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99" r:id="rId3"/>
    <p:sldId id="297" r:id="rId4"/>
    <p:sldId id="300" r:id="rId5"/>
    <p:sldId id="296" r:id="rId6"/>
    <p:sldId id="303" r:id="rId7"/>
    <p:sldId id="325" r:id="rId8"/>
    <p:sldId id="327" r:id="rId9"/>
    <p:sldId id="261" r:id="rId10"/>
    <p:sldId id="262" r:id="rId11"/>
    <p:sldId id="263" r:id="rId12"/>
    <p:sldId id="264" r:id="rId13"/>
    <p:sldId id="265" r:id="rId14"/>
    <p:sldId id="318" r:id="rId15"/>
    <p:sldId id="319" r:id="rId16"/>
    <p:sldId id="270" r:id="rId17"/>
    <p:sldId id="315" r:id="rId18"/>
    <p:sldId id="314" r:id="rId19"/>
    <p:sldId id="271" r:id="rId20"/>
    <p:sldId id="272" r:id="rId21"/>
    <p:sldId id="291" r:id="rId22"/>
    <p:sldId id="269" r:id="rId23"/>
    <p:sldId id="273" r:id="rId24"/>
    <p:sldId id="276" r:id="rId25"/>
    <p:sldId id="274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6" r:id="rId35"/>
    <p:sldId id="288" r:id="rId36"/>
    <p:sldId id="287" r:id="rId37"/>
    <p:sldId id="289" r:id="rId38"/>
    <p:sldId id="290" r:id="rId3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ECB4D8-DB02-4DC6-A0A2-4F2EBAE1DC90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D7EE88-3DD8-42A1-9573-17CF378495C1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115DC7D-445B-4F12-BF18-5D313294F00C}">
      <dgm:prSet phldrT="[Texto]" custT="1"/>
      <dgm:spPr/>
      <dgm:t>
        <a:bodyPr/>
        <a:lstStyle/>
        <a:p>
          <a:r>
            <a:rPr lang="es-EC" sz="1600" dirty="0" smtClean="0"/>
            <a:t>Establecer prácticas seguras en las operaciones del buque y en el medio de trabajo</a:t>
          </a:r>
          <a:r>
            <a:rPr lang="es-EC" sz="1200" dirty="0" smtClean="0"/>
            <a:t>.</a:t>
          </a:r>
          <a:endParaRPr lang="es-ES" sz="1200" dirty="0"/>
        </a:p>
      </dgm:t>
    </dgm:pt>
    <dgm:pt modelId="{F21D2247-E589-414B-B9A7-B3FB2A26A92A}" type="parTrans" cxnId="{0A88B2A0-AF2A-431A-B542-4BC35115B349}">
      <dgm:prSet/>
      <dgm:spPr/>
      <dgm:t>
        <a:bodyPr/>
        <a:lstStyle/>
        <a:p>
          <a:endParaRPr lang="es-ES" sz="1600"/>
        </a:p>
      </dgm:t>
    </dgm:pt>
    <dgm:pt modelId="{A32EC013-DF99-4DC4-BC7A-D70839B1BE14}" type="sibTrans" cxnId="{0A88B2A0-AF2A-431A-B542-4BC35115B349}">
      <dgm:prSet/>
      <dgm:spPr/>
      <dgm:t>
        <a:bodyPr/>
        <a:lstStyle/>
        <a:p>
          <a:endParaRPr lang="es-ES" sz="1600"/>
        </a:p>
      </dgm:t>
    </dgm:pt>
    <dgm:pt modelId="{804D3AA4-F056-4E50-8216-05D9F034DBD2}">
      <dgm:prSet custT="1"/>
      <dgm:spPr/>
      <dgm:t>
        <a:bodyPr/>
        <a:lstStyle/>
        <a:p>
          <a:r>
            <a:rPr lang="es-EC" sz="1800" dirty="0" smtClean="0"/>
            <a:t>Tomar precauciones contra todos los riesgos identificados.</a:t>
          </a:r>
          <a:endParaRPr lang="es-ES" sz="1800" dirty="0"/>
        </a:p>
      </dgm:t>
    </dgm:pt>
    <dgm:pt modelId="{4C45B7E8-1C90-447F-B99F-E428CB0832A2}" type="parTrans" cxnId="{D88AABE2-F7E6-4FA9-8447-15E06C1DAFA5}">
      <dgm:prSet/>
      <dgm:spPr/>
      <dgm:t>
        <a:bodyPr/>
        <a:lstStyle/>
        <a:p>
          <a:endParaRPr lang="es-ES" sz="1600"/>
        </a:p>
      </dgm:t>
    </dgm:pt>
    <dgm:pt modelId="{BFD79A33-A597-4129-A60E-653A232D8F70}" type="sibTrans" cxnId="{D88AABE2-F7E6-4FA9-8447-15E06C1DAFA5}">
      <dgm:prSet/>
      <dgm:spPr/>
      <dgm:t>
        <a:bodyPr/>
        <a:lstStyle/>
        <a:p>
          <a:endParaRPr lang="es-ES" sz="1600"/>
        </a:p>
      </dgm:t>
    </dgm:pt>
    <dgm:pt modelId="{A1ECAF23-015B-47C0-AD3D-A5B2F110CA9B}">
      <dgm:prSet custT="1"/>
      <dgm:spPr/>
      <dgm:t>
        <a:bodyPr/>
        <a:lstStyle/>
        <a:p>
          <a:r>
            <a:rPr lang="es-EC" sz="1800" dirty="0" smtClean="0"/>
            <a:t>Mejorar continuamente los conocimientos del personal de tierra y de abordo </a:t>
          </a:r>
          <a:endParaRPr lang="es-ES" sz="1800" dirty="0"/>
        </a:p>
      </dgm:t>
    </dgm:pt>
    <dgm:pt modelId="{58149D7F-273A-4224-96F0-48BD70949F67}" type="parTrans" cxnId="{55B34CA8-0717-4237-ABF0-ACED6186296D}">
      <dgm:prSet/>
      <dgm:spPr/>
      <dgm:t>
        <a:bodyPr/>
        <a:lstStyle/>
        <a:p>
          <a:endParaRPr lang="es-ES" sz="1600"/>
        </a:p>
      </dgm:t>
    </dgm:pt>
    <dgm:pt modelId="{F31D7275-B764-46A2-A474-D5B55DA8F5C4}" type="sibTrans" cxnId="{55B34CA8-0717-4237-ABF0-ACED6186296D}">
      <dgm:prSet/>
      <dgm:spPr/>
      <dgm:t>
        <a:bodyPr/>
        <a:lstStyle/>
        <a:p>
          <a:endParaRPr lang="es-ES" sz="1600"/>
        </a:p>
      </dgm:t>
    </dgm:pt>
    <dgm:pt modelId="{CB138234-02BB-43E7-B697-E36FFB70BC31}" type="pres">
      <dgm:prSet presAssocID="{28D7EE88-3DD8-42A1-9573-17CF378495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0BEE6A3-3F6D-40D7-BCF7-D8C78C0E826A}" type="pres">
      <dgm:prSet presAssocID="{1115DC7D-445B-4F12-BF18-5D313294F00C}" presName="parentText" presStyleLbl="node1" presStyleIdx="0" presStyleCnt="3" custLinFactY="-59215" custLinFactNeighborX="37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775445-5914-47BB-9D09-34D12F26D1F9}" type="pres">
      <dgm:prSet presAssocID="{A32EC013-DF99-4DC4-BC7A-D70839B1BE14}" presName="spacer" presStyleCnt="0"/>
      <dgm:spPr/>
    </dgm:pt>
    <dgm:pt modelId="{70646038-CEBE-4712-B656-35F11C48540D}" type="pres">
      <dgm:prSet presAssocID="{804D3AA4-F056-4E50-8216-05D9F034DBD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42C70E-697E-47A8-8632-74983180CAF3}" type="pres">
      <dgm:prSet presAssocID="{BFD79A33-A597-4129-A60E-653A232D8F70}" presName="spacer" presStyleCnt="0"/>
      <dgm:spPr/>
    </dgm:pt>
    <dgm:pt modelId="{7354D4F7-40FA-40CD-8696-507C29A93D43}" type="pres">
      <dgm:prSet presAssocID="{A1ECAF23-015B-47C0-AD3D-A5B2F110CA9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DD9B027-81A0-440F-B574-46A165CE05A0}" type="presOf" srcId="{1115DC7D-445B-4F12-BF18-5D313294F00C}" destId="{20BEE6A3-3F6D-40D7-BCF7-D8C78C0E826A}" srcOrd="0" destOrd="0" presId="urn:microsoft.com/office/officeart/2005/8/layout/vList2"/>
    <dgm:cxn modelId="{A40CD6FC-5E0A-461F-BEA3-04A4D875C826}" type="presOf" srcId="{804D3AA4-F056-4E50-8216-05D9F034DBD2}" destId="{70646038-CEBE-4712-B656-35F11C48540D}" srcOrd="0" destOrd="0" presId="urn:microsoft.com/office/officeart/2005/8/layout/vList2"/>
    <dgm:cxn modelId="{D88AABE2-F7E6-4FA9-8447-15E06C1DAFA5}" srcId="{28D7EE88-3DD8-42A1-9573-17CF378495C1}" destId="{804D3AA4-F056-4E50-8216-05D9F034DBD2}" srcOrd="1" destOrd="0" parTransId="{4C45B7E8-1C90-447F-B99F-E428CB0832A2}" sibTransId="{BFD79A33-A597-4129-A60E-653A232D8F70}"/>
    <dgm:cxn modelId="{F048D808-E83F-458B-9F06-78030844AB13}" type="presOf" srcId="{A1ECAF23-015B-47C0-AD3D-A5B2F110CA9B}" destId="{7354D4F7-40FA-40CD-8696-507C29A93D43}" srcOrd="0" destOrd="0" presId="urn:microsoft.com/office/officeart/2005/8/layout/vList2"/>
    <dgm:cxn modelId="{28C3F20D-885F-4E10-90E8-1B019301BFFE}" type="presOf" srcId="{28D7EE88-3DD8-42A1-9573-17CF378495C1}" destId="{CB138234-02BB-43E7-B697-E36FFB70BC31}" srcOrd="0" destOrd="0" presId="urn:microsoft.com/office/officeart/2005/8/layout/vList2"/>
    <dgm:cxn modelId="{55B34CA8-0717-4237-ABF0-ACED6186296D}" srcId="{28D7EE88-3DD8-42A1-9573-17CF378495C1}" destId="{A1ECAF23-015B-47C0-AD3D-A5B2F110CA9B}" srcOrd="2" destOrd="0" parTransId="{58149D7F-273A-4224-96F0-48BD70949F67}" sibTransId="{F31D7275-B764-46A2-A474-D5B55DA8F5C4}"/>
    <dgm:cxn modelId="{0A88B2A0-AF2A-431A-B542-4BC35115B349}" srcId="{28D7EE88-3DD8-42A1-9573-17CF378495C1}" destId="{1115DC7D-445B-4F12-BF18-5D313294F00C}" srcOrd="0" destOrd="0" parTransId="{F21D2247-E589-414B-B9A7-B3FB2A26A92A}" sibTransId="{A32EC013-DF99-4DC4-BC7A-D70839B1BE14}"/>
    <dgm:cxn modelId="{37D59B9E-CAEE-4EC8-A080-6C5E44C32A90}" type="presParOf" srcId="{CB138234-02BB-43E7-B697-E36FFB70BC31}" destId="{20BEE6A3-3F6D-40D7-BCF7-D8C78C0E826A}" srcOrd="0" destOrd="0" presId="urn:microsoft.com/office/officeart/2005/8/layout/vList2"/>
    <dgm:cxn modelId="{AA07449F-15A7-447E-8036-C7301E4A5F7D}" type="presParOf" srcId="{CB138234-02BB-43E7-B697-E36FFB70BC31}" destId="{70775445-5914-47BB-9D09-34D12F26D1F9}" srcOrd="1" destOrd="0" presId="urn:microsoft.com/office/officeart/2005/8/layout/vList2"/>
    <dgm:cxn modelId="{98D3AB3A-7EC9-456A-AEE9-C5406D63D354}" type="presParOf" srcId="{CB138234-02BB-43E7-B697-E36FFB70BC31}" destId="{70646038-CEBE-4712-B656-35F11C48540D}" srcOrd="2" destOrd="0" presId="urn:microsoft.com/office/officeart/2005/8/layout/vList2"/>
    <dgm:cxn modelId="{D2F11D72-2078-4EF4-B106-8D6D4F51B6B2}" type="presParOf" srcId="{CB138234-02BB-43E7-B697-E36FFB70BC31}" destId="{6042C70E-697E-47A8-8632-74983180CAF3}" srcOrd="3" destOrd="0" presId="urn:microsoft.com/office/officeart/2005/8/layout/vList2"/>
    <dgm:cxn modelId="{6A8AE398-CCFC-4083-BF86-3B7C70D8278E}" type="presParOf" srcId="{CB138234-02BB-43E7-B697-E36FFB70BC31}" destId="{7354D4F7-40FA-40CD-8696-507C29A93D4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B6086B2-319D-4097-BCB5-38162B3336A1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984B18DB-EFBC-4433-8717-8B156217C296}">
      <dgm:prSet phldrT="[Texto]" custT="1"/>
      <dgm:spPr/>
      <dgm:t>
        <a:bodyPr/>
        <a:lstStyle/>
        <a:p>
          <a:r>
            <a:rPr lang="es-EC" sz="1400" b="1" dirty="0" smtClean="0"/>
            <a:t>PROPÓSITO</a:t>
          </a:r>
          <a:endParaRPr lang="es-ES" sz="1400" dirty="0"/>
        </a:p>
      </dgm:t>
    </dgm:pt>
    <dgm:pt modelId="{9F2D0218-FB3B-4144-91E7-D4A51A675423}" type="parTrans" cxnId="{5E68A03D-BF1E-45D0-BBEB-7969B9B21870}">
      <dgm:prSet/>
      <dgm:spPr/>
      <dgm:t>
        <a:bodyPr/>
        <a:lstStyle/>
        <a:p>
          <a:endParaRPr lang="es-ES" sz="1400"/>
        </a:p>
      </dgm:t>
    </dgm:pt>
    <dgm:pt modelId="{04491BEA-CB90-493E-9119-0829E7FBD159}" type="sibTrans" cxnId="{5E68A03D-BF1E-45D0-BBEB-7969B9B21870}">
      <dgm:prSet/>
      <dgm:spPr/>
      <dgm:t>
        <a:bodyPr/>
        <a:lstStyle/>
        <a:p>
          <a:endParaRPr lang="es-ES" sz="1400"/>
        </a:p>
      </dgm:t>
    </dgm:pt>
    <dgm:pt modelId="{9BB8CBDA-B28E-4147-83E8-284EEBDC3F99}">
      <dgm:prSet phldrT="[Texto]" custT="1"/>
      <dgm:spPr/>
      <dgm:t>
        <a:bodyPr/>
        <a:lstStyle/>
        <a:p>
          <a:r>
            <a:rPr lang="es-EC" sz="1400" b="1" dirty="0" smtClean="0"/>
            <a:t>RESPONSABLE</a:t>
          </a:r>
          <a:endParaRPr lang="es-ES" sz="1400" dirty="0"/>
        </a:p>
      </dgm:t>
    </dgm:pt>
    <dgm:pt modelId="{7BB6FF3E-AE9A-43DD-A648-6FFC72A002D8}" type="parTrans" cxnId="{BC1E0DDF-A498-49D0-BC4B-7D6D741CFDBB}">
      <dgm:prSet/>
      <dgm:spPr/>
      <dgm:t>
        <a:bodyPr/>
        <a:lstStyle/>
        <a:p>
          <a:endParaRPr lang="es-ES" sz="1400"/>
        </a:p>
      </dgm:t>
    </dgm:pt>
    <dgm:pt modelId="{F4E5E60A-AD62-4548-9FE0-731D9FFC7B9C}" type="sibTrans" cxnId="{BC1E0DDF-A498-49D0-BC4B-7D6D741CFDBB}">
      <dgm:prSet/>
      <dgm:spPr/>
      <dgm:t>
        <a:bodyPr/>
        <a:lstStyle/>
        <a:p>
          <a:endParaRPr lang="es-ES" sz="1400"/>
        </a:p>
      </dgm:t>
    </dgm:pt>
    <dgm:pt modelId="{3880EBB7-54C3-4B52-ABF0-6AA7A66F43EB}">
      <dgm:prSet custT="1"/>
      <dgm:spPr/>
      <dgm:t>
        <a:bodyPr/>
        <a:lstStyle/>
        <a:p>
          <a:r>
            <a:rPr lang="es-EC" sz="1400" dirty="0" smtClean="0"/>
            <a:t>Poner en conocimiento de la compañía los casos de incumplimiento, los accidentes y las situaciones potencialmente peligrosas.</a:t>
          </a:r>
          <a:endParaRPr lang="es-ES" sz="1400" dirty="0"/>
        </a:p>
      </dgm:t>
    </dgm:pt>
    <dgm:pt modelId="{B3E8F11E-9AB6-4664-88B1-A3BBC7BAAC7F}" type="parTrans" cxnId="{A0D49128-0B2E-490D-A53F-CE6950D96C31}">
      <dgm:prSet/>
      <dgm:spPr/>
      <dgm:t>
        <a:bodyPr/>
        <a:lstStyle/>
        <a:p>
          <a:endParaRPr lang="es-ES" sz="1400"/>
        </a:p>
      </dgm:t>
    </dgm:pt>
    <dgm:pt modelId="{E5C9ADEF-03E0-4ED9-A4A6-7477E4804141}" type="sibTrans" cxnId="{A0D49128-0B2E-490D-A53F-CE6950D96C31}">
      <dgm:prSet/>
      <dgm:spPr/>
      <dgm:t>
        <a:bodyPr/>
        <a:lstStyle/>
        <a:p>
          <a:endParaRPr lang="es-ES" sz="1400"/>
        </a:p>
      </dgm:t>
    </dgm:pt>
    <dgm:pt modelId="{32646E0F-6C09-4392-8A27-CBF3EDD26D03}">
      <dgm:prSet custT="1"/>
      <dgm:spPr/>
      <dgm:t>
        <a:bodyPr/>
        <a:lstStyle/>
        <a:p>
          <a:r>
            <a:rPr lang="es-EC" sz="1400" dirty="0" smtClean="0"/>
            <a:t>El Capitán de la nave será el responsable del cumplimiento de este procedimiento</a:t>
          </a:r>
          <a:endParaRPr lang="es-ES" sz="1400" dirty="0"/>
        </a:p>
      </dgm:t>
    </dgm:pt>
    <dgm:pt modelId="{0012856C-11C5-4173-8210-1C638660F4A1}" type="parTrans" cxnId="{8B6352A6-F008-470F-AD38-72A10447BC3D}">
      <dgm:prSet/>
      <dgm:spPr/>
      <dgm:t>
        <a:bodyPr/>
        <a:lstStyle/>
        <a:p>
          <a:endParaRPr lang="es-ES" sz="1400"/>
        </a:p>
      </dgm:t>
    </dgm:pt>
    <dgm:pt modelId="{3DFF2F28-F6BD-4029-AFFE-4001F8A12578}" type="sibTrans" cxnId="{8B6352A6-F008-470F-AD38-72A10447BC3D}">
      <dgm:prSet/>
      <dgm:spPr/>
      <dgm:t>
        <a:bodyPr/>
        <a:lstStyle/>
        <a:p>
          <a:endParaRPr lang="es-ES" sz="1400"/>
        </a:p>
      </dgm:t>
    </dgm:pt>
    <dgm:pt modelId="{6CDC4FB4-64F5-4409-8FD5-E56DCAD92082}">
      <dgm:prSet custT="1"/>
      <dgm:spPr/>
      <dgm:t>
        <a:bodyPr/>
        <a:lstStyle/>
        <a:p>
          <a:r>
            <a:rPr lang="es-EC" sz="1400" b="1" dirty="0" smtClean="0"/>
            <a:t>PROCEDIMIENTO</a:t>
          </a:r>
          <a:endParaRPr lang="es-ES" sz="1400" dirty="0"/>
        </a:p>
      </dgm:t>
    </dgm:pt>
    <dgm:pt modelId="{97D5C10E-87F8-4B5A-99B2-EB688A26B432}" type="parTrans" cxnId="{B883C067-F3ED-4597-A88B-0C37483DFF55}">
      <dgm:prSet/>
      <dgm:spPr/>
      <dgm:t>
        <a:bodyPr/>
        <a:lstStyle/>
        <a:p>
          <a:endParaRPr lang="es-ES" sz="1400"/>
        </a:p>
      </dgm:t>
    </dgm:pt>
    <dgm:pt modelId="{D778F0EB-CD43-4F4C-A820-73B8750296DE}" type="sibTrans" cxnId="{B883C067-F3ED-4597-A88B-0C37483DFF55}">
      <dgm:prSet/>
      <dgm:spPr/>
      <dgm:t>
        <a:bodyPr/>
        <a:lstStyle/>
        <a:p>
          <a:endParaRPr lang="es-ES" sz="1400"/>
        </a:p>
      </dgm:t>
    </dgm:pt>
    <dgm:pt modelId="{DEDF3737-F25A-42B7-AC85-E3E6C1F133A8}" type="pres">
      <dgm:prSet presAssocID="{0B6086B2-319D-4097-BCB5-38162B3336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6D93744-A850-4853-B151-D2B4D6B2D863}" type="pres">
      <dgm:prSet presAssocID="{984B18DB-EFBC-4433-8717-8B156217C29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E34BF2-E0B6-42FD-A341-5E0F3BFE469F}" type="pres">
      <dgm:prSet presAssocID="{04491BEA-CB90-493E-9119-0829E7FBD159}" presName="sibTrans" presStyleCnt="0"/>
      <dgm:spPr/>
    </dgm:pt>
    <dgm:pt modelId="{4ED6A4AB-173A-42E1-83E9-B7D14D2C9FC7}" type="pres">
      <dgm:prSet presAssocID="{9BB8CBDA-B28E-4147-83E8-284EEBDC3F9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761698-8FBD-4219-826B-825451EE25A1}" type="pres">
      <dgm:prSet presAssocID="{F4E5E60A-AD62-4548-9FE0-731D9FFC7B9C}" presName="sibTrans" presStyleCnt="0"/>
      <dgm:spPr/>
    </dgm:pt>
    <dgm:pt modelId="{98983CA3-8E65-452D-B480-270F3509056D}" type="pres">
      <dgm:prSet presAssocID="{6CDC4FB4-64F5-4409-8FD5-E56DCAD9208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80AF4D9-1BEB-48D4-A6C6-4E149EEC50CB}" type="presOf" srcId="{3880EBB7-54C3-4B52-ABF0-6AA7A66F43EB}" destId="{96D93744-A850-4853-B151-D2B4D6B2D863}" srcOrd="0" destOrd="1" presId="urn:microsoft.com/office/officeart/2005/8/layout/default"/>
    <dgm:cxn modelId="{5E68A03D-BF1E-45D0-BBEB-7969B9B21870}" srcId="{0B6086B2-319D-4097-BCB5-38162B3336A1}" destId="{984B18DB-EFBC-4433-8717-8B156217C296}" srcOrd="0" destOrd="0" parTransId="{9F2D0218-FB3B-4144-91E7-D4A51A675423}" sibTransId="{04491BEA-CB90-493E-9119-0829E7FBD159}"/>
    <dgm:cxn modelId="{CA55E246-9580-4963-8E6C-D982D9686573}" type="presOf" srcId="{984B18DB-EFBC-4433-8717-8B156217C296}" destId="{96D93744-A850-4853-B151-D2B4D6B2D863}" srcOrd="0" destOrd="0" presId="urn:microsoft.com/office/officeart/2005/8/layout/default"/>
    <dgm:cxn modelId="{B883C067-F3ED-4597-A88B-0C37483DFF55}" srcId="{0B6086B2-319D-4097-BCB5-38162B3336A1}" destId="{6CDC4FB4-64F5-4409-8FD5-E56DCAD92082}" srcOrd="2" destOrd="0" parTransId="{97D5C10E-87F8-4B5A-99B2-EB688A26B432}" sibTransId="{D778F0EB-CD43-4F4C-A820-73B8750296DE}"/>
    <dgm:cxn modelId="{24BBB1E2-3E55-45E8-A860-FD5160C0E99A}" type="presOf" srcId="{32646E0F-6C09-4392-8A27-CBF3EDD26D03}" destId="{4ED6A4AB-173A-42E1-83E9-B7D14D2C9FC7}" srcOrd="0" destOrd="1" presId="urn:microsoft.com/office/officeart/2005/8/layout/default"/>
    <dgm:cxn modelId="{A0D49128-0B2E-490D-A53F-CE6950D96C31}" srcId="{984B18DB-EFBC-4433-8717-8B156217C296}" destId="{3880EBB7-54C3-4B52-ABF0-6AA7A66F43EB}" srcOrd="0" destOrd="0" parTransId="{B3E8F11E-9AB6-4664-88B1-A3BBC7BAAC7F}" sibTransId="{E5C9ADEF-03E0-4ED9-A4A6-7477E4804141}"/>
    <dgm:cxn modelId="{4CC05800-D7EF-4267-A2C9-688E3F4F690B}" type="presOf" srcId="{0B6086B2-319D-4097-BCB5-38162B3336A1}" destId="{DEDF3737-F25A-42B7-AC85-E3E6C1F133A8}" srcOrd="0" destOrd="0" presId="urn:microsoft.com/office/officeart/2005/8/layout/default"/>
    <dgm:cxn modelId="{8B6352A6-F008-470F-AD38-72A10447BC3D}" srcId="{9BB8CBDA-B28E-4147-83E8-284EEBDC3F99}" destId="{32646E0F-6C09-4392-8A27-CBF3EDD26D03}" srcOrd="0" destOrd="0" parTransId="{0012856C-11C5-4173-8210-1C638660F4A1}" sibTransId="{3DFF2F28-F6BD-4029-AFFE-4001F8A12578}"/>
    <dgm:cxn modelId="{082AF7C2-2518-4EEA-A28D-FFAAC07E3EA9}" type="presOf" srcId="{9BB8CBDA-B28E-4147-83E8-284EEBDC3F99}" destId="{4ED6A4AB-173A-42E1-83E9-B7D14D2C9FC7}" srcOrd="0" destOrd="0" presId="urn:microsoft.com/office/officeart/2005/8/layout/default"/>
    <dgm:cxn modelId="{847C89F7-D3BD-40D0-AAD2-4A64403D25AB}" type="presOf" srcId="{6CDC4FB4-64F5-4409-8FD5-E56DCAD92082}" destId="{98983CA3-8E65-452D-B480-270F3509056D}" srcOrd="0" destOrd="0" presId="urn:microsoft.com/office/officeart/2005/8/layout/default"/>
    <dgm:cxn modelId="{BC1E0DDF-A498-49D0-BC4B-7D6D741CFDBB}" srcId="{0B6086B2-319D-4097-BCB5-38162B3336A1}" destId="{9BB8CBDA-B28E-4147-83E8-284EEBDC3F99}" srcOrd="1" destOrd="0" parTransId="{7BB6FF3E-AE9A-43DD-A648-6FFC72A002D8}" sibTransId="{F4E5E60A-AD62-4548-9FE0-731D9FFC7B9C}"/>
    <dgm:cxn modelId="{5AA05C38-7B41-4D96-B4E5-EF655E6CD1A8}" type="presParOf" srcId="{DEDF3737-F25A-42B7-AC85-E3E6C1F133A8}" destId="{96D93744-A850-4853-B151-D2B4D6B2D863}" srcOrd="0" destOrd="0" presId="urn:microsoft.com/office/officeart/2005/8/layout/default"/>
    <dgm:cxn modelId="{AF59C340-3112-4BC7-B730-9BBA6998C0F7}" type="presParOf" srcId="{DEDF3737-F25A-42B7-AC85-E3E6C1F133A8}" destId="{2DE34BF2-E0B6-42FD-A341-5E0F3BFE469F}" srcOrd="1" destOrd="0" presId="urn:microsoft.com/office/officeart/2005/8/layout/default"/>
    <dgm:cxn modelId="{0CBB09C4-B212-40E8-8758-7BD28A1F3A04}" type="presParOf" srcId="{DEDF3737-F25A-42B7-AC85-E3E6C1F133A8}" destId="{4ED6A4AB-173A-42E1-83E9-B7D14D2C9FC7}" srcOrd="2" destOrd="0" presId="urn:microsoft.com/office/officeart/2005/8/layout/default"/>
    <dgm:cxn modelId="{3647F9BA-3DE2-471B-944E-DBDC59C17443}" type="presParOf" srcId="{DEDF3737-F25A-42B7-AC85-E3E6C1F133A8}" destId="{03761698-8FBD-4219-826B-825451EE25A1}" srcOrd="3" destOrd="0" presId="urn:microsoft.com/office/officeart/2005/8/layout/default"/>
    <dgm:cxn modelId="{59131FE9-5F8E-444A-A5C9-A0B2D5B98364}" type="presParOf" srcId="{DEDF3737-F25A-42B7-AC85-E3E6C1F133A8}" destId="{98983CA3-8E65-452D-B480-270F3509056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B6086B2-319D-4097-BCB5-38162B3336A1}" type="doc">
      <dgm:prSet loTypeId="urn:microsoft.com/office/officeart/2005/8/layout/defaul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984B18DB-EFBC-4433-8717-8B156217C296}">
      <dgm:prSet phldrT="[Texto]" custT="1"/>
      <dgm:spPr/>
      <dgm:t>
        <a:bodyPr/>
        <a:lstStyle/>
        <a:p>
          <a:r>
            <a:rPr lang="es-EC" sz="1400" b="1" dirty="0" smtClean="0"/>
            <a:t>PROPÓSITO</a:t>
          </a:r>
          <a:endParaRPr lang="es-ES" sz="1400" dirty="0"/>
        </a:p>
      </dgm:t>
    </dgm:pt>
    <dgm:pt modelId="{9F2D0218-FB3B-4144-91E7-D4A51A675423}" type="parTrans" cxnId="{5E68A03D-BF1E-45D0-BBEB-7969B9B21870}">
      <dgm:prSet/>
      <dgm:spPr/>
      <dgm:t>
        <a:bodyPr/>
        <a:lstStyle/>
        <a:p>
          <a:endParaRPr lang="es-ES" sz="1400"/>
        </a:p>
      </dgm:t>
    </dgm:pt>
    <dgm:pt modelId="{04491BEA-CB90-493E-9119-0829E7FBD159}" type="sibTrans" cxnId="{5E68A03D-BF1E-45D0-BBEB-7969B9B21870}">
      <dgm:prSet/>
      <dgm:spPr/>
      <dgm:t>
        <a:bodyPr/>
        <a:lstStyle/>
        <a:p>
          <a:endParaRPr lang="es-ES" sz="1400"/>
        </a:p>
      </dgm:t>
    </dgm:pt>
    <dgm:pt modelId="{9BB8CBDA-B28E-4147-83E8-284EEBDC3F99}">
      <dgm:prSet phldrT="[Texto]" custT="1"/>
      <dgm:spPr/>
      <dgm:t>
        <a:bodyPr/>
        <a:lstStyle/>
        <a:p>
          <a:r>
            <a:rPr lang="es-EC" sz="1400" b="1" dirty="0" smtClean="0"/>
            <a:t>RESPONSABLE</a:t>
          </a:r>
          <a:endParaRPr lang="es-ES" sz="1400" dirty="0"/>
        </a:p>
      </dgm:t>
    </dgm:pt>
    <dgm:pt modelId="{7BB6FF3E-AE9A-43DD-A648-6FFC72A002D8}" type="parTrans" cxnId="{BC1E0DDF-A498-49D0-BC4B-7D6D741CFDBB}">
      <dgm:prSet/>
      <dgm:spPr/>
      <dgm:t>
        <a:bodyPr/>
        <a:lstStyle/>
        <a:p>
          <a:endParaRPr lang="es-ES" sz="1400"/>
        </a:p>
      </dgm:t>
    </dgm:pt>
    <dgm:pt modelId="{F4E5E60A-AD62-4548-9FE0-731D9FFC7B9C}" type="sibTrans" cxnId="{BC1E0DDF-A498-49D0-BC4B-7D6D741CFDBB}">
      <dgm:prSet/>
      <dgm:spPr/>
      <dgm:t>
        <a:bodyPr/>
        <a:lstStyle/>
        <a:p>
          <a:endParaRPr lang="es-ES" sz="1400"/>
        </a:p>
      </dgm:t>
    </dgm:pt>
    <dgm:pt modelId="{3880EBB7-54C3-4B52-ABF0-6AA7A66F43EB}">
      <dgm:prSet custT="1"/>
      <dgm:spPr/>
      <dgm:t>
        <a:bodyPr/>
        <a:lstStyle/>
        <a:p>
          <a:r>
            <a:rPr lang="es-EC" sz="1400" dirty="0" smtClean="0"/>
            <a:t>Aumentar la eficacia del Sistema mediante la investigación y análisis de accidentes.</a:t>
          </a:r>
          <a:endParaRPr lang="es-ES" sz="1400" dirty="0"/>
        </a:p>
      </dgm:t>
    </dgm:pt>
    <dgm:pt modelId="{B3E8F11E-9AB6-4664-88B1-A3BBC7BAAC7F}" type="parTrans" cxnId="{A0D49128-0B2E-490D-A53F-CE6950D96C31}">
      <dgm:prSet/>
      <dgm:spPr/>
      <dgm:t>
        <a:bodyPr/>
        <a:lstStyle/>
        <a:p>
          <a:endParaRPr lang="es-ES" sz="1400"/>
        </a:p>
      </dgm:t>
    </dgm:pt>
    <dgm:pt modelId="{E5C9ADEF-03E0-4ED9-A4A6-7477E4804141}" type="sibTrans" cxnId="{A0D49128-0B2E-490D-A53F-CE6950D96C31}">
      <dgm:prSet/>
      <dgm:spPr/>
      <dgm:t>
        <a:bodyPr/>
        <a:lstStyle/>
        <a:p>
          <a:endParaRPr lang="es-ES" sz="1400"/>
        </a:p>
      </dgm:t>
    </dgm:pt>
    <dgm:pt modelId="{32646E0F-6C09-4392-8A27-CBF3EDD26D03}">
      <dgm:prSet custT="1"/>
      <dgm:spPr/>
      <dgm:t>
        <a:bodyPr/>
        <a:lstStyle/>
        <a:p>
          <a:r>
            <a:rPr lang="es-EC" sz="1400" dirty="0" smtClean="0"/>
            <a:t>El Capitán de la nave será el responsable del cumplimiento de este procedimiento, así como de su cabal información a la Persona Designada.</a:t>
          </a:r>
          <a:endParaRPr lang="es-ES" sz="1400" dirty="0"/>
        </a:p>
      </dgm:t>
    </dgm:pt>
    <dgm:pt modelId="{0012856C-11C5-4173-8210-1C638660F4A1}" type="parTrans" cxnId="{8B6352A6-F008-470F-AD38-72A10447BC3D}">
      <dgm:prSet/>
      <dgm:spPr/>
      <dgm:t>
        <a:bodyPr/>
        <a:lstStyle/>
        <a:p>
          <a:endParaRPr lang="es-ES" sz="1400"/>
        </a:p>
      </dgm:t>
    </dgm:pt>
    <dgm:pt modelId="{3DFF2F28-F6BD-4029-AFFE-4001F8A12578}" type="sibTrans" cxnId="{8B6352A6-F008-470F-AD38-72A10447BC3D}">
      <dgm:prSet/>
      <dgm:spPr/>
      <dgm:t>
        <a:bodyPr/>
        <a:lstStyle/>
        <a:p>
          <a:endParaRPr lang="es-ES" sz="1400"/>
        </a:p>
      </dgm:t>
    </dgm:pt>
    <dgm:pt modelId="{6CDC4FB4-64F5-4409-8FD5-E56DCAD92082}">
      <dgm:prSet custT="1"/>
      <dgm:spPr/>
      <dgm:t>
        <a:bodyPr/>
        <a:lstStyle/>
        <a:p>
          <a:r>
            <a:rPr lang="es-EC" sz="1400" b="1" dirty="0" smtClean="0"/>
            <a:t>PROCEDIMIENTO</a:t>
          </a:r>
          <a:endParaRPr lang="es-ES" sz="1400" dirty="0"/>
        </a:p>
      </dgm:t>
    </dgm:pt>
    <dgm:pt modelId="{97D5C10E-87F8-4B5A-99B2-EB688A26B432}" type="parTrans" cxnId="{B883C067-F3ED-4597-A88B-0C37483DFF55}">
      <dgm:prSet/>
      <dgm:spPr/>
      <dgm:t>
        <a:bodyPr/>
        <a:lstStyle/>
        <a:p>
          <a:endParaRPr lang="es-ES" sz="1400"/>
        </a:p>
      </dgm:t>
    </dgm:pt>
    <dgm:pt modelId="{D778F0EB-CD43-4F4C-A820-73B8750296DE}" type="sibTrans" cxnId="{B883C067-F3ED-4597-A88B-0C37483DFF55}">
      <dgm:prSet/>
      <dgm:spPr/>
      <dgm:t>
        <a:bodyPr/>
        <a:lstStyle/>
        <a:p>
          <a:endParaRPr lang="es-ES" sz="1400"/>
        </a:p>
      </dgm:t>
    </dgm:pt>
    <dgm:pt modelId="{DEDF3737-F25A-42B7-AC85-E3E6C1F133A8}" type="pres">
      <dgm:prSet presAssocID="{0B6086B2-319D-4097-BCB5-38162B3336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6D93744-A850-4853-B151-D2B4D6B2D863}" type="pres">
      <dgm:prSet presAssocID="{984B18DB-EFBC-4433-8717-8B156217C29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E34BF2-E0B6-42FD-A341-5E0F3BFE469F}" type="pres">
      <dgm:prSet presAssocID="{04491BEA-CB90-493E-9119-0829E7FBD159}" presName="sibTrans" presStyleCnt="0"/>
      <dgm:spPr/>
    </dgm:pt>
    <dgm:pt modelId="{4ED6A4AB-173A-42E1-83E9-B7D14D2C9FC7}" type="pres">
      <dgm:prSet presAssocID="{9BB8CBDA-B28E-4147-83E8-284EEBDC3F9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761698-8FBD-4219-826B-825451EE25A1}" type="pres">
      <dgm:prSet presAssocID="{F4E5E60A-AD62-4548-9FE0-731D9FFC7B9C}" presName="sibTrans" presStyleCnt="0"/>
      <dgm:spPr/>
    </dgm:pt>
    <dgm:pt modelId="{98983CA3-8E65-452D-B480-270F3509056D}" type="pres">
      <dgm:prSet presAssocID="{6CDC4FB4-64F5-4409-8FD5-E56DCAD9208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E68A03D-BF1E-45D0-BBEB-7969B9B21870}" srcId="{0B6086B2-319D-4097-BCB5-38162B3336A1}" destId="{984B18DB-EFBC-4433-8717-8B156217C296}" srcOrd="0" destOrd="0" parTransId="{9F2D0218-FB3B-4144-91E7-D4A51A675423}" sibTransId="{04491BEA-CB90-493E-9119-0829E7FBD159}"/>
    <dgm:cxn modelId="{C3CDA062-B5A4-44A8-B584-E54D1E873215}" type="presOf" srcId="{32646E0F-6C09-4392-8A27-CBF3EDD26D03}" destId="{4ED6A4AB-173A-42E1-83E9-B7D14D2C9FC7}" srcOrd="0" destOrd="1" presId="urn:microsoft.com/office/officeart/2005/8/layout/default"/>
    <dgm:cxn modelId="{B883C067-F3ED-4597-A88B-0C37483DFF55}" srcId="{0B6086B2-319D-4097-BCB5-38162B3336A1}" destId="{6CDC4FB4-64F5-4409-8FD5-E56DCAD92082}" srcOrd="2" destOrd="0" parTransId="{97D5C10E-87F8-4B5A-99B2-EB688A26B432}" sibTransId="{D778F0EB-CD43-4F4C-A820-73B8750296DE}"/>
    <dgm:cxn modelId="{7336445B-F0DF-44EF-AE7B-E0531D1ED651}" type="presOf" srcId="{984B18DB-EFBC-4433-8717-8B156217C296}" destId="{96D93744-A850-4853-B151-D2B4D6B2D863}" srcOrd="0" destOrd="0" presId="urn:microsoft.com/office/officeart/2005/8/layout/default"/>
    <dgm:cxn modelId="{61D2A51B-DD0F-423E-B383-88CDAE43FEB9}" type="presOf" srcId="{9BB8CBDA-B28E-4147-83E8-284EEBDC3F99}" destId="{4ED6A4AB-173A-42E1-83E9-B7D14D2C9FC7}" srcOrd="0" destOrd="0" presId="urn:microsoft.com/office/officeart/2005/8/layout/default"/>
    <dgm:cxn modelId="{A0D49128-0B2E-490D-A53F-CE6950D96C31}" srcId="{984B18DB-EFBC-4433-8717-8B156217C296}" destId="{3880EBB7-54C3-4B52-ABF0-6AA7A66F43EB}" srcOrd="0" destOrd="0" parTransId="{B3E8F11E-9AB6-4664-88B1-A3BBC7BAAC7F}" sibTransId="{E5C9ADEF-03E0-4ED9-A4A6-7477E4804141}"/>
    <dgm:cxn modelId="{D41B6C12-E518-4FE8-9390-3C4E44DB6FD5}" type="presOf" srcId="{0B6086B2-319D-4097-BCB5-38162B3336A1}" destId="{DEDF3737-F25A-42B7-AC85-E3E6C1F133A8}" srcOrd="0" destOrd="0" presId="urn:microsoft.com/office/officeart/2005/8/layout/default"/>
    <dgm:cxn modelId="{5369BCB9-A0C8-4176-A071-AA8FE59888E3}" type="presOf" srcId="{6CDC4FB4-64F5-4409-8FD5-E56DCAD92082}" destId="{98983CA3-8E65-452D-B480-270F3509056D}" srcOrd="0" destOrd="0" presId="urn:microsoft.com/office/officeart/2005/8/layout/default"/>
    <dgm:cxn modelId="{FF8268FE-F1D0-4280-9474-8C892EDE6CF9}" type="presOf" srcId="{3880EBB7-54C3-4B52-ABF0-6AA7A66F43EB}" destId="{96D93744-A850-4853-B151-D2B4D6B2D863}" srcOrd="0" destOrd="1" presId="urn:microsoft.com/office/officeart/2005/8/layout/default"/>
    <dgm:cxn modelId="{8B6352A6-F008-470F-AD38-72A10447BC3D}" srcId="{9BB8CBDA-B28E-4147-83E8-284EEBDC3F99}" destId="{32646E0F-6C09-4392-8A27-CBF3EDD26D03}" srcOrd="0" destOrd="0" parTransId="{0012856C-11C5-4173-8210-1C638660F4A1}" sibTransId="{3DFF2F28-F6BD-4029-AFFE-4001F8A12578}"/>
    <dgm:cxn modelId="{BC1E0DDF-A498-49D0-BC4B-7D6D741CFDBB}" srcId="{0B6086B2-319D-4097-BCB5-38162B3336A1}" destId="{9BB8CBDA-B28E-4147-83E8-284EEBDC3F99}" srcOrd="1" destOrd="0" parTransId="{7BB6FF3E-AE9A-43DD-A648-6FFC72A002D8}" sibTransId="{F4E5E60A-AD62-4548-9FE0-731D9FFC7B9C}"/>
    <dgm:cxn modelId="{2B1515FA-EFD0-49A8-8818-797619CB423A}" type="presParOf" srcId="{DEDF3737-F25A-42B7-AC85-E3E6C1F133A8}" destId="{96D93744-A850-4853-B151-D2B4D6B2D863}" srcOrd="0" destOrd="0" presId="urn:microsoft.com/office/officeart/2005/8/layout/default"/>
    <dgm:cxn modelId="{AB583275-E73F-4264-A05F-B3B779FDF842}" type="presParOf" srcId="{DEDF3737-F25A-42B7-AC85-E3E6C1F133A8}" destId="{2DE34BF2-E0B6-42FD-A341-5E0F3BFE469F}" srcOrd="1" destOrd="0" presId="urn:microsoft.com/office/officeart/2005/8/layout/default"/>
    <dgm:cxn modelId="{69A7521C-5D4C-468A-8845-C66CE27D6F2D}" type="presParOf" srcId="{DEDF3737-F25A-42B7-AC85-E3E6C1F133A8}" destId="{4ED6A4AB-173A-42E1-83E9-B7D14D2C9FC7}" srcOrd="2" destOrd="0" presId="urn:microsoft.com/office/officeart/2005/8/layout/default"/>
    <dgm:cxn modelId="{982A78E9-3D54-47AE-A989-1E166023115F}" type="presParOf" srcId="{DEDF3737-F25A-42B7-AC85-E3E6C1F133A8}" destId="{03761698-8FBD-4219-826B-825451EE25A1}" srcOrd="3" destOrd="0" presId="urn:microsoft.com/office/officeart/2005/8/layout/default"/>
    <dgm:cxn modelId="{5B40FD4E-9BDB-4BC6-BD79-5E91CFB840B8}" type="presParOf" srcId="{DEDF3737-F25A-42B7-AC85-E3E6C1F133A8}" destId="{98983CA3-8E65-452D-B480-270F3509056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B6086B2-319D-4097-BCB5-38162B3336A1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984B18DB-EFBC-4433-8717-8B156217C296}">
      <dgm:prSet phldrT="[Texto]" custT="1"/>
      <dgm:spPr/>
      <dgm:t>
        <a:bodyPr/>
        <a:lstStyle/>
        <a:p>
          <a:r>
            <a:rPr lang="es-EC" sz="1400" b="1" dirty="0" smtClean="0"/>
            <a:t>PROPÓSITO</a:t>
          </a:r>
          <a:endParaRPr lang="es-ES" sz="1400" dirty="0"/>
        </a:p>
      </dgm:t>
    </dgm:pt>
    <dgm:pt modelId="{9F2D0218-FB3B-4144-91E7-D4A51A675423}" type="parTrans" cxnId="{5E68A03D-BF1E-45D0-BBEB-7969B9B21870}">
      <dgm:prSet/>
      <dgm:spPr/>
      <dgm:t>
        <a:bodyPr/>
        <a:lstStyle/>
        <a:p>
          <a:endParaRPr lang="es-ES" sz="1400"/>
        </a:p>
      </dgm:t>
    </dgm:pt>
    <dgm:pt modelId="{04491BEA-CB90-493E-9119-0829E7FBD159}" type="sibTrans" cxnId="{5E68A03D-BF1E-45D0-BBEB-7969B9B21870}">
      <dgm:prSet/>
      <dgm:spPr/>
      <dgm:t>
        <a:bodyPr/>
        <a:lstStyle/>
        <a:p>
          <a:endParaRPr lang="es-ES" sz="1400"/>
        </a:p>
      </dgm:t>
    </dgm:pt>
    <dgm:pt modelId="{9BB8CBDA-B28E-4147-83E8-284EEBDC3F99}">
      <dgm:prSet phldrT="[Texto]" custT="1"/>
      <dgm:spPr/>
      <dgm:t>
        <a:bodyPr/>
        <a:lstStyle/>
        <a:p>
          <a:r>
            <a:rPr lang="es-EC" sz="1400" b="1" dirty="0" smtClean="0"/>
            <a:t>RESPONSABLE</a:t>
          </a:r>
          <a:endParaRPr lang="es-ES" sz="1400" dirty="0"/>
        </a:p>
      </dgm:t>
    </dgm:pt>
    <dgm:pt modelId="{7BB6FF3E-AE9A-43DD-A648-6FFC72A002D8}" type="parTrans" cxnId="{BC1E0DDF-A498-49D0-BC4B-7D6D741CFDBB}">
      <dgm:prSet/>
      <dgm:spPr/>
      <dgm:t>
        <a:bodyPr/>
        <a:lstStyle/>
        <a:p>
          <a:endParaRPr lang="es-ES" sz="1400"/>
        </a:p>
      </dgm:t>
    </dgm:pt>
    <dgm:pt modelId="{F4E5E60A-AD62-4548-9FE0-731D9FFC7B9C}" type="sibTrans" cxnId="{BC1E0DDF-A498-49D0-BC4B-7D6D741CFDBB}">
      <dgm:prSet/>
      <dgm:spPr/>
      <dgm:t>
        <a:bodyPr/>
        <a:lstStyle/>
        <a:p>
          <a:endParaRPr lang="es-ES" sz="1400"/>
        </a:p>
      </dgm:t>
    </dgm:pt>
    <dgm:pt modelId="{3880EBB7-54C3-4B52-ABF0-6AA7A66F43EB}">
      <dgm:prSet custT="1"/>
      <dgm:spPr/>
      <dgm:t>
        <a:bodyPr/>
        <a:lstStyle/>
        <a:p>
          <a:r>
            <a:rPr lang="es-EC" sz="1400" dirty="0" smtClean="0"/>
            <a:t>Aplicar Acciones Correctivas orientadas a aumentar la eficiencia del Sistema.</a:t>
          </a:r>
          <a:endParaRPr lang="es-ES" sz="1400" dirty="0"/>
        </a:p>
      </dgm:t>
    </dgm:pt>
    <dgm:pt modelId="{B3E8F11E-9AB6-4664-88B1-A3BBC7BAAC7F}" type="parTrans" cxnId="{A0D49128-0B2E-490D-A53F-CE6950D96C31}">
      <dgm:prSet/>
      <dgm:spPr/>
      <dgm:t>
        <a:bodyPr/>
        <a:lstStyle/>
        <a:p>
          <a:endParaRPr lang="es-ES" sz="1400"/>
        </a:p>
      </dgm:t>
    </dgm:pt>
    <dgm:pt modelId="{E5C9ADEF-03E0-4ED9-A4A6-7477E4804141}" type="sibTrans" cxnId="{A0D49128-0B2E-490D-A53F-CE6950D96C31}">
      <dgm:prSet/>
      <dgm:spPr/>
      <dgm:t>
        <a:bodyPr/>
        <a:lstStyle/>
        <a:p>
          <a:endParaRPr lang="es-ES" sz="1400"/>
        </a:p>
      </dgm:t>
    </dgm:pt>
    <dgm:pt modelId="{32646E0F-6C09-4392-8A27-CBF3EDD26D03}">
      <dgm:prSet custT="1"/>
      <dgm:spPr/>
      <dgm:t>
        <a:bodyPr/>
        <a:lstStyle/>
        <a:p>
          <a:r>
            <a:rPr lang="es-EC" sz="1400" dirty="0" smtClean="0"/>
            <a:t>El Jefe Administrativo en las Oficinas y el Capitán de la nave a bordo serán los responsables del cumplimiento de este procedimiento</a:t>
          </a:r>
          <a:endParaRPr lang="es-ES" sz="1400" dirty="0"/>
        </a:p>
      </dgm:t>
    </dgm:pt>
    <dgm:pt modelId="{0012856C-11C5-4173-8210-1C638660F4A1}" type="parTrans" cxnId="{8B6352A6-F008-470F-AD38-72A10447BC3D}">
      <dgm:prSet/>
      <dgm:spPr/>
      <dgm:t>
        <a:bodyPr/>
        <a:lstStyle/>
        <a:p>
          <a:endParaRPr lang="es-ES" sz="1400"/>
        </a:p>
      </dgm:t>
    </dgm:pt>
    <dgm:pt modelId="{3DFF2F28-F6BD-4029-AFFE-4001F8A12578}" type="sibTrans" cxnId="{8B6352A6-F008-470F-AD38-72A10447BC3D}">
      <dgm:prSet/>
      <dgm:spPr/>
      <dgm:t>
        <a:bodyPr/>
        <a:lstStyle/>
        <a:p>
          <a:endParaRPr lang="es-ES" sz="1400"/>
        </a:p>
      </dgm:t>
    </dgm:pt>
    <dgm:pt modelId="{6CDC4FB4-64F5-4409-8FD5-E56DCAD92082}">
      <dgm:prSet custT="1"/>
      <dgm:spPr/>
      <dgm:t>
        <a:bodyPr/>
        <a:lstStyle/>
        <a:p>
          <a:r>
            <a:rPr lang="es-EC" sz="1400" b="1" dirty="0" smtClean="0"/>
            <a:t>PROCEDIMIENTO</a:t>
          </a:r>
          <a:endParaRPr lang="es-ES" sz="1400" dirty="0"/>
        </a:p>
      </dgm:t>
    </dgm:pt>
    <dgm:pt modelId="{97D5C10E-87F8-4B5A-99B2-EB688A26B432}" type="parTrans" cxnId="{B883C067-F3ED-4597-A88B-0C37483DFF55}">
      <dgm:prSet/>
      <dgm:spPr/>
      <dgm:t>
        <a:bodyPr/>
        <a:lstStyle/>
        <a:p>
          <a:endParaRPr lang="es-ES" sz="1400"/>
        </a:p>
      </dgm:t>
    </dgm:pt>
    <dgm:pt modelId="{D778F0EB-CD43-4F4C-A820-73B8750296DE}" type="sibTrans" cxnId="{B883C067-F3ED-4597-A88B-0C37483DFF55}">
      <dgm:prSet/>
      <dgm:spPr/>
      <dgm:t>
        <a:bodyPr/>
        <a:lstStyle/>
        <a:p>
          <a:endParaRPr lang="es-ES" sz="1400"/>
        </a:p>
      </dgm:t>
    </dgm:pt>
    <dgm:pt modelId="{DEDF3737-F25A-42B7-AC85-E3E6C1F133A8}" type="pres">
      <dgm:prSet presAssocID="{0B6086B2-319D-4097-BCB5-38162B3336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6D93744-A850-4853-B151-D2B4D6B2D863}" type="pres">
      <dgm:prSet presAssocID="{984B18DB-EFBC-4433-8717-8B156217C29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E34BF2-E0B6-42FD-A341-5E0F3BFE469F}" type="pres">
      <dgm:prSet presAssocID="{04491BEA-CB90-493E-9119-0829E7FBD159}" presName="sibTrans" presStyleCnt="0"/>
      <dgm:spPr/>
    </dgm:pt>
    <dgm:pt modelId="{4ED6A4AB-173A-42E1-83E9-B7D14D2C9FC7}" type="pres">
      <dgm:prSet presAssocID="{9BB8CBDA-B28E-4147-83E8-284EEBDC3F9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761698-8FBD-4219-826B-825451EE25A1}" type="pres">
      <dgm:prSet presAssocID="{F4E5E60A-AD62-4548-9FE0-731D9FFC7B9C}" presName="sibTrans" presStyleCnt="0"/>
      <dgm:spPr/>
    </dgm:pt>
    <dgm:pt modelId="{98983CA3-8E65-452D-B480-270F3509056D}" type="pres">
      <dgm:prSet presAssocID="{6CDC4FB4-64F5-4409-8FD5-E56DCAD9208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E68A03D-BF1E-45D0-BBEB-7969B9B21870}" srcId="{0B6086B2-319D-4097-BCB5-38162B3336A1}" destId="{984B18DB-EFBC-4433-8717-8B156217C296}" srcOrd="0" destOrd="0" parTransId="{9F2D0218-FB3B-4144-91E7-D4A51A675423}" sibTransId="{04491BEA-CB90-493E-9119-0829E7FBD159}"/>
    <dgm:cxn modelId="{A3A1C865-08B0-4839-B808-3A06A6ADCB87}" type="presOf" srcId="{6CDC4FB4-64F5-4409-8FD5-E56DCAD92082}" destId="{98983CA3-8E65-452D-B480-270F3509056D}" srcOrd="0" destOrd="0" presId="urn:microsoft.com/office/officeart/2005/8/layout/default"/>
    <dgm:cxn modelId="{3BB4984A-3AF7-46AE-A1CD-8327E627C0D8}" type="presOf" srcId="{0B6086B2-319D-4097-BCB5-38162B3336A1}" destId="{DEDF3737-F25A-42B7-AC85-E3E6C1F133A8}" srcOrd="0" destOrd="0" presId="urn:microsoft.com/office/officeart/2005/8/layout/default"/>
    <dgm:cxn modelId="{24D42CB5-5556-459D-93CE-CD16303235D7}" type="presOf" srcId="{9BB8CBDA-B28E-4147-83E8-284EEBDC3F99}" destId="{4ED6A4AB-173A-42E1-83E9-B7D14D2C9FC7}" srcOrd="0" destOrd="0" presId="urn:microsoft.com/office/officeart/2005/8/layout/default"/>
    <dgm:cxn modelId="{B883C067-F3ED-4597-A88B-0C37483DFF55}" srcId="{0B6086B2-319D-4097-BCB5-38162B3336A1}" destId="{6CDC4FB4-64F5-4409-8FD5-E56DCAD92082}" srcOrd="2" destOrd="0" parTransId="{97D5C10E-87F8-4B5A-99B2-EB688A26B432}" sibTransId="{D778F0EB-CD43-4F4C-A820-73B8750296DE}"/>
    <dgm:cxn modelId="{A0D49128-0B2E-490D-A53F-CE6950D96C31}" srcId="{984B18DB-EFBC-4433-8717-8B156217C296}" destId="{3880EBB7-54C3-4B52-ABF0-6AA7A66F43EB}" srcOrd="0" destOrd="0" parTransId="{B3E8F11E-9AB6-4664-88B1-A3BBC7BAAC7F}" sibTransId="{E5C9ADEF-03E0-4ED9-A4A6-7477E4804141}"/>
    <dgm:cxn modelId="{399D1150-D761-42CD-9769-9714880FE939}" type="presOf" srcId="{984B18DB-EFBC-4433-8717-8B156217C296}" destId="{96D93744-A850-4853-B151-D2B4D6B2D863}" srcOrd="0" destOrd="0" presId="urn:microsoft.com/office/officeart/2005/8/layout/default"/>
    <dgm:cxn modelId="{8B6352A6-F008-470F-AD38-72A10447BC3D}" srcId="{9BB8CBDA-B28E-4147-83E8-284EEBDC3F99}" destId="{32646E0F-6C09-4392-8A27-CBF3EDD26D03}" srcOrd="0" destOrd="0" parTransId="{0012856C-11C5-4173-8210-1C638660F4A1}" sibTransId="{3DFF2F28-F6BD-4029-AFFE-4001F8A12578}"/>
    <dgm:cxn modelId="{51DB848F-B2EF-4A6F-820D-FA9E4F70CE76}" type="presOf" srcId="{3880EBB7-54C3-4B52-ABF0-6AA7A66F43EB}" destId="{96D93744-A850-4853-B151-D2B4D6B2D863}" srcOrd="0" destOrd="1" presId="urn:microsoft.com/office/officeart/2005/8/layout/default"/>
    <dgm:cxn modelId="{5E5D7F53-002C-4B3E-8946-1A0530656A7C}" type="presOf" srcId="{32646E0F-6C09-4392-8A27-CBF3EDD26D03}" destId="{4ED6A4AB-173A-42E1-83E9-B7D14D2C9FC7}" srcOrd="0" destOrd="1" presId="urn:microsoft.com/office/officeart/2005/8/layout/default"/>
    <dgm:cxn modelId="{BC1E0DDF-A498-49D0-BC4B-7D6D741CFDBB}" srcId="{0B6086B2-319D-4097-BCB5-38162B3336A1}" destId="{9BB8CBDA-B28E-4147-83E8-284EEBDC3F99}" srcOrd="1" destOrd="0" parTransId="{7BB6FF3E-AE9A-43DD-A648-6FFC72A002D8}" sibTransId="{F4E5E60A-AD62-4548-9FE0-731D9FFC7B9C}"/>
    <dgm:cxn modelId="{42A70B6E-25AB-4BA6-973D-3A4E532394D3}" type="presParOf" srcId="{DEDF3737-F25A-42B7-AC85-E3E6C1F133A8}" destId="{96D93744-A850-4853-B151-D2B4D6B2D863}" srcOrd="0" destOrd="0" presId="urn:microsoft.com/office/officeart/2005/8/layout/default"/>
    <dgm:cxn modelId="{D492FDE7-767A-4CC2-AB01-41100B060403}" type="presParOf" srcId="{DEDF3737-F25A-42B7-AC85-E3E6C1F133A8}" destId="{2DE34BF2-E0B6-42FD-A341-5E0F3BFE469F}" srcOrd="1" destOrd="0" presId="urn:microsoft.com/office/officeart/2005/8/layout/default"/>
    <dgm:cxn modelId="{6407ABA1-519B-4B08-9693-4109A3B4DCC7}" type="presParOf" srcId="{DEDF3737-F25A-42B7-AC85-E3E6C1F133A8}" destId="{4ED6A4AB-173A-42E1-83E9-B7D14D2C9FC7}" srcOrd="2" destOrd="0" presId="urn:microsoft.com/office/officeart/2005/8/layout/default"/>
    <dgm:cxn modelId="{87EE8701-31FC-4013-A859-45F2136893A6}" type="presParOf" srcId="{DEDF3737-F25A-42B7-AC85-E3E6C1F133A8}" destId="{03761698-8FBD-4219-826B-825451EE25A1}" srcOrd="3" destOrd="0" presId="urn:microsoft.com/office/officeart/2005/8/layout/default"/>
    <dgm:cxn modelId="{60CC861B-72EE-4745-8DCB-395A46409C33}" type="presParOf" srcId="{DEDF3737-F25A-42B7-AC85-E3E6C1F133A8}" destId="{98983CA3-8E65-452D-B480-270F3509056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B6086B2-319D-4097-BCB5-38162B3336A1}" type="doc">
      <dgm:prSet loTypeId="urn:microsoft.com/office/officeart/2005/8/layout/defaul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ES"/>
        </a:p>
      </dgm:t>
    </dgm:pt>
    <dgm:pt modelId="{984B18DB-EFBC-4433-8717-8B156217C296}">
      <dgm:prSet phldrT="[Texto]" custT="1"/>
      <dgm:spPr/>
      <dgm:t>
        <a:bodyPr/>
        <a:lstStyle/>
        <a:p>
          <a:r>
            <a:rPr lang="es-EC" sz="1400" b="1" dirty="0" smtClean="0"/>
            <a:t>PROPÓSITO</a:t>
          </a:r>
          <a:endParaRPr lang="es-ES" sz="1400" dirty="0"/>
        </a:p>
      </dgm:t>
    </dgm:pt>
    <dgm:pt modelId="{9F2D0218-FB3B-4144-91E7-D4A51A675423}" type="parTrans" cxnId="{5E68A03D-BF1E-45D0-BBEB-7969B9B21870}">
      <dgm:prSet/>
      <dgm:spPr/>
      <dgm:t>
        <a:bodyPr/>
        <a:lstStyle/>
        <a:p>
          <a:endParaRPr lang="es-ES" sz="1400"/>
        </a:p>
      </dgm:t>
    </dgm:pt>
    <dgm:pt modelId="{04491BEA-CB90-493E-9119-0829E7FBD159}" type="sibTrans" cxnId="{5E68A03D-BF1E-45D0-BBEB-7969B9B21870}">
      <dgm:prSet/>
      <dgm:spPr/>
      <dgm:t>
        <a:bodyPr/>
        <a:lstStyle/>
        <a:p>
          <a:endParaRPr lang="es-ES" sz="1400"/>
        </a:p>
      </dgm:t>
    </dgm:pt>
    <dgm:pt modelId="{9BB8CBDA-B28E-4147-83E8-284EEBDC3F99}">
      <dgm:prSet phldrT="[Texto]" custT="1"/>
      <dgm:spPr/>
      <dgm:t>
        <a:bodyPr/>
        <a:lstStyle/>
        <a:p>
          <a:r>
            <a:rPr lang="es-EC" sz="1400" b="1" dirty="0" smtClean="0"/>
            <a:t>RESPONSABLE</a:t>
          </a:r>
          <a:endParaRPr lang="es-ES" sz="1400" dirty="0"/>
        </a:p>
      </dgm:t>
    </dgm:pt>
    <dgm:pt modelId="{7BB6FF3E-AE9A-43DD-A648-6FFC72A002D8}" type="parTrans" cxnId="{BC1E0DDF-A498-49D0-BC4B-7D6D741CFDBB}">
      <dgm:prSet/>
      <dgm:spPr/>
      <dgm:t>
        <a:bodyPr/>
        <a:lstStyle/>
        <a:p>
          <a:endParaRPr lang="es-ES" sz="1400"/>
        </a:p>
      </dgm:t>
    </dgm:pt>
    <dgm:pt modelId="{F4E5E60A-AD62-4548-9FE0-731D9FFC7B9C}" type="sibTrans" cxnId="{BC1E0DDF-A498-49D0-BC4B-7D6D741CFDBB}">
      <dgm:prSet/>
      <dgm:spPr/>
      <dgm:t>
        <a:bodyPr/>
        <a:lstStyle/>
        <a:p>
          <a:endParaRPr lang="es-ES" sz="1400"/>
        </a:p>
      </dgm:t>
    </dgm:pt>
    <dgm:pt modelId="{3880EBB7-54C3-4B52-ABF0-6AA7A66F43EB}">
      <dgm:prSet custT="1"/>
      <dgm:spPr/>
      <dgm:t>
        <a:bodyPr/>
        <a:lstStyle/>
        <a:p>
          <a:r>
            <a:rPr lang="es-EC" sz="1400" dirty="0" smtClean="0"/>
            <a:t>Evaluar periódicamente la eficacia del SGS.</a:t>
          </a:r>
          <a:endParaRPr lang="es-ES" sz="1400" dirty="0"/>
        </a:p>
      </dgm:t>
    </dgm:pt>
    <dgm:pt modelId="{B3E8F11E-9AB6-4664-88B1-A3BBC7BAAC7F}" type="parTrans" cxnId="{A0D49128-0B2E-490D-A53F-CE6950D96C31}">
      <dgm:prSet/>
      <dgm:spPr/>
      <dgm:t>
        <a:bodyPr/>
        <a:lstStyle/>
        <a:p>
          <a:endParaRPr lang="es-ES" sz="1400"/>
        </a:p>
      </dgm:t>
    </dgm:pt>
    <dgm:pt modelId="{E5C9ADEF-03E0-4ED9-A4A6-7477E4804141}" type="sibTrans" cxnId="{A0D49128-0B2E-490D-A53F-CE6950D96C31}">
      <dgm:prSet/>
      <dgm:spPr/>
      <dgm:t>
        <a:bodyPr/>
        <a:lstStyle/>
        <a:p>
          <a:endParaRPr lang="es-ES" sz="1400"/>
        </a:p>
      </dgm:t>
    </dgm:pt>
    <dgm:pt modelId="{32646E0F-6C09-4392-8A27-CBF3EDD26D03}">
      <dgm:prSet custT="1"/>
      <dgm:spPr/>
      <dgm:t>
        <a:bodyPr/>
        <a:lstStyle/>
        <a:p>
          <a:r>
            <a:rPr lang="es-EC" sz="1400" dirty="0" smtClean="0"/>
            <a:t>El Gerente de Operaciones e inclusive el Gerente General serán los responsables del cumplimiento de este procedimiento.</a:t>
          </a:r>
          <a:endParaRPr lang="es-ES" sz="1400" dirty="0"/>
        </a:p>
      </dgm:t>
    </dgm:pt>
    <dgm:pt modelId="{0012856C-11C5-4173-8210-1C638660F4A1}" type="parTrans" cxnId="{8B6352A6-F008-470F-AD38-72A10447BC3D}">
      <dgm:prSet/>
      <dgm:spPr/>
      <dgm:t>
        <a:bodyPr/>
        <a:lstStyle/>
        <a:p>
          <a:endParaRPr lang="es-ES" sz="1400"/>
        </a:p>
      </dgm:t>
    </dgm:pt>
    <dgm:pt modelId="{3DFF2F28-F6BD-4029-AFFE-4001F8A12578}" type="sibTrans" cxnId="{8B6352A6-F008-470F-AD38-72A10447BC3D}">
      <dgm:prSet/>
      <dgm:spPr/>
      <dgm:t>
        <a:bodyPr/>
        <a:lstStyle/>
        <a:p>
          <a:endParaRPr lang="es-ES" sz="1400"/>
        </a:p>
      </dgm:t>
    </dgm:pt>
    <dgm:pt modelId="{6CDC4FB4-64F5-4409-8FD5-E56DCAD92082}">
      <dgm:prSet custT="1"/>
      <dgm:spPr/>
      <dgm:t>
        <a:bodyPr/>
        <a:lstStyle/>
        <a:p>
          <a:r>
            <a:rPr lang="es-EC" sz="1400" b="1" dirty="0" smtClean="0"/>
            <a:t>PROCEDIMIENTO</a:t>
          </a:r>
          <a:endParaRPr lang="es-ES" sz="1400" dirty="0"/>
        </a:p>
      </dgm:t>
    </dgm:pt>
    <dgm:pt modelId="{97D5C10E-87F8-4B5A-99B2-EB688A26B432}" type="parTrans" cxnId="{B883C067-F3ED-4597-A88B-0C37483DFF55}">
      <dgm:prSet/>
      <dgm:spPr/>
      <dgm:t>
        <a:bodyPr/>
        <a:lstStyle/>
        <a:p>
          <a:endParaRPr lang="es-ES" sz="1400"/>
        </a:p>
      </dgm:t>
    </dgm:pt>
    <dgm:pt modelId="{D778F0EB-CD43-4F4C-A820-73B8750296DE}" type="sibTrans" cxnId="{B883C067-F3ED-4597-A88B-0C37483DFF55}">
      <dgm:prSet/>
      <dgm:spPr/>
      <dgm:t>
        <a:bodyPr/>
        <a:lstStyle/>
        <a:p>
          <a:endParaRPr lang="es-ES" sz="1400"/>
        </a:p>
      </dgm:t>
    </dgm:pt>
    <dgm:pt modelId="{DEDF3737-F25A-42B7-AC85-E3E6C1F133A8}" type="pres">
      <dgm:prSet presAssocID="{0B6086B2-319D-4097-BCB5-38162B3336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6D93744-A850-4853-B151-D2B4D6B2D863}" type="pres">
      <dgm:prSet presAssocID="{984B18DB-EFBC-4433-8717-8B156217C29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E34BF2-E0B6-42FD-A341-5E0F3BFE469F}" type="pres">
      <dgm:prSet presAssocID="{04491BEA-CB90-493E-9119-0829E7FBD159}" presName="sibTrans" presStyleCnt="0"/>
      <dgm:spPr/>
    </dgm:pt>
    <dgm:pt modelId="{4ED6A4AB-173A-42E1-83E9-B7D14D2C9FC7}" type="pres">
      <dgm:prSet presAssocID="{9BB8CBDA-B28E-4147-83E8-284EEBDC3F9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761698-8FBD-4219-826B-825451EE25A1}" type="pres">
      <dgm:prSet presAssocID="{F4E5E60A-AD62-4548-9FE0-731D9FFC7B9C}" presName="sibTrans" presStyleCnt="0"/>
      <dgm:spPr/>
    </dgm:pt>
    <dgm:pt modelId="{98983CA3-8E65-452D-B480-270F3509056D}" type="pres">
      <dgm:prSet presAssocID="{6CDC4FB4-64F5-4409-8FD5-E56DCAD9208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0D49128-0B2E-490D-A53F-CE6950D96C31}" srcId="{984B18DB-EFBC-4433-8717-8B156217C296}" destId="{3880EBB7-54C3-4B52-ABF0-6AA7A66F43EB}" srcOrd="0" destOrd="0" parTransId="{B3E8F11E-9AB6-4664-88B1-A3BBC7BAAC7F}" sibTransId="{E5C9ADEF-03E0-4ED9-A4A6-7477E4804141}"/>
    <dgm:cxn modelId="{5E68A03D-BF1E-45D0-BBEB-7969B9B21870}" srcId="{0B6086B2-319D-4097-BCB5-38162B3336A1}" destId="{984B18DB-EFBC-4433-8717-8B156217C296}" srcOrd="0" destOrd="0" parTransId="{9F2D0218-FB3B-4144-91E7-D4A51A675423}" sibTransId="{04491BEA-CB90-493E-9119-0829E7FBD159}"/>
    <dgm:cxn modelId="{79F4D985-987A-48AF-8A18-715A3A6BD075}" type="presOf" srcId="{0B6086B2-319D-4097-BCB5-38162B3336A1}" destId="{DEDF3737-F25A-42B7-AC85-E3E6C1F133A8}" srcOrd="0" destOrd="0" presId="urn:microsoft.com/office/officeart/2005/8/layout/default"/>
    <dgm:cxn modelId="{41A288C8-387B-4CC4-8A65-A4C4AF202F9B}" type="presOf" srcId="{6CDC4FB4-64F5-4409-8FD5-E56DCAD92082}" destId="{98983CA3-8E65-452D-B480-270F3509056D}" srcOrd="0" destOrd="0" presId="urn:microsoft.com/office/officeart/2005/8/layout/default"/>
    <dgm:cxn modelId="{F7DB9148-4425-4FFF-AD8A-C66BA4E93A48}" type="presOf" srcId="{3880EBB7-54C3-4B52-ABF0-6AA7A66F43EB}" destId="{96D93744-A850-4853-B151-D2B4D6B2D863}" srcOrd="0" destOrd="1" presId="urn:microsoft.com/office/officeart/2005/8/layout/default"/>
    <dgm:cxn modelId="{8B6352A6-F008-470F-AD38-72A10447BC3D}" srcId="{9BB8CBDA-B28E-4147-83E8-284EEBDC3F99}" destId="{32646E0F-6C09-4392-8A27-CBF3EDD26D03}" srcOrd="0" destOrd="0" parTransId="{0012856C-11C5-4173-8210-1C638660F4A1}" sibTransId="{3DFF2F28-F6BD-4029-AFFE-4001F8A12578}"/>
    <dgm:cxn modelId="{BC1E0DDF-A498-49D0-BC4B-7D6D741CFDBB}" srcId="{0B6086B2-319D-4097-BCB5-38162B3336A1}" destId="{9BB8CBDA-B28E-4147-83E8-284EEBDC3F99}" srcOrd="1" destOrd="0" parTransId="{7BB6FF3E-AE9A-43DD-A648-6FFC72A002D8}" sibTransId="{F4E5E60A-AD62-4548-9FE0-731D9FFC7B9C}"/>
    <dgm:cxn modelId="{B883C067-F3ED-4597-A88B-0C37483DFF55}" srcId="{0B6086B2-319D-4097-BCB5-38162B3336A1}" destId="{6CDC4FB4-64F5-4409-8FD5-E56DCAD92082}" srcOrd="2" destOrd="0" parTransId="{97D5C10E-87F8-4B5A-99B2-EB688A26B432}" sibTransId="{D778F0EB-CD43-4F4C-A820-73B8750296DE}"/>
    <dgm:cxn modelId="{4ADAA8F7-12B7-489D-9359-1540170B3469}" type="presOf" srcId="{9BB8CBDA-B28E-4147-83E8-284EEBDC3F99}" destId="{4ED6A4AB-173A-42E1-83E9-B7D14D2C9FC7}" srcOrd="0" destOrd="0" presId="urn:microsoft.com/office/officeart/2005/8/layout/default"/>
    <dgm:cxn modelId="{9A973850-4D8C-4C1C-850D-CABAF06ABC6F}" type="presOf" srcId="{32646E0F-6C09-4392-8A27-CBF3EDD26D03}" destId="{4ED6A4AB-173A-42E1-83E9-B7D14D2C9FC7}" srcOrd="0" destOrd="1" presId="urn:microsoft.com/office/officeart/2005/8/layout/default"/>
    <dgm:cxn modelId="{EEF776F7-0370-4D1F-8557-7BF5D881DBCD}" type="presOf" srcId="{984B18DB-EFBC-4433-8717-8B156217C296}" destId="{96D93744-A850-4853-B151-D2B4D6B2D863}" srcOrd="0" destOrd="0" presId="urn:microsoft.com/office/officeart/2005/8/layout/default"/>
    <dgm:cxn modelId="{5034A006-2B13-442D-9138-354633B2E7C3}" type="presParOf" srcId="{DEDF3737-F25A-42B7-AC85-E3E6C1F133A8}" destId="{96D93744-A850-4853-B151-D2B4D6B2D863}" srcOrd="0" destOrd="0" presId="urn:microsoft.com/office/officeart/2005/8/layout/default"/>
    <dgm:cxn modelId="{938DCB25-12CB-4C40-84F7-A9478DCE2B56}" type="presParOf" srcId="{DEDF3737-F25A-42B7-AC85-E3E6C1F133A8}" destId="{2DE34BF2-E0B6-42FD-A341-5E0F3BFE469F}" srcOrd="1" destOrd="0" presId="urn:microsoft.com/office/officeart/2005/8/layout/default"/>
    <dgm:cxn modelId="{F3032458-54F0-46DB-8C39-F81824D373A6}" type="presParOf" srcId="{DEDF3737-F25A-42B7-AC85-E3E6C1F133A8}" destId="{4ED6A4AB-173A-42E1-83E9-B7D14D2C9FC7}" srcOrd="2" destOrd="0" presId="urn:microsoft.com/office/officeart/2005/8/layout/default"/>
    <dgm:cxn modelId="{C29BDDBA-BE87-40FB-87C7-1B9FEF1FAE85}" type="presParOf" srcId="{DEDF3737-F25A-42B7-AC85-E3E6C1F133A8}" destId="{03761698-8FBD-4219-826B-825451EE25A1}" srcOrd="3" destOrd="0" presId="urn:microsoft.com/office/officeart/2005/8/layout/default"/>
    <dgm:cxn modelId="{BC351B0B-35D7-4CB2-9955-40E95A027A7F}" type="presParOf" srcId="{DEDF3737-F25A-42B7-AC85-E3E6C1F133A8}" destId="{98983CA3-8E65-452D-B480-270F3509056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B6086B2-319D-4097-BCB5-38162B3336A1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984B18DB-EFBC-4433-8717-8B156217C296}">
      <dgm:prSet phldrT="[Texto]" custT="1"/>
      <dgm:spPr/>
      <dgm:t>
        <a:bodyPr/>
        <a:lstStyle/>
        <a:p>
          <a:r>
            <a:rPr lang="es-EC" sz="1400" b="1" dirty="0" smtClean="0"/>
            <a:t>PROPÓSITO</a:t>
          </a:r>
          <a:endParaRPr lang="es-ES" sz="1400" dirty="0"/>
        </a:p>
      </dgm:t>
    </dgm:pt>
    <dgm:pt modelId="{9F2D0218-FB3B-4144-91E7-D4A51A675423}" type="parTrans" cxnId="{5E68A03D-BF1E-45D0-BBEB-7969B9B21870}">
      <dgm:prSet/>
      <dgm:spPr/>
      <dgm:t>
        <a:bodyPr/>
        <a:lstStyle/>
        <a:p>
          <a:endParaRPr lang="es-ES" sz="1400"/>
        </a:p>
      </dgm:t>
    </dgm:pt>
    <dgm:pt modelId="{04491BEA-CB90-493E-9119-0829E7FBD159}" type="sibTrans" cxnId="{5E68A03D-BF1E-45D0-BBEB-7969B9B21870}">
      <dgm:prSet/>
      <dgm:spPr/>
      <dgm:t>
        <a:bodyPr/>
        <a:lstStyle/>
        <a:p>
          <a:endParaRPr lang="es-ES" sz="1400"/>
        </a:p>
      </dgm:t>
    </dgm:pt>
    <dgm:pt modelId="{9BB8CBDA-B28E-4147-83E8-284EEBDC3F99}">
      <dgm:prSet phldrT="[Texto]" custT="1"/>
      <dgm:spPr/>
      <dgm:t>
        <a:bodyPr/>
        <a:lstStyle/>
        <a:p>
          <a:r>
            <a:rPr lang="es-EC" sz="1400" b="1" dirty="0" smtClean="0"/>
            <a:t>RESPONSABLE</a:t>
          </a:r>
          <a:endParaRPr lang="es-ES" sz="1400" dirty="0"/>
        </a:p>
      </dgm:t>
    </dgm:pt>
    <dgm:pt modelId="{7BB6FF3E-AE9A-43DD-A648-6FFC72A002D8}" type="parTrans" cxnId="{BC1E0DDF-A498-49D0-BC4B-7D6D741CFDBB}">
      <dgm:prSet/>
      <dgm:spPr/>
      <dgm:t>
        <a:bodyPr/>
        <a:lstStyle/>
        <a:p>
          <a:endParaRPr lang="es-ES" sz="1400"/>
        </a:p>
      </dgm:t>
    </dgm:pt>
    <dgm:pt modelId="{F4E5E60A-AD62-4548-9FE0-731D9FFC7B9C}" type="sibTrans" cxnId="{BC1E0DDF-A498-49D0-BC4B-7D6D741CFDBB}">
      <dgm:prSet/>
      <dgm:spPr/>
      <dgm:t>
        <a:bodyPr/>
        <a:lstStyle/>
        <a:p>
          <a:endParaRPr lang="es-ES" sz="1400"/>
        </a:p>
      </dgm:t>
    </dgm:pt>
    <dgm:pt modelId="{3880EBB7-54C3-4B52-ABF0-6AA7A66F43EB}">
      <dgm:prSet custT="1"/>
      <dgm:spPr/>
      <dgm:t>
        <a:bodyPr/>
        <a:lstStyle/>
        <a:p>
          <a:r>
            <a:rPr lang="es-ES" sz="1200" dirty="0" smtClean="0"/>
            <a:t>Garantizar que el Mantenimiento Preventivo y Correctivo de la Nave sea llevado a cabo de conformidad con las reglas de la OMI, Clase o Bandera y las disposiciones que la compañía misma establezca</a:t>
          </a:r>
          <a:endParaRPr lang="es-ES" sz="1200" dirty="0"/>
        </a:p>
      </dgm:t>
    </dgm:pt>
    <dgm:pt modelId="{B3E8F11E-9AB6-4664-88B1-A3BBC7BAAC7F}" type="parTrans" cxnId="{A0D49128-0B2E-490D-A53F-CE6950D96C31}">
      <dgm:prSet/>
      <dgm:spPr/>
      <dgm:t>
        <a:bodyPr/>
        <a:lstStyle/>
        <a:p>
          <a:endParaRPr lang="es-ES" sz="1400"/>
        </a:p>
      </dgm:t>
    </dgm:pt>
    <dgm:pt modelId="{E5C9ADEF-03E0-4ED9-A4A6-7477E4804141}" type="sibTrans" cxnId="{A0D49128-0B2E-490D-A53F-CE6950D96C31}">
      <dgm:prSet/>
      <dgm:spPr/>
      <dgm:t>
        <a:bodyPr/>
        <a:lstStyle/>
        <a:p>
          <a:endParaRPr lang="es-ES" sz="1400"/>
        </a:p>
      </dgm:t>
    </dgm:pt>
    <dgm:pt modelId="{32646E0F-6C09-4392-8A27-CBF3EDD26D03}">
      <dgm:prSet custT="1"/>
      <dgm:spPr/>
      <dgm:t>
        <a:bodyPr/>
        <a:lstStyle/>
        <a:p>
          <a:r>
            <a:rPr lang="es-ES" sz="1400" dirty="0" smtClean="0"/>
            <a:t>El Capitán de la Nave es el responsable del cumplimiento de este procedimiento</a:t>
          </a:r>
          <a:endParaRPr lang="es-ES" sz="1400" dirty="0"/>
        </a:p>
      </dgm:t>
    </dgm:pt>
    <dgm:pt modelId="{0012856C-11C5-4173-8210-1C638660F4A1}" type="parTrans" cxnId="{8B6352A6-F008-470F-AD38-72A10447BC3D}">
      <dgm:prSet/>
      <dgm:spPr/>
      <dgm:t>
        <a:bodyPr/>
        <a:lstStyle/>
        <a:p>
          <a:endParaRPr lang="es-ES" sz="1400"/>
        </a:p>
      </dgm:t>
    </dgm:pt>
    <dgm:pt modelId="{3DFF2F28-F6BD-4029-AFFE-4001F8A12578}" type="sibTrans" cxnId="{8B6352A6-F008-470F-AD38-72A10447BC3D}">
      <dgm:prSet/>
      <dgm:spPr/>
      <dgm:t>
        <a:bodyPr/>
        <a:lstStyle/>
        <a:p>
          <a:endParaRPr lang="es-ES" sz="1400"/>
        </a:p>
      </dgm:t>
    </dgm:pt>
    <dgm:pt modelId="{6CDC4FB4-64F5-4409-8FD5-E56DCAD92082}">
      <dgm:prSet custT="1"/>
      <dgm:spPr/>
      <dgm:t>
        <a:bodyPr/>
        <a:lstStyle/>
        <a:p>
          <a:r>
            <a:rPr lang="es-EC" sz="1400" b="1" dirty="0" smtClean="0"/>
            <a:t>PROCEDIMIENTO</a:t>
          </a:r>
          <a:endParaRPr lang="es-ES" sz="1400" dirty="0"/>
        </a:p>
      </dgm:t>
    </dgm:pt>
    <dgm:pt modelId="{97D5C10E-87F8-4B5A-99B2-EB688A26B432}" type="parTrans" cxnId="{B883C067-F3ED-4597-A88B-0C37483DFF55}">
      <dgm:prSet/>
      <dgm:spPr/>
      <dgm:t>
        <a:bodyPr/>
        <a:lstStyle/>
        <a:p>
          <a:endParaRPr lang="es-ES" sz="1400"/>
        </a:p>
      </dgm:t>
    </dgm:pt>
    <dgm:pt modelId="{D778F0EB-CD43-4F4C-A820-73B8750296DE}" type="sibTrans" cxnId="{B883C067-F3ED-4597-A88B-0C37483DFF55}">
      <dgm:prSet/>
      <dgm:spPr/>
      <dgm:t>
        <a:bodyPr/>
        <a:lstStyle/>
        <a:p>
          <a:endParaRPr lang="es-ES" sz="1400"/>
        </a:p>
      </dgm:t>
    </dgm:pt>
    <dgm:pt modelId="{DEDF3737-F25A-42B7-AC85-E3E6C1F133A8}" type="pres">
      <dgm:prSet presAssocID="{0B6086B2-319D-4097-BCB5-38162B3336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6D93744-A850-4853-B151-D2B4D6B2D863}" type="pres">
      <dgm:prSet presAssocID="{984B18DB-EFBC-4433-8717-8B156217C29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E34BF2-E0B6-42FD-A341-5E0F3BFE469F}" type="pres">
      <dgm:prSet presAssocID="{04491BEA-CB90-493E-9119-0829E7FBD159}" presName="sibTrans" presStyleCnt="0"/>
      <dgm:spPr/>
    </dgm:pt>
    <dgm:pt modelId="{4ED6A4AB-173A-42E1-83E9-B7D14D2C9FC7}" type="pres">
      <dgm:prSet presAssocID="{9BB8CBDA-B28E-4147-83E8-284EEBDC3F9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761698-8FBD-4219-826B-825451EE25A1}" type="pres">
      <dgm:prSet presAssocID="{F4E5E60A-AD62-4548-9FE0-731D9FFC7B9C}" presName="sibTrans" presStyleCnt="0"/>
      <dgm:spPr/>
    </dgm:pt>
    <dgm:pt modelId="{98983CA3-8E65-452D-B480-270F3509056D}" type="pres">
      <dgm:prSet presAssocID="{6CDC4FB4-64F5-4409-8FD5-E56DCAD9208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C937BBA-E96D-4AD2-AC3F-0A78CF08458B}" type="presOf" srcId="{3880EBB7-54C3-4B52-ABF0-6AA7A66F43EB}" destId="{96D93744-A850-4853-B151-D2B4D6B2D863}" srcOrd="0" destOrd="1" presId="urn:microsoft.com/office/officeart/2005/8/layout/default"/>
    <dgm:cxn modelId="{970AB2C2-5B0E-47EA-9E5B-541CB0F96800}" type="presOf" srcId="{32646E0F-6C09-4392-8A27-CBF3EDD26D03}" destId="{4ED6A4AB-173A-42E1-83E9-B7D14D2C9FC7}" srcOrd="0" destOrd="1" presId="urn:microsoft.com/office/officeart/2005/8/layout/default"/>
    <dgm:cxn modelId="{A0D49128-0B2E-490D-A53F-CE6950D96C31}" srcId="{984B18DB-EFBC-4433-8717-8B156217C296}" destId="{3880EBB7-54C3-4B52-ABF0-6AA7A66F43EB}" srcOrd="0" destOrd="0" parTransId="{B3E8F11E-9AB6-4664-88B1-A3BBC7BAAC7F}" sibTransId="{E5C9ADEF-03E0-4ED9-A4A6-7477E4804141}"/>
    <dgm:cxn modelId="{5E68A03D-BF1E-45D0-BBEB-7969B9B21870}" srcId="{0B6086B2-319D-4097-BCB5-38162B3336A1}" destId="{984B18DB-EFBC-4433-8717-8B156217C296}" srcOrd="0" destOrd="0" parTransId="{9F2D0218-FB3B-4144-91E7-D4A51A675423}" sibTransId="{04491BEA-CB90-493E-9119-0829E7FBD159}"/>
    <dgm:cxn modelId="{A9B1F923-80E8-4816-9149-6BC5BE249BBC}" type="presOf" srcId="{6CDC4FB4-64F5-4409-8FD5-E56DCAD92082}" destId="{98983CA3-8E65-452D-B480-270F3509056D}" srcOrd="0" destOrd="0" presId="urn:microsoft.com/office/officeart/2005/8/layout/default"/>
    <dgm:cxn modelId="{5AA163F8-AD71-4127-94B8-98896999A86B}" type="presOf" srcId="{984B18DB-EFBC-4433-8717-8B156217C296}" destId="{96D93744-A850-4853-B151-D2B4D6B2D863}" srcOrd="0" destOrd="0" presId="urn:microsoft.com/office/officeart/2005/8/layout/default"/>
    <dgm:cxn modelId="{BC1E0DDF-A498-49D0-BC4B-7D6D741CFDBB}" srcId="{0B6086B2-319D-4097-BCB5-38162B3336A1}" destId="{9BB8CBDA-B28E-4147-83E8-284EEBDC3F99}" srcOrd="1" destOrd="0" parTransId="{7BB6FF3E-AE9A-43DD-A648-6FFC72A002D8}" sibTransId="{F4E5E60A-AD62-4548-9FE0-731D9FFC7B9C}"/>
    <dgm:cxn modelId="{8B6352A6-F008-470F-AD38-72A10447BC3D}" srcId="{9BB8CBDA-B28E-4147-83E8-284EEBDC3F99}" destId="{32646E0F-6C09-4392-8A27-CBF3EDD26D03}" srcOrd="0" destOrd="0" parTransId="{0012856C-11C5-4173-8210-1C638660F4A1}" sibTransId="{3DFF2F28-F6BD-4029-AFFE-4001F8A12578}"/>
    <dgm:cxn modelId="{B883C067-F3ED-4597-A88B-0C37483DFF55}" srcId="{0B6086B2-319D-4097-BCB5-38162B3336A1}" destId="{6CDC4FB4-64F5-4409-8FD5-E56DCAD92082}" srcOrd="2" destOrd="0" parTransId="{97D5C10E-87F8-4B5A-99B2-EB688A26B432}" sibTransId="{D778F0EB-CD43-4F4C-A820-73B8750296DE}"/>
    <dgm:cxn modelId="{CCB31245-9AEA-42D5-B659-989456FA8118}" type="presOf" srcId="{9BB8CBDA-B28E-4147-83E8-284EEBDC3F99}" destId="{4ED6A4AB-173A-42E1-83E9-B7D14D2C9FC7}" srcOrd="0" destOrd="0" presId="urn:microsoft.com/office/officeart/2005/8/layout/default"/>
    <dgm:cxn modelId="{C029F8E1-B3A3-4051-B663-CAFEFF71366C}" type="presOf" srcId="{0B6086B2-319D-4097-BCB5-38162B3336A1}" destId="{DEDF3737-F25A-42B7-AC85-E3E6C1F133A8}" srcOrd="0" destOrd="0" presId="urn:microsoft.com/office/officeart/2005/8/layout/default"/>
    <dgm:cxn modelId="{BD2AB88B-01B8-4DE3-8006-C06CB77EA07C}" type="presParOf" srcId="{DEDF3737-F25A-42B7-AC85-E3E6C1F133A8}" destId="{96D93744-A850-4853-B151-D2B4D6B2D863}" srcOrd="0" destOrd="0" presId="urn:microsoft.com/office/officeart/2005/8/layout/default"/>
    <dgm:cxn modelId="{27B407DD-E50B-4435-998F-A4AA1B8477CD}" type="presParOf" srcId="{DEDF3737-F25A-42B7-AC85-E3E6C1F133A8}" destId="{2DE34BF2-E0B6-42FD-A341-5E0F3BFE469F}" srcOrd="1" destOrd="0" presId="urn:microsoft.com/office/officeart/2005/8/layout/default"/>
    <dgm:cxn modelId="{73BC3381-15A7-43AF-A3E6-DCE38C2EA772}" type="presParOf" srcId="{DEDF3737-F25A-42B7-AC85-E3E6C1F133A8}" destId="{4ED6A4AB-173A-42E1-83E9-B7D14D2C9FC7}" srcOrd="2" destOrd="0" presId="urn:microsoft.com/office/officeart/2005/8/layout/default"/>
    <dgm:cxn modelId="{11D780D1-4EF2-4626-BFDA-943B282FC494}" type="presParOf" srcId="{DEDF3737-F25A-42B7-AC85-E3E6C1F133A8}" destId="{03761698-8FBD-4219-826B-825451EE25A1}" srcOrd="3" destOrd="0" presId="urn:microsoft.com/office/officeart/2005/8/layout/default"/>
    <dgm:cxn modelId="{20B44DD8-A0D0-453D-B264-0F4875F83041}" type="presParOf" srcId="{DEDF3737-F25A-42B7-AC85-E3E6C1F133A8}" destId="{98983CA3-8E65-452D-B480-270F3509056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B6086B2-319D-4097-BCB5-38162B3336A1}" type="doc">
      <dgm:prSet loTypeId="urn:microsoft.com/office/officeart/2005/8/layout/defaul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S"/>
        </a:p>
      </dgm:t>
    </dgm:pt>
    <dgm:pt modelId="{984B18DB-EFBC-4433-8717-8B156217C296}">
      <dgm:prSet phldrT="[Texto]" custT="1"/>
      <dgm:spPr/>
      <dgm:t>
        <a:bodyPr/>
        <a:lstStyle/>
        <a:p>
          <a:r>
            <a:rPr lang="es-EC" sz="1400" b="1" dirty="0" smtClean="0"/>
            <a:t>PROPÓSITO</a:t>
          </a:r>
          <a:endParaRPr lang="es-ES" sz="1400" dirty="0"/>
        </a:p>
      </dgm:t>
    </dgm:pt>
    <dgm:pt modelId="{9F2D0218-FB3B-4144-91E7-D4A51A675423}" type="parTrans" cxnId="{5E68A03D-BF1E-45D0-BBEB-7969B9B21870}">
      <dgm:prSet/>
      <dgm:spPr/>
      <dgm:t>
        <a:bodyPr/>
        <a:lstStyle/>
        <a:p>
          <a:endParaRPr lang="es-ES" sz="1400"/>
        </a:p>
      </dgm:t>
    </dgm:pt>
    <dgm:pt modelId="{04491BEA-CB90-493E-9119-0829E7FBD159}" type="sibTrans" cxnId="{5E68A03D-BF1E-45D0-BBEB-7969B9B21870}">
      <dgm:prSet/>
      <dgm:spPr/>
      <dgm:t>
        <a:bodyPr/>
        <a:lstStyle/>
        <a:p>
          <a:endParaRPr lang="es-ES" sz="1400"/>
        </a:p>
      </dgm:t>
    </dgm:pt>
    <dgm:pt modelId="{9BB8CBDA-B28E-4147-83E8-284EEBDC3F99}">
      <dgm:prSet phldrT="[Texto]" custT="1"/>
      <dgm:spPr/>
      <dgm:t>
        <a:bodyPr/>
        <a:lstStyle/>
        <a:p>
          <a:r>
            <a:rPr lang="es-EC" sz="1400" b="1" dirty="0" smtClean="0"/>
            <a:t>RESPONSABLE</a:t>
          </a:r>
          <a:endParaRPr lang="es-ES" sz="1400" dirty="0"/>
        </a:p>
      </dgm:t>
    </dgm:pt>
    <dgm:pt modelId="{7BB6FF3E-AE9A-43DD-A648-6FFC72A002D8}" type="parTrans" cxnId="{BC1E0DDF-A498-49D0-BC4B-7D6D741CFDBB}">
      <dgm:prSet/>
      <dgm:spPr/>
      <dgm:t>
        <a:bodyPr/>
        <a:lstStyle/>
        <a:p>
          <a:endParaRPr lang="es-ES" sz="1400"/>
        </a:p>
      </dgm:t>
    </dgm:pt>
    <dgm:pt modelId="{F4E5E60A-AD62-4548-9FE0-731D9FFC7B9C}" type="sibTrans" cxnId="{BC1E0DDF-A498-49D0-BC4B-7D6D741CFDBB}">
      <dgm:prSet/>
      <dgm:spPr/>
      <dgm:t>
        <a:bodyPr/>
        <a:lstStyle/>
        <a:p>
          <a:endParaRPr lang="es-ES" sz="1400"/>
        </a:p>
      </dgm:t>
    </dgm:pt>
    <dgm:pt modelId="{3880EBB7-54C3-4B52-ABF0-6AA7A66F43EB}">
      <dgm:prSet custT="1"/>
      <dgm:spPr/>
      <dgm:t>
        <a:bodyPr/>
        <a:lstStyle/>
        <a:p>
          <a:r>
            <a:rPr lang="es-ES" sz="1100" dirty="0" smtClean="0"/>
            <a:t>Cuidar permanentemente de la Salud e Higiene Ocupacional de los empleados y funcionarios de la Compañía, tanto de abordo, cuanto de aquellos que laboran en áreas administrativas en las Ciudades del Continente y Galápagos. </a:t>
          </a:r>
          <a:endParaRPr lang="es-ES" sz="1100" dirty="0"/>
        </a:p>
      </dgm:t>
    </dgm:pt>
    <dgm:pt modelId="{B3E8F11E-9AB6-4664-88B1-A3BBC7BAAC7F}" type="parTrans" cxnId="{A0D49128-0B2E-490D-A53F-CE6950D96C31}">
      <dgm:prSet/>
      <dgm:spPr/>
      <dgm:t>
        <a:bodyPr/>
        <a:lstStyle/>
        <a:p>
          <a:endParaRPr lang="es-ES" sz="1400"/>
        </a:p>
      </dgm:t>
    </dgm:pt>
    <dgm:pt modelId="{E5C9ADEF-03E0-4ED9-A4A6-7477E4804141}" type="sibTrans" cxnId="{A0D49128-0B2E-490D-A53F-CE6950D96C31}">
      <dgm:prSet/>
      <dgm:spPr/>
      <dgm:t>
        <a:bodyPr/>
        <a:lstStyle/>
        <a:p>
          <a:endParaRPr lang="es-ES" sz="1400"/>
        </a:p>
      </dgm:t>
    </dgm:pt>
    <dgm:pt modelId="{32646E0F-6C09-4392-8A27-CBF3EDD26D03}">
      <dgm:prSet custT="1"/>
      <dgm:spPr/>
      <dgm:t>
        <a:bodyPr/>
        <a:lstStyle/>
        <a:p>
          <a:r>
            <a:rPr lang="es-ES" sz="1100" dirty="0" smtClean="0"/>
            <a:t>Abordo el Capitán es el responsable por el cumplimiento de este procedimiento</a:t>
          </a:r>
          <a:endParaRPr lang="es-ES" sz="1100" dirty="0"/>
        </a:p>
      </dgm:t>
    </dgm:pt>
    <dgm:pt modelId="{0012856C-11C5-4173-8210-1C638660F4A1}" type="parTrans" cxnId="{8B6352A6-F008-470F-AD38-72A10447BC3D}">
      <dgm:prSet/>
      <dgm:spPr/>
      <dgm:t>
        <a:bodyPr/>
        <a:lstStyle/>
        <a:p>
          <a:endParaRPr lang="es-ES" sz="1400"/>
        </a:p>
      </dgm:t>
    </dgm:pt>
    <dgm:pt modelId="{3DFF2F28-F6BD-4029-AFFE-4001F8A12578}" type="sibTrans" cxnId="{8B6352A6-F008-470F-AD38-72A10447BC3D}">
      <dgm:prSet/>
      <dgm:spPr/>
      <dgm:t>
        <a:bodyPr/>
        <a:lstStyle/>
        <a:p>
          <a:endParaRPr lang="es-ES" sz="1400"/>
        </a:p>
      </dgm:t>
    </dgm:pt>
    <dgm:pt modelId="{6CDC4FB4-64F5-4409-8FD5-E56DCAD92082}">
      <dgm:prSet custT="1"/>
      <dgm:spPr/>
      <dgm:t>
        <a:bodyPr/>
        <a:lstStyle/>
        <a:p>
          <a:r>
            <a:rPr lang="es-EC" sz="1400" b="1" dirty="0" smtClean="0"/>
            <a:t>PROCEDIMIENTO</a:t>
          </a:r>
          <a:endParaRPr lang="es-ES" sz="1400" dirty="0"/>
        </a:p>
      </dgm:t>
    </dgm:pt>
    <dgm:pt modelId="{97D5C10E-87F8-4B5A-99B2-EB688A26B432}" type="parTrans" cxnId="{B883C067-F3ED-4597-A88B-0C37483DFF55}">
      <dgm:prSet/>
      <dgm:spPr/>
      <dgm:t>
        <a:bodyPr/>
        <a:lstStyle/>
        <a:p>
          <a:endParaRPr lang="es-ES" sz="1400"/>
        </a:p>
      </dgm:t>
    </dgm:pt>
    <dgm:pt modelId="{D778F0EB-CD43-4F4C-A820-73B8750296DE}" type="sibTrans" cxnId="{B883C067-F3ED-4597-A88B-0C37483DFF55}">
      <dgm:prSet/>
      <dgm:spPr/>
      <dgm:t>
        <a:bodyPr/>
        <a:lstStyle/>
        <a:p>
          <a:endParaRPr lang="es-ES" sz="1400"/>
        </a:p>
      </dgm:t>
    </dgm:pt>
    <dgm:pt modelId="{1463C14F-E5CB-42C5-BBEB-76DBB04324D2}">
      <dgm:prSet custT="1"/>
      <dgm:spPr/>
      <dgm:t>
        <a:bodyPr/>
        <a:lstStyle/>
        <a:p>
          <a:r>
            <a:rPr lang="es-EC" sz="1200" b="0" dirty="0" smtClean="0"/>
            <a:t>El procedimiento al personal de tierra </a:t>
          </a:r>
          <a:endParaRPr lang="es-ES" sz="1200" b="0" dirty="0"/>
        </a:p>
      </dgm:t>
    </dgm:pt>
    <dgm:pt modelId="{F71E1740-4029-4010-849A-0FDE603CC08A}" type="parTrans" cxnId="{F941E5B4-66CF-4AC3-9335-29CA9322D936}">
      <dgm:prSet/>
      <dgm:spPr/>
      <dgm:t>
        <a:bodyPr/>
        <a:lstStyle/>
        <a:p>
          <a:endParaRPr lang="es-ES" sz="1400"/>
        </a:p>
      </dgm:t>
    </dgm:pt>
    <dgm:pt modelId="{E7102CD9-4B33-4978-A97E-7A9BFCFEF9ED}" type="sibTrans" cxnId="{F941E5B4-66CF-4AC3-9335-29CA9322D936}">
      <dgm:prSet/>
      <dgm:spPr/>
      <dgm:t>
        <a:bodyPr/>
        <a:lstStyle/>
        <a:p>
          <a:endParaRPr lang="es-ES" sz="1400"/>
        </a:p>
      </dgm:t>
    </dgm:pt>
    <dgm:pt modelId="{8EE06888-5006-48ED-86D4-34835473E867}">
      <dgm:prSet custT="1"/>
      <dgm:spPr/>
      <dgm:t>
        <a:bodyPr/>
        <a:lstStyle/>
        <a:p>
          <a:r>
            <a:rPr lang="es-EC" sz="1100" dirty="0" smtClean="0"/>
            <a:t>En tierra es el Jefe de Recursos humanos en el Continente y el Jefe Administrativo en Galápagos quienes supervigilaran su cumplimiento.</a:t>
          </a:r>
          <a:endParaRPr lang="es-ES" sz="1100" dirty="0"/>
        </a:p>
      </dgm:t>
    </dgm:pt>
    <dgm:pt modelId="{1BE0E85F-C822-4452-B4F1-AFFB90D7334D}" type="parTrans" cxnId="{B2E04DC0-6AB4-4295-AC96-94F19A3C65DE}">
      <dgm:prSet/>
      <dgm:spPr/>
      <dgm:t>
        <a:bodyPr/>
        <a:lstStyle/>
        <a:p>
          <a:endParaRPr lang="es-ES"/>
        </a:p>
      </dgm:t>
    </dgm:pt>
    <dgm:pt modelId="{DCB52E08-1373-4B07-9546-36C6C67F18E3}" type="sibTrans" cxnId="{B2E04DC0-6AB4-4295-AC96-94F19A3C65DE}">
      <dgm:prSet/>
      <dgm:spPr/>
      <dgm:t>
        <a:bodyPr/>
        <a:lstStyle/>
        <a:p>
          <a:endParaRPr lang="es-ES"/>
        </a:p>
      </dgm:t>
    </dgm:pt>
    <dgm:pt modelId="{E790F92B-2AFF-4B8F-8650-11F7B672404B}">
      <dgm:prSet custT="1"/>
      <dgm:spPr/>
      <dgm:t>
        <a:bodyPr/>
        <a:lstStyle/>
        <a:p>
          <a:r>
            <a:rPr lang="es-EC" sz="1200" b="0" dirty="0" smtClean="0"/>
            <a:t>El procedimiento al personal de a bordo </a:t>
          </a:r>
          <a:endParaRPr lang="es-ES" sz="1200" b="0" dirty="0"/>
        </a:p>
      </dgm:t>
    </dgm:pt>
    <dgm:pt modelId="{A01C8634-FA30-42EE-AD77-02818FEF8A3C}" type="parTrans" cxnId="{01982CA2-71BA-4671-AAF1-B483FD8E8B6B}">
      <dgm:prSet/>
      <dgm:spPr/>
      <dgm:t>
        <a:bodyPr/>
        <a:lstStyle/>
        <a:p>
          <a:endParaRPr lang="es-ES"/>
        </a:p>
      </dgm:t>
    </dgm:pt>
    <dgm:pt modelId="{EE588763-5A3C-4D82-971D-0CFB7B071561}" type="sibTrans" cxnId="{01982CA2-71BA-4671-AAF1-B483FD8E8B6B}">
      <dgm:prSet/>
      <dgm:spPr/>
      <dgm:t>
        <a:bodyPr/>
        <a:lstStyle/>
        <a:p>
          <a:endParaRPr lang="es-ES"/>
        </a:p>
      </dgm:t>
    </dgm:pt>
    <dgm:pt modelId="{DEDF3737-F25A-42B7-AC85-E3E6C1F133A8}" type="pres">
      <dgm:prSet presAssocID="{0B6086B2-319D-4097-BCB5-38162B3336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6D93744-A850-4853-B151-D2B4D6B2D863}" type="pres">
      <dgm:prSet presAssocID="{984B18DB-EFBC-4433-8717-8B156217C29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E34BF2-E0B6-42FD-A341-5E0F3BFE469F}" type="pres">
      <dgm:prSet presAssocID="{04491BEA-CB90-493E-9119-0829E7FBD159}" presName="sibTrans" presStyleCnt="0"/>
      <dgm:spPr/>
    </dgm:pt>
    <dgm:pt modelId="{4ED6A4AB-173A-42E1-83E9-B7D14D2C9FC7}" type="pres">
      <dgm:prSet presAssocID="{9BB8CBDA-B28E-4147-83E8-284EEBDC3F9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761698-8FBD-4219-826B-825451EE25A1}" type="pres">
      <dgm:prSet presAssocID="{F4E5E60A-AD62-4548-9FE0-731D9FFC7B9C}" presName="sibTrans" presStyleCnt="0"/>
      <dgm:spPr/>
    </dgm:pt>
    <dgm:pt modelId="{98983CA3-8E65-452D-B480-270F3509056D}" type="pres">
      <dgm:prSet presAssocID="{6CDC4FB4-64F5-4409-8FD5-E56DCAD9208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629FFE0-476E-4BFB-B91E-854A5479688C}" type="presOf" srcId="{6CDC4FB4-64F5-4409-8FD5-E56DCAD92082}" destId="{98983CA3-8E65-452D-B480-270F3509056D}" srcOrd="0" destOrd="0" presId="urn:microsoft.com/office/officeart/2005/8/layout/default"/>
    <dgm:cxn modelId="{A0D49128-0B2E-490D-A53F-CE6950D96C31}" srcId="{984B18DB-EFBC-4433-8717-8B156217C296}" destId="{3880EBB7-54C3-4B52-ABF0-6AA7A66F43EB}" srcOrd="0" destOrd="0" parTransId="{B3E8F11E-9AB6-4664-88B1-A3BBC7BAAC7F}" sibTransId="{E5C9ADEF-03E0-4ED9-A4A6-7477E4804141}"/>
    <dgm:cxn modelId="{5E68A03D-BF1E-45D0-BBEB-7969B9B21870}" srcId="{0B6086B2-319D-4097-BCB5-38162B3336A1}" destId="{984B18DB-EFBC-4433-8717-8B156217C296}" srcOrd="0" destOrd="0" parTransId="{9F2D0218-FB3B-4144-91E7-D4A51A675423}" sibTransId="{04491BEA-CB90-493E-9119-0829E7FBD159}"/>
    <dgm:cxn modelId="{F941E5B4-66CF-4AC3-9335-29CA9322D936}" srcId="{6CDC4FB4-64F5-4409-8FD5-E56DCAD92082}" destId="{1463C14F-E5CB-42C5-BBEB-76DBB04324D2}" srcOrd="0" destOrd="0" parTransId="{F71E1740-4029-4010-849A-0FDE603CC08A}" sibTransId="{E7102CD9-4B33-4978-A97E-7A9BFCFEF9ED}"/>
    <dgm:cxn modelId="{84B80553-3041-4B5B-B3BA-3369905D3A0C}" type="presOf" srcId="{32646E0F-6C09-4392-8A27-CBF3EDD26D03}" destId="{4ED6A4AB-173A-42E1-83E9-B7D14D2C9FC7}" srcOrd="0" destOrd="1" presId="urn:microsoft.com/office/officeart/2005/8/layout/default"/>
    <dgm:cxn modelId="{8B6352A6-F008-470F-AD38-72A10447BC3D}" srcId="{9BB8CBDA-B28E-4147-83E8-284EEBDC3F99}" destId="{32646E0F-6C09-4392-8A27-CBF3EDD26D03}" srcOrd="0" destOrd="0" parTransId="{0012856C-11C5-4173-8210-1C638660F4A1}" sibTransId="{3DFF2F28-F6BD-4029-AFFE-4001F8A12578}"/>
    <dgm:cxn modelId="{BC1E0DDF-A498-49D0-BC4B-7D6D741CFDBB}" srcId="{0B6086B2-319D-4097-BCB5-38162B3336A1}" destId="{9BB8CBDA-B28E-4147-83E8-284EEBDC3F99}" srcOrd="1" destOrd="0" parTransId="{7BB6FF3E-AE9A-43DD-A648-6FFC72A002D8}" sibTransId="{F4E5E60A-AD62-4548-9FE0-731D9FFC7B9C}"/>
    <dgm:cxn modelId="{B883C067-F3ED-4597-A88B-0C37483DFF55}" srcId="{0B6086B2-319D-4097-BCB5-38162B3336A1}" destId="{6CDC4FB4-64F5-4409-8FD5-E56DCAD92082}" srcOrd="2" destOrd="0" parTransId="{97D5C10E-87F8-4B5A-99B2-EB688A26B432}" sibTransId="{D778F0EB-CD43-4F4C-A820-73B8750296DE}"/>
    <dgm:cxn modelId="{E372F10E-261E-435D-B574-74619E53A2BE}" type="presOf" srcId="{0B6086B2-319D-4097-BCB5-38162B3336A1}" destId="{DEDF3737-F25A-42B7-AC85-E3E6C1F133A8}" srcOrd="0" destOrd="0" presId="urn:microsoft.com/office/officeart/2005/8/layout/default"/>
    <dgm:cxn modelId="{40034F25-D82A-4E31-9244-98668DDCBF36}" type="presOf" srcId="{3880EBB7-54C3-4B52-ABF0-6AA7A66F43EB}" destId="{96D93744-A850-4853-B151-D2B4D6B2D863}" srcOrd="0" destOrd="1" presId="urn:microsoft.com/office/officeart/2005/8/layout/default"/>
    <dgm:cxn modelId="{6E12DE74-B9FA-4A49-A706-C4A7840C8629}" type="presOf" srcId="{E790F92B-2AFF-4B8F-8650-11F7B672404B}" destId="{98983CA3-8E65-452D-B480-270F3509056D}" srcOrd="0" destOrd="2" presId="urn:microsoft.com/office/officeart/2005/8/layout/default"/>
    <dgm:cxn modelId="{B2E04DC0-6AB4-4295-AC96-94F19A3C65DE}" srcId="{9BB8CBDA-B28E-4147-83E8-284EEBDC3F99}" destId="{8EE06888-5006-48ED-86D4-34835473E867}" srcOrd="1" destOrd="0" parTransId="{1BE0E85F-C822-4452-B4F1-AFFB90D7334D}" sibTransId="{DCB52E08-1373-4B07-9546-36C6C67F18E3}"/>
    <dgm:cxn modelId="{01982CA2-71BA-4671-AAF1-B483FD8E8B6B}" srcId="{6CDC4FB4-64F5-4409-8FD5-E56DCAD92082}" destId="{E790F92B-2AFF-4B8F-8650-11F7B672404B}" srcOrd="1" destOrd="0" parTransId="{A01C8634-FA30-42EE-AD77-02818FEF8A3C}" sibTransId="{EE588763-5A3C-4D82-971D-0CFB7B071561}"/>
    <dgm:cxn modelId="{E715F505-B134-4A0C-B9F8-AF17D439AE1B}" type="presOf" srcId="{984B18DB-EFBC-4433-8717-8B156217C296}" destId="{96D93744-A850-4853-B151-D2B4D6B2D863}" srcOrd="0" destOrd="0" presId="urn:microsoft.com/office/officeart/2005/8/layout/default"/>
    <dgm:cxn modelId="{3E362A36-09F9-45CD-A07A-264E3389277A}" type="presOf" srcId="{1463C14F-E5CB-42C5-BBEB-76DBB04324D2}" destId="{98983CA3-8E65-452D-B480-270F3509056D}" srcOrd="0" destOrd="1" presId="urn:microsoft.com/office/officeart/2005/8/layout/default"/>
    <dgm:cxn modelId="{9E37030C-2396-472F-B930-3BBB1CB54051}" type="presOf" srcId="{9BB8CBDA-B28E-4147-83E8-284EEBDC3F99}" destId="{4ED6A4AB-173A-42E1-83E9-B7D14D2C9FC7}" srcOrd="0" destOrd="0" presId="urn:microsoft.com/office/officeart/2005/8/layout/default"/>
    <dgm:cxn modelId="{029EFAE1-FC0B-412A-A7F1-75FBDEFFA89D}" type="presOf" srcId="{8EE06888-5006-48ED-86D4-34835473E867}" destId="{4ED6A4AB-173A-42E1-83E9-B7D14D2C9FC7}" srcOrd="0" destOrd="2" presId="urn:microsoft.com/office/officeart/2005/8/layout/default"/>
    <dgm:cxn modelId="{9F032E7B-F580-4D38-8BF3-37BADBA45C04}" type="presParOf" srcId="{DEDF3737-F25A-42B7-AC85-E3E6C1F133A8}" destId="{96D93744-A850-4853-B151-D2B4D6B2D863}" srcOrd="0" destOrd="0" presId="urn:microsoft.com/office/officeart/2005/8/layout/default"/>
    <dgm:cxn modelId="{4CF3C7C4-4EF4-43F5-9F26-F65975EDA3DB}" type="presParOf" srcId="{DEDF3737-F25A-42B7-AC85-E3E6C1F133A8}" destId="{2DE34BF2-E0B6-42FD-A341-5E0F3BFE469F}" srcOrd="1" destOrd="0" presId="urn:microsoft.com/office/officeart/2005/8/layout/default"/>
    <dgm:cxn modelId="{40EF2EF4-F151-4AFC-97BE-11A9308FABE9}" type="presParOf" srcId="{DEDF3737-F25A-42B7-AC85-E3E6C1F133A8}" destId="{4ED6A4AB-173A-42E1-83E9-B7D14D2C9FC7}" srcOrd="2" destOrd="0" presId="urn:microsoft.com/office/officeart/2005/8/layout/default"/>
    <dgm:cxn modelId="{A17AD2DE-A5EE-44EE-B5B3-D4B70CA24131}" type="presParOf" srcId="{DEDF3737-F25A-42B7-AC85-E3E6C1F133A8}" destId="{03761698-8FBD-4219-826B-825451EE25A1}" srcOrd="3" destOrd="0" presId="urn:microsoft.com/office/officeart/2005/8/layout/default"/>
    <dgm:cxn modelId="{64D0D2ED-4589-4FAD-BD1F-F13B300A4DF1}" type="presParOf" srcId="{DEDF3737-F25A-42B7-AC85-E3E6C1F133A8}" destId="{98983CA3-8E65-452D-B480-270F3509056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B6086B2-319D-4097-BCB5-38162B3336A1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984B18DB-EFBC-4433-8717-8B156217C296}">
      <dgm:prSet phldrT="[Texto]" custT="1"/>
      <dgm:spPr/>
      <dgm:t>
        <a:bodyPr/>
        <a:lstStyle/>
        <a:p>
          <a:r>
            <a:rPr lang="es-EC" sz="1400" b="1" dirty="0" smtClean="0"/>
            <a:t>PROPÓSITO</a:t>
          </a:r>
          <a:endParaRPr lang="es-ES" sz="1400" dirty="0"/>
        </a:p>
      </dgm:t>
    </dgm:pt>
    <dgm:pt modelId="{9F2D0218-FB3B-4144-91E7-D4A51A675423}" type="parTrans" cxnId="{5E68A03D-BF1E-45D0-BBEB-7969B9B21870}">
      <dgm:prSet/>
      <dgm:spPr/>
      <dgm:t>
        <a:bodyPr/>
        <a:lstStyle/>
        <a:p>
          <a:endParaRPr lang="es-ES" sz="1400"/>
        </a:p>
      </dgm:t>
    </dgm:pt>
    <dgm:pt modelId="{04491BEA-CB90-493E-9119-0829E7FBD159}" type="sibTrans" cxnId="{5E68A03D-BF1E-45D0-BBEB-7969B9B21870}">
      <dgm:prSet/>
      <dgm:spPr/>
      <dgm:t>
        <a:bodyPr/>
        <a:lstStyle/>
        <a:p>
          <a:endParaRPr lang="es-ES" sz="1400"/>
        </a:p>
      </dgm:t>
    </dgm:pt>
    <dgm:pt modelId="{9BB8CBDA-B28E-4147-83E8-284EEBDC3F99}">
      <dgm:prSet phldrT="[Texto]" custT="1"/>
      <dgm:spPr/>
      <dgm:t>
        <a:bodyPr/>
        <a:lstStyle/>
        <a:p>
          <a:r>
            <a:rPr lang="es-EC" sz="1400" b="1" dirty="0" smtClean="0"/>
            <a:t>RESPONSABLE</a:t>
          </a:r>
          <a:endParaRPr lang="es-ES" sz="1400" dirty="0"/>
        </a:p>
      </dgm:t>
    </dgm:pt>
    <dgm:pt modelId="{7BB6FF3E-AE9A-43DD-A648-6FFC72A002D8}" type="parTrans" cxnId="{BC1E0DDF-A498-49D0-BC4B-7D6D741CFDBB}">
      <dgm:prSet/>
      <dgm:spPr/>
      <dgm:t>
        <a:bodyPr/>
        <a:lstStyle/>
        <a:p>
          <a:endParaRPr lang="es-ES" sz="1400"/>
        </a:p>
      </dgm:t>
    </dgm:pt>
    <dgm:pt modelId="{F4E5E60A-AD62-4548-9FE0-731D9FFC7B9C}" type="sibTrans" cxnId="{BC1E0DDF-A498-49D0-BC4B-7D6D741CFDBB}">
      <dgm:prSet/>
      <dgm:spPr/>
      <dgm:t>
        <a:bodyPr/>
        <a:lstStyle/>
        <a:p>
          <a:endParaRPr lang="es-ES" sz="1400"/>
        </a:p>
      </dgm:t>
    </dgm:pt>
    <dgm:pt modelId="{3880EBB7-54C3-4B52-ABF0-6AA7A66F43EB}">
      <dgm:prSet custT="1"/>
      <dgm:spPr/>
      <dgm:t>
        <a:bodyPr/>
        <a:lstStyle/>
        <a:p>
          <a:r>
            <a:rPr lang="es-ES" sz="1400" dirty="0" smtClean="0"/>
            <a:t>Contar con indicadores fiables y reales relacionados con el Nivel de Desempeño, Gestión o merito Administrativo del empleado de la Compañía</a:t>
          </a:r>
          <a:endParaRPr lang="es-ES" sz="1400" dirty="0"/>
        </a:p>
      </dgm:t>
    </dgm:pt>
    <dgm:pt modelId="{B3E8F11E-9AB6-4664-88B1-A3BBC7BAAC7F}" type="parTrans" cxnId="{A0D49128-0B2E-490D-A53F-CE6950D96C31}">
      <dgm:prSet/>
      <dgm:spPr/>
      <dgm:t>
        <a:bodyPr/>
        <a:lstStyle/>
        <a:p>
          <a:endParaRPr lang="es-ES" sz="1400"/>
        </a:p>
      </dgm:t>
    </dgm:pt>
    <dgm:pt modelId="{E5C9ADEF-03E0-4ED9-A4A6-7477E4804141}" type="sibTrans" cxnId="{A0D49128-0B2E-490D-A53F-CE6950D96C31}">
      <dgm:prSet/>
      <dgm:spPr/>
      <dgm:t>
        <a:bodyPr/>
        <a:lstStyle/>
        <a:p>
          <a:endParaRPr lang="es-ES" sz="1400"/>
        </a:p>
      </dgm:t>
    </dgm:pt>
    <dgm:pt modelId="{32646E0F-6C09-4392-8A27-CBF3EDD26D03}">
      <dgm:prSet custT="1"/>
      <dgm:spPr/>
      <dgm:t>
        <a:bodyPr/>
        <a:lstStyle/>
        <a:p>
          <a:r>
            <a:rPr lang="es-EC" sz="1400" dirty="0" smtClean="0"/>
            <a:t>La instrumentación del proceso en general, es responsabilidad del Jefe de Recursos Humanos.</a:t>
          </a:r>
          <a:endParaRPr lang="es-ES" sz="1400" dirty="0"/>
        </a:p>
      </dgm:t>
    </dgm:pt>
    <dgm:pt modelId="{0012856C-11C5-4173-8210-1C638660F4A1}" type="parTrans" cxnId="{8B6352A6-F008-470F-AD38-72A10447BC3D}">
      <dgm:prSet/>
      <dgm:spPr/>
      <dgm:t>
        <a:bodyPr/>
        <a:lstStyle/>
        <a:p>
          <a:endParaRPr lang="es-ES" sz="1400"/>
        </a:p>
      </dgm:t>
    </dgm:pt>
    <dgm:pt modelId="{3DFF2F28-F6BD-4029-AFFE-4001F8A12578}" type="sibTrans" cxnId="{8B6352A6-F008-470F-AD38-72A10447BC3D}">
      <dgm:prSet/>
      <dgm:spPr/>
      <dgm:t>
        <a:bodyPr/>
        <a:lstStyle/>
        <a:p>
          <a:endParaRPr lang="es-ES" sz="1400"/>
        </a:p>
      </dgm:t>
    </dgm:pt>
    <dgm:pt modelId="{6CDC4FB4-64F5-4409-8FD5-E56DCAD92082}">
      <dgm:prSet custT="1"/>
      <dgm:spPr/>
      <dgm:t>
        <a:bodyPr/>
        <a:lstStyle/>
        <a:p>
          <a:r>
            <a:rPr lang="es-EC" sz="1400" b="1" dirty="0" smtClean="0"/>
            <a:t>PROCEDIMIENTO</a:t>
          </a:r>
          <a:endParaRPr lang="es-ES" sz="1400" dirty="0"/>
        </a:p>
      </dgm:t>
    </dgm:pt>
    <dgm:pt modelId="{97D5C10E-87F8-4B5A-99B2-EB688A26B432}" type="parTrans" cxnId="{B883C067-F3ED-4597-A88B-0C37483DFF55}">
      <dgm:prSet/>
      <dgm:spPr/>
      <dgm:t>
        <a:bodyPr/>
        <a:lstStyle/>
        <a:p>
          <a:endParaRPr lang="es-ES" sz="1400"/>
        </a:p>
      </dgm:t>
    </dgm:pt>
    <dgm:pt modelId="{D778F0EB-CD43-4F4C-A820-73B8750296DE}" type="sibTrans" cxnId="{B883C067-F3ED-4597-A88B-0C37483DFF55}">
      <dgm:prSet/>
      <dgm:spPr/>
      <dgm:t>
        <a:bodyPr/>
        <a:lstStyle/>
        <a:p>
          <a:endParaRPr lang="es-ES" sz="1400"/>
        </a:p>
      </dgm:t>
    </dgm:pt>
    <dgm:pt modelId="{DEDF3737-F25A-42B7-AC85-E3E6C1F133A8}" type="pres">
      <dgm:prSet presAssocID="{0B6086B2-319D-4097-BCB5-38162B3336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6D93744-A850-4853-B151-D2B4D6B2D863}" type="pres">
      <dgm:prSet presAssocID="{984B18DB-EFBC-4433-8717-8B156217C29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E34BF2-E0B6-42FD-A341-5E0F3BFE469F}" type="pres">
      <dgm:prSet presAssocID="{04491BEA-CB90-493E-9119-0829E7FBD159}" presName="sibTrans" presStyleCnt="0"/>
      <dgm:spPr/>
    </dgm:pt>
    <dgm:pt modelId="{4ED6A4AB-173A-42E1-83E9-B7D14D2C9FC7}" type="pres">
      <dgm:prSet presAssocID="{9BB8CBDA-B28E-4147-83E8-284EEBDC3F9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761698-8FBD-4219-826B-825451EE25A1}" type="pres">
      <dgm:prSet presAssocID="{F4E5E60A-AD62-4548-9FE0-731D9FFC7B9C}" presName="sibTrans" presStyleCnt="0"/>
      <dgm:spPr/>
    </dgm:pt>
    <dgm:pt modelId="{98983CA3-8E65-452D-B480-270F3509056D}" type="pres">
      <dgm:prSet presAssocID="{6CDC4FB4-64F5-4409-8FD5-E56DCAD9208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E68A03D-BF1E-45D0-BBEB-7969B9B21870}" srcId="{0B6086B2-319D-4097-BCB5-38162B3336A1}" destId="{984B18DB-EFBC-4433-8717-8B156217C296}" srcOrd="0" destOrd="0" parTransId="{9F2D0218-FB3B-4144-91E7-D4A51A675423}" sibTransId="{04491BEA-CB90-493E-9119-0829E7FBD159}"/>
    <dgm:cxn modelId="{B93C7145-3E47-4222-8A35-1F2DF73E3926}" type="presOf" srcId="{3880EBB7-54C3-4B52-ABF0-6AA7A66F43EB}" destId="{96D93744-A850-4853-B151-D2B4D6B2D863}" srcOrd="0" destOrd="1" presId="urn:microsoft.com/office/officeart/2005/8/layout/default"/>
    <dgm:cxn modelId="{B883C067-F3ED-4597-A88B-0C37483DFF55}" srcId="{0B6086B2-319D-4097-BCB5-38162B3336A1}" destId="{6CDC4FB4-64F5-4409-8FD5-E56DCAD92082}" srcOrd="2" destOrd="0" parTransId="{97D5C10E-87F8-4B5A-99B2-EB688A26B432}" sibTransId="{D778F0EB-CD43-4F4C-A820-73B8750296DE}"/>
    <dgm:cxn modelId="{28E0296B-ACFE-4FA6-9AD0-81A28AA6153B}" type="presOf" srcId="{32646E0F-6C09-4392-8A27-CBF3EDD26D03}" destId="{4ED6A4AB-173A-42E1-83E9-B7D14D2C9FC7}" srcOrd="0" destOrd="1" presId="urn:microsoft.com/office/officeart/2005/8/layout/default"/>
    <dgm:cxn modelId="{A0D49128-0B2E-490D-A53F-CE6950D96C31}" srcId="{984B18DB-EFBC-4433-8717-8B156217C296}" destId="{3880EBB7-54C3-4B52-ABF0-6AA7A66F43EB}" srcOrd="0" destOrd="0" parTransId="{B3E8F11E-9AB6-4664-88B1-A3BBC7BAAC7F}" sibTransId="{E5C9ADEF-03E0-4ED9-A4A6-7477E4804141}"/>
    <dgm:cxn modelId="{8B6352A6-F008-470F-AD38-72A10447BC3D}" srcId="{9BB8CBDA-B28E-4147-83E8-284EEBDC3F99}" destId="{32646E0F-6C09-4392-8A27-CBF3EDD26D03}" srcOrd="0" destOrd="0" parTransId="{0012856C-11C5-4173-8210-1C638660F4A1}" sibTransId="{3DFF2F28-F6BD-4029-AFFE-4001F8A12578}"/>
    <dgm:cxn modelId="{C8E3D8D8-3569-453B-AC2C-D199C6CB7323}" type="presOf" srcId="{0B6086B2-319D-4097-BCB5-38162B3336A1}" destId="{DEDF3737-F25A-42B7-AC85-E3E6C1F133A8}" srcOrd="0" destOrd="0" presId="urn:microsoft.com/office/officeart/2005/8/layout/default"/>
    <dgm:cxn modelId="{855E9E46-D0B7-4F3B-ADDB-E3E6928E765B}" type="presOf" srcId="{6CDC4FB4-64F5-4409-8FD5-E56DCAD92082}" destId="{98983CA3-8E65-452D-B480-270F3509056D}" srcOrd="0" destOrd="0" presId="urn:microsoft.com/office/officeart/2005/8/layout/default"/>
    <dgm:cxn modelId="{8B7C419C-2018-461A-9916-AC621E29FA33}" type="presOf" srcId="{9BB8CBDA-B28E-4147-83E8-284EEBDC3F99}" destId="{4ED6A4AB-173A-42E1-83E9-B7D14D2C9FC7}" srcOrd="0" destOrd="0" presId="urn:microsoft.com/office/officeart/2005/8/layout/default"/>
    <dgm:cxn modelId="{C024629D-942D-4156-BC7B-6EE4C78F5F6F}" type="presOf" srcId="{984B18DB-EFBC-4433-8717-8B156217C296}" destId="{96D93744-A850-4853-B151-D2B4D6B2D863}" srcOrd="0" destOrd="0" presId="urn:microsoft.com/office/officeart/2005/8/layout/default"/>
    <dgm:cxn modelId="{BC1E0DDF-A498-49D0-BC4B-7D6D741CFDBB}" srcId="{0B6086B2-319D-4097-BCB5-38162B3336A1}" destId="{9BB8CBDA-B28E-4147-83E8-284EEBDC3F99}" srcOrd="1" destOrd="0" parTransId="{7BB6FF3E-AE9A-43DD-A648-6FFC72A002D8}" sibTransId="{F4E5E60A-AD62-4548-9FE0-731D9FFC7B9C}"/>
    <dgm:cxn modelId="{5B07A22D-FB6D-4667-9D4C-EE7E254477AD}" type="presParOf" srcId="{DEDF3737-F25A-42B7-AC85-E3E6C1F133A8}" destId="{96D93744-A850-4853-B151-D2B4D6B2D863}" srcOrd="0" destOrd="0" presId="urn:microsoft.com/office/officeart/2005/8/layout/default"/>
    <dgm:cxn modelId="{1C00F58C-1DB7-42C8-B303-AFDCE3A8DBF2}" type="presParOf" srcId="{DEDF3737-F25A-42B7-AC85-E3E6C1F133A8}" destId="{2DE34BF2-E0B6-42FD-A341-5E0F3BFE469F}" srcOrd="1" destOrd="0" presId="urn:microsoft.com/office/officeart/2005/8/layout/default"/>
    <dgm:cxn modelId="{A15A9511-8046-458E-A712-60847CE8A12E}" type="presParOf" srcId="{DEDF3737-F25A-42B7-AC85-E3E6C1F133A8}" destId="{4ED6A4AB-173A-42E1-83E9-B7D14D2C9FC7}" srcOrd="2" destOrd="0" presId="urn:microsoft.com/office/officeart/2005/8/layout/default"/>
    <dgm:cxn modelId="{6F7889FF-4526-4FBE-B3A6-66F549B5D1EC}" type="presParOf" srcId="{DEDF3737-F25A-42B7-AC85-E3E6C1F133A8}" destId="{03761698-8FBD-4219-826B-825451EE25A1}" srcOrd="3" destOrd="0" presId="urn:microsoft.com/office/officeart/2005/8/layout/default"/>
    <dgm:cxn modelId="{E0711BF8-8278-4016-9FE3-792B4590A3B9}" type="presParOf" srcId="{DEDF3737-F25A-42B7-AC85-E3E6C1F133A8}" destId="{98983CA3-8E65-452D-B480-270F3509056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B6086B2-319D-4097-BCB5-38162B3336A1}" type="doc">
      <dgm:prSet loTypeId="urn:microsoft.com/office/officeart/2005/8/layout/defaul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S"/>
        </a:p>
      </dgm:t>
    </dgm:pt>
    <dgm:pt modelId="{984B18DB-EFBC-4433-8717-8B156217C296}">
      <dgm:prSet phldrT="[Texto]" custT="1"/>
      <dgm:spPr/>
      <dgm:t>
        <a:bodyPr/>
        <a:lstStyle/>
        <a:p>
          <a:r>
            <a:rPr lang="es-EC" sz="1400" b="1" dirty="0" smtClean="0"/>
            <a:t>PROPÓSITO</a:t>
          </a:r>
          <a:endParaRPr lang="es-ES" sz="1400" dirty="0"/>
        </a:p>
      </dgm:t>
    </dgm:pt>
    <dgm:pt modelId="{9F2D0218-FB3B-4144-91E7-D4A51A675423}" type="parTrans" cxnId="{5E68A03D-BF1E-45D0-BBEB-7969B9B21870}">
      <dgm:prSet/>
      <dgm:spPr/>
      <dgm:t>
        <a:bodyPr/>
        <a:lstStyle/>
        <a:p>
          <a:endParaRPr lang="es-ES" sz="1400"/>
        </a:p>
      </dgm:t>
    </dgm:pt>
    <dgm:pt modelId="{04491BEA-CB90-493E-9119-0829E7FBD159}" type="sibTrans" cxnId="{5E68A03D-BF1E-45D0-BBEB-7969B9B21870}">
      <dgm:prSet/>
      <dgm:spPr/>
      <dgm:t>
        <a:bodyPr/>
        <a:lstStyle/>
        <a:p>
          <a:endParaRPr lang="es-ES" sz="1400"/>
        </a:p>
      </dgm:t>
    </dgm:pt>
    <dgm:pt modelId="{9BB8CBDA-B28E-4147-83E8-284EEBDC3F99}">
      <dgm:prSet phldrT="[Texto]" custT="1"/>
      <dgm:spPr/>
      <dgm:t>
        <a:bodyPr/>
        <a:lstStyle/>
        <a:p>
          <a:r>
            <a:rPr lang="es-EC" sz="1400" b="1" dirty="0" smtClean="0"/>
            <a:t>RESPONSABLE</a:t>
          </a:r>
          <a:endParaRPr lang="es-ES" sz="1400" dirty="0"/>
        </a:p>
      </dgm:t>
    </dgm:pt>
    <dgm:pt modelId="{7BB6FF3E-AE9A-43DD-A648-6FFC72A002D8}" type="parTrans" cxnId="{BC1E0DDF-A498-49D0-BC4B-7D6D741CFDBB}">
      <dgm:prSet/>
      <dgm:spPr/>
      <dgm:t>
        <a:bodyPr/>
        <a:lstStyle/>
        <a:p>
          <a:endParaRPr lang="es-ES" sz="1400"/>
        </a:p>
      </dgm:t>
    </dgm:pt>
    <dgm:pt modelId="{F4E5E60A-AD62-4548-9FE0-731D9FFC7B9C}" type="sibTrans" cxnId="{BC1E0DDF-A498-49D0-BC4B-7D6D741CFDBB}">
      <dgm:prSet/>
      <dgm:spPr/>
      <dgm:t>
        <a:bodyPr/>
        <a:lstStyle/>
        <a:p>
          <a:endParaRPr lang="es-ES" sz="1400"/>
        </a:p>
      </dgm:t>
    </dgm:pt>
    <dgm:pt modelId="{3880EBB7-54C3-4B52-ABF0-6AA7A66F43EB}">
      <dgm:prSet custT="1"/>
      <dgm:spPr/>
      <dgm:t>
        <a:bodyPr/>
        <a:lstStyle/>
        <a:p>
          <a:r>
            <a:rPr lang="es-ES" sz="1100" dirty="0" smtClean="0"/>
            <a:t>Mantener vigentes y controlados todos los certificados estatuarios y de clasificación para cumplir con las normas y reglamentos nacionales y del Parque Nacional Galápagos</a:t>
          </a:r>
          <a:endParaRPr lang="es-ES" sz="1100" dirty="0"/>
        </a:p>
      </dgm:t>
    </dgm:pt>
    <dgm:pt modelId="{B3E8F11E-9AB6-4664-88B1-A3BBC7BAAC7F}" type="parTrans" cxnId="{A0D49128-0B2E-490D-A53F-CE6950D96C31}">
      <dgm:prSet/>
      <dgm:spPr/>
      <dgm:t>
        <a:bodyPr/>
        <a:lstStyle/>
        <a:p>
          <a:endParaRPr lang="es-ES" sz="1400"/>
        </a:p>
      </dgm:t>
    </dgm:pt>
    <dgm:pt modelId="{E5C9ADEF-03E0-4ED9-A4A6-7477E4804141}" type="sibTrans" cxnId="{A0D49128-0B2E-490D-A53F-CE6950D96C31}">
      <dgm:prSet/>
      <dgm:spPr/>
      <dgm:t>
        <a:bodyPr/>
        <a:lstStyle/>
        <a:p>
          <a:endParaRPr lang="es-ES" sz="1400"/>
        </a:p>
      </dgm:t>
    </dgm:pt>
    <dgm:pt modelId="{32646E0F-6C09-4392-8A27-CBF3EDD26D03}">
      <dgm:prSet custT="1"/>
      <dgm:spPr/>
      <dgm:t>
        <a:bodyPr/>
        <a:lstStyle/>
        <a:p>
          <a:r>
            <a:rPr lang="es-ES" sz="1400" dirty="0" smtClean="0"/>
            <a:t>El Capitán es el responsable de que todos los certificados estén vigentes y reportará a la Gerencia de Operaciones el estado de los mismos.</a:t>
          </a:r>
          <a:endParaRPr lang="es-ES" sz="1400" dirty="0"/>
        </a:p>
      </dgm:t>
    </dgm:pt>
    <dgm:pt modelId="{0012856C-11C5-4173-8210-1C638660F4A1}" type="parTrans" cxnId="{8B6352A6-F008-470F-AD38-72A10447BC3D}">
      <dgm:prSet/>
      <dgm:spPr/>
      <dgm:t>
        <a:bodyPr/>
        <a:lstStyle/>
        <a:p>
          <a:endParaRPr lang="es-ES" sz="1400"/>
        </a:p>
      </dgm:t>
    </dgm:pt>
    <dgm:pt modelId="{3DFF2F28-F6BD-4029-AFFE-4001F8A12578}" type="sibTrans" cxnId="{8B6352A6-F008-470F-AD38-72A10447BC3D}">
      <dgm:prSet/>
      <dgm:spPr/>
      <dgm:t>
        <a:bodyPr/>
        <a:lstStyle/>
        <a:p>
          <a:endParaRPr lang="es-ES" sz="1400"/>
        </a:p>
      </dgm:t>
    </dgm:pt>
    <dgm:pt modelId="{6CDC4FB4-64F5-4409-8FD5-E56DCAD92082}">
      <dgm:prSet custT="1"/>
      <dgm:spPr/>
      <dgm:t>
        <a:bodyPr/>
        <a:lstStyle/>
        <a:p>
          <a:r>
            <a:rPr lang="es-EC" sz="1400" b="1" dirty="0" smtClean="0"/>
            <a:t>PROCEDIMIENTO</a:t>
          </a:r>
          <a:endParaRPr lang="es-ES" sz="1400" dirty="0"/>
        </a:p>
      </dgm:t>
    </dgm:pt>
    <dgm:pt modelId="{97D5C10E-87F8-4B5A-99B2-EB688A26B432}" type="parTrans" cxnId="{B883C067-F3ED-4597-A88B-0C37483DFF55}">
      <dgm:prSet/>
      <dgm:spPr/>
      <dgm:t>
        <a:bodyPr/>
        <a:lstStyle/>
        <a:p>
          <a:endParaRPr lang="es-ES" sz="1400"/>
        </a:p>
      </dgm:t>
    </dgm:pt>
    <dgm:pt modelId="{D778F0EB-CD43-4F4C-A820-73B8750296DE}" type="sibTrans" cxnId="{B883C067-F3ED-4597-A88B-0C37483DFF55}">
      <dgm:prSet/>
      <dgm:spPr/>
      <dgm:t>
        <a:bodyPr/>
        <a:lstStyle/>
        <a:p>
          <a:endParaRPr lang="es-ES" sz="1400"/>
        </a:p>
      </dgm:t>
    </dgm:pt>
    <dgm:pt modelId="{DEDF3737-F25A-42B7-AC85-E3E6C1F133A8}" type="pres">
      <dgm:prSet presAssocID="{0B6086B2-319D-4097-BCB5-38162B3336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6D93744-A850-4853-B151-D2B4D6B2D863}" type="pres">
      <dgm:prSet presAssocID="{984B18DB-EFBC-4433-8717-8B156217C29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E34BF2-E0B6-42FD-A341-5E0F3BFE469F}" type="pres">
      <dgm:prSet presAssocID="{04491BEA-CB90-493E-9119-0829E7FBD159}" presName="sibTrans" presStyleCnt="0"/>
      <dgm:spPr/>
    </dgm:pt>
    <dgm:pt modelId="{4ED6A4AB-173A-42E1-83E9-B7D14D2C9FC7}" type="pres">
      <dgm:prSet presAssocID="{9BB8CBDA-B28E-4147-83E8-284EEBDC3F9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761698-8FBD-4219-826B-825451EE25A1}" type="pres">
      <dgm:prSet presAssocID="{F4E5E60A-AD62-4548-9FE0-731D9FFC7B9C}" presName="sibTrans" presStyleCnt="0"/>
      <dgm:spPr/>
    </dgm:pt>
    <dgm:pt modelId="{98983CA3-8E65-452D-B480-270F3509056D}" type="pres">
      <dgm:prSet presAssocID="{6CDC4FB4-64F5-4409-8FD5-E56DCAD9208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0D49128-0B2E-490D-A53F-CE6950D96C31}" srcId="{984B18DB-EFBC-4433-8717-8B156217C296}" destId="{3880EBB7-54C3-4B52-ABF0-6AA7A66F43EB}" srcOrd="0" destOrd="0" parTransId="{B3E8F11E-9AB6-4664-88B1-A3BBC7BAAC7F}" sibTransId="{E5C9ADEF-03E0-4ED9-A4A6-7477E4804141}"/>
    <dgm:cxn modelId="{5E68A03D-BF1E-45D0-BBEB-7969B9B21870}" srcId="{0B6086B2-319D-4097-BCB5-38162B3336A1}" destId="{984B18DB-EFBC-4433-8717-8B156217C296}" srcOrd="0" destOrd="0" parTransId="{9F2D0218-FB3B-4144-91E7-D4A51A675423}" sibTransId="{04491BEA-CB90-493E-9119-0829E7FBD159}"/>
    <dgm:cxn modelId="{19778830-D9EA-4771-A62F-8691ECE551AF}" type="presOf" srcId="{0B6086B2-319D-4097-BCB5-38162B3336A1}" destId="{DEDF3737-F25A-42B7-AC85-E3E6C1F133A8}" srcOrd="0" destOrd="0" presId="urn:microsoft.com/office/officeart/2005/8/layout/default"/>
    <dgm:cxn modelId="{7CD08E18-82F9-4F80-A74B-A86AF3390C83}" type="presOf" srcId="{984B18DB-EFBC-4433-8717-8B156217C296}" destId="{96D93744-A850-4853-B151-D2B4D6B2D863}" srcOrd="0" destOrd="0" presId="urn:microsoft.com/office/officeart/2005/8/layout/default"/>
    <dgm:cxn modelId="{5BD6BD2E-D52B-4089-93B4-7410F41834A1}" type="presOf" srcId="{9BB8CBDA-B28E-4147-83E8-284EEBDC3F99}" destId="{4ED6A4AB-173A-42E1-83E9-B7D14D2C9FC7}" srcOrd="0" destOrd="0" presId="urn:microsoft.com/office/officeart/2005/8/layout/default"/>
    <dgm:cxn modelId="{77947588-51E5-4EA7-9DAA-2A40FDDB42B8}" type="presOf" srcId="{3880EBB7-54C3-4B52-ABF0-6AA7A66F43EB}" destId="{96D93744-A850-4853-B151-D2B4D6B2D863}" srcOrd="0" destOrd="1" presId="urn:microsoft.com/office/officeart/2005/8/layout/default"/>
    <dgm:cxn modelId="{8B6352A6-F008-470F-AD38-72A10447BC3D}" srcId="{9BB8CBDA-B28E-4147-83E8-284EEBDC3F99}" destId="{32646E0F-6C09-4392-8A27-CBF3EDD26D03}" srcOrd="0" destOrd="0" parTransId="{0012856C-11C5-4173-8210-1C638660F4A1}" sibTransId="{3DFF2F28-F6BD-4029-AFFE-4001F8A12578}"/>
    <dgm:cxn modelId="{BC1E0DDF-A498-49D0-BC4B-7D6D741CFDBB}" srcId="{0B6086B2-319D-4097-BCB5-38162B3336A1}" destId="{9BB8CBDA-B28E-4147-83E8-284EEBDC3F99}" srcOrd="1" destOrd="0" parTransId="{7BB6FF3E-AE9A-43DD-A648-6FFC72A002D8}" sibTransId="{F4E5E60A-AD62-4548-9FE0-731D9FFC7B9C}"/>
    <dgm:cxn modelId="{B883C067-F3ED-4597-A88B-0C37483DFF55}" srcId="{0B6086B2-319D-4097-BCB5-38162B3336A1}" destId="{6CDC4FB4-64F5-4409-8FD5-E56DCAD92082}" srcOrd="2" destOrd="0" parTransId="{97D5C10E-87F8-4B5A-99B2-EB688A26B432}" sibTransId="{D778F0EB-CD43-4F4C-A820-73B8750296DE}"/>
    <dgm:cxn modelId="{F17A0242-D692-428D-A6A3-2A3F37099765}" type="presOf" srcId="{6CDC4FB4-64F5-4409-8FD5-E56DCAD92082}" destId="{98983CA3-8E65-452D-B480-270F3509056D}" srcOrd="0" destOrd="0" presId="urn:microsoft.com/office/officeart/2005/8/layout/default"/>
    <dgm:cxn modelId="{6DC21F9D-32A0-4E52-B0C0-14E27F66BEC9}" type="presOf" srcId="{32646E0F-6C09-4392-8A27-CBF3EDD26D03}" destId="{4ED6A4AB-173A-42E1-83E9-B7D14D2C9FC7}" srcOrd="0" destOrd="1" presId="urn:microsoft.com/office/officeart/2005/8/layout/default"/>
    <dgm:cxn modelId="{3261B50A-A4B6-4327-9DFF-F4D65731E3BA}" type="presParOf" srcId="{DEDF3737-F25A-42B7-AC85-E3E6C1F133A8}" destId="{96D93744-A850-4853-B151-D2B4D6B2D863}" srcOrd="0" destOrd="0" presId="urn:microsoft.com/office/officeart/2005/8/layout/default"/>
    <dgm:cxn modelId="{A88D5A93-3A59-407C-8939-3AAD5207D36A}" type="presParOf" srcId="{DEDF3737-F25A-42B7-AC85-E3E6C1F133A8}" destId="{2DE34BF2-E0B6-42FD-A341-5E0F3BFE469F}" srcOrd="1" destOrd="0" presId="urn:microsoft.com/office/officeart/2005/8/layout/default"/>
    <dgm:cxn modelId="{213C586A-921B-47ED-B223-FB863DF5CA61}" type="presParOf" srcId="{DEDF3737-F25A-42B7-AC85-E3E6C1F133A8}" destId="{4ED6A4AB-173A-42E1-83E9-B7D14D2C9FC7}" srcOrd="2" destOrd="0" presId="urn:microsoft.com/office/officeart/2005/8/layout/default"/>
    <dgm:cxn modelId="{4A4D9262-E6CA-4AE3-9C19-CF54DAB2D91F}" type="presParOf" srcId="{DEDF3737-F25A-42B7-AC85-E3E6C1F133A8}" destId="{03761698-8FBD-4219-826B-825451EE25A1}" srcOrd="3" destOrd="0" presId="urn:microsoft.com/office/officeart/2005/8/layout/default"/>
    <dgm:cxn modelId="{387397CA-95CA-4C60-9629-6C2BED262D46}" type="presParOf" srcId="{DEDF3737-F25A-42B7-AC85-E3E6C1F133A8}" destId="{98983CA3-8E65-452D-B480-270F3509056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B6086B2-319D-4097-BCB5-38162B3336A1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984B18DB-EFBC-4433-8717-8B156217C296}">
      <dgm:prSet phldrT="[Texto]" custT="1"/>
      <dgm:spPr/>
      <dgm:t>
        <a:bodyPr/>
        <a:lstStyle/>
        <a:p>
          <a:r>
            <a:rPr lang="es-EC" sz="1400" b="1" dirty="0" smtClean="0"/>
            <a:t>PROPÓSITO</a:t>
          </a:r>
          <a:endParaRPr lang="es-ES" sz="1400" dirty="0"/>
        </a:p>
      </dgm:t>
    </dgm:pt>
    <dgm:pt modelId="{9F2D0218-FB3B-4144-91E7-D4A51A675423}" type="parTrans" cxnId="{5E68A03D-BF1E-45D0-BBEB-7969B9B21870}">
      <dgm:prSet/>
      <dgm:spPr/>
      <dgm:t>
        <a:bodyPr/>
        <a:lstStyle/>
        <a:p>
          <a:endParaRPr lang="es-ES" sz="1400"/>
        </a:p>
      </dgm:t>
    </dgm:pt>
    <dgm:pt modelId="{04491BEA-CB90-493E-9119-0829E7FBD159}" type="sibTrans" cxnId="{5E68A03D-BF1E-45D0-BBEB-7969B9B21870}">
      <dgm:prSet/>
      <dgm:spPr/>
      <dgm:t>
        <a:bodyPr/>
        <a:lstStyle/>
        <a:p>
          <a:endParaRPr lang="es-ES" sz="1400"/>
        </a:p>
      </dgm:t>
    </dgm:pt>
    <dgm:pt modelId="{9BB8CBDA-B28E-4147-83E8-284EEBDC3F99}">
      <dgm:prSet phldrT="[Texto]" custT="1"/>
      <dgm:spPr/>
      <dgm:t>
        <a:bodyPr/>
        <a:lstStyle/>
        <a:p>
          <a:r>
            <a:rPr lang="es-EC" sz="1400" b="1" dirty="0" smtClean="0"/>
            <a:t>RESPONSABLE</a:t>
          </a:r>
          <a:endParaRPr lang="es-ES" sz="1400" dirty="0"/>
        </a:p>
      </dgm:t>
    </dgm:pt>
    <dgm:pt modelId="{7BB6FF3E-AE9A-43DD-A648-6FFC72A002D8}" type="parTrans" cxnId="{BC1E0DDF-A498-49D0-BC4B-7D6D741CFDBB}">
      <dgm:prSet/>
      <dgm:spPr/>
      <dgm:t>
        <a:bodyPr/>
        <a:lstStyle/>
        <a:p>
          <a:endParaRPr lang="es-ES" sz="1400"/>
        </a:p>
      </dgm:t>
    </dgm:pt>
    <dgm:pt modelId="{F4E5E60A-AD62-4548-9FE0-731D9FFC7B9C}" type="sibTrans" cxnId="{BC1E0DDF-A498-49D0-BC4B-7D6D741CFDBB}">
      <dgm:prSet/>
      <dgm:spPr/>
      <dgm:t>
        <a:bodyPr/>
        <a:lstStyle/>
        <a:p>
          <a:endParaRPr lang="es-ES" sz="1400"/>
        </a:p>
      </dgm:t>
    </dgm:pt>
    <dgm:pt modelId="{3880EBB7-54C3-4B52-ABF0-6AA7A66F43EB}">
      <dgm:prSet custT="1"/>
      <dgm:spPr/>
      <dgm:t>
        <a:bodyPr/>
        <a:lstStyle/>
        <a:p>
          <a:r>
            <a:rPr lang="es-ES" sz="1400" dirty="0" smtClean="0"/>
            <a:t>Establecer prácticas seguras y precauciones contra riesgos en los trabajos a bordo</a:t>
          </a:r>
          <a:endParaRPr lang="es-ES" sz="1400" dirty="0"/>
        </a:p>
      </dgm:t>
    </dgm:pt>
    <dgm:pt modelId="{B3E8F11E-9AB6-4664-88B1-A3BBC7BAAC7F}" type="parTrans" cxnId="{A0D49128-0B2E-490D-A53F-CE6950D96C31}">
      <dgm:prSet/>
      <dgm:spPr/>
      <dgm:t>
        <a:bodyPr/>
        <a:lstStyle/>
        <a:p>
          <a:endParaRPr lang="es-ES" sz="1400"/>
        </a:p>
      </dgm:t>
    </dgm:pt>
    <dgm:pt modelId="{E5C9ADEF-03E0-4ED9-A4A6-7477E4804141}" type="sibTrans" cxnId="{A0D49128-0B2E-490D-A53F-CE6950D96C31}">
      <dgm:prSet/>
      <dgm:spPr/>
      <dgm:t>
        <a:bodyPr/>
        <a:lstStyle/>
        <a:p>
          <a:endParaRPr lang="es-ES" sz="1400"/>
        </a:p>
      </dgm:t>
    </dgm:pt>
    <dgm:pt modelId="{32646E0F-6C09-4392-8A27-CBF3EDD26D03}">
      <dgm:prSet custT="1"/>
      <dgm:spPr/>
      <dgm:t>
        <a:bodyPr/>
        <a:lstStyle/>
        <a:p>
          <a:r>
            <a:rPr lang="es-ES" sz="1400" dirty="0" smtClean="0"/>
            <a:t>El Capitán y el Oficial de Seguridad son los responsables de verificar el cumplimiento del presente procedimiento.</a:t>
          </a:r>
          <a:endParaRPr lang="es-ES" sz="1400" dirty="0"/>
        </a:p>
      </dgm:t>
    </dgm:pt>
    <dgm:pt modelId="{0012856C-11C5-4173-8210-1C638660F4A1}" type="parTrans" cxnId="{8B6352A6-F008-470F-AD38-72A10447BC3D}">
      <dgm:prSet/>
      <dgm:spPr/>
      <dgm:t>
        <a:bodyPr/>
        <a:lstStyle/>
        <a:p>
          <a:endParaRPr lang="es-ES" sz="1400"/>
        </a:p>
      </dgm:t>
    </dgm:pt>
    <dgm:pt modelId="{3DFF2F28-F6BD-4029-AFFE-4001F8A12578}" type="sibTrans" cxnId="{8B6352A6-F008-470F-AD38-72A10447BC3D}">
      <dgm:prSet/>
      <dgm:spPr/>
      <dgm:t>
        <a:bodyPr/>
        <a:lstStyle/>
        <a:p>
          <a:endParaRPr lang="es-ES" sz="1400"/>
        </a:p>
      </dgm:t>
    </dgm:pt>
    <dgm:pt modelId="{6CDC4FB4-64F5-4409-8FD5-E56DCAD92082}">
      <dgm:prSet custT="1"/>
      <dgm:spPr/>
      <dgm:t>
        <a:bodyPr/>
        <a:lstStyle/>
        <a:p>
          <a:r>
            <a:rPr lang="es-EC" sz="1400" b="1" dirty="0" smtClean="0"/>
            <a:t>PROCEDIMIENTO</a:t>
          </a:r>
          <a:endParaRPr lang="es-ES" sz="1400" dirty="0"/>
        </a:p>
      </dgm:t>
    </dgm:pt>
    <dgm:pt modelId="{97D5C10E-87F8-4B5A-99B2-EB688A26B432}" type="parTrans" cxnId="{B883C067-F3ED-4597-A88B-0C37483DFF55}">
      <dgm:prSet/>
      <dgm:spPr/>
      <dgm:t>
        <a:bodyPr/>
        <a:lstStyle/>
        <a:p>
          <a:endParaRPr lang="es-ES" sz="1400"/>
        </a:p>
      </dgm:t>
    </dgm:pt>
    <dgm:pt modelId="{D778F0EB-CD43-4F4C-A820-73B8750296DE}" type="sibTrans" cxnId="{B883C067-F3ED-4597-A88B-0C37483DFF55}">
      <dgm:prSet/>
      <dgm:spPr/>
      <dgm:t>
        <a:bodyPr/>
        <a:lstStyle/>
        <a:p>
          <a:endParaRPr lang="es-ES" sz="1400"/>
        </a:p>
      </dgm:t>
    </dgm:pt>
    <dgm:pt modelId="{A4B91306-ADF1-4F83-B936-31F5141CC69B}">
      <dgm:prSet custT="1"/>
      <dgm:spPr/>
      <dgm:t>
        <a:bodyPr/>
        <a:lstStyle/>
        <a:p>
          <a:r>
            <a:rPr lang="es-EC" sz="1400" dirty="0" smtClean="0"/>
            <a:t>Todo el personal de tripulación</a:t>
          </a:r>
          <a:endParaRPr lang="es-ES" sz="1400" dirty="0"/>
        </a:p>
      </dgm:t>
    </dgm:pt>
    <dgm:pt modelId="{4F682142-BF5F-4959-985C-6EEDAD57B3BE}" type="parTrans" cxnId="{7462AEDF-6585-414E-A632-0AEA6186CFF6}">
      <dgm:prSet/>
      <dgm:spPr/>
      <dgm:t>
        <a:bodyPr/>
        <a:lstStyle/>
        <a:p>
          <a:endParaRPr lang="es-ES"/>
        </a:p>
      </dgm:t>
    </dgm:pt>
    <dgm:pt modelId="{84779E08-A283-47C5-AA1D-FC60C6F0110D}" type="sibTrans" cxnId="{7462AEDF-6585-414E-A632-0AEA6186CFF6}">
      <dgm:prSet/>
      <dgm:spPr/>
      <dgm:t>
        <a:bodyPr/>
        <a:lstStyle/>
        <a:p>
          <a:endParaRPr lang="es-ES"/>
        </a:p>
      </dgm:t>
    </dgm:pt>
    <dgm:pt modelId="{43520F76-CB70-42E6-AC3C-E247F9F9C935}">
      <dgm:prSet custT="1"/>
      <dgm:spPr/>
      <dgm:t>
        <a:bodyPr/>
        <a:lstStyle/>
        <a:p>
          <a:r>
            <a:rPr lang="es-EC" sz="1400" dirty="0" smtClean="0"/>
            <a:t>El personal que labora en la cocina </a:t>
          </a:r>
          <a:endParaRPr lang="es-ES" sz="1400" dirty="0"/>
        </a:p>
      </dgm:t>
    </dgm:pt>
    <dgm:pt modelId="{32642905-0BB3-4D83-8F6D-57DD44CB38C2}" type="parTrans" cxnId="{A17B44AD-9A86-4E1C-B75E-20579C90C0E2}">
      <dgm:prSet/>
      <dgm:spPr/>
      <dgm:t>
        <a:bodyPr/>
        <a:lstStyle/>
        <a:p>
          <a:endParaRPr lang="es-ES"/>
        </a:p>
      </dgm:t>
    </dgm:pt>
    <dgm:pt modelId="{D96D3752-E48C-43EC-85C8-D548304E916F}" type="sibTrans" cxnId="{A17B44AD-9A86-4E1C-B75E-20579C90C0E2}">
      <dgm:prSet/>
      <dgm:spPr/>
      <dgm:t>
        <a:bodyPr/>
        <a:lstStyle/>
        <a:p>
          <a:endParaRPr lang="es-ES"/>
        </a:p>
      </dgm:t>
    </dgm:pt>
    <dgm:pt modelId="{DEDF3737-F25A-42B7-AC85-E3E6C1F133A8}" type="pres">
      <dgm:prSet presAssocID="{0B6086B2-319D-4097-BCB5-38162B3336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6D93744-A850-4853-B151-D2B4D6B2D863}" type="pres">
      <dgm:prSet presAssocID="{984B18DB-EFBC-4433-8717-8B156217C29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E34BF2-E0B6-42FD-A341-5E0F3BFE469F}" type="pres">
      <dgm:prSet presAssocID="{04491BEA-CB90-493E-9119-0829E7FBD159}" presName="sibTrans" presStyleCnt="0"/>
      <dgm:spPr/>
    </dgm:pt>
    <dgm:pt modelId="{4ED6A4AB-173A-42E1-83E9-B7D14D2C9FC7}" type="pres">
      <dgm:prSet presAssocID="{9BB8CBDA-B28E-4147-83E8-284EEBDC3F9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761698-8FBD-4219-826B-825451EE25A1}" type="pres">
      <dgm:prSet presAssocID="{F4E5E60A-AD62-4548-9FE0-731D9FFC7B9C}" presName="sibTrans" presStyleCnt="0"/>
      <dgm:spPr/>
    </dgm:pt>
    <dgm:pt modelId="{98983CA3-8E65-452D-B480-270F3509056D}" type="pres">
      <dgm:prSet presAssocID="{6CDC4FB4-64F5-4409-8FD5-E56DCAD9208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FF0D411-7F8E-4F70-89D1-BC868F01E138}" type="presOf" srcId="{984B18DB-EFBC-4433-8717-8B156217C296}" destId="{96D93744-A850-4853-B151-D2B4D6B2D863}" srcOrd="0" destOrd="0" presId="urn:microsoft.com/office/officeart/2005/8/layout/default"/>
    <dgm:cxn modelId="{13820679-BABA-4BC0-8063-C6550A33DA9E}" type="presOf" srcId="{6CDC4FB4-64F5-4409-8FD5-E56DCAD92082}" destId="{98983CA3-8E65-452D-B480-270F3509056D}" srcOrd="0" destOrd="0" presId="urn:microsoft.com/office/officeart/2005/8/layout/default"/>
    <dgm:cxn modelId="{F556FFC4-B3DC-432A-8C78-74BFEE770589}" type="presOf" srcId="{43520F76-CB70-42E6-AC3C-E247F9F9C935}" destId="{98983CA3-8E65-452D-B480-270F3509056D}" srcOrd="0" destOrd="2" presId="urn:microsoft.com/office/officeart/2005/8/layout/default"/>
    <dgm:cxn modelId="{A0D49128-0B2E-490D-A53F-CE6950D96C31}" srcId="{984B18DB-EFBC-4433-8717-8B156217C296}" destId="{3880EBB7-54C3-4B52-ABF0-6AA7A66F43EB}" srcOrd="0" destOrd="0" parTransId="{B3E8F11E-9AB6-4664-88B1-A3BBC7BAAC7F}" sibTransId="{E5C9ADEF-03E0-4ED9-A4A6-7477E4804141}"/>
    <dgm:cxn modelId="{5E68A03D-BF1E-45D0-BBEB-7969B9B21870}" srcId="{0B6086B2-319D-4097-BCB5-38162B3336A1}" destId="{984B18DB-EFBC-4433-8717-8B156217C296}" srcOrd="0" destOrd="0" parTransId="{9F2D0218-FB3B-4144-91E7-D4A51A675423}" sibTransId="{04491BEA-CB90-493E-9119-0829E7FBD159}"/>
    <dgm:cxn modelId="{B728635E-EA8A-402E-89D4-F0812BEE3DF5}" type="presOf" srcId="{9BB8CBDA-B28E-4147-83E8-284EEBDC3F99}" destId="{4ED6A4AB-173A-42E1-83E9-B7D14D2C9FC7}" srcOrd="0" destOrd="0" presId="urn:microsoft.com/office/officeart/2005/8/layout/default"/>
    <dgm:cxn modelId="{A17B44AD-9A86-4E1C-B75E-20579C90C0E2}" srcId="{6CDC4FB4-64F5-4409-8FD5-E56DCAD92082}" destId="{43520F76-CB70-42E6-AC3C-E247F9F9C935}" srcOrd="1" destOrd="0" parTransId="{32642905-0BB3-4D83-8F6D-57DD44CB38C2}" sibTransId="{D96D3752-E48C-43EC-85C8-D548304E916F}"/>
    <dgm:cxn modelId="{8B6352A6-F008-470F-AD38-72A10447BC3D}" srcId="{9BB8CBDA-B28E-4147-83E8-284EEBDC3F99}" destId="{32646E0F-6C09-4392-8A27-CBF3EDD26D03}" srcOrd="0" destOrd="0" parTransId="{0012856C-11C5-4173-8210-1C638660F4A1}" sibTransId="{3DFF2F28-F6BD-4029-AFFE-4001F8A12578}"/>
    <dgm:cxn modelId="{BC1E0DDF-A498-49D0-BC4B-7D6D741CFDBB}" srcId="{0B6086B2-319D-4097-BCB5-38162B3336A1}" destId="{9BB8CBDA-B28E-4147-83E8-284EEBDC3F99}" srcOrd="1" destOrd="0" parTransId="{7BB6FF3E-AE9A-43DD-A648-6FFC72A002D8}" sibTransId="{F4E5E60A-AD62-4548-9FE0-731D9FFC7B9C}"/>
    <dgm:cxn modelId="{B883C067-F3ED-4597-A88B-0C37483DFF55}" srcId="{0B6086B2-319D-4097-BCB5-38162B3336A1}" destId="{6CDC4FB4-64F5-4409-8FD5-E56DCAD92082}" srcOrd="2" destOrd="0" parTransId="{97D5C10E-87F8-4B5A-99B2-EB688A26B432}" sibTransId="{D778F0EB-CD43-4F4C-A820-73B8750296DE}"/>
    <dgm:cxn modelId="{847A9721-703B-4311-968B-2A91636B7E37}" type="presOf" srcId="{3880EBB7-54C3-4B52-ABF0-6AA7A66F43EB}" destId="{96D93744-A850-4853-B151-D2B4D6B2D863}" srcOrd="0" destOrd="1" presId="urn:microsoft.com/office/officeart/2005/8/layout/default"/>
    <dgm:cxn modelId="{700F96D8-9FA1-47D8-9B62-B507DED383D5}" type="presOf" srcId="{0B6086B2-319D-4097-BCB5-38162B3336A1}" destId="{DEDF3737-F25A-42B7-AC85-E3E6C1F133A8}" srcOrd="0" destOrd="0" presId="urn:microsoft.com/office/officeart/2005/8/layout/default"/>
    <dgm:cxn modelId="{7462AEDF-6585-414E-A632-0AEA6186CFF6}" srcId="{6CDC4FB4-64F5-4409-8FD5-E56DCAD92082}" destId="{A4B91306-ADF1-4F83-B936-31F5141CC69B}" srcOrd="0" destOrd="0" parTransId="{4F682142-BF5F-4959-985C-6EEDAD57B3BE}" sibTransId="{84779E08-A283-47C5-AA1D-FC60C6F0110D}"/>
    <dgm:cxn modelId="{F1DE39EF-72F0-4B6D-A358-B0AA63EE4448}" type="presOf" srcId="{32646E0F-6C09-4392-8A27-CBF3EDD26D03}" destId="{4ED6A4AB-173A-42E1-83E9-B7D14D2C9FC7}" srcOrd="0" destOrd="1" presId="urn:microsoft.com/office/officeart/2005/8/layout/default"/>
    <dgm:cxn modelId="{91CED53F-EE38-4BEA-91D3-C6163BEDE035}" type="presOf" srcId="{A4B91306-ADF1-4F83-B936-31F5141CC69B}" destId="{98983CA3-8E65-452D-B480-270F3509056D}" srcOrd="0" destOrd="1" presId="urn:microsoft.com/office/officeart/2005/8/layout/default"/>
    <dgm:cxn modelId="{F66A0D12-03AC-45FD-B163-F0609A1483F5}" type="presParOf" srcId="{DEDF3737-F25A-42B7-AC85-E3E6C1F133A8}" destId="{96D93744-A850-4853-B151-D2B4D6B2D863}" srcOrd="0" destOrd="0" presId="urn:microsoft.com/office/officeart/2005/8/layout/default"/>
    <dgm:cxn modelId="{E583F9D1-8320-42BE-851A-A9D20749F611}" type="presParOf" srcId="{DEDF3737-F25A-42B7-AC85-E3E6C1F133A8}" destId="{2DE34BF2-E0B6-42FD-A341-5E0F3BFE469F}" srcOrd="1" destOrd="0" presId="urn:microsoft.com/office/officeart/2005/8/layout/default"/>
    <dgm:cxn modelId="{F4F94359-4694-40C4-A94C-ACA362ED1C8A}" type="presParOf" srcId="{DEDF3737-F25A-42B7-AC85-E3E6C1F133A8}" destId="{4ED6A4AB-173A-42E1-83E9-B7D14D2C9FC7}" srcOrd="2" destOrd="0" presId="urn:microsoft.com/office/officeart/2005/8/layout/default"/>
    <dgm:cxn modelId="{254FAC9D-CB34-499C-BDF4-D41E9EDED943}" type="presParOf" srcId="{DEDF3737-F25A-42B7-AC85-E3E6C1F133A8}" destId="{03761698-8FBD-4219-826B-825451EE25A1}" srcOrd="3" destOrd="0" presId="urn:microsoft.com/office/officeart/2005/8/layout/default"/>
    <dgm:cxn modelId="{B599E5DF-14B8-4F81-B821-9B991C840BE2}" type="presParOf" srcId="{DEDF3737-F25A-42B7-AC85-E3E6C1F133A8}" destId="{98983CA3-8E65-452D-B480-270F3509056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B6086B2-319D-4097-BCB5-38162B3336A1}" type="doc">
      <dgm:prSet loTypeId="urn:microsoft.com/office/officeart/2005/8/layout/defaul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ES"/>
        </a:p>
      </dgm:t>
    </dgm:pt>
    <dgm:pt modelId="{984B18DB-EFBC-4433-8717-8B156217C296}">
      <dgm:prSet phldrT="[Texto]" custT="1"/>
      <dgm:spPr/>
      <dgm:t>
        <a:bodyPr/>
        <a:lstStyle/>
        <a:p>
          <a:r>
            <a:rPr lang="es-EC" sz="1400" b="1" dirty="0" smtClean="0"/>
            <a:t>PROPÓSITO</a:t>
          </a:r>
          <a:endParaRPr lang="es-ES" sz="1400" dirty="0"/>
        </a:p>
      </dgm:t>
    </dgm:pt>
    <dgm:pt modelId="{9F2D0218-FB3B-4144-91E7-D4A51A675423}" type="parTrans" cxnId="{5E68A03D-BF1E-45D0-BBEB-7969B9B21870}">
      <dgm:prSet/>
      <dgm:spPr/>
      <dgm:t>
        <a:bodyPr/>
        <a:lstStyle/>
        <a:p>
          <a:endParaRPr lang="es-ES" sz="1400"/>
        </a:p>
      </dgm:t>
    </dgm:pt>
    <dgm:pt modelId="{04491BEA-CB90-493E-9119-0829E7FBD159}" type="sibTrans" cxnId="{5E68A03D-BF1E-45D0-BBEB-7969B9B21870}">
      <dgm:prSet/>
      <dgm:spPr/>
      <dgm:t>
        <a:bodyPr/>
        <a:lstStyle/>
        <a:p>
          <a:endParaRPr lang="es-ES" sz="1400"/>
        </a:p>
      </dgm:t>
    </dgm:pt>
    <dgm:pt modelId="{9BB8CBDA-B28E-4147-83E8-284EEBDC3F99}">
      <dgm:prSet phldrT="[Texto]" custT="1"/>
      <dgm:spPr/>
      <dgm:t>
        <a:bodyPr/>
        <a:lstStyle/>
        <a:p>
          <a:r>
            <a:rPr lang="es-EC" sz="1400" b="1" dirty="0" smtClean="0"/>
            <a:t>RESPONSABLE</a:t>
          </a:r>
          <a:endParaRPr lang="es-ES" sz="1400" dirty="0"/>
        </a:p>
      </dgm:t>
    </dgm:pt>
    <dgm:pt modelId="{7BB6FF3E-AE9A-43DD-A648-6FFC72A002D8}" type="parTrans" cxnId="{BC1E0DDF-A498-49D0-BC4B-7D6D741CFDBB}">
      <dgm:prSet/>
      <dgm:spPr/>
      <dgm:t>
        <a:bodyPr/>
        <a:lstStyle/>
        <a:p>
          <a:endParaRPr lang="es-ES" sz="1400"/>
        </a:p>
      </dgm:t>
    </dgm:pt>
    <dgm:pt modelId="{F4E5E60A-AD62-4548-9FE0-731D9FFC7B9C}" type="sibTrans" cxnId="{BC1E0DDF-A498-49D0-BC4B-7D6D741CFDBB}">
      <dgm:prSet/>
      <dgm:spPr/>
      <dgm:t>
        <a:bodyPr/>
        <a:lstStyle/>
        <a:p>
          <a:endParaRPr lang="es-ES" sz="1400"/>
        </a:p>
      </dgm:t>
    </dgm:pt>
    <dgm:pt modelId="{3880EBB7-54C3-4B52-ABF0-6AA7A66F43EB}">
      <dgm:prSet custT="1"/>
      <dgm:spPr/>
      <dgm:t>
        <a:bodyPr/>
        <a:lstStyle/>
        <a:p>
          <a:r>
            <a:rPr lang="es-EC" sz="1400" dirty="0" smtClean="0"/>
            <a:t>Disminuir los riesgos de lesiones del personal en caso de accidentes.</a:t>
          </a:r>
          <a:endParaRPr lang="es-ES" sz="1400" dirty="0"/>
        </a:p>
      </dgm:t>
    </dgm:pt>
    <dgm:pt modelId="{B3E8F11E-9AB6-4664-88B1-A3BBC7BAAC7F}" type="parTrans" cxnId="{A0D49128-0B2E-490D-A53F-CE6950D96C31}">
      <dgm:prSet/>
      <dgm:spPr/>
      <dgm:t>
        <a:bodyPr/>
        <a:lstStyle/>
        <a:p>
          <a:endParaRPr lang="es-ES" sz="1400"/>
        </a:p>
      </dgm:t>
    </dgm:pt>
    <dgm:pt modelId="{E5C9ADEF-03E0-4ED9-A4A6-7477E4804141}" type="sibTrans" cxnId="{A0D49128-0B2E-490D-A53F-CE6950D96C31}">
      <dgm:prSet/>
      <dgm:spPr/>
      <dgm:t>
        <a:bodyPr/>
        <a:lstStyle/>
        <a:p>
          <a:endParaRPr lang="es-ES" sz="1400"/>
        </a:p>
      </dgm:t>
    </dgm:pt>
    <dgm:pt modelId="{32646E0F-6C09-4392-8A27-CBF3EDD26D03}">
      <dgm:prSet custT="1"/>
      <dgm:spPr/>
      <dgm:t>
        <a:bodyPr/>
        <a:lstStyle/>
        <a:p>
          <a:r>
            <a:rPr lang="es-EC" sz="1400" dirty="0" smtClean="0"/>
            <a:t>El Capitán a través de su Oficial de Seguridad es el responsable de que todo el personal a bordo disponga y utilice la ropo y equipo de protección personal respectivo.</a:t>
          </a:r>
          <a:endParaRPr lang="es-ES" sz="1400" dirty="0"/>
        </a:p>
      </dgm:t>
    </dgm:pt>
    <dgm:pt modelId="{0012856C-11C5-4173-8210-1C638660F4A1}" type="parTrans" cxnId="{8B6352A6-F008-470F-AD38-72A10447BC3D}">
      <dgm:prSet/>
      <dgm:spPr/>
      <dgm:t>
        <a:bodyPr/>
        <a:lstStyle/>
        <a:p>
          <a:endParaRPr lang="es-ES" sz="1400"/>
        </a:p>
      </dgm:t>
    </dgm:pt>
    <dgm:pt modelId="{3DFF2F28-F6BD-4029-AFFE-4001F8A12578}" type="sibTrans" cxnId="{8B6352A6-F008-470F-AD38-72A10447BC3D}">
      <dgm:prSet/>
      <dgm:spPr/>
      <dgm:t>
        <a:bodyPr/>
        <a:lstStyle/>
        <a:p>
          <a:endParaRPr lang="es-ES" sz="1400"/>
        </a:p>
      </dgm:t>
    </dgm:pt>
    <dgm:pt modelId="{6CDC4FB4-64F5-4409-8FD5-E56DCAD92082}">
      <dgm:prSet custT="1"/>
      <dgm:spPr/>
      <dgm:t>
        <a:bodyPr/>
        <a:lstStyle/>
        <a:p>
          <a:r>
            <a:rPr lang="es-EC" sz="1400" b="1" dirty="0" smtClean="0"/>
            <a:t>PROCEDIMIENTO</a:t>
          </a:r>
          <a:endParaRPr lang="es-ES" sz="1400" dirty="0"/>
        </a:p>
      </dgm:t>
    </dgm:pt>
    <dgm:pt modelId="{97D5C10E-87F8-4B5A-99B2-EB688A26B432}" type="parTrans" cxnId="{B883C067-F3ED-4597-A88B-0C37483DFF55}">
      <dgm:prSet/>
      <dgm:spPr/>
      <dgm:t>
        <a:bodyPr/>
        <a:lstStyle/>
        <a:p>
          <a:endParaRPr lang="es-ES" sz="1400"/>
        </a:p>
      </dgm:t>
    </dgm:pt>
    <dgm:pt modelId="{D778F0EB-CD43-4F4C-A820-73B8750296DE}" type="sibTrans" cxnId="{B883C067-F3ED-4597-A88B-0C37483DFF55}">
      <dgm:prSet/>
      <dgm:spPr/>
      <dgm:t>
        <a:bodyPr/>
        <a:lstStyle/>
        <a:p>
          <a:endParaRPr lang="es-ES" sz="1400"/>
        </a:p>
      </dgm:t>
    </dgm:pt>
    <dgm:pt modelId="{50C8A869-5816-4388-B34C-6E483A603B54}">
      <dgm:prSet custT="1"/>
      <dgm:spPr/>
      <dgm:t>
        <a:bodyPr/>
        <a:lstStyle/>
        <a:p>
          <a:r>
            <a:rPr lang="es-EC" sz="1400" dirty="0" smtClean="0"/>
            <a:t>La Persona Designada coordinará con el Departamento de Recursos Humanos la provisión oportuna de ropa y equipo de protección a toda la tripulación</a:t>
          </a:r>
          <a:endParaRPr lang="es-ES" sz="1400" dirty="0"/>
        </a:p>
      </dgm:t>
    </dgm:pt>
    <dgm:pt modelId="{FFDE4D46-BD12-4F41-AD8A-1C4ED81A8554}" type="parTrans" cxnId="{AAA2C998-ADFA-4CB3-9220-841FFAAEBC2A}">
      <dgm:prSet/>
      <dgm:spPr/>
      <dgm:t>
        <a:bodyPr/>
        <a:lstStyle/>
        <a:p>
          <a:endParaRPr lang="es-ES"/>
        </a:p>
      </dgm:t>
    </dgm:pt>
    <dgm:pt modelId="{92633847-3B05-428F-971F-24AB8D14583C}" type="sibTrans" cxnId="{AAA2C998-ADFA-4CB3-9220-841FFAAEBC2A}">
      <dgm:prSet/>
      <dgm:spPr/>
      <dgm:t>
        <a:bodyPr/>
        <a:lstStyle/>
        <a:p>
          <a:endParaRPr lang="es-ES"/>
        </a:p>
      </dgm:t>
    </dgm:pt>
    <dgm:pt modelId="{DEDF3737-F25A-42B7-AC85-E3E6C1F133A8}" type="pres">
      <dgm:prSet presAssocID="{0B6086B2-319D-4097-BCB5-38162B3336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6D93744-A850-4853-B151-D2B4D6B2D863}" type="pres">
      <dgm:prSet presAssocID="{984B18DB-EFBC-4433-8717-8B156217C29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E34BF2-E0B6-42FD-A341-5E0F3BFE469F}" type="pres">
      <dgm:prSet presAssocID="{04491BEA-CB90-493E-9119-0829E7FBD159}" presName="sibTrans" presStyleCnt="0"/>
      <dgm:spPr/>
    </dgm:pt>
    <dgm:pt modelId="{4ED6A4AB-173A-42E1-83E9-B7D14D2C9FC7}" type="pres">
      <dgm:prSet presAssocID="{9BB8CBDA-B28E-4147-83E8-284EEBDC3F9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761698-8FBD-4219-826B-825451EE25A1}" type="pres">
      <dgm:prSet presAssocID="{F4E5E60A-AD62-4548-9FE0-731D9FFC7B9C}" presName="sibTrans" presStyleCnt="0"/>
      <dgm:spPr/>
    </dgm:pt>
    <dgm:pt modelId="{98983CA3-8E65-452D-B480-270F3509056D}" type="pres">
      <dgm:prSet presAssocID="{6CDC4FB4-64F5-4409-8FD5-E56DCAD9208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0D49128-0B2E-490D-A53F-CE6950D96C31}" srcId="{984B18DB-EFBC-4433-8717-8B156217C296}" destId="{3880EBB7-54C3-4B52-ABF0-6AA7A66F43EB}" srcOrd="0" destOrd="0" parTransId="{B3E8F11E-9AB6-4664-88B1-A3BBC7BAAC7F}" sibTransId="{E5C9ADEF-03E0-4ED9-A4A6-7477E4804141}"/>
    <dgm:cxn modelId="{5E68A03D-BF1E-45D0-BBEB-7969B9B21870}" srcId="{0B6086B2-319D-4097-BCB5-38162B3336A1}" destId="{984B18DB-EFBC-4433-8717-8B156217C296}" srcOrd="0" destOrd="0" parTransId="{9F2D0218-FB3B-4144-91E7-D4A51A675423}" sibTransId="{04491BEA-CB90-493E-9119-0829E7FBD159}"/>
    <dgm:cxn modelId="{2A090EFB-6F2F-404C-A226-78574DEA2D94}" type="presOf" srcId="{50C8A869-5816-4388-B34C-6E483A603B54}" destId="{98983CA3-8E65-452D-B480-270F3509056D}" srcOrd="0" destOrd="1" presId="urn:microsoft.com/office/officeart/2005/8/layout/default"/>
    <dgm:cxn modelId="{28716F93-5F07-4EDD-ACD9-F7BDEFA993CC}" type="presOf" srcId="{984B18DB-EFBC-4433-8717-8B156217C296}" destId="{96D93744-A850-4853-B151-D2B4D6B2D863}" srcOrd="0" destOrd="0" presId="urn:microsoft.com/office/officeart/2005/8/layout/default"/>
    <dgm:cxn modelId="{8B6352A6-F008-470F-AD38-72A10447BC3D}" srcId="{9BB8CBDA-B28E-4147-83E8-284EEBDC3F99}" destId="{32646E0F-6C09-4392-8A27-CBF3EDD26D03}" srcOrd="0" destOrd="0" parTransId="{0012856C-11C5-4173-8210-1C638660F4A1}" sibTransId="{3DFF2F28-F6BD-4029-AFFE-4001F8A12578}"/>
    <dgm:cxn modelId="{BC1E0DDF-A498-49D0-BC4B-7D6D741CFDBB}" srcId="{0B6086B2-319D-4097-BCB5-38162B3336A1}" destId="{9BB8CBDA-B28E-4147-83E8-284EEBDC3F99}" srcOrd="1" destOrd="0" parTransId="{7BB6FF3E-AE9A-43DD-A648-6FFC72A002D8}" sibTransId="{F4E5E60A-AD62-4548-9FE0-731D9FFC7B9C}"/>
    <dgm:cxn modelId="{B883C067-F3ED-4597-A88B-0C37483DFF55}" srcId="{0B6086B2-319D-4097-BCB5-38162B3336A1}" destId="{6CDC4FB4-64F5-4409-8FD5-E56DCAD92082}" srcOrd="2" destOrd="0" parTransId="{97D5C10E-87F8-4B5A-99B2-EB688A26B432}" sibTransId="{D778F0EB-CD43-4F4C-A820-73B8750296DE}"/>
    <dgm:cxn modelId="{29919415-C4E1-4975-A406-9458372B89AC}" type="presOf" srcId="{32646E0F-6C09-4392-8A27-CBF3EDD26D03}" destId="{4ED6A4AB-173A-42E1-83E9-B7D14D2C9FC7}" srcOrd="0" destOrd="1" presId="urn:microsoft.com/office/officeart/2005/8/layout/default"/>
    <dgm:cxn modelId="{268DE403-C4E4-439C-A949-5E0E42074115}" type="presOf" srcId="{9BB8CBDA-B28E-4147-83E8-284EEBDC3F99}" destId="{4ED6A4AB-173A-42E1-83E9-B7D14D2C9FC7}" srcOrd="0" destOrd="0" presId="urn:microsoft.com/office/officeart/2005/8/layout/default"/>
    <dgm:cxn modelId="{AAA2C998-ADFA-4CB3-9220-841FFAAEBC2A}" srcId="{6CDC4FB4-64F5-4409-8FD5-E56DCAD92082}" destId="{50C8A869-5816-4388-B34C-6E483A603B54}" srcOrd="0" destOrd="0" parTransId="{FFDE4D46-BD12-4F41-AD8A-1C4ED81A8554}" sibTransId="{92633847-3B05-428F-971F-24AB8D14583C}"/>
    <dgm:cxn modelId="{A7394B2B-230B-4818-9AAB-B194F3262814}" type="presOf" srcId="{0B6086B2-319D-4097-BCB5-38162B3336A1}" destId="{DEDF3737-F25A-42B7-AC85-E3E6C1F133A8}" srcOrd="0" destOrd="0" presId="urn:microsoft.com/office/officeart/2005/8/layout/default"/>
    <dgm:cxn modelId="{3F92524A-8256-46F6-9EF3-DD08D3284343}" type="presOf" srcId="{6CDC4FB4-64F5-4409-8FD5-E56DCAD92082}" destId="{98983CA3-8E65-452D-B480-270F3509056D}" srcOrd="0" destOrd="0" presId="urn:microsoft.com/office/officeart/2005/8/layout/default"/>
    <dgm:cxn modelId="{69E861B6-2FF4-434F-A4C4-45D0BB1D317F}" type="presOf" srcId="{3880EBB7-54C3-4B52-ABF0-6AA7A66F43EB}" destId="{96D93744-A850-4853-B151-D2B4D6B2D863}" srcOrd="0" destOrd="1" presId="urn:microsoft.com/office/officeart/2005/8/layout/default"/>
    <dgm:cxn modelId="{C98831AC-0C47-443D-838C-2CAEFC96ED53}" type="presParOf" srcId="{DEDF3737-F25A-42B7-AC85-E3E6C1F133A8}" destId="{96D93744-A850-4853-B151-D2B4D6B2D863}" srcOrd="0" destOrd="0" presId="urn:microsoft.com/office/officeart/2005/8/layout/default"/>
    <dgm:cxn modelId="{0FAEF0A9-C77D-4710-904D-AE369F6E63C0}" type="presParOf" srcId="{DEDF3737-F25A-42B7-AC85-E3E6C1F133A8}" destId="{2DE34BF2-E0B6-42FD-A341-5E0F3BFE469F}" srcOrd="1" destOrd="0" presId="urn:microsoft.com/office/officeart/2005/8/layout/default"/>
    <dgm:cxn modelId="{8F2B8075-89E0-4610-A412-D09F0A1204E1}" type="presParOf" srcId="{DEDF3737-F25A-42B7-AC85-E3E6C1F133A8}" destId="{4ED6A4AB-173A-42E1-83E9-B7D14D2C9FC7}" srcOrd="2" destOrd="0" presId="urn:microsoft.com/office/officeart/2005/8/layout/default"/>
    <dgm:cxn modelId="{CF9490E8-817F-40C6-B7EA-4CDCD6C2181F}" type="presParOf" srcId="{DEDF3737-F25A-42B7-AC85-E3E6C1F133A8}" destId="{03761698-8FBD-4219-826B-825451EE25A1}" srcOrd="3" destOrd="0" presId="urn:microsoft.com/office/officeart/2005/8/layout/default"/>
    <dgm:cxn modelId="{1EBF4CBC-1BBB-4904-9FEA-3F312B2EB547}" type="presParOf" srcId="{DEDF3737-F25A-42B7-AC85-E3E6C1F133A8}" destId="{98983CA3-8E65-452D-B480-270F3509056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CB1D74-0B12-4040-ABBC-CD14E75E4E7B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D850EB7D-F4C3-4628-8440-16B98CF47FCA}">
      <dgm:prSet phldrT="[Texto]" custT="1"/>
      <dgm:spPr/>
      <dgm:t>
        <a:bodyPr/>
        <a:lstStyle/>
        <a:p>
          <a:r>
            <a:rPr lang="es-EC" sz="1600" b="1" dirty="0" smtClean="0"/>
            <a:t>CAPITULO 2.- POLÍTICA DE SEGURIDAD Y PREVENCIÓN DE LA CONTAMINACIÓN</a:t>
          </a:r>
          <a:endParaRPr lang="es-ES" sz="1600" dirty="0"/>
        </a:p>
      </dgm:t>
    </dgm:pt>
    <dgm:pt modelId="{1FF1C0B1-D374-4983-99C6-EB43EA894228}" type="parTrans" cxnId="{3F4E2D4C-61FE-4C6B-B114-5F0867B66504}">
      <dgm:prSet/>
      <dgm:spPr/>
      <dgm:t>
        <a:bodyPr/>
        <a:lstStyle/>
        <a:p>
          <a:endParaRPr lang="es-ES" sz="1600"/>
        </a:p>
      </dgm:t>
    </dgm:pt>
    <dgm:pt modelId="{07EF1F47-E1D9-4F2C-9AE8-40D53AAD5C8C}" type="sibTrans" cxnId="{3F4E2D4C-61FE-4C6B-B114-5F0867B66504}">
      <dgm:prSet/>
      <dgm:spPr/>
      <dgm:t>
        <a:bodyPr/>
        <a:lstStyle/>
        <a:p>
          <a:endParaRPr lang="es-ES" sz="1600"/>
        </a:p>
      </dgm:t>
    </dgm:pt>
    <dgm:pt modelId="{0E3534F8-C10B-433A-A7EC-574EA52CE8CD}">
      <dgm:prSet phldrT="[Texto]" custT="1"/>
      <dgm:spPr/>
      <dgm:t>
        <a:bodyPr/>
        <a:lstStyle/>
        <a:p>
          <a:r>
            <a:rPr lang="es-EC" sz="1600" b="1" dirty="0" smtClean="0"/>
            <a:t>CAPITULO 3.- RESPONSABILIDAD DE LA COMPAÑÍA</a:t>
          </a:r>
          <a:endParaRPr lang="es-ES" sz="1600" dirty="0"/>
        </a:p>
      </dgm:t>
    </dgm:pt>
    <dgm:pt modelId="{5B573E61-10FA-4A29-A7FA-7C14753000EE}" type="parTrans" cxnId="{231CE01F-9B15-4556-B7DE-99B798168C26}">
      <dgm:prSet/>
      <dgm:spPr/>
      <dgm:t>
        <a:bodyPr/>
        <a:lstStyle/>
        <a:p>
          <a:endParaRPr lang="es-ES" sz="1600"/>
        </a:p>
      </dgm:t>
    </dgm:pt>
    <dgm:pt modelId="{C199A00B-CB57-4D3E-AA2E-12B0FF1DE8F2}" type="sibTrans" cxnId="{231CE01F-9B15-4556-B7DE-99B798168C26}">
      <dgm:prSet/>
      <dgm:spPr/>
      <dgm:t>
        <a:bodyPr/>
        <a:lstStyle/>
        <a:p>
          <a:endParaRPr lang="es-ES" sz="1600"/>
        </a:p>
      </dgm:t>
    </dgm:pt>
    <dgm:pt modelId="{F6652A48-A940-43F5-8BA9-3BB56249D107}">
      <dgm:prSet phldrT="[Texto]" custT="1"/>
      <dgm:spPr/>
      <dgm:t>
        <a:bodyPr/>
        <a:lstStyle/>
        <a:p>
          <a:r>
            <a:rPr lang="es-EC" sz="1600" b="1" dirty="0" smtClean="0"/>
            <a:t>CAPITULO 5.- RESPONSABILIDAD Y AUTORIDAD DEL CAPITÁN</a:t>
          </a:r>
          <a:endParaRPr lang="es-ES" sz="1600" dirty="0"/>
        </a:p>
      </dgm:t>
    </dgm:pt>
    <dgm:pt modelId="{D9E98B77-2FB5-4BB7-B68A-E7DC7498C7E8}" type="parTrans" cxnId="{FFE070D1-E36C-4CA4-86C6-93671A71A766}">
      <dgm:prSet/>
      <dgm:spPr/>
      <dgm:t>
        <a:bodyPr/>
        <a:lstStyle/>
        <a:p>
          <a:endParaRPr lang="es-ES" sz="1600"/>
        </a:p>
      </dgm:t>
    </dgm:pt>
    <dgm:pt modelId="{9DCC4788-95F8-44B1-B5F0-67E35ED0CC7B}" type="sibTrans" cxnId="{FFE070D1-E36C-4CA4-86C6-93671A71A766}">
      <dgm:prSet/>
      <dgm:spPr/>
      <dgm:t>
        <a:bodyPr/>
        <a:lstStyle/>
        <a:p>
          <a:endParaRPr lang="es-ES" sz="1600"/>
        </a:p>
      </dgm:t>
    </dgm:pt>
    <dgm:pt modelId="{4D1ADE80-57B5-4F74-9D3F-845F2CE12767}">
      <dgm:prSet custT="1"/>
      <dgm:spPr/>
      <dgm:t>
        <a:bodyPr/>
        <a:lstStyle/>
        <a:p>
          <a:r>
            <a:rPr lang="es-EC" sz="1600" b="1" dirty="0" smtClean="0"/>
            <a:t>CAPITULO 4.- PERSONA DESIGNADA</a:t>
          </a:r>
          <a:endParaRPr lang="es-ES" sz="1600" dirty="0"/>
        </a:p>
      </dgm:t>
    </dgm:pt>
    <dgm:pt modelId="{F3D92C4A-2BE2-4DE4-B5F7-050FE3279271}" type="parTrans" cxnId="{422A12D5-1FC8-4929-9C93-1F74175259CC}">
      <dgm:prSet/>
      <dgm:spPr/>
      <dgm:t>
        <a:bodyPr/>
        <a:lstStyle/>
        <a:p>
          <a:endParaRPr lang="es-ES" sz="1600"/>
        </a:p>
      </dgm:t>
    </dgm:pt>
    <dgm:pt modelId="{B0EE6767-73A2-46C2-8C20-9B4358D544AF}" type="sibTrans" cxnId="{422A12D5-1FC8-4929-9C93-1F74175259CC}">
      <dgm:prSet/>
      <dgm:spPr/>
      <dgm:t>
        <a:bodyPr/>
        <a:lstStyle/>
        <a:p>
          <a:endParaRPr lang="es-ES" sz="1600"/>
        </a:p>
      </dgm:t>
    </dgm:pt>
    <dgm:pt modelId="{091937DB-DFF9-4DD7-8D1E-399D7A8A9B9B}">
      <dgm:prSet phldrT="[Texto]" custT="1"/>
      <dgm:spPr/>
      <dgm:t>
        <a:bodyPr/>
        <a:lstStyle/>
        <a:p>
          <a:r>
            <a:rPr lang="es-EC" sz="1600" b="1" dirty="0" smtClean="0"/>
            <a:t>CAPITULO 6.- RECURSOS Y PERSONAL</a:t>
          </a:r>
          <a:endParaRPr lang="es-ES" sz="1600" dirty="0"/>
        </a:p>
      </dgm:t>
    </dgm:pt>
    <dgm:pt modelId="{A7B7AA84-A2BB-4B30-891C-C899785E335C}" type="parTrans" cxnId="{D1E3C291-451B-45CD-AB5E-10FD99200EB0}">
      <dgm:prSet/>
      <dgm:spPr/>
      <dgm:t>
        <a:bodyPr/>
        <a:lstStyle/>
        <a:p>
          <a:endParaRPr lang="es-ES" sz="1600"/>
        </a:p>
      </dgm:t>
    </dgm:pt>
    <dgm:pt modelId="{196E4092-33E9-4182-A7DB-C0DCAC2B93B0}" type="sibTrans" cxnId="{D1E3C291-451B-45CD-AB5E-10FD99200EB0}">
      <dgm:prSet/>
      <dgm:spPr/>
      <dgm:t>
        <a:bodyPr/>
        <a:lstStyle/>
        <a:p>
          <a:endParaRPr lang="es-ES" sz="1600"/>
        </a:p>
      </dgm:t>
    </dgm:pt>
    <dgm:pt modelId="{99020155-A263-4C39-BD80-A0C6562C236D}">
      <dgm:prSet phldrT="[Texto]" custT="1"/>
      <dgm:spPr/>
      <dgm:t>
        <a:bodyPr/>
        <a:lstStyle/>
        <a:p>
          <a:r>
            <a:rPr lang="es-EC" sz="1600" b="1" dirty="0" smtClean="0"/>
            <a:t>CAPITULO 7.- PLANES DE LAS OPERACIONES ABORDO</a:t>
          </a:r>
          <a:endParaRPr lang="es-ES" sz="1600" dirty="0"/>
        </a:p>
      </dgm:t>
    </dgm:pt>
    <dgm:pt modelId="{D8D62CA3-8BD4-49CC-B039-6C1C3B6E47C5}" type="parTrans" cxnId="{26C027B7-7C0B-42BC-9212-FC972596BF9C}">
      <dgm:prSet/>
      <dgm:spPr/>
      <dgm:t>
        <a:bodyPr/>
        <a:lstStyle/>
        <a:p>
          <a:endParaRPr lang="es-ES" sz="1600"/>
        </a:p>
      </dgm:t>
    </dgm:pt>
    <dgm:pt modelId="{CBB2D69E-EA55-467D-91D5-9D4A23BFBF80}" type="sibTrans" cxnId="{26C027B7-7C0B-42BC-9212-FC972596BF9C}">
      <dgm:prSet/>
      <dgm:spPr/>
      <dgm:t>
        <a:bodyPr/>
        <a:lstStyle/>
        <a:p>
          <a:endParaRPr lang="es-ES" sz="1600"/>
        </a:p>
      </dgm:t>
    </dgm:pt>
    <dgm:pt modelId="{4CA771D9-1062-457E-A7C2-E8D5C8CB1849}">
      <dgm:prSet phldrT="[Texto]" custT="1"/>
      <dgm:spPr/>
      <dgm:t>
        <a:bodyPr/>
        <a:lstStyle/>
        <a:p>
          <a:r>
            <a:rPr lang="es-EC" sz="1600" b="1" dirty="0" smtClean="0"/>
            <a:t>CAPITULO 8.- PREPARACIÓN PARA EMERGENCIAS</a:t>
          </a:r>
          <a:endParaRPr lang="es-ES" sz="1600" dirty="0"/>
        </a:p>
      </dgm:t>
    </dgm:pt>
    <dgm:pt modelId="{47B45CBE-99E0-4F3D-9C7C-9E1BAA407703}" type="parTrans" cxnId="{44FFDB0B-EB8A-4428-86D7-B4AC05E8405B}">
      <dgm:prSet/>
      <dgm:spPr/>
      <dgm:t>
        <a:bodyPr/>
        <a:lstStyle/>
        <a:p>
          <a:endParaRPr lang="es-ES" sz="1600"/>
        </a:p>
      </dgm:t>
    </dgm:pt>
    <dgm:pt modelId="{F2727E0D-7AC6-4863-B4BB-53107DBFFAAD}" type="sibTrans" cxnId="{44FFDB0B-EB8A-4428-86D7-B4AC05E8405B}">
      <dgm:prSet/>
      <dgm:spPr/>
      <dgm:t>
        <a:bodyPr/>
        <a:lstStyle/>
        <a:p>
          <a:endParaRPr lang="es-ES" sz="1600"/>
        </a:p>
      </dgm:t>
    </dgm:pt>
    <dgm:pt modelId="{30C4C635-BD69-40D6-99D1-2BC873D3A1D7}" type="pres">
      <dgm:prSet presAssocID="{69CB1D74-0B12-4040-ABBC-CD14E75E4E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CC35646-9455-4D9F-A586-076F5B8FE90E}" type="pres">
      <dgm:prSet presAssocID="{D850EB7D-F4C3-4628-8440-16B98CF47FCA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AD783E-6CC2-4C1D-961B-C05F7C8EF756}" type="pres">
      <dgm:prSet presAssocID="{07EF1F47-E1D9-4F2C-9AE8-40D53AAD5C8C}" presName="spacer" presStyleCnt="0"/>
      <dgm:spPr/>
    </dgm:pt>
    <dgm:pt modelId="{A3789631-5EFA-4394-85E6-E8185CD75B6E}" type="pres">
      <dgm:prSet presAssocID="{0E3534F8-C10B-433A-A7EC-574EA52CE8CD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DE4A8C-15C6-4551-AEE3-31B2B5E639B5}" type="pres">
      <dgm:prSet presAssocID="{C199A00B-CB57-4D3E-AA2E-12B0FF1DE8F2}" presName="spacer" presStyleCnt="0"/>
      <dgm:spPr/>
    </dgm:pt>
    <dgm:pt modelId="{3F5A4119-E264-48AC-9E3E-839C36AA5BC7}" type="pres">
      <dgm:prSet presAssocID="{4D1ADE80-57B5-4F74-9D3F-845F2CE12767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22A08D-0299-4D52-A35D-A158FEE7FE29}" type="pres">
      <dgm:prSet presAssocID="{B0EE6767-73A2-46C2-8C20-9B4358D544AF}" presName="spacer" presStyleCnt="0"/>
      <dgm:spPr/>
    </dgm:pt>
    <dgm:pt modelId="{48FD1204-1501-4AD6-8A7E-53782DF4F85F}" type="pres">
      <dgm:prSet presAssocID="{F6652A48-A940-43F5-8BA9-3BB56249D107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5CEB5A-F171-47C2-B7C9-340FE68C5527}" type="pres">
      <dgm:prSet presAssocID="{9DCC4788-95F8-44B1-B5F0-67E35ED0CC7B}" presName="spacer" presStyleCnt="0"/>
      <dgm:spPr/>
    </dgm:pt>
    <dgm:pt modelId="{CAEEC446-8304-41C1-8E6E-EC668328CD07}" type="pres">
      <dgm:prSet presAssocID="{091937DB-DFF9-4DD7-8D1E-399D7A8A9B9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09CAF7-D4B3-48FE-890D-7359DAE7CD9B}" type="pres">
      <dgm:prSet presAssocID="{196E4092-33E9-4182-A7DB-C0DCAC2B93B0}" presName="spacer" presStyleCnt="0"/>
      <dgm:spPr/>
    </dgm:pt>
    <dgm:pt modelId="{F392BF9D-2CFB-4876-8CAD-ECB90E06DCAF}" type="pres">
      <dgm:prSet presAssocID="{99020155-A263-4C39-BD80-A0C6562C236D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5D461D-26E2-4427-8024-8E69D4FF549B}" type="pres">
      <dgm:prSet presAssocID="{CBB2D69E-EA55-467D-91D5-9D4A23BFBF80}" presName="spacer" presStyleCnt="0"/>
      <dgm:spPr/>
    </dgm:pt>
    <dgm:pt modelId="{B3B42267-9174-4EEB-95ED-2401DCA1022A}" type="pres">
      <dgm:prSet presAssocID="{4CA771D9-1062-457E-A7C2-E8D5C8CB1849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CECE9D9-9DF2-46E1-9B5D-85B2FF2434EA}" type="presOf" srcId="{4D1ADE80-57B5-4F74-9D3F-845F2CE12767}" destId="{3F5A4119-E264-48AC-9E3E-839C36AA5BC7}" srcOrd="0" destOrd="0" presId="urn:microsoft.com/office/officeart/2005/8/layout/vList2"/>
    <dgm:cxn modelId="{CAB60DF3-CCFA-4087-A5B8-90072ADD3F2C}" type="presOf" srcId="{69CB1D74-0B12-4040-ABBC-CD14E75E4E7B}" destId="{30C4C635-BD69-40D6-99D1-2BC873D3A1D7}" srcOrd="0" destOrd="0" presId="urn:microsoft.com/office/officeart/2005/8/layout/vList2"/>
    <dgm:cxn modelId="{422A12D5-1FC8-4929-9C93-1F74175259CC}" srcId="{69CB1D74-0B12-4040-ABBC-CD14E75E4E7B}" destId="{4D1ADE80-57B5-4F74-9D3F-845F2CE12767}" srcOrd="2" destOrd="0" parTransId="{F3D92C4A-2BE2-4DE4-B5F7-050FE3279271}" sibTransId="{B0EE6767-73A2-46C2-8C20-9B4358D544AF}"/>
    <dgm:cxn modelId="{44FFDB0B-EB8A-4428-86D7-B4AC05E8405B}" srcId="{69CB1D74-0B12-4040-ABBC-CD14E75E4E7B}" destId="{4CA771D9-1062-457E-A7C2-E8D5C8CB1849}" srcOrd="6" destOrd="0" parTransId="{47B45CBE-99E0-4F3D-9C7C-9E1BAA407703}" sibTransId="{F2727E0D-7AC6-4863-B4BB-53107DBFFAAD}"/>
    <dgm:cxn modelId="{3F4E2D4C-61FE-4C6B-B114-5F0867B66504}" srcId="{69CB1D74-0B12-4040-ABBC-CD14E75E4E7B}" destId="{D850EB7D-F4C3-4628-8440-16B98CF47FCA}" srcOrd="0" destOrd="0" parTransId="{1FF1C0B1-D374-4983-99C6-EB43EA894228}" sibTransId="{07EF1F47-E1D9-4F2C-9AE8-40D53AAD5C8C}"/>
    <dgm:cxn modelId="{26C027B7-7C0B-42BC-9212-FC972596BF9C}" srcId="{69CB1D74-0B12-4040-ABBC-CD14E75E4E7B}" destId="{99020155-A263-4C39-BD80-A0C6562C236D}" srcOrd="5" destOrd="0" parTransId="{D8D62CA3-8BD4-49CC-B039-6C1C3B6E47C5}" sibTransId="{CBB2D69E-EA55-467D-91D5-9D4A23BFBF80}"/>
    <dgm:cxn modelId="{53F09E46-210D-4FCC-BF5E-6B4CB683A425}" type="presOf" srcId="{99020155-A263-4C39-BD80-A0C6562C236D}" destId="{F392BF9D-2CFB-4876-8CAD-ECB90E06DCAF}" srcOrd="0" destOrd="0" presId="urn:microsoft.com/office/officeart/2005/8/layout/vList2"/>
    <dgm:cxn modelId="{D4B3954F-A14E-4EE2-B776-679B8FE79AAE}" type="presOf" srcId="{D850EB7D-F4C3-4628-8440-16B98CF47FCA}" destId="{ACC35646-9455-4D9F-A586-076F5B8FE90E}" srcOrd="0" destOrd="0" presId="urn:microsoft.com/office/officeart/2005/8/layout/vList2"/>
    <dgm:cxn modelId="{FFE070D1-E36C-4CA4-86C6-93671A71A766}" srcId="{69CB1D74-0B12-4040-ABBC-CD14E75E4E7B}" destId="{F6652A48-A940-43F5-8BA9-3BB56249D107}" srcOrd="3" destOrd="0" parTransId="{D9E98B77-2FB5-4BB7-B68A-E7DC7498C7E8}" sibTransId="{9DCC4788-95F8-44B1-B5F0-67E35ED0CC7B}"/>
    <dgm:cxn modelId="{11AF2FE0-ED78-4033-A716-DCE01DA5AA85}" type="presOf" srcId="{0E3534F8-C10B-433A-A7EC-574EA52CE8CD}" destId="{A3789631-5EFA-4394-85E6-E8185CD75B6E}" srcOrd="0" destOrd="0" presId="urn:microsoft.com/office/officeart/2005/8/layout/vList2"/>
    <dgm:cxn modelId="{0E7D6941-B3C6-44F7-8E00-3DA1CA40DBCE}" type="presOf" srcId="{091937DB-DFF9-4DD7-8D1E-399D7A8A9B9B}" destId="{CAEEC446-8304-41C1-8E6E-EC668328CD07}" srcOrd="0" destOrd="0" presId="urn:microsoft.com/office/officeart/2005/8/layout/vList2"/>
    <dgm:cxn modelId="{231CE01F-9B15-4556-B7DE-99B798168C26}" srcId="{69CB1D74-0B12-4040-ABBC-CD14E75E4E7B}" destId="{0E3534F8-C10B-433A-A7EC-574EA52CE8CD}" srcOrd="1" destOrd="0" parTransId="{5B573E61-10FA-4A29-A7FA-7C14753000EE}" sibTransId="{C199A00B-CB57-4D3E-AA2E-12B0FF1DE8F2}"/>
    <dgm:cxn modelId="{C8D1407C-E199-4CCA-9869-E2436938502D}" type="presOf" srcId="{4CA771D9-1062-457E-A7C2-E8D5C8CB1849}" destId="{B3B42267-9174-4EEB-95ED-2401DCA1022A}" srcOrd="0" destOrd="0" presId="urn:microsoft.com/office/officeart/2005/8/layout/vList2"/>
    <dgm:cxn modelId="{26B6FF2A-D4BC-41B8-8D61-224FD86DBF10}" type="presOf" srcId="{F6652A48-A940-43F5-8BA9-3BB56249D107}" destId="{48FD1204-1501-4AD6-8A7E-53782DF4F85F}" srcOrd="0" destOrd="0" presId="urn:microsoft.com/office/officeart/2005/8/layout/vList2"/>
    <dgm:cxn modelId="{D1E3C291-451B-45CD-AB5E-10FD99200EB0}" srcId="{69CB1D74-0B12-4040-ABBC-CD14E75E4E7B}" destId="{091937DB-DFF9-4DD7-8D1E-399D7A8A9B9B}" srcOrd="4" destOrd="0" parTransId="{A7B7AA84-A2BB-4B30-891C-C899785E335C}" sibTransId="{196E4092-33E9-4182-A7DB-C0DCAC2B93B0}"/>
    <dgm:cxn modelId="{966CEF66-8DBA-413E-B3AA-2DFE1A9300B1}" type="presParOf" srcId="{30C4C635-BD69-40D6-99D1-2BC873D3A1D7}" destId="{ACC35646-9455-4D9F-A586-076F5B8FE90E}" srcOrd="0" destOrd="0" presId="urn:microsoft.com/office/officeart/2005/8/layout/vList2"/>
    <dgm:cxn modelId="{F6B8120A-D55E-4598-9F0D-43099B241A77}" type="presParOf" srcId="{30C4C635-BD69-40D6-99D1-2BC873D3A1D7}" destId="{BDAD783E-6CC2-4C1D-961B-C05F7C8EF756}" srcOrd="1" destOrd="0" presId="urn:microsoft.com/office/officeart/2005/8/layout/vList2"/>
    <dgm:cxn modelId="{43AA578A-8C5E-4FD5-A531-EA3D3C742331}" type="presParOf" srcId="{30C4C635-BD69-40D6-99D1-2BC873D3A1D7}" destId="{A3789631-5EFA-4394-85E6-E8185CD75B6E}" srcOrd="2" destOrd="0" presId="urn:microsoft.com/office/officeart/2005/8/layout/vList2"/>
    <dgm:cxn modelId="{5B42E65D-C340-465C-9CA6-3FDB08C4EE33}" type="presParOf" srcId="{30C4C635-BD69-40D6-99D1-2BC873D3A1D7}" destId="{EDDE4A8C-15C6-4551-AEE3-31B2B5E639B5}" srcOrd="3" destOrd="0" presId="urn:microsoft.com/office/officeart/2005/8/layout/vList2"/>
    <dgm:cxn modelId="{7F39738B-CB09-4C11-9C5A-2FE6B7B72855}" type="presParOf" srcId="{30C4C635-BD69-40D6-99D1-2BC873D3A1D7}" destId="{3F5A4119-E264-48AC-9E3E-839C36AA5BC7}" srcOrd="4" destOrd="0" presId="urn:microsoft.com/office/officeart/2005/8/layout/vList2"/>
    <dgm:cxn modelId="{6D56614E-C494-4F9D-900C-6BACED568E5D}" type="presParOf" srcId="{30C4C635-BD69-40D6-99D1-2BC873D3A1D7}" destId="{9F22A08D-0299-4D52-A35D-A158FEE7FE29}" srcOrd="5" destOrd="0" presId="urn:microsoft.com/office/officeart/2005/8/layout/vList2"/>
    <dgm:cxn modelId="{70A9DEE3-4A7E-49F9-815B-5E5806A0B703}" type="presParOf" srcId="{30C4C635-BD69-40D6-99D1-2BC873D3A1D7}" destId="{48FD1204-1501-4AD6-8A7E-53782DF4F85F}" srcOrd="6" destOrd="0" presId="urn:microsoft.com/office/officeart/2005/8/layout/vList2"/>
    <dgm:cxn modelId="{9007AAC8-65FF-4C7D-A472-8E0FBA7DF85B}" type="presParOf" srcId="{30C4C635-BD69-40D6-99D1-2BC873D3A1D7}" destId="{2B5CEB5A-F171-47C2-B7C9-340FE68C5527}" srcOrd="7" destOrd="0" presId="urn:microsoft.com/office/officeart/2005/8/layout/vList2"/>
    <dgm:cxn modelId="{99704A55-9465-4D28-B98B-3B4DE236E740}" type="presParOf" srcId="{30C4C635-BD69-40D6-99D1-2BC873D3A1D7}" destId="{CAEEC446-8304-41C1-8E6E-EC668328CD07}" srcOrd="8" destOrd="0" presId="urn:microsoft.com/office/officeart/2005/8/layout/vList2"/>
    <dgm:cxn modelId="{17AB626C-EF94-480B-8DEA-4A98B304E4E2}" type="presParOf" srcId="{30C4C635-BD69-40D6-99D1-2BC873D3A1D7}" destId="{DA09CAF7-D4B3-48FE-890D-7359DAE7CD9B}" srcOrd="9" destOrd="0" presId="urn:microsoft.com/office/officeart/2005/8/layout/vList2"/>
    <dgm:cxn modelId="{F4307FA6-F23A-496A-9AF3-4C2A100A8C73}" type="presParOf" srcId="{30C4C635-BD69-40D6-99D1-2BC873D3A1D7}" destId="{F392BF9D-2CFB-4876-8CAD-ECB90E06DCAF}" srcOrd="10" destOrd="0" presId="urn:microsoft.com/office/officeart/2005/8/layout/vList2"/>
    <dgm:cxn modelId="{29C919BF-2F6B-449C-A66E-A2AB3FBEB3C3}" type="presParOf" srcId="{30C4C635-BD69-40D6-99D1-2BC873D3A1D7}" destId="{C15D461D-26E2-4427-8024-8E69D4FF549B}" srcOrd="11" destOrd="0" presId="urn:microsoft.com/office/officeart/2005/8/layout/vList2"/>
    <dgm:cxn modelId="{00D6211E-295C-4C87-967C-8CF805136D96}" type="presParOf" srcId="{30C4C635-BD69-40D6-99D1-2BC873D3A1D7}" destId="{B3B42267-9174-4EEB-95ED-2401DCA1022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B6086B2-319D-4097-BCB5-38162B3336A1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984B18DB-EFBC-4433-8717-8B156217C296}">
      <dgm:prSet phldrT="[Texto]" custT="1"/>
      <dgm:spPr/>
      <dgm:t>
        <a:bodyPr/>
        <a:lstStyle/>
        <a:p>
          <a:r>
            <a:rPr lang="es-EC" sz="1400" b="1" dirty="0" smtClean="0"/>
            <a:t>PROPÓSITO</a:t>
          </a:r>
          <a:endParaRPr lang="es-ES" sz="1400" dirty="0"/>
        </a:p>
      </dgm:t>
    </dgm:pt>
    <dgm:pt modelId="{9F2D0218-FB3B-4144-91E7-D4A51A675423}" type="parTrans" cxnId="{5E68A03D-BF1E-45D0-BBEB-7969B9B21870}">
      <dgm:prSet/>
      <dgm:spPr/>
      <dgm:t>
        <a:bodyPr/>
        <a:lstStyle/>
        <a:p>
          <a:endParaRPr lang="es-ES" sz="1400"/>
        </a:p>
      </dgm:t>
    </dgm:pt>
    <dgm:pt modelId="{04491BEA-CB90-493E-9119-0829E7FBD159}" type="sibTrans" cxnId="{5E68A03D-BF1E-45D0-BBEB-7969B9B21870}">
      <dgm:prSet/>
      <dgm:spPr/>
      <dgm:t>
        <a:bodyPr/>
        <a:lstStyle/>
        <a:p>
          <a:endParaRPr lang="es-ES" sz="1400"/>
        </a:p>
      </dgm:t>
    </dgm:pt>
    <dgm:pt modelId="{9BB8CBDA-B28E-4147-83E8-284EEBDC3F99}">
      <dgm:prSet phldrT="[Texto]" custT="1"/>
      <dgm:spPr/>
      <dgm:t>
        <a:bodyPr/>
        <a:lstStyle/>
        <a:p>
          <a:r>
            <a:rPr lang="es-EC" sz="1400" b="1" dirty="0" smtClean="0"/>
            <a:t>RESPONSABLE</a:t>
          </a:r>
          <a:endParaRPr lang="es-ES" sz="1400" dirty="0"/>
        </a:p>
      </dgm:t>
    </dgm:pt>
    <dgm:pt modelId="{7BB6FF3E-AE9A-43DD-A648-6FFC72A002D8}" type="parTrans" cxnId="{BC1E0DDF-A498-49D0-BC4B-7D6D741CFDBB}">
      <dgm:prSet/>
      <dgm:spPr/>
      <dgm:t>
        <a:bodyPr/>
        <a:lstStyle/>
        <a:p>
          <a:endParaRPr lang="es-ES" sz="1400"/>
        </a:p>
      </dgm:t>
    </dgm:pt>
    <dgm:pt modelId="{F4E5E60A-AD62-4548-9FE0-731D9FFC7B9C}" type="sibTrans" cxnId="{BC1E0DDF-A498-49D0-BC4B-7D6D741CFDBB}">
      <dgm:prSet/>
      <dgm:spPr/>
      <dgm:t>
        <a:bodyPr/>
        <a:lstStyle/>
        <a:p>
          <a:endParaRPr lang="es-ES" sz="1400"/>
        </a:p>
      </dgm:t>
    </dgm:pt>
    <dgm:pt modelId="{3880EBB7-54C3-4B52-ABF0-6AA7A66F43EB}">
      <dgm:prSet custT="1"/>
      <dgm:spPr/>
      <dgm:t>
        <a:bodyPr/>
        <a:lstStyle/>
        <a:p>
          <a:r>
            <a:rPr lang="es-ES" sz="1400" dirty="0" smtClean="0"/>
            <a:t>Operación segura de toma de combustible evitando riesgos de contaminación del mar y afectación para el personal a bordo.</a:t>
          </a:r>
          <a:endParaRPr lang="es-ES" sz="1400" dirty="0"/>
        </a:p>
      </dgm:t>
    </dgm:pt>
    <dgm:pt modelId="{B3E8F11E-9AB6-4664-88B1-A3BBC7BAAC7F}" type="parTrans" cxnId="{A0D49128-0B2E-490D-A53F-CE6950D96C31}">
      <dgm:prSet/>
      <dgm:spPr/>
      <dgm:t>
        <a:bodyPr/>
        <a:lstStyle/>
        <a:p>
          <a:endParaRPr lang="es-ES" sz="1400"/>
        </a:p>
      </dgm:t>
    </dgm:pt>
    <dgm:pt modelId="{E5C9ADEF-03E0-4ED9-A4A6-7477E4804141}" type="sibTrans" cxnId="{A0D49128-0B2E-490D-A53F-CE6950D96C31}">
      <dgm:prSet/>
      <dgm:spPr/>
      <dgm:t>
        <a:bodyPr/>
        <a:lstStyle/>
        <a:p>
          <a:endParaRPr lang="es-ES" sz="1400"/>
        </a:p>
      </dgm:t>
    </dgm:pt>
    <dgm:pt modelId="{32646E0F-6C09-4392-8A27-CBF3EDD26D03}">
      <dgm:prSet custT="1"/>
      <dgm:spPr/>
      <dgm:t>
        <a:bodyPr/>
        <a:lstStyle/>
        <a:p>
          <a:r>
            <a:rPr lang="es-EC" sz="1400" dirty="0" smtClean="0"/>
            <a:t>El Capitán es el responsable de realizar las operaciones de toma de combustible e implementar las medidas de seguridad</a:t>
          </a:r>
          <a:endParaRPr lang="es-ES" sz="1400" dirty="0"/>
        </a:p>
      </dgm:t>
    </dgm:pt>
    <dgm:pt modelId="{0012856C-11C5-4173-8210-1C638660F4A1}" type="parTrans" cxnId="{8B6352A6-F008-470F-AD38-72A10447BC3D}">
      <dgm:prSet/>
      <dgm:spPr/>
      <dgm:t>
        <a:bodyPr/>
        <a:lstStyle/>
        <a:p>
          <a:endParaRPr lang="es-ES" sz="1400"/>
        </a:p>
      </dgm:t>
    </dgm:pt>
    <dgm:pt modelId="{3DFF2F28-F6BD-4029-AFFE-4001F8A12578}" type="sibTrans" cxnId="{8B6352A6-F008-470F-AD38-72A10447BC3D}">
      <dgm:prSet/>
      <dgm:spPr/>
      <dgm:t>
        <a:bodyPr/>
        <a:lstStyle/>
        <a:p>
          <a:endParaRPr lang="es-ES" sz="1400"/>
        </a:p>
      </dgm:t>
    </dgm:pt>
    <dgm:pt modelId="{6CDC4FB4-64F5-4409-8FD5-E56DCAD92082}">
      <dgm:prSet custT="1"/>
      <dgm:spPr/>
      <dgm:t>
        <a:bodyPr/>
        <a:lstStyle/>
        <a:p>
          <a:r>
            <a:rPr lang="es-EC" sz="1400" b="1" dirty="0" smtClean="0"/>
            <a:t>PROCEDIMIENTO</a:t>
          </a:r>
          <a:endParaRPr lang="es-ES" sz="1400" dirty="0"/>
        </a:p>
      </dgm:t>
    </dgm:pt>
    <dgm:pt modelId="{97D5C10E-87F8-4B5A-99B2-EB688A26B432}" type="parTrans" cxnId="{B883C067-F3ED-4597-A88B-0C37483DFF55}">
      <dgm:prSet/>
      <dgm:spPr/>
      <dgm:t>
        <a:bodyPr/>
        <a:lstStyle/>
        <a:p>
          <a:endParaRPr lang="es-ES" sz="1400"/>
        </a:p>
      </dgm:t>
    </dgm:pt>
    <dgm:pt modelId="{D778F0EB-CD43-4F4C-A820-73B8750296DE}" type="sibTrans" cxnId="{B883C067-F3ED-4597-A88B-0C37483DFF55}">
      <dgm:prSet/>
      <dgm:spPr/>
      <dgm:t>
        <a:bodyPr/>
        <a:lstStyle/>
        <a:p>
          <a:endParaRPr lang="es-ES" sz="1400"/>
        </a:p>
      </dgm:t>
    </dgm:pt>
    <dgm:pt modelId="{DEDF3737-F25A-42B7-AC85-E3E6C1F133A8}" type="pres">
      <dgm:prSet presAssocID="{0B6086B2-319D-4097-BCB5-38162B3336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6D93744-A850-4853-B151-D2B4D6B2D863}" type="pres">
      <dgm:prSet presAssocID="{984B18DB-EFBC-4433-8717-8B156217C29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E34BF2-E0B6-42FD-A341-5E0F3BFE469F}" type="pres">
      <dgm:prSet presAssocID="{04491BEA-CB90-493E-9119-0829E7FBD159}" presName="sibTrans" presStyleCnt="0"/>
      <dgm:spPr/>
    </dgm:pt>
    <dgm:pt modelId="{4ED6A4AB-173A-42E1-83E9-B7D14D2C9FC7}" type="pres">
      <dgm:prSet presAssocID="{9BB8CBDA-B28E-4147-83E8-284EEBDC3F9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761698-8FBD-4219-826B-825451EE25A1}" type="pres">
      <dgm:prSet presAssocID="{F4E5E60A-AD62-4548-9FE0-731D9FFC7B9C}" presName="sibTrans" presStyleCnt="0"/>
      <dgm:spPr/>
    </dgm:pt>
    <dgm:pt modelId="{98983CA3-8E65-452D-B480-270F3509056D}" type="pres">
      <dgm:prSet presAssocID="{6CDC4FB4-64F5-4409-8FD5-E56DCAD9208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F736A54-F242-428B-B89E-281DA71C315A}" type="presOf" srcId="{9BB8CBDA-B28E-4147-83E8-284EEBDC3F99}" destId="{4ED6A4AB-173A-42E1-83E9-B7D14D2C9FC7}" srcOrd="0" destOrd="0" presId="urn:microsoft.com/office/officeart/2005/8/layout/default"/>
    <dgm:cxn modelId="{A0D49128-0B2E-490D-A53F-CE6950D96C31}" srcId="{984B18DB-EFBC-4433-8717-8B156217C296}" destId="{3880EBB7-54C3-4B52-ABF0-6AA7A66F43EB}" srcOrd="0" destOrd="0" parTransId="{B3E8F11E-9AB6-4664-88B1-A3BBC7BAAC7F}" sibTransId="{E5C9ADEF-03E0-4ED9-A4A6-7477E4804141}"/>
    <dgm:cxn modelId="{5E68A03D-BF1E-45D0-BBEB-7969B9B21870}" srcId="{0B6086B2-319D-4097-BCB5-38162B3336A1}" destId="{984B18DB-EFBC-4433-8717-8B156217C296}" srcOrd="0" destOrd="0" parTransId="{9F2D0218-FB3B-4144-91E7-D4A51A675423}" sibTransId="{04491BEA-CB90-493E-9119-0829E7FBD159}"/>
    <dgm:cxn modelId="{90FF9EA1-C4FC-4D82-A09F-30C0451B55F6}" type="presOf" srcId="{984B18DB-EFBC-4433-8717-8B156217C296}" destId="{96D93744-A850-4853-B151-D2B4D6B2D863}" srcOrd="0" destOrd="0" presId="urn:microsoft.com/office/officeart/2005/8/layout/default"/>
    <dgm:cxn modelId="{117C6DD9-3DC9-40FB-A4BD-98F9609B201A}" type="presOf" srcId="{32646E0F-6C09-4392-8A27-CBF3EDD26D03}" destId="{4ED6A4AB-173A-42E1-83E9-B7D14D2C9FC7}" srcOrd="0" destOrd="1" presId="urn:microsoft.com/office/officeart/2005/8/layout/default"/>
    <dgm:cxn modelId="{8B6352A6-F008-470F-AD38-72A10447BC3D}" srcId="{9BB8CBDA-B28E-4147-83E8-284EEBDC3F99}" destId="{32646E0F-6C09-4392-8A27-CBF3EDD26D03}" srcOrd="0" destOrd="0" parTransId="{0012856C-11C5-4173-8210-1C638660F4A1}" sibTransId="{3DFF2F28-F6BD-4029-AFFE-4001F8A12578}"/>
    <dgm:cxn modelId="{BC1E0DDF-A498-49D0-BC4B-7D6D741CFDBB}" srcId="{0B6086B2-319D-4097-BCB5-38162B3336A1}" destId="{9BB8CBDA-B28E-4147-83E8-284EEBDC3F99}" srcOrd="1" destOrd="0" parTransId="{7BB6FF3E-AE9A-43DD-A648-6FFC72A002D8}" sibTransId="{F4E5E60A-AD62-4548-9FE0-731D9FFC7B9C}"/>
    <dgm:cxn modelId="{B883C067-F3ED-4597-A88B-0C37483DFF55}" srcId="{0B6086B2-319D-4097-BCB5-38162B3336A1}" destId="{6CDC4FB4-64F5-4409-8FD5-E56DCAD92082}" srcOrd="2" destOrd="0" parTransId="{97D5C10E-87F8-4B5A-99B2-EB688A26B432}" sibTransId="{D778F0EB-CD43-4F4C-A820-73B8750296DE}"/>
    <dgm:cxn modelId="{0DAC7A6C-2F3D-4401-BE0F-E655BE67A1ED}" type="presOf" srcId="{0B6086B2-319D-4097-BCB5-38162B3336A1}" destId="{DEDF3737-F25A-42B7-AC85-E3E6C1F133A8}" srcOrd="0" destOrd="0" presId="urn:microsoft.com/office/officeart/2005/8/layout/default"/>
    <dgm:cxn modelId="{6A91DE36-4BE8-4D6D-8EBF-934CF9C0EAD7}" type="presOf" srcId="{6CDC4FB4-64F5-4409-8FD5-E56DCAD92082}" destId="{98983CA3-8E65-452D-B480-270F3509056D}" srcOrd="0" destOrd="0" presId="urn:microsoft.com/office/officeart/2005/8/layout/default"/>
    <dgm:cxn modelId="{509DCCC1-7620-4C1E-B234-268BA724C7AF}" type="presOf" srcId="{3880EBB7-54C3-4B52-ABF0-6AA7A66F43EB}" destId="{96D93744-A850-4853-B151-D2B4D6B2D863}" srcOrd="0" destOrd="1" presId="urn:microsoft.com/office/officeart/2005/8/layout/default"/>
    <dgm:cxn modelId="{3B3FE130-BDCB-409D-801D-550F593BFF15}" type="presParOf" srcId="{DEDF3737-F25A-42B7-AC85-E3E6C1F133A8}" destId="{96D93744-A850-4853-B151-D2B4D6B2D863}" srcOrd="0" destOrd="0" presId="urn:microsoft.com/office/officeart/2005/8/layout/default"/>
    <dgm:cxn modelId="{90D19BB1-0298-4D30-A409-8C17EE78AA87}" type="presParOf" srcId="{DEDF3737-F25A-42B7-AC85-E3E6C1F133A8}" destId="{2DE34BF2-E0B6-42FD-A341-5E0F3BFE469F}" srcOrd="1" destOrd="0" presId="urn:microsoft.com/office/officeart/2005/8/layout/default"/>
    <dgm:cxn modelId="{095F2CF8-DC8E-42F8-865C-F9AECED2A8D3}" type="presParOf" srcId="{DEDF3737-F25A-42B7-AC85-E3E6C1F133A8}" destId="{4ED6A4AB-173A-42E1-83E9-B7D14D2C9FC7}" srcOrd="2" destOrd="0" presId="urn:microsoft.com/office/officeart/2005/8/layout/default"/>
    <dgm:cxn modelId="{A0656FA8-E782-4FC8-9ADA-E515737EDD1E}" type="presParOf" srcId="{DEDF3737-F25A-42B7-AC85-E3E6C1F133A8}" destId="{03761698-8FBD-4219-826B-825451EE25A1}" srcOrd="3" destOrd="0" presId="urn:microsoft.com/office/officeart/2005/8/layout/default"/>
    <dgm:cxn modelId="{8E8708F4-D504-4C72-8A5D-422AEE9FA269}" type="presParOf" srcId="{DEDF3737-F25A-42B7-AC85-E3E6C1F133A8}" destId="{98983CA3-8E65-452D-B480-270F3509056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B6086B2-319D-4097-BCB5-38162B3336A1}" type="doc">
      <dgm:prSet loTypeId="urn:microsoft.com/office/officeart/2005/8/layout/defaul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984B18DB-EFBC-4433-8717-8B156217C296}">
      <dgm:prSet phldrT="[Texto]" custT="1"/>
      <dgm:spPr/>
      <dgm:t>
        <a:bodyPr/>
        <a:lstStyle/>
        <a:p>
          <a:r>
            <a:rPr lang="es-EC" sz="1400" b="1" dirty="0" smtClean="0"/>
            <a:t>PROPÓSITO</a:t>
          </a:r>
          <a:endParaRPr lang="es-ES" sz="1400" dirty="0"/>
        </a:p>
      </dgm:t>
    </dgm:pt>
    <dgm:pt modelId="{9F2D0218-FB3B-4144-91E7-D4A51A675423}" type="parTrans" cxnId="{5E68A03D-BF1E-45D0-BBEB-7969B9B21870}">
      <dgm:prSet/>
      <dgm:spPr/>
      <dgm:t>
        <a:bodyPr/>
        <a:lstStyle/>
        <a:p>
          <a:endParaRPr lang="es-ES" sz="1400"/>
        </a:p>
      </dgm:t>
    </dgm:pt>
    <dgm:pt modelId="{04491BEA-CB90-493E-9119-0829E7FBD159}" type="sibTrans" cxnId="{5E68A03D-BF1E-45D0-BBEB-7969B9B21870}">
      <dgm:prSet/>
      <dgm:spPr/>
      <dgm:t>
        <a:bodyPr/>
        <a:lstStyle/>
        <a:p>
          <a:endParaRPr lang="es-ES" sz="1400"/>
        </a:p>
      </dgm:t>
    </dgm:pt>
    <dgm:pt modelId="{9BB8CBDA-B28E-4147-83E8-284EEBDC3F99}">
      <dgm:prSet phldrT="[Texto]" custT="1"/>
      <dgm:spPr/>
      <dgm:t>
        <a:bodyPr/>
        <a:lstStyle/>
        <a:p>
          <a:r>
            <a:rPr lang="es-EC" sz="1400" b="1" dirty="0" smtClean="0"/>
            <a:t>RESPONSABLE</a:t>
          </a:r>
          <a:endParaRPr lang="es-ES" sz="1400" dirty="0"/>
        </a:p>
      </dgm:t>
    </dgm:pt>
    <dgm:pt modelId="{7BB6FF3E-AE9A-43DD-A648-6FFC72A002D8}" type="parTrans" cxnId="{BC1E0DDF-A498-49D0-BC4B-7D6D741CFDBB}">
      <dgm:prSet/>
      <dgm:spPr/>
      <dgm:t>
        <a:bodyPr/>
        <a:lstStyle/>
        <a:p>
          <a:endParaRPr lang="es-ES" sz="1400"/>
        </a:p>
      </dgm:t>
    </dgm:pt>
    <dgm:pt modelId="{F4E5E60A-AD62-4548-9FE0-731D9FFC7B9C}" type="sibTrans" cxnId="{BC1E0DDF-A498-49D0-BC4B-7D6D741CFDBB}">
      <dgm:prSet/>
      <dgm:spPr/>
      <dgm:t>
        <a:bodyPr/>
        <a:lstStyle/>
        <a:p>
          <a:endParaRPr lang="es-ES" sz="1400"/>
        </a:p>
      </dgm:t>
    </dgm:pt>
    <dgm:pt modelId="{3880EBB7-54C3-4B52-ABF0-6AA7A66F43EB}">
      <dgm:prSet custT="1"/>
      <dgm:spPr/>
      <dgm:t>
        <a:bodyPr/>
        <a:lstStyle/>
        <a:p>
          <a:r>
            <a:rPr lang="es-EC" sz="1400" dirty="0" smtClean="0"/>
            <a:t>Navegar por aguas seguras y libres de riesgos.</a:t>
          </a:r>
          <a:endParaRPr lang="es-ES" sz="1400" dirty="0"/>
        </a:p>
      </dgm:t>
    </dgm:pt>
    <dgm:pt modelId="{B3E8F11E-9AB6-4664-88B1-A3BBC7BAAC7F}" type="parTrans" cxnId="{A0D49128-0B2E-490D-A53F-CE6950D96C31}">
      <dgm:prSet/>
      <dgm:spPr/>
      <dgm:t>
        <a:bodyPr/>
        <a:lstStyle/>
        <a:p>
          <a:endParaRPr lang="es-ES" sz="1400"/>
        </a:p>
      </dgm:t>
    </dgm:pt>
    <dgm:pt modelId="{E5C9ADEF-03E0-4ED9-A4A6-7477E4804141}" type="sibTrans" cxnId="{A0D49128-0B2E-490D-A53F-CE6950D96C31}">
      <dgm:prSet/>
      <dgm:spPr/>
      <dgm:t>
        <a:bodyPr/>
        <a:lstStyle/>
        <a:p>
          <a:endParaRPr lang="es-ES" sz="1400"/>
        </a:p>
      </dgm:t>
    </dgm:pt>
    <dgm:pt modelId="{32646E0F-6C09-4392-8A27-CBF3EDD26D03}">
      <dgm:prSet custT="1"/>
      <dgm:spPr/>
      <dgm:t>
        <a:bodyPr/>
        <a:lstStyle/>
        <a:p>
          <a:r>
            <a:rPr lang="es-EC" sz="1400" dirty="0" smtClean="0"/>
            <a:t>El Capitán es el encargado de planificar la navegación de acuerdo a las instrucciones operacionales. Los tripulantes están obligados a dar cumplimiento al Plan de Viaje</a:t>
          </a:r>
          <a:endParaRPr lang="es-ES" sz="1400" dirty="0"/>
        </a:p>
      </dgm:t>
    </dgm:pt>
    <dgm:pt modelId="{0012856C-11C5-4173-8210-1C638660F4A1}" type="parTrans" cxnId="{8B6352A6-F008-470F-AD38-72A10447BC3D}">
      <dgm:prSet/>
      <dgm:spPr/>
      <dgm:t>
        <a:bodyPr/>
        <a:lstStyle/>
        <a:p>
          <a:endParaRPr lang="es-ES" sz="1400"/>
        </a:p>
      </dgm:t>
    </dgm:pt>
    <dgm:pt modelId="{3DFF2F28-F6BD-4029-AFFE-4001F8A12578}" type="sibTrans" cxnId="{8B6352A6-F008-470F-AD38-72A10447BC3D}">
      <dgm:prSet/>
      <dgm:spPr/>
      <dgm:t>
        <a:bodyPr/>
        <a:lstStyle/>
        <a:p>
          <a:endParaRPr lang="es-ES" sz="1400"/>
        </a:p>
      </dgm:t>
    </dgm:pt>
    <dgm:pt modelId="{6CDC4FB4-64F5-4409-8FD5-E56DCAD92082}">
      <dgm:prSet custT="1"/>
      <dgm:spPr/>
      <dgm:t>
        <a:bodyPr/>
        <a:lstStyle/>
        <a:p>
          <a:r>
            <a:rPr lang="es-EC" sz="1400" b="1" dirty="0" smtClean="0"/>
            <a:t>PROCEDIMIENTO</a:t>
          </a:r>
          <a:endParaRPr lang="es-ES" sz="1400" dirty="0"/>
        </a:p>
      </dgm:t>
    </dgm:pt>
    <dgm:pt modelId="{97D5C10E-87F8-4B5A-99B2-EB688A26B432}" type="parTrans" cxnId="{B883C067-F3ED-4597-A88B-0C37483DFF55}">
      <dgm:prSet/>
      <dgm:spPr/>
      <dgm:t>
        <a:bodyPr/>
        <a:lstStyle/>
        <a:p>
          <a:endParaRPr lang="es-ES" sz="1400"/>
        </a:p>
      </dgm:t>
    </dgm:pt>
    <dgm:pt modelId="{D778F0EB-CD43-4F4C-A820-73B8750296DE}" type="sibTrans" cxnId="{B883C067-F3ED-4597-A88B-0C37483DFF55}">
      <dgm:prSet/>
      <dgm:spPr/>
      <dgm:t>
        <a:bodyPr/>
        <a:lstStyle/>
        <a:p>
          <a:endParaRPr lang="es-ES" sz="1400"/>
        </a:p>
      </dgm:t>
    </dgm:pt>
    <dgm:pt modelId="{DEDF3737-F25A-42B7-AC85-E3E6C1F133A8}" type="pres">
      <dgm:prSet presAssocID="{0B6086B2-319D-4097-BCB5-38162B3336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6D93744-A850-4853-B151-D2B4D6B2D863}" type="pres">
      <dgm:prSet presAssocID="{984B18DB-EFBC-4433-8717-8B156217C29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E34BF2-E0B6-42FD-A341-5E0F3BFE469F}" type="pres">
      <dgm:prSet presAssocID="{04491BEA-CB90-493E-9119-0829E7FBD159}" presName="sibTrans" presStyleCnt="0"/>
      <dgm:spPr/>
    </dgm:pt>
    <dgm:pt modelId="{4ED6A4AB-173A-42E1-83E9-B7D14D2C9FC7}" type="pres">
      <dgm:prSet presAssocID="{9BB8CBDA-B28E-4147-83E8-284EEBDC3F9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761698-8FBD-4219-826B-825451EE25A1}" type="pres">
      <dgm:prSet presAssocID="{F4E5E60A-AD62-4548-9FE0-731D9FFC7B9C}" presName="sibTrans" presStyleCnt="0"/>
      <dgm:spPr/>
    </dgm:pt>
    <dgm:pt modelId="{98983CA3-8E65-452D-B480-270F3509056D}" type="pres">
      <dgm:prSet presAssocID="{6CDC4FB4-64F5-4409-8FD5-E56DCAD9208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E68A03D-BF1E-45D0-BBEB-7969B9B21870}" srcId="{0B6086B2-319D-4097-BCB5-38162B3336A1}" destId="{984B18DB-EFBC-4433-8717-8B156217C296}" srcOrd="0" destOrd="0" parTransId="{9F2D0218-FB3B-4144-91E7-D4A51A675423}" sibTransId="{04491BEA-CB90-493E-9119-0829E7FBD159}"/>
    <dgm:cxn modelId="{0C539B3B-3548-4A3A-AD22-7C8A148A5B01}" type="presOf" srcId="{0B6086B2-319D-4097-BCB5-38162B3336A1}" destId="{DEDF3737-F25A-42B7-AC85-E3E6C1F133A8}" srcOrd="0" destOrd="0" presId="urn:microsoft.com/office/officeart/2005/8/layout/default"/>
    <dgm:cxn modelId="{7C925903-0B7C-4BFD-AEC7-2C7FCBC91AC1}" type="presOf" srcId="{3880EBB7-54C3-4B52-ABF0-6AA7A66F43EB}" destId="{96D93744-A850-4853-B151-D2B4D6B2D863}" srcOrd="0" destOrd="1" presId="urn:microsoft.com/office/officeart/2005/8/layout/default"/>
    <dgm:cxn modelId="{B883C067-F3ED-4597-A88B-0C37483DFF55}" srcId="{0B6086B2-319D-4097-BCB5-38162B3336A1}" destId="{6CDC4FB4-64F5-4409-8FD5-E56DCAD92082}" srcOrd="2" destOrd="0" parTransId="{97D5C10E-87F8-4B5A-99B2-EB688A26B432}" sibTransId="{D778F0EB-CD43-4F4C-A820-73B8750296DE}"/>
    <dgm:cxn modelId="{A0D49128-0B2E-490D-A53F-CE6950D96C31}" srcId="{984B18DB-EFBC-4433-8717-8B156217C296}" destId="{3880EBB7-54C3-4B52-ABF0-6AA7A66F43EB}" srcOrd="0" destOrd="0" parTransId="{B3E8F11E-9AB6-4664-88B1-A3BBC7BAAC7F}" sibTransId="{E5C9ADEF-03E0-4ED9-A4A6-7477E4804141}"/>
    <dgm:cxn modelId="{575D1C23-129A-4B83-90CB-ECB003D624D2}" type="presOf" srcId="{9BB8CBDA-B28E-4147-83E8-284EEBDC3F99}" destId="{4ED6A4AB-173A-42E1-83E9-B7D14D2C9FC7}" srcOrd="0" destOrd="0" presId="urn:microsoft.com/office/officeart/2005/8/layout/default"/>
    <dgm:cxn modelId="{83B14FD7-6F49-484E-958C-487357C9A187}" type="presOf" srcId="{32646E0F-6C09-4392-8A27-CBF3EDD26D03}" destId="{4ED6A4AB-173A-42E1-83E9-B7D14D2C9FC7}" srcOrd="0" destOrd="1" presId="urn:microsoft.com/office/officeart/2005/8/layout/default"/>
    <dgm:cxn modelId="{354BACD1-E2BB-403F-9F06-44C6B2A31B6A}" type="presOf" srcId="{6CDC4FB4-64F5-4409-8FD5-E56DCAD92082}" destId="{98983CA3-8E65-452D-B480-270F3509056D}" srcOrd="0" destOrd="0" presId="urn:microsoft.com/office/officeart/2005/8/layout/default"/>
    <dgm:cxn modelId="{8B6352A6-F008-470F-AD38-72A10447BC3D}" srcId="{9BB8CBDA-B28E-4147-83E8-284EEBDC3F99}" destId="{32646E0F-6C09-4392-8A27-CBF3EDD26D03}" srcOrd="0" destOrd="0" parTransId="{0012856C-11C5-4173-8210-1C638660F4A1}" sibTransId="{3DFF2F28-F6BD-4029-AFFE-4001F8A12578}"/>
    <dgm:cxn modelId="{6CD093BC-F7CF-44B0-84CD-20182F8BB5F7}" type="presOf" srcId="{984B18DB-EFBC-4433-8717-8B156217C296}" destId="{96D93744-A850-4853-B151-D2B4D6B2D863}" srcOrd="0" destOrd="0" presId="urn:microsoft.com/office/officeart/2005/8/layout/default"/>
    <dgm:cxn modelId="{BC1E0DDF-A498-49D0-BC4B-7D6D741CFDBB}" srcId="{0B6086B2-319D-4097-BCB5-38162B3336A1}" destId="{9BB8CBDA-B28E-4147-83E8-284EEBDC3F99}" srcOrd="1" destOrd="0" parTransId="{7BB6FF3E-AE9A-43DD-A648-6FFC72A002D8}" sibTransId="{F4E5E60A-AD62-4548-9FE0-731D9FFC7B9C}"/>
    <dgm:cxn modelId="{B650E8D0-ACD4-4A00-8783-CF0FF4354426}" type="presParOf" srcId="{DEDF3737-F25A-42B7-AC85-E3E6C1F133A8}" destId="{96D93744-A850-4853-B151-D2B4D6B2D863}" srcOrd="0" destOrd="0" presId="urn:microsoft.com/office/officeart/2005/8/layout/default"/>
    <dgm:cxn modelId="{E33D907E-35A0-4FAC-A6BD-7F033995A321}" type="presParOf" srcId="{DEDF3737-F25A-42B7-AC85-E3E6C1F133A8}" destId="{2DE34BF2-E0B6-42FD-A341-5E0F3BFE469F}" srcOrd="1" destOrd="0" presId="urn:microsoft.com/office/officeart/2005/8/layout/default"/>
    <dgm:cxn modelId="{3D59DB44-790D-4BC0-BDB8-4BE003CC172B}" type="presParOf" srcId="{DEDF3737-F25A-42B7-AC85-E3E6C1F133A8}" destId="{4ED6A4AB-173A-42E1-83E9-B7D14D2C9FC7}" srcOrd="2" destOrd="0" presId="urn:microsoft.com/office/officeart/2005/8/layout/default"/>
    <dgm:cxn modelId="{B54A0F4D-18C4-4452-A19A-49A42BF3001E}" type="presParOf" srcId="{DEDF3737-F25A-42B7-AC85-E3E6C1F133A8}" destId="{03761698-8FBD-4219-826B-825451EE25A1}" srcOrd="3" destOrd="0" presId="urn:microsoft.com/office/officeart/2005/8/layout/default"/>
    <dgm:cxn modelId="{861A10E0-457E-4148-BC0A-6F4EB3115BD8}" type="presParOf" srcId="{DEDF3737-F25A-42B7-AC85-E3E6C1F133A8}" destId="{98983CA3-8E65-452D-B480-270F3509056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B6086B2-319D-4097-BCB5-38162B3336A1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984B18DB-EFBC-4433-8717-8B156217C296}">
      <dgm:prSet phldrT="[Texto]" custT="1"/>
      <dgm:spPr/>
      <dgm:t>
        <a:bodyPr/>
        <a:lstStyle/>
        <a:p>
          <a:r>
            <a:rPr lang="es-EC" sz="1400" b="1" dirty="0" smtClean="0"/>
            <a:t>PROPÓSITO</a:t>
          </a:r>
          <a:endParaRPr lang="es-ES" sz="1400" dirty="0"/>
        </a:p>
      </dgm:t>
    </dgm:pt>
    <dgm:pt modelId="{9F2D0218-FB3B-4144-91E7-D4A51A675423}" type="parTrans" cxnId="{5E68A03D-BF1E-45D0-BBEB-7969B9B21870}">
      <dgm:prSet/>
      <dgm:spPr/>
      <dgm:t>
        <a:bodyPr/>
        <a:lstStyle/>
        <a:p>
          <a:endParaRPr lang="es-ES" sz="1400"/>
        </a:p>
      </dgm:t>
    </dgm:pt>
    <dgm:pt modelId="{04491BEA-CB90-493E-9119-0829E7FBD159}" type="sibTrans" cxnId="{5E68A03D-BF1E-45D0-BBEB-7969B9B21870}">
      <dgm:prSet/>
      <dgm:spPr/>
      <dgm:t>
        <a:bodyPr/>
        <a:lstStyle/>
        <a:p>
          <a:endParaRPr lang="es-ES" sz="1400"/>
        </a:p>
      </dgm:t>
    </dgm:pt>
    <dgm:pt modelId="{9BB8CBDA-B28E-4147-83E8-284EEBDC3F99}">
      <dgm:prSet phldrT="[Texto]" custT="1"/>
      <dgm:spPr/>
      <dgm:t>
        <a:bodyPr/>
        <a:lstStyle/>
        <a:p>
          <a:r>
            <a:rPr lang="es-EC" sz="1400" b="1" dirty="0" smtClean="0"/>
            <a:t>RESPONSABLE</a:t>
          </a:r>
          <a:endParaRPr lang="es-ES" sz="1400" dirty="0"/>
        </a:p>
      </dgm:t>
    </dgm:pt>
    <dgm:pt modelId="{7BB6FF3E-AE9A-43DD-A648-6FFC72A002D8}" type="parTrans" cxnId="{BC1E0DDF-A498-49D0-BC4B-7D6D741CFDBB}">
      <dgm:prSet/>
      <dgm:spPr/>
      <dgm:t>
        <a:bodyPr/>
        <a:lstStyle/>
        <a:p>
          <a:endParaRPr lang="es-ES" sz="1400"/>
        </a:p>
      </dgm:t>
    </dgm:pt>
    <dgm:pt modelId="{F4E5E60A-AD62-4548-9FE0-731D9FFC7B9C}" type="sibTrans" cxnId="{BC1E0DDF-A498-49D0-BC4B-7D6D741CFDBB}">
      <dgm:prSet/>
      <dgm:spPr/>
      <dgm:t>
        <a:bodyPr/>
        <a:lstStyle/>
        <a:p>
          <a:endParaRPr lang="es-ES" sz="1400"/>
        </a:p>
      </dgm:t>
    </dgm:pt>
    <dgm:pt modelId="{3880EBB7-54C3-4B52-ABF0-6AA7A66F43EB}">
      <dgm:prSet custT="1"/>
      <dgm:spPr/>
      <dgm:t>
        <a:bodyPr/>
        <a:lstStyle/>
        <a:p>
          <a:r>
            <a:rPr lang="es-EC" sz="1400" dirty="0" smtClean="0"/>
            <a:t>Asegurarse de que los pasajeros que utilizan las pangas durante el cumplimiento diario de sus actividades visitas a las Islas lo realicen de una manera ordenada y segura.</a:t>
          </a:r>
          <a:endParaRPr lang="es-ES" sz="1400" dirty="0"/>
        </a:p>
      </dgm:t>
    </dgm:pt>
    <dgm:pt modelId="{B3E8F11E-9AB6-4664-88B1-A3BBC7BAAC7F}" type="parTrans" cxnId="{A0D49128-0B2E-490D-A53F-CE6950D96C31}">
      <dgm:prSet/>
      <dgm:spPr/>
      <dgm:t>
        <a:bodyPr/>
        <a:lstStyle/>
        <a:p>
          <a:endParaRPr lang="es-ES" sz="1400"/>
        </a:p>
      </dgm:t>
    </dgm:pt>
    <dgm:pt modelId="{E5C9ADEF-03E0-4ED9-A4A6-7477E4804141}" type="sibTrans" cxnId="{A0D49128-0B2E-490D-A53F-CE6950D96C31}">
      <dgm:prSet/>
      <dgm:spPr/>
      <dgm:t>
        <a:bodyPr/>
        <a:lstStyle/>
        <a:p>
          <a:endParaRPr lang="es-ES" sz="1400"/>
        </a:p>
      </dgm:t>
    </dgm:pt>
    <dgm:pt modelId="{32646E0F-6C09-4392-8A27-CBF3EDD26D03}">
      <dgm:prSet custT="1"/>
      <dgm:spPr/>
      <dgm:t>
        <a:bodyPr/>
        <a:lstStyle/>
        <a:p>
          <a:r>
            <a:rPr lang="es-EC" sz="1400" dirty="0" smtClean="0"/>
            <a:t>El Capitán y el Director del Crucero son los responsables de cumplir con los procedimientos </a:t>
          </a:r>
          <a:endParaRPr lang="es-ES" sz="1400" dirty="0"/>
        </a:p>
      </dgm:t>
    </dgm:pt>
    <dgm:pt modelId="{0012856C-11C5-4173-8210-1C638660F4A1}" type="parTrans" cxnId="{8B6352A6-F008-470F-AD38-72A10447BC3D}">
      <dgm:prSet/>
      <dgm:spPr/>
      <dgm:t>
        <a:bodyPr/>
        <a:lstStyle/>
        <a:p>
          <a:endParaRPr lang="es-ES" sz="1400"/>
        </a:p>
      </dgm:t>
    </dgm:pt>
    <dgm:pt modelId="{3DFF2F28-F6BD-4029-AFFE-4001F8A12578}" type="sibTrans" cxnId="{8B6352A6-F008-470F-AD38-72A10447BC3D}">
      <dgm:prSet/>
      <dgm:spPr/>
      <dgm:t>
        <a:bodyPr/>
        <a:lstStyle/>
        <a:p>
          <a:endParaRPr lang="es-ES" sz="1400"/>
        </a:p>
      </dgm:t>
    </dgm:pt>
    <dgm:pt modelId="{6CDC4FB4-64F5-4409-8FD5-E56DCAD92082}">
      <dgm:prSet custT="1"/>
      <dgm:spPr/>
      <dgm:t>
        <a:bodyPr/>
        <a:lstStyle/>
        <a:p>
          <a:r>
            <a:rPr lang="es-EC" sz="1400" b="1" dirty="0" smtClean="0"/>
            <a:t>PROCEDIMIENTO</a:t>
          </a:r>
          <a:endParaRPr lang="es-ES" sz="1400" dirty="0"/>
        </a:p>
      </dgm:t>
    </dgm:pt>
    <dgm:pt modelId="{97D5C10E-87F8-4B5A-99B2-EB688A26B432}" type="parTrans" cxnId="{B883C067-F3ED-4597-A88B-0C37483DFF55}">
      <dgm:prSet/>
      <dgm:spPr/>
      <dgm:t>
        <a:bodyPr/>
        <a:lstStyle/>
        <a:p>
          <a:endParaRPr lang="es-ES" sz="1400"/>
        </a:p>
      </dgm:t>
    </dgm:pt>
    <dgm:pt modelId="{D778F0EB-CD43-4F4C-A820-73B8750296DE}" type="sibTrans" cxnId="{B883C067-F3ED-4597-A88B-0C37483DFF55}">
      <dgm:prSet/>
      <dgm:spPr/>
      <dgm:t>
        <a:bodyPr/>
        <a:lstStyle/>
        <a:p>
          <a:endParaRPr lang="es-ES" sz="1400"/>
        </a:p>
      </dgm:t>
    </dgm:pt>
    <dgm:pt modelId="{69CF2CD4-CF7E-41CC-81F0-2A592B9B137B}">
      <dgm:prSet custT="1"/>
      <dgm:spPr/>
      <dgm:t>
        <a:bodyPr/>
        <a:lstStyle/>
        <a:p>
          <a:r>
            <a:rPr lang="es-EC" sz="1200" dirty="0" smtClean="0"/>
            <a:t>El Director de Crucero y el Coordinador de Guías Naturales coordinarán la </a:t>
          </a:r>
          <a:r>
            <a:rPr lang="es-EC" sz="1200" b="0" dirty="0" smtClean="0"/>
            <a:t>reunión</a:t>
          </a:r>
          <a:r>
            <a:rPr lang="es-EC" sz="1200" dirty="0" smtClean="0"/>
            <a:t> de bienvenida donde el Capitán o quien éste haya delegado explicará a los pasajeros las medidas de seguridad </a:t>
          </a:r>
          <a:endParaRPr lang="es-ES" sz="1200" dirty="0"/>
        </a:p>
      </dgm:t>
    </dgm:pt>
    <dgm:pt modelId="{9C89AC0E-F7EA-46DC-B586-E20E780E25CD}" type="parTrans" cxnId="{5E431FDB-D219-43BB-BB97-7FC8DE28FA26}">
      <dgm:prSet/>
      <dgm:spPr/>
      <dgm:t>
        <a:bodyPr/>
        <a:lstStyle/>
        <a:p>
          <a:endParaRPr lang="es-ES"/>
        </a:p>
      </dgm:t>
    </dgm:pt>
    <dgm:pt modelId="{9084AA79-DBF5-43B7-B8CD-9BD5D6D5C651}" type="sibTrans" cxnId="{5E431FDB-D219-43BB-BB97-7FC8DE28FA26}">
      <dgm:prSet/>
      <dgm:spPr/>
      <dgm:t>
        <a:bodyPr/>
        <a:lstStyle/>
        <a:p>
          <a:endParaRPr lang="es-ES"/>
        </a:p>
      </dgm:t>
    </dgm:pt>
    <dgm:pt modelId="{DEDF3737-F25A-42B7-AC85-E3E6C1F133A8}" type="pres">
      <dgm:prSet presAssocID="{0B6086B2-319D-4097-BCB5-38162B3336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6D93744-A850-4853-B151-D2B4D6B2D863}" type="pres">
      <dgm:prSet presAssocID="{984B18DB-EFBC-4433-8717-8B156217C29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E34BF2-E0B6-42FD-A341-5E0F3BFE469F}" type="pres">
      <dgm:prSet presAssocID="{04491BEA-CB90-493E-9119-0829E7FBD159}" presName="sibTrans" presStyleCnt="0"/>
      <dgm:spPr/>
    </dgm:pt>
    <dgm:pt modelId="{4ED6A4AB-173A-42E1-83E9-B7D14D2C9FC7}" type="pres">
      <dgm:prSet presAssocID="{9BB8CBDA-B28E-4147-83E8-284EEBDC3F9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761698-8FBD-4219-826B-825451EE25A1}" type="pres">
      <dgm:prSet presAssocID="{F4E5E60A-AD62-4548-9FE0-731D9FFC7B9C}" presName="sibTrans" presStyleCnt="0"/>
      <dgm:spPr/>
    </dgm:pt>
    <dgm:pt modelId="{98983CA3-8E65-452D-B480-270F3509056D}" type="pres">
      <dgm:prSet presAssocID="{6CDC4FB4-64F5-4409-8FD5-E56DCAD9208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20DB238-4A4D-44C1-80D9-5AE8DEC43F14}" type="presOf" srcId="{6CDC4FB4-64F5-4409-8FD5-E56DCAD92082}" destId="{98983CA3-8E65-452D-B480-270F3509056D}" srcOrd="0" destOrd="0" presId="urn:microsoft.com/office/officeart/2005/8/layout/default"/>
    <dgm:cxn modelId="{A0D49128-0B2E-490D-A53F-CE6950D96C31}" srcId="{984B18DB-EFBC-4433-8717-8B156217C296}" destId="{3880EBB7-54C3-4B52-ABF0-6AA7A66F43EB}" srcOrd="0" destOrd="0" parTransId="{B3E8F11E-9AB6-4664-88B1-A3BBC7BAAC7F}" sibTransId="{E5C9ADEF-03E0-4ED9-A4A6-7477E4804141}"/>
    <dgm:cxn modelId="{5E68A03D-BF1E-45D0-BBEB-7969B9B21870}" srcId="{0B6086B2-319D-4097-BCB5-38162B3336A1}" destId="{984B18DB-EFBC-4433-8717-8B156217C296}" srcOrd="0" destOrd="0" parTransId="{9F2D0218-FB3B-4144-91E7-D4A51A675423}" sibTransId="{04491BEA-CB90-493E-9119-0829E7FBD159}"/>
    <dgm:cxn modelId="{A7BEDB4C-F2D2-44D4-BD03-D3F5433DD10D}" type="presOf" srcId="{984B18DB-EFBC-4433-8717-8B156217C296}" destId="{96D93744-A850-4853-B151-D2B4D6B2D863}" srcOrd="0" destOrd="0" presId="urn:microsoft.com/office/officeart/2005/8/layout/default"/>
    <dgm:cxn modelId="{C451E173-EAEE-4DBA-B45D-24BD50AAD72A}" type="presOf" srcId="{3880EBB7-54C3-4B52-ABF0-6AA7A66F43EB}" destId="{96D93744-A850-4853-B151-D2B4D6B2D863}" srcOrd="0" destOrd="1" presId="urn:microsoft.com/office/officeart/2005/8/layout/default"/>
    <dgm:cxn modelId="{5E431FDB-D219-43BB-BB97-7FC8DE28FA26}" srcId="{6CDC4FB4-64F5-4409-8FD5-E56DCAD92082}" destId="{69CF2CD4-CF7E-41CC-81F0-2A592B9B137B}" srcOrd="0" destOrd="0" parTransId="{9C89AC0E-F7EA-46DC-B586-E20E780E25CD}" sibTransId="{9084AA79-DBF5-43B7-B8CD-9BD5D6D5C651}"/>
    <dgm:cxn modelId="{BC1E0DDF-A498-49D0-BC4B-7D6D741CFDBB}" srcId="{0B6086B2-319D-4097-BCB5-38162B3336A1}" destId="{9BB8CBDA-B28E-4147-83E8-284EEBDC3F99}" srcOrd="1" destOrd="0" parTransId="{7BB6FF3E-AE9A-43DD-A648-6FFC72A002D8}" sibTransId="{F4E5E60A-AD62-4548-9FE0-731D9FFC7B9C}"/>
    <dgm:cxn modelId="{8B6352A6-F008-470F-AD38-72A10447BC3D}" srcId="{9BB8CBDA-B28E-4147-83E8-284EEBDC3F99}" destId="{32646E0F-6C09-4392-8A27-CBF3EDD26D03}" srcOrd="0" destOrd="0" parTransId="{0012856C-11C5-4173-8210-1C638660F4A1}" sibTransId="{3DFF2F28-F6BD-4029-AFFE-4001F8A12578}"/>
    <dgm:cxn modelId="{B883C067-F3ED-4597-A88B-0C37483DFF55}" srcId="{0B6086B2-319D-4097-BCB5-38162B3336A1}" destId="{6CDC4FB4-64F5-4409-8FD5-E56DCAD92082}" srcOrd="2" destOrd="0" parTransId="{97D5C10E-87F8-4B5A-99B2-EB688A26B432}" sibTransId="{D778F0EB-CD43-4F4C-A820-73B8750296DE}"/>
    <dgm:cxn modelId="{14C4E9CD-52D3-4A45-B930-40CE49437597}" type="presOf" srcId="{9BB8CBDA-B28E-4147-83E8-284EEBDC3F99}" destId="{4ED6A4AB-173A-42E1-83E9-B7D14D2C9FC7}" srcOrd="0" destOrd="0" presId="urn:microsoft.com/office/officeart/2005/8/layout/default"/>
    <dgm:cxn modelId="{4A779613-10B4-4B7E-9E82-7EC7FBE60084}" type="presOf" srcId="{32646E0F-6C09-4392-8A27-CBF3EDD26D03}" destId="{4ED6A4AB-173A-42E1-83E9-B7D14D2C9FC7}" srcOrd="0" destOrd="1" presId="urn:microsoft.com/office/officeart/2005/8/layout/default"/>
    <dgm:cxn modelId="{23685721-667B-4200-BCCA-5B5C29B56ABD}" type="presOf" srcId="{0B6086B2-319D-4097-BCB5-38162B3336A1}" destId="{DEDF3737-F25A-42B7-AC85-E3E6C1F133A8}" srcOrd="0" destOrd="0" presId="urn:microsoft.com/office/officeart/2005/8/layout/default"/>
    <dgm:cxn modelId="{EEAF9277-A218-4C02-8E4F-3475A376E7E4}" type="presOf" srcId="{69CF2CD4-CF7E-41CC-81F0-2A592B9B137B}" destId="{98983CA3-8E65-452D-B480-270F3509056D}" srcOrd="0" destOrd="1" presId="urn:microsoft.com/office/officeart/2005/8/layout/default"/>
    <dgm:cxn modelId="{220F4600-1C58-49D3-A217-F62539394D95}" type="presParOf" srcId="{DEDF3737-F25A-42B7-AC85-E3E6C1F133A8}" destId="{96D93744-A850-4853-B151-D2B4D6B2D863}" srcOrd="0" destOrd="0" presId="urn:microsoft.com/office/officeart/2005/8/layout/default"/>
    <dgm:cxn modelId="{4C50E28D-AD9D-49C0-B79F-139F5665C407}" type="presParOf" srcId="{DEDF3737-F25A-42B7-AC85-E3E6C1F133A8}" destId="{2DE34BF2-E0B6-42FD-A341-5E0F3BFE469F}" srcOrd="1" destOrd="0" presId="urn:microsoft.com/office/officeart/2005/8/layout/default"/>
    <dgm:cxn modelId="{9994B852-EABC-405C-99B9-75B2113F0789}" type="presParOf" srcId="{DEDF3737-F25A-42B7-AC85-E3E6C1F133A8}" destId="{4ED6A4AB-173A-42E1-83E9-B7D14D2C9FC7}" srcOrd="2" destOrd="0" presId="urn:microsoft.com/office/officeart/2005/8/layout/default"/>
    <dgm:cxn modelId="{C17DD792-4315-4D21-B1EB-CCDFE5FD318D}" type="presParOf" srcId="{DEDF3737-F25A-42B7-AC85-E3E6C1F133A8}" destId="{03761698-8FBD-4219-826B-825451EE25A1}" srcOrd="3" destOrd="0" presId="urn:microsoft.com/office/officeart/2005/8/layout/default"/>
    <dgm:cxn modelId="{0B77B3F2-AE88-4B27-84E5-82BC14B0DFEF}" type="presParOf" srcId="{DEDF3737-F25A-42B7-AC85-E3E6C1F133A8}" destId="{98983CA3-8E65-452D-B480-270F3509056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B6086B2-319D-4097-BCB5-38162B3336A1}" type="doc">
      <dgm:prSet loTypeId="urn:microsoft.com/office/officeart/2005/8/layout/defaul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S"/>
        </a:p>
      </dgm:t>
    </dgm:pt>
    <dgm:pt modelId="{984B18DB-EFBC-4433-8717-8B156217C296}">
      <dgm:prSet phldrT="[Texto]" custT="1"/>
      <dgm:spPr/>
      <dgm:t>
        <a:bodyPr/>
        <a:lstStyle/>
        <a:p>
          <a:r>
            <a:rPr lang="es-EC" sz="1400" b="1" dirty="0" smtClean="0"/>
            <a:t>PROPÓSITO</a:t>
          </a:r>
          <a:endParaRPr lang="es-ES" sz="1400" dirty="0"/>
        </a:p>
      </dgm:t>
    </dgm:pt>
    <dgm:pt modelId="{9F2D0218-FB3B-4144-91E7-D4A51A675423}" type="parTrans" cxnId="{5E68A03D-BF1E-45D0-BBEB-7969B9B21870}">
      <dgm:prSet/>
      <dgm:spPr/>
      <dgm:t>
        <a:bodyPr/>
        <a:lstStyle/>
        <a:p>
          <a:endParaRPr lang="es-ES" sz="1400"/>
        </a:p>
      </dgm:t>
    </dgm:pt>
    <dgm:pt modelId="{04491BEA-CB90-493E-9119-0829E7FBD159}" type="sibTrans" cxnId="{5E68A03D-BF1E-45D0-BBEB-7969B9B21870}">
      <dgm:prSet/>
      <dgm:spPr/>
      <dgm:t>
        <a:bodyPr/>
        <a:lstStyle/>
        <a:p>
          <a:endParaRPr lang="es-ES" sz="1400"/>
        </a:p>
      </dgm:t>
    </dgm:pt>
    <dgm:pt modelId="{9BB8CBDA-B28E-4147-83E8-284EEBDC3F99}">
      <dgm:prSet phldrT="[Texto]" custT="1"/>
      <dgm:spPr/>
      <dgm:t>
        <a:bodyPr/>
        <a:lstStyle/>
        <a:p>
          <a:r>
            <a:rPr lang="es-EC" sz="1400" b="1" dirty="0" smtClean="0"/>
            <a:t>RESPONSABLE</a:t>
          </a:r>
          <a:endParaRPr lang="es-ES" sz="1400" dirty="0"/>
        </a:p>
      </dgm:t>
    </dgm:pt>
    <dgm:pt modelId="{7BB6FF3E-AE9A-43DD-A648-6FFC72A002D8}" type="parTrans" cxnId="{BC1E0DDF-A498-49D0-BC4B-7D6D741CFDBB}">
      <dgm:prSet/>
      <dgm:spPr/>
      <dgm:t>
        <a:bodyPr/>
        <a:lstStyle/>
        <a:p>
          <a:endParaRPr lang="es-ES" sz="1400"/>
        </a:p>
      </dgm:t>
    </dgm:pt>
    <dgm:pt modelId="{F4E5E60A-AD62-4548-9FE0-731D9FFC7B9C}" type="sibTrans" cxnId="{BC1E0DDF-A498-49D0-BC4B-7D6D741CFDBB}">
      <dgm:prSet/>
      <dgm:spPr/>
      <dgm:t>
        <a:bodyPr/>
        <a:lstStyle/>
        <a:p>
          <a:endParaRPr lang="es-ES" sz="1400"/>
        </a:p>
      </dgm:t>
    </dgm:pt>
    <dgm:pt modelId="{3880EBB7-54C3-4B52-ABF0-6AA7A66F43EB}">
      <dgm:prSet custT="1"/>
      <dgm:spPr/>
      <dgm:t>
        <a:bodyPr/>
        <a:lstStyle/>
        <a:p>
          <a:r>
            <a:rPr lang="es-EC" sz="1400" dirty="0" smtClean="0"/>
            <a:t>Prevenir la contaminación del medio ambiente evitando las descargas al mar.</a:t>
          </a:r>
          <a:endParaRPr lang="es-ES" sz="1400" dirty="0"/>
        </a:p>
      </dgm:t>
    </dgm:pt>
    <dgm:pt modelId="{B3E8F11E-9AB6-4664-88B1-A3BBC7BAAC7F}" type="parTrans" cxnId="{A0D49128-0B2E-490D-A53F-CE6950D96C31}">
      <dgm:prSet/>
      <dgm:spPr/>
      <dgm:t>
        <a:bodyPr/>
        <a:lstStyle/>
        <a:p>
          <a:endParaRPr lang="es-ES" sz="1400"/>
        </a:p>
      </dgm:t>
    </dgm:pt>
    <dgm:pt modelId="{E5C9ADEF-03E0-4ED9-A4A6-7477E4804141}" type="sibTrans" cxnId="{A0D49128-0B2E-490D-A53F-CE6950D96C31}">
      <dgm:prSet/>
      <dgm:spPr/>
      <dgm:t>
        <a:bodyPr/>
        <a:lstStyle/>
        <a:p>
          <a:endParaRPr lang="es-ES" sz="1400"/>
        </a:p>
      </dgm:t>
    </dgm:pt>
    <dgm:pt modelId="{32646E0F-6C09-4392-8A27-CBF3EDD26D03}">
      <dgm:prSet custT="1"/>
      <dgm:spPr/>
      <dgm:t>
        <a:bodyPr/>
        <a:lstStyle/>
        <a:p>
          <a:r>
            <a:rPr lang="es-EC" sz="1400" dirty="0" smtClean="0"/>
            <a:t>El Capitán es responsable por la seguridad de la nave y de la implementación de este procedimiento.</a:t>
          </a:r>
          <a:endParaRPr lang="es-ES" sz="1400" dirty="0"/>
        </a:p>
      </dgm:t>
    </dgm:pt>
    <dgm:pt modelId="{0012856C-11C5-4173-8210-1C638660F4A1}" type="parTrans" cxnId="{8B6352A6-F008-470F-AD38-72A10447BC3D}">
      <dgm:prSet/>
      <dgm:spPr/>
      <dgm:t>
        <a:bodyPr/>
        <a:lstStyle/>
        <a:p>
          <a:endParaRPr lang="es-ES" sz="1400"/>
        </a:p>
      </dgm:t>
    </dgm:pt>
    <dgm:pt modelId="{3DFF2F28-F6BD-4029-AFFE-4001F8A12578}" type="sibTrans" cxnId="{8B6352A6-F008-470F-AD38-72A10447BC3D}">
      <dgm:prSet/>
      <dgm:spPr/>
      <dgm:t>
        <a:bodyPr/>
        <a:lstStyle/>
        <a:p>
          <a:endParaRPr lang="es-ES" sz="1400"/>
        </a:p>
      </dgm:t>
    </dgm:pt>
    <dgm:pt modelId="{6CDC4FB4-64F5-4409-8FD5-E56DCAD92082}">
      <dgm:prSet custT="1"/>
      <dgm:spPr/>
      <dgm:t>
        <a:bodyPr/>
        <a:lstStyle/>
        <a:p>
          <a:r>
            <a:rPr lang="es-EC" sz="1400" b="1" dirty="0" smtClean="0"/>
            <a:t>PROCEDIMIENTO</a:t>
          </a:r>
          <a:endParaRPr lang="es-ES" sz="1400" dirty="0"/>
        </a:p>
      </dgm:t>
    </dgm:pt>
    <dgm:pt modelId="{97D5C10E-87F8-4B5A-99B2-EB688A26B432}" type="parTrans" cxnId="{B883C067-F3ED-4597-A88B-0C37483DFF55}">
      <dgm:prSet/>
      <dgm:spPr/>
      <dgm:t>
        <a:bodyPr/>
        <a:lstStyle/>
        <a:p>
          <a:endParaRPr lang="es-ES" sz="1400"/>
        </a:p>
      </dgm:t>
    </dgm:pt>
    <dgm:pt modelId="{D778F0EB-CD43-4F4C-A820-73B8750296DE}" type="sibTrans" cxnId="{B883C067-F3ED-4597-A88B-0C37483DFF55}">
      <dgm:prSet/>
      <dgm:spPr/>
      <dgm:t>
        <a:bodyPr/>
        <a:lstStyle/>
        <a:p>
          <a:endParaRPr lang="es-ES" sz="1400"/>
        </a:p>
      </dgm:t>
    </dgm:pt>
    <dgm:pt modelId="{1BBA0D8A-D4FD-4CC1-BFDC-0923168FE037}">
      <dgm:prSet custT="1"/>
      <dgm:spPr/>
      <dgm:t>
        <a:bodyPr/>
        <a:lstStyle/>
        <a:p>
          <a:r>
            <a:rPr lang="es-EC" sz="1000" dirty="0" smtClean="0"/>
            <a:t>Alistamiento</a:t>
          </a:r>
          <a:endParaRPr lang="es-ES" sz="1000" dirty="0"/>
        </a:p>
      </dgm:t>
    </dgm:pt>
    <dgm:pt modelId="{1DCDABCE-1FA5-40EF-9761-CBBF178E6487}" type="parTrans" cxnId="{D64CA3D0-B9E8-4D57-9835-30B0154BEF8C}">
      <dgm:prSet/>
      <dgm:spPr/>
      <dgm:t>
        <a:bodyPr/>
        <a:lstStyle/>
        <a:p>
          <a:endParaRPr lang="es-ES"/>
        </a:p>
      </dgm:t>
    </dgm:pt>
    <dgm:pt modelId="{FD265545-C9E5-4A8F-A6EF-F79E85BC1EB5}" type="sibTrans" cxnId="{D64CA3D0-B9E8-4D57-9835-30B0154BEF8C}">
      <dgm:prSet/>
      <dgm:spPr/>
      <dgm:t>
        <a:bodyPr/>
        <a:lstStyle/>
        <a:p>
          <a:endParaRPr lang="es-ES"/>
        </a:p>
      </dgm:t>
    </dgm:pt>
    <dgm:pt modelId="{1A899A34-901D-4085-996E-99EEEB328335}">
      <dgm:prSet custT="1"/>
      <dgm:spPr/>
      <dgm:t>
        <a:bodyPr/>
        <a:lstStyle/>
        <a:p>
          <a:r>
            <a:rPr lang="es-ES" sz="1000" dirty="0" smtClean="0"/>
            <a:t>Zarpes, Arribos y Aproximación</a:t>
          </a:r>
          <a:endParaRPr lang="es-ES" sz="1000" dirty="0"/>
        </a:p>
      </dgm:t>
    </dgm:pt>
    <dgm:pt modelId="{4782E3C7-0AFE-4A47-9D03-31198D503367}" type="parTrans" cxnId="{666CBB2F-1D35-4BE2-8A98-85E558B65D51}">
      <dgm:prSet/>
      <dgm:spPr/>
      <dgm:t>
        <a:bodyPr/>
        <a:lstStyle/>
        <a:p>
          <a:endParaRPr lang="es-ES"/>
        </a:p>
      </dgm:t>
    </dgm:pt>
    <dgm:pt modelId="{D02017E1-B747-492D-B7BA-E454457BF431}" type="sibTrans" cxnId="{666CBB2F-1D35-4BE2-8A98-85E558B65D51}">
      <dgm:prSet/>
      <dgm:spPr/>
      <dgm:t>
        <a:bodyPr/>
        <a:lstStyle/>
        <a:p>
          <a:endParaRPr lang="es-ES"/>
        </a:p>
      </dgm:t>
    </dgm:pt>
    <dgm:pt modelId="{7F51F191-DD36-4A6D-BC17-8F0C8319B6D9}">
      <dgm:prSet custT="1"/>
      <dgm:spPr/>
      <dgm:t>
        <a:bodyPr/>
        <a:lstStyle/>
        <a:p>
          <a:r>
            <a:rPr lang="es-ES" sz="1000" dirty="0" smtClean="0"/>
            <a:t>Guardia de mar</a:t>
          </a:r>
          <a:endParaRPr lang="es-ES" sz="1000" dirty="0"/>
        </a:p>
      </dgm:t>
    </dgm:pt>
    <dgm:pt modelId="{56783105-9EC1-486C-A0E1-0ED8373611C9}" type="parTrans" cxnId="{10BFDB95-DF9C-4405-8B70-F8704AEBB1D2}">
      <dgm:prSet/>
      <dgm:spPr/>
      <dgm:t>
        <a:bodyPr/>
        <a:lstStyle/>
        <a:p>
          <a:endParaRPr lang="es-ES"/>
        </a:p>
      </dgm:t>
    </dgm:pt>
    <dgm:pt modelId="{D4623FA6-F88B-453E-A6C2-CCED14815462}" type="sibTrans" cxnId="{10BFDB95-DF9C-4405-8B70-F8704AEBB1D2}">
      <dgm:prSet/>
      <dgm:spPr/>
      <dgm:t>
        <a:bodyPr/>
        <a:lstStyle/>
        <a:p>
          <a:endParaRPr lang="es-ES"/>
        </a:p>
      </dgm:t>
    </dgm:pt>
    <dgm:pt modelId="{B4507110-1E82-477B-8684-45EED3AA246C}">
      <dgm:prSet custT="1"/>
      <dgm:spPr/>
      <dgm:t>
        <a:bodyPr/>
        <a:lstStyle/>
        <a:p>
          <a:r>
            <a:rPr lang="es-ES" sz="1000" dirty="0" smtClean="0"/>
            <a:t>Llamada al Capitán</a:t>
          </a:r>
          <a:endParaRPr lang="es-ES" sz="1000" dirty="0"/>
        </a:p>
      </dgm:t>
    </dgm:pt>
    <dgm:pt modelId="{6C3E8C70-9AA9-42C8-9B1C-427F451C86CE}" type="parTrans" cxnId="{1AC005D2-3EE6-406E-AF79-E2AF006A5BC1}">
      <dgm:prSet/>
      <dgm:spPr/>
      <dgm:t>
        <a:bodyPr/>
        <a:lstStyle/>
        <a:p>
          <a:endParaRPr lang="es-ES"/>
        </a:p>
      </dgm:t>
    </dgm:pt>
    <dgm:pt modelId="{F15989BE-5CE9-4E44-8FDA-40821C467A53}" type="sibTrans" cxnId="{1AC005D2-3EE6-406E-AF79-E2AF006A5BC1}">
      <dgm:prSet/>
      <dgm:spPr/>
      <dgm:t>
        <a:bodyPr/>
        <a:lstStyle/>
        <a:p>
          <a:endParaRPr lang="es-ES"/>
        </a:p>
      </dgm:t>
    </dgm:pt>
    <dgm:pt modelId="{68C29CEB-95D1-4DA8-9905-310CED78444A}">
      <dgm:prSet custT="1"/>
      <dgm:spPr/>
      <dgm:t>
        <a:bodyPr/>
        <a:lstStyle/>
        <a:p>
          <a:r>
            <a:rPr lang="es-ES" sz="1000" dirty="0" smtClean="0"/>
            <a:t>Relevo de guardia</a:t>
          </a:r>
          <a:endParaRPr lang="es-ES" sz="1000" dirty="0"/>
        </a:p>
      </dgm:t>
    </dgm:pt>
    <dgm:pt modelId="{26AF3E9B-B222-40C5-9196-EAD99CB84F96}" type="parTrans" cxnId="{476A680F-FEF5-499D-AF91-533E412C5771}">
      <dgm:prSet/>
      <dgm:spPr/>
      <dgm:t>
        <a:bodyPr/>
        <a:lstStyle/>
        <a:p>
          <a:endParaRPr lang="es-ES"/>
        </a:p>
      </dgm:t>
    </dgm:pt>
    <dgm:pt modelId="{632A6FEF-0CED-4C09-804A-9779A225257E}" type="sibTrans" cxnId="{476A680F-FEF5-499D-AF91-533E412C5771}">
      <dgm:prSet/>
      <dgm:spPr/>
      <dgm:t>
        <a:bodyPr/>
        <a:lstStyle/>
        <a:p>
          <a:endParaRPr lang="es-ES"/>
        </a:p>
      </dgm:t>
    </dgm:pt>
    <dgm:pt modelId="{D8F7AD66-8C92-4293-888A-24DE27AB3BC7}">
      <dgm:prSet custT="1"/>
      <dgm:spPr/>
      <dgm:t>
        <a:bodyPr/>
        <a:lstStyle/>
        <a:p>
          <a:r>
            <a:rPr lang="es-ES" sz="1000" dirty="0" smtClean="0"/>
            <a:t>Navegación</a:t>
          </a:r>
          <a:endParaRPr lang="es-ES" sz="1000" dirty="0"/>
        </a:p>
      </dgm:t>
    </dgm:pt>
    <dgm:pt modelId="{6D2A202C-E663-4B97-8914-632E85E3C108}" type="sibTrans" cxnId="{C2271A50-6AD0-4715-B37B-5EDBE2A7BE11}">
      <dgm:prSet/>
      <dgm:spPr/>
      <dgm:t>
        <a:bodyPr/>
        <a:lstStyle/>
        <a:p>
          <a:endParaRPr lang="es-ES"/>
        </a:p>
      </dgm:t>
    </dgm:pt>
    <dgm:pt modelId="{7D3D0E40-27BE-4664-A3C5-6D8B7E356DA2}" type="parTrans" cxnId="{C2271A50-6AD0-4715-B37B-5EDBE2A7BE11}">
      <dgm:prSet/>
      <dgm:spPr/>
      <dgm:t>
        <a:bodyPr/>
        <a:lstStyle/>
        <a:p>
          <a:endParaRPr lang="es-ES"/>
        </a:p>
      </dgm:t>
    </dgm:pt>
    <dgm:pt modelId="{A73E1665-E98C-48FA-AB3A-55F82B8990D7}">
      <dgm:prSet custT="1"/>
      <dgm:spPr/>
      <dgm:t>
        <a:bodyPr/>
        <a:lstStyle/>
        <a:p>
          <a:r>
            <a:rPr lang="es-EC" sz="1000" b="0" dirty="0" smtClean="0"/>
            <a:t>Guardia de Puerto</a:t>
          </a:r>
          <a:endParaRPr lang="es-ES" sz="1000" b="0" dirty="0"/>
        </a:p>
      </dgm:t>
    </dgm:pt>
    <dgm:pt modelId="{20C129CE-B632-45D3-A89E-EEB843E51AEC}" type="parTrans" cxnId="{4ACB31CE-CC5F-4DC9-9A73-04BCAD8B8AE5}">
      <dgm:prSet/>
      <dgm:spPr/>
      <dgm:t>
        <a:bodyPr/>
        <a:lstStyle/>
        <a:p>
          <a:endParaRPr lang="es-ES"/>
        </a:p>
      </dgm:t>
    </dgm:pt>
    <dgm:pt modelId="{1E1F4ADF-9EB6-4DBB-9DF9-B1347C61B180}" type="sibTrans" cxnId="{4ACB31CE-CC5F-4DC9-9A73-04BCAD8B8AE5}">
      <dgm:prSet/>
      <dgm:spPr/>
      <dgm:t>
        <a:bodyPr/>
        <a:lstStyle/>
        <a:p>
          <a:endParaRPr lang="es-ES"/>
        </a:p>
      </dgm:t>
    </dgm:pt>
    <dgm:pt modelId="{DEDF3737-F25A-42B7-AC85-E3E6C1F133A8}" type="pres">
      <dgm:prSet presAssocID="{0B6086B2-319D-4097-BCB5-38162B3336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6D93744-A850-4853-B151-D2B4D6B2D863}" type="pres">
      <dgm:prSet presAssocID="{984B18DB-EFBC-4433-8717-8B156217C29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E34BF2-E0B6-42FD-A341-5E0F3BFE469F}" type="pres">
      <dgm:prSet presAssocID="{04491BEA-CB90-493E-9119-0829E7FBD159}" presName="sibTrans" presStyleCnt="0"/>
      <dgm:spPr/>
    </dgm:pt>
    <dgm:pt modelId="{4ED6A4AB-173A-42E1-83E9-B7D14D2C9FC7}" type="pres">
      <dgm:prSet presAssocID="{9BB8CBDA-B28E-4147-83E8-284EEBDC3F9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761698-8FBD-4219-826B-825451EE25A1}" type="pres">
      <dgm:prSet presAssocID="{F4E5E60A-AD62-4548-9FE0-731D9FFC7B9C}" presName="sibTrans" presStyleCnt="0"/>
      <dgm:spPr/>
    </dgm:pt>
    <dgm:pt modelId="{98983CA3-8E65-452D-B480-270F3509056D}" type="pres">
      <dgm:prSet presAssocID="{6CDC4FB4-64F5-4409-8FD5-E56DCAD9208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0BFDB95-DF9C-4405-8B70-F8704AEBB1D2}" srcId="{6CDC4FB4-64F5-4409-8FD5-E56DCAD92082}" destId="{7F51F191-DD36-4A6D-BC17-8F0C8319B6D9}" srcOrd="2" destOrd="0" parTransId="{56783105-9EC1-486C-A0E1-0ED8373611C9}" sibTransId="{D4623FA6-F88B-453E-A6C2-CCED14815462}"/>
    <dgm:cxn modelId="{A0D49128-0B2E-490D-A53F-CE6950D96C31}" srcId="{984B18DB-EFBC-4433-8717-8B156217C296}" destId="{3880EBB7-54C3-4B52-ABF0-6AA7A66F43EB}" srcOrd="0" destOrd="0" parTransId="{B3E8F11E-9AB6-4664-88B1-A3BBC7BAAC7F}" sibTransId="{E5C9ADEF-03E0-4ED9-A4A6-7477E4804141}"/>
    <dgm:cxn modelId="{5E68A03D-BF1E-45D0-BBEB-7969B9B21870}" srcId="{0B6086B2-319D-4097-BCB5-38162B3336A1}" destId="{984B18DB-EFBC-4433-8717-8B156217C296}" srcOrd="0" destOrd="0" parTransId="{9F2D0218-FB3B-4144-91E7-D4A51A675423}" sibTransId="{04491BEA-CB90-493E-9119-0829E7FBD159}"/>
    <dgm:cxn modelId="{476A680F-FEF5-499D-AF91-533E412C5771}" srcId="{6CDC4FB4-64F5-4409-8FD5-E56DCAD92082}" destId="{68C29CEB-95D1-4DA8-9905-310CED78444A}" srcOrd="4" destOrd="0" parTransId="{26AF3E9B-B222-40C5-9196-EAD99CB84F96}" sibTransId="{632A6FEF-0CED-4C09-804A-9779A225257E}"/>
    <dgm:cxn modelId="{77F38E38-770E-4D4C-84F0-BEBEB1FEBBB8}" type="presOf" srcId="{D8F7AD66-8C92-4293-888A-24DE27AB3BC7}" destId="{98983CA3-8E65-452D-B480-270F3509056D}" srcOrd="0" destOrd="6" presId="urn:microsoft.com/office/officeart/2005/8/layout/default"/>
    <dgm:cxn modelId="{C2271A50-6AD0-4715-B37B-5EDBE2A7BE11}" srcId="{6CDC4FB4-64F5-4409-8FD5-E56DCAD92082}" destId="{D8F7AD66-8C92-4293-888A-24DE27AB3BC7}" srcOrd="5" destOrd="0" parTransId="{7D3D0E40-27BE-4664-A3C5-6D8B7E356DA2}" sibTransId="{6D2A202C-E663-4B97-8914-632E85E3C108}"/>
    <dgm:cxn modelId="{BEAD3A07-C9D6-4943-8B92-D6E07BDF990F}" type="presOf" srcId="{6CDC4FB4-64F5-4409-8FD5-E56DCAD92082}" destId="{98983CA3-8E65-452D-B480-270F3509056D}" srcOrd="0" destOrd="0" presId="urn:microsoft.com/office/officeart/2005/8/layout/default"/>
    <dgm:cxn modelId="{23E40EE2-5B5F-4300-8595-AE47A8B9B346}" type="presOf" srcId="{9BB8CBDA-B28E-4147-83E8-284EEBDC3F99}" destId="{4ED6A4AB-173A-42E1-83E9-B7D14D2C9FC7}" srcOrd="0" destOrd="0" presId="urn:microsoft.com/office/officeart/2005/8/layout/default"/>
    <dgm:cxn modelId="{CAE4AFFC-84F1-4B7B-B2EF-B0CF25B9A231}" type="presOf" srcId="{A73E1665-E98C-48FA-AB3A-55F82B8990D7}" destId="{98983CA3-8E65-452D-B480-270F3509056D}" srcOrd="0" destOrd="7" presId="urn:microsoft.com/office/officeart/2005/8/layout/default"/>
    <dgm:cxn modelId="{8B6352A6-F008-470F-AD38-72A10447BC3D}" srcId="{9BB8CBDA-B28E-4147-83E8-284EEBDC3F99}" destId="{32646E0F-6C09-4392-8A27-CBF3EDD26D03}" srcOrd="0" destOrd="0" parTransId="{0012856C-11C5-4173-8210-1C638660F4A1}" sibTransId="{3DFF2F28-F6BD-4029-AFFE-4001F8A12578}"/>
    <dgm:cxn modelId="{BC1E0DDF-A498-49D0-BC4B-7D6D741CFDBB}" srcId="{0B6086B2-319D-4097-BCB5-38162B3336A1}" destId="{9BB8CBDA-B28E-4147-83E8-284EEBDC3F99}" srcOrd="1" destOrd="0" parTransId="{7BB6FF3E-AE9A-43DD-A648-6FFC72A002D8}" sibTransId="{F4E5E60A-AD62-4548-9FE0-731D9FFC7B9C}"/>
    <dgm:cxn modelId="{B883C067-F3ED-4597-A88B-0C37483DFF55}" srcId="{0B6086B2-319D-4097-BCB5-38162B3336A1}" destId="{6CDC4FB4-64F5-4409-8FD5-E56DCAD92082}" srcOrd="2" destOrd="0" parTransId="{97D5C10E-87F8-4B5A-99B2-EB688A26B432}" sibTransId="{D778F0EB-CD43-4F4C-A820-73B8750296DE}"/>
    <dgm:cxn modelId="{666CBB2F-1D35-4BE2-8A98-85E558B65D51}" srcId="{6CDC4FB4-64F5-4409-8FD5-E56DCAD92082}" destId="{1A899A34-901D-4085-996E-99EEEB328335}" srcOrd="1" destOrd="0" parTransId="{4782E3C7-0AFE-4A47-9D03-31198D503367}" sibTransId="{D02017E1-B747-492D-B7BA-E454457BF431}"/>
    <dgm:cxn modelId="{D64CA3D0-B9E8-4D57-9835-30B0154BEF8C}" srcId="{6CDC4FB4-64F5-4409-8FD5-E56DCAD92082}" destId="{1BBA0D8A-D4FD-4CC1-BFDC-0923168FE037}" srcOrd="0" destOrd="0" parTransId="{1DCDABCE-1FA5-40EF-9761-CBBF178E6487}" sibTransId="{FD265545-C9E5-4A8F-A6EF-F79E85BC1EB5}"/>
    <dgm:cxn modelId="{4A052B4E-A793-46AA-927A-8F1CCB4D3CD2}" type="presOf" srcId="{1BBA0D8A-D4FD-4CC1-BFDC-0923168FE037}" destId="{98983CA3-8E65-452D-B480-270F3509056D}" srcOrd="0" destOrd="1" presId="urn:microsoft.com/office/officeart/2005/8/layout/default"/>
    <dgm:cxn modelId="{4ACB31CE-CC5F-4DC9-9A73-04BCAD8B8AE5}" srcId="{6CDC4FB4-64F5-4409-8FD5-E56DCAD92082}" destId="{A73E1665-E98C-48FA-AB3A-55F82B8990D7}" srcOrd="6" destOrd="0" parTransId="{20C129CE-B632-45D3-A89E-EEB843E51AEC}" sibTransId="{1E1F4ADF-9EB6-4DBB-9DF9-B1347C61B180}"/>
    <dgm:cxn modelId="{1AC005D2-3EE6-406E-AF79-E2AF006A5BC1}" srcId="{6CDC4FB4-64F5-4409-8FD5-E56DCAD92082}" destId="{B4507110-1E82-477B-8684-45EED3AA246C}" srcOrd="3" destOrd="0" parTransId="{6C3E8C70-9AA9-42C8-9B1C-427F451C86CE}" sibTransId="{F15989BE-5CE9-4E44-8FDA-40821C467A53}"/>
    <dgm:cxn modelId="{34688D61-AC01-4DD8-8F46-C8CF9C6E5567}" type="presOf" srcId="{984B18DB-EFBC-4433-8717-8B156217C296}" destId="{96D93744-A850-4853-B151-D2B4D6B2D863}" srcOrd="0" destOrd="0" presId="urn:microsoft.com/office/officeart/2005/8/layout/default"/>
    <dgm:cxn modelId="{AA8F2E5E-7BDF-4A6F-BEE1-ECB020735A71}" type="presOf" srcId="{3880EBB7-54C3-4B52-ABF0-6AA7A66F43EB}" destId="{96D93744-A850-4853-B151-D2B4D6B2D863}" srcOrd="0" destOrd="1" presId="urn:microsoft.com/office/officeart/2005/8/layout/default"/>
    <dgm:cxn modelId="{8B64FC00-5D40-44AD-88CE-B3F2D93C54C9}" type="presOf" srcId="{B4507110-1E82-477B-8684-45EED3AA246C}" destId="{98983CA3-8E65-452D-B480-270F3509056D}" srcOrd="0" destOrd="4" presId="urn:microsoft.com/office/officeart/2005/8/layout/default"/>
    <dgm:cxn modelId="{9218C700-F716-4D8D-B38A-458A40504750}" type="presOf" srcId="{32646E0F-6C09-4392-8A27-CBF3EDD26D03}" destId="{4ED6A4AB-173A-42E1-83E9-B7D14D2C9FC7}" srcOrd="0" destOrd="1" presId="urn:microsoft.com/office/officeart/2005/8/layout/default"/>
    <dgm:cxn modelId="{64B72E44-4FE0-4244-9653-95C714DA3B34}" type="presOf" srcId="{0B6086B2-319D-4097-BCB5-38162B3336A1}" destId="{DEDF3737-F25A-42B7-AC85-E3E6C1F133A8}" srcOrd="0" destOrd="0" presId="urn:microsoft.com/office/officeart/2005/8/layout/default"/>
    <dgm:cxn modelId="{BC8A086A-A76E-411D-93E2-FD47DFDCC4FD}" type="presOf" srcId="{1A899A34-901D-4085-996E-99EEEB328335}" destId="{98983CA3-8E65-452D-B480-270F3509056D}" srcOrd="0" destOrd="2" presId="urn:microsoft.com/office/officeart/2005/8/layout/default"/>
    <dgm:cxn modelId="{88D2F382-3C9A-43DE-AB4D-CAC1365E43A9}" type="presOf" srcId="{68C29CEB-95D1-4DA8-9905-310CED78444A}" destId="{98983CA3-8E65-452D-B480-270F3509056D}" srcOrd="0" destOrd="5" presId="urn:microsoft.com/office/officeart/2005/8/layout/default"/>
    <dgm:cxn modelId="{4572A24A-66EA-4D15-A7D8-37CA66E0E144}" type="presOf" srcId="{7F51F191-DD36-4A6D-BC17-8F0C8319B6D9}" destId="{98983CA3-8E65-452D-B480-270F3509056D}" srcOrd="0" destOrd="3" presId="urn:microsoft.com/office/officeart/2005/8/layout/default"/>
    <dgm:cxn modelId="{44A80D05-4AAC-40E3-BF4B-9C8AFC9B79F6}" type="presParOf" srcId="{DEDF3737-F25A-42B7-AC85-E3E6C1F133A8}" destId="{96D93744-A850-4853-B151-D2B4D6B2D863}" srcOrd="0" destOrd="0" presId="urn:microsoft.com/office/officeart/2005/8/layout/default"/>
    <dgm:cxn modelId="{AFFE2171-A492-48E8-A1AC-20FC845A02C1}" type="presParOf" srcId="{DEDF3737-F25A-42B7-AC85-E3E6C1F133A8}" destId="{2DE34BF2-E0B6-42FD-A341-5E0F3BFE469F}" srcOrd="1" destOrd="0" presId="urn:microsoft.com/office/officeart/2005/8/layout/default"/>
    <dgm:cxn modelId="{D99ECBDD-1632-4DB5-82C2-51BCB9F50FB9}" type="presParOf" srcId="{DEDF3737-F25A-42B7-AC85-E3E6C1F133A8}" destId="{4ED6A4AB-173A-42E1-83E9-B7D14D2C9FC7}" srcOrd="2" destOrd="0" presId="urn:microsoft.com/office/officeart/2005/8/layout/default"/>
    <dgm:cxn modelId="{66354C5B-3D44-4F69-88CE-627C2B0990C2}" type="presParOf" srcId="{DEDF3737-F25A-42B7-AC85-E3E6C1F133A8}" destId="{03761698-8FBD-4219-826B-825451EE25A1}" srcOrd="3" destOrd="0" presId="urn:microsoft.com/office/officeart/2005/8/layout/default"/>
    <dgm:cxn modelId="{5A5DE233-1834-4314-A851-F9F527FB326B}" type="presParOf" srcId="{DEDF3737-F25A-42B7-AC85-E3E6C1F133A8}" destId="{98983CA3-8E65-452D-B480-270F3509056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B6086B2-319D-4097-BCB5-38162B3336A1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984B18DB-EFBC-4433-8717-8B156217C296}">
      <dgm:prSet phldrT="[Texto]" custT="1"/>
      <dgm:spPr/>
      <dgm:t>
        <a:bodyPr/>
        <a:lstStyle/>
        <a:p>
          <a:r>
            <a:rPr lang="es-EC" sz="1400" b="1" dirty="0" smtClean="0"/>
            <a:t>PROPÓSITO</a:t>
          </a:r>
          <a:endParaRPr lang="es-ES" sz="1400" dirty="0"/>
        </a:p>
      </dgm:t>
    </dgm:pt>
    <dgm:pt modelId="{9F2D0218-FB3B-4144-91E7-D4A51A675423}" type="parTrans" cxnId="{5E68A03D-BF1E-45D0-BBEB-7969B9B21870}">
      <dgm:prSet/>
      <dgm:spPr/>
      <dgm:t>
        <a:bodyPr/>
        <a:lstStyle/>
        <a:p>
          <a:endParaRPr lang="es-ES" sz="1400"/>
        </a:p>
      </dgm:t>
    </dgm:pt>
    <dgm:pt modelId="{04491BEA-CB90-493E-9119-0829E7FBD159}" type="sibTrans" cxnId="{5E68A03D-BF1E-45D0-BBEB-7969B9B21870}">
      <dgm:prSet/>
      <dgm:spPr/>
      <dgm:t>
        <a:bodyPr/>
        <a:lstStyle/>
        <a:p>
          <a:endParaRPr lang="es-ES" sz="1400"/>
        </a:p>
      </dgm:t>
    </dgm:pt>
    <dgm:pt modelId="{9BB8CBDA-B28E-4147-83E8-284EEBDC3F99}">
      <dgm:prSet phldrT="[Texto]" custT="1"/>
      <dgm:spPr/>
      <dgm:t>
        <a:bodyPr/>
        <a:lstStyle/>
        <a:p>
          <a:r>
            <a:rPr lang="es-EC" sz="1400" b="1" dirty="0" smtClean="0"/>
            <a:t>RESPONSABLE</a:t>
          </a:r>
          <a:endParaRPr lang="es-ES" sz="1400" dirty="0"/>
        </a:p>
      </dgm:t>
    </dgm:pt>
    <dgm:pt modelId="{7BB6FF3E-AE9A-43DD-A648-6FFC72A002D8}" type="parTrans" cxnId="{BC1E0DDF-A498-49D0-BC4B-7D6D741CFDBB}">
      <dgm:prSet/>
      <dgm:spPr/>
      <dgm:t>
        <a:bodyPr/>
        <a:lstStyle/>
        <a:p>
          <a:endParaRPr lang="es-ES" sz="1400"/>
        </a:p>
      </dgm:t>
    </dgm:pt>
    <dgm:pt modelId="{F4E5E60A-AD62-4548-9FE0-731D9FFC7B9C}" type="sibTrans" cxnId="{BC1E0DDF-A498-49D0-BC4B-7D6D741CFDBB}">
      <dgm:prSet/>
      <dgm:spPr/>
      <dgm:t>
        <a:bodyPr/>
        <a:lstStyle/>
        <a:p>
          <a:endParaRPr lang="es-ES" sz="1400"/>
        </a:p>
      </dgm:t>
    </dgm:pt>
    <dgm:pt modelId="{3880EBB7-54C3-4B52-ABF0-6AA7A66F43EB}">
      <dgm:prSet custT="1"/>
      <dgm:spPr/>
      <dgm:t>
        <a:bodyPr/>
        <a:lstStyle/>
        <a:p>
          <a:r>
            <a:rPr lang="es-ES" sz="1400" dirty="0" smtClean="0"/>
            <a:t>Establecer prácticas seguras y precauciones contra riesgos en los trabajos a bordo</a:t>
          </a:r>
          <a:endParaRPr lang="es-ES" sz="1400" dirty="0"/>
        </a:p>
      </dgm:t>
    </dgm:pt>
    <dgm:pt modelId="{B3E8F11E-9AB6-4664-88B1-A3BBC7BAAC7F}" type="parTrans" cxnId="{A0D49128-0B2E-490D-A53F-CE6950D96C31}">
      <dgm:prSet/>
      <dgm:spPr/>
      <dgm:t>
        <a:bodyPr/>
        <a:lstStyle/>
        <a:p>
          <a:endParaRPr lang="es-ES" sz="1400"/>
        </a:p>
      </dgm:t>
    </dgm:pt>
    <dgm:pt modelId="{E5C9ADEF-03E0-4ED9-A4A6-7477E4804141}" type="sibTrans" cxnId="{A0D49128-0B2E-490D-A53F-CE6950D96C31}">
      <dgm:prSet/>
      <dgm:spPr/>
      <dgm:t>
        <a:bodyPr/>
        <a:lstStyle/>
        <a:p>
          <a:endParaRPr lang="es-ES" sz="1400"/>
        </a:p>
      </dgm:t>
    </dgm:pt>
    <dgm:pt modelId="{32646E0F-6C09-4392-8A27-CBF3EDD26D03}">
      <dgm:prSet custT="1"/>
      <dgm:spPr/>
      <dgm:t>
        <a:bodyPr/>
        <a:lstStyle/>
        <a:p>
          <a:r>
            <a:rPr lang="es-ES" sz="1050" dirty="0" smtClean="0"/>
            <a:t>El Capitán será responsable del cumplimiento del presente procedimiento</a:t>
          </a:r>
          <a:endParaRPr lang="es-ES" sz="1050" dirty="0"/>
        </a:p>
      </dgm:t>
    </dgm:pt>
    <dgm:pt modelId="{0012856C-11C5-4173-8210-1C638660F4A1}" type="parTrans" cxnId="{8B6352A6-F008-470F-AD38-72A10447BC3D}">
      <dgm:prSet/>
      <dgm:spPr/>
      <dgm:t>
        <a:bodyPr/>
        <a:lstStyle/>
        <a:p>
          <a:endParaRPr lang="es-ES" sz="1400"/>
        </a:p>
      </dgm:t>
    </dgm:pt>
    <dgm:pt modelId="{3DFF2F28-F6BD-4029-AFFE-4001F8A12578}" type="sibTrans" cxnId="{8B6352A6-F008-470F-AD38-72A10447BC3D}">
      <dgm:prSet/>
      <dgm:spPr/>
      <dgm:t>
        <a:bodyPr/>
        <a:lstStyle/>
        <a:p>
          <a:endParaRPr lang="es-ES" sz="1400"/>
        </a:p>
      </dgm:t>
    </dgm:pt>
    <dgm:pt modelId="{6CDC4FB4-64F5-4409-8FD5-E56DCAD92082}">
      <dgm:prSet custT="1"/>
      <dgm:spPr/>
      <dgm:t>
        <a:bodyPr/>
        <a:lstStyle/>
        <a:p>
          <a:r>
            <a:rPr lang="es-EC" sz="1400" b="1" dirty="0" smtClean="0"/>
            <a:t>PROCEDIMIENTO</a:t>
          </a:r>
          <a:endParaRPr lang="es-ES" sz="1400" dirty="0"/>
        </a:p>
      </dgm:t>
    </dgm:pt>
    <dgm:pt modelId="{97D5C10E-87F8-4B5A-99B2-EB688A26B432}" type="parTrans" cxnId="{B883C067-F3ED-4597-A88B-0C37483DFF55}">
      <dgm:prSet/>
      <dgm:spPr/>
      <dgm:t>
        <a:bodyPr/>
        <a:lstStyle/>
        <a:p>
          <a:endParaRPr lang="es-ES" sz="1400"/>
        </a:p>
      </dgm:t>
    </dgm:pt>
    <dgm:pt modelId="{D778F0EB-CD43-4F4C-A820-73B8750296DE}" type="sibTrans" cxnId="{B883C067-F3ED-4597-A88B-0C37483DFF55}">
      <dgm:prSet/>
      <dgm:spPr/>
      <dgm:t>
        <a:bodyPr/>
        <a:lstStyle/>
        <a:p>
          <a:endParaRPr lang="es-ES" sz="1400"/>
        </a:p>
      </dgm:t>
    </dgm:pt>
    <dgm:pt modelId="{4A9B9AAF-77F3-4BBD-ACE2-643D6E740DCF}">
      <dgm:prSet custT="1"/>
      <dgm:spPr/>
      <dgm:t>
        <a:bodyPr/>
        <a:lstStyle/>
        <a:p>
          <a:r>
            <a:rPr lang="es-ES" sz="1050" dirty="0" smtClean="0"/>
            <a:t>El Jefe de Máquinas es responsable por evitar la contaminación por hidrocarburos y aguas negras y/o residuales.</a:t>
          </a:r>
        </a:p>
      </dgm:t>
    </dgm:pt>
    <dgm:pt modelId="{A931589B-E9CD-4152-9647-1E14B6B0B6CF}" type="parTrans" cxnId="{72B58419-D9B1-4620-9D66-9245E694F68F}">
      <dgm:prSet/>
      <dgm:spPr/>
      <dgm:t>
        <a:bodyPr/>
        <a:lstStyle/>
        <a:p>
          <a:endParaRPr lang="es-ES"/>
        </a:p>
      </dgm:t>
    </dgm:pt>
    <dgm:pt modelId="{274F5E16-EBA0-46DB-B507-1781F5CED8B0}" type="sibTrans" cxnId="{72B58419-D9B1-4620-9D66-9245E694F68F}">
      <dgm:prSet/>
      <dgm:spPr/>
      <dgm:t>
        <a:bodyPr/>
        <a:lstStyle/>
        <a:p>
          <a:endParaRPr lang="es-ES"/>
        </a:p>
      </dgm:t>
    </dgm:pt>
    <dgm:pt modelId="{F9D71902-514B-465A-87EA-4741AC75291B}">
      <dgm:prSet custT="1"/>
      <dgm:spPr/>
      <dgm:t>
        <a:bodyPr/>
        <a:lstStyle/>
        <a:p>
          <a:r>
            <a:rPr lang="es-ES" sz="1050" dirty="0" smtClean="0"/>
            <a:t>El Contramaestre es responsable por la contaminación por Basuras</a:t>
          </a:r>
        </a:p>
      </dgm:t>
    </dgm:pt>
    <dgm:pt modelId="{7B5E4B0D-E384-4384-BC85-01FF15803E78}" type="parTrans" cxnId="{D0AE1E0A-2637-4E76-B949-AA54E70DC007}">
      <dgm:prSet/>
      <dgm:spPr/>
      <dgm:t>
        <a:bodyPr/>
        <a:lstStyle/>
        <a:p>
          <a:endParaRPr lang="es-ES"/>
        </a:p>
      </dgm:t>
    </dgm:pt>
    <dgm:pt modelId="{02AFB2D2-380A-4348-A3BE-EB7BEEB24090}" type="sibTrans" cxnId="{D0AE1E0A-2637-4E76-B949-AA54E70DC007}">
      <dgm:prSet/>
      <dgm:spPr/>
      <dgm:t>
        <a:bodyPr/>
        <a:lstStyle/>
        <a:p>
          <a:endParaRPr lang="es-ES"/>
        </a:p>
      </dgm:t>
    </dgm:pt>
    <dgm:pt modelId="{CC2070FE-4C3A-44E6-A6E7-9D19ACEE5BEC}">
      <dgm:prSet custT="1"/>
      <dgm:spPr/>
      <dgm:t>
        <a:bodyPr/>
        <a:lstStyle/>
        <a:p>
          <a:endParaRPr lang="es-ES" sz="1400" dirty="0" smtClean="0"/>
        </a:p>
      </dgm:t>
    </dgm:pt>
    <dgm:pt modelId="{6EBBD672-08B9-4832-8063-4DE09C04392C}" type="parTrans" cxnId="{572A24FF-33EB-411A-A532-C7A7007D9E4F}">
      <dgm:prSet/>
      <dgm:spPr/>
      <dgm:t>
        <a:bodyPr/>
        <a:lstStyle/>
        <a:p>
          <a:endParaRPr lang="es-ES"/>
        </a:p>
      </dgm:t>
    </dgm:pt>
    <dgm:pt modelId="{5F6909DC-229F-41A2-8DDD-E8FF50F3EEE5}" type="sibTrans" cxnId="{572A24FF-33EB-411A-A532-C7A7007D9E4F}">
      <dgm:prSet/>
      <dgm:spPr/>
      <dgm:t>
        <a:bodyPr/>
        <a:lstStyle/>
        <a:p>
          <a:endParaRPr lang="es-ES"/>
        </a:p>
      </dgm:t>
    </dgm:pt>
    <dgm:pt modelId="{DEDF3737-F25A-42B7-AC85-E3E6C1F133A8}" type="pres">
      <dgm:prSet presAssocID="{0B6086B2-319D-4097-BCB5-38162B3336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6D93744-A850-4853-B151-D2B4D6B2D863}" type="pres">
      <dgm:prSet presAssocID="{984B18DB-EFBC-4433-8717-8B156217C29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E34BF2-E0B6-42FD-A341-5E0F3BFE469F}" type="pres">
      <dgm:prSet presAssocID="{04491BEA-CB90-493E-9119-0829E7FBD159}" presName="sibTrans" presStyleCnt="0"/>
      <dgm:spPr/>
    </dgm:pt>
    <dgm:pt modelId="{4ED6A4AB-173A-42E1-83E9-B7D14D2C9FC7}" type="pres">
      <dgm:prSet presAssocID="{9BB8CBDA-B28E-4147-83E8-284EEBDC3F9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761698-8FBD-4219-826B-825451EE25A1}" type="pres">
      <dgm:prSet presAssocID="{F4E5E60A-AD62-4548-9FE0-731D9FFC7B9C}" presName="sibTrans" presStyleCnt="0"/>
      <dgm:spPr/>
    </dgm:pt>
    <dgm:pt modelId="{98983CA3-8E65-452D-B480-270F3509056D}" type="pres">
      <dgm:prSet presAssocID="{6CDC4FB4-64F5-4409-8FD5-E56DCAD9208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F7040B3-788D-4D02-B390-4886F0E61AB6}" type="presOf" srcId="{9BB8CBDA-B28E-4147-83E8-284EEBDC3F99}" destId="{4ED6A4AB-173A-42E1-83E9-B7D14D2C9FC7}" srcOrd="0" destOrd="0" presId="urn:microsoft.com/office/officeart/2005/8/layout/default"/>
    <dgm:cxn modelId="{CB818E93-C5C2-4EC7-9D90-3F49757E9DB9}" type="presOf" srcId="{3880EBB7-54C3-4B52-ABF0-6AA7A66F43EB}" destId="{96D93744-A850-4853-B151-D2B4D6B2D863}" srcOrd="0" destOrd="1" presId="urn:microsoft.com/office/officeart/2005/8/layout/default"/>
    <dgm:cxn modelId="{72B58419-D9B1-4620-9D66-9245E694F68F}" srcId="{9BB8CBDA-B28E-4147-83E8-284EEBDC3F99}" destId="{4A9B9AAF-77F3-4BBD-ACE2-643D6E740DCF}" srcOrd="1" destOrd="0" parTransId="{A931589B-E9CD-4152-9647-1E14B6B0B6CF}" sibTransId="{274F5E16-EBA0-46DB-B507-1781F5CED8B0}"/>
    <dgm:cxn modelId="{A0D49128-0B2E-490D-A53F-CE6950D96C31}" srcId="{984B18DB-EFBC-4433-8717-8B156217C296}" destId="{3880EBB7-54C3-4B52-ABF0-6AA7A66F43EB}" srcOrd="0" destOrd="0" parTransId="{B3E8F11E-9AB6-4664-88B1-A3BBC7BAAC7F}" sibTransId="{E5C9ADEF-03E0-4ED9-A4A6-7477E4804141}"/>
    <dgm:cxn modelId="{5E68A03D-BF1E-45D0-BBEB-7969B9B21870}" srcId="{0B6086B2-319D-4097-BCB5-38162B3336A1}" destId="{984B18DB-EFBC-4433-8717-8B156217C296}" srcOrd="0" destOrd="0" parTransId="{9F2D0218-FB3B-4144-91E7-D4A51A675423}" sibTransId="{04491BEA-CB90-493E-9119-0829E7FBD159}"/>
    <dgm:cxn modelId="{1298F4F6-083A-490C-9EB6-53406EC8A1CD}" type="presOf" srcId="{F9D71902-514B-465A-87EA-4741AC75291B}" destId="{4ED6A4AB-173A-42E1-83E9-B7D14D2C9FC7}" srcOrd="0" destOrd="3" presId="urn:microsoft.com/office/officeart/2005/8/layout/default"/>
    <dgm:cxn modelId="{E1650C0A-5F6D-4256-A4EC-85866B12299E}" type="presOf" srcId="{984B18DB-EFBC-4433-8717-8B156217C296}" destId="{96D93744-A850-4853-B151-D2B4D6B2D863}" srcOrd="0" destOrd="0" presId="urn:microsoft.com/office/officeart/2005/8/layout/default"/>
    <dgm:cxn modelId="{D0AE1E0A-2637-4E76-B949-AA54E70DC007}" srcId="{9BB8CBDA-B28E-4147-83E8-284EEBDC3F99}" destId="{F9D71902-514B-465A-87EA-4741AC75291B}" srcOrd="2" destOrd="0" parTransId="{7B5E4B0D-E384-4384-BC85-01FF15803E78}" sibTransId="{02AFB2D2-380A-4348-A3BE-EB7BEEB24090}"/>
    <dgm:cxn modelId="{8B6352A6-F008-470F-AD38-72A10447BC3D}" srcId="{9BB8CBDA-B28E-4147-83E8-284EEBDC3F99}" destId="{32646E0F-6C09-4392-8A27-CBF3EDD26D03}" srcOrd="0" destOrd="0" parTransId="{0012856C-11C5-4173-8210-1C638660F4A1}" sibTransId="{3DFF2F28-F6BD-4029-AFFE-4001F8A12578}"/>
    <dgm:cxn modelId="{BC1E0DDF-A498-49D0-BC4B-7D6D741CFDBB}" srcId="{0B6086B2-319D-4097-BCB5-38162B3336A1}" destId="{9BB8CBDA-B28E-4147-83E8-284EEBDC3F99}" srcOrd="1" destOrd="0" parTransId="{7BB6FF3E-AE9A-43DD-A648-6FFC72A002D8}" sibTransId="{F4E5E60A-AD62-4548-9FE0-731D9FFC7B9C}"/>
    <dgm:cxn modelId="{B883C067-F3ED-4597-A88B-0C37483DFF55}" srcId="{0B6086B2-319D-4097-BCB5-38162B3336A1}" destId="{6CDC4FB4-64F5-4409-8FD5-E56DCAD92082}" srcOrd="2" destOrd="0" parTransId="{97D5C10E-87F8-4B5A-99B2-EB688A26B432}" sibTransId="{D778F0EB-CD43-4F4C-A820-73B8750296DE}"/>
    <dgm:cxn modelId="{8EA3401F-56E9-48A2-93E3-A832439C9EEF}" type="presOf" srcId="{0B6086B2-319D-4097-BCB5-38162B3336A1}" destId="{DEDF3737-F25A-42B7-AC85-E3E6C1F133A8}" srcOrd="0" destOrd="0" presId="urn:microsoft.com/office/officeart/2005/8/layout/default"/>
    <dgm:cxn modelId="{5943CD44-D51B-409D-8864-29F9EBBEE2A4}" type="presOf" srcId="{32646E0F-6C09-4392-8A27-CBF3EDD26D03}" destId="{4ED6A4AB-173A-42E1-83E9-B7D14D2C9FC7}" srcOrd="0" destOrd="1" presId="urn:microsoft.com/office/officeart/2005/8/layout/default"/>
    <dgm:cxn modelId="{77E3B737-F4C9-4EBF-8B08-B7186F2047D6}" type="presOf" srcId="{4A9B9AAF-77F3-4BBD-ACE2-643D6E740DCF}" destId="{4ED6A4AB-173A-42E1-83E9-B7D14D2C9FC7}" srcOrd="0" destOrd="2" presId="urn:microsoft.com/office/officeart/2005/8/layout/default"/>
    <dgm:cxn modelId="{6A4B5310-BEC4-4A35-8042-026EC9AE2D28}" type="presOf" srcId="{6CDC4FB4-64F5-4409-8FD5-E56DCAD92082}" destId="{98983CA3-8E65-452D-B480-270F3509056D}" srcOrd="0" destOrd="0" presId="urn:microsoft.com/office/officeart/2005/8/layout/default"/>
    <dgm:cxn modelId="{BFE151B7-2F71-49AD-8918-CB9E039CDA27}" type="presOf" srcId="{CC2070FE-4C3A-44E6-A6E7-9D19ACEE5BEC}" destId="{4ED6A4AB-173A-42E1-83E9-B7D14D2C9FC7}" srcOrd="0" destOrd="4" presId="urn:microsoft.com/office/officeart/2005/8/layout/default"/>
    <dgm:cxn modelId="{572A24FF-33EB-411A-A532-C7A7007D9E4F}" srcId="{9BB8CBDA-B28E-4147-83E8-284EEBDC3F99}" destId="{CC2070FE-4C3A-44E6-A6E7-9D19ACEE5BEC}" srcOrd="3" destOrd="0" parTransId="{6EBBD672-08B9-4832-8063-4DE09C04392C}" sibTransId="{5F6909DC-229F-41A2-8DDD-E8FF50F3EEE5}"/>
    <dgm:cxn modelId="{8240F124-A911-44EA-85C6-AD809DF32489}" type="presParOf" srcId="{DEDF3737-F25A-42B7-AC85-E3E6C1F133A8}" destId="{96D93744-A850-4853-B151-D2B4D6B2D863}" srcOrd="0" destOrd="0" presId="urn:microsoft.com/office/officeart/2005/8/layout/default"/>
    <dgm:cxn modelId="{A5F7FA3F-3BCF-4A2A-811D-0A5B93340DB7}" type="presParOf" srcId="{DEDF3737-F25A-42B7-AC85-E3E6C1F133A8}" destId="{2DE34BF2-E0B6-42FD-A341-5E0F3BFE469F}" srcOrd="1" destOrd="0" presId="urn:microsoft.com/office/officeart/2005/8/layout/default"/>
    <dgm:cxn modelId="{40F0A715-155C-476E-A188-5ABEAF21005C}" type="presParOf" srcId="{DEDF3737-F25A-42B7-AC85-E3E6C1F133A8}" destId="{4ED6A4AB-173A-42E1-83E9-B7D14D2C9FC7}" srcOrd="2" destOrd="0" presId="urn:microsoft.com/office/officeart/2005/8/layout/default"/>
    <dgm:cxn modelId="{D7F8CABD-7C77-499C-9A48-D226B20750CB}" type="presParOf" srcId="{DEDF3737-F25A-42B7-AC85-E3E6C1F133A8}" destId="{03761698-8FBD-4219-826B-825451EE25A1}" srcOrd="3" destOrd="0" presId="urn:microsoft.com/office/officeart/2005/8/layout/default"/>
    <dgm:cxn modelId="{3E253C93-CB02-4B29-9E69-C1C30A12FB5F}" type="presParOf" srcId="{DEDF3737-F25A-42B7-AC85-E3E6C1F133A8}" destId="{98983CA3-8E65-452D-B480-270F3509056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B6086B2-319D-4097-BCB5-38162B3336A1}" type="doc">
      <dgm:prSet loTypeId="urn:microsoft.com/office/officeart/2005/8/layout/defaul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ES"/>
        </a:p>
      </dgm:t>
    </dgm:pt>
    <dgm:pt modelId="{984B18DB-EFBC-4433-8717-8B156217C296}">
      <dgm:prSet phldrT="[Texto]" custT="1"/>
      <dgm:spPr/>
      <dgm:t>
        <a:bodyPr/>
        <a:lstStyle/>
        <a:p>
          <a:r>
            <a:rPr lang="es-EC" sz="1400" b="1" dirty="0" smtClean="0"/>
            <a:t>PROPÓSITO</a:t>
          </a:r>
          <a:endParaRPr lang="es-ES" sz="1400" dirty="0"/>
        </a:p>
      </dgm:t>
    </dgm:pt>
    <dgm:pt modelId="{9F2D0218-FB3B-4144-91E7-D4A51A675423}" type="parTrans" cxnId="{5E68A03D-BF1E-45D0-BBEB-7969B9B21870}">
      <dgm:prSet/>
      <dgm:spPr/>
      <dgm:t>
        <a:bodyPr/>
        <a:lstStyle/>
        <a:p>
          <a:endParaRPr lang="es-ES" sz="1400"/>
        </a:p>
      </dgm:t>
    </dgm:pt>
    <dgm:pt modelId="{04491BEA-CB90-493E-9119-0829E7FBD159}" type="sibTrans" cxnId="{5E68A03D-BF1E-45D0-BBEB-7969B9B21870}">
      <dgm:prSet/>
      <dgm:spPr/>
      <dgm:t>
        <a:bodyPr/>
        <a:lstStyle/>
        <a:p>
          <a:endParaRPr lang="es-ES" sz="1400"/>
        </a:p>
      </dgm:t>
    </dgm:pt>
    <dgm:pt modelId="{9BB8CBDA-B28E-4147-83E8-284EEBDC3F99}">
      <dgm:prSet phldrT="[Texto]" custT="1"/>
      <dgm:spPr/>
      <dgm:t>
        <a:bodyPr/>
        <a:lstStyle/>
        <a:p>
          <a:r>
            <a:rPr lang="es-EC" sz="1400" b="1" dirty="0" smtClean="0"/>
            <a:t>RESPONSABLE</a:t>
          </a:r>
          <a:endParaRPr lang="es-ES" sz="1400" dirty="0"/>
        </a:p>
      </dgm:t>
    </dgm:pt>
    <dgm:pt modelId="{7BB6FF3E-AE9A-43DD-A648-6FFC72A002D8}" type="parTrans" cxnId="{BC1E0DDF-A498-49D0-BC4B-7D6D741CFDBB}">
      <dgm:prSet/>
      <dgm:spPr/>
      <dgm:t>
        <a:bodyPr/>
        <a:lstStyle/>
        <a:p>
          <a:endParaRPr lang="es-ES" sz="1400"/>
        </a:p>
      </dgm:t>
    </dgm:pt>
    <dgm:pt modelId="{F4E5E60A-AD62-4548-9FE0-731D9FFC7B9C}" type="sibTrans" cxnId="{BC1E0DDF-A498-49D0-BC4B-7D6D741CFDBB}">
      <dgm:prSet/>
      <dgm:spPr/>
      <dgm:t>
        <a:bodyPr/>
        <a:lstStyle/>
        <a:p>
          <a:endParaRPr lang="es-ES" sz="1400"/>
        </a:p>
      </dgm:t>
    </dgm:pt>
    <dgm:pt modelId="{3880EBB7-54C3-4B52-ABF0-6AA7A66F43EB}">
      <dgm:prSet custT="1"/>
      <dgm:spPr/>
      <dgm:t>
        <a:bodyPr/>
        <a:lstStyle/>
        <a:p>
          <a:r>
            <a:rPr lang="es-ES" sz="1400" dirty="0" smtClean="0"/>
            <a:t>Asegurar la continuidad en el cargo tanto en su organización como en su funcionamiento.</a:t>
          </a:r>
          <a:endParaRPr lang="es-ES" sz="1400" dirty="0"/>
        </a:p>
      </dgm:t>
    </dgm:pt>
    <dgm:pt modelId="{B3E8F11E-9AB6-4664-88B1-A3BBC7BAAC7F}" type="parTrans" cxnId="{A0D49128-0B2E-490D-A53F-CE6950D96C31}">
      <dgm:prSet/>
      <dgm:spPr/>
      <dgm:t>
        <a:bodyPr/>
        <a:lstStyle/>
        <a:p>
          <a:endParaRPr lang="es-ES" sz="1400"/>
        </a:p>
      </dgm:t>
    </dgm:pt>
    <dgm:pt modelId="{E5C9ADEF-03E0-4ED9-A4A6-7477E4804141}" type="sibTrans" cxnId="{A0D49128-0B2E-490D-A53F-CE6950D96C31}">
      <dgm:prSet/>
      <dgm:spPr/>
      <dgm:t>
        <a:bodyPr/>
        <a:lstStyle/>
        <a:p>
          <a:endParaRPr lang="es-ES" sz="1400"/>
        </a:p>
      </dgm:t>
    </dgm:pt>
    <dgm:pt modelId="{32646E0F-6C09-4392-8A27-CBF3EDD26D03}">
      <dgm:prSet custT="1"/>
      <dgm:spPr/>
      <dgm:t>
        <a:bodyPr/>
        <a:lstStyle/>
        <a:p>
          <a:r>
            <a:rPr lang="es-ES" sz="1200" dirty="0" smtClean="0"/>
            <a:t>El Oficial o tripulante saliente es el responsable de la preparación detallada de la Entrega de Cargo.</a:t>
          </a:r>
          <a:endParaRPr lang="es-ES" sz="1200" dirty="0"/>
        </a:p>
      </dgm:t>
    </dgm:pt>
    <dgm:pt modelId="{0012856C-11C5-4173-8210-1C638660F4A1}" type="parTrans" cxnId="{8B6352A6-F008-470F-AD38-72A10447BC3D}">
      <dgm:prSet/>
      <dgm:spPr/>
      <dgm:t>
        <a:bodyPr/>
        <a:lstStyle/>
        <a:p>
          <a:endParaRPr lang="es-ES" sz="1400"/>
        </a:p>
      </dgm:t>
    </dgm:pt>
    <dgm:pt modelId="{3DFF2F28-F6BD-4029-AFFE-4001F8A12578}" type="sibTrans" cxnId="{8B6352A6-F008-470F-AD38-72A10447BC3D}">
      <dgm:prSet/>
      <dgm:spPr/>
      <dgm:t>
        <a:bodyPr/>
        <a:lstStyle/>
        <a:p>
          <a:endParaRPr lang="es-ES" sz="1400"/>
        </a:p>
      </dgm:t>
    </dgm:pt>
    <dgm:pt modelId="{6CDC4FB4-64F5-4409-8FD5-E56DCAD92082}">
      <dgm:prSet custT="1"/>
      <dgm:spPr/>
      <dgm:t>
        <a:bodyPr/>
        <a:lstStyle/>
        <a:p>
          <a:r>
            <a:rPr lang="es-EC" sz="1400" b="1" dirty="0" smtClean="0"/>
            <a:t>PROCEDIMIENTO</a:t>
          </a:r>
          <a:endParaRPr lang="es-ES" sz="1400" dirty="0"/>
        </a:p>
      </dgm:t>
    </dgm:pt>
    <dgm:pt modelId="{97D5C10E-87F8-4B5A-99B2-EB688A26B432}" type="parTrans" cxnId="{B883C067-F3ED-4597-A88B-0C37483DFF55}">
      <dgm:prSet/>
      <dgm:spPr/>
      <dgm:t>
        <a:bodyPr/>
        <a:lstStyle/>
        <a:p>
          <a:endParaRPr lang="es-ES" sz="1400"/>
        </a:p>
      </dgm:t>
    </dgm:pt>
    <dgm:pt modelId="{D778F0EB-CD43-4F4C-A820-73B8750296DE}" type="sibTrans" cxnId="{B883C067-F3ED-4597-A88B-0C37483DFF55}">
      <dgm:prSet/>
      <dgm:spPr/>
      <dgm:t>
        <a:bodyPr/>
        <a:lstStyle/>
        <a:p>
          <a:endParaRPr lang="es-ES" sz="1400"/>
        </a:p>
      </dgm:t>
    </dgm:pt>
    <dgm:pt modelId="{F48DF886-5744-4CD0-9736-7F6386C26BD7}">
      <dgm:prSet custT="1"/>
      <dgm:spPr/>
      <dgm:t>
        <a:bodyPr/>
        <a:lstStyle/>
        <a:p>
          <a:r>
            <a:rPr lang="es-ES" sz="1200" dirty="0" smtClean="0"/>
            <a:t>El Oficial o tripulante entrante es el responsable de recibir la información, verificarla y aceptarla.</a:t>
          </a:r>
        </a:p>
      </dgm:t>
    </dgm:pt>
    <dgm:pt modelId="{7728342A-0071-4904-A24A-B114859819E7}" type="parTrans" cxnId="{6ABBD4B6-3050-4440-A1BF-B433891DCC8D}">
      <dgm:prSet/>
      <dgm:spPr/>
      <dgm:t>
        <a:bodyPr/>
        <a:lstStyle/>
        <a:p>
          <a:endParaRPr lang="es-ES"/>
        </a:p>
      </dgm:t>
    </dgm:pt>
    <dgm:pt modelId="{08FDE5D5-165E-4C18-907F-381C420DBF66}" type="sibTrans" cxnId="{6ABBD4B6-3050-4440-A1BF-B433891DCC8D}">
      <dgm:prSet/>
      <dgm:spPr/>
      <dgm:t>
        <a:bodyPr/>
        <a:lstStyle/>
        <a:p>
          <a:endParaRPr lang="es-ES"/>
        </a:p>
      </dgm:t>
    </dgm:pt>
    <dgm:pt modelId="{8B943F73-D251-464D-9FF3-D251779673D1}">
      <dgm:prSet custT="1"/>
      <dgm:spPr/>
      <dgm:t>
        <a:bodyPr/>
        <a:lstStyle/>
        <a:p>
          <a:endParaRPr lang="es-ES" sz="1400" dirty="0" smtClean="0"/>
        </a:p>
      </dgm:t>
    </dgm:pt>
    <dgm:pt modelId="{9F745963-0F32-4C8C-8447-9528EF938081}" type="parTrans" cxnId="{CEE294CA-62B5-41CC-A30F-0F3E78ABFBD1}">
      <dgm:prSet/>
      <dgm:spPr/>
      <dgm:t>
        <a:bodyPr/>
        <a:lstStyle/>
        <a:p>
          <a:endParaRPr lang="es-ES"/>
        </a:p>
      </dgm:t>
    </dgm:pt>
    <dgm:pt modelId="{77E9766F-54FF-4CE2-B177-B2231B182E4F}" type="sibTrans" cxnId="{CEE294CA-62B5-41CC-A30F-0F3E78ABFBD1}">
      <dgm:prSet/>
      <dgm:spPr/>
      <dgm:t>
        <a:bodyPr/>
        <a:lstStyle/>
        <a:p>
          <a:endParaRPr lang="es-ES"/>
        </a:p>
      </dgm:t>
    </dgm:pt>
    <dgm:pt modelId="{DEDF3737-F25A-42B7-AC85-E3E6C1F133A8}" type="pres">
      <dgm:prSet presAssocID="{0B6086B2-319D-4097-BCB5-38162B3336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6D93744-A850-4853-B151-D2B4D6B2D863}" type="pres">
      <dgm:prSet presAssocID="{984B18DB-EFBC-4433-8717-8B156217C29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E34BF2-E0B6-42FD-A341-5E0F3BFE469F}" type="pres">
      <dgm:prSet presAssocID="{04491BEA-CB90-493E-9119-0829E7FBD159}" presName="sibTrans" presStyleCnt="0"/>
      <dgm:spPr/>
    </dgm:pt>
    <dgm:pt modelId="{4ED6A4AB-173A-42E1-83E9-B7D14D2C9FC7}" type="pres">
      <dgm:prSet presAssocID="{9BB8CBDA-B28E-4147-83E8-284EEBDC3F9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761698-8FBD-4219-826B-825451EE25A1}" type="pres">
      <dgm:prSet presAssocID="{F4E5E60A-AD62-4548-9FE0-731D9FFC7B9C}" presName="sibTrans" presStyleCnt="0"/>
      <dgm:spPr/>
    </dgm:pt>
    <dgm:pt modelId="{98983CA3-8E65-452D-B480-270F3509056D}" type="pres">
      <dgm:prSet presAssocID="{6CDC4FB4-64F5-4409-8FD5-E56DCAD9208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F57ACC6-0541-41C6-BF5E-65EBEB7B208A}" type="presOf" srcId="{9BB8CBDA-B28E-4147-83E8-284EEBDC3F99}" destId="{4ED6A4AB-173A-42E1-83E9-B7D14D2C9FC7}" srcOrd="0" destOrd="0" presId="urn:microsoft.com/office/officeart/2005/8/layout/default"/>
    <dgm:cxn modelId="{6ABBD4B6-3050-4440-A1BF-B433891DCC8D}" srcId="{9BB8CBDA-B28E-4147-83E8-284EEBDC3F99}" destId="{F48DF886-5744-4CD0-9736-7F6386C26BD7}" srcOrd="1" destOrd="0" parTransId="{7728342A-0071-4904-A24A-B114859819E7}" sibTransId="{08FDE5D5-165E-4C18-907F-381C420DBF66}"/>
    <dgm:cxn modelId="{03F729EE-3A7A-4477-85E8-4F16068FE0D0}" type="presOf" srcId="{984B18DB-EFBC-4433-8717-8B156217C296}" destId="{96D93744-A850-4853-B151-D2B4D6B2D863}" srcOrd="0" destOrd="0" presId="urn:microsoft.com/office/officeart/2005/8/layout/default"/>
    <dgm:cxn modelId="{0F956E05-3C24-4DDA-A5E9-4949DCBF7792}" type="presOf" srcId="{F48DF886-5744-4CD0-9736-7F6386C26BD7}" destId="{4ED6A4AB-173A-42E1-83E9-B7D14D2C9FC7}" srcOrd="0" destOrd="2" presId="urn:microsoft.com/office/officeart/2005/8/layout/default"/>
    <dgm:cxn modelId="{A0D49128-0B2E-490D-A53F-CE6950D96C31}" srcId="{984B18DB-EFBC-4433-8717-8B156217C296}" destId="{3880EBB7-54C3-4B52-ABF0-6AA7A66F43EB}" srcOrd="0" destOrd="0" parTransId="{B3E8F11E-9AB6-4664-88B1-A3BBC7BAAC7F}" sibTransId="{E5C9ADEF-03E0-4ED9-A4A6-7477E4804141}"/>
    <dgm:cxn modelId="{5E68A03D-BF1E-45D0-BBEB-7969B9B21870}" srcId="{0B6086B2-319D-4097-BCB5-38162B3336A1}" destId="{984B18DB-EFBC-4433-8717-8B156217C296}" srcOrd="0" destOrd="0" parTransId="{9F2D0218-FB3B-4144-91E7-D4A51A675423}" sibTransId="{04491BEA-CB90-493E-9119-0829E7FBD159}"/>
    <dgm:cxn modelId="{403EB577-795C-497C-895E-BB2966D4A2AD}" type="presOf" srcId="{6CDC4FB4-64F5-4409-8FD5-E56DCAD92082}" destId="{98983CA3-8E65-452D-B480-270F3509056D}" srcOrd="0" destOrd="0" presId="urn:microsoft.com/office/officeart/2005/8/layout/default"/>
    <dgm:cxn modelId="{7709B3A8-A3CE-44BF-823C-40F1ED1D57C0}" type="presOf" srcId="{8B943F73-D251-464D-9FF3-D251779673D1}" destId="{4ED6A4AB-173A-42E1-83E9-B7D14D2C9FC7}" srcOrd="0" destOrd="3" presId="urn:microsoft.com/office/officeart/2005/8/layout/default"/>
    <dgm:cxn modelId="{FCE81AA7-F48F-4D3E-82FB-1F5D04A62D08}" type="presOf" srcId="{0B6086B2-319D-4097-BCB5-38162B3336A1}" destId="{DEDF3737-F25A-42B7-AC85-E3E6C1F133A8}" srcOrd="0" destOrd="0" presId="urn:microsoft.com/office/officeart/2005/8/layout/default"/>
    <dgm:cxn modelId="{8B6352A6-F008-470F-AD38-72A10447BC3D}" srcId="{9BB8CBDA-B28E-4147-83E8-284EEBDC3F99}" destId="{32646E0F-6C09-4392-8A27-CBF3EDD26D03}" srcOrd="0" destOrd="0" parTransId="{0012856C-11C5-4173-8210-1C638660F4A1}" sibTransId="{3DFF2F28-F6BD-4029-AFFE-4001F8A12578}"/>
    <dgm:cxn modelId="{BC1E0DDF-A498-49D0-BC4B-7D6D741CFDBB}" srcId="{0B6086B2-319D-4097-BCB5-38162B3336A1}" destId="{9BB8CBDA-B28E-4147-83E8-284EEBDC3F99}" srcOrd="1" destOrd="0" parTransId="{7BB6FF3E-AE9A-43DD-A648-6FFC72A002D8}" sibTransId="{F4E5E60A-AD62-4548-9FE0-731D9FFC7B9C}"/>
    <dgm:cxn modelId="{B883C067-F3ED-4597-A88B-0C37483DFF55}" srcId="{0B6086B2-319D-4097-BCB5-38162B3336A1}" destId="{6CDC4FB4-64F5-4409-8FD5-E56DCAD92082}" srcOrd="2" destOrd="0" parTransId="{97D5C10E-87F8-4B5A-99B2-EB688A26B432}" sibTransId="{D778F0EB-CD43-4F4C-A820-73B8750296DE}"/>
    <dgm:cxn modelId="{CEE294CA-62B5-41CC-A30F-0F3E78ABFBD1}" srcId="{9BB8CBDA-B28E-4147-83E8-284EEBDC3F99}" destId="{8B943F73-D251-464D-9FF3-D251779673D1}" srcOrd="2" destOrd="0" parTransId="{9F745963-0F32-4C8C-8447-9528EF938081}" sibTransId="{77E9766F-54FF-4CE2-B177-B2231B182E4F}"/>
    <dgm:cxn modelId="{45A2999C-A4F3-4641-9007-5463C9C5546B}" type="presOf" srcId="{32646E0F-6C09-4392-8A27-CBF3EDD26D03}" destId="{4ED6A4AB-173A-42E1-83E9-B7D14D2C9FC7}" srcOrd="0" destOrd="1" presId="urn:microsoft.com/office/officeart/2005/8/layout/default"/>
    <dgm:cxn modelId="{7AEE48A4-6400-42F5-A892-B624A2D27093}" type="presOf" srcId="{3880EBB7-54C3-4B52-ABF0-6AA7A66F43EB}" destId="{96D93744-A850-4853-B151-D2B4D6B2D863}" srcOrd="0" destOrd="1" presId="urn:microsoft.com/office/officeart/2005/8/layout/default"/>
    <dgm:cxn modelId="{13D159CC-0FC3-4B90-90E9-482B599BF460}" type="presParOf" srcId="{DEDF3737-F25A-42B7-AC85-E3E6C1F133A8}" destId="{96D93744-A850-4853-B151-D2B4D6B2D863}" srcOrd="0" destOrd="0" presId="urn:microsoft.com/office/officeart/2005/8/layout/default"/>
    <dgm:cxn modelId="{55673F0A-10DF-4862-8CA9-A4CA1607996B}" type="presParOf" srcId="{DEDF3737-F25A-42B7-AC85-E3E6C1F133A8}" destId="{2DE34BF2-E0B6-42FD-A341-5E0F3BFE469F}" srcOrd="1" destOrd="0" presId="urn:microsoft.com/office/officeart/2005/8/layout/default"/>
    <dgm:cxn modelId="{EA1A49B0-A5D5-4B80-B455-E866CD19E88D}" type="presParOf" srcId="{DEDF3737-F25A-42B7-AC85-E3E6C1F133A8}" destId="{4ED6A4AB-173A-42E1-83E9-B7D14D2C9FC7}" srcOrd="2" destOrd="0" presId="urn:microsoft.com/office/officeart/2005/8/layout/default"/>
    <dgm:cxn modelId="{3A7214DF-56B8-4DD9-B6D0-727E1B2B7D78}" type="presParOf" srcId="{DEDF3737-F25A-42B7-AC85-E3E6C1F133A8}" destId="{03761698-8FBD-4219-826B-825451EE25A1}" srcOrd="3" destOrd="0" presId="urn:microsoft.com/office/officeart/2005/8/layout/default"/>
    <dgm:cxn modelId="{0132EBF8-1BD0-4931-98E3-2D5E07EADB1F}" type="presParOf" srcId="{DEDF3737-F25A-42B7-AC85-E3E6C1F133A8}" destId="{98983CA3-8E65-452D-B480-270F3509056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B6086B2-319D-4097-BCB5-38162B3336A1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984B18DB-EFBC-4433-8717-8B156217C296}">
      <dgm:prSet phldrT="[Texto]" custT="1"/>
      <dgm:spPr/>
      <dgm:t>
        <a:bodyPr/>
        <a:lstStyle/>
        <a:p>
          <a:r>
            <a:rPr lang="es-EC" sz="1400" b="1" dirty="0" smtClean="0"/>
            <a:t>PROPÓSITO</a:t>
          </a:r>
          <a:endParaRPr lang="es-ES" sz="1400" dirty="0"/>
        </a:p>
      </dgm:t>
    </dgm:pt>
    <dgm:pt modelId="{9F2D0218-FB3B-4144-91E7-D4A51A675423}" type="parTrans" cxnId="{5E68A03D-BF1E-45D0-BBEB-7969B9B21870}">
      <dgm:prSet/>
      <dgm:spPr/>
      <dgm:t>
        <a:bodyPr/>
        <a:lstStyle/>
        <a:p>
          <a:endParaRPr lang="es-ES" sz="1400"/>
        </a:p>
      </dgm:t>
    </dgm:pt>
    <dgm:pt modelId="{04491BEA-CB90-493E-9119-0829E7FBD159}" type="sibTrans" cxnId="{5E68A03D-BF1E-45D0-BBEB-7969B9B21870}">
      <dgm:prSet/>
      <dgm:spPr/>
      <dgm:t>
        <a:bodyPr/>
        <a:lstStyle/>
        <a:p>
          <a:endParaRPr lang="es-ES" sz="1400"/>
        </a:p>
      </dgm:t>
    </dgm:pt>
    <dgm:pt modelId="{9BB8CBDA-B28E-4147-83E8-284EEBDC3F99}">
      <dgm:prSet phldrT="[Texto]" custT="1"/>
      <dgm:spPr/>
      <dgm:t>
        <a:bodyPr/>
        <a:lstStyle/>
        <a:p>
          <a:r>
            <a:rPr lang="es-EC" sz="1400" b="1" dirty="0" smtClean="0"/>
            <a:t>RESPONSABLE</a:t>
          </a:r>
          <a:endParaRPr lang="es-ES" sz="1400" dirty="0"/>
        </a:p>
      </dgm:t>
    </dgm:pt>
    <dgm:pt modelId="{7BB6FF3E-AE9A-43DD-A648-6FFC72A002D8}" type="parTrans" cxnId="{BC1E0DDF-A498-49D0-BC4B-7D6D741CFDBB}">
      <dgm:prSet/>
      <dgm:spPr/>
      <dgm:t>
        <a:bodyPr/>
        <a:lstStyle/>
        <a:p>
          <a:endParaRPr lang="es-ES" sz="1400"/>
        </a:p>
      </dgm:t>
    </dgm:pt>
    <dgm:pt modelId="{F4E5E60A-AD62-4548-9FE0-731D9FFC7B9C}" type="sibTrans" cxnId="{BC1E0DDF-A498-49D0-BC4B-7D6D741CFDBB}">
      <dgm:prSet/>
      <dgm:spPr/>
      <dgm:t>
        <a:bodyPr/>
        <a:lstStyle/>
        <a:p>
          <a:endParaRPr lang="es-ES" sz="1400"/>
        </a:p>
      </dgm:t>
    </dgm:pt>
    <dgm:pt modelId="{3880EBB7-54C3-4B52-ABF0-6AA7A66F43EB}">
      <dgm:prSet custT="1"/>
      <dgm:spPr/>
      <dgm:t>
        <a:bodyPr/>
        <a:lstStyle/>
        <a:p>
          <a:r>
            <a:rPr lang="es-EC" sz="1400" dirty="0" smtClean="0"/>
            <a:t>Prevenir y asegurar los conceptos de seguridad abordo.</a:t>
          </a:r>
          <a:endParaRPr lang="es-ES" sz="1400" dirty="0"/>
        </a:p>
      </dgm:t>
    </dgm:pt>
    <dgm:pt modelId="{B3E8F11E-9AB6-4664-88B1-A3BBC7BAAC7F}" type="parTrans" cxnId="{A0D49128-0B2E-490D-A53F-CE6950D96C31}">
      <dgm:prSet/>
      <dgm:spPr/>
      <dgm:t>
        <a:bodyPr/>
        <a:lstStyle/>
        <a:p>
          <a:endParaRPr lang="es-ES" sz="1400"/>
        </a:p>
      </dgm:t>
    </dgm:pt>
    <dgm:pt modelId="{E5C9ADEF-03E0-4ED9-A4A6-7477E4804141}" type="sibTrans" cxnId="{A0D49128-0B2E-490D-A53F-CE6950D96C31}">
      <dgm:prSet/>
      <dgm:spPr/>
      <dgm:t>
        <a:bodyPr/>
        <a:lstStyle/>
        <a:p>
          <a:endParaRPr lang="es-ES" sz="1400"/>
        </a:p>
      </dgm:t>
    </dgm:pt>
    <dgm:pt modelId="{32646E0F-6C09-4392-8A27-CBF3EDD26D03}">
      <dgm:prSet custT="1"/>
      <dgm:spPr/>
      <dgm:t>
        <a:bodyPr/>
        <a:lstStyle/>
        <a:p>
          <a:r>
            <a:rPr lang="es-ES" sz="1100" dirty="0" smtClean="0"/>
            <a:t>El Responsable máximo de la Seguridad abordo es el Capitán, quién debe asegurarla en todo momento a través de sus Oficiales y Tripulantes, el Oficial de Guardia no se exime de la responsabilidad funcional por la seguridad del Buque</a:t>
          </a:r>
          <a:endParaRPr lang="es-ES" sz="1100" dirty="0"/>
        </a:p>
      </dgm:t>
    </dgm:pt>
    <dgm:pt modelId="{0012856C-11C5-4173-8210-1C638660F4A1}" type="parTrans" cxnId="{8B6352A6-F008-470F-AD38-72A10447BC3D}">
      <dgm:prSet/>
      <dgm:spPr/>
      <dgm:t>
        <a:bodyPr/>
        <a:lstStyle/>
        <a:p>
          <a:endParaRPr lang="es-ES" sz="1400"/>
        </a:p>
      </dgm:t>
    </dgm:pt>
    <dgm:pt modelId="{3DFF2F28-F6BD-4029-AFFE-4001F8A12578}" type="sibTrans" cxnId="{8B6352A6-F008-470F-AD38-72A10447BC3D}">
      <dgm:prSet/>
      <dgm:spPr/>
      <dgm:t>
        <a:bodyPr/>
        <a:lstStyle/>
        <a:p>
          <a:endParaRPr lang="es-ES" sz="1400"/>
        </a:p>
      </dgm:t>
    </dgm:pt>
    <dgm:pt modelId="{6CDC4FB4-64F5-4409-8FD5-E56DCAD92082}">
      <dgm:prSet custT="1"/>
      <dgm:spPr/>
      <dgm:t>
        <a:bodyPr/>
        <a:lstStyle/>
        <a:p>
          <a:r>
            <a:rPr lang="es-EC" sz="1400" b="1" dirty="0" smtClean="0"/>
            <a:t>PROCEDIMIENTO</a:t>
          </a:r>
          <a:endParaRPr lang="es-ES" sz="1400" dirty="0"/>
        </a:p>
      </dgm:t>
    </dgm:pt>
    <dgm:pt modelId="{97D5C10E-87F8-4B5A-99B2-EB688A26B432}" type="parTrans" cxnId="{B883C067-F3ED-4597-A88B-0C37483DFF55}">
      <dgm:prSet/>
      <dgm:spPr/>
      <dgm:t>
        <a:bodyPr/>
        <a:lstStyle/>
        <a:p>
          <a:endParaRPr lang="es-ES" sz="1400"/>
        </a:p>
      </dgm:t>
    </dgm:pt>
    <dgm:pt modelId="{D778F0EB-CD43-4F4C-A820-73B8750296DE}" type="sibTrans" cxnId="{B883C067-F3ED-4597-A88B-0C37483DFF55}">
      <dgm:prSet/>
      <dgm:spPr/>
      <dgm:t>
        <a:bodyPr/>
        <a:lstStyle/>
        <a:p>
          <a:endParaRPr lang="es-ES" sz="1400"/>
        </a:p>
      </dgm:t>
    </dgm:pt>
    <dgm:pt modelId="{9688BFE6-F4E6-4BA7-9173-7FF46E8A181D}">
      <dgm:prSet custT="1"/>
      <dgm:spPr/>
      <dgm:t>
        <a:bodyPr/>
        <a:lstStyle/>
        <a:p>
          <a:r>
            <a:rPr lang="es-EC" sz="1400" dirty="0" smtClean="0"/>
            <a:t>El mantener una vigilancia constante de seguridad  en todo el buque es una acción muy necesaria para prevenir y detectar a tiempo cualquier no conformidad</a:t>
          </a:r>
          <a:endParaRPr lang="es-ES" sz="1400" dirty="0"/>
        </a:p>
      </dgm:t>
    </dgm:pt>
    <dgm:pt modelId="{F2AB5449-AC87-428F-8B4D-AE4DA650C733}" type="parTrans" cxnId="{5327D57B-38AB-4122-996D-556FF6719350}">
      <dgm:prSet/>
      <dgm:spPr/>
      <dgm:t>
        <a:bodyPr/>
        <a:lstStyle/>
        <a:p>
          <a:endParaRPr lang="es-ES"/>
        </a:p>
      </dgm:t>
    </dgm:pt>
    <dgm:pt modelId="{806083E9-0EDC-4684-B9CC-4544C422EF6D}" type="sibTrans" cxnId="{5327D57B-38AB-4122-996D-556FF6719350}">
      <dgm:prSet/>
      <dgm:spPr/>
      <dgm:t>
        <a:bodyPr/>
        <a:lstStyle/>
        <a:p>
          <a:endParaRPr lang="es-ES"/>
        </a:p>
      </dgm:t>
    </dgm:pt>
    <dgm:pt modelId="{DEDF3737-F25A-42B7-AC85-E3E6C1F133A8}" type="pres">
      <dgm:prSet presAssocID="{0B6086B2-319D-4097-BCB5-38162B3336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6D93744-A850-4853-B151-D2B4D6B2D863}" type="pres">
      <dgm:prSet presAssocID="{984B18DB-EFBC-4433-8717-8B156217C29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E34BF2-E0B6-42FD-A341-5E0F3BFE469F}" type="pres">
      <dgm:prSet presAssocID="{04491BEA-CB90-493E-9119-0829E7FBD159}" presName="sibTrans" presStyleCnt="0"/>
      <dgm:spPr/>
    </dgm:pt>
    <dgm:pt modelId="{4ED6A4AB-173A-42E1-83E9-B7D14D2C9FC7}" type="pres">
      <dgm:prSet presAssocID="{9BB8CBDA-B28E-4147-83E8-284EEBDC3F9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761698-8FBD-4219-826B-825451EE25A1}" type="pres">
      <dgm:prSet presAssocID="{F4E5E60A-AD62-4548-9FE0-731D9FFC7B9C}" presName="sibTrans" presStyleCnt="0"/>
      <dgm:spPr/>
    </dgm:pt>
    <dgm:pt modelId="{98983CA3-8E65-452D-B480-270F3509056D}" type="pres">
      <dgm:prSet presAssocID="{6CDC4FB4-64F5-4409-8FD5-E56DCAD9208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5135754-78AE-4226-B68C-6885E8D762E0}" type="presOf" srcId="{9BB8CBDA-B28E-4147-83E8-284EEBDC3F99}" destId="{4ED6A4AB-173A-42E1-83E9-B7D14D2C9FC7}" srcOrd="0" destOrd="0" presId="urn:microsoft.com/office/officeart/2005/8/layout/default"/>
    <dgm:cxn modelId="{5327D57B-38AB-4122-996D-556FF6719350}" srcId="{6CDC4FB4-64F5-4409-8FD5-E56DCAD92082}" destId="{9688BFE6-F4E6-4BA7-9173-7FF46E8A181D}" srcOrd="0" destOrd="0" parTransId="{F2AB5449-AC87-428F-8B4D-AE4DA650C733}" sibTransId="{806083E9-0EDC-4684-B9CC-4544C422EF6D}"/>
    <dgm:cxn modelId="{A0D49128-0B2E-490D-A53F-CE6950D96C31}" srcId="{984B18DB-EFBC-4433-8717-8B156217C296}" destId="{3880EBB7-54C3-4B52-ABF0-6AA7A66F43EB}" srcOrd="0" destOrd="0" parTransId="{B3E8F11E-9AB6-4664-88B1-A3BBC7BAAC7F}" sibTransId="{E5C9ADEF-03E0-4ED9-A4A6-7477E4804141}"/>
    <dgm:cxn modelId="{5E68A03D-BF1E-45D0-BBEB-7969B9B21870}" srcId="{0B6086B2-319D-4097-BCB5-38162B3336A1}" destId="{984B18DB-EFBC-4433-8717-8B156217C296}" srcOrd="0" destOrd="0" parTransId="{9F2D0218-FB3B-4144-91E7-D4A51A675423}" sibTransId="{04491BEA-CB90-493E-9119-0829E7FBD159}"/>
    <dgm:cxn modelId="{FA1C4B73-C550-4AFE-A92C-07344AB727C5}" type="presOf" srcId="{32646E0F-6C09-4392-8A27-CBF3EDD26D03}" destId="{4ED6A4AB-173A-42E1-83E9-B7D14D2C9FC7}" srcOrd="0" destOrd="1" presId="urn:microsoft.com/office/officeart/2005/8/layout/default"/>
    <dgm:cxn modelId="{B99F264A-E081-4857-92DA-B24635624CBF}" type="presOf" srcId="{6CDC4FB4-64F5-4409-8FD5-E56DCAD92082}" destId="{98983CA3-8E65-452D-B480-270F3509056D}" srcOrd="0" destOrd="0" presId="urn:microsoft.com/office/officeart/2005/8/layout/default"/>
    <dgm:cxn modelId="{7E5CDCC1-0763-4AE2-BA6C-7ADD37EB6FA1}" type="presOf" srcId="{984B18DB-EFBC-4433-8717-8B156217C296}" destId="{96D93744-A850-4853-B151-D2B4D6B2D863}" srcOrd="0" destOrd="0" presId="urn:microsoft.com/office/officeart/2005/8/layout/default"/>
    <dgm:cxn modelId="{8B6352A6-F008-470F-AD38-72A10447BC3D}" srcId="{9BB8CBDA-B28E-4147-83E8-284EEBDC3F99}" destId="{32646E0F-6C09-4392-8A27-CBF3EDD26D03}" srcOrd="0" destOrd="0" parTransId="{0012856C-11C5-4173-8210-1C638660F4A1}" sibTransId="{3DFF2F28-F6BD-4029-AFFE-4001F8A12578}"/>
    <dgm:cxn modelId="{BC1E0DDF-A498-49D0-BC4B-7D6D741CFDBB}" srcId="{0B6086B2-319D-4097-BCB5-38162B3336A1}" destId="{9BB8CBDA-B28E-4147-83E8-284EEBDC3F99}" srcOrd="1" destOrd="0" parTransId="{7BB6FF3E-AE9A-43DD-A648-6FFC72A002D8}" sibTransId="{F4E5E60A-AD62-4548-9FE0-731D9FFC7B9C}"/>
    <dgm:cxn modelId="{B883C067-F3ED-4597-A88B-0C37483DFF55}" srcId="{0B6086B2-319D-4097-BCB5-38162B3336A1}" destId="{6CDC4FB4-64F5-4409-8FD5-E56DCAD92082}" srcOrd="2" destOrd="0" parTransId="{97D5C10E-87F8-4B5A-99B2-EB688A26B432}" sibTransId="{D778F0EB-CD43-4F4C-A820-73B8750296DE}"/>
    <dgm:cxn modelId="{55959130-A86D-4C7C-90F2-590F98D0A10D}" type="presOf" srcId="{9688BFE6-F4E6-4BA7-9173-7FF46E8A181D}" destId="{98983CA3-8E65-452D-B480-270F3509056D}" srcOrd="0" destOrd="1" presId="urn:microsoft.com/office/officeart/2005/8/layout/default"/>
    <dgm:cxn modelId="{EDCD3C6A-0842-4C1F-A72C-230E61DD665D}" type="presOf" srcId="{3880EBB7-54C3-4B52-ABF0-6AA7A66F43EB}" destId="{96D93744-A850-4853-B151-D2B4D6B2D863}" srcOrd="0" destOrd="1" presId="urn:microsoft.com/office/officeart/2005/8/layout/default"/>
    <dgm:cxn modelId="{6BA430CC-68C4-4A49-9BF2-2FC1AF635A2F}" type="presOf" srcId="{0B6086B2-319D-4097-BCB5-38162B3336A1}" destId="{DEDF3737-F25A-42B7-AC85-E3E6C1F133A8}" srcOrd="0" destOrd="0" presId="urn:microsoft.com/office/officeart/2005/8/layout/default"/>
    <dgm:cxn modelId="{27E56DAD-C2BC-4E2E-9BD5-A1D1C421F2B7}" type="presParOf" srcId="{DEDF3737-F25A-42B7-AC85-E3E6C1F133A8}" destId="{96D93744-A850-4853-B151-D2B4D6B2D863}" srcOrd="0" destOrd="0" presId="urn:microsoft.com/office/officeart/2005/8/layout/default"/>
    <dgm:cxn modelId="{75303980-DA82-41F8-8DC9-A3777A3553BF}" type="presParOf" srcId="{DEDF3737-F25A-42B7-AC85-E3E6C1F133A8}" destId="{2DE34BF2-E0B6-42FD-A341-5E0F3BFE469F}" srcOrd="1" destOrd="0" presId="urn:microsoft.com/office/officeart/2005/8/layout/default"/>
    <dgm:cxn modelId="{A3FA4477-6E22-4072-9E97-01D5CEB00B8C}" type="presParOf" srcId="{DEDF3737-F25A-42B7-AC85-E3E6C1F133A8}" destId="{4ED6A4AB-173A-42E1-83E9-B7D14D2C9FC7}" srcOrd="2" destOrd="0" presId="urn:microsoft.com/office/officeart/2005/8/layout/default"/>
    <dgm:cxn modelId="{DB0A899C-434F-4092-9D73-D55C75D1E115}" type="presParOf" srcId="{DEDF3737-F25A-42B7-AC85-E3E6C1F133A8}" destId="{03761698-8FBD-4219-826B-825451EE25A1}" srcOrd="3" destOrd="0" presId="urn:microsoft.com/office/officeart/2005/8/layout/default"/>
    <dgm:cxn modelId="{FB7585B3-4F8A-40BC-99E9-4221BD0F3EE6}" type="presParOf" srcId="{DEDF3737-F25A-42B7-AC85-E3E6C1F133A8}" destId="{98983CA3-8E65-452D-B480-270F3509056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B6086B2-319D-4097-BCB5-38162B3336A1}" type="doc">
      <dgm:prSet loTypeId="urn:microsoft.com/office/officeart/2005/8/layout/defaul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984B18DB-EFBC-4433-8717-8B156217C296}">
      <dgm:prSet phldrT="[Texto]" custT="1"/>
      <dgm:spPr/>
      <dgm:t>
        <a:bodyPr/>
        <a:lstStyle/>
        <a:p>
          <a:r>
            <a:rPr lang="es-EC" sz="1400" b="1" dirty="0" smtClean="0"/>
            <a:t>PROPÓSITO</a:t>
          </a:r>
          <a:endParaRPr lang="es-ES" sz="1400" dirty="0"/>
        </a:p>
      </dgm:t>
    </dgm:pt>
    <dgm:pt modelId="{9F2D0218-FB3B-4144-91E7-D4A51A675423}" type="parTrans" cxnId="{5E68A03D-BF1E-45D0-BBEB-7969B9B21870}">
      <dgm:prSet/>
      <dgm:spPr/>
      <dgm:t>
        <a:bodyPr/>
        <a:lstStyle/>
        <a:p>
          <a:endParaRPr lang="es-ES" sz="1400"/>
        </a:p>
      </dgm:t>
    </dgm:pt>
    <dgm:pt modelId="{04491BEA-CB90-493E-9119-0829E7FBD159}" type="sibTrans" cxnId="{5E68A03D-BF1E-45D0-BBEB-7969B9B21870}">
      <dgm:prSet/>
      <dgm:spPr/>
      <dgm:t>
        <a:bodyPr/>
        <a:lstStyle/>
        <a:p>
          <a:endParaRPr lang="es-ES" sz="1400"/>
        </a:p>
      </dgm:t>
    </dgm:pt>
    <dgm:pt modelId="{9BB8CBDA-B28E-4147-83E8-284EEBDC3F99}">
      <dgm:prSet phldrT="[Texto]" custT="1"/>
      <dgm:spPr/>
      <dgm:t>
        <a:bodyPr/>
        <a:lstStyle/>
        <a:p>
          <a:r>
            <a:rPr lang="es-EC" sz="1400" b="1" dirty="0" smtClean="0"/>
            <a:t>RESPONSABLE</a:t>
          </a:r>
          <a:endParaRPr lang="es-ES" sz="1400" dirty="0"/>
        </a:p>
      </dgm:t>
    </dgm:pt>
    <dgm:pt modelId="{7BB6FF3E-AE9A-43DD-A648-6FFC72A002D8}" type="parTrans" cxnId="{BC1E0DDF-A498-49D0-BC4B-7D6D741CFDBB}">
      <dgm:prSet/>
      <dgm:spPr/>
      <dgm:t>
        <a:bodyPr/>
        <a:lstStyle/>
        <a:p>
          <a:endParaRPr lang="es-ES" sz="1400"/>
        </a:p>
      </dgm:t>
    </dgm:pt>
    <dgm:pt modelId="{F4E5E60A-AD62-4548-9FE0-731D9FFC7B9C}" type="sibTrans" cxnId="{BC1E0DDF-A498-49D0-BC4B-7D6D741CFDBB}">
      <dgm:prSet/>
      <dgm:spPr/>
      <dgm:t>
        <a:bodyPr/>
        <a:lstStyle/>
        <a:p>
          <a:endParaRPr lang="es-ES" sz="1400"/>
        </a:p>
      </dgm:t>
    </dgm:pt>
    <dgm:pt modelId="{3880EBB7-54C3-4B52-ABF0-6AA7A66F43EB}">
      <dgm:prSet custT="1"/>
      <dgm:spPr/>
      <dgm:t>
        <a:bodyPr/>
        <a:lstStyle/>
        <a:p>
          <a:r>
            <a:rPr lang="es-ES" sz="1200" dirty="0" smtClean="0"/>
            <a:t>Instruir a todos los pasajeros acerca de los procedimientos en casos de Emergencias. Los procedimientos aplicados en los Zafarranchos son los mismos que se activaran en cada acción emergente real.</a:t>
          </a:r>
          <a:endParaRPr lang="es-ES" sz="1200" dirty="0"/>
        </a:p>
      </dgm:t>
    </dgm:pt>
    <dgm:pt modelId="{B3E8F11E-9AB6-4664-88B1-A3BBC7BAAC7F}" type="parTrans" cxnId="{A0D49128-0B2E-490D-A53F-CE6950D96C31}">
      <dgm:prSet/>
      <dgm:spPr/>
      <dgm:t>
        <a:bodyPr/>
        <a:lstStyle/>
        <a:p>
          <a:endParaRPr lang="es-ES" sz="1400"/>
        </a:p>
      </dgm:t>
    </dgm:pt>
    <dgm:pt modelId="{E5C9ADEF-03E0-4ED9-A4A6-7477E4804141}" type="sibTrans" cxnId="{A0D49128-0B2E-490D-A53F-CE6950D96C31}">
      <dgm:prSet/>
      <dgm:spPr/>
      <dgm:t>
        <a:bodyPr/>
        <a:lstStyle/>
        <a:p>
          <a:endParaRPr lang="es-ES" sz="1400"/>
        </a:p>
      </dgm:t>
    </dgm:pt>
    <dgm:pt modelId="{32646E0F-6C09-4392-8A27-CBF3EDD26D03}">
      <dgm:prSet custT="1"/>
      <dgm:spPr/>
      <dgm:t>
        <a:bodyPr/>
        <a:lstStyle/>
        <a:p>
          <a:r>
            <a:rPr lang="es-ES" sz="1400" dirty="0" smtClean="0"/>
            <a:t>Capitán, tripulación y guías naturalistas..</a:t>
          </a:r>
          <a:endParaRPr lang="es-ES" sz="1400" dirty="0"/>
        </a:p>
      </dgm:t>
    </dgm:pt>
    <dgm:pt modelId="{0012856C-11C5-4173-8210-1C638660F4A1}" type="parTrans" cxnId="{8B6352A6-F008-470F-AD38-72A10447BC3D}">
      <dgm:prSet/>
      <dgm:spPr/>
      <dgm:t>
        <a:bodyPr/>
        <a:lstStyle/>
        <a:p>
          <a:endParaRPr lang="es-ES" sz="1400"/>
        </a:p>
      </dgm:t>
    </dgm:pt>
    <dgm:pt modelId="{3DFF2F28-F6BD-4029-AFFE-4001F8A12578}" type="sibTrans" cxnId="{8B6352A6-F008-470F-AD38-72A10447BC3D}">
      <dgm:prSet/>
      <dgm:spPr/>
      <dgm:t>
        <a:bodyPr/>
        <a:lstStyle/>
        <a:p>
          <a:endParaRPr lang="es-ES" sz="1400"/>
        </a:p>
      </dgm:t>
    </dgm:pt>
    <dgm:pt modelId="{6CDC4FB4-64F5-4409-8FD5-E56DCAD92082}">
      <dgm:prSet custT="1"/>
      <dgm:spPr/>
      <dgm:t>
        <a:bodyPr/>
        <a:lstStyle/>
        <a:p>
          <a:r>
            <a:rPr lang="es-EC" sz="1400" b="1" dirty="0" smtClean="0"/>
            <a:t>PROCEDIMIENTO</a:t>
          </a:r>
          <a:endParaRPr lang="es-ES" sz="1400" dirty="0"/>
        </a:p>
      </dgm:t>
    </dgm:pt>
    <dgm:pt modelId="{97D5C10E-87F8-4B5A-99B2-EB688A26B432}" type="parTrans" cxnId="{B883C067-F3ED-4597-A88B-0C37483DFF55}">
      <dgm:prSet/>
      <dgm:spPr/>
      <dgm:t>
        <a:bodyPr/>
        <a:lstStyle/>
        <a:p>
          <a:endParaRPr lang="es-ES" sz="1400"/>
        </a:p>
      </dgm:t>
    </dgm:pt>
    <dgm:pt modelId="{D778F0EB-CD43-4F4C-A820-73B8750296DE}" type="sibTrans" cxnId="{B883C067-F3ED-4597-A88B-0C37483DFF55}">
      <dgm:prSet/>
      <dgm:spPr/>
      <dgm:t>
        <a:bodyPr/>
        <a:lstStyle/>
        <a:p>
          <a:endParaRPr lang="es-ES" sz="1400"/>
        </a:p>
      </dgm:t>
    </dgm:pt>
    <dgm:pt modelId="{DEDF3737-F25A-42B7-AC85-E3E6C1F133A8}" type="pres">
      <dgm:prSet presAssocID="{0B6086B2-319D-4097-BCB5-38162B3336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6D93744-A850-4853-B151-D2B4D6B2D863}" type="pres">
      <dgm:prSet presAssocID="{984B18DB-EFBC-4433-8717-8B156217C29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E34BF2-E0B6-42FD-A341-5E0F3BFE469F}" type="pres">
      <dgm:prSet presAssocID="{04491BEA-CB90-493E-9119-0829E7FBD159}" presName="sibTrans" presStyleCnt="0"/>
      <dgm:spPr/>
    </dgm:pt>
    <dgm:pt modelId="{4ED6A4AB-173A-42E1-83E9-B7D14D2C9FC7}" type="pres">
      <dgm:prSet presAssocID="{9BB8CBDA-B28E-4147-83E8-284EEBDC3F9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761698-8FBD-4219-826B-825451EE25A1}" type="pres">
      <dgm:prSet presAssocID="{F4E5E60A-AD62-4548-9FE0-731D9FFC7B9C}" presName="sibTrans" presStyleCnt="0"/>
      <dgm:spPr/>
    </dgm:pt>
    <dgm:pt modelId="{98983CA3-8E65-452D-B480-270F3509056D}" type="pres">
      <dgm:prSet presAssocID="{6CDC4FB4-64F5-4409-8FD5-E56DCAD9208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E68A03D-BF1E-45D0-BBEB-7969B9B21870}" srcId="{0B6086B2-319D-4097-BCB5-38162B3336A1}" destId="{984B18DB-EFBC-4433-8717-8B156217C296}" srcOrd="0" destOrd="0" parTransId="{9F2D0218-FB3B-4144-91E7-D4A51A675423}" sibTransId="{04491BEA-CB90-493E-9119-0829E7FBD159}"/>
    <dgm:cxn modelId="{7A346839-99C8-4FB7-9F5A-854355CA1BC5}" type="presOf" srcId="{0B6086B2-319D-4097-BCB5-38162B3336A1}" destId="{DEDF3737-F25A-42B7-AC85-E3E6C1F133A8}" srcOrd="0" destOrd="0" presId="urn:microsoft.com/office/officeart/2005/8/layout/default"/>
    <dgm:cxn modelId="{93010DAF-B1C6-45E2-9C82-D8707C751948}" type="presOf" srcId="{9BB8CBDA-B28E-4147-83E8-284EEBDC3F99}" destId="{4ED6A4AB-173A-42E1-83E9-B7D14D2C9FC7}" srcOrd="0" destOrd="0" presId="urn:microsoft.com/office/officeart/2005/8/layout/default"/>
    <dgm:cxn modelId="{B883C067-F3ED-4597-A88B-0C37483DFF55}" srcId="{0B6086B2-319D-4097-BCB5-38162B3336A1}" destId="{6CDC4FB4-64F5-4409-8FD5-E56DCAD92082}" srcOrd="2" destOrd="0" parTransId="{97D5C10E-87F8-4B5A-99B2-EB688A26B432}" sibTransId="{D778F0EB-CD43-4F4C-A820-73B8750296DE}"/>
    <dgm:cxn modelId="{A42DFD94-B8E3-4BEB-9C5D-13A235E5700B}" type="presOf" srcId="{984B18DB-EFBC-4433-8717-8B156217C296}" destId="{96D93744-A850-4853-B151-D2B4D6B2D863}" srcOrd="0" destOrd="0" presId="urn:microsoft.com/office/officeart/2005/8/layout/default"/>
    <dgm:cxn modelId="{A0D49128-0B2E-490D-A53F-CE6950D96C31}" srcId="{984B18DB-EFBC-4433-8717-8B156217C296}" destId="{3880EBB7-54C3-4B52-ABF0-6AA7A66F43EB}" srcOrd="0" destOrd="0" parTransId="{B3E8F11E-9AB6-4664-88B1-A3BBC7BAAC7F}" sibTransId="{E5C9ADEF-03E0-4ED9-A4A6-7477E4804141}"/>
    <dgm:cxn modelId="{8B6352A6-F008-470F-AD38-72A10447BC3D}" srcId="{9BB8CBDA-B28E-4147-83E8-284EEBDC3F99}" destId="{32646E0F-6C09-4392-8A27-CBF3EDD26D03}" srcOrd="0" destOrd="0" parTransId="{0012856C-11C5-4173-8210-1C638660F4A1}" sibTransId="{3DFF2F28-F6BD-4029-AFFE-4001F8A12578}"/>
    <dgm:cxn modelId="{173166F0-814F-4BE2-BA8B-DD6ED331E8CB}" type="presOf" srcId="{32646E0F-6C09-4392-8A27-CBF3EDD26D03}" destId="{4ED6A4AB-173A-42E1-83E9-B7D14D2C9FC7}" srcOrd="0" destOrd="1" presId="urn:microsoft.com/office/officeart/2005/8/layout/default"/>
    <dgm:cxn modelId="{382F14B3-CD57-4767-9834-13367194ECFF}" type="presOf" srcId="{6CDC4FB4-64F5-4409-8FD5-E56DCAD92082}" destId="{98983CA3-8E65-452D-B480-270F3509056D}" srcOrd="0" destOrd="0" presId="urn:microsoft.com/office/officeart/2005/8/layout/default"/>
    <dgm:cxn modelId="{BC1E0DDF-A498-49D0-BC4B-7D6D741CFDBB}" srcId="{0B6086B2-319D-4097-BCB5-38162B3336A1}" destId="{9BB8CBDA-B28E-4147-83E8-284EEBDC3F99}" srcOrd="1" destOrd="0" parTransId="{7BB6FF3E-AE9A-43DD-A648-6FFC72A002D8}" sibTransId="{F4E5E60A-AD62-4548-9FE0-731D9FFC7B9C}"/>
    <dgm:cxn modelId="{466370A4-42DD-46AC-A5DF-E1FDCC7E4B4C}" type="presOf" srcId="{3880EBB7-54C3-4B52-ABF0-6AA7A66F43EB}" destId="{96D93744-A850-4853-B151-D2B4D6B2D863}" srcOrd="0" destOrd="1" presId="urn:microsoft.com/office/officeart/2005/8/layout/default"/>
    <dgm:cxn modelId="{461518AF-AE34-4B36-AD32-19072EF07F29}" type="presParOf" srcId="{DEDF3737-F25A-42B7-AC85-E3E6C1F133A8}" destId="{96D93744-A850-4853-B151-D2B4D6B2D863}" srcOrd="0" destOrd="0" presId="urn:microsoft.com/office/officeart/2005/8/layout/default"/>
    <dgm:cxn modelId="{FB460133-7644-4E75-82EA-A5D7771B1F6B}" type="presParOf" srcId="{DEDF3737-F25A-42B7-AC85-E3E6C1F133A8}" destId="{2DE34BF2-E0B6-42FD-A341-5E0F3BFE469F}" srcOrd="1" destOrd="0" presId="urn:microsoft.com/office/officeart/2005/8/layout/default"/>
    <dgm:cxn modelId="{2ACE4DE9-D054-4DB7-BCCA-2F8AD512C08A}" type="presParOf" srcId="{DEDF3737-F25A-42B7-AC85-E3E6C1F133A8}" destId="{4ED6A4AB-173A-42E1-83E9-B7D14D2C9FC7}" srcOrd="2" destOrd="0" presId="urn:microsoft.com/office/officeart/2005/8/layout/default"/>
    <dgm:cxn modelId="{1D3BF4F2-4F60-4CCA-AAEE-53B64EBA60D9}" type="presParOf" srcId="{DEDF3737-F25A-42B7-AC85-E3E6C1F133A8}" destId="{03761698-8FBD-4219-826B-825451EE25A1}" srcOrd="3" destOrd="0" presId="urn:microsoft.com/office/officeart/2005/8/layout/default"/>
    <dgm:cxn modelId="{96D92DF6-E9C6-47E2-9982-AD9F830C1DC8}" type="presParOf" srcId="{DEDF3737-F25A-42B7-AC85-E3E6C1F133A8}" destId="{98983CA3-8E65-452D-B480-270F3509056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0B6086B2-319D-4097-BCB5-38162B3336A1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984B18DB-EFBC-4433-8717-8B156217C296}">
      <dgm:prSet phldrT="[Texto]" custT="1"/>
      <dgm:spPr/>
      <dgm:t>
        <a:bodyPr/>
        <a:lstStyle/>
        <a:p>
          <a:r>
            <a:rPr lang="es-EC" sz="1400" b="1" dirty="0" smtClean="0"/>
            <a:t>PROPÓSITO</a:t>
          </a:r>
          <a:endParaRPr lang="es-ES" sz="1400" dirty="0"/>
        </a:p>
      </dgm:t>
    </dgm:pt>
    <dgm:pt modelId="{9F2D0218-FB3B-4144-91E7-D4A51A675423}" type="parTrans" cxnId="{5E68A03D-BF1E-45D0-BBEB-7969B9B21870}">
      <dgm:prSet/>
      <dgm:spPr/>
      <dgm:t>
        <a:bodyPr/>
        <a:lstStyle/>
        <a:p>
          <a:endParaRPr lang="es-ES" sz="1400"/>
        </a:p>
      </dgm:t>
    </dgm:pt>
    <dgm:pt modelId="{04491BEA-CB90-493E-9119-0829E7FBD159}" type="sibTrans" cxnId="{5E68A03D-BF1E-45D0-BBEB-7969B9B21870}">
      <dgm:prSet/>
      <dgm:spPr/>
      <dgm:t>
        <a:bodyPr/>
        <a:lstStyle/>
        <a:p>
          <a:endParaRPr lang="es-ES" sz="1400"/>
        </a:p>
      </dgm:t>
    </dgm:pt>
    <dgm:pt modelId="{9BB8CBDA-B28E-4147-83E8-284EEBDC3F99}">
      <dgm:prSet phldrT="[Texto]" custT="1"/>
      <dgm:spPr/>
      <dgm:t>
        <a:bodyPr/>
        <a:lstStyle/>
        <a:p>
          <a:r>
            <a:rPr lang="es-EC" sz="1400" b="1" dirty="0" smtClean="0"/>
            <a:t>RESPONSABLE</a:t>
          </a:r>
          <a:endParaRPr lang="es-ES" sz="1400" dirty="0"/>
        </a:p>
      </dgm:t>
    </dgm:pt>
    <dgm:pt modelId="{7BB6FF3E-AE9A-43DD-A648-6FFC72A002D8}" type="parTrans" cxnId="{BC1E0DDF-A498-49D0-BC4B-7D6D741CFDBB}">
      <dgm:prSet/>
      <dgm:spPr/>
      <dgm:t>
        <a:bodyPr/>
        <a:lstStyle/>
        <a:p>
          <a:endParaRPr lang="es-ES" sz="1400"/>
        </a:p>
      </dgm:t>
    </dgm:pt>
    <dgm:pt modelId="{F4E5E60A-AD62-4548-9FE0-731D9FFC7B9C}" type="sibTrans" cxnId="{BC1E0DDF-A498-49D0-BC4B-7D6D741CFDBB}">
      <dgm:prSet/>
      <dgm:spPr/>
      <dgm:t>
        <a:bodyPr/>
        <a:lstStyle/>
        <a:p>
          <a:endParaRPr lang="es-ES" sz="1400"/>
        </a:p>
      </dgm:t>
    </dgm:pt>
    <dgm:pt modelId="{3880EBB7-54C3-4B52-ABF0-6AA7A66F43EB}">
      <dgm:prSet custT="1"/>
      <dgm:spPr/>
      <dgm:t>
        <a:bodyPr/>
        <a:lstStyle/>
        <a:p>
          <a:r>
            <a:rPr lang="es-ES" sz="1400" dirty="0" smtClean="0"/>
            <a:t>Prevenir lesiones, afectaciones o tragedias en el personal de abordo delegado para cumplir trabajos o asignaciones en áreas peligrosas.</a:t>
          </a:r>
          <a:endParaRPr lang="es-ES" sz="1400" dirty="0"/>
        </a:p>
      </dgm:t>
    </dgm:pt>
    <dgm:pt modelId="{B3E8F11E-9AB6-4664-88B1-A3BBC7BAAC7F}" type="parTrans" cxnId="{A0D49128-0B2E-490D-A53F-CE6950D96C31}">
      <dgm:prSet/>
      <dgm:spPr/>
      <dgm:t>
        <a:bodyPr/>
        <a:lstStyle/>
        <a:p>
          <a:endParaRPr lang="es-ES" sz="1400"/>
        </a:p>
      </dgm:t>
    </dgm:pt>
    <dgm:pt modelId="{E5C9ADEF-03E0-4ED9-A4A6-7477E4804141}" type="sibTrans" cxnId="{A0D49128-0B2E-490D-A53F-CE6950D96C31}">
      <dgm:prSet/>
      <dgm:spPr/>
      <dgm:t>
        <a:bodyPr/>
        <a:lstStyle/>
        <a:p>
          <a:endParaRPr lang="es-ES" sz="1400"/>
        </a:p>
      </dgm:t>
    </dgm:pt>
    <dgm:pt modelId="{32646E0F-6C09-4392-8A27-CBF3EDD26D03}">
      <dgm:prSet custT="1"/>
      <dgm:spPr/>
      <dgm:t>
        <a:bodyPr/>
        <a:lstStyle/>
        <a:p>
          <a:r>
            <a:rPr lang="es-ES" sz="1400" dirty="0" smtClean="0"/>
            <a:t>Capitán, Oficial de Seguridad, Jefe de Máquinas y tripulación en general.</a:t>
          </a:r>
          <a:endParaRPr lang="es-ES" sz="1400" dirty="0"/>
        </a:p>
      </dgm:t>
    </dgm:pt>
    <dgm:pt modelId="{0012856C-11C5-4173-8210-1C638660F4A1}" type="parTrans" cxnId="{8B6352A6-F008-470F-AD38-72A10447BC3D}">
      <dgm:prSet/>
      <dgm:spPr/>
      <dgm:t>
        <a:bodyPr/>
        <a:lstStyle/>
        <a:p>
          <a:endParaRPr lang="es-ES" sz="1400"/>
        </a:p>
      </dgm:t>
    </dgm:pt>
    <dgm:pt modelId="{3DFF2F28-F6BD-4029-AFFE-4001F8A12578}" type="sibTrans" cxnId="{8B6352A6-F008-470F-AD38-72A10447BC3D}">
      <dgm:prSet/>
      <dgm:spPr/>
      <dgm:t>
        <a:bodyPr/>
        <a:lstStyle/>
        <a:p>
          <a:endParaRPr lang="es-ES" sz="1400"/>
        </a:p>
      </dgm:t>
    </dgm:pt>
    <dgm:pt modelId="{6CDC4FB4-64F5-4409-8FD5-E56DCAD92082}">
      <dgm:prSet custT="1"/>
      <dgm:spPr/>
      <dgm:t>
        <a:bodyPr/>
        <a:lstStyle/>
        <a:p>
          <a:r>
            <a:rPr lang="es-EC" sz="1400" b="1" dirty="0" smtClean="0"/>
            <a:t>PROCEDIMIENTO</a:t>
          </a:r>
          <a:endParaRPr lang="es-ES" sz="1400" dirty="0"/>
        </a:p>
      </dgm:t>
    </dgm:pt>
    <dgm:pt modelId="{97D5C10E-87F8-4B5A-99B2-EB688A26B432}" type="parTrans" cxnId="{B883C067-F3ED-4597-A88B-0C37483DFF55}">
      <dgm:prSet/>
      <dgm:spPr/>
      <dgm:t>
        <a:bodyPr/>
        <a:lstStyle/>
        <a:p>
          <a:endParaRPr lang="es-ES" sz="1400"/>
        </a:p>
      </dgm:t>
    </dgm:pt>
    <dgm:pt modelId="{D778F0EB-CD43-4F4C-A820-73B8750296DE}" type="sibTrans" cxnId="{B883C067-F3ED-4597-A88B-0C37483DFF55}">
      <dgm:prSet/>
      <dgm:spPr/>
      <dgm:t>
        <a:bodyPr/>
        <a:lstStyle/>
        <a:p>
          <a:endParaRPr lang="es-ES" sz="1400"/>
        </a:p>
      </dgm:t>
    </dgm:pt>
    <dgm:pt modelId="{DEDF3737-F25A-42B7-AC85-E3E6C1F133A8}" type="pres">
      <dgm:prSet presAssocID="{0B6086B2-319D-4097-BCB5-38162B3336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6D93744-A850-4853-B151-D2B4D6B2D863}" type="pres">
      <dgm:prSet presAssocID="{984B18DB-EFBC-4433-8717-8B156217C29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E34BF2-E0B6-42FD-A341-5E0F3BFE469F}" type="pres">
      <dgm:prSet presAssocID="{04491BEA-CB90-493E-9119-0829E7FBD159}" presName="sibTrans" presStyleCnt="0"/>
      <dgm:spPr/>
    </dgm:pt>
    <dgm:pt modelId="{4ED6A4AB-173A-42E1-83E9-B7D14D2C9FC7}" type="pres">
      <dgm:prSet presAssocID="{9BB8CBDA-B28E-4147-83E8-284EEBDC3F9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761698-8FBD-4219-826B-825451EE25A1}" type="pres">
      <dgm:prSet presAssocID="{F4E5E60A-AD62-4548-9FE0-731D9FFC7B9C}" presName="sibTrans" presStyleCnt="0"/>
      <dgm:spPr/>
    </dgm:pt>
    <dgm:pt modelId="{98983CA3-8E65-452D-B480-270F3509056D}" type="pres">
      <dgm:prSet presAssocID="{6CDC4FB4-64F5-4409-8FD5-E56DCAD9208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80E0AEF-1BC7-4FAC-B5BB-3D047E922592}" type="presOf" srcId="{6CDC4FB4-64F5-4409-8FD5-E56DCAD92082}" destId="{98983CA3-8E65-452D-B480-270F3509056D}" srcOrd="0" destOrd="0" presId="urn:microsoft.com/office/officeart/2005/8/layout/default"/>
    <dgm:cxn modelId="{A0D49128-0B2E-490D-A53F-CE6950D96C31}" srcId="{984B18DB-EFBC-4433-8717-8B156217C296}" destId="{3880EBB7-54C3-4B52-ABF0-6AA7A66F43EB}" srcOrd="0" destOrd="0" parTransId="{B3E8F11E-9AB6-4664-88B1-A3BBC7BAAC7F}" sibTransId="{E5C9ADEF-03E0-4ED9-A4A6-7477E4804141}"/>
    <dgm:cxn modelId="{5E68A03D-BF1E-45D0-BBEB-7969B9B21870}" srcId="{0B6086B2-319D-4097-BCB5-38162B3336A1}" destId="{984B18DB-EFBC-4433-8717-8B156217C296}" srcOrd="0" destOrd="0" parTransId="{9F2D0218-FB3B-4144-91E7-D4A51A675423}" sibTransId="{04491BEA-CB90-493E-9119-0829E7FBD159}"/>
    <dgm:cxn modelId="{67A689B9-118C-423E-AF84-FC5F20B4EE7B}" type="presOf" srcId="{0B6086B2-319D-4097-BCB5-38162B3336A1}" destId="{DEDF3737-F25A-42B7-AC85-E3E6C1F133A8}" srcOrd="0" destOrd="0" presId="urn:microsoft.com/office/officeart/2005/8/layout/default"/>
    <dgm:cxn modelId="{6BA0D8E4-90E7-4267-9121-3DCDCC4AB019}" type="presOf" srcId="{9BB8CBDA-B28E-4147-83E8-284EEBDC3F99}" destId="{4ED6A4AB-173A-42E1-83E9-B7D14D2C9FC7}" srcOrd="0" destOrd="0" presId="urn:microsoft.com/office/officeart/2005/8/layout/default"/>
    <dgm:cxn modelId="{58860032-2A28-4E51-BF1D-22498996B4CA}" type="presOf" srcId="{32646E0F-6C09-4392-8A27-CBF3EDD26D03}" destId="{4ED6A4AB-173A-42E1-83E9-B7D14D2C9FC7}" srcOrd="0" destOrd="1" presId="urn:microsoft.com/office/officeart/2005/8/layout/default"/>
    <dgm:cxn modelId="{8B6352A6-F008-470F-AD38-72A10447BC3D}" srcId="{9BB8CBDA-B28E-4147-83E8-284EEBDC3F99}" destId="{32646E0F-6C09-4392-8A27-CBF3EDD26D03}" srcOrd="0" destOrd="0" parTransId="{0012856C-11C5-4173-8210-1C638660F4A1}" sibTransId="{3DFF2F28-F6BD-4029-AFFE-4001F8A12578}"/>
    <dgm:cxn modelId="{BC1E0DDF-A498-49D0-BC4B-7D6D741CFDBB}" srcId="{0B6086B2-319D-4097-BCB5-38162B3336A1}" destId="{9BB8CBDA-B28E-4147-83E8-284EEBDC3F99}" srcOrd="1" destOrd="0" parTransId="{7BB6FF3E-AE9A-43DD-A648-6FFC72A002D8}" sibTransId="{F4E5E60A-AD62-4548-9FE0-731D9FFC7B9C}"/>
    <dgm:cxn modelId="{B883C067-F3ED-4597-A88B-0C37483DFF55}" srcId="{0B6086B2-319D-4097-BCB5-38162B3336A1}" destId="{6CDC4FB4-64F5-4409-8FD5-E56DCAD92082}" srcOrd="2" destOrd="0" parTransId="{97D5C10E-87F8-4B5A-99B2-EB688A26B432}" sibTransId="{D778F0EB-CD43-4F4C-A820-73B8750296DE}"/>
    <dgm:cxn modelId="{F3426840-BA43-4646-A1E2-28CE5508AFA9}" type="presOf" srcId="{984B18DB-EFBC-4433-8717-8B156217C296}" destId="{96D93744-A850-4853-B151-D2B4D6B2D863}" srcOrd="0" destOrd="0" presId="urn:microsoft.com/office/officeart/2005/8/layout/default"/>
    <dgm:cxn modelId="{B1249515-8A48-422E-8CB0-DD7A2C9FFCAF}" type="presOf" srcId="{3880EBB7-54C3-4B52-ABF0-6AA7A66F43EB}" destId="{96D93744-A850-4853-B151-D2B4D6B2D863}" srcOrd="0" destOrd="1" presId="urn:microsoft.com/office/officeart/2005/8/layout/default"/>
    <dgm:cxn modelId="{286143D5-050F-479F-A48F-2FF7AC21265A}" type="presParOf" srcId="{DEDF3737-F25A-42B7-AC85-E3E6C1F133A8}" destId="{96D93744-A850-4853-B151-D2B4D6B2D863}" srcOrd="0" destOrd="0" presId="urn:microsoft.com/office/officeart/2005/8/layout/default"/>
    <dgm:cxn modelId="{161AF7A7-6F2B-4687-B189-AC170FADA04D}" type="presParOf" srcId="{DEDF3737-F25A-42B7-AC85-E3E6C1F133A8}" destId="{2DE34BF2-E0B6-42FD-A341-5E0F3BFE469F}" srcOrd="1" destOrd="0" presId="urn:microsoft.com/office/officeart/2005/8/layout/default"/>
    <dgm:cxn modelId="{A1DC8A58-D329-4065-BEEC-02FEF7B1FA15}" type="presParOf" srcId="{DEDF3737-F25A-42B7-AC85-E3E6C1F133A8}" destId="{4ED6A4AB-173A-42E1-83E9-B7D14D2C9FC7}" srcOrd="2" destOrd="0" presId="urn:microsoft.com/office/officeart/2005/8/layout/default"/>
    <dgm:cxn modelId="{299AFA91-1247-43D1-9A02-7DDAA1B4CF2E}" type="presParOf" srcId="{DEDF3737-F25A-42B7-AC85-E3E6C1F133A8}" destId="{03761698-8FBD-4219-826B-825451EE25A1}" srcOrd="3" destOrd="0" presId="urn:microsoft.com/office/officeart/2005/8/layout/default"/>
    <dgm:cxn modelId="{C1E6F326-2CD7-435A-A271-8858DB1ACCC4}" type="presParOf" srcId="{DEDF3737-F25A-42B7-AC85-E3E6C1F133A8}" destId="{98983CA3-8E65-452D-B480-270F3509056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99F62A88-C32F-4D94-81FC-C522ED9D8BB6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</dgm:pt>
    <dgm:pt modelId="{A998E998-7941-4E39-A71B-2C6DCF7EB400}">
      <dgm:prSet phldrT="[Texto]" custT="1"/>
      <dgm:spPr/>
      <dgm:t>
        <a:bodyPr/>
        <a:lstStyle/>
        <a:p>
          <a:r>
            <a:rPr lang="es-EC" sz="1400" b="1" u="none" dirty="0" smtClean="0"/>
            <a:t>PREVENTIVE MEASURES</a:t>
          </a:r>
          <a:endParaRPr lang="es-ES" sz="1400" b="1" u="none" dirty="0"/>
        </a:p>
      </dgm:t>
    </dgm:pt>
    <dgm:pt modelId="{7284BA5D-1221-4DD0-98CD-9CE6B7C08CC7}" type="parTrans" cxnId="{C17CADC6-59CF-4590-8A98-890B70D7D7BA}">
      <dgm:prSet/>
      <dgm:spPr/>
      <dgm:t>
        <a:bodyPr/>
        <a:lstStyle/>
        <a:p>
          <a:endParaRPr lang="es-ES" sz="1400" b="1" u="none"/>
        </a:p>
      </dgm:t>
    </dgm:pt>
    <dgm:pt modelId="{8A412BA1-B891-4EB1-8CC3-9B4E700A8A68}" type="sibTrans" cxnId="{C17CADC6-59CF-4590-8A98-890B70D7D7BA}">
      <dgm:prSet custT="1"/>
      <dgm:spPr/>
      <dgm:t>
        <a:bodyPr/>
        <a:lstStyle/>
        <a:p>
          <a:endParaRPr lang="es-ES" sz="1400" b="1" u="none" dirty="0"/>
        </a:p>
      </dgm:t>
    </dgm:pt>
    <dgm:pt modelId="{FE878E7F-1F52-4082-9DCC-EE8DC03D24BF}">
      <dgm:prSet phldrT="[Texto]" custT="1"/>
      <dgm:spPr/>
      <dgm:t>
        <a:bodyPr/>
        <a:lstStyle/>
        <a:p>
          <a:r>
            <a:rPr lang="en-US" sz="1400" b="1" u="none" dirty="0" smtClean="0"/>
            <a:t>LOADING AND UNLOADING.</a:t>
          </a:r>
          <a:endParaRPr lang="es-ES" sz="1400" b="1" u="none" dirty="0"/>
        </a:p>
      </dgm:t>
    </dgm:pt>
    <dgm:pt modelId="{83C94599-20FB-4F6C-A630-26D21CF7D110}" type="parTrans" cxnId="{9BE44A51-4185-4BBD-A4C7-017FB72BB438}">
      <dgm:prSet/>
      <dgm:spPr/>
      <dgm:t>
        <a:bodyPr/>
        <a:lstStyle/>
        <a:p>
          <a:endParaRPr lang="es-ES" sz="1400" b="1" u="none"/>
        </a:p>
      </dgm:t>
    </dgm:pt>
    <dgm:pt modelId="{85289E65-CA2E-41DF-B24E-0FF4F31B60CD}" type="sibTrans" cxnId="{9BE44A51-4185-4BBD-A4C7-017FB72BB438}">
      <dgm:prSet custT="1"/>
      <dgm:spPr/>
      <dgm:t>
        <a:bodyPr/>
        <a:lstStyle/>
        <a:p>
          <a:endParaRPr lang="es-ES" sz="1400" b="1" u="none" dirty="0"/>
        </a:p>
      </dgm:t>
    </dgm:pt>
    <dgm:pt modelId="{90742D53-BB40-4A21-9640-E36C1AF39E79}">
      <dgm:prSet phldrT="[Texto]" custT="1"/>
      <dgm:spPr/>
      <dgm:t>
        <a:bodyPr/>
        <a:lstStyle/>
        <a:p>
          <a:r>
            <a:rPr lang="en-US" sz="1400" b="1" u="none" dirty="0" smtClean="0"/>
            <a:t>EMERGENCY RESPONSE PROCEDURES.</a:t>
          </a:r>
          <a:endParaRPr lang="es-ES" sz="1400" b="1" u="none" dirty="0"/>
        </a:p>
      </dgm:t>
    </dgm:pt>
    <dgm:pt modelId="{2F9DFA26-090D-4017-B7A3-B068D3C0BA4F}" type="parTrans" cxnId="{7267CC07-1DD1-40BD-9EDE-6FFC74DA0FF1}">
      <dgm:prSet/>
      <dgm:spPr/>
      <dgm:t>
        <a:bodyPr/>
        <a:lstStyle/>
        <a:p>
          <a:endParaRPr lang="es-ES" sz="1400" b="1" u="none"/>
        </a:p>
      </dgm:t>
    </dgm:pt>
    <dgm:pt modelId="{3A184149-CDBF-47BB-8DB9-2B9AFBBF70BE}" type="sibTrans" cxnId="{7267CC07-1DD1-40BD-9EDE-6FFC74DA0FF1}">
      <dgm:prSet/>
      <dgm:spPr/>
      <dgm:t>
        <a:bodyPr/>
        <a:lstStyle/>
        <a:p>
          <a:endParaRPr lang="es-ES" sz="1400" b="1" u="none"/>
        </a:p>
      </dgm:t>
    </dgm:pt>
    <dgm:pt modelId="{9A394841-CC0C-4A6A-B0D7-FB0F0D683C37}">
      <dgm:prSet phldrT="[Texto]" custT="1"/>
      <dgm:spPr/>
      <dgm:t>
        <a:bodyPr/>
        <a:lstStyle/>
        <a:p>
          <a:r>
            <a:rPr lang="en-US" sz="1400" b="1" u="none" dirty="0" smtClean="0"/>
            <a:t>WHEN THE SHIP IS IN MOTION.</a:t>
          </a:r>
          <a:endParaRPr lang="es-ES" sz="1400" b="1" u="none" dirty="0"/>
        </a:p>
      </dgm:t>
    </dgm:pt>
    <dgm:pt modelId="{7BD04FA8-8595-43ED-ADA6-29C1BCF8D816}" type="parTrans" cxnId="{AEDAD254-B6BD-4FF9-8BFA-20DFB440A896}">
      <dgm:prSet/>
      <dgm:spPr/>
      <dgm:t>
        <a:bodyPr/>
        <a:lstStyle/>
        <a:p>
          <a:endParaRPr lang="es-ES" sz="1400" b="1" u="none"/>
        </a:p>
      </dgm:t>
    </dgm:pt>
    <dgm:pt modelId="{20716CD6-9F97-45D7-9605-ED7D81819AFD}" type="sibTrans" cxnId="{AEDAD254-B6BD-4FF9-8BFA-20DFB440A896}">
      <dgm:prSet custT="1"/>
      <dgm:spPr/>
      <dgm:t>
        <a:bodyPr/>
        <a:lstStyle/>
        <a:p>
          <a:endParaRPr lang="es-ES" sz="1400" b="1" u="none" dirty="0"/>
        </a:p>
      </dgm:t>
    </dgm:pt>
    <dgm:pt modelId="{5A760C13-9A07-4294-A1CD-99B83A1760DD}" type="pres">
      <dgm:prSet presAssocID="{99F62A88-C32F-4D94-81FC-C522ED9D8BB6}" presName="linearFlow" presStyleCnt="0">
        <dgm:presLayoutVars>
          <dgm:resizeHandles val="exact"/>
        </dgm:presLayoutVars>
      </dgm:prSet>
      <dgm:spPr/>
    </dgm:pt>
    <dgm:pt modelId="{9AF363C6-9385-4DF0-920F-58B457F51789}" type="pres">
      <dgm:prSet presAssocID="{A998E998-7941-4E39-A71B-2C6DCF7EB40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A5F1C5-F7B2-4FCD-91E1-74DE19674017}" type="pres">
      <dgm:prSet presAssocID="{8A412BA1-B891-4EB1-8CC3-9B4E700A8A68}" presName="sibTrans" presStyleLbl="sibTrans2D1" presStyleIdx="0" presStyleCnt="3"/>
      <dgm:spPr/>
      <dgm:t>
        <a:bodyPr/>
        <a:lstStyle/>
        <a:p>
          <a:endParaRPr lang="es-EC"/>
        </a:p>
      </dgm:t>
    </dgm:pt>
    <dgm:pt modelId="{D7189CC2-73B0-47F5-9265-4510BED54560}" type="pres">
      <dgm:prSet presAssocID="{8A412BA1-B891-4EB1-8CC3-9B4E700A8A68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5D254C1E-BB15-42CC-9FE2-B9B756E16395}" type="pres">
      <dgm:prSet presAssocID="{FE878E7F-1F52-4082-9DCC-EE8DC03D24B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2491C3-8F9E-4FA8-9A50-105CC2EAFB3D}" type="pres">
      <dgm:prSet presAssocID="{85289E65-CA2E-41DF-B24E-0FF4F31B60CD}" presName="sibTrans" presStyleLbl="sibTrans2D1" presStyleIdx="1" presStyleCnt="3"/>
      <dgm:spPr/>
      <dgm:t>
        <a:bodyPr/>
        <a:lstStyle/>
        <a:p>
          <a:endParaRPr lang="es-EC"/>
        </a:p>
      </dgm:t>
    </dgm:pt>
    <dgm:pt modelId="{B0A48868-2051-493A-B904-CA7952ED3677}" type="pres">
      <dgm:prSet presAssocID="{85289E65-CA2E-41DF-B24E-0FF4F31B60CD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428B0BB5-0309-4814-A080-98310289D1E6}" type="pres">
      <dgm:prSet presAssocID="{9A394841-CC0C-4A6A-B0D7-FB0F0D683C3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26D44B-B61D-4854-8701-31E1B0AFBC0C}" type="pres">
      <dgm:prSet presAssocID="{20716CD6-9F97-45D7-9605-ED7D81819AFD}" presName="sibTrans" presStyleLbl="sibTrans2D1" presStyleIdx="2" presStyleCnt="3"/>
      <dgm:spPr/>
      <dgm:t>
        <a:bodyPr/>
        <a:lstStyle/>
        <a:p>
          <a:endParaRPr lang="es-EC"/>
        </a:p>
      </dgm:t>
    </dgm:pt>
    <dgm:pt modelId="{C44C228A-2066-4901-B2CE-D9C00ABB5333}" type="pres">
      <dgm:prSet presAssocID="{20716CD6-9F97-45D7-9605-ED7D81819AFD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02254F15-2FB9-4B1D-A8AA-BEFDBCDEE088}" type="pres">
      <dgm:prSet presAssocID="{90742D53-BB40-4A21-9640-E36C1AF39E7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149D181-1DF6-4ED0-963E-C4439802E491}" type="presOf" srcId="{9A394841-CC0C-4A6A-B0D7-FB0F0D683C37}" destId="{428B0BB5-0309-4814-A080-98310289D1E6}" srcOrd="0" destOrd="0" presId="urn:microsoft.com/office/officeart/2005/8/layout/process2"/>
    <dgm:cxn modelId="{EDA9C46C-563E-4F7B-8715-4E5154EE5FEF}" type="presOf" srcId="{20716CD6-9F97-45D7-9605-ED7D81819AFD}" destId="{8226D44B-B61D-4854-8701-31E1B0AFBC0C}" srcOrd="0" destOrd="0" presId="urn:microsoft.com/office/officeart/2005/8/layout/process2"/>
    <dgm:cxn modelId="{7267CC07-1DD1-40BD-9EDE-6FFC74DA0FF1}" srcId="{99F62A88-C32F-4D94-81FC-C522ED9D8BB6}" destId="{90742D53-BB40-4A21-9640-E36C1AF39E79}" srcOrd="3" destOrd="0" parTransId="{2F9DFA26-090D-4017-B7A3-B068D3C0BA4F}" sibTransId="{3A184149-CDBF-47BB-8DB9-2B9AFBBF70BE}"/>
    <dgm:cxn modelId="{23DD7009-A113-4801-BA5B-2618CD6DF01D}" type="presOf" srcId="{90742D53-BB40-4A21-9640-E36C1AF39E79}" destId="{02254F15-2FB9-4B1D-A8AA-BEFDBCDEE088}" srcOrd="0" destOrd="0" presId="urn:microsoft.com/office/officeart/2005/8/layout/process2"/>
    <dgm:cxn modelId="{AEDAD254-B6BD-4FF9-8BFA-20DFB440A896}" srcId="{99F62A88-C32F-4D94-81FC-C522ED9D8BB6}" destId="{9A394841-CC0C-4A6A-B0D7-FB0F0D683C37}" srcOrd="2" destOrd="0" parTransId="{7BD04FA8-8595-43ED-ADA6-29C1BCF8D816}" sibTransId="{20716CD6-9F97-45D7-9605-ED7D81819AFD}"/>
    <dgm:cxn modelId="{0DA96872-33BC-421A-96EB-22C08897E970}" type="presOf" srcId="{8A412BA1-B891-4EB1-8CC3-9B4E700A8A68}" destId="{40A5F1C5-F7B2-4FCD-91E1-74DE19674017}" srcOrd="0" destOrd="0" presId="urn:microsoft.com/office/officeart/2005/8/layout/process2"/>
    <dgm:cxn modelId="{E3271347-DC76-4A6F-9B7C-6B5A7EE31865}" type="presOf" srcId="{99F62A88-C32F-4D94-81FC-C522ED9D8BB6}" destId="{5A760C13-9A07-4294-A1CD-99B83A1760DD}" srcOrd="0" destOrd="0" presId="urn:microsoft.com/office/officeart/2005/8/layout/process2"/>
    <dgm:cxn modelId="{C17CADC6-59CF-4590-8A98-890B70D7D7BA}" srcId="{99F62A88-C32F-4D94-81FC-C522ED9D8BB6}" destId="{A998E998-7941-4E39-A71B-2C6DCF7EB400}" srcOrd="0" destOrd="0" parTransId="{7284BA5D-1221-4DD0-98CD-9CE6B7C08CC7}" sibTransId="{8A412BA1-B891-4EB1-8CC3-9B4E700A8A68}"/>
    <dgm:cxn modelId="{F849E204-6253-4865-8106-84AC4BCA82BF}" type="presOf" srcId="{85289E65-CA2E-41DF-B24E-0FF4F31B60CD}" destId="{B0A48868-2051-493A-B904-CA7952ED3677}" srcOrd="1" destOrd="0" presId="urn:microsoft.com/office/officeart/2005/8/layout/process2"/>
    <dgm:cxn modelId="{AE5EF48A-6D67-4030-8951-53D826B2B09E}" type="presOf" srcId="{A998E998-7941-4E39-A71B-2C6DCF7EB400}" destId="{9AF363C6-9385-4DF0-920F-58B457F51789}" srcOrd="0" destOrd="0" presId="urn:microsoft.com/office/officeart/2005/8/layout/process2"/>
    <dgm:cxn modelId="{14AC80D9-B6F8-4DCA-A40F-046D00C5495A}" type="presOf" srcId="{20716CD6-9F97-45D7-9605-ED7D81819AFD}" destId="{C44C228A-2066-4901-B2CE-D9C00ABB5333}" srcOrd="1" destOrd="0" presId="urn:microsoft.com/office/officeart/2005/8/layout/process2"/>
    <dgm:cxn modelId="{CD2670C0-EF34-46A1-BD5E-363184E14912}" type="presOf" srcId="{85289E65-CA2E-41DF-B24E-0FF4F31B60CD}" destId="{3C2491C3-8F9E-4FA8-9A50-105CC2EAFB3D}" srcOrd="0" destOrd="0" presId="urn:microsoft.com/office/officeart/2005/8/layout/process2"/>
    <dgm:cxn modelId="{57174F68-C2F9-4A81-BD26-205666229159}" type="presOf" srcId="{FE878E7F-1F52-4082-9DCC-EE8DC03D24BF}" destId="{5D254C1E-BB15-42CC-9FE2-B9B756E16395}" srcOrd="0" destOrd="0" presId="urn:microsoft.com/office/officeart/2005/8/layout/process2"/>
    <dgm:cxn modelId="{9BE44A51-4185-4BBD-A4C7-017FB72BB438}" srcId="{99F62A88-C32F-4D94-81FC-C522ED9D8BB6}" destId="{FE878E7F-1F52-4082-9DCC-EE8DC03D24BF}" srcOrd="1" destOrd="0" parTransId="{83C94599-20FB-4F6C-A630-26D21CF7D110}" sibTransId="{85289E65-CA2E-41DF-B24E-0FF4F31B60CD}"/>
    <dgm:cxn modelId="{D8E37871-BEB0-4A2F-AF5B-91AE2B369DC9}" type="presOf" srcId="{8A412BA1-B891-4EB1-8CC3-9B4E700A8A68}" destId="{D7189CC2-73B0-47F5-9265-4510BED54560}" srcOrd="1" destOrd="0" presId="urn:microsoft.com/office/officeart/2005/8/layout/process2"/>
    <dgm:cxn modelId="{7B307C71-3D80-4DB6-87FF-9F8075DF5544}" type="presParOf" srcId="{5A760C13-9A07-4294-A1CD-99B83A1760DD}" destId="{9AF363C6-9385-4DF0-920F-58B457F51789}" srcOrd="0" destOrd="0" presId="urn:microsoft.com/office/officeart/2005/8/layout/process2"/>
    <dgm:cxn modelId="{B92A4D0D-3A47-45B4-BF7D-EE4EDF4598BC}" type="presParOf" srcId="{5A760C13-9A07-4294-A1CD-99B83A1760DD}" destId="{40A5F1C5-F7B2-4FCD-91E1-74DE19674017}" srcOrd="1" destOrd="0" presId="urn:microsoft.com/office/officeart/2005/8/layout/process2"/>
    <dgm:cxn modelId="{50743D9A-238B-4009-B833-8F73FC8B059D}" type="presParOf" srcId="{40A5F1C5-F7B2-4FCD-91E1-74DE19674017}" destId="{D7189CC2-73B0-47F5-9265-4510BED54560}" srcOrd="0" destOrd="0" presId="urn:microsoft.com/office/officeart/2005/8/layout/process2"/>
    <dgm:cxn modelId="{5666BEB2-5F3C-4ED3-928E-B43FE5B02185}" type="presParOf" srcId="{5A760C13-9A07-4294-A1CD-99B83A1760DD}" destId="{5D254C1E-BB15-42CC-9FE2-B9B756E16395}" srcOrd="2" destOrd="0" presId="urn:microsoft.com/office/officeart/2005/8/layout/process2"/>
    <dgm:cxn modelId="{F078C77A-FBD8-46D4-A4CB-C2C5AA9FFD20}" type="presParOf" srcId="{5A760C13-9A07-4294-A1CD-99B83A1760DD}" destId="{3C2491C3-8F9E-4FA8-9A50-105CC2EAFB3D}" srcOrd="3" destOrd="0" presId="urn:microsoft.com/office/officeart/2005/8/layout/process2"/>
    <dgm:cxn modelId="{5CCB918B-B0F8-4889-8738-09465638AC99}" type="presParOf" srcId="{3C2491C3-8F9E-4FA8-9A50-105CC2EAFB3D}" destId="{B0A48868-2051-493A-B904-CA7952ED3677}" srcOrd="0" destOrd="0" presId="urn:microsoft.com/office/officeart/2005/8/layout/process2"/>
    <dgm:cxn modelId="{18642DC9-BA06-4955-9CC7-D7CCB3ABA60E}" type="presParOf" srcId="{5A760C13-9A07-4294-A1CD-99B83A1760DD}" destId="{428B0BB5-0309-4814-A080-98310289D1E6}" srcOrd="4" destOrd="0" presId="urn:microsoft.com/office/officeart/2005/8/layout/process2"/>
    <dgm:cxn modelId="{699774B6-5A62-4EA8-B61C-6D02CCC74273}" type="presParOf" srcId="{5A760C13-9A07-4294-A1CD-99B83A1760DD}" destId="{8226D44B-B61D-4854-8701-31E1B0AFBC0C}" srcOrd="5" destOrd="0" presId="urn:microsoft.com/office/officeart/2005/8/layout/process2"/>
    <dgm:cxn modelId="{9190038E-1690-4278-8406-42DBCA97E8B1}" type="presParOf" srcId="{8226D44B-B61D-4854-8701-31E1B0AFBC0C}" destId="{C44C228A-2066-4901-B2CE-D9C00ABB5333}" srcOrd="0" destOrd="0" presId="urn:microsoft.com/office/officeart/2005/8/layout/process2"/>
    <dgm:cxn modelId="{E25210DD-E93F-4295-ACC2-DF88AE551A2D}" type="presParOf" srcId="{5A760C13-9A07-4294-A1CD-99B83A1760DD}" destId="{02254F15-2FB9-4B1D-A8AA-BEFDBCDEE088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977468-2111-4519-A3F6-4F57658785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55D1121-9B97-4DE0-AAFE-F7F729176F51}" type="pres">
      <dgm:prSet presAssocID="{9D977468-2111-4519-A3F6-4F57658785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</dgm:ptLst>
  <dgm:cxnLst>
    <dgm:cxn modelId="{F99D3C00-11F1-4E13-BC73-0331C872AA0D}" type="presOf" srcId="{9D977468-2111-4519-A3F6-4F576587852D}" destId="{055D1121-9B97-4DE0-AAFE-F7F729176F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99F62A88-C32F-4D94-81FC-C522ED9D8BB6}" type="doc">
      <dgm:prSet loTypeId="urn:microsoft.com/office/officeart/2005/8/layout/process2" loCatId="process" qsTypeId="urn:microsoft.com/office/officeart/2005/8/quickstyle/simple1" qsCatId="simple" csTypeId="urn:microsoft.com/office/officeart/2005/8/colors/colorful3" csCatId="colorful" phldr="1"/>
      <dgm:spPr/>
    </dgm:pt>
    <dgm:pt modelId="{A998E998-7941-4E39-A71B-2C6DCF7EB400}">
      <dgm:prSet phldrT="[Texto]" custT="1"/>
      <dgm:spPr/>
      <dgm:t>
        <a:bodyPr/>
        <a:lstStyle/>
        <a:p>
          <a:r>
            <a:rPr lang="es-ES" sz="1400" b="1" i="0" u="none" dirty="0" smtClean="0"/>
            <a:t>MEDIDAS PREVENTIVAS</a:t>
          </a:r>
          <a:endParaRPr lang="es-ES" sz="1400" i="0" u="none" dirty="0"/>
        </a:p>
      </dgm:t>
    </dgm:pt>
    <dgm:pt modelId="{7284BA5D-1221-4DD0-98CD-9CE6B7C08CC7}" type="parTrans" cxnId="{C17CADC6-59CF-4590-8A98-890B70D7D7BA}">
      <dgm:prSet/>
      <dgm:spPr/>
      <dgm:t>
        <a:bodyPr/>
        <a:lstStyle/>
        <a:p>
          <a:endParaRPr lang="es-ES" sz="1400" i="0" u="none"/>
        </a:p>
      </dgm:t>
    </dgm:pt>
    <dgm:pt modelId="{8A412BA1-B891-4EB1-8CC3-9B4E700A8A68}" type="sibTrans" cxnId="{C17CADC6-59CF-4590-8A98-890B70D7D7BA}">
      <dgm:prSet custT="1"/>
      <dgm:spPr/>
      <dgm:t>
        <a:bodyPr/>
        <a:lstStyle/>
        <a:p>
          <a:endParaRPr lang="es-ES" sz="1400" i="0" u="none" dirty="0"/>
        </a:p>
      </dgm:t>
    </dgm:pt>
    <dgm:pt modelId="{FE878E7F-1F52-4082-9DCC-EE8DC03D24BF}">
      <dgm:prSet phldrT="[Texto]" custT="1"/>
      <dgm:spPr/>
      <dgm:t>
        <a:bodyPr/>
        <a:lstStyle/>
        <a:p>
          <a:r>
            <a:rPr lang="es-ES" sz="1400" b="1" i="0" u="none" dirty="0" smtClean="0"/>
            <a:t>EMBARQUE Y DESEMBARQUE.</a:t>
          </a:r>
          <a:endParaRPr lang="es-ES" sz="1400" i="0" u="none" dirty="0"/>
        </a:p>
      </dgm:t>
    </dgm:pt>
    <dgm:pt modelId="{83C94599-20FB-4F6C-A630-26D21CF7D110}" type="parTrans" cxnId="{9BE44A51-4185-4BBD-A4C7-017FB72BB438}">
      <dgm:prSet/>
      <dgm:spPr/>
      <dgm:t>
        <a:bodyPr/>
        <a:lstStyle/>
        <a:p>
          <a:endParaRPr lang="es-ES" sz="1400" i="0" u="none"/>
        </a:p>
      </dgm:t>
    </dgm:pt>
    <dgm:pt modelId="{85289E65-CA2E-41DF-B24E-0FF4F31B60CD}" type="sibTrans" cxnId="{9BE44A51-4185-4BBD-A4C7-017FB72BB438}">
      <dgm:prSet custT="1"/>
      <dgm:spPr/>
      <dgm:t>
        <a:bodyPr/>
        <a:lstStyle/>
        <a:p>
          <a:endParaRPr lang="es-ES" sz="1400" i="0" u="none" dirty="0"/>
        </a:p>
      </dgm:t>
    </dgm:pt>
    <dgm:pt modelId="{90742D53-BB40-4A21-9640-E36C1AF39E79}">
      <dgm:prSet phldrT="[Texto]" custT="1"/>
      <dgm:spPr/>
      <dgm:t>
        <a:bodyPr/>
        <a:lstStyle/>
        <a:p>
          <a:r>
            <a:rPr lang="en-US" sz="1400" b="1" i="0" u="none" dirty="0" smtClean="0"/>
            <a:t>EMERGENCY RESPONSE PROCEDURES.</a:t>
          </a:r>
          <a:endParaRPr lang="es-ES" sz="1400" i="0" u="none" dirty="0"/>
        </a:p>
      </dgm:t>
    </dgm:pt>
    <dgm:pt modelId="{2F9DFA26-090D-4017-B7A3-B068D3C0BA4F}" type="parTrans" cxnId="{7267CC07-1DD1-40BD-9EDE-6FFC74DA0FF1}">
      <dgm:prSet/>
      <dgm:spPr/>
      <dgm:t>
        <a:bodyPr/>
        <a:lstStyle/>
        <a:p>
          <a:endParaRPr lang="es-ES" sz="1400" i="0" u="none"/>
        </a:p>
      </dgm:t>
    </dgm:pt>
    <dgm:pt modelId="{3A184149-CDBF-47BB-8DB9-2B9AFBBF70BE}" type="sibTrans" cxnId="{7267CC07-1DD1-40BD-9EDE-6FFC74DA0FF1}">
      <dgm:prSet/>
      <dgm:spPr/>
      <dgm:t>
        <a:bodyPr/>
        <a:lstStyle/>
        <a:p>
          <a:endParaRPr lang="es-ES" sz="1400" i="0" u="none"/>
        </a:p>
      </dgm:t>
    </dgm:pt>
    <dgm:pt modelId="{A39F6C8A-4E45-43B6-9CFD-00E1FD77FC81}">
      <dgm:prSet phldrT="[Texto]" custT="1"/>
      <dgm:spPr/>
      <dgm:t>
        <a:bodyPr/>
        <a:lstStyle/>
        <a:p>
          <a:r>
            <a:rPr lang="es-EC" sz="1400" b="1" i="0" u="none" dirty="0" smtClean="0"/>
            <a:t>CUANDO LA NAVE SE ENCUENTRE EN MOVIMIENTO</a:t>
          </a:r>
          <a:r>
            <a:rPr lang="es-EC" sz="1400" i="0" u="none" dirty="0" smtClean="0"/>
            <a:t>.</a:t>
          </a:r>
          <a:endParaRPr lang="es-ES" sz="1400" i="0" u="none" dirty="0"/>
        </a:p>
      </dgm:t>
    </dgm:pt>
    <dgm:pt modelId="{1D45030B-81CB-4E84-B5AF-05F171B1057E}" type="parTrans" cxnId="{C3F4404F-F875-43D1-9333-B1EC036F74B3}">
      <dgm:prSet/>
      <dgm:spPr/>
      <dgm:t>
        <a:bodyPr/>
        <a:lstStyle/>
        <a:p>
          <a:endParaRPr lang="es-ES" sz="1400" i="0" u="none"/>
        </a:p>
      </dgm:t>
    </dgm:pt>
    <dgm:pt modelId="{1544A8AE-E0A3-4DC6-818B-F329D4292F64}" type="sibTrans" cxnId="{C3F4404F-F875-43D1-9333-B1EC036F74B3}">
      <dgm:prSet custT="1"/>
      <dgm:spPr/>
      <dgm:t>
        <a:bodyPr/>
        <a:lstStyle/>
        <a:p>
          <a:endParaRPr lang="es-ES" sz="1400" i="0" u="none" dirty="0"/>
        </a:p>
      </dgm:t>
    </dgm:pt>
    <dgm:pt modelId="{5A760C13-9A07-4294-A1CD-99B83A1760DD}" type="pres">
      <dgm:prSet presAssocID="{99F62A88-C32F-4D94-81FC-C522ED9D8BB6}" presName="linearFlow" presStyleCnt="0">
        <dgm:presLayoutVars>
          <dgm:resizeHandles val="exact"/>
        </dgm:presLayoutVars>
      </dgm:prSet>
      <dgm:spPr/>
    </dgm:pt>
    <dgm:pt modelId="{9AF363C6-9385-4DF0-920F-58B457F51789}" type="pres">
      <dgm:prSet presAssocID="{A998E998-7941-4E39-A71B-2C6DCF7EB40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A5F1C5-F7B2-4FCD-91E1-74DE19674017}" type="pres">
      <dgm:prSet presAssocID="{8A412BA1-B891-4EB1-8CC3-9B4E700A8A68}" presName="sibTrans" presStyleLbl="sibTrans2D1" presStyleIdx="0" presStyleCnt="3"/>
      <dgm:spPr/>
      <dgm:t>
        <a:bodyPr/>
        <a:lstStyle/>
        <a:p>
          <a:endParaRPr lang="es-EC"/>
        </a:p>
      </dgm:t>
    </dgm:pt>
    <dgm:pt modelId="{D7189CC2-73B0-47F5-9265-4510BED54560}" type="pres">
      <dgm:prSet presAssocID="{8A412BA1-B891-4EB1-8CC3-9B4E700A8A68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5D254C1E-BB15-42CC-9FE2-B9B756E16395}" type="pres">
      <dgm:prSet presAssocID="{FE878E7F-1F52-4082-9DCC-EE8DC03D24B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2491C3-8F9E-4FA8-9A50-105CC2EAFB3D}" type="pres">
      <dgm:prSet presAssocID="{85289E65-CA2E-41DF-B24E-0FF4F31B60CD}" presName="sibTrans" presStyleLbl="sibTrans2D1" presStyleIdx="1" presStyleCnt="3"/>
      <dgm:spPr/>
      <dgm:t>
        <a:bodyPr/>
        <a:lstStyle/>
        <a:p>
          <a:endParaRPr lang="es-EC"/>
        </a:p>
      </dgm:t>
    </dgm:pt>
    <dgm:pt modelId="{B0A48868-2051-493A-B904-CA7952ED3677}" type="pres">
      <dgm:prSet presAssocID="{85289E65-CA2E-41DF-B24E-0FF4F31B60CD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9B74661C-6562-4126-A057-47A1FC54C5CD}" type="pres">
      <dgm:prSet presAssocID="{A39F6C8A-4E45-43B6-9CFD-00E1FD77FC8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7E4BE3-FCB3-4D45-B8C5-F5998CABF457}" type="pres">
      <dgm:prSet presAssocID="{1544A8AE-E0A3-4DC6-818B-F329D4292F64}" presName="sibTrans" presStyleLbl="sibTrans2D1" presStyleIdx="2" presStyleCnt="3"/>
      <dgm:spPr/>
      <dgm:t>
        <a:bodyPr/>
        <a:lstStyle/>
        <a:p>
          <a:endParaRPr lang="es-EC"/>
        </a:p>
      </dgm:t>
    </dgm:pt>
    <dgm:pt modelId="{2F273ED6-E64C-4A62-BA60-62586704F86F}" type="pres">
      <dgm:prSet presAssocID="{1544A8AE-E0A3-4DC6-818B-F329D4292F64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02254F15-2FB9-4B1D-A8AA-BEFDBCDEE088}" type="pres">
      <dgm:prSet presAssocID="{90742D53-BB40-4A21-9640-E36C1AF39E7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43CF7BA-4CC9-4FD3-A2BF-35C1A626A9E4}" type="presOf" srcId="{A998E998-7941-4E39-A71B-2C6DCF7EB400}" destId="{9AF363C6-9385-4DF0-920F-58B457F51789}" srcOrd="0" destOrd="0" presId="urn:microsoft.com/office/officeart/2005/8/layout/process2"/>
    <dgm:cxn modelId="{7267CC07-1DD1-40BD-9EDE-6FFC74DA0FF1}" srcId="{99F62A88-C32F-4D94-81FC-C522ED9D8BB6}" destId="{90742D53-BB40-4A21-9640-E36C1AF39E79}" srcOrd="3" destOrd="0" parTransId="{2F9DFA26-090D-4017-B7A3-B068D3C0BA4F}" sibTransId="{3A184149-CDBF-47BB-8DB9-2B9AFBBF70BE}"/>
    <dgm:cxn modelId="{D3ED433D-4604-4144-BC1D-603F013A05F3}" type="presOf" srcId="{90742D53-BB40-4A21-9640-E36C1AF39E79}" destId="{02254F15-2FB9-4B1D-A8AA-BEFDBCDEE088}" srcOrd="0" destOrd="0" presId="urn:microsoft.com/office/officeart/2005/8/layout/process2"/>
    <dgm:cxn modelId="{D6B1B2CD-7B9C-4D5B-8092-E1A86F6DED9E}" type="presOf" srcId="{99F62A88-C32F-4D94-81FC-C522ED9D8BB6}" destId="{5A760C13-9A07-4294-A1CD-99B83A1760DD}" srcOrd="0" destOrd="0" presId="urn:microsoft.com/office/officeart/2005/8/layout/process2"/>
    <dgm:cxn modelId="{C17CADC6-59CF-4590-8A98-890B70D7D7BA}" srcId="{99F62A88-C32F-4D94-81FC-C522ED9D8BB6}" destId="{A998E998-7941-4E39-A71B-2C6DCF7EB400}" srcOrd="0" destOrd="0" parTransId="{7284BA5D-1221-4DD0-98CD-9CE6B7C08CC7}" sibTransId="{8A412BA1-B891-4EB1-8CC3-9B4E700A8A68}"/>
    <dgm:cxn modelId="{C3F4404F-F875-43D1-9333-B1EC036F74B3}" srcId="{99F62A88-C32F-4D94-81FC-C522ED9D8BB6}" destId="{A39F6C8A-4E45-43B6-9CFD-00E1FD77FC81}" srcOrd="2" destOrd="0" parTransId="{1D45030B-81CB-4E84-B5AF-05F171B1057E}" sibTransId="{1544A8AE-E0A3-4DC6-818B-F329D4292F64}"/>
    <dgm:cxn modelId="{A9395CA6-2F61-48CD-9418-8CB47D9C2E56}" type="presOf" srcId="{8A412BA1-B891-4EB1-8CC3-9B4E700A8A68}" destId="{D7189CC2-73B0-47F5-9265-4510BED54560}" srcOrd="1" destOrd="0" presId="urn:microsoft.com/office/officeart/2005/8/layout/process2"/>
    <dgm:cxn modelId="{E66D601C-7EBD-47C9-9A2E-ABF311DE7461}" type="presOf" srcId="{A39F6C8A-4E45-43B6-9CFD-00E1FD77FC81}" destId="{9B74661C-6562-4126-A057-47A1FC54C5CD}" srcOrd="0" destOrd="0" presId="urn:microsoft.com/office/officeart/2005/8/layout/process2"/>
    <dgm:cxn modelId="{D91E12D5-8530-4EB9-9467-6080AE599A98}" type="presOf" srcId="{FE878E7F-1F52-4082-9DCC-EE8DC03D24BF}" destId="{5D254C1E-BB15-42CC-9FE2-B9B756E16395}" srcOrd="0" destOrd="0" presId="urn:microsoft.com/office/officeart/2005/8/layout/process2"/>
    <dgm:cxn modelId="{A43934B9-A27D-4CC8-8FD8-2C5678B81174}" type="presOf" srcId="{1544A8AE-E0A3-4DC6-818B-F329D4292F64}" destId="{2F273ED6-E64C-4A62-BA60-62586704F86F}" srcOrd="1" destOrd="0" presId="urn:microsoft.com/office/officeart/2005/8/layout/process2"/>
    <dgm:cxn modelId="{A0EAE1DD-B2C0-43D9-BFBD-A6D4215EF6B2}" type="presOf" srcId="{1544A8AE-E0A3-4DC6-818B-F329D4292F64}" destId="{F07E4BE3-FCB3-4D45-B8C5-F5998CABF457}" srcOrd="0" destOrd="0" presId="urn:microsoft.com/office/officeart/2005/8/layout/process2"/>
    <dgm:cxn modelId="{13B1EE53-4412-43CB-9AC6-DF2CBAA3CF1F}" type="presOf" srcId="{85289E65-CA2E-41DF-B24E-0FF4F31B60CD}" destId="{3C2491C3-8F9E-4FA8-9A50-105CC2EAFB3D}" srcOrd="0" destOrd="0" presId="urn:microsoft.com/office/officeart/2005/8/layout/process2"/>
    <dgm:cxn modelId="{9BE44A51-4185-4BBD-A4C7-017FB72BB438}" srcId="{99F62A88-C32F-4D94-81FC-C522ED9D8BB6}" destId="{FE878E7F-1F52-4082-9DCC-EE8DC03D24BF}" srcOrd="1" destOrd="0" parTransId="{83C94599-20FB-4F6C-A630-26D21CF7D110}" sibTransId="{85289E65-CA2E-41DF-B24E-0FF4F31B60CD}"/>
    <dgm:cxn modelId="{B5F7C9A7-9AAC-4897-8129-633986E5EE55}" type="presOf" srcId="{8A412BA1-B891-4EB1-8CC3-9B4E700A8A68}" destId="{40A5F1C5-F7B2-4FCD-91E1-74DE19674017}" srcOrd="0" destOrd="0" presId="urn:microsoft.com/office/officeart/2005/8/layout/process2"/>
    <dgm:cxn modelId="{FDD186A2-7BF6-41E6-ACB5-62D4E70DDADC}" type="presOf" srcId="{85289E65-CA2E-41DF-B24E-0FF4F31B60CD}" destId="{B0A48868-2051-493A-B904-CA7952ED3677}" srcOrd="1" destOrd="0" presId="urn:microsoft.com/office/officeart/2005/8/layout/process2"/>
    <dgm:cxn modelId="{A0AC3C64-5934-4129-A38B-EBD54B31DEC6}" type="presParOf" srcId="{5A760C13-9A07-4294-A1CD-99B83A1760DD}" destId="{9AF363C6-9385-4DF0-920F-58B457F51789}" srcOrd="0" destOrd="0" presId="urn:microsoft.com/office/officeart/2005/8/layout/process2"/>
    <dgm:cxn modelId="{B6BB2774-F8A8-44E6-A1D7-4A2572717C49}" type="presParOf" srcId="{5A760C13-9A07-4294-A1CD-99B83A1760DD}" destId="{40A5F1C5-F7B2-4FCD-91E1-74DE19674017}" srcOrd="1" destOrd="0" presId="urn:microsoft.com/office/officeart/2005/8/layout/process2"/>
    <dgm:cxn modelId="{28F8D409-B5F9-46E3-9556-9FCBF0BFC155}" type="presParOf" srcId="{40A5F1C5-F7B2-4FCD-91E1-74DE19674017}" destId="{D7189CC2-73B0-47F5-9265-4510BED54560}" srcOrd="0" destOrd="0" presId="urn:microsoft.com/office/officeart/2005/8/layout/process2"/>
    <dgm:cxn modelId="{3CDA5725-85E6-47F0-9FD8-941CBFC12066}" type="presParOf" srcId="{5A760C13-9A07-4294-A1CD-99B83A1760DD}" destId="{5D254C1E-BB15-42CC-9FE2-B9B756E16395}" srcOrd="2" destOrd="0" presId="urn:microsoft.com/office/officeart/2005/8/layout/process2"/>
    <dgm:cxn modelId="{6A0D9261-2173-4B63-A71F-AA93024E3A99}" type="presParOf" srcId="{5A760C13-9A07-4294-A1CD-99B83A1760DD}" destId="{3C2491C3-8F9E-4FA8-9A50-105CC2EAFB3D}" srcOrd="3" destOrd="0" presId="urn:microsoft.com/office/officeart/2005/8/layout/process2"/>
    <dgm:cxn modelId="{68D8220C-FC31-4479-A743-26A2E356E874}" type="presParOf" srcId="{3C2491C3-8F9E-4FA8-9A50-105CC2EAFB3D}" destId="{B0A48868-2051-493A-B904-CA7952ED3677}" srcOrd="0" destOrd="0" presId="urn:microsoft.com/office/officeart/2005/8/layout/process2"/>
    <dgm:cxn modelId="{40420834-3B58-40A7-BAE5-47980A1466D0}" type="presParOf" srcId="{5A760C13-9A07-4294-A1CD-99B83A1760DD}" destId="{9B74661C-6562-4126-A057-47A1FC54C5CD}" srcOrd="4" destOrd="0" presId="urn:microsoft.com/office/officeart/2005/8/layout/process2"/>
    <dgm:cxn modelId="{D9D09CC1-6D91-4088-8264-A4D70B2C4801}" type="presParOf" srcId="{5A760C13-9A07-4294-A1CD-99B83A1760DD}" destId="{F07E4BE3-FCB3-4D45-B8C5-F5998CABF457}" srcOrd="5" destOrd="0" presId="urn:microsoft.com/office/officeart/2005/8/layout/process2"/>
    <dgm:cxn modelId="{94083381-20F4-47AE-9208-FF2018F33C01}" type="presParOf" srcId="{F07E4BE3-FCB3-4D45-B8C5-F5998CABF457}" destId="{2F273ED6-E64C-4A62-BA60-62586704F86F}" srcOrd="0" destOrd="0" presId="urn:microsoft.com/office/officeart/2005/8/layout/process2"/>
    <dgm:cxn modelId="{293CBEE0-09D8-491B-87AC-FCD4EF5A07F1}" type="presParOf" srcId="{5A760C13-9A07-4294-A1CD-99B83A1760DD}" destId="{02254F15-2FB9-4B1D-A8AA-BEFDBCDEE088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CB1D74-0B12-4040-ABBC-CD14E75E4E7B}" type="doc">
      <dgm:prSet loTypeId="urn:microsoft.com/office/officeart/2005/8/layout/vList2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D850EB7D-F4C3-4628-8440-16B98CF47FCA}">
      <dgm:prSet phldrT="[Texto]" custT="1"/>
      <dgm:spPr/>
      <dgm:t>
        <a:bodyPr/>
        <a:lstStyle/>
        <a:p>
          <a:r>
            <a:rPr lang="es-EC" sz="1400" b="1" dirty="0" smtClean="0"/>
            <a:t>CAPITULO 9.- NO CONFORMIDADES, ACCIDENTES Y SITUACIONES PELIGROSAS</a:t>
          </a:r>
          <a:endParaRPr lang="es-ES" sz="1400" dirty="0"/>
        </a:p>
      </dgm:t>
    </dgm:pt>
    <dgm:pt modelId="{1FF1C0B1-D374-4983-99C6-EB43EA894228}" type="parTrans" cxnId="{3F4E2D4C-61FE-4C6B-B114-5F0867B66504}">
      <dgm:prSet/>
      <dgm:spPr/>
      <dgm:t>
        <a:bodyPr/>
        <a:lstStyle/>
        <a:p>
          <a:endParaRPr lang="es-ES" sz="1400"/>
        </a:p>
      </dgm:t>
    </dgm:pt>
    <dgm:pt modelId="{07EF1F47-E1D9-4F2C-9AE8-40D53AAD5C8C}" type="sibTrans" cxnId="{3F4E2D4C-61FE-4C6B-B114-5F0867B66504}">
      <dgm:prSet/>
      <dgm:spPr/>
      <dgm:t>
        <a:bodyPr/>
        <a:lstStyle/>
        <a:p>
          <a:endParaRPr lang="es-ES" sz="1400"/>
        </a:p>
      </dgm:t>
    </dgm:pt>
    <dgm:pt modelId="{00BEB278-3BBC-4EDB-870B-E10FC4A61DA5}">
      <dgm:prSet phldrT="[Texto]" custT="1"/>
      <dgm:spPr/>
      <dgm:t>
        <a:bodyPr/>
        <a:lstStyle/>
        <a:p>
          <a:r>
            <a:rPr lang="es-EC" sz="1400" b="1" dirty="0" smtClean="0"/>
            <a:t>CAPITULO 10.- MANTENIMIENTO DEL BUQUE Y EL EQUIPO</a:t>
          </a:r>
          <a:endParaRPr lang="es-ES" sz="1400" dirty="0"/>
        </a:p>
      </dgm:t>
    </dgm:pt>
    <dgm:pt modelId="{E73C8412-54D8-4063-AB95-BB41DAA184C9}" type="parTrans" cxnId="{12A75698-7007-4222-BB4C-CBA47C30C7AE}">
      <dgm:prSet/>
      <dgm:spPr/>
      <dgm:t>
        <a:bodyPr/>
        <a:lstStyle/>
        <a:p>
          <a:endParaRPr lang="es-ES" sz="1400"/>
        </a:p>
      </dgm:t>
    </dgm:pt>
    <dgm:pt modelId="{07AAC60D-9302-45D4-8DEA-E667535E6424}" type="sibTrans" cxnId="{12A75698-7007-4222-BB4C-CBA47C30C7AE}">
      <dgm:prSet/>
      <dgm:spPr/>
      <dgm:t>
        <a:bodyPr/>
        <a:lstStyle/>
        <a:p>
          <a:endParaRPr lang="es-ES" sz="1400"/>
        </a:p>
      </dgm:t>
    </dgm:pt>
    <dgm:pt modelId="{061E1EB1-6887-4090-9898-6C2C4E6249AC}">
      <dgm:prSet phldrT="[Texto]" custT="1"/>
      <dgm:spPr/>
      <dgm:t>
        <a:bodyPr/>
        <a:lstStyle/>
        <a:p>
          <a:r>
            <a:rPr lang="es-EC" sz="1400" b="1" dirty="0" smtClean="0"/>
            <a:t>CAPITULO 11.- DOCUMENTACIÓN</a:t>
          </a:r>
          <a:endParaRPr lang="es-ES" sz="1400" dirty="0"/>
        </a:p>
      </dgm:t>
    </dgm:pt>
    <dgm:pt modelId="{BEADB16C-30EF-43A0-A390-54E275DB8F52}" type="parTrans" cxnId="{9B4C698A-9F9C-4924-86CD-FEBCA997EC9E}">
      <dgm:prSet/>
      <dgm:spPr/>
      <dgm:t>
        <a:bodyPr/>
        <a:lstStyle/>
        <a:p>
          <a:endParaRPr lang="es-ES" sz="1400"/>
        </a:p>
      </dgm:t>
    </dgm:pt>
    <dgm:pt modelId="{40F32528-BAC2-4E8B-8468-DFE7ECE4082B}" type="sibTrans" cxnId="{9B4C698A-9F9C-4924-86CD-FEBCA997EC9E}">
      <dgm:prSet/>
      <dgm:spPr/>
      <dgm:t>
        <a:bodyPr/>
        <a:lstStyle/>
        <a:p>
          <a:endParaRPr lang="es-ES" sz="1400"/>
        </a:p>
      </dgm:t>
    </dgm:pt>
    <dgm:pt modelId="{CAB12C2C-001D-45B1-9843-1288438426CF}">
      <dgm:prSet phldrT="[Texto]" custT="1"/>
      <dgm:spPr/>
      <dgm:t>
        <a:bodyPr/>
        <a:lstStyle/>
        <a:p>
          <a:r>
            <a:rPr lang="es-EC" sz="1400" b="1" dirty="0" smtClean="0"/>
            <a:t>CAPITULO 12.- VERIFICACIÓN Y EVALUACIÓN INTERNA</a:t>
          </a:r>
          <a:endParaRPr lang="es-ES" sz="1400" dirty="0"/>
        </a:p>
      </dgm:t>
    </dgm:pt>
    <dgm:pt modelId="{E2C620A1-38F8-4FBA-B8E9-EBC7B8617577}" type="parTrans" cxnId="{8F9897FD-8A2D-4035-9454-1373160F49BB}">
      <dgm:prSet/>
      <dgm:spPr/>
      <dgm:t>
        <a:bodyPr/>
        <a:lstStyle/>
        <a:p>
          <a:endParaRPr lang="es-ES" sz="1400"/>
        </a:p>
      </dgm:t>
    </dgm:pt>
    <dgm:pt modelId="{0492224F-B3E8-48A5-BA73-8E2ABC8F538E}" type="sibTrans" cxnId="{8F9897FD-8A2D-4035-9454-1373160F49BB}">
      <dgm:prSet/>
      <dgm:spPr/>
      <dgm:t>
        <a:bodyPr/>
        <a:lstStyle/>
        <a:p>
          <a:endParaRPr lang="es-ES" sz="1400"/>
        </a:p>
      </dgm:t>
    </dgm:pt>
    <dgm:pt modelId="{EFD5E2AC-D033-4D21-870E-84CE212CC2BE}">
      <dgm:prSet phldrT="[Texto]" custT="1"/>
      <dgm:spPr/>
      <dgm:t>
        <a:bodyPr/>
        <a:lstStyle/>
        <a:p>
          <a:r>
            <a:rPr lang="es-EC" sz="1400" b="1" dirty="0" smtClean="0"/>
            <a:t>CAPITULO 13.- CERTIFICACIÓN Y VERIFICACIÓN PERIÓDICA</a:t>
          </a:r>
          <a:endParaRPr lang="es-ES" sz="1400" dirty="0"/>
        </a:p>
      </dgm:t>
    </dgm:pt>
    <dgm:pt modelId="{AE6ECDC8-3FBE-4901-B2B2-BFD86AEC5B0E}" type="parTrans" cxnId="{40F163F5-7CCA-4445-8B11-F5A3A48D0F9A}">
      <dgm:prSet/>
      <dgm:spPr/>
      <dgm:t>
        <a:bodyPr/>
        <a:lstStyle/>
        <a:p>
          <a:endParaRPr lang="es-ES" sz="1400"/>
        </a:p>
      </dgm:t>
    </dgm:pt>
    <dgm:pt modelId="{F9E20E86-887F-4786-BEDB-6481607012E7}" type="sibTrans" cxnId="{40F163F5-7CCA-4445-8B11-F5A3A48D0F9A}">
      <dgm:prSet/>
      <dgm:spPr/>
      <dgm:t>
        <a:bodyPr/>
        <a:lstStyle/>
        <a:p>
          <a:endParaRPr lang="es-ES" sz="1400"/>
        </a:p>
      </dgm:t>
    </dgm:pt>
    <dgm:pt modelId="{0EA0A344-A94A-4537-94C8-999A9A5D1215}">
      <dgm:prSet phldrT="[Texto]" custT="1"/>
      <dgm:spPr/>
      <dgm:t>
        <a:bodyPr/>
        <a:lstStyle/>
        <a:p>
          <a:r>
            <a:rPr lang="es-EC" sz="1400" b="1" dirty="0" smtClean="0"/>
            <a:t>CAPITULO 14.- CERTIFICACIÓN PROVISIONAL</a:t>
          </a:r>
          <a:endParaRPr lang="es-ES" sz="1400" dirty="0"/>
        </a:p>
      </dgm:t>
    </dgm:pt>
    <dgm:pt modelId="{ABAD796A-89D0-4CB9-AF11-91F1222E3118}" type="parTrans" cxnId="{EB7904C8-8337-48AE-B989-216135758759}">
      <dgm:prSet/>
      <dgm:spPr/>
      <dgm:t>
        <a:bodyPr/>
        <a:lstStyle/>
        <a:p>
          <a:endParaRPr lang="es-ES" sz="1400"/>
        </a:p>
      </dgm:t>
    </dgm:pt>
    <dgm:pt modelId="{BB66CECE-F4FD-45DB-8A06-EC89DD88A3F1}" type="sibTrans" cxnId="{EB7904C8-8337-48AE-B989-216135758759}">
      <dgm:prSet/>
      <dgm:spPr/>
      <dgm:t>
        <a:bodyPr/>
        <a:lstStyle/>
        <a:p>
          <a:endParaRPr lang="es-ES" sz="1400"/>
        </a:p>
      </dgm:t>
    </dgm:pt>
    <dgm:pt modelId="{093FE3E7-F1F4-4D24-8289-4EDB1C42FFE0}">
      <dgm:prSet phldrT="[Texto]" custT="1"/>
      <dgm:spPr/>
      <dgm:t>
        <a:bodyPr/>
        <a:lstStyle/>
        <a:p>
          <a:r>
            <a:rPr lang="es-EC" sz="1400" b="1" dirty="0" smtClean="0"/>
            <a:t>CAPITULO 15.- VERIFICACIÓN</a:t>
          </a:r>
          <a:endParaRPr lang="es-ES" sz="1400" dirty="0"/>
        </a:p>
      </dgm:t>
    </dgm:pt>
    <dgm:pt modelId="{95D8BF80-87EA-403B-ABBC-F2064DD2B3D9}" type="parTrans" cxnId="{476E2ED1-0CC6-4A78-B68E-3BE7CFFF7B03}">
      <dgm:prSet/>
      <dgm:spPr/>
      <dgm:t>
        <a:bodyPr/>
        <a:lstStyle/>
        <a:p>
          <a:endParaRPr lang="es-ES" sz="1400"/>
        </a:p>
      </dgm:t>
    </dgm:pt>
    <dgm:pt modelId="{B28D9CEB-27FF-4CD3-90F3-261275DFA7BD}" type="sibTrans" cxnId="{476E2ED1-0CC6-4A78-B68E-3BE7CFFF7B03}">
      <dgm:prSet/>
      <dgm:spPr/>
      <dgm:t>
        <a:bodyPr/>
        <a:lstStyle/>
        <a:p>
          <a:endParaRPr lang="es-ES" sz="1400"/>
        </a:p>
      </dgm:t>
    </dgm:pt>
    <dgm:pt modelId="{6C11AD1E-A888-4402-B043-D4486B01AF67}">
      <dgm:prSet phldrT="[Texto]" custT="1"/>
      <dgm:spPr/>
      <dgm:t>
        <a:bodyPr/>
        <a:lstStyle/>
        <a:p>
          <a:r>
            <a:rPr lang="es-EC" sz="1400" b="1" dirty="0" smtClean="0"/>
            <a:t>CAPITULO 16.- CERTIFICADO</a:t>
          </a:r>
          <a:endParaRPr lang="es-ES" sz="1400" dirty="0"/>
        </a:p>
      </dgm:t>
    </dgm:pt>
    <dgm:pt modelId="{BB05DD04-0DA7-4922-B3B5-6952D3FD2F39}" type="parTrans" cxnId="{54585E48-A0CA-4DE3-BC76-DC0726450F29}">
      <dgm:prSet/>
      <dgm:spPr/>
      <dgm:t>
        <a:bodyPr/>
        <a:lstStyle/>
        <a:p>
          <a:endParaRPr lang="es-ES" sz="1400"/>
        </a:p>
      </dgm:t>
    </dgm:pt>
    <dgm:pt modelId="{B3CF17EC-BA23-47BE-A4C6-1656BF1AE77A}" type="sibTrans" cxnId="{54585E48-A0CA-4DE3-BC76-DC0726450F29}">
      <dgm:prSet/>
      <dgm:spPr/>
      <dgm:t>
        <a:bodyPr/>
        <a:lstStyle/>
        <a:p>
          <a:endParaRPr lang="es-ES" sz="1400"/>
        </a:p>
      </dgm:t>
    </dgm:pt>
    <dgm:pt modelId="{30C4C635-BD69-40D6-99D1-2BC873D3A1D7}" type="pres">
      <dgm:prSet presAssocID="{69CB1D74-0B12-4040-ABBC-CD14E75E4E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CC35646-9455-4D9F-A586-076F5B8FE90E}" type="pres">
      <dgm:prSet presAssocID="{D850EB7D-F4C3-4628-8440-16B98CF47FCA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AD783E-6CC2-4C1D-961B-C05F7C8EF756}" type="pres">
      <dgm:prSet presAssocID="{07EF1F47-E1D9-4F2C-9AE8-40D53AAD5C8C}" presName="spacer" presStyleCnt="0"/>
      <dgm:spPr/>
    </dgm:pt>
    <dgm:pt modelId="{3262D0B4-2FB7-4D19-9353-951C5EBDA71C}" type="pres">
      <dgm:prSet presAssocID="{00BEB278-3BBC-4EDB-870B-E10FC4A61DA5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2CDD3A-ECBB-4AB0-A6A0-B15E40C6F784}" type="pres">
      <dgm:prSet presAssocID="{07AAC60D-9302-45D4-8DEA-E667535E6424}" presName="spacer" presStyleCnt="0"/>
      <dgm:spPr/>
    </dgm:pt>
    <dgm:pt modelId="{72E227A9-21C4-47ED-82E3-D55B83BD67AD}" type="pres">
      <dgm:prSet presAssocID="{061E1EB1-6887-4090-9898-6C2C4E6249AC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C4839B-5196-41A4-BEA9-360A0B250457}" type="pres">
      <dgm:prSet presAssocID="{40F32528-BAC2-4E8B-8468-DFE7ECE4082B}" presName="spacer" presStyleCnt="0"/>
      <dgm:spPr/>
    </dgm:pt>
    <dgm:pt modelId="{0AA3CFC5-9E1C-4E22-885E-74CFF4169E01}" type="pres">
      <dgm:prSet presAssocID="{CAB12C2C-001D-45B1-9843-1288438426CF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55619D-8D41-4161-90C1-12B07388407C}" type="pres">
      <dgm:prSet presAssocID="{0492224F-B3E8-48A5-BA73-8E2ABC8F538E}" presName="spacer" presStyleCnt="0"/>
      <dgm:spPr/>
    </dgm:pt>
    <dgm:pt modelId="{73B07641-51AD-4C41-9B92-A38FC29BC4B8}" type="pres">
      <dgm:prSet presAssocID="{EFD5E2AC-D033-4D21-870E-84CE212CC2BE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6862DB-D7F9-4496-AEDD-690437D1AE86}" type="pres">
      <dgm:prSet presAssocID="{F9E20E86-887F-4786-BEDB-6481607012E7}" presName="spacer" presStyleCnt="0"/>
      <dgm:spPr/>
    </dgm:pt>
    <dgm:pt modelId="{E0704F72-8F8F-4993-9DD5-FE237A09CE0D}" type="pres">
      <dgm:prSet presAssocID="{0EA0A344-A94A-4537-94C8-999A9A5D1215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354554-CD73-450F-8D4A-82FB0015CC30}" type="pres">
      <dgm:prSet presAssocID="{BB66CECE-F4FD-45DB-8A06-EC89DD88A3F1}" presName="spacer" presStyleCnt="0"/>
      <dgm:spPr/>
    </dgm:pt>
    <dgm:pt modelId="{B120497D-3319-4944-AF14-6D60C1784135}" type="pres">
      <dgm:prSet presAssocID="{093FE3E7-F1F4-4D24-8289-4EDB1C42FFE0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8DE8762-DCA1-4547-8570-F91EDB8B2FC3}" type="pres">
      <dgm:prSet presAssocID="{B28D9CEB-27FF-4CD3-90F3-261275DFA7BD}" presName="spacer" presStyleCnt="0"/>
      <dgm:spPr/>
    </dgm:pt>
    <dgm:pt modelId="{829D6F4E-6E5E-49F6-BC41-014078D096E3}" type="pres">
      <dgm:prSet presAssocID="{6C11AD1E-A888-4402-B043-D4486B01AF67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B7904C8-8337-48AE-B989-216135758759}" srcId="{69CB1D74-0B12-4040-ABBC-CD14E75E4E7B}" destId="{0EA0A344-A94A-4537-94C8-999A9A5D1215}" srcOrd="5" destOrd="0" parTransId="{ABAD796A-89D0-4CB9-AF11-91F1222E3118}" sibTransId="{BB66CECE-F4FD-45DB-8A06-EC89DD88A3F1}"/>
    <dgm:cxn modelId="{290B13CA-D23D-42B2-BA43-265C330A5632}" type="presOf" srcId="{093FE3E7-F1F4-4D24-8289-4EDB1C42FFE0}" destId="{B120497D-3319-4944-AF14-6D60C1784135}" srcOrd="0" destOrd="0" presId="urn:microsoft.com/office/officeart/2005/8/layout/vList2"/>
    <dgm:cxn modelId="{3F4E2D4C-61FE-4C6B-B114-5F0867B66504}" srcId="{69CB1D74-0B12-4040-ABBC-CD14E75E4E7B}" destId="{D850EB7D-F4C3-4628-8440-16B98CF47FCA}" srcOrd="0" destOrd="0" parTransId="{1FF1C0B1-D374-4983-99C6-EB43EA894228}" sibTransId="{07EF1F47-E1D9-4F2C-9AE8-40D53AAD5C8C}"/>
    <dgm:cxn modelId="{238B2A22-AB79-4A78-8719-E851BB702F15}" type="presOf" srcId="{EFD5E2AC-D033-4D21-870E-84CE212CC2BE}" destId="{73B07641-51AD-4C41-9B92-A38FC29BC4B8}" srcOrd="0" destOrd="0" presId="urn:microsoft.com/office/officeart/2005/8/layout/vList2"/>
    <dgm:cxn modelId="{F422222F-53E9-4999-9A9B-BF89B4937990}" type="presOf" srcId="{0EA0A344-A94A-4537-94C8-999A9A5D1215}" destId="{E0704F72-8F8F-4993-9DD5-FE237A09CE0D}" srcOrd="0" destOrd="0" presId="urn:microsoft.com/office/officeart/2005/8/layout/vList2"/>
    <dgm:cxn modelId="{8F9897FD-8A2D-4035-9454-1373160F49BB}" srcId="{69CB1D74-0B12-4040-ABBC-CD14E75E4E7B}" destId="{CAB12C2C-001D-45B1-9843-1288438426CF}" srcOrd="3" destOrd="0" parTransId="{E2C620A1-38F8-4FBA-B8E9-EBC7B8617577}" sibTransId="{0492224F-B3E8-48A5-BA73-8E2ABC8F538E}"/>
    <dgm:cxn modelId="{9B4C698A-9F9C-4924-86CD-FEBCA997EC9E}" srcId="{69CB1D74-0B12-4040-ABBC-CD14E75E4E7B}" destId="{061E1EB1-6887-4090-9898-6C2C4E6249AC}" srcOrd="2" destOrd="0" parTransId="{BEADB16C-30EF-43A0-A390-54E275DB8F52}" sibTransId="{40F32528-BAC2-4E8B-8468-DFE7ECE4082B}"/>
    <dgm:cxn modelId="{F6FCCEEB-8237-4BFE-9D25-4048C78686E1}" type="presOf" srcId="{6C11AD1E-A888-4402-B043-D4486B01AF67}" destId="{829D6F4E-6E5E-49F6-BC41-014078D096E3}" srcOrd="0" destOrd="0" presId="urn:microsoft.com/office/officeart/2005/8/layout/vList2"/>
    <dgm:cxn modelId="{40F163F5-7CCA-4445-8B11-F5A3A48D0F9A}" srcId="{69CB1D74-0B12-4040-ABBC-CD14E75E4E7B}" destId="{EFD5E2AC-D033-4D21-870E-84CE212CC2BE}" srcOrd="4" destOrd="0" parTransId="{AE6ECDC8-3FBE-4901-B2B2-BFD86AEC5B0E}" sibTransId="{F9E20E86-887F-4786-BEDB-6481607012E7}"/>
    <dgm:cxn modelId="{6FB37F18-2065-43D5-A11D-E010E2180E6A}" type="presOf" srcId="{061E1EB1-6887-4090-9898-6C2C4E6249AC}" destId="{72E227A9-21C4-47ED-82E3-D55B83BD67AD}" srcOrd="0" destOrd="0" presId="urn:microsoft.com/office/officeart/2005/8/layout/vList2"/>
    <dgm:cxn modelId="{283B8C31-5A2E-428E-96DD-AD4CF002AC54}" type="presOf" srcId="{00BEB278-3BBC-4EDB-870B-E10FC4A61DA5}" destId="{3262D0B4-2FB7-4D19-9353-951C5EBDA71C}" srcOrd="0" destOrd="0" presId="urn:microsoft.com/office/officeart/2005/8/layout/vList2"/>
    <dgm:cxn modelId="{12A75698-7007-4222-BB4C-CBA47C30C7AE}" srcId="{69CB1D74-0B12-4040-ABBC-CD14E75E4E7B}" destId="{00BEB278-3BBC-4EDB-870B-E10FC4A61DA5}" srcOrd="1" destOrd="0" parTransId="{E73C8412-54D8-4063-AB95-BB41DAA184C9}" sibTransId="{07AAC60D-9302-45D4-8DEA-E667535E6424}"/>
    <dgm:cxn modelId="{476E2ED1-0CC6-4A78-B68E-3BE7CFFF7B03}" srcId="{69CB1D74-0B12-4040-ABBC-CD14E75E4E7B}" destId="{093FE3E7-F1F4-4D24-8289-4EDB1C42FFE0}" srcOrd="6" destOrd="0" parTransId="{95D8BF80-87EA-403B-ABBC-F2064DD2B3D9}" sibTransId="{B28D9CEB-27FF-4CD3-90F3-261275DFA7BD}"/>
    <dgm:cxn modelId="{54585E48-A0CA-4DE3-BC76-DC0726450F29}" srcId="{69CB1D74-0B12-4040-ABBC-CD14E75E4E7B}" destId="{6C11AD1E-A888-4402-B043-D4486B01AF67}" srcOrd="7" destOrd="0" parTransId="{BB05DD04-0DA7-4922-B3B5-6952D3FD2F39}" sibTransId="{B3CF17EC-BA23-47BE-A4C6-1656BF1AE77A}"/>
    <dgm:cxn modelId="{50960B39-BE85-4BC1-A5DE-A494A1BB29BB}" type="presOf" srcId="{D850EB7D-F4C3-4628-8440-16B98CF47FCA}" destId="{ACC35646-9455-4D9F-A586-076F5B8FE90E}" srcOrd="0" destOrd="0" presId="urn:microsoft.com/office/officeart/2005/8/layout/vList2"/>
    <dgm:cxn modelId="{FA7A9EE8-BC7D-410D-BE3E-DC0ECDE19F91}" type="presOf" srcId="{CAB12C2C-001D-45B1-9843-1288438426CF}" destId="{0AA3CFC5-9E1C-4E22-885E-74CFF4169E01}" srcOrd="0" destOrd="0" presId="urn:microsoft.com/office/officeart/2005/8/layout/vList2"/>
    <dgm:cxn modelId="{319BBB8D-0AB3-422A-831C-1417AE222DD2}" type="presOf" srcId="{69CB1D74-0B12-4040-ABBC-CD14E75E4E7B}" destId="{30C4C635-BD69-40D6-99D1-2BC873D3A1D7}" srcOrd="0" destOrd="0" presId="urn:microsoft.com/office/officeart/2005/8/layout/vList2"/>
    <dgm:cxn modelId="{6C296946-CF7D-4759-8F07-15881FDC4856}" type="presParOf" srcId="{30C4C635-BD69-40D6-99D1-2BC873D3A1D7}" destId="{ACC35646-9455-4D9F-A586-076F5B8FE90E}" srcOrd="0" destOrd="0" presId="urn:microsoft.com/office/officeart/2005/8/layout/vList2"/>
    <dgm:cxn modelId="{8F973F7F-9A4E-49BC-804F-C6BACA422E47}" type="presParOf" srcId="{30C4C635-BD69-40D6-99D1-2BC873D3A1D7}" destId="{BDAD783E-6CC2-4C1D-961B-C05F7C8EF756}" srcOrd="1" destOrd="0" presId="urn:microsoft.com/office/officeart/2005/8/layout/vList2"/>
    <dgm:cxn modelId="{47D64934-0FCE-469E-8035-9FB0833E944C}" type="presParOf" srcId="{30C4C635-BD69-40D6-99D1-2BC873D3A1D7}" destId="{3262D0B4-2FB7-4D19-9353-951C5EBDA71C}" srcOrd="2" destOrd="0" presId="urn:microsoft.com/office/officeart/2005/8/layout/vList2"/>
    <dgm:cxn modelId="{1AB9D359-53C7-46EB-946A-58DDD331FEE8}" type="presParOf" srcId="{30C4C635-BD69-40D6-99D1-2BC873D3A1D7}" destId="{622CDD3A-ECBB-4AB0-A6A0-B15E40C6F784}" srcOrd="3" destOrd="0" presId="urn:microsoft.com/office/officeart/2005/8/layout/vList2"/>
    <dgm:cxn modelId="{CDCB7E86-22E1-47C8-8EB0-EE8E2F7C0CF0}" type="presParOf" srcId="{30C4C635-BD69-40D6-99D1-2BC873D3A1D7}" destId="{72E227A9-21C4-47ED-82E3-D55B83BD67AD}" srcOrd="4" destOrd="0" presId="urn:microsoft.com/office/officeart/2005/8/layout/vList2"/>
    <dgm:cxn modelId="{1412E9FB-8576-46D7-BC0E-CEDE179E5464}" type="presParOf" srcId="{30C4C635-BD69-40D6-99D1-2BC873D3A1D7}" destId="{82C4839B-5196-41A4-BEA9-360A0B250457}" srcOrd="5" destOrd="0" presId="urn:microsoft.com/office/officeart/2005/8/layout/vList2"/>
    <dgm:cxn modelId="{DA956478-D1CB-479D-AD4E-DD02D56996E2}" type="presParOf" srcId="{30C4C635-BD69-40D6-99D1-2BC873D3A1D7}" destId="{0AA3CFC5-9E1C-4E22-885E-74CFF4169E01}" srcOrd="6" destOrd="0" presId="urn:microsoft.com/office/officeart/2005/8/layout/vList2"/>
    <dgm:cxn modelId="{8859CB13-7292-4036-9FB7-EB110A670C59}" type="presParOf" srcId="{30C4C635-BD69-40D6-99D1-2BC873D3A1D7}" destId="{6755619D-8D41-4161-90C1-12B07388407C}" srcOrd="7" destOrd="0" presId="urn:microsoft.com/office/officeart/2005/8/layout/vList2"/>
    <dgm:cxn modelId="{70B21224-911F-40EA-ACBA-35728952DF02}" type="presParOf" srcId="{30C4C635-BD69-40D6-99D1-2BC873D3A1D7}" destId="{73B07641-51AD-4C41-9B92-A38FC29BC4B8}" srcOrd="8" destOrd="0" presId="urn:microsoft.com/office/officeart/2005/8/layout/vList2"/>
    <dgm:cxn modelId="{2E15B1FE-7684-4B58-9596-40E5A0D9FC6E}" type="presParOf" srcId="{30C4C635-BD69-40D6-99D1-2BC873D3A1D7}" destId="{826862DB-D7F9-4496-AEDD-690437D1AE86}" srcOrd="9" destOrd="0" presId="urn:microsoft.com/office/officeart/2005/8/layout/vList2"/>
    <dgm:cxn modelId="{E0B25E6B-F18A-479A-B993-E3AA2B033999}" type="presParOf" srcId="{30C4C635-BD69-40D6-99D1-2BC873D3A1D7}" destId="{E0704F72-8F8F-4993-9DD5-FE237A09CE0D}" srcOrd="10" destOrd="0" presId="urn:microsoft.com/office/officeart/2005/8/layout/vList2"/>
    <dgm:cxn modelId="{AD2211E7-E93B-41A4-B437-3F72AE845B39}" type="presParOf" srcId="{30C4C635-BD69-40D6-99D1-2BC873D3A1D7}" destId="{BC354554-CD73-450F-8D4A-82FB0015CC30}" srcOrd="11" destOrd="0" presId="urn:microsoft.com/office/officeart/2005/8/layout/vList2"/>
    <dgm:cxn modelId="{928ADA23-DE36-4027-8B31-056E61F262BE}" type="presParOf" srcId="{30C4C635-BD69-40D6-99D1-2BC873D3A1D7}" destId="{B120497D-3319-4944-AF14-6D60C1784135}" srcOrd="12" destOrd="0" presId="urn:microsoft.com/office/officeart/2005/8/layout/vList2"/>
    <dgm:cxn modelId="{62B1935E-B078-4A8B-8F95-601878E28465}" type="presParOf" srcId="{30C4C635-BD69-40D6-99D1-2BC873D3A1D7}" destId="{88DE8762-DCA1-4547-8570-F91EDB8B2FC3}" srcOrd="13" destOrd="0" presId="urn:microsoft.com/office/officeart/2005/8/layout/vList2"/>
    <dgm:cxn modelId="{EA5983D4-A8D2-4E19-856C-9231CF9B3100}" type="presParOf" srcId="{30C4C635-BD69-40D6-99D1-2BC873D3A1D7}" destId="{829D6F4E-6E5E-49F6-BC41-014078D096E3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6086B2-319D-4097-BCB5-38162B3336A1}" type="doc">
      <dgm:prSet loTypeId="urn:microsoft.com/office/officeart/2005/8/layout/defaul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984B18DB-EFBC-4433-8717-8B156217C296}">
      <dgm:prSet phldrT="[Texto]" custT="1"/>
      <dgm:spPr/>
      <dgm:t>
        <a:bodyPr/>
        <a:lstStyle/>
        <a:p>
          <a:r>
            <a:rPr lang="es-EC" sz="1400" b="1" dirty="0" smtClean="0"/>
            <a:t>PROPÓSITO</a:t>
          </a:r>
          <a:endParaRPr lang="es-ES" sz="1400" dirty="0"/>
        </a:p>
      </dgm:t>
    </dgm:pt>
    <dgm:pt modelId="{9F2D0218-FB3B-4144-91E7-D4A51A675423}" type="parTrans" cxnId="{5E68A03D-BF1E-45D0-BBEB-7969B9B21870}">
      <dgm:prSet/>
      <dgm:spPr/>
      <dgm:t>
        <a:bodyPr/>
        <a:lstStyle/>
        <a:p>
          <a:endParaRPr lang="es-ES" sz="1400"/>
        </a:p>
      </dgm:t>
    </dgm:pt>
    <dgm:pt modelId="{04491BEA-CB90-493E-9119-0829E7FBD159}" type="sibTrans" cxnId="{5E68A03D-BF1E-45D0-BBEB-7969B9B21870}">
      <dgm:prSet/>
      <dgm:spPr/>
      <dgm:t>
        <a:bodyPr/>
        <a:lstStyle/>
        <a:p>
          <a:endParaRPr lang="es-ES" sz="1400"/>
        </a:p>
      </dgm:t>
    </dgm:pt>
    <dgm:pt modelId="{9BB8CBDA-B28E-4147-83E8-284EEBDC3F99}">
      <dgm:prSet phldrT="[Texto]" custT="1"/>
      <dgm:spPr/>
      <dgm:t>
        <a:bodyPr/>
        <a:lstStyle/>
        <a:p>
          <a:r>
            <a:rPr lang="es-EC" sz="1400" b="1" dirty="0" smtClean="0"/>
            <a:t>RESPONSABLE</a:t>
          </a:r>
          <a:endParaRPr lang="es-ES" sz="1400" dirty="0"/>
        </a:p>
      </dgm:t>
    </dgm:pt>
    <dgm:pt modelId="{7BB6FF3E-AE9A-43DD-A648-6FFC72A002D8}" type="parTrans" cxnId="{BC1E0DDF-A498-49D0-BC4B-7D6D741CFDBB}">
      <dgm:prSet/>
      <dgm:spPr/>
      <dgm:t>
        <a:bodyPr/>
        <a:lstStyle/>
        <a:p>
          <a:endParaRPr lang="es-ES" sz="1400"/>
        </a:p>
      </dgm:t>
    </dgm:pt>
    <dgm:pt modelId="{F4E5E60A-AD62-4548-9FE0-731D9FFC7B9C}" type="sibTrans" cxnId="{BC1E0DDF-A498-49D0-BC4B-7D6D741CFDBB}">
      <dgm:prSet/>
      <dgm:spPr/>
      <dgm:t>
        <a:bodyPr/>
        <a:lstStyle/>
        <a:p>
          <a:endParaRPr lang="es-ES" sz="1400"/>
        </a:p>
      </dgm:t>
    </dgm:pt>
    <dgm:pt modelId="{3880EBB7-54C3-4B52-ABF0-6AA7A66F43EB}">
      <dgm:prSet custT="1"/>
      <dgm:spPr/>
      <dgm:t>
        <a:bodyPr/>
        <a:lstStyle/>
        <a:p>
          <a:r>
            <a:rPr lang="es-EC" sz="1400" dirty="0" smtClean="0"/>
            <a:t>Controlar todos los documentos y datos relacionados con el Sistema de gestión de seguridad</a:t>
          </a:r>
          <a:endParaRPr lang="es-ES" sz="1400" dirty="0"/>
        </a:p>
      </dgm:t>
    </dgm:pt>
    <dgm:pt modelId="{B3E8F11E-9AB6-4664-88B1-A3BBC7BAAC7F}" type="parTrans" cxnId="{A0D49128-0B2E-490D-A53F-CE6950D96C31}">
      <dgm:prSet/>
      <dgm:spPr/>
      <dgm:t>
        <a:bodyPr/>
        <a:lstStyle/>
        <a:p>
          <a:endParaRPr lang="es-ES" sz="1400"/>
        </a:p>
      </dgm:t>
    </dgm:pt>
    <dgm:pt modelId="{E5C9ADEF-03E0-4ED9-A4A6-7477E4804141}" type="sibTrans" cxnId="{A0D49128-0B2E-490D-A53F-CE6950D96C31}">
      <dgm:prSet/>
      <dgm:spPr/>
      <dgm:t>
        <a:bodyPr/>
        <a:lstStyle/>
        <a:p>
          <a:endParaRPr lang="es-ES" sz="1400"/>
        </a:p>
      </dgm:t>
    </dgm:pt>
    <dgm:pt modelId="{32646E0F-6C09-4392-8A27-CBF3EDD26D03}">
      <dgm:prSet custT="1"/>
      <dgm:spPr/>
      <dgm:t>
        <a:bodyPr/>
        <a:lstStyle/>
        <a:p>
          <a:r>
            <a:rPr lang="es-EC" sz="1400" dirty="0" smtClean="0"/>
            <a:t>La Persona designada será quien supervise el cumplimiento de este procedimiento.</a:t>
          </a:r>
          <a:endParaRPr lang="es-ES" sz="1400" dirty="0"/>
        </a:p>
      </dgm:t>
    </dgm:pt>
    <dgm:pt modelId="{0012856C-11C5-4173-8210-1C638660F4A1}" type="parTrans" cxnId="{8B6352A6-F008-470F-AD38-72A10447BC3D}">
      <dgm:prSet/>
      <dgm:spPr/>
      <dgm:t>
        <a:bodyPr/>
        <a:lstStyle/>
        <a:p>
          <a:endParaRPr lang="es-ES" sz="1400"/>
        </a:p>
      </dgm:t>
    </dgm:pt>
    <dgm:pt modelId="{3DFF2F28-F6BD-4029-AFFE-4001F8A12578}" type="sibTrans" cxnId="{8B6352A6-F008-470F-AD38-72A10447BC3D}">
      <dgm:prSet/>
      <dgm:spPr/>
      <dgm:t>
        <a:bodyPr/>
        <a:lstStyle/>
        <a:p>
          <a:endParaRPr lang="es-ES" sz="1400"/>
        </a:p>
      </dgm:t>
    </dgm:pt>
    <dgm:pt modelId="{6CDC4FB4-64F5-4409-8FD5-E56DCAD92082}">
      <dgm:prSet custT="1"/>
      <dgm:spPr/>
      <dgm:t>
        <a:bodyPr/>
        <a:lstStyle/>
        <a:p>
          <a:r>
            <a:rPr lang="es-EC" sz="1400" b="1" dirty="0" smtClean="0"/>
            <a:t>PROCEDIMIENTO</a:t>
          </a:r>
          <a:endParaRPr lang="es-ES" sz="1400" dirty="0"/>
        </a:p>
      </dgm:t>
    </dgm:pt>
    <dgm:pt modelId="{97D5C10E-87F8-4B5A-99B2-EB688A26B432}" type="parTrans" cxnId="{B883C067-F3ED-4597-A88B-0C37483DFF55}">
      <dgm:prSet/>
      <dgm:spPr/>
      <dgm:t>
        <a:bodyPr/>
        <a:lstStyle/>
        <a:p>
          <a:endParaRPr lang="es-ES" sz="1400"/>
        </a:p>
      </dgm:t>
    </dgm:pt>
    <dgm:pt modelId="{D778F0EB-CD43-4F4C-A820-73B8750296DE}" type="sibTrans" cxnId="{B883C067-F3ED-4597-A88B-0C37483DFF55}">
      <dgm:prSet/>
      <dgm:spPr/>
      <dgm:t>
        <a:bodyPr/>
        <a:lstStyle/>
        <a:p>
          <a:endParaRPr lang="es-ES" sz="1400"/>
        </a:p>
      </dgm:t>
    </dgm:pt>
    <dgm:pt modelId="{1463C14F-E5CB-42C5-BBEB-76DBB04324D2}">
      <dgm:prSet custT="1"/>
      <dgm:spPr/>
      <dgm:t>
        <a:bodyPr/>
        <a:lstStyle/>
        <a:p>
          <a:r>
            <a:rPr lang="es-EC" sz="1400" dirty="0" smtClean="0"/>
            <a:t>El sistema documentado del SGS lo conforman los Manuales, Procedimientos, Instrucciones y Registros bajo la responsabilidad de la Persona designada.</a:t>
          </a:r>
          <a:endParaRPr lang="es-ES" sz="1400" dirty="0"/>
        </a:p>
      </dgm:t>
    </dgm:pt>
    <dgm:pt modelId="{F71E1740-4029-4010-849A-0FDE603CC08A}" type="parTrans" cxnId="{F941E5B4-66CF-4AC3-9335-29CA9322D936}">
      <dgm:prSet/>
      <dgm:spPr/>
      <dgm:t>
        <a:bodyPr/>
        <a:lstStyle/>
        <a:p>
          <a:endParaRPr lang="es-ES" sz="1400"/>
        </a:p>
      </dgm:t>
    </dgm:pt>
    <dgm:pt modelId="{E7102CD9-4B33-4978-A97E-7A9BFCFEF9ED}" type="sibTrans" cxnId="{F941E5B4-66CF-4AC3-9335-29CA9322D936}">
      <dgm:prSet/>
      <dgm:spPr/>
      <dgm:t>
        <a:bodyPr/>
        <a:lstStyle/>
        <a:p>
          <a:endParaRPr lang="es-ES" sz="1400"/>
        </a:p>
      </dgm:t>
    </dgm:pt>
    <dgm:pt modelId="{DEDF3737-F25A-42B7-AC85-E3E6C1F133A8}" type="pres">
      <dgm:prSet presAssocID="{0B6086B2-319D-4097-BCB5-38162B3336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6D93744-A850-4853-B151-D2B4D6B2D863}" type="pres">
      <dgm:prSet presAssocID="{984B18DB-EFBC-4433-8717-8B156217C29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E34BF2-E0B6-42FD-A341-5E0F3BFE469F}" type="pres">
      <dgm:prSet presAssocID="{04491BEA-CB90-493E-9119-0829E7FBD159}" presName="sibTrans" presStyleCnt="0"/>
      <dgm:spPr/>
    </dgm:pt>
    <dgm:pt modelId="{4ED6A4AB-173A-42E1-83E9-B7D14D2C9FC7}" type="pres">
      <dgm:prSet presAssocID="{9BB8CBDA-B28E-4147-83E8-284EEBDC3F9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761698-8FBD-4219-826B-825451EE25A1}" type="pres">
      <dgm:prSet presAssocID="{F4E5E60A-AD62-4548-9FE0-731D9FFC7B9C}" presName="sibTrans" presStyleCnt="0"/>
      <dgm:spPr/>
    </dgm:pt>
    <dgm:pt modelId="{98983CA3-8E65-452D-B480-270F3509056D}" type="pres">
      <dgm:prSet presAssocID="{6CDC4FB4-64F5-4409-8FD5-E56DCAD9208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0D49128-0B2E-490D-A53F-CE6950D96C31}" srcId="{984B18DB-EFBC-4433-8717-8B156217C296}" destId="{3880EBB7-54C3-4B52-ABF0-6AA7A66F43EB}" srcOrd="0" destOrd="0" parTransId="{B3E8F11E-9AB6-4664-88B1-A3BBC7BAAC7F}" sibTransId="{E5C9ADEF-03E0-4ED9-A4A6-7477E4804141}"/>
    <dgm:cxn modelId="{5E68A03D-BF1E-45D0-BBEB-7969B9B21870}" srcId="{0B6086B2-319D-4097-BCB5-38162B3336A1}" destId="{984B18DB-EFBC-4433-8717-8B156217C296}" srcOrd="0" destOrd="0" parTransId="{9F2D0218-FB3B-4144-91E7-D4A51A675423}" sibTransId="{04491BEA-CB90-493E-9119-0829E7FBD159}"/>
    <dgm:cxn modelId="{8057BD4B-0D05-4633-84F2-F740F73CFA3D}" type="presOf" srcId="{984B18DB-EFBC-4433-8717-8B156217C296}" destId="{96D93744-A850-4853-B151-D2B4D6B2D863}" srcOrd="0" destOrd="0" presId="urn:microsoft.com/office/officeart/2005/8/layout/default"/>
    <dgm:cxn modelId="{F941E5B4-66CF-4AC3-9335-29CA9322D936}" srcId="{6CDC4FB4-64F5-4409-8FD5-E56DCAD92082}" destId="{1463C14F-E5CB-42C5-BBEB-76DBB04324D2}" srcOrd="0" destOrd="0" parTransId="{F71E1740-4029-4010-849A-0FDE603CC08A}" sibTransId="{E7102CD9-4B33-4978-A97E-7A9BFCFEF9ED}"/>
    <dgm:cxn modelId="{8C1DC64F-9C68-476E-B1EC-DB9077C66B54}" type="presOf" srcId="{0B6086B2-319D-4097-BCB5-38162B3336A1}" destId="{DEDF3737-F25A-42B7-AC85-E3E6C1F133A8}" srcOrd="0" destOrd="0" presId="urn:microsoft.com/office/officeart/2005/8/layout/default"/>
    <dgm:cxn modelId="{18EBCA3B-4C88-4105-A531-DE2AF4CE8B65}" type="presOf" srcId="{9BB8CBDA-B28E-4147-83E8-284EEBDC3F99}" destId="{4ED6A4AB-173A-42E1-83E9-B7D14D2C9FC7}" srcOrd="0" destOrd="0" presId="urn:microsoft.com/office/officeart/2005/8/layout/default"/>
    <dgm:cxn modelId="{8B6352A6-F008-470F-AD38-72A10447BC3D}" srcId="{9BB8CBDA-B28E-4147-83E8-284EEBDC3F99}" destId="{32646E0F-6C09-4392-8A27-CBF3EDD26D03}" srcOrd="0" destOrd="0" parTransId="{0012856C-11C5-4173-8210-1C638660F4A1}" sibTransId="{3DFF2F28-F6BD-4029-AFFE-4001F8A12578}"/>
    <dgm:cxn modelId="{BC1E0DDF-A498-49D0-BC4B-7D6D741CFDBB}" srcId="{0B6086B2-319D-4097-BCB5-38162B3336A1}" destId="{9BB8CBDA-B28E-4147-83E8-284EEBDC3F99}" srcOrd="1" destOrd="0" parTransId="{7BB6FF3E-AE9A-43DD-A648-6FFC72A002D8}" sibTransId="{F4E5E60A-AD62-4548-9FE0-731D9FFC7B9C}"/>
    <dgm:cxn modelId="{B883C067-F3ED-4597-A88B-0C37483DFF55}" srcId="{0B6086B2-319D-4097-BCB5-38162B3336A1}" destId="{6CDC4FB4-64F5-4409-8FD5-E56DCAD92082}" srcOrd="2" destOrd="0" parTransId="{97D5C10E-87F8-4B5A-99B2-EB688A26B432}" sibTransId="{D778F0EB-CD43-4F4C-A820-73B8750296DE}"/>
    <dgm:cxn modelId="{B5FD895A-8DD5-4F49-A3FE-A6C176BE4B75}" type="presOf" srcId="{32646E0F-6C09-4392-8A27-CBF3EDD26D03}" destId="{4ED6A4AB-173A-42E1-83E9-B7D14D2C9FC7}" srcOrd="0" destOrd="1" presId="urn:microsoft.com/office/officeart/2005/8/layout/default"/>
    <dgm:cxn modelId="{2304AA9C-7239-4978-9F5E-19F852A1F52D}" type="presOf" srcId="{6CDC4FB4-64F5-4409-8FD5-E56DCAD92082}" destId="{98983CA3-8E65-452D-B480-270F3509056D}" srcOrd="0" destOrd="0" presId="urn:microsoft.com/office/officeart/2005/8/layout/default"/>
    <dgm:cxn modelId="{39474A09-8B85-4474-9AA0-4FBCE578C5B6}" type="presOf" srcId="{1463C14F-E5CB-42C5-BBEB-76DBB04324D2}" destId="{98983CA3-8E65-452D-B480-270F3509056D}" srcOrd="0" destOrd="1" presId="urn:microsoft.com/office/officeart/2005/8/layout/default"/>
    <dgm:cxn modelId="{EF52A9C1-D151-4A48-9839-2DD819BB6455}" type="presOf" srcId="{3880EBB7-54C3-4B52-ABF0-6AA7A66F43EB}" destId="{96D93744-A850-4853-B151-D2B4D6B2D863}" srcOrd="0" destOrd="1" presId="urn:microsoft.com/office/officeart/2005/8/layout/default"/>
    <dgm:cxn modelId="{5312FDE3-F295-4600-A66C-A2DF9732759D}" type="presParOf" srcId="{DEDF3737-F25A-42B7-AC85-E3E6C1F133A8}" destId="{96D93744-A850-4853-B151-D2B4D6B2D863}" srcOrd="0" destOrd="0" presId="urn:microsoft.com/office/officeart/2005/8/layout/default"/>
    <dgm:cxn modelId="{4E25D188-F08B-4EAA-B061-964279C8EE73}" type="presParOf" srcId="{DEDF3737-F25A-42B7-AC85-E3E6C1F133A8}" destId="{2DE34BF2-E0B6-42FD-A341-5E0F3BFE469F}" srcOrd="1" destOrd="0" presId="urn:microsoft.com/office/officeart/2005/8/layout/default"/>
    <dgm:cxn modelId="{3377D366-ED77-4E3F-8DAE-6FD2AB5666FC}" type="presParOf" srcId="{DEDF3737-F25A-42B7-AC85-E3E6C1F133A8}" destId="{4ED6A4AB-173A-42E1-83E9-B7D14D2C9FC7}" srcOrd="2" destOrd="0" presId="urn:microsoft.com/office/officeart/2005/8/layout/default"/>
    <dgm:cxn modelId="{23B0B2C8-0339-46F9-8200-303743D5FBFE}" type="presParOf" srcId="{DEDF3737-F25A-42B7-AC85-E3E6C1F133A8}" destId="{03761698-8FBD-4219-826B-825451EE25A1}" srcOrd="3" destOrd="0" presId="urn:microsoft.com/office/officeart/2005/8/layout/default"/>
    <dgm:cxn modelId="{8D746D45-0E63-49A1-93D5-17BDF6ABC694}" type="presParOf" srcId="{DEDF3737-F25A-42B7-AC85-E3E6C1F133A8}" destId="{98983CA3-8E65-452D-B480-270F3509056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6086B2-319D-4097-BCB5-38162B3336A1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984B18DB-EFBC-4433-8717-8B156217C296}">
      <dgm:prSet phldrT="[Texto]" custT="1"/>
      <dgm:spPr/>
      <dgm:t>
        <a:bodyPr/>
        <a:lstStyle/>
        <a:p>
          <a:r>
            <a:rPr lang="es-EC" sz="1400" b="1" dirty="0" smtClean="0"/>
            <a:t>PROPÓSITO</a:t>
          </a:r>
          <a:endParaRPr lang="es-ES" sz="1400" dirty="0"/>
        </a:p>
      </dgm:t>
    </dgm:pt>
    <dgm:pt modelId="{9F2D0218-FB3B-4144-91E7-D4A51A675423}" type="parTrans" cxnId="{5E68A03D-BF1E-45D0-BBEB-7969B9B21870}">
      <dgm:prSet/>
      <dgm:spPr/>
      <dgm:t>
        <a:bodyPr/>
        <a:lstStyle/>
        <a:p>
          <a:endParaRPr lang="es-ES" sz="1400"/>
        </a:p>
      </dgm:t>
    </dgm:pt>
    <dgm:pt modelId="{04491BEA-CB90-493E-9119-0829E7FBD159}" type="sibTrans" cxnId="{5E68A03D-BF1E-45D0-BBEB-7969B9B21870}">
      <dgm:prSet/>
      <dgm:spPr/>
      <dgm:t>
        <a:bodyPr/>
        <a:lstStyle/>
        <a:p>
          <a:endParaRPr lang="es-ES" sz="1400"/>
        </a:p>
      </dgm:t>
    </dgm:pt>
    <dgm:pt modelId="{9BB8CBDA-B28E-4147-83E8-284EEBDC3F99}">
      <dgm:prSet phldrT="[Texto]" custT="1"/>
      <dgm:spPr/>
      <dgm:t>
        <a:bodyPr/>
        <a:lstStyle/>
        <a:p>
          <a:r>
            <a:rPr lang="es-EC" sz="1400" b="1" dirty="0" smtClean="0"/>
            <a:t>RESPONSABLE</a:t>
          </a:r>
          <a:endParaRPr lang="es-ES" sz="1400" dirty="0"/>
        </a:p>
      </dgm:t>
    </dgm:pt>
    <dgm:pt modelId="{7BB6FF3E-AE9A-43DD-A648-6FFC72A002D8}" type="parTrans" cxnId="{BC1E0DDF-A498-49D0-BC4B-7D6D741CFDBB}">
      <dgm:prSet/>
      <dgm:spPr/>
      <dgm:t>
        <a:bodyPr/>
        <a:lstStyle/>
        <a:p>
          <a:endParaRPr lang="es-ES" sz="1400"/>
        </a:p>
      </dgm:t>
    </dgm:pt>
    <dgm:pt modelId="{F4E5E60A-AD62-4548-9FE0-731D9FFC7B9C}" type="sibTrans" cxnId="{BC1E0DDF-A498-49D0-BC4B-7D6D741CFDBB}">
      <dgm:prSet/>
      <dgm:spPr/>
      <dgm:t>
        <a:bodyPr/>
        <a:lstStyle/>
        <a:p>
          <a:endParaRPr lang="es-ES" sz="1400"/>
        </a:p>
      </dgm:t>
    </dgm:pt>
    <dgm:pt modelId="{3880EBB7-54C3-4B52-ABF0-6AA7A66F43EB}">
      <dgm:prSet custT="1"/>
      <dgm:spPr/>
      <dgm:t>
        <a:bodyPr/>
        <a:lstStyle/>
        <a:p>
          <a:r>
            <a:rPr lang="es-EC" sz="1400" dirty="0" smtClean="0"/>
            <a:t>Garantizar que el personal de abordo posea las competencias, Títulos y Buen Estado Físico.</a:t>
          </a:r>
          <a:endParaRPr lang="es-ES" sz="1400" dirty="0"/>
        </a:p>
      </dgm:t>
    </dgm:pt>
    <dgm:pt modelId="{B3E8F11E-9AB6-4664-88B1-A3BBC7BAAC7F}" type="parTrans" cxnId="{A0D49128-0B2E-490D-A53F-CE6950D96C31}">
      <dgm:prSet/>
      <dgm:spPr/>
      <dgm:t>
        <a:bodyPr/>
        <a:lstStyle/>
        <a:p>
          <a:endParaRPr lang="es-ES" sz="1400"/>
        </a:p>
      </dgm:t>
    </dgm:pt>
    <dgm:pt modelId="{E5C9ADEF-03E0-4ED9-A4A6-7477E4804141}" type="sibTrans" cxnId="{A0D49128-0B2E-490D-A53F-CE6950D96C31}">
      <dgm:prSet/>
      <dgm:spPr/>
      <dgm:t>
        <a:bodyPr/>
        <a:lstStyle/>
        <a:p>
          <a:endParaRPr lang="es-ES" sz="1400"/>
        </a:p>
      </dgm:t>
    </dgm:pt>
    <dgm:pt modelId="{32646E0F-6C09-4392-8A27-CBF3EDD26D03}">
      <dgm:prSet custT="1"/>
      <dgm:spPr/>
      <dgm:t>
        <a:bodyPr/>
        <a:lstStyle/>
        <a:p>
          <a:r>
            <a:rPr lang="es-EC" sz="1050" dirty="0" smtClean="0"/>
            <a:t>El Gerente General es el responsable final de la Contratación del Personal, del cumplimiento de este procedimiento se encarga el jefe de recursos Humanos, y por su delegación el Jefe administrativo. Todo proceso selectivo deberá contar con el visto bueno de la Gerencia de Operaciones</a:t>
          </a:r>
          <a:endParaRPr lang="es-ES" sz="1050" dirty="0"/>
        </a:p>
      </dgm:t>
    </dgm:pt>
    <dgm:pt modelId="{0012856C-11C5-4173-8210-1C638660F4A1}" type="parTrans" cxnId="{8B6352A6-F008-470F-AD38-72A10447BC3D}">
      <dgm:prSet/>
      <dgm:spPr/>
      <dgm:t>
        <a:bodyPr/>
        <a:lstStyle/>
        <a:p>
          <a:endParaRPr lang="es-ES" sz="1400"/>
        </a:p>
      </dgm:t>
    </dgm:pt>
    <dgm:pt modelId="{3DFF2F28-F6BD-4029-AFFE-4001F8A12578}" type="sibTrans" cxnId="{8B6352A6-F008-470F-AD38-72A10447BC3D}">
      <dgm:prSet/>
      <dgm:spPr/>
      <dgm:t>
        <a:bodyPr/>
        <a:lstStyle/>
        <a:p>
          <a:endParaRPr lang="es-ES" sz="1400"/>
        </a:p>
      </dgm:t>
    </dgm:pt>
    <dgm:pt modelId="{6CDC4FB4-64F5-4409-8FD5-E56DCAD92082}">
      <dgm:prSet custT="1"/>
      <dgm:spPr/>
      <dgm:t>
        <a:bodyPr/>
        <a:lstStyle/>
        <a:p>
          <a:r>
            <a:rPr lang="es-EC" sz="1400" b="1" dirty="0" smtClean="0"/>
            <a:t>PROCEDIMIENTO</a:t>
          </a:r>
          <a:endParaRPr lang="es-ES" sz="1400" dirty="0"/>
        </a:p>
      </dgm:t>
    </dgm:pt>
    <dgm:pt modelId="{97D5C10E-87F8-4B5A-99B2-EB688A26B432}" type="parTrans" cxnId="{B883C067-F3ED-4597-A88B-0C37483DFF55}">
      <dgm:prSet/>
      <dgm:spPr/>
      <dgm:t>
        <a:bodyPr/>
        <a:lstStyle/>
        <a:p>
          <a:endParaRPr lang="es-ES" sz="1400"/>
        </a:p>
      </dgm:t>
    </dgm:pt>
    <dgm:pt modelId="{D778F0EB-CD43-4F4C-A820-73B8750296DE}" type="sibTrans" cxnId="{B883C067-F3ED-4597-A88B-0C37483DFF55}">
      <dgm:prSet/>
      <dgm:spPr/>
      <dgm:t>
        <a:bodyPr/>
        <a:lstStyle/>
        <a:p>
          <a:endParaRPr lang="es-ES" sz="1400"/>
        </a:p>
      </dgm:t>
    </dgm:pt>
    <dgm:pt modelId="{1463C14F-E5CB-42C5-BBEB-76DBB04324D2}">
      <dgm:prSet custT="1"/>
      <dgm:spPr/>
      <dgm:t>
        <a:bodyPr/>
        <a:lstStyle/>
        <a:p>
          <a:r>
            <a:rPr lang="es-EC" sz="1400" dirty="0" smtClean="0"/>
            <a:t>El sistema documentado del SGS lo conforman los Manuales, Procedimientos, Instrucciones y Registros bajo la responsabilidad de la Persona designada.</a:t>
          </a:r>
          <a:endParaRPr lang="es-ES" sz="1400" dirty="0"/>
        </a:p>
      </dgm:t>
    </dgm:pt>
    <dgm:pt modelId="{F71E1740-4029-4010-849A-0FDE603CC08A}" type="parTrans" cxnId="{F941E5B4-66CF-4AC3-9335-29CA9322D936}">
      <dgm:prSet/>
      <dgm:spPr/>
      <dgm:t>
        <a:bodyPr/>
        <a:lstStyle/>
        <a:p>
          <a:endParaRPr lang="es-ES" sz="1400"/>
        </a:p>
      </dgm:t>
    </dgm:pt>
    <dgm:pt modelId="{E7102CD9-4B33-4978-A97E-7A9BFCFEF9ED}" type="sibTrans" cxnId="{F941E5B4-66CF-4AC3-9335-29CA9322D936}">
      <dgm:prSet/>
      <dgm:spPr/>
      <dgm:t>
        <a:bodyPr/>
        <a:lstStyle/>
        <a:p>
          <a:endParaRPr lang="es-ES" sz="1400"/>
        </a:p>
      </dgm:t>
    </dgm:pt>
    <dgm:pt modelId="{DEDF3737-F25A-42B7-AC85-E3E6C1F133A8}" type="pres">
      <dgm:prSet presAssocID="{0B6086B2-319D-4097-BCB5-38162B3336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6D93744-A850-4853-B151-D2B4D6B2D863}" type="pres">
      <dgm:prSet presAssocID="{984B18DB-EFBC-4433-8717-8B156217C29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E34BF2-E0B6-42FD-A341-5E0F3BFE469F}" type="pres">
      <dgm:prSet presAssocID="{04491BEA-CB90-493E-9119-0829E7FBD159}" presName="sibTrans" presStyleCnt="0"/>
      <dgm:spPr/>
    </dgm:pt>
    <dgm:pt modelId="{4ED6A4AB-173A-42E1-83E9-B7D14D2C9FC7}" type="pres">
      <dgm:prSet presAssocID="{9BB8CBDA-B28E-4147-83E8-284EEBDC3F9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761698-8FBD-4219-826B-825451EE25A1}" type="pres">
      <dgm:prSet presAssocID="{F4E5E60A-AD62-4548-9FE0-731D9FFC7B9C}" presName="sibTrans" presStyleCnt="0"/>
      <dgm:spPr/>
    </dgm:pt>
    <dgm:pt modelId="{98983CA3-8E65-452D-B480-270F3509056D}" type="pres">
      <dgm:prSet presAssocID="{6CDC4FB4-64F5-4409-8FD5-E56DCAD9208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578B3CF-FCA1-499B-95D8-C87D3B36A582}" type="presOf" srcId="{3880EBB7-54C3-4B52-ABF0-6AA7A66F43EB}" destId="{96D93744-A850-4853-B151-D2B4D6B2D863}" srcOrd="0" destOrd="1" presId="urn:microsoft.com/office/officeart/2005/8/layout/default"/>
    <dgm:cxn modelId="{37149108-FA03-478D-9665-58A815DB71C2}" type="presOf" srcId="{0B6086B2-319D-4097-BCB5-38162B3336A1}" destId="{DEDF3737-F25A-42B7-AC85-E3E6C1F133A8}" srcOrd="0" destOrd="0" presId="urn:microsoft.com/office/officeart/2005/8/layout/default"/>
    <dgm:cxn modelId="{9269D899-FC7B-4A5C-AE9C-07AE26E05951}" type="presOf" srcId="{1463C14F-E5CB-42C5-BBEB-76DBB04324D2}" destId="{98983CA3-8E65-452D-B480-270F3509056D}" srcOrd="0" destOrd="1" presId="urn:microsoft.com/office/officeart/2005/8/layout/default"/>
    <dgm:cxn modelId="{A0D49128-0B2E-490D-A53F-CE6950D96C31}" srcId="{984B18DB-EFBC-4433-8717-8B156217C296}" destId="{3880EBB7-54C3-4B52-ABF0-6AA7A66F43EB}" srcOrd="0" destOrd="0" parTransId="{B3E8F11E-9AB6-4664-88B1-A3BBC7BAAC7F}" sibTransId="{E5C9ADEF-03E0-4ED9-A4A6-7477E4804141}"/>
    <dgm:cxn modelId="{5E68A03D-BF1E-45D0-BBEB-7969B9B21870}" srcId="{0B6086B2-319D-4097-BCB5-38162B3336A1}" destId="{984B18DB-EFBC-4433-8717-8B156217C296}" srcOrd="0" destOrd="0" parTransId="{9F2D0218-FB3B-4144-91E7-D4A51A675423}" sibTransId="{04491BEA-CB90-493E-9119-0829E7FBD159}"/>
    <dgm:cxn modelId="{F941E5B4-66CF-4AC3-9335-29CA9322D936}" srcId="{6CDC4FB4-64F5-4409-8FD5-E56DCAD92082}" destId="{1463C14F-E5CB-42C5-BBEB-76DBB04324D2}" srcOrd="0" destOrd="0" parTransId="{F71E1740-4029-4010-849A-0FDE603CC08A}" sibTransId="{E7102CD9-4B33-4978-A97E-7A9BFCFEF9ED}"/>
    <dgm:cxn modelId="{E99A0FD7-83EE-4813-A68D-EDCC341DF080}" type="presOf" srcId="{9BB8CBDA-B28E-4147-83E8-284EEBDC3F99}" destId="{4ED6A4AB-173A-42E1-83E9-B7D14D2C9FC7}" srcOrd="0" destOrd="0" presId="urn:microsoft.com/office/officeart/2005/8/layout/default"/>
    <dgm:cxn modelId="{8B6352A6-F008-470F-AD38-72A10447BC3D}" srcId="{9BB8CBDA-B28E-4147-83E8-284EEBDC3F99}" destId="{32646E0F-6C09-4392-8A27-CBF3EDD26D03}" srcOrd="0" destOrd="0" parTransId="{0012856C-11C5-4173-8210-1C638660F4A1}" sibTransId="{3DFF2F28-F6BD-4029-AFFE-4001F8A12578}"/>
    <dgm:cxn modelId="{BC1E0DDF-A498-49D0-BC4B-7D6D741CFDBB}" srcId="{0B6086B2-319D-4097-BCB5-38162B3336A1}" destId="{9BB8CBDA-B28E-4147-83E8-284EEBDC3F99}" srcOrd="1" destOrd="0" parTransId="{7BB6FF3E-AE9A-43DD-A648-6FFC72A002D8}" sibTransId="{F4E5E60A-AD62-4548-9FE0-731D9FFC7B9C}"/>
    <dgm:cxn modelId="{B883C067-F3ED-4597-A88B-0C37483DFF55}" srcId="{0B6086B2-319D-4097-BCB5-38162B3336A1}" destId="{6CDC4FB4-64F5-4409-8FD5-E56DCAD92082}" srcOrd="2" destOrd="0" parTransId="{97D5C10E-87F8-4B5A-99B2-EB688A26B432}" sibTransId="{D778F0EB-CD43-4F4C-A820-73B8750296DE}"/>
    <dgm:cxn modelId="{201E4F38-2433-4D5B-9273-AC11E8B1B489}" type="presOf" srcId="{984B18DB-EFBC-4433-8717-8B156217C296}" destId="{96D93744-A850-4853-B151-D2B4D6B2D863}" srcOrd="0" destOrd="0" presId="urn:microsoft.com/office/officeart/2005/8/layout/default"/>
    <dgm:cxn modelId="{ECFFCDC2-AB65-4417-A4FF-EDD759FDD7DE}" type="presOf" srcId="{6CDC4FB4-64F5-4409-8FD5-E56DCAD92082}" destId="{98983CA3-8E65-452D-B480-270F3509056D}" srcOrd="0" destOrd="0" presId="urn:microsoft.com/office/officeart/2005/8/layout/default"/>
    <dgm:cxn modelId="{C14D8900-DED4-43AC-A4C8-1FCEE59DCF89}" type="presOf" srcId="{32646E0F-6C09-4392-8A27-CBF3EDD26D03}" destId="{4ED6A4AB-173A-42E1-83E9-B7D14D2C9FC7}" srcOrd="0" destOrd="1" presId="urn:microsoft.com/office/officeart/2005/8/layout/default"/>
    <dgm:cxn modelId="{1128FF6C-8DEB-4C4D-9DD3-F73AF1BA2012}" type="presParOf" srcId="{DEDF3737-F25A-42B7-AC85-E3E6C1F133A8}" destId="{96D93744-A850-4853-B151-D2B4D6B2D863}" srcOrd="0" destOrd="0" presId="urn:microsoft.com/office/officeart/2005/8/layout/default"/>
    <dgm:cxn modelId="{52474C09-CBBC-4FBD-A4E1-B476150E8734}" type="presParOf" srcId="{DEDF3737-F25A-42B7-AC85-E3E6C1F133A8}" destId="{2DE34BF2-E0B6-42FD-A341-5E0F3BFE469F}" srcOrd="1" destOrd="0" presId="urn:microsoft.com/office/officeart/2005/8/layout/default"/>
    <dgm:cxn modelId="{030DBF45-A0A4-4B66-9E52-6DFC44F7752B}" type="presParOf" srcId="{DEDF3737-F25A-42B7-AC85-E3E6C1F133A8}" destId="{4ED6A4AB-173A-42E1-83E9-B7D14D2C9FC7}" srcOrd="2" destOrd="0" presId="urn:microsoft.com/office/officeart/2005/8/layout/default"/>
    <dgm:cxn modelId="{0E635497-7B3A-477B-8A9A-8AB0947648D4}" type="presParOf" srcId="{DEDF3737-F25A-42B7-AC85-E3E6C1F133A8}" destId="{03761698-8FBD-4219-826B-825451EE25A1}" srcOrd="3" destOrd="0" presId="urn:microsoft.com/office/officeart/2005/8/layout/default"/>
    <dgm:cxn modelId="{2553BC70-1CC4-441A-908A-AA3577F7502E}" type="presParOf" srcId="{DEDF3737-F25A-42B7-AC85-E3E6C1F133A8}" destId="{98983CA3-8E65-452D-B480-270F3509056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6086B2-319D-4097-BCB5-38162B3336A1}" type="doc">
      <dgm:prSet loTypeId="urn:microsoft.com/office/officeart/2005/8/layout/defaul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ES"/>
        </a:p>
      </dgm:t>
    </dgm:pt>
    <dgm:pt modelId="{984B18DB-EFBC-4433-8717-8B156217C296}">
      <dgm:prSet phldrT="[Texto]" custT="1"/>
      <dgm:spPr/>
      <dgm:t>
        <a:bodyPr/>
        <a:lstStyle/>
        <a:p>
          <a:r>
            <a:rPr lang="es-EC" sz="1400" b="1" dirty="0" smtClean="0"/>
            <a:t>PROPÓSITO</a:t>
          </a:r>
          <a:endParaRPr lang="es-ES" sz="1400" dirty="0"/>
        </a:p>
      </dgm:t>
    </dgm:pt>
    <dgm:pt modelId="{9F2D0218-FB3B-4144-91E7-D4A51A675423}" type="parTrans" cxnId="{5E68A03D-BF1E-45D0-BBEB-7969B9B21870}">
      <dgm:prSet/>
      <dgm:spPr/>
      <dgm:t>
        <a:bodyPr/>
        <a:lstStyle/>
        <a:p>
          <a:endParaRPr lang="es-ES" sz="1400"/>
        </a:p>
      </dgm:t>
    </dgm:pt>
    <dgm:pt modelId="{04491BEA-CB90-493E-9119-0829E7FBD159}" type="sibTrans" cxnId="{5E68A03D-BF1E-45D0-BBEB-7969B9B21870}">
      <dgm:prSet/>
      <dgm:spPr/>
      <dgm:t>
        <a:bodyPr/>
        <a:lstStyle/>
        <a:p>
          <a:endParaRPr lang="es-ES" sz="1400"/>
        </a:p>
      </dgm:t>
    </dgm:pt>
    <dgm:pt modelId="{9BB8CBDA-B28E-4147-83E8-284EEBDC3F99}">
      <dgm:prSet phldrT="[Texto]" custT="1"/>
      <dgm:spPr/>
      <dgm:t>
        <a:bodyPr/>
        <a:lstStyle/>
        <a:p>
          <a:r>
            <a:rPr lang="es-EC" sz="1400" b="1" dirty="0" smtClean="0"/>
            <a:t>RESPONSABLE</a:t>
          </a:r>
          <a:endParaRPr lang="es-ES" sz="1400" dirty="0"/>
        </a:p>
      </dgm:t>
    </dgm:pt>
    <dgm:pt modelId="{7BB6FF3E-AE9A-43DD-A648-6FFC72A002D8}" type="parTrans" cxnId="{BC1E0DDF-A498-49D0-BC4B-7D6D741CFDBB}">
      <dgm:prSet/>
      <dgm:spPr/>
      <dgm:t>
        <a:bodyPr/>
        <a:lstStyle/>
        <a:p>
          <a:endParaRPr lang="es-ES" sz="1400"/>
        </a:p>
      </dgm:t>
    </dgm:pt>
    <dgm:pt modelId="{F4E5E60A-AD62-4548-9FE0-731D9FFC7B9C}" type="sibTrans" cxnId="{BC1E0DDF-A498-49D0-BC4B-7D6D741CFDBB}">
      <dgm:prSet/>
      <dgm:spPr/>
      <dgm:t>
        <a:bodyPr/>
        <a:lstStyle/>
        <a:p>
          <a:endParaRPr lang="es-ES" sz="1400"/>
        </a:p>
      </dgm:t>
    </dgm:pt>
    <dgm:pt modelId="{3880EBB7-54C3-4B52-ABF0-6AA7A66F43EB}">
      <dgm:prSet custT="1"/>
      <dgm:spPr/>
      <dgm:t>
        <a:bodyPr/>
        <a:lstStyle/>
        <a:p>
          <a:r>
            <a:rPr lang="es-ES" sz="1400" dirty="0" smtClean="0"/>
            <a:t>Garantizar que el personal nuevo o aquel que se embarca para realizar nuevas funciones, se familiarice debidamente con la Estructura Organizacional de la Compañía</a:t>
          </a:r>
          <a:endParaRPr lang="es-ES" sz="1400" dirty="0"/>
        </a:p>
      </dgm:t>
    </dgm:pt>
    <dgm:pt modelId="{B3E8F11E-9AB6-4664-88B1-A3BBC7BAAC7F}" type="parTrans" cxnId="{A0D49128-0B2E-490D-A53F-CE6950D96C31}">
      <dgm:prSet/>
      <dgm:spPr/>
      <dgm:t>
        <a:bodyPr/>
        <a:lstStyle/>
        <a:p>
          <a:endParaRPr lang="es-ES" sz="1400"/>
        </a:p>
      </dgm:t>
    </dgm:pt>
    <dgm:pt modelId="{E5C9ADEF-03E0-4ED9-A4A6-7477E4804141}" type="sibTrans" cxnId="{A0D49128-0B2E-490D-A53F-CE6950D96C31}">
      <dgm:prSet/>
      <dgm:spPr/>
      <dgm:t>
        <a:bodyPr/>
        <a:lstStyle/>
        <a:p>
          <a:endParaRPr lang="es-ES" sz="1400"/>
        </a:p>
      </dgm:t>
    </dgm:pt>
    <dgm:pt modelId="{32646E0F-6C09-4392-8A27-CBF3EDD26D03}">
      <dgm:prSet custT="1"/>
      <dgm:spPr/>
      <dgm:t>
        <a:bodyPr/>
        <a:lstStyle/>
        <a:p>
          <a:r>
            <a:rPr lang="es-EC" sz="1200" dirty="0" smtClean="0"/>
            <a:t>La persona Designada o Gerente de Operaciones dispondrá al Dpto. de Recursos Humanos y/o al Administrador en Galápagos se responsabilicen con la Familiarización del personal nuevo</a:t>
          </a:r>
          <a:endParaRPr lang="es-ES" sz="1200" dirty="0"/>
        </a:p>
      </dgm:t>
    </dgm:pt>
    <dgm:pt modelId="{0012856C-11C5-4173-8210-1C638660F4A1}" type="parTrans" cxnId="{8B6352A6-F008-470F-AD38-72A10447BC3D}">
      <dgm:prSet/>
      <dgm:spPr/>
      <dgm:t>
        <a:bodyPr/>
        <a:lstStyle/>
        <a:p>
          <a:endParaRPr lang="es-ES" sz="1400"/>
        </a:p>
      </dgm:t>
    </dgm:pt>
    <dgm:pt modelId="{3DFF2F28-F6BD-4029-AFFE-4001F8A12578}" type="sibTrans" cxnId="{8B6352A6-F008-470F-AD38-72A10447BC3D}">
      <dgm:prSet/>
      <dgm:spPr/>
      <dgm:t>
        <a:bodyPr/>
        <a:lstStyle/>
        <a:p>
          <a:endParaRPr lang="es-ES" sz="1400"/>
        </a:p>
      </dgm:t>
    </dgm:pt>
    <dgm:pt modelId="{6CDC4FB4-64F5-4409-8FD5-E56DCAD92082}">
      <dgm:prSet custT="1"/>
      <dgm:spPr/>
      <dgm:t>
        <a:bodyPr/>
        <a:lstStyle/>
        <a:p>
          <a:r>
            <a:rPr lang="es-EC" sz="1400" b="1" dirty="0" smtClean="0"/>
            <a:t>PROCEDIMIENTO</a:t>
          </a:r>
          <a:endParaRPr lang="es-ES" sz="1400" dirty="0"/>
        </a:p>
      </dgm:t>
    </dgm:pt>
    <dgm:pt modelId="{97D5C10E-87F8-4B5A-99B2-EB688A26B432}" type="parTrans" cxnId="{B883C067-F3ED-4597-A88B-0C37483DFF55}">
      <dgm:prSet/>
      <dgm:spPr/>
      <dgm:t>
        <a:bodyPr/>
        <a:lstStyle/>
        <a:p>
          <a:endParaRPr lang="es-ES" sz="1400"/>
        </a:p>
      </dgm:t>
    </dgm:pt>
    <dgm:pt modelId="{D778F0EB-CD43-4F4C-A820-73B8750296DE}" type="sibTrans" cxnId="{B883C067-F3ED-4597-A88B-0C37483DFF55}">
      <dgm:prSet/>
      <dgm:spPr/>
      <dgm:t>
        <a:bodyPr/>
        <a:lstStyle/>
        <a:p>
          <a:endParaRPr lang="es-ES" sz="1400"/>
        </a:p>
      </dgm:t>
    </dgm:pt>
    <dgm:pt modelId="{1463C14F-E5CB-42C5-BBEB-76DBB04324D2}">
      <dgm:prSet custT="1"/>
      <dgm:spPr/>
      <dgm:t>
        <a:bodyPr/>
        <a:lstStyle/>
        <a:p>
          <a:r>
            <a:rPr lang="es-EC" sz="1400" dirty="0" smtClean="0"/>
            <a:t>El sistema documentado del SGS lo conforman los Manuales, Procedimientos, Instrucciones y Registros bajo la responsabilidad de la Persona designada.</a:t>
          </a:r>
          <a:endParaRPr lang="es-ES" sz="1400" dirty="0"/>
        </a:p>
      </dgm:t>
    </dgm:pt>
    <dgm:pt modelId="{F71E1740-4029-4010-849A-0FDE603CC08A}" type="parTrans" cxnId="{F941E5B4-66CF-4AC3-9335-29CA9322D936}">
      <dgm:prSet/>
      <dgm:spPr/>
      <dgm:t>
        <a:bodyPr/>
        <a:lstStyle/>
        <a:p>
          <a:endParaRPr lang="es-ES" sz="1400"/>
        </a:p>
      </dgm:t>
    </dgm:pt>
    <dgm:pt modelId="{E7102CD9-4B33-4978-A97E-7A9BFCFEF9ED}" type="sibTrans" cxnId="{F941E5B4-66CF-4AC3-9335-29CA9322D936}">
      <dgm:prSet/>
      <dgm:spPr/>
      <dgm:t>
        <a:bodyPr/>
        <a:lstStyle/>
        <a:p>
          <a:endParaRPr lang="es-ES" sz="1400"/>
        </a:p>
      </dgm:t>
    </dgm:pt>
    <dgm:pt modelId="{DEDF3737-F25A-42B7-AC85-E3E6C1F133A8}" type="pres">
      <dgm:prSet presAssocID="{0B6086B2-319D-4097-BCB5-38162B3336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6D93744-A850-4853-B151-D2B4D6B2D863}" type="pres">
      <dgm:prSet presAssocID="{984B18DB-EFBC-4433-8717-8B156217C29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E34BF2-E0B6-42FD-A341-5E0F3BFE469F}" type="pres">
      <dgm:prSet presAssocID="{04491BEA-CB90-493E-9119-0829E7FBD159}" presName="sibTrans" presStyleCnt="0"/>
      <dgm:spPr/>
    </dgm:pt>
    <dgm:pt modelId="{4ED6A4AB-173A-42E1-83E9-B7D14D2C9FC7}" type="pres">
      <dgm:prSet presAssocID="{9BB8CBDA-B28E-4147-83E8-284EEBDC3F9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761698-8FBD-4219-826B-825451EE25A1}" type="pres">
      <dgm:prSet presAssocID="{F4E5E60A-AD62-4548-9FE0-731D9FFC7B9C}" presName="sibTrans" presStyleCnt="0"/>
      <dgm:spPr/>
    </dgm:pt>
    <dgm:pt modelId="{98983CA3-8E65-452D-B480-270F3509056D}" type="pres">
      <dgm:prSet presAssocID="{6CDC4FB4-64F5-4409-8FD5-E56DCAD9208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BFF17B3-B0DE-4FBD-B263-AF7153DB516A}" type="presOf" srcId="{32646E0F-6C09-4392-8A27-CBF3EDD26D03}" destId="{4ED6A4AB-173A-42E1-83E9-B7D14D2C9FC7}" srcOrd="0" destOrd="1" presId="urn:microsoft.com/office/officeart/2005/8/layout/default"/>
    <dgm:cxn modelId="{AF5B7F04-5704-4577-858D-D129D97620CF}" type="presOf" srcId="{6CDC4FB4-64F5-4409-8FD5-E56DCAD92082}" destId="{98983CA3-8E65-452D-B480-270F3509056D}" srcOrd="0" destOrd="0" presId="urn:microsoft.com/office/officeart/2005/8/layout/default"/>
    <dgm:cxn modelId="{A0D49128-0B2E-490D-A53F-CE6950D96C31}" srcId="{984B18DB-EFBC-4433-8717-8B156217C296}" destId="{3880EBB7-54C3-4B52-ABF0-6AA7A66F43EB}" srcOrd="0" destOrd="0" parTransId="{B3E8F11E-9AB6-4664-88B1-A3BBC7BAAC7F}" sibTransId="{E5C9ADEF-03E0-4ED9-A4A6-7477E4804141}"/>
    <dgm:cxn modelId="{5E68A03D-BF1E-45D0-BBEB-7969B9B21870}" srcId="{0B6086B2-319D-4097-BCB5-38162B3336A1}" destId="{984B18DB-EFBC-4433-8717-8B156217C296}" srcOrd="0" destOrd="0" parTransId="{9F2D0218-FB3B-4144-91E7-D4A51A675423}" sibTransId="{04491BEA-CB90-493E-9119-0829E7FBD159}"/>
    <dgm:cxn modelId="{F941E5B4-66CF-4AC3-9335-29CA9322D936}" srcId="{6CDC4FB4-64F5-4409-8FD5-E56DCAD92082}" destId="{1463C14F-E5CB-42C5-BBEB-76DBB04324D2}" srcOrd="0" destOrd="0" parTransId="{F71E1740-4029-4010-849A-0FDE603CC08A}" sibTransId="{E7102CD9-4B33-4978-A97E-7A9BFCFEF9ED}"/>
    <dgm:cxn modelId="{8B6352A6-F008-470F-AD38-72A10447BC3D}" srcId="{9BB8CBDA-B28E-4147-83E8-284EEBDC3F99}" destId="{32646E0F-6C09-4392-8A27-CBF3EDD26D03}" srcOrd="0" destOrd="0" parTransId="{0012856C-11C5-4173-8210-1C638660F4A1}" sibTransId="{3DFF2F28-F6BD-4029-AFFE-4001F8A12578}"/>
    <dgm:cxn modelId="{BC1E0DDF-A498-49D0-BC4B-7D6D741CFDBB}" srcId="{0B6086B2-319D-4097-BCB5-38162B3336A1}" destId="{9BB8CBDA-B28E-4147-83E8-284EEBDC3F99}" srcOrd="1" destOrd="0" parTransId="{7BB6FF3E-AE9A-43DD-A648-6FFC72A002D8}" sibTransId="{F4E5E60A-AD62-4548-9FE0-731D9FFC7B9C}"/>
    <dgm:cxn modelId="{B883C067-F3ED-4597-A88B-0C37483DFF55}" srcId="{0B6086B2-319D-4097-BCB5-38162B3336A1}" destId="{6CDC4FB4-64F5-4409-8FD5-E56DCAD92082}" srcOrd="2" destOrd="0" parTransId="{97D5C10E-87F8-4B5A-99B2-EB688A26B432}" sibTransId="{D778F0EB-CD43-4F4C-A820-73B8750296DE}"/>
    <dgm:cxn modelId="{86EC9716-2302-4ACC-8182-2235FE33FD53}" type="presOf" srcId="{3880EBB7-54C3-4B52-ABF0-6AA7A66F43EB}" destId="{96D93744-A850-4853-B151-D2B4D6B2D863}" srcOrd="0" destOrd="1" presId="urn:microsoft.com/office/officeart/2005/8/layout/default"/>
    <dgm:cxn modelId="{45098575-AEFF-4B60-AC17-663600F24496}" type="presOf" srcId="{984B18DB-EFBC-4433-8717-8B156217C296}" destId="{96D93744-A850-4853-B151-D2B4D6B2D863}" srcOrd="0" destOrd="0" presId="urn:microsoft.com/office/officeart/2005/8/layout/default"/>
    <dgm:cxn modelId="{5722DCD3-F940-49C4-8A21-CA62B49EFF3C}" type="presOf" srcId="{0B6086B2-319D-4097-BCB5-38162B3336A1}" destId="{DEDF3737-F25A-42B7-AC85-E3E6C1F133A8}" srcOrd="0" destOrd="0" presId="urn:microsoft.com/office/officeart/2005/8/layout/default"/>
    <dgm:cxn modelId="{FD8A3BCE-DAF9-40D4-B28C-CC01E228FB12}" type="presOf" srcId="{1463C14F-E5CB-42C5-BBEB-76DBB04324D2}" destId="{98983CA3-8E65-452D-B480-270F3509056D}" srcOrd="0" destOrd="1" presId="urn:microsoft.com/office/officeart/2005/8/layout/default"/>
    <dgm:cxn modelId="{FC176FCD-0E7A-4E39-90DE-03726AD76FF0}" type="presOf" srcId="{9BB8CBDA-B28E-4147-83E8-284EEBDC3F99}" destId="{4ED6A4AB-173A-42E1-83E9-B7D14D2C9FC7}" srcOrd="0" destOrd="0" presId="urn:microsoft.com/office/officeart/2005/8/layout/default"/>
    <dgm:cxn modelId="{B14FF3A9-01E9-4EC5-8C3D-6A3E133148C2}" type="presParOf" srcId="{DEDF3737-F25A-42B7-AC85-E3E6C1F133A8}" destId="{96D93744-A850-4853-B151-D2B4D6B2D863}" srcOrd="0" destOrd="0" presId="urn:microsoft.com/office/officeart/2005/8/layout/default"/>
    <dgm:cxn modelId="{B66F1F40-8B47-4D5E-8974-06D5917A7D7B}" type="presParOf" srcId="{DEDF3737-F25A-42B7-AC85-E3E6C1F133A8}" destId="{2DE34BF2-E0B6-42FD-A341-5E0F3BFE469F}" srcOrd="1" destOrd="0" presId="urn:microsoft.com/office/officeart/2005/8/layout/default"/>
    <dgm:cxn modelId="{6245A086-4F90-4E18-8496-C14ADEA02AFE}" type="presParOf" srcId="{DEDF3737-F25A-42B7-AC85-E3E6C1F133A8}" destId="{4ED6A4AB-173A-42E1-83E9-B7D14D2C9FC7}" srcOrd="2" destOrd="0" presId="urn:microsoft.com/office/officeart/2005/8/layout/default"/>
    <dgm:cxn modelId="{018F3487-DFDD-4B64-B420-C778252D8ECC}" type="presParOf" srcId="{DEDF3737-F25A-42B7-AC85-E3E6C1F133A8}" destId="{03761698-8FBD-4219-826B-825451EE25A1}" srcOrd="3" destOrd="0" presId="urn:microsoft.com/office/officeart/2005/8/layout/default"/>
    <dgm:cxn modelId="{D60CDEF9-E081-42AB-9F33-44C4B19AC3D4}" type="presParOf" srcId="{DEDF3737-F25A-42B7-AC85-E3E6C1F133A8}" destId="{98983CA3-8E65-452D-B480-270F3509056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B6086B2-319D-4097-BCB5-38162B3336A1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984B18DB-EFBC-4433-8717-8B156217C296}">
      <dgm:prSet phldrT="[Texto]" custT="1"/>
      <dgm:spPr/>
      <dgm:t>
        <a:bodyPr/>
        <a:lstStyle/>
        <a:p>
          <a:r>
            <a:rPr lang="es-EC" sz="1400" b="1" dirty="0" smtClean="0"/>
            <a:t>PROPÓSITO</a:t>
          </a:r>
          <a:endParaRPr lang="es-ES" sz="1400" dirty="0"/>
        </a:p>
      </dgm:t>
    </dgm:pt>
    <dgm:pt modelId="{9F2D0218-FB3B-4144-91E7-D4A51A675423}" type="parTrans" cxnId="{5E68A03D-BF1E-45D0-BBEB-7969B9B21870}">
      <dgm:prSet/>
      <dgm:spPr/>
      <dgm:t>
        <a:bodyPr/>
        <a:lstStyle/>
        <a:p>
          <a:endParaRPr lang="es-ES" sz="1400"/>
        </a:p>
      </dgm:t>
    </dgm:pt>
    <dgm:pt modelId="{04491BEA-CB90-493E-9119-0829E7FBD159}" type="sibTrans" cxnId="{5E68A03D-BF1E-45D0-BBEB-7969B9B21870}">
      <dgm:prSet/>
      <dgm:spPr/>
      <dgm:t>
        <a:bodyPr/>
        <a:lstStyle/>
        <a:p>
          <a:endParaRPr lang="es-ES" sz="1400"/>
        </a:p>
      </dgm:t>
    </dgm:pt>
    <dgm:pt modelId="{9BB8CBDA-B28E-4147-83E8-284EEBDC3F99}">
      <dgm:prSet phldrT="[Texto]" custT="1"/>
      <dgm:spPr/>
      <dgm:t>
        <a:bodyPr/>
        <a:lstStyle/>
        <a:p>
          <a:r>
            <a:rPr lang="es-EC" sz="1400" b="1" dirty="0" smtClean="0"/>
            <a:t>RESPONSABLE</a:t>
          </a:r>
          <a:endParaRPr lang="es-ES" sz="1400" dirty="0"/>
        </a:p>
      </dgm:t>
    </dgm:pt>
    <dgm:pt modelId="{7BB6FF3E-AE9A-43DD-A648-6FFC72A002D8}" type="parTrans" cxnId="{BC1E0DDF-A498-49D0-BC4B-7D6D741CFDBB}">
      <dgm:prSet/>
      <dgm:spPr/>
      <dgm:t>
        <a:bodyPr/>
        <a:lstStyle/>
        <a:p>
          <a:endParaRPr lang="es-ES" sz="1400"/>
        </a:p>
      </dgm:t>
    </dgm:pt>
    <dgm:pt modelId="{F4E5E60A-AD62-4548-9FE0-731D9FFC7B9C}" type="sibTrans" cxnId="{BC1E0DDF-A498-49D0-BC4B-7D6D741CFDBB}">
      <dgm:prSet/>
      <dgm:spPr/>
      <dgm:t>
        <a:bodyPr/>
        <a:lstStyle/>
        <a:p>
          <a:endParaRPr lang="es-ES" sz="1400"/>
        </a:p>
      </dgm:t>
    </dgm:pt>
    <dgm:pt modelId="{3880EBB7-54C3-4B52-ABF0-6AA7A66F43EB}">
      <dgm:prSet custT="1"/>
      <dgm:spPr/>
      <dgm:t>
        <a:bodyPr/>
        <a:lstStyle/>
        <a:p>
          <a:r>
            <a:rPr lang="es-EC" sz="1400" dirty="0" smtClean="0"/>
            <a:t>Garantizar que se imparta capacitación a todo el personal, considerando las necesidades reales y no las sentidas de entretenimiento.</a:t>
          </a:r>
          <a:endParaRPr lang="es-ES" sz="1400" dirty="0"/>
        </a:p>
      </dgm:t>
    </dgm:pt>
    <dgm:pt modelId="{B3E8F11E-9AB6-4664-88B1-A3BBC7BAAC7F}" type="parTrans" cxnId="{A0D49128-0B2E-490D-A53F-CE6950D96C31}">
      <dgm:prSet/>
      <dgm:spPr/>
      <dgm:t>
        <a:bodyPr/>
        <a:lstStyle/>
        <a:p>
          <a:endParaRPr lang="es-ES" sz="1400"/>
        </a:p>
      </dgm:t>
    </dgm:pt>
    <dgm:pt modelId="{E5C9ADEF-03E0-4ED9-A4A6-7477E4804141}" type="sibTrans" cxnId="{A0D49128-0B2E-490D-A53F-CE6950D96C31}">
      <dgm:prSet/>
      <dgm:spPr/>
      <dgm:t>
        <a:bodyPr/>
        <a:lstStyle/>
        <a:p>
          <a:endParaRPr lang="es-ES" sz="1400"/>
        </a:p>
      </dgm:t>
    </dgm:pt>
    <dgm:pt modelId="{32646E0F-6C09-4392-8A27-CBF3EDD26D03}">
      <dgm:prSet custT="1"/>
      <dgm:spPr/>
      <dgm:t>
        <a:bodyPr/>
        <a:lstStyle/>
        <a:p>
          <a:r>
            <a:rPr lang="es-EC" sz="1400" dirty="0" smtClean="0"/>
            <a:t>La gerencia General y la Gerencia de Operaciones autorizan y aprueban respectivamente el Plan de Capacitación anual</a:t>
          </a:r>
          <a:endParaRPr lang="es-ES" sz="1400" dirty="0"/>
        </a:p>
      </dgm:t>
    </dgm:pt>
    <dgm:pt modelId="{0012856C-11C5-4173-8210-1C638660F4A1}" type="parTrans" cxnId="{8B6352A6-F008-470F-AD38-72A10447BC3D}">
      <dgm:prSet/>
      <dgm:spPr/>
      <dgm:t>
        <a:bodyPr/>
        <a:lstStyle/>
        <a:p>
          <a:endParaRPr lang="es-ES" sz="1400"/>
        </a:p>
      </dgm:t>
    </dgm:pt>
    <dgm:pt modelId="{3DFF2F28-F6BD-4029-AFFE-4001F8A12578}" type="sibTrans" cxnId="{8B6352A6-F008-470F-AD38-72A10447BC3D}">
      <dgm:prSet/>
      <dgm:spPr/>
      <dgm:t>
        <a:bodyPr/>
        <a:lstStyle/>
        <a:p>
          <a:endParaRPr lang="es-ES" sz="1400"/>
        </a:p>
      </dgm:t>
    </dgm:pt>
    <dgm:pt modelId="{6CDC4FB4-64F5-4409-8FD5-E56DCAD92082}">
      <dgm:prSet custT="1"/>
      <dgm:spPr/>
      <dgm:t>
        <a:bodyPr/>
        <a:lstStyle/>
        <a:p>
          <a:r>
            <a:rPr lang="es-EC" sz="1400" b="1" dirty="0" smtClean="0"/>
            <a:t>PROCEDIMIENTO</a:t>
          </a:r>
          <a:endParaRPr lang="es-ES" sz="1400" dirty="0"/>
        </a:p>
      </dgm:t>
    </dgm:pt>
    <dgm:pt modelId="{97D5C10E-87F8-4B5A-99B2-EB688A26B432}" type="parTrans" cxnId="{B883C067-F3ED-4597-A88B-0C37483DFF55}">
      <dgm:prSet/>
      <dgm:spPr/>
      <dgm:t>
        <a:bodyPr/>
        <a:lstStyle/>
        <a:p>
          <a:endParaRPr lang="es-ES" sz="1400"/>
        </a:p>
      </dgm:t>
    </dgm:pt>
    <dgm:pt modelId="{D778F0EB-CD43-4F4C-A820-73B8750296DE}" type="sibTrans" cxnId="{B883C067-F3ED-4597-A88B-0C37483DFF55}">
      <dgm:prSet/>
      <dgm:spPr/>
      <dgm:t>
        <a:bodyPr/>
        <a:lstStyle/>
        <a:p>
          <a:endParaRPr lang="es-ES" sz="1400"/>
        </a:p>
      </dgm:t>
    </dgm:pt>
    <dgm:pt modelId="{DEDF3737-F25A-42B7-AC85-E3E6C1F133A8}" type="pres">
      <dgm:prSet presAssocID="{0B6086B2-319D-4097-BCB5-38162B3336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6D93744-A850-4853-B151-D2B4D6B2D863}" type="pres">
      <dgm:prSet presAssocID="{984B18DB-EFBC-4433-8717-8B156217C29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E34BF2-E0B6-42FD-A341-5E0F3BFE469F}" type="pres">
      <dgm:prSet presAssocID="{04491BEA-CB90-493E-9119-0829E7FBD159}" presName="sibTrans" presStyleCnt="0"/>
      <dgm:spPr/>
    </dgm:pt>
    <dgm:pt modelId="{4ED6A4AB-173A-42E1-83E9-B7D14D2C9FC7}" type="pres">
      <dgm:prSet presAssocID="{9BB8CBDA-B28E-4147-83E8-284EEBDC3F9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761698-8FBD-4219-826B-825451EE25A1}" type="pres">
      <dgm:prSet presAssocID="{F4E5E60A-AD62-4548-9FE0-731D9FFC7B9C}" presName="sibTrans" presStyleCnt="0"/>
      <dgm:spPr/>
    </dgm:pt>
    <dgm:pt modelId="{98983CA3-8E65-452D-B480-270F3509056D}" type="pres">
      <dgm:prSet presAssocID="{6CDC4FB4-64F5-4409-8FD5-E56DCAD9208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E68A03D-BF1E-45D0-BBEB-7969B9B21870}" srcId="{0B6086B2-319D-4097-BCB5-38162B3336A1}" destId="{984B18DB-EFBC-4433-8717-8B156217C296}" srcOrd="0" destOrd="0" parTransId="{9F2D0218-FB3B-4144-91E7-D4A51A675423}" sibTransId="{04491BEA-CB90-493E-9119-0829E7FBD159}"/>
    <dgm:cxn modelId="{B883C067-F3ED-4597-A88B-0C37483DFF55}" srcId="{0B6086B2-319D-4097-BCB5-38162B3336A1}" destId="{6CDC4FB4-64F5-4409-8FD5-E56DCAD92082}" srcOrd="2" destOrd="0" parTransId="{97D5C10E-87F8-4B5A-99B2-EB688A26B432}" sibTransId="{D778F0EB-CD43-4F4C-A820-73B8750296DE}"/>
    <dgm:cxn modelId="{A0D49128-0B2E-490D-A53F-CE6950D96C31}" srcId="{984B18DB-EFBC-4433-8717-8B156217C296}" destId="{3880EBB7-54C3-4B52-ABF0-6AA7A66F43EB}" srcOrd="0" destOrd="0" parTransId="{B3E8F11E-9AB6-4664-88B1-A3BBC7BAAC7F}" sibTransId="{E5C9ADEF-03E0-4ED9-A4A6-7477E4804141}"/>
    <dgm:cxn modelId="{8A6B94C1-54FC-4DA1-88B2-9ACA6D09D8BF}" type="presOf" srcId="{6CDC4FB4-64F5-4409-8FD5-E56DCAD92082}" destId="{98983CA3-8E65-452D-B480-270F3509056D}" srcOrd="0" destOrd="0" presId="urn:microsoft.com/office/officeart/2005/8/layout/default"/>
    <dgm:cxn modelId="{8A631F45-41A0-4761-A116-E5DFDF76C774}" type="presOf" srcId="{9BB8CBDA-B28E-4147-83E8-284EEBDC3F99}" destId="{4ED6A4AB-173A-42E1-83E9-B7D14D2C9FC7}" srcOrd="0" destOrd="0" presId="urn:microsoft.com/office/officeart/2005/8/layout/default"/>
    <dgm:cxn modelId="{10C5BCCF-3893-4C3B-BDC3-FCB0D1BF6523}" type="presOf" srcId="{32646E0F-6C09-4392-8A27-CBF3EDD26D03}" destId="{4ED6A4AB-173A-42E1-83E9-B7D14D2C9FC7}" srcOrd="0" destOrd="1" presId="urn:microsoft.com/office/officeart/2005/8/layout/default"/>
    <dgm:cxn modelId="{930792D5-128E-4F5A-8772-4EAD8927B317}" type="presOf" srcId="{0B6086B2-319D-4097-BCB5-38162B3336A1}" destId="{DEDF3737-F25A-42B7-AC85-E3E6C1F133A8}" srcOrd="0" destOrd="0" presId="urn:microsoft.com/office/officeart/2005/8/layout/default"/>
    <dgm:cxn modelId="{A8A9B338-4516-4454-A94A-1DC4D9096388}" type="presOf" srcId="{984B18DB-EFBC-4433-8717-8B156217C296}" destId="{96D93744-A850-4853-B151-D2B4D6B2D863}" srcOrd="0" destOrd="0" presId="urn:microsoft.com/office/officeart/2005/8/layout/default"/>
    <dgm:cxn modelId="{EA8043BC-350D-4F90-B2C6-7757513A9F4E}" type="presOf" srcId="{3880EBB7-54C3-4B52-ABF0-6AA7A66F43EB}" destId="{96D93744-A850-4853-B151-D2B4D6B2D863}" srcOrd="0" destOrd="1" presId="urn:microsoft.com/office/officeart/2005/8/layout/default"/>
    <dgm:cxn modelId="{8B6352A6-F008-470F-AD38-72A10447BC3D}" srcId="{9BB8CBDA-B28E-4147-83E8-284EEBDC3F99}" destId="{32646E0F-6C09-4392-8A27-CBF3EDD26D03}" srcOrd="0" destOrd="0" parTransId="{0012856C-11C5-4173-8210-1C638660F4A1}" sibTransId="{3DFF2F28-F6BD-4029-AFFE-4001F8A12578}"/>
    <dgm:cxn modelId="{BC1E0DDF-A498-49D0-BC4B-7D6D741CFDBB}" srcId="{0B6086B2-319D-4097-BCB5-38162B3336A1}" destId="{9BB8CBDA-B28E-4147-83E8-284EEBDC3F99}" srcOrd="1" destOrd="0" parTransId="{7BB6FF3E-AE9A-43DD-A648-6FFC72A002D8}" sibTransId="{F4E5E60A-AD62-4548-9FE0-731D9FFC7B9C}"/>
    <dgm:cxn modelId="{6C2BE806-FDD6-4387-A570-38A1A1A7726B}" type="presParOf" srcId="{DEDF3737-F25A-42B7-AC85-E3E6C1F133A8}" destId="{96D93744-A850-4853-B151-D2B4D6B2D863}" srcOrd="0" destOrd="0" presId="urn:microsoft.com/office/officeart/2005/8/layout/default"/>
    <dgm:cxn modelId="{02B49FAD-B38C-4A2D-A728-D9F99542CF2B}" type="presParOf" srcId="{DEDF3737-F25A-42B7-AC85-E3E6C1F133A8}" destId="{2DE34BF2-E0B6-42FD-A341-5E0F3BFE469F}" srcOrd="1" destOrd="0" presId="urn:microsoft.com/office/officeart/2005/8/layout/default"/>
    <dgm:cxn modelId="{51A85207-C03B-4D13-977D-B460774CBA48}" type="presParOf" srcId="{DEDF3737-F25A-42B7-AC85-E3E6C1F133A8}" destId="{4ED6A4AB-173A-42E1-83E9-B7D14D2C9FC7}" srcOrd="2" destOrd="0" presId="urn:microsoft.com/office/officeart/2005/8/layout/default"/>
    <dgm:cxn modelId="{7AB26574-DFE4-4353-A443-4F0618BDEE1F}" type="presParOf" srcId="{DEDF3737-F25A-42B7-AC85-E3E6C1F133A8}" destId="{03761698-8FBD-4219-826B-825451EE25A1}" srcOrd="3" destOrd="0" presId="urn:microsoft.com/office/officeart/2005/8/layout/default"/>
    <dgm:cxn modelId="{FCD7C035-43FA-4AA1-B781-2C191D1DD488}" type="presParOf" srcId="{DEDF3737-F25A-42B7-AC85-E3E6C1F133A8}" destId="{98983CA3-8E65-452D-B480-270F3509056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B6086B2-319D-4097-BCB5-38162B3336A1}" type="doc">
      <dgm:prSet loTypeId="urn:microsoft.com/office/officeart/2005/8/layout/defaul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S"/>
        </a:p>
      </dgm:t>
    </dgm:pt>
    <dgm:pt modelId="{984B18DB-EFBC-4433-8717-8B156217C296}">
      <dgm:prSet phldrT="[Texto]" custT="1"/>
      <dgm:spPr/>
      <dgm:t>
        <a:bodyPr/>
        <a:lstStyle/>
        <a:p>
          <a:r>
            <a:rPr lang="es-EC" sz="1400" b="1" dirty="0" smtClean="0"/>
            <a:t>PROPÓSITO</a:t>
          </a:r>
          <a:endParaRPr lang="es-ES" sz="1400" dirty="0"/>
        </a:p>
      </dgm:t>
    </dgm:pt>
    <dgm:pt modelId="{9F2D0218-FB3B-4144-91E7-D4A51A675423}" type="parTrans" cxnId="{5E68A03D-BF1E-45D0-BBEB-7969B9B21870}">
      <dgm:prSet/>
      <dgm:spPr/>
      <dgm:t>
        <a:bodyPr/>
        <a:lstStyle/>
        <a:p>
          <a:endParaRPr lang="es-ES" sz="1400"/>
        </a:p>
      </dgm:t>
    </dgm:pt>
    <dgm:pt modelId="{04491BEA-CB90-493E-9119-0829E7FBD159}" type="sibTrans" cxnId="{5E68A03D-BF1E-45D0-BBEB-7969B9B21870}">
      <dgm:prSet/>
      <dgm:spPr/>
      <dgm:t>
        <a:bodyPr/>
        <a:lstStyle/>
        <a:p>
          <a:endParaRPr lang="es-ES" sz="1400"/>
        </a:p>
      </dgm:t>
    </dgm:pt>
    <dgm:pt modelId="{9BB8CBDA-B28E-4147-83E8-284EEBDC3F99}">
      <dgm:prSet phldrT="[Texto]" custT="1"/>
      <dgm:spPr/>
      <dgm:t>
        <a:bodyPr/>
        <a:lstStyle/>
        <a:p>
          <a:r>
            <a:rPr lang="es-EC" sz="1400" b="1" dirty="0" smtClean="0"/>
            <a:t>RESPONSABLE</a:t>
          </a:r>
          <a:endParaRPr lang="es-ES" sz="1400" dirty="0"/>
        </a:p>
      </dgm:t>
    </dgm:pt>
    <dgm:pt modelId="{7BB6FF3E-AE9A-43DD-A648-6FFC72A002D8}" type="parTrans" cxnId="{BC1E0DDF-A498-49D0-BC4B-7D6D741CFDBB}">
      <dgm:prSet/>
      <dgm:spPr/>
      <dgm:t>
        <a:bodyPr/>
        <a:lstStyle/>
        <a:p>
          <a:endParaRPr lang="es-ES" sz="1400"/>
        </a:p>
      </dgm:t>
    </dgm:pt>
    <dgm:pt modelId="{F4E5E60A-AD62-4548-9FE0-731D9FFC7B9C}" type="sibTrans" cxnId="{BC1E0DDF-A498-49D0-BC4B-7D6D741CFDBB}">
      <dgm:prSet/>
      <dgm:spPr/>
      <dgm:t>
        <a:bodyPr/>
        <a:lstStyle/>
        <a:p>
          <a:endParaRPr lang="es-ES" sz="1400"/>
        </a:p>
      </dgm:t>
    </dgm:pt>
    <dgm:pt modelId="{3880EBB7-54C3-4B52-ABF0-6AA7A66F43EB}">
      <dgm:prSet custT="1"/>
      <dgm:spPr/>
      <dgm:t>
        <a:bodyPr/>
        <a:lstStyle/>
        <a:p>
          <a:r>
            <a:rPr lang="es-EC" sz="1400" dirty="0" smtClean="0"/>
            <a:t>Garantizar que la compañía pueda en cualquier momento actuar eficazmente en relación con los peligros, accidentes y situaciones de emergencia que afecten a sus buques.</a:t>
          </a:r>
          <a:endParaRPr lang="es-ES" sz="1400" dirty="0"/>
        </a:p>
      </dgm:t>
    </dgm:pt>
    <dgm:pt modelId="{B3E8F11E-9AB6-4664-88B1-A3BBC7BAAC7F}" type="parTrans" cxnId="{A0D49128-0B2E-490D-A53F-CE6950D96C31}">
      <dgm:prSet/>
      <dgm:spPr/>
      <dgm:t>
        <a:bodyPr/>
        <a:lstStyle/>
        <a:p>
          <a:endParaRPr lang="es-ES" sz="1400"/>
        </a:p>
      </dgm:t>
    </dgm:pt>
    <dgm:pt modelId="{E5C9ADEF-03E0-4ED9-A4A6-7477E4804141}" type="sibTrans" cxnId="{A0D49128-0B2E-490D-A53F-CE6950D96C31}">
      <dgm:prSet/>
      <dgm:spPr/>
      <dgm:t>
        <a:bodyPr/>
        <a:lstStyle/>
        <a:p>
          <a:endParaRPr lang="es-ES" sz="1400"/>
        </a:p>
      </dgm:t>
    </dgm:pt>
    <dgm:pt modelId="{32646E0F-6C09-4392-8A27-CBF3EDD26D03}">
      <dgm:prSet custT="1"/>
      <dgm:spPr/>
      <dgm:t>
        <a:bodyPr/>
        <a:lstStyle/>
        <a:p>
          <a:r>
            <a:rPr lang="es-EC" sz="1400" dirty="0" smtClean="0"/>
            <a:t>El Gerente de Operaciones de Persona designada será el responsable del cumplimiento de este procedimiento.</a:t>
          </a:r>
          <a:endParaRPr lang="es-ES" sz="1400" dirty="0"/>
        </a:p>
      </dgm:t>
    </dgm:pt>
    <dgm:pt modelId="{0012856C-11C5-4173-8210-1C638660F4A1}" type="parTrans" cxnId="{8B6352A6-F008-470F-AD38-72A10447BC3D}">
      <dgm:prSet/>
      <dgm:spPr/>
      <dgm:t>
        <a:bodyPr/>
        <a:lstStyle/>
        <a:p>
          <a:endParaRPr lang="es-ES" sz="1400"/>
        </a:p>
      </dgm:t>
    </dgm:pt>
    <dgm:pt modelId="{3DFF2F28-F6BD-4029-AFFE-4001F8A12578}" type="sibTrans" cxnId="{8B6352A6-F008-470F-AD38-72A10447BC3D}">
      <dgm:prSet/>
      <dgm:spPr/>
      <dgm:t>
        <a:bodyPr/>
        <a:lstStyle/>
        <a:p>
          <a:endParaRPr lang="es-ES" sz="1400"/>
        </a:p>
      </dgm:t>
    </dgm:pt>
    <dgm:pt modelId="{6CDC4FB4-64F5-4409-8FD5-E56DCAD92082}">
      <dgm:prSet custT="1"/>
      <dgm:spPr/>
      <dgm:t>
        <a:bodyPr/>
        <a:lstStyle/>
        <a:p>
          <a:r>
            <a:rPr lang="es-EC" sz="1400" b="1" dirty="0" smtClean="0"/>
            <a:t>PROCEDIMIENTO</a:t>
          </a:r>
          <a:endParaRPr lang="es-ES" sz="1400" dirty="0"/>
        </a:p>
      </dgm:t>
    </dgm:pt>
    <dgm:pt modelId="{97D5C10E-87F8-4B5A-99B2-EB688A26B432}" type="parTrans" cxnId="{B883C067-F3ED-4597-A88B-0C37483DFF55}">
      <dgm:prSet/>
      <dgm:spPr/>
      <dgm:t>
        <a:bodyPr/>
        <a:lstStyle/>
        <a:p>
          <a:endParaRPr lang="es-ES" sz="1400"/>
        </a:p>
      </dgm:t>
    </dgm:pt>
    <dgm:pt modelId="{D778F0EB-CD43-4F4C-A820-73B8750296DE}" type="sibTrans" cxnId="{B883C067-F3ED-4597-A88B-0C37483DFF55}">
      <dgm:prSet/>
      <dgm:spPr/>
      <dgm:t>
        <a:bodyPr/>
        <a:lstStyle/>
        <a:p>
          <a:endParaRPr lang="es-ES" sz="1400"/>
        </a:p>
      </dgm:t>
    </dgm:pt>
    <dgm:pt modelId="{1463C14F-E5CB-42C5-BBEB-76DBB04324D2}">
      <dgm:prSet custT="1"/>
      <dgm:spPr/>
      <dgm:t>
        <a:bodyPr/>
        <a:lstStyle/>
        <a:p>
          <a:r>
            <a:rPr lang="es-EC" sz="1200" dirty="0" smtClean="0"/>
            <a:t>RESPUESTA A LAS EMERGENCIAS</a:t>
          </a:r>
          <a:endParaRPr lang="es-ES" sz="1200" dirty="0"/>
        </a:p>
      </dgm:t>
    </dgm:pt>
    <dgm:pt modelId="{F71E1740-4029-4010-849A-0FDE603CC08A}" type="parTrans" cxnId="{F941E5B4-66CF-4AC3-9335-29CA9322D936}">
      <dgm:prSet/>
      <dgm:spPr/>
      <dgm:t>
        <a:bodyPr/>
        <a:lstStyle/>
        <a:p>
          <a:endParaRPr lang="es-ES" sz="1400"/>
        </a:p>
      </dgm:t>
    </dgm:pt>
    <dgm:pt modelId="{E7102CD9-4B33-4978-A97E-7A9BFCFEF9ED}" type="sibTrans" cxnId="{F941E5B4-66CF-4AC3-9335-29CA9322D936}">
      <dgm:prSet/>
      <dgm:spPr/>
      <dgm:t>
        <a:bodyPr/>
        <a:lstStyle/>
        <a:p>
          <a:endParaRPr lang="es-ES" sz="1400"/>
        </a:p>
      </dgm:t>
    </dgm:pt>
    <dgm:pt modelId="{C57D71CA-7AF8-4F54-8DC2-399EDF73BB3C}">
      <dgm:prSet custT="1"/>
      <dgm:spPr/>
      <dgm:t>
        <a:bodyPr/>
        <a:lstStyle/>
        <a:p>
          <a:r>
            <a:rPr lang="es-EC" sz="1200" dirty="0" smtClean="0"/>
            <a:t>ZAFARRANCHOS</a:t>
          </a:r>
          <a:endParaRPr lang="es-ES" sz="1200" dirty="0"/>
        </a:p>
      </dgm:t>
    </dgm:pt>
    <dgm:pt modelId="{A9198E15-9199-40C5-B6AF-5E01EB212AF4}" type="parTrans" cxnId="{721EDBA1-1DE5-4FD7-A872-592660E8502A}">
      <dgm:prSet/>
      <dgm:spPr/>
      <dgm:t>
        <a:bodyPr/>
        <a:lstStyle/>
        <a:p>
          <a:endParaRPr lang="es-ES"/>
        </a:p>
      </dgm:t>
    </dgm:pt>
    <dgm:pt modelId="{5A8EC286-77F3-4016-9F96-FD453EC68A24}" type="sibTrans" cxnId="{721EDBA1-1DE5-4FD7-A872-592660E8502A}">
      <dgm:prSet/>
      <dgm:spPr/>
      <dgm:t>
        <a:bodyPr/>
        <a:lstStyle/>
        <a:p>
          <a:endParaRPr lang="es-ES"/>
        </a:p>
      </dgm:t>
    </dgm:pt>
    <dgm:pt modelId="{EDD27B52-7274-4EEC-A333-A354CD3B1244}">
      <dgm:prSet custT="1"/>
      <dgm:spPr/>
      <dgm:t>
        <a:bodyPr/>
        <a:lstStyle/>
        <a:p>
          <a:r>
            <a:rPr lang="es-EC" sz="1200" dirty="0" smtClean="0"/>
            <a:t>INSTRUCCIONES DE EMERGENCIAS CON PASAJEROS</a:t>
          </a:r>
          <a:endParaRPr lang="es-ES" sz="1200" dirty="0"/>
        </a:p>
      </dgm:t>
    </dgm:pt>
    <dgm:pt modelId="{638C4E45-26EB-4250-A159-460422C6464B}" type="parTrans" cxnId="{6B1B4DCA-C6A9-47A8-8A28-67B6AC3BF569}">
      <dgm:prSet/>
      <dgm:spPr/>
      <dgm:t>
        <a:bodyPr/>
        <a:lstStyle/>
        <a:p>
          <a:endParaRPr lang="es-ES"/>
        </a:p>
      </dgm:t>
    </dgm:pt>
    <dgm:pt modelId="{7BF84FFC-B0CC-45BA-8A18-7462A667287A}" type="sibTrans" cxnId="{6B1B4DCA-C6A9-47A8-8A28-67B6AC3BF569}">
      <dgm:prSet/>
      <dgm:spPr/>
      <dgm:t>
        <a:bodyPr/>
        <a:lstStyle/>
        <a:p>
          <a:endParaRPr lang="es-ES"/>
        </a:p>
      </dgm:t>
    </dgm:pt>
    <dgm:pt modelId="{B055C94B-E16A-4D7B-8BD7-ECDAB5F44DD8}">
      <dgm:prSet custT="1"/>
      <dgm:spPr/>
      <dgm:t>
        <a:bodyPr/>
        <a:lstStyle/>
        <a:p>
          <a:r>
            <a:rPr lang="es-EC" sz="1200" dirty="0" smtClean="0"/>
            <a:t>A QUIEN CONTACTAR</a:t>
          </a:r>
          <a:endParaRPr lang="es-ES" sz="1200" dirty="0"/>
        </a:p>
      </dgm:t>
    </dgm:pt>
    <dgm:pt modelId="{3AF59E9C-6310-4EC0-ABD7-560A45E1F245}" type="parTrans" cxnId="{E84CDB58-0B09-4854-9A7F-58199945FF43}">
      <dgm:prSet/>
      <dgm:spPr/>
      <dgm:t>
        <a:bodyPr/>
        <a:lstStyle/>
        <a:p>
          <a:endParaRPr lang="es-ES"/>
        </a:p>
      </dgm:t>
    </dgm:pt>
    <dgm:pt modelId="{1A12C27C-BE5B-4963-8412-94F517E66920}" type="sibTrans" cxnId="{E84CDB58-0B09-4854-9A7F-58199945FF43}">
      <dgm:prSet/>
      <dgm:spPr/>
      <dgm:t>
        <a:bodyPr/>
        <a:lstStyle/>
        <a:p>
          <a:endParaRPr lang="es-ES"/>
        </a:p>
      </dgm:t>
    </dgm:pt>
    <dgm:pt modelId="{DEDF3737-F25A-42B7-AC85-E3E6C1F133A8}" type="pres">
      <dgm:prSet presAssocID="{0B6086B2-319D-4097-BCB5-38162B3336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6D93744-A850-4853-B151-D2B4D6B2D863}" type="pres">
      <dgm:prSet presAssocID="{984B18DB-EFBC-4433-8717-8B156217C29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E34BF2-E0B6-42FD-A341-5E0F3BFE469F}" type="pres">
      <dgm:prSet presAssocID="{04491BEA-CB90-493E-9119-0829E7FBD159}" presName="sibTrans" presStyleCnt="0"/>
      <dgm:spPr/>
    </dgm:pt>
    <dgm:pt modelId="{4ED6A4AB-173A-42E1-83E9-B7D14D2C9FC7}" type="pres">
      <dgm:prSet presAssocID="{9BB8CBDA-B28E-4147-83E8-284EEBDC3F9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761698-8FBD-4219-826B-825451EE25A1}" type="pres">
      <dgm:prSet presAssocID="{F4E5E60A-AD62-4548-9FE0-731D9FFC7B9C}" presName="sibTrans" presStyleCnt="0"/>
      <dgm:spPr/>
    </dgm:pt>
    <dgm:pt modelId="{98983CA3-8E65-452D-B480-270F3509056D}" type="pres">
      <dgm:prSet presAssocID="{6CDC4FB4-64F5-4409-8FD5-E56DCAD9208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6AF918C-5B90-478E-B8C7-AB4128AB1CE9}" type="presOf" srcId="{B055C94B-E16A-4D7B-8BD7-ECDAB5F44DD8}" destId="{98983CA3-8E65-452D-B480-270F3509056D}" srcOrd="0" destOrd="4" presId="urn:microsoft.com/office/officeart/2005/8/layout/default"/>
    <dgm:cxn modelId="{DCF735EC-A64C-4B11-9580-50DBE9218906}" type="presOf" srcId="{9BB8CBDA-B28E-4147-83E8-284EEBDC3F99}" destId="{4ED6A4AB-173A-42E1-83E9-B7D14D2C9FC7}" srcOrd="0" destOrd="0" presId="urn:microsoft.com/office/officeart/2005/8/layout/default"/>
    <dgm:cxn modelId="{79652A89-9721-425E-AB17-3AF15277D64A}" type="presOf" srcId="{32646E0F-6C09-4392-8A27-CBF3EDD26D03}" destId="{4ED6A4AB-173A-42E1-83E9-B7D14D2C9FC7}" srcOrd="0" destOrd="1" presId="urn:microsoft.com/office/officeart/2005/8/layout/default"/>
    <dgm:cxn modelId="{721EDBA1-1DE5-4FD7-A872-592660E8502A}" srcId="{6CDC4FB4-64F5-4409-8FD5-E56DCAD92082}" destId="{C57D71CA-7AF8-4F54-8DC2-399EDF73BB3C}" srcOrd="1" destOrd="0" parTransId="{A9198E15-9199-40C5-B6AF-5E01EB212AF4}" sibTransId="{5A8EC286-77F3-4016-9F96-FD453EC68A24}"/>
    <dgm:cxn modelId="{A0D49128-0B2E-490D-A53F-CE6950D96C31}" srcId="{984B18DB-EFBC-4433-8717-8B156217C296}" destId="{3880EBB7-54C3-4B52-ABF0-6AA7A66F43EB}" srcOrd="0" destOrd="0" parTransId="{B3E8F11E-9AB6-4664-88B1-A3BBC7BAAC7F}" sibTransId="{E5C9ADEF-03E0-4ED9-A4A6-7477E4804141}"/>
    <dgm:cxn modelId="{5E68A03D-BF1E-45D0-BBEB-7969B9B21870}" srcId="{0B6086B2-319D-4097-BCB5-38162B3336A1}" destId="{984B18DB-EFBC-4433-8717-8B156217C296}" srcOrd="0" destOrd="0" parTransId="{9F2D0218-FB3B-4144-91E7-D4A51A675423}" sibTransId="{04491BEA-CB90-493E-9119-0829E7FBD159}"/>
    <dgm:cxn modelId="{CDC40511-8D31-4842-AFDE-D6392299C60A}" type="presOf" srcId="{984B18DB-EFBC-4433-8717-8B156217C296}" destId="{96D93744-A850-4853-B151-D2B4D6B2D863}" srcOrd="0" destOrd="0" presId="urn:microsoft.com/office/officeart/2005/8/layout/default"/>
    <dgm:cxn modelId="{F941E5B4-66CF-4AC3-9335-29CA9322D936}" srcId="{6CDC4FB4-64F5-4409-8FD5-E56DCAD92082}" destId="{1463C14F-E5CB-42C5-BBEB-76DBB04324D2}" srcOrd="0" destOrd="0" parTransId="{F71E1740-4029-4010-849A-0FDE603CC08A}" sibTransId="{E7102CD9-4B33-4978-A97E-7A9BFCFEF9ED}"/>
    <dgm:cxn modelId="{4FC73427-55FA-4DFF-B1CD-691CD4597334}" type="presOf" srcId="{0B6086B2-319D-4097-BCB5-38162B3336A1}" destId="{DEDF3737-F25A-42B7-AC85-E3E6C1F133A8}" srcOrd="0" destOrd="0" presId="urn:microsoft.com/office/officeart/2005/8/layout/default"/>
    <dgm:cxn modelId="{8B6352A6-F008-470F-AD38-72A10447BC3D}" srcId="{9BB8CBDA-B28E-4147-83E8-284EEBDC3F99}" destId="{32646E0F-6C09-4392-8A27-CBF3EDD26D03}" srcOrd="0" destOrd="0" parTransId="{0012856C-11C5-4173-8210-1C638660F4A1}" sibTransId="{3DFF2F28-F6BD-4029-AFFE-4001F8A12578}"/>
    <dgm:cxn modelId="{BC1E0DDF-A498-49D0-BC4B-7D6D741CFDBB}" srcId="{0B6086B2-319D-4097-BCB5-38162B3336A1}" destId="{9BB8CBDA-B28E-4147-83E8-284EEBDC3F99}" srcOrd="1" destOrd="0" parTransId="{7BB6FF3E-AE9A-43DD-A648-6FFC72A002D8}" sibTransId="{F4E5E60A-AD62-4548-9FE0-731D9FFC7B9C}"/>
    <dgm:cxn modelId="{B883C067-F3ED-4597-A88B-0C37483DFF55}" srcId="{0B6086B2-319D-4097-BCB5-38162B3336A1}" destId="{6CDC4FB4-64F5-4409-8FD5-E56DCAD92082}" srcOrd="2" destOrd="0" parTransId="{97D5C10E-87F8-4B5A-99B2-EB688A26B432}" sibTransId="{D778F0EB-CD43-4F4C-A820-73B8750296DE}"/>
    <dgm:cxn modelId="{B779D532-7E24-4898-AE4B-BE8F7E61A45C}" type="presOf" srcId="{C57D71CA-7AF8-4F54-8DC2-399EDF73BB3C}" destId="{98983CA3-8E65-452D-B480-270F3509056D}" srcOrd="0" destOrd="2" presId="urn:microsoft.com/office/officeart/2005/8/layout/default"/>
    <dgm:cxn modelId="{99B3F8FE-154F-4A75-B466-4D89974DA813}" type="presOf" srcId="{1463C14F-E5CB-42C5-BBEB-76DBB04324D2}" destId="{98983CA3-8E65-452D-B480-270F3509056D}" srcOrd="0" destOrd="1" presId="urn:microsoft.com/office/officeart/2005/8/layout/default"/>
    <dgm:cxn modelId="{FE8F0A30-64E6-478F-A483-1594284FB853}" type="presOf" srcId="{3880EBB7-54C3-4B52-ABF0-6AA7A66F43EB}" destId="{96D93744-A850-4853-B151-D2B4D6B2D863}" srcOrd="0" destOrd="1" presId="urn:microsoft.com/office/officeart/2005/8/layout/default"/>
    <dgm:cxn modelId="{6B1B4DCA-C6A9-47A8-8A28-67B6AC3BF569}" srcId="{6CDC4FB4-64F5-4409-8FD5-E56DCAD92082}" destId="{EDD27B52-7274-4EEC-A333-A354CD3B1244}" srcOrd="2" destOrd="0" parTransId="{638C4E45-26EB-4250-A159-460422C6464B}" sibTransId="{7BF84FFC-B0CC-45BA-8A18-7462A667287A}"/>
    <dgm:cxn modelId="{E84CDB58-0B09-4854-9A7F-58199945FF43}" srcId="{6CDC4FB4-64F5-4409-8FD5-E56DCAD92082}" destId="{B055C94B-E16A-4D7B-8BD7-ECDAB5F44DD8}" srcOrd="3" destOrd="0" parTransId="{3AF59E9C-6310-4EC0-ABD7-560A45E1F245}" sibTransId="{1A12C27C-BE5B-4963-8412-94F517E66920}"/>
    <dgm:cxn modelId="{7B70899C-60BD-4CD2-8BC1-A2EFA5A4EF85}" type="presOf" srcId="{EDD27B52-7274-4EEC-A333-A354CD3B1244}" destId="{98983CA3-8E65-452D-B480-270F3509056D}" srcOrd="0" destOrd="3" presId="urn:microsoft.com/office/officeart/2005/8/layout/default"/>
    <dgm:cxn modelId="{313119F4-2090-4469-A0B0-4B83758A4CA0}" type="presOf" srcId="{6CDC4FB4-64F5-4409-8FD5-E56DCAD92082}" destId="{98983CA3-8E65-452D-B480-270F3509056D}" srcOrd="0" destOrd="0" presId="urn:microsoft.com/office/officeart/2005/8/layout/default"/>
    <dgm:cxn modelId="{7D1431E0-1484-4811-A705-9DBBA00A713D}" type="presParOf" srcId="{DEDF3737-F25A-42B7-AC85-E3E6C1F133A8}" destId="{96D93744-A850-4853-B151-D2B4D6B2D863}" srcOrd="0" destOrd="0" presId="urn:microsoft.com/office/officeart/2005/8/layout/default"/>
    <dgm:cxn modelId="{BF0287C9-0F8A-4CC0-B493-BEE8D8D4B78E}" type="presParOf" srcId="{DEDF3737-F25A-42B7-AC85-E3E6C1F133A8}" destId="{2DE34BF2-E0B6-42FD-A341-5E0F3BFE469F}" srcOrd="1" destOrd="0" presId="urn:microsoft.com/office/officeart/2005/8/layout/default"/>
    <dgm:cxn modelId="{550DE4DC-8011-4D73-8B18-AB68F8F0CF76}" type="presParOf" srcId="{DEDF3737-F25A-42B7-AC85-E3E6C1F133A8}" destId="{4ED6A4AB-173A-42E1-83E9-B7D14D2C9FC7}" srcOrd="2" destOrd="0" presId="urn:microsoft.com/office/officeart/2005/8/layout/default"/>
    <dgm:cxn modelId="{F0EB1CF2-AD3E-48C7-A220-598A95EB5205}" type="presParOf" srcId="{DEDF3737-F25A-42B7-AC85-E3E6C1F133A8}" destId="{03761698-8FBD-4219-826B-825451EE25A1}" srcOrd="3" destOrd="0" presId="urn:microsoft.com/office/officeart/2005/8/layout/default"/>
    <dgm:cxn modelId="{1A44F878-8B76-48C6-9F05-E7C64F6A8BE5}" type="presParOf" srcId="{DEDF3737-F25A-42B7-AC85-E3E6C1F133A8}" destId="{98983CA3-8E65-452D-B480-270F3509056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371600"/>
            <a:ext cx="6859786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4953000"/>
            <a:ext cx="6173808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33E4-5BAF-446F-A177-7042A3BDCAD3}" type="datetimeFigureOut">
              <a:rPr lang="es-ES" smtClean="0">
                <a:solidFill>
                  <a:prstClr val="black"/>
                </a:solidFill>
              </a:rPr>
              <a:pPr/>
              <a:t>09/02/2014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54A3-72BF-467B-93C3-5DAA5803F43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3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33E4-5BAF-446F-A177-7042A3BDCAD3}" type="datetimeFigureOut">
              <a:rPr lang="es-ES" smtClean="0">
                <a:solidFill>
                  <a:prstClr val="black"/>
                </a:solidFill>
              </a:rPr>
              <a:pPr/>
              <a:t>09/02/2014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54A3-72BF-467B-93C3-5DAA5803F43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04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914" y="533400"/>
            <a:ext cx="1028968" cy="559276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6" y="533400"/>
            <a:ext cx="6059479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33E4-5BAF-446F-A177-7042A3BDCAD3}" type="datetimeFigureOut">
              <a:rPr lang="es-ES" smtClean="0">
                <a:solidFill>
                  <a:prstClr val="black"/>
                </a:solidFill>
              </a:rPr>
              <a:pPr/>
              <a:t>09/02/2014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54A3-72BF-467B-93C3-5DAA5803F43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33E4-5BAF-446F-A177-7042A3BDCAD3}" type="datetimeFigureOut">
              <a:rPr lang="es-ES" smtClean="0">
                <a:solidFill>
                  <a:prstClr val="black"/>
                </a:solidFill>
              </a:rPr>
              <a:pPr/>
              <a:t>09/02/2014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54A3-72BF-467B-93C3-5DAA5803F43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0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514601"/>
            <a:ext cx="6859786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990600"/>
            <a:ext cx="6173808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33E4-5BAF-446F-A177-7042A3BDCAD3}" type="datetimeFigureOut">
              <a:rPr lang="es-ES" smtClean="0">
                <a:solidFill>
                  <a:prstClr val="black"/>
                </a:solidFill>
              </a:rPr>
              <a:pPr/>
              <a:t>09/02/2014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54A3-72BF-467B-93C3-5DAA5803F43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3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533400"/>
            <a:ext cx="7202776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8" y="1828800"/>
            <a:ext cx="348477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7824" y="1828800"/>
            <a:ext cx="3487059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33E4-5BAF-446F-A177-7042A3BDCAD3}" type="datetimeFigureOut">
              <a:rPr lang="es-ES" smtClean="0">
                <a:solidFill>
                  <a:prstClr val="black"/>
                </a:solidFill>
              </a:rPr>
              <a:pPr/>
              <a:t>09/02/2014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54A3-72BF-467B-93C3-5DAA5803F43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4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533400"/>
            <a:ext cx="720277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8" y="1828800"/>
            <a:ext cx="348477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8" y="2667000"/>
            <a:ext cx="3484771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112" y="1828800"/>
            <a:ext cx="348477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112" y="2667000"/>
            <a:ext cx="3484771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33E4-5BAF-446F-A177-7042A3BDCAD3}" type="datetimeFigureOut">
              <a:rPr lang="es-ES" smtClean="0">
                <a:solidFill>
                  <a:prstClr val="black"/>
                </a:solidFill>
              </a:rPr>
              <a:pPr/>
              <a:t>09/02/2014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54A3-72BF-467B-93C3-5DAA5803F43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1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33E4-5BAF-446F-A177-7042A3BDCAD3}" type="datetimeFigureOut">
              <a:rPr lang="es-ES" smtClean="0">
                <a:solidFill>
                  <a:prstClr val="black"/>
                </a:solidFill>
              </a:rPr>
              <a:pPr/>
              <a:t>09/02/2014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54A3-72BF-467B-93C3-5DAA5803F43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91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33E4-5BAF-446F-A177-7042A3BDCAD3}" type="datetimeFigureOut">
              <a:rPr lang="es-ES" smtClean="0">
                <a:solidFill>
                  <a:prstClr val="black"/>
                </a:solidFill>
              </a:rPr>
              <a:pPr/>
              <a:t>09/02/2014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54A3-72BF-467B-93C3-5DAA5803F43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2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24" y="2590800"/>
            <a:ext cx="245808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021" y="838200"/>
            <a:ext cx="4630357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24" y="4648200"/>
            <a:ext cx="245808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33E4-5BAF-446F-A177-7042A3BDCAD3}" type="datetimeFigureOut">
              <a:rPr lang="es-ES" smtClean="0">
                <a:solidFill>
                  <a:prstClr val="black"/>
                </a:solidFill>
              </a:rPr>
              <a:pPr/>
              <a:t>09/02/2014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54A3-72BF-467B-93C3-5DAA5803F43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1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857" y="458788"/>
            <a:ext cx="4970963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24" y="2590800"/>
            <a:ext cx="245808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4681" y="836610"/>
            <a:ext cx="4401697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24" y="4648200"/>
            <a:ext cx="245808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3863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5334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8" y="1828800"/>
            <a:ext cx="720277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8441" y="6172201"/>
            <a:ext cx="99030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C7D33E4-5BAF-446F-A177-7042A3BDCAD3}" type="datetimeFigureOut">
              <a:rPr lang="es-ES" smtClean="0">
                <a:solidFill>
                  <a:prstClr val="black"/>
                </a:solidFill>
              </a:rPr>
              <a:pPr/>
              <a:t>09/02/2014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8759" y="6172201"/>
            <a:ext cx="51481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01739" y="6172201"/>
            <a:ext cx="743144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7DC54A3-72BF-467B-93C3-5DAA5803F43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9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Presentaci&#243;n%20Eduardo%20C&#243;rdova.pptx#-1,29,Presentaci&#243;n de PowerPoint" TargetMode="External"/><Relationship Id="rId3" Type="http://schemas.openxmlformats.org/officeDocument/2006/relationships/image" Target="../media/image13.gif"/><Relationship Id="rId7" Type="http://schemas.openxmlformats.org/officeDocument/2006/relationships/hyperlink" Target="Presentaci&#243;n%20Eduardo%20C&#243;rdova.pptx#-1,28,Presentaci&#243;n de PowerPoint" TargetMode="External"/><Relationship Id="rId2" Type="http://schemas.openxmlformats.org/officeDocument/2006/relationships/hyperlink" Target="Presentac..%5b1%5d.ppt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Presentaci&#243;n%20Eduardo%20C&#243;rdova.pptx#-1,27,Presentaci&#243;n de PowerPoint" TargetMode="External"/><Relationship Id="rId5" Type="http://schemas.openxmlformats.org/officeDocument/2006/relationships/hyperlink" Target="Presentaci&#243;n%20Eduardo%20C&#243;rdova.pptx#-1,22,Presentaci&#243;n de PowerPoint" TargetMode="External"/><Relationship Id="rId4" Type="http://schemas.openxmlformats.org/officeDocument/2006/relationships/hyperlink" Target="Presentaci&#243;n%20Eduardo%20C&#243;rdova.pptx#-1,16,Presentaci&#243;n de PowerPoint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hyperlink" Target="Presentaci&#243;n%20Eduardo%20C&#243;rdova.pptx#-1,14,Presentaci&#243;n de PowerPoint" TargetMode="Externa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12" Type="http://schemas.openxmlformats.org/officeDocument/2006/relationships/hyperlink" Target="Presentaci&#243;n%20Eduardo%20C&#243;rdova.pptx#-1,14,Presentaci&#243;n de PowerPoint" TargetMode="Externa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12" Type="http://schemas.openxmlformats.org/officeDocument/2006/relationships/hyperlink" Target="Presentaci&#243;n%20Eduardo%20C&#243;rdova.pptx#-1,14,Presentaci&#243;n de PowerPoint" TargetMode="Externa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0.xml"/><Relationship Id="rId3" Type="http://schemas.openxmlformats.org/officeDocument/2006/relationships/diagramLayout" Target="../diagrams/layout29.xml"/><Relationship Id="rId7" Type="http://schemas.openxmlformats.org/officeDocument/2006/relationships/diagramData" Target="../diagrams/data30.xml"/><Relationship Id="rId12" Type="http://schemas.openxmlformats.org/officeDocument/2006/relationships/hyperlink" Target="Presentaci&#243;n%20Eduardo%20C&#243;rdova.pptx#-1,14,Presentaci&#243;n de PowerPoint" TargetMode="Externa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11" Type="http://schemas.microsoft.com/office/2007/relationships/diagramDrawing" Target="../diagrams/drawing30.xml"/><Relationship Id="rId5" Type="http://schemas.openxmlformats.org/officeDocument/2006/relationships/diagramColors" Target="../diagrams/colors29.xml"/><Relationship Id="rId10" Type="http://schemas.openxmlformats.org/officeDocument/2006/relationships/diagramColors" Target="../diagrams/colors30.xml"/><Relationship Id="rId4" Type="http://schemas.openxmlformats.org/officeDocument/2006/relationships/diagramQuickStyle" Target="../diagrams/quickStyle29.xml"/><Relationship Id="rId9" Type="http://schemas.openxmlformats.org/officeDocument/2006/relationships/diagramQuickStyle" Target="../diagrams/quickStyle3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Presentaci&#243;n%20Eduardo%20C&#243;rdova.pptx#-1,14,Presentaci&#243;n de PowerPoint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Presentaci&#243;n%20Eduardo%20C&#243;rdova.pptx#-1,2,Presentaci&#243;n de PowerPoint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6252" y="1556792"/>
            <a:ext cx="88482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cap="all" dirty="0">
                <a:solidFill>
                  <a:prstClr val="black"/>
                </a:solidFill>
              </a:rPr>
              <a:t>ESCUELA POLITÉCNICA DEL EJÉRCITO </a:t>
            </a:r>
          </a:p>
          <a:p>
            <a:pPr algn="ctr"/>
            <a:endParaRPr lang="es-ES" b="1" cap="all" dirty="0">
              <a:solidFill>
                <a:prstClr val="black"/>
              </a:solidFill>
            </a:endParaRPr>
          </a:p>
          <a:p>
            <a:pPr algn="ctr"/>
            <a:r>
              <a:rPr lang="es-ES" b="1" cap="all" dirty="0">
                <a:solidFill>
                  <a:prstClr val="black"/>
                </a:solidFill>
              </a:rPr>
              <a:t>DEPARTAMENTO DE SEGURIDAD Y DEFENSA</a:t>
            </a:r>
          </a:p>
          <a:p>
            <a:pPr algn="ctr"/>
            <a:endParaRPr lang="es-ES" b="1" cap="all" dirty="0">
              <a:solidFill>
                <a:prstClr val="black"/>
              </a:solidFill>
            </a:endParaRPr>
          </a:p>
          <a:p>
            <a:pPr algn="ctr"/>
            <a:r>
              <a:rPr lang="es-ES" b="1" cap="all" dirty="0">
                <a:solidFill>
                  <a:prstClr val="black"/>
                </a:solidFill>
              </a:rPr>
              <a:t>TITULO DEL PERFIL DEL PLAN DE TESIS</a:t>
            </a:r>
          </a:p>
          <a:p>
            <a:pPr algn="ctr"/>
            <a:r>
              <a:rPr lang="es-ES" b="1" cap="all" dirty="0" smtClean="0">
                <a:solidFill>
                  <a:prstClr val="black"/>
                </a:solidFill>
              </a:rPr>
              <a:t>LA SEGURIDAD OPERACIONAL EN  LAS EMBARCACIONES DE CABOTAJE, QUE OPERAN EN EL ARCHIPIÉLAGO DE GALÁPAGOS.</a:t>
            </a:r>
            <a:endParaRPr lang="es-ES" b="1" cap="all" dirty="0">
              <a:solidFill>
                <a:prstClr val="black"/>
              </a:solidFill>
            </a:endParaRPr>
          </a:p>
          <a:p>
            <a:pPr algn="ctr"/>
            <a:endParaRPr lang="es-ES" b="1" cap="all" dirty="0">
              <a:solidFill>
                <a:prstClr val="black"/>
              </a:solidFill>
            </a:endParaRPr>
          </a:p>
          <a:p>
            <a:pPr algn="ctr"/>
            <a:r>
              <a:rPr lang="es-ES" b="1" cap="all" dirty="0">
                <a:solidFill>
                  <a:prstClr val="black"/>
                </a:solidFill>
              </a:rPr>
              <a:t>Tesis presentada como requisito previo a la obtención del grado de:</a:t>
            </a:r>
          </a:p>
          <a:p>
            <a:pPr algn="ctr"/>
            <a:endParaRPr lang="es-ES" b="1" cap="all" dirty="0">
              <a:solidFill>
                <a:prstClr val="black"/>
              </a:solidFill>
            </a:endParaRPr>
          </a:p>
          <a:p>
            <a:pPr algn="ctr"/>
            <a:r>
              <a:rPr lang="es-ES" b="1" cap="all" dirty="0">
                <a:solidFill>
                  <a:prstClr val="black"/>
                </a:solidFill>
              </a:rPr>
              <a:t> INGENIERO EN SEGURIDAD</a:t>
            </a:r>
          </a:p>
          <a:p>
            <a:pPr algn="ctr"/>
            <a:endParaRPr lang="es-ES" b="1" cap="all" dirty="0">
              <a:solidFill>
                <a:prstClr val="black"/>
              </a:solidFill>
            </a:endParaRPr>
          </a:p>
          <a:p>
            <a:pPr algn="ctr"/>
            <a:r>
              <a:rPr lang="es-ES" b="1" cap="all" dirty="0">
                <a:solidFill>
                  <a:prstClr val="black"/>
                </a:solidFill>
              </a:rPr>
              <a:t>ELABORADO POR:</a:t>
            </a:r>
          </a:p>
          <a:p>
            <a:pPr algn="ctr"/>
            <a:r>
              <a:rPr lang="es-ES" b="1" cap="all" dirty="0">
                <a:solidFill>
                  <a:prstClr val="black"/>
                </a:solidFill>
              </a:rPr>
              <a:t>EDUARDO ANTONIO CÓRDOVA CRISTANCHO</a:t>
            </a:r>
          </a:p>
          <a:p>
            <a:pPr algn="ctr"/>
            <a:endParaRPr lang="es-ES" b="1" cap="all" dirty="0">
              <a:solidFill>
                <a:prstClr val="black"/>
              </a:solidFill>
            </a:endParaRPr>
          </a:p>
          <a:p>
            <a:pPr algn="ctr"/>
            <a:r>
              <a:rPr lang="es-ES" b="1" cap="all" dirty="0">
                <a:solidFill>
                  <a:prstClr val="black"/>
                </a:solidFill>
              </a:rPr>
              <a:t>SANGOLQUI, ENERO DEL 2014</a:t>
            </a:r>
          </a:p>
        </p:txBody>
      </p:sp>
      <p:pic>
        <p:nvPicPr>
          <p:cNvPr id="2" name="Imagen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6" y="844"/>
            <a:ext cx="1809750" cy="177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2" y="0"/>
            <a:ext cx="1809750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66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915816" y="116632"/>
            <a:ext cx="3312368" cy="400110"/>
          </a:xfrm>
          <a:prstGeom prst="rect">
            <a:avLst/>
          </a:prstGeom>
          <a:gradFill flip="none" rotWithShape="1">
            <a:gsLst>
              <a:gs pos="95000">
                <a:schemeClr val="accent1">
                  <a:alpha val="48000"/>
                </a:schemeClr>
              </a:gs>
              <a:gs pos="89000">
                <a:schemeClr val="bg2">
                  <a:tint val="83000"/>
                  <a:satMod val="32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Metodología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79512" y="692696"/>
            <a:ext cx="4837671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Tabulación, sistematización y análisis de resultados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331640" y="1249596"/>
            <a:ext cx="6552728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400" b="1" dirty="0" smtClean="0"/>
              <a:t>Pregunta 1. </a:t>
            </a:r>
            <a:r>
              <a:rPr lang="es-ES" sz="1400" dirty="0" smtClean="0"/>
              <a:t>¿La embarcación en la que Ud. labora cuenta con un sistema de gestión de seguridad operacional?</a:t>
            </a:r>
            <a:endParaRPr lang="es-ES" sz="1400" dirty="0"/>
          </a:p>
        </p:txBody>
      </p:sp>
      <p:sp>
        <p:nvSpPr>
          <p:cNvPr id="7" name="6 Rectángulo"/>
          <p:cNvSpPr/>
          <p:nvPr/>
        </p:nvSpPr>
        <p:spPr>
          <a:xfrm>
            <a:off x="251520" y="3789040"/>
            <a:ext cx="8568952" cy="7386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400" b="1" dirty="0" smtClean="0"/>
              <a:t>Pregunta 2, </a:t>
            </a:r>
            <a:r>
              <a:rPr lang="es-ES" sz="1400" dirty="0" smtClean="0"/>
              <a:t>¿La embarcación en todas sus instalaciones cuenta con señalética, informativa al visitante y a la tripulación sobre áreas de restringido acceso, salidas de emergencia, descarga de basura, ubicación de extintores y áreas peligrosas?</a:t>
            </a:r>
            <a:endParaRPr lang="es-ES" sz="1400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006423"/>
              </p:ext>
            </p:extLst>
          </p:nvPr>
        </p:nvGraphicFramePr>
        <p:xfrm>
          <a:off x="2843808" y="2132856"/>
          <a:ext cx="3435985" cy="137160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243965"/>
                <a:gridCol w="1259205"/>
                <a:gridCol w="932815"/>
              </a:tblGrid>
              <a:tr h="2431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VALIDO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FRECUENCIA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Si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42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75%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No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12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21%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No sabe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4%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TOTAL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56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100%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260167"/>
              </p:ext>
            </p:extLst>
          </p:nvPr>
        </p:nvGraphicFramePr>
        <p:xfrm>
          <a:off x="2762989" y="4941168"/>
          <a:ext cx="3465195" cy="137160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254125"/>
                <a:gridCol w="1270000"/>
                <a:gridCol w="941070"/>
              </a:tblGrid>
              <a:tr h="1606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VALIDO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FRECUENCIA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Si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46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82%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No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9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16%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No sabe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TOTAL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56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100%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54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915816" y="116632"/>
            <a:ext cx="3312368" cy="400110"/>
          </a:xfrm>
          <a:prstGeom prst="rect">
            <a:avLst/>
          </a:prstGeom>
          <a:gradFill flip="none" rotWithShape="1">
            <a:gsLst>
              <a:gs pos="95000">
                <a:schemeClr val="accent1">
                  <a:alpha val="48000"/>
                </a:schemeClr>
              </a:gs>
              <a:gs pos="89000">
                <a:schemeClr val="bg2">
                  <a:tint val="83000"/>
                  <a:satMod val="32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Metodología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79512" y="692696"/>
            <a:ext cx="4837671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Tabulación, sistematización y análisis de resultados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19712" y="1177588"/>
            <a:ext cx="4164016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400" b="1" dirty="0" smtClean="0"/>
              <a:t>Pregunta 3. </a:t>
            </a:r>
            <a:r>
              <a:rPr lang="es-ES" sz="1400" dirty="0" smtClean="0"/>
              <a:t>¿La compañía en que la usted labora como considera  el  compromiso de cumplimento con todas las reglas y regulaciones de la Autoridad Marítima Ecuatoriana?</a:t>
            </a:r>
            <a:endParaRPr lang="es-ES" sz="1400" dirty="0"/>
          </a:p>
        </p:txBody>
      </p:sp>
      <p:sp>
        <p:nvSpPr>
          <p:cNvPr id="7" name="6 Rectángulo"/>
          <p:cNvSpPr/>
          <p:nvPr/>
        </p:nvSpPr>
        <p:spPr>
          <a:xfrm>
            <a:off x="4787783" y="1177587"/>
            <a:ext cx="4164016" cy="7386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400" b="1" dirty="0" smtClean="0"/>
              <a:t>Pregunta  4</a:t>
            </a:r>
            <a:r>
              <a:rPr lang="es-ES" sz="1400" dirty="0" smtClean="0"/>
              <a:t>. ¿De acuerdo a su criterio cómo calificaría el nivel de profesionalismo y experiencia de la tripulación a bordo?</a:t>
            </a:r>
            <a:endParaRPr lang="es-ES" sz="1400" dirty="0"/>
          </a:p>
        </p:txBody>
      </p:sp>
      <p:sp>
        <p:nvSpPr>
          <p:cNvPr id="8" name="7 Rectángulo"/>
          <p:cNvSpPr/>
          <p:nvPr/>
        </p:nvSpPr>
        <p:spPr>
          <a:xfrm>
            <a:off x="107504" y="3913892"/>
            <a:ext cx="4164016" cy="7386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400" b="1" dirty="0" smtClean="0"/>
              <a:t>Pregunta 5. </a:t>
            </a:r>
            <a:r>
              <a:rPr lang="es-ES" sz="1400" dirty="0" smtClean="0"/>
              <a:t>¿La embarcación en la cual usted labora ofrece seguridad, y cumple con el convenio internacional SOLAS? </a:t>
            </a:r>
            <a:endParaRPr lang="es-ES" sz="1400" dirty="0"/>
          </a:p>
        </p:txBody>
      </p:sp>
      <p:sp>
        <p:nvSpPr>
          <p:cNvPr id="9" name="8 Rectángulo"/>
          <p:cNvSpPr/>
          <p:nvPr/>
        </p:nvSpPr>
        <p:spPr>
          <a:xfrm>
            <a:off x="4775575" y="3913891"/>
            <a:ext cx="4164016" cy="7386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400" b="1" dirty="0" smtClean="0"/>
              <a:t>Pregunta 6. </a:t>
            </a:r>
            <a:r>
              <a:rPr lang="es-ES" sz="1400" dirty="0" smtClean="0"/>
              <a:t>¿Según su apreciación con qué frecuencia se realiza zafarranchos de abandono, Contraincendios, Perdida de Gobierno?</a:t>
            </a:r>
            <a:endParaRPr lang="es-ES" sz="1400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55909"/>
              </p:ext>
            </p:extLst>
          </p:nvPr>
        </p:nvGraphicFramePr>
        <p:xfrm>
          <a:off x="451660" y="2420888"/>
          <a:ext cx="3500120" cy="137160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267460"/>
                <a:gridCol w="1282700"/>
                <a:gridCol w="949960"/>
              </a:tblGrid>
              <a:tr h="1600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VALIDO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FRECUENCIA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Muy importante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9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16%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Importante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42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75%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Poco importante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9%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TOTAL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56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100%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008342"/>
              </p:ext>
            </p:extLst>
          </p:nvPr>
        </p:nvGraphicFramePr>
        <p:xfrm>
          <a:off x="5220072" y="2131695"/>
          <a:ext cx="3408045" cy="164592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233170"/>
                <a:gridCol w="1249045"/>
                <a:gridCol w="925830"/>
              </a:tblGrid>
              <a:tr h="1568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VALIDO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FRECUENCIA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Muy alto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11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20%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Alto 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17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30%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Mediano 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17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30%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regular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11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20%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TOTAL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56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100%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506269"/>
              </p:ext>
            </p:extLst>
          </p:nvPr>
        </p:nvGraphicFramePr>
        <p:xfrm>
          <a:off x="539552" y="4941168"/>
          <a:ext cx="3456384" cy="137160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368152"/>
                <a:gridCol w="1296144"/>
                <a:gridCol w="792088"/>
              </a:tblGrid>
              <a:tr h="2304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VALIDO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FRECUENCIA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Si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36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64%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No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13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23%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No sabe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7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13%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TOTAL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56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100%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320845"/>
              </p:ext>
            </p:extLst>
          </p:nvPr>
        </p:nvGraphicFramePr>
        <p:xfrm>
          <a:off x="5148064" y="4937720"/>
          <a:ext cx="3518218" cy="137160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389063"/>
                <a:gridCol w="1223010"/>
                <a:gridCol w="906145"/>
              </a:tblGrid>
              <a:tr h="1301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VALIDO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FRECUENCIA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Permanentemente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36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64%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Casi siempre 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15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27%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Rara vez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9%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TOTAL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56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100%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167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915816" y="116632"/>
            <a:ext cx="3312368" cy="400110"/>
          </a:xfrm>
          <a:prstGeom prst="rect">
            <a:avLst/>
          </a:prstGeom>
          <a:gradFill flip="none" rotWithShape="1">
            <a:gsLst>
              <a:gs pos="95000">
                <a:schemeClr val="accent1">
                  <a:alpha val="48000"/>
                </a:schemeClr>
              </a:gs>
              <a:gs pos="89000">
                <a:schemeClr val="bg2">
                  <a:tint val="83000"/>
                  <a:satMod val="32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Metodología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79512" y="692696"/>
            <a:ext cx="4837671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Tabulación, sistematización y análisis de resultados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19712" y="1177588"/>
            <a:ext cx="4164016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400" b="1" dirty="0" smtClean="0"/>
              <a:t>Pregunta 7. </a:t>
            </a:r>
            <a:r>
              <a:rPr lang="es-ES" sz="1400" dirty="0" smtClean="0"/>
              <a:t>¿La embarcación cuenta con un documento en el cual se determinan los procedimientos de acción frente a diferentes tipos de emergencias?</a:t>
            </a:r>
            <a:endParaRPr lang="es-ES" sz="1400" dirty="0"/>
          </a:p>
        </p:txBody>
      </p:sp>
      <p:sp>
        <p:nvSpPr>
          <p:cNvPr id="7" name="6 Rectángulo"/>
          <p:cNvSpPr/>
          <p:nvPr/>
        </p:nvSpPr>
        <p:spPr>
          <a:xfrm>
            <a:off x="4787783" y="1177587"/>
            <a:ext cx="4164016" cy="7386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400" b="1" dirty="0" smtClean="0"/>
              <a:t>Pregunta  8</a:t>
            </a:r>
            <a:r>
              <a:rPr lang="es-ES" sz="1400" dirty="0" smtClean="0"/>
              <a:t>. ¿Esta la tripulación correctamente entrenada para enfrentar con solvencia una emergencia abordo?</a:t>
            </a:r>
            <a:endParaRPr lang="es-ES" sz="1400" dirty="0"/>
          </a:p>
        </p:txBody>
      </p:sp>
      <p:sp>
        <p:nvSpPr>
          <p:cNvPr id="8" name="7 Rectángulo"/>
          <p:cNvSpPr/>
          <p:nvPr/>
        </p:nvSpPr>
        <p:spPr>
          <a:xfrm>
            <a:off x="107504" y="3913892"/>
            <a:ext cx="4164016" cy="116955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400" b="1" dirty="0" smtClean="0"/>
              <a:t>Pregunta 9. </a:t>
            </a:r>
            <a:r>
              <a:rPr lang="es-ES" sz="1400" dirty="0" smtClean="0"/>
              <a:t>¿Los planes de contingencia existentes dentro de la embarcación son suficientes para responder oportunamente a eventuales casos de contaminación causada por productos tóxicos o de alto riesgo?</a:t>
            </a:r>
            <a:endParaRPr lang="es-ES" sz="1400" dirty="0"/>
          </a:p>
        </p:txBody>
      </p:sp>
      <p:sp>
        <p:nvSpPr>
          <p:cNvPr id="9" name="8 Rectángulo"/>
          <p:cNvSpPr/>
          <p:nvPr/>
        </p:nvSpPr>
        <p:spPr>
          <a:xfrm>
            <a:off x="4787783" y="4237057"/>
            <a:ext cx="4164016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400" b="1" dirty="0" smtClean="0"/>
              <a:t>Pregunta 10. </a:t>
            </a:r>
            <a:r>
              <a:rPr lang="es-ES" sz="1400" dirty="0" smtClean="0"/>
              <a:t>¿Que tan importante es para Ud. la aplicación del Manual de  Gestión de Seguridad? </a:t>
            </a:r>
            <a:endParaRPr lang="es-ES" sz="1400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654565"/>
              </p:ext>
            </p:extLst>
          </p:nvPr>
        </p:nvGraphicFramePr>
        <p:xfrm>
          <a:off x="464360" y="2348880"/>
          <a:ext cx="3474720" cy="137160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257935"/>
                <a:gridCol w="1273175"/>
                <a:gridCol w="943610"/>
              </a:tblGrid>
              <a:tr h="1587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VALIDO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FRECUENCIA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Si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49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88%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No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4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7%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No sabe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TOTAL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56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100%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152957"/>
              </p:ext>
            </p:extLst>
          </p:nvPr>
        </p:nvGraphicFramePr>
        <p:xfrm>
          <a:off x="5151798" y="2348880"/>
          <a:ext cx="3435985" cy="137160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243965"/>
                <a:gridCol w="1259205"/>
                <a:gridCol w="932815"/>
              </a:tblGrid>
              <a:tr h="1612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VALIDO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FRECUENCIA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2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Si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34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61%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2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No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18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32%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2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No sabe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4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7%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2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TOTAL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56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100%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776258"/>
              </p:ext>
            </p:extLst>
          </p:nvPr>
        </p:nvGraphicFramePr>
        <p:xfrm>
          <a:off x="479306" y="5301208"/>
          <a:ext cx="3516630" cy="137160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416050"/>
                <a:gridCol w="1206500"/>
                <a:gridCol w="894080"/>
              </a:tblGrid>
              <a:tr h="1339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VALIDO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FRECUENCIA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Son suficientes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14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25%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No son suficientes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36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64%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No existen planes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6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11%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TOTAL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56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100%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439114"/>
              </p:ext>
            </p:extLst>
          </p:nvPr>
        </p:nvGraphicFramePr>
        <p:xfrm>
          <a:off x="5004048" y="5023440"/>
          <a:ext cx="3819525" cy="164592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609725"/>
                <a:gridCol w="1269365"/>
                <a:gridCol w="940435"/>
              </a:tblGrid>
              <a:tr h="381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VALIDO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FRECUENCIA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Muy importante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36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64%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Importante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14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25%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Poco importante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4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7%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No se toma en cuenta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4%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3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TOTAL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56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100%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31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915816" y="116632"/>
            <a:ext cx="3312368" cy="400110"/>
          </a:xfrm>
          <a:prstGeom prst="rect">
            <a:avLst/>
          </a:prstGeom>
          <a:gradFill flip="none" rotWithShape="1">
            <a:gsLst>
              <a:gs pos="95000">
                <a:schemeClr val="accent1">
                  <a:alpha val="48000"/>
                </a:schemeClr>
              </a:gs>
              <a:gs pos="89000">
                <a:schemeClr val="bg2">
                  <a:tint val="83000"/>
                  <a:satMod val="32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Metodología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79512" y="692696"/>
            <a:ext cx="4837671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Tabulación, sistematización y análisis de resultados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61485" y="1250176"/>
            <a:ext cx="8386979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400" b="1" dirty="0" smtClean="0"/>
              <a:t>Pregunta 11. </a:t>
            </a:r>
            <a:r>
              <a:rPr lang="es-ES" sz="1400" dirty="0" smtClean="0"/>
              <a:t>¿El Manual de Gestión de Seguridad del buque se aplica con rigurosidad en todos sus ámbitos?</a:t>
            </a:r>
            <a:endParaRPr lang="es-ES" sz="1400" dirty="0"/>
          </a:p>
        </p:txBody>
      </p:sp>
      <p:sp>
        <p:nvSpPr>
          <p:cNvPr id="7" name="6 Rectángulo"/>
          <p:cNvSpPr/>
          <p:nvPr/>
        </p:nvSpPr>
        <p:spPr>
          <a:xfrm>
            <a:off x="361485" y="3795772"/>
            <a:ext cx="8386979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400" b="1" dirty="0" smtClean="0"/>
              <a:t>Pregunta  12</a:t>
            </a:r>
            <a:r>
              <a:rPr lang="es-ES" sz="1400" dirty="0" smtClean="0"/>
              <a:t>. ¿Las especificaciones y/o auditorías externas, han contribuido para evitar accidentes y/o mejorar la cultura de seguridad a bordo de su buque? </a:t>
            </a:r>
            <a:endParaRPr lang="es-ES" sz="1400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32968"/>
              </p:ext>
            </p:extLst>
          </p:nvPr>
        </p:nvGraphicFramePr>
        <p:xfrm>
          <a:off x="2795110" y="2188216"/>
          <a:ext cx="3432810" cy="137160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298575"/>
                <a:gridCol w="1226185"/>
                <a:gridCol w="908050"/>
              </a:tblGrid>
              <a:tr h="1403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VALIDO</a:t>
                      </a:r>
                      <a:endParaRPr lang="es-E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FRECUENCIA</a:t>
                      </a:r>
                      <a:endParaRPr lang="es-E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%</a:t>
                      </a:r>
                      <a:endParaRPr lang="es-E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Si</a:t>
                      </a:r>
                      <a:endParaRPr lang="es-E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17</a:t>
                      </a:r>
                      <a:endParaRPr lang="es-E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30%</a:t>
                      </a:r>
                      <a:endParaRPr lang="es-E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3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No </a:t>
                      </a:r>
                      <a:endParaRPr lang="es-E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31</a:t>
                      </a:r>
                      <a:endParaRPr lang="es-E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55%</a:t>
                      </a:r>
                      <a:endParaRPr lang="es-E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3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No Sabe</a:t>
                      </a:r>
                      <a:endParaRPr lang="es-E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 8</a:t>
                      </a:r>
                      <a:endParaRPr lang="es-E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15%</a:t>
                      </a:r>
                      <a:endParaRPr lang="es-E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3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TOTAL</a:t>
                      </a:r>
                      <a:endParaRPr lang="es-E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56</a:t>
                      </a:r>
                      <a:endParaRPr lang="es-E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100%</a:t>
                      </a:r>
                      <a:endParaRPr lang="es-E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51991"/>
              </p:ext>
            </p:extLst>
          </p:nvPr>
        </p:nvGraphicFramePr>
        <p:xfrm>
          <a:off x="2699792" y="5013176"/>
          <a:ext cx="3698875" cy="137160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339215"/>
                <a:gridCol w="1355725"/>
                <a:gridCol w="1003935"/>
              </a:tblGrid>
              <a:tr h="1771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VALIDO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FRECUENCIA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Si 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20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36%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No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32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57%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No sabe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4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7%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TOTAL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56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100%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48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035" y="44601"/>
            <a:ext cx="9036496" cy="67403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s-EC" b="1" dirty="0" smtClean="0"/>
          </a:p>
          <a:p>
            <a:endParaRPr lang="es-EC" dirty="0" smtClean="0"/>
          </a:p>
          <a:p>
            <a:endParaRPr lang="es-EC" dirty="0"/>
          </a:p>
          <a:p>
            <a:r>
              <a:rPr lang="es-EC" dirty="0" smtClean="0"/>
              <a:t>Las respuestas a las preguntas 1- 5-7-10 y 11 acerca de si cuenta con un Sistema de Gestión de Seguridad (SGS) , A mi criterio, refleja la debilidad en la estructura de seguridad y en la cultura de seguridad que debe imponerse en las embarcaciones de turismo de cabotaje que operan en el Archipiélago de Galápagos. NORMATIVA</a:t>
            </a:r>
          </a:p>
          <a:p>
            <a:r>
              <a:rPr lang="es-EC" dirty="0"/>
              <a:t> </a:t>
            </a:r>
          </a:p>
          <a:p>
            <a:r>
              <a:rPr lang="es-EC" dirty="0" smtClean="0"/>
              <a:t>Las respuestas </a:t>
            </a:r>
            <a:r>
              <a:rPr lang="es-EC" dirty="0"/>
              <a:t>a  las preguntas 2-3 acerca de si la embarcación cuenta con señalética informativa para el visitante y para la tripulación  o del compromiso de cumplimiento de las regulaciones emitidas por la Autoridad Marítima Nacional</a:t>
            </a:r>
            <a:r>
              <a:rPr lang="es-EC" dirty="0" smtClean="0"/>
              <a:t>,  </a:t>
            </a:r>
            <a:r>
              <a:rPr lang="es-EC" dirty="0"/>
              <a:t>reflejan el incumplimiento a las normas de seguridad y el poco compromiso para con estas.</a:t>
            </a:r>
          </a:p>
          <a:p>
            <a:r>
              <a:rPr lang="es-EC" dirty="0"/>
              <a:t> </a:t>
            </a:r>
          </a:p>
          <a:p>
            <a:r>
              <a:rPr lang="es-EC" dirty="0"/>
              <a:t>L</a:t>
            </a:r>
            <a:r>
              <a:rPr lang="es-EC" dirty="0" smtClean="0"/>
              <a:t>as </a:t>
            </a:r>
            <a:r>
              <a:rPr lang="es-EC" dirty="0"/>
              <a:t>respuestas </a:t>
            </a:r>
            <a:r>
              <a:rPr lang="es-EC" dirty="0" smtClean="0"/>
              <a:t>a </a:t>
            </a:r>
            <a:r>
              <a:rPr lang="es-EC" dirty="0"/>
              <a:t>las preguntas 4-6 y 8 en preguntas sobre el nivel de profesionalismo y experiencia de las tripulaciones, de la frecuencia con que se realizan los zafarranchos y  del nivel de entrenamiento que tienen las tripulaciones para emergencias a bordo de las embarcaciones, sus porcentajes reflejan que existen fallas en la formación, capacitación y entrenamiento del personal que labora a bordo de las embarcaciones de turismo de cabotaje que operan en el Archipiélago de Galápagos</a:t>
            </a:r>
            <a:r>
              <a:rPr lang="es-EC" dirty="0" smtClean="0"/>
              <a:t>. FORMACION</a:t>
            </a:r>
            <a:endParaRPr lang="es-EC" dirty="0"/>
          </a:p>
          <a:p>
            <a:r>
              <a:rPr lang="es-EC" dirty="0"/>
              <a:t> </a:t>
            </a:r>
          </a:p>
          <a:p>
            <a:r>
              <a:rPr lang="es-EC" dirty="0"/>
              <a:t> Finalmente </a:t>
            </a:r>
            <a:r>
              <a:rPr lang="es-EC" dirty="0" smtClean="0"/>
              <a:t>la respuesta a la  </a:t>
            </a:r>
            <a:r>
              <a:rPr lang="es-EC" dirty="0"/>
              <a:t>pregunta 12 </a:t>
            </a:r>
            <a:r>
              <a:rPr lang="es-EC" dirty="0" smtClean="0"/>
              <a:t>, demuestra falencias </a:t>
            </a:r>
            <a:r>
              <a:rPr lang="es-EC" dirty="0"/>
              <a:t>en las auditorías externas  y falta de compromiso por parte de la Autoridad Marítima (SPTMF) en la gestión de control a  las </a:t>
            </a:r>
            <a:r>
              <a:rPr lang="es-EC" dirty="0" smtClean="0"/>
              <a:t>embarcaciones de turismo de cabotaje que operan en el Archipiélago de Galápagos. CONTROL </a:t>
            </a:r>
            <a:endParaRPr lang="es-EC" dirty="0"/>
          </a:p>
        </p:txBody>
      </p:sp>
      <p:sp>
        <p:nvSpPr>
          <p:cNvPr id="3" name="2 Rectángulo"/>
          <p:cNvSpPr/>
          <p:nvPr/>
        </p:nvSpPr>
        <p:spPr>
          <a:xfrm>
            <a:off x="3131840" y="0"/>
            <a:ext cx="266429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Impact" pitchFamily="34" charset="0"/>
                <a:ea typeface="Times New Roman"/>
                <a:cs typeface="Times New Roman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52560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610036" y="188640"/>
            <a:ext cx="3042084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Impact" pitchFamily="34" charset="0"/>
                <a:ea typeface="Times New Roman"/>
                <a:cs typeface="Times New Roman"/>
              </a:rPr>
              <a:t>CONCLUSIONES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1340768"/>
            <a:ext cx="8964488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s-EC" sz="1600" dirty="0" smtClean="0"/>
              <a:t>En definitiva se </a:t>
            </a:r>
            <a:r>
              <a:rPr lang="es-EC" sz="1600" dirty="0"/>
              <a:t>demuestra que los accidentes marítimos son atribuidos al error humano debido a las omisiones en el cumplimiento de las normas de seguridad  y de  los procedimientos operacionales, así como también se demuestra deficiencia en las verificaciones internas y externas</a:t>
            </a:r>
            <a:r>
              <a:rPr lang="es-EC" sz="1600" dirty="0" smtClean="0"/>
              <a:t>. </a:t>
            </a:r>
          </a:p>
          <a:p>
            <a:pPr lvl="0" algn="just"/>
            <a:endParaRPr lang="es-ES" sz="1600" dirty="0" smtClean="0"/>
          </a:p>
        </p:txBody>
      </p:sp>
      <p:sp>
        <p:nvSpPr>
          <p:cNvPr id="10" name="9 Rectángulo"/>
          <p:cNvSpPr/>
          <p:nvPr/>
        </p:nvSpPr>
        <p:spPr>
          <a:xfrm>
            <a:off x="251520" y="3872567"/>
            <a:ext cx="8928992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C" sz="1400" dirty="0"/>
              <a:t>Coordinar acciones entre empresas y entes de formación de la gente de mar, a fin de lograr subir los estándares de educación para </a:t>
            </a:r>
            <a:r>
              <a:rPr lang="es-EC" sz="1400" dirty="0" smtClean="0"/>
              <a:t>formar profesionales  de excelencia.</a:t>
            </a:r>
            <a:endParaRPr lang="es-EC" sz="1400" dirty="0"/>
          </a:p>
          <a:p>
            <a:r>
              <a:rPr lang="es-EC" sz="1400" dirty="0"/>
              <a:t> </a:t>
            </a:r>
          </a:p>
          <a:p>
            <a:pPr lvl="0"/>
            <a:r>
              <a:rPr lang="es-EC" sz="1400" dirty="0"/>
              <a:t>Los controles a las embarcaciones que realiza  la Autoridad Marítima deben mejorar,  las inspecciones deben  ser realizadas por  profesionales   con amplia experiencia en el tema de la Seguridad Marítima.</a:t>
            </a:r>
          </a:p>
          <a:p>
            <a:r>
              <a:rPr lang="es-EC" sz="1400" dirty="0"/>
              <a:t> </a:t>
            </a:r>
          </a:p>
          <a:p>
            <a:r>
              <a:rPr lang="es-EC" sz="1400" dirty="0"/>
              <a:t>Las empresas deben estructurarse y funcionar de manera que puedan poner en práctica, de forma efectiva, sus políticas de prevención de riesgos y seguridad operativa. </a:t>
            </a:r>
            <a:endParaRPr lang="es-EC" sz="1400" dirty="0" smtClean="0"/>
          </a:p>
          <a:p>
            <a:endParaRPr lang="es-EC" sz="1400" dirty="0"/>
          </a:p>
          <a:p>
            <a:pPr lvl="0"/>
            <a:r>
              <a:rPr lang="es-ES" sz="1400" dirty="0"/>
              <a:t>Se recomienda que el Manual de Gestión Operacional sea difundido en un lenguaje coloquial, conocido y puesto en práctica por todo el personal que trabaja en las embarcaciones de cabotaje que laboran en las Islas Galápagos</a:t>
            </a:r>
            <a:r>
              <a:rPr lang="es-ES" sz="1400" dirty="0" smtClean="0"/>
              <a:t>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267744" y="2780928"/>
            <a:ext cx="396044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Impact" pitchFamily="34" charset="0"/>
                <a:ea typeface="Times New Roman"/>
                <a:cs typeface="Times New Roman"/>
              </a:rPr>
              <a:t>RECOMENDACIONES</a:t>
            </a:r>
            <a:endParaRPr lang="es-E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Impact" pitchFamily="34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487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15816" y="116632"/>
            <a:ext cx="3312368" cy="400110"/>
          </a:xfrm>
          <a:prstGeom prst="rect">
            <a:avLst/>
          </a:prstGeom>
          <a:gradFill flip="none" rotWithShape="1">
            <a:gsLst>
              <a:gs pos="95000">
                <a:schemeClr val="accent1">
                  <a:alpha val="48000"/>
                </a:schemeClr>
              </a:gs>
              <a:gs pos="89000">
                <a:schemeClr val="bg2">
                  <a:tint val="83000"/>
                  <a:satMod val="32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Propuesta</a:t>
            </a:r>
            <a:endParaRPr lang="es-ES" sz="2000" b="1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83568" y="836712"/>
            <a:ext cx="7776864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2000" b="1" dirty="0" smtClean="0"/>
              <a:t>Objetivo general</a:t>
            </a:r>
            <a:endParaRPr lang="es-ES" sz="2000" dirty="0"/>
          </a:p>
        </p:txBody>
      </p:sp>
      <p:sp>
        <p:nvSpPr>
          <p:cNvPr id="5" name="4 Rectángulo"/>
          <p:cNvSpPr/>
          <p:nvPr/>
        </p:nvSpPr>
        <p:spPr>
          <a:xfrm>
            <a:off x="683568" y="1340768"/>
            <a:ext cx="7776863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2000" dirty="0"/>
              <a:t>Conscientes de la necesidad de contar con una operación segura para las embarcaciones, se ha decidido instrumentar un  </a:t>
            </a:r>
            <a:r>
              <a:rPr lang="es-EC" sz="2000" dirty="0" smtClean="0"/>
              <a:t>Sistema de </a:t>
            </a:r>
            <a:r>
              <a:rPr lang="es-EC" sz="2000" dirty="0"/>
              <a:t>Gestión </a:t>
            </a:r>
            <a:r>
              <a:rPr lang="es-EC" sz="2000" dirty="0" smtClean="0"/>
              <a:t>de Seguridad Operacional </a:t>
            </a:r>
            <a:r>
              <a:rPr lang="es-EC" sz="2000" dirty="0"/>
              <a:t>que se ajuste a las necesidades  de las embarcaciones de turismo de cabotaje que operan de manera permanente en el sector y que sea de fácil comprensión para las tripulaciones</a:t>
            </a:r>
            <a:r>
              <a:rPr lang="es-EC" sz="2000" dirty="0" smtClean="0"/>
              <a:t>.</a:t>
            </a:r>
            <a:endParaRPr lang="es-EC" sz="1200" dirty="0"/>
          </a:p>
        </p:txBody>
      </p:sp>
      <p:sp>
        <p:nvSpPr>
          <p:cNvPr id="9" name="8 Rectángulo"/>
          <p:cNvSpPr/>
          <p:nvPr/>
        </p:nvSpPr>
        <p:spPr>
          <a:xfrm>
            <a:off x="683569" y="3933056"/>
            <a:ext cx="777686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sz="2000" b="1" dirty="0"/>
              <a:t>Objetivos Específicos del Sistema de Gestión de Seguridad de la  Organización:</a:t>
            </a:r>
            <a:endParaRPr lang="es-ES" sz="2000" dirty="0"/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1529309967"/>
              </p:ext>
            </p:extLst>
          </p:nvPr>
        </p:nvGraphicFramePr>
        <p:xfrm>
          <a:off x="683568" y="4797152"/>
          <a:ext cx="7776862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319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92896" y="1412776"/>
            <a:ext cx="407930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SISTEMA DE GESTION DE SEGURIDAD</a:t>
            </a:r>
            <a:endParaRPr lang="es-EC" sz="2400" dirty="0"/>
          </a:p>
        </p:txBody>
      </p:sp>
      <p:sp>
        <p:nvSpPr>
          <p:cNvPr id="3" name="2 Rectángulo redondeado"/>
          <p:cNvSpPr/>
          <p:nvPr/>
        </p:nvSpPr>
        <p:spPr>
          <a:xfrm>
            <a:off x="683568" y="4077072"/>
            <a:ext cx="19442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MANUAL</a:t>
            </a:r>
            <a:endParaRPr lang="es-EC" dirty="0"/>
          </a:p>
        </p:txBody>
      </p:sp>
      <p:sp>
        <p:nvSpPr>
          <p:cNvPr id="4" name="3 Rectángulo redondeado"/>
          <p:cNvSpPr/>
          <p:nvPr/>
        </p:nvSpPr>
        <p:spPr>
          <a:xfrm>
            <a:off x="3203848" y="3988048"/>
            <a:ext cx="244827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PROCEDIMIENTOS</a:t>
            </a:r>
            <a:endParaRPr lang="es-EC" dirty="0"/>
          </a:p>
        </p:txBody>
      </p:sp>
      <p:sp>
        <p:nvSpPr>
          <p:cNvPr id="5" name="4 Rectángulo redondeado"/>
          <p:cNvSpPr/>
          <p:nvPr/>
        </p:nvSpPr>
        <p:spPr>
          <a:xfrm>
            <a:off x="6084168" y="3972407"/>
            <a:ext cx="21602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INSTRUCTIVOS</a:t>
            </a:r>
            <a:endParaRPr lang="es-EC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1835696" y="2924944"/>
            <a:ext cx="518457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1835696" y="2924944"/>
            <a:ext cx="0" cy="115212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>
            <a:endCxn id="4" idx="0"/>
          </p:cNvCxnSpPr>
          <p:nvPr/>
        </p:nvCxnSpPr>
        <p:spPr>
          <a:xfrm>
            <a:off x="4427984" y="2924944"/>
            <a:ext cx="0" cy="10631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7020272" y="2924944"/>
            <a:ext cx="0" cy="10474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flipV="1">
            <a:off x="4427984" y="2492896"/>
            <a:ext cx="0" cy="4320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40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15816" y="116632"/>
            <a:ext cx="3312368" cy="400110"/>
          </a:xfrm>
          <a:prstGeom prst="rect">
            <a:avLst/>
          </a:prstGeom>
          <a:gradFill flip="none" rotWithShape="1">
            <a:gsLst>
              <a:gs pos="95000">
                <a:schemeClr val="accent1">
                  <a:alpha val="48000"/>
                </a:schemeClr>
              </a:gs>
              <a:gs pos="89000">
                <a:schemeClr val="bg2">
                  <a:tint val="83000"/>
                  <a:satMod val="32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Propuesta</a:t>
            </a:r>
            <a:endParaRPr lang="es-ES" sz="2000" b="1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83568" y="1052736"/>
            <a:ext cx="7776864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2000" b="1" dirty="0" smtClean="0"/>
              <a:t>Manual </a:t>
            </a:r>
            <a:r>
              <a:rPr lang="es-EC" sz="2000" b="1" dirty="0"/>
              <a:t>de </a:t>
            </a:r>
            <a:r>
              <a:rPr lang="es-EC" sz="2000" b="1" dirty="0" smtClean="0"/>
              <a:t>Gestión de Seguridad  </a:t>
            </a:r>
            <a:r>
              <a:rPr lang="es-EC" sz="2000" b="1" dirty="0"/>
              <a:t>Operacional para Embarcaciones de </a:t>
            </a:r>
            <a:r>
              <a:rPr lang="es-EC" sz="2000" b="1" dirty="0" smtClean="0"/>
              <a:t>Turismo de Cabotaje </a:t>
            </a:r>
            <a:r>
              <a:rPr lang="es-EC" sz="2000" b="1" dirty="0"/>
              <a:t>que operan en el Archipiélago de Galápagos </a:t>
            </a:r>
            <a:endParaRPr lang="es-ES" sz="2000" dirty="0"/>
          </a:p>
        </p:txBody>
      </p:sp>
      <p:sp>
        <p:nvSpPr>
          <p:cNvPr id="4" name="3 Rectángulo"/>
          <p:cNvSpPr/>
          <p:nvPr/>
        </p:nvSpPr>
        <p:spPr>
          <a:xfrm>
            <a:off x="2195735" y="3717032"/>
            <a:ext cx="4350327" cy="19697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s-EC" b="1" dirty="0">
              <a:solidFill>
                <a:schemeClr val="bg1"/>
              </a:solidFill>
            </a:endParaRPr>
          </a:p>
          <a:p>
            <a:pPr algn="ctr"/>
            <a:r>
              <a:rPr lang="es-EC" b="1" dirty="0" smtClean="0">
                <a:solidFill>
                  <a:schemeClr val="tx1"/>
                </a:solidFill>
              </a:rPr>
              <a:t>      1.1 DEFINICIONES</a:t>
            </a:r>
          </a:p>
          <a:p>
            <a:pPr algn="ctr"/>
            <a:endParaRPr lang="es-EC" b="1" dirty="0" smtClean="0">
              <a:solidFill>
                <a:schemeClr val="tx1"/>
              </a:solidFill>
            </a:endParaRPr>
          </a:p>
          <a:p>
            <a:pPr algn="ctr"/>
            <a:r>
              <a:rPr lang="es-EC" b="1" dirty="0" smtClean="0">
                <a:solidFill>
                  <a:schemeClr val="tx1"/>
                </a:solidFill>
              </a:rPr>
              <a:t>1.2 OBJETIVOS</a:t>
            </a:r>
          </a:p>
          <a:p>
            <a:pPr algn="ctr"/>
            <a:endParaRPr lang="es-EC" b="1" dirty="0" smtClean="0">
              <a:solidFill>
                <a:schemeClr val="tx1"/>
              </a:solidFill>
            </a:endParaRPr>
          </a:p>
          <a:p>
            <a:pPr algn="ctr"/>
            <a:r>
              <a:rPr lang="es-EC" b="1" dirty="0" smtClean="0">
                <a:solidFill>
                  <a:schemeClr val="tx1"/>
                </a:solidFill>
              </a:rPr>
              <a:t>  1.3 APLICACION</a:t>
            </a:r>
            <a:endParaRPr lang="es-EC" sz="1400" b="1" dirty="0" smtClean="0"/>
          </a:p>
          <a:p>
            <a:endParaRPr lang="es-ES" sz="1400" dirty="0"/>
          </a:p>
        </p:txBody>
      </p:sp>
      <p:sp>
        <p:nvSpPr>
          <p:cNvPr id="6" name="5 Rectángulo"/>
          <p:cNvSpPr/>
          <p:nvPr/>
        </p:nvSpPr>
        <p:spPr>
          <a:xfrm>
            <a:off x="1558020" y="2780928"/>
            <a:ext cx="597666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dirty="0"/>
              <a:t>CAPITULO 1.- GENERALIDADES Y OBJETIVOS</a:t>
            </a:r>
          </a:p>
        </p:txBody>
      </p:sp>
    </p:spTree>
    <p:extLst>
      <p:ext uri="{BB962C8B-B14F-4D97-AF65-F5344CB8AC3E}">
        <p14:creationId xmlns:p14="http://schemas.microsoft.com/office/powerpoint/2010/main" val="33253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15816" y="116632"/>
            <a:ext cx="3312368" cy="400110"/>
          </a:xfrm>
          <a:prstGeom prst="rect">
            <a:avLst/>
          </a:prstGeom>
          <a:gradFill flip="none" rotWithShape="1">
            <a:gsLst>
              <a:gs pos="95000">
                <a:schemeClr val="accent1">
                  <a:alpha val="48000"/>
                </a:schemeClr>
              </a:gs>
              <a:gs pos="89000">
                <a:schemeClr val="bg2">
                  <a:tint val="83000"/>
                  <a:satMod val="32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Propuesta</a:t>
            </a:r>
            <a:endParaRPr lang="es-ES" sz="2000" b="1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131647006"/>
              </p:ext>
            </p:extLst>
          </p:nvPr>
        </p:nvGraphicFramePr>
        <p:xfrm>
          <a:off x="348208" y="1052736"/>
          <a:ext cx="832824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831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2108" y="836712"/>
            <a:ext cx="7202776" cy="8396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C" dirty="0" smtClean="0"/>
              <a:t>Sumario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1187624" y="1844824"/>
            <a:ext cx="7200800" cy="44644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C" sz="2800" dirty="0" smtClean="0"/>
          </a:p>
          <a:p>
            <a:endParaRPr lang="es-EC" sz="2800" dirty="0"/>
          </a:p>
          <a:p>
            <a:endParaRPr lang="es-EC" sz="2800" dirty="0" smtClean="0"/>
          </a:p>
          <a:p>
            <a:endParaRPr lang="es-EC" sz="2800" dirty="0" smtClean="0"/>
          </a:p>
          <a:p>
            <a:endParaRPr lang="es-EC" sz="2800" dirty="0"/>
          </a:p>
          <a:p>
            <a:endParaRPr lang="es-EC" sz="2800" dirty="0" smtClean="0"/>
          </a:p>
          <a:p>
            <a:endParaRPr lang="es-EC" sz="2800" dirty="0" smtClean="0"/>
          </a:p>
          <a:p>
            <a:endParaRPr lang="es-EC" sz="2800" dirty="0" smtClean="0"/>
          </a:p>
          <a:p>
            <a:endParaRPr lang="es-EC" sz="2800" dirty="0" smtClean="0"/>
          </a:p>
          <a:p>
            <a:pPr algn="ctr"/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1403648" y="1914398"/>
            <a:ext cx="6840760" cy="5784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2400" dirty="0">
                <a:solidFill>
                  <a:prstClr val="black"/>
                </a:solidFill>
              </a:rPr>
              <a:t>1.- Introducción General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403648" y="2600908"/>
            <a:ext cx="6840760" cy="5400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C" sz="2400" dirty="0">
                <a:solidFill>
                  <a:prstClr val="black"/>
                </a:solidFill>
              </a:rPr>
              <a:t>2.- Planteamiento del Problema de </a:t>
            </a:r>
            <a:r>
              <a:rPr lang="es-EC" sz="2400" dirty="0" smtClean="0">
                <a:solidFill>
                  <a:prstClr val="black"/>
                </a:solidFill>
              </a:rPr>
              <a:t>Investigación</a:t>
            </a:r>
            <a:endParaRPr lang="es-EC" sz="2400" dirty="0">
              <a:solidFill>
                <a:prstClr val="black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403648" y="3277023"/>
            <a:ext cx="684076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C" sz="2400" dirty="0">
                <a:solidFill>
                  <a:prstClr val="black"/>
                </a:solidFill>
              </a:rPr>
              <a:t>3.- Objetivos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394903" y="3848472"/>
            <a:ext cx="6849505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C" sz="2400" dirty="0">
                <a:solidFill>
                  <a:prstClr val="black"/>
                </a:solidFill>
              </a:rPr>
              <a:t>4.- Marco Teórico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394903" y="4509120"/>
            <a:ext cx="6849505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C" sz="2800" dirty="0">
                <a:solidFill>
                  <a:prstClr val="black"/>
                </a:solidFill>
              </a:rPr>
              <a:t>5.- Metodología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413654" y="5122912"/>
            <a:ext cx="6830754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C" sz="2400" dirty="0">
                <a:solidFill>
                  <a:prstClr val="black"/>
                </a:solidFill>
              </a:rPr>
              <a:t>6.- Conclusiones y Recomendaciones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413654" y="5751356"/>
            <a:ext cx="6830753" cy="457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2400" dirty="0">
                <a:solidFill>
                  <a:prstClr val="black"/>
                </a:solidFill>
              </a:rPr>
              <a:t>7.- Propuesta</a:t>
            </a:r>
          </a:p>
        </p:txBody>
      </p:sp>
    </p:spTree>
    <p:extLst>
      <p:ext uri="{BB962C8B-B14F-4D97-AF65-F5344CB8AC3E}">
        <p14:creationId xmlns:p14="http://schemas.microsoft.com/office/powerpoint/2010/main" val="188260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850189836"/>
              </p:ext>
            </p:extLst>
          </p:nvPr>
        </p:nvGraphicFramePr>
        <p:xfrm>
          <a:off x="4572000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638680639"/>
              </p:ext>
            </p:extLst>
          </p:nvPr>
        </p:nvGraphicFramePr>
        <p:xfrm>
          <a:off x="348208" y="1052736"/>
          <a:ext cx="832824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2915816" y="116632"/>
            <a:ext cx="3312368" cy="400110"/>
          </a:xfrm>
          <a:prstGeom prst="rect">
            <a:avLst/>
          </a:prstGeom>
          <a:gradFill flip="none" rotWithShape="1">
            <a:gsLst>
              <a:gs pos="95000">
                <a:schemeClr val="accent1">
                  <a:alpha val="48000"/>
                </a:schemeClr>
              </a:gs>
              <a:gs pos="89000">
                <a:schemeClr val="bg2">
                  <a:tint val="83000"/>
                  <a:satMod val="32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Propuesta</a:t>
            </a:r>
            <a:endParaRPr lang="es-ES" sz="2000" b="1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89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15816" y="116632"/>
            <a:ext cx="3312368" cy="400110"/>
          </a:xfrm>
          <a:prstGeom prst="rect">
            <a:avLst/>
          </a:prstGeom>
          <a:gradFill flip="none" rotWithShape="1">
            <a:gsLst>
              <a:gs pos="95000">
                <a:schemeClr val="accent1">
                  <a:alpha val="48000"/>
                </a:schemeClr>
              </a:gs>
              <a:gs pos="89000">
                <a:schemeClr val="bg2">
                  <a:tint val="83000"/>
                  <a:satMod val="32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  <a:hlinkClick r:id="rId2" action="ppaction://hlinkpres?slideindex=1&amp;slidetitle="/>
              </a:rPr>
              <a:t>Propuesta</a:t>
            </a:r>
            <a:endParaRPr lang="es-ES" sz="2000" b="1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589101"/>
            <a:ext cx="3794743" cy="3356958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827584" y="1898248"/>
            <a:ext cx="20882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 smtClean="0"/>
              <a:t>PROCEDIMIENTOS DE GESTIÓN DE SEGURIDAD</a:t>
            </a:r>
            <a:endParaRPr lang="es-ES" sz="1400" b="1" dirty="0"/>
          </a:p>
        </p:txBody>
      </p:sp>
      <p:pic>
        <p:nvPicPr>
          <p:cNvPr id="6" name="5 Imagen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28" y="958433"/>
            <a:ext cx="3794743" cy="3356958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3620219" y="2375302"/>
            <a:ext cx="1903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 smtClean="0"/>
              <a:t>PROCEDIMIENTOS OPERACIONALES</a:t>
            </a:r>
            <a:endParaRPr lang="es-ES" sz="1400" b="1" dirty="0"/>
          </a:p>
        </p:txBody>
      </p:sp>
      <p:grpSp>
        <p:nvGrpSpPr>
          <p:cNvPr id="10" name="9 Grupo"/>
          <p:cNvGrpSpPr/>
          <p:nvPr/>
        </p:nvGrpSpPr>
        <p:grpSpPr>
          <a:xfrm>
            <a:off x="5981758" y="1394138"/>
            <a:ext cx="3794743" cy="3356958"/>
            <a:chOff x="5940152" y="3068960"/>
            <a:chExt cx="3794743" cy="3356958"/>
          </a:xfrm>
        </p:grpSpPr>
        <p:pic>
          <p:nvPicPr>
            <p:cNvPr id="8" name="7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2" y="3068960"/>
              <a:ext cx="3794743" cy="3356958"/>
            </a:xfrm>
            <a:prstGeom prst="rect">
              <a:avLst/>
            </a:prstGeom>
          </p:spPr>
        </p:pic>
        <p:sp>
          <p:nvSpPr>
            <p:cNvPr id="9" name="8 Rectángulo"/>
            <p:cNvSpPr/>
            <p:nvPr/>
          </p:nvSpPr>
          <p:spPr>
            <a:xfrm>
              <a:off x="6766531" y="4221088"/>
              <a:ext cx="214198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400" b="1" dirty="0" smtClean="0"/>
                <a:t>PROCEDIMIENTOS DE RESPUESTA A EMERGENCIAS</a:t>
              </a:r>
              <a:endParaRPr lang="es-ES" sz="1400" b="1" dirty="0"/>
            </a:p>
          </p:txBody>
        </p:sp>
      </p:grp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645024"/>
            <a:ext cx="3794743" cy="3356958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2203310" y="5169614"/>
            <a:ext cx="16193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 smtClean="0"/>
              <a:t>INSTRUCTIVOS</a:t>
            </a:r>
            <a:endParaRPr lang="es-ES" sz="1400" b="1" dirty="0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997" y="3933056"/>
            <a:ext cx="3794743" cy="3356958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5718482" y="5108059"/>
            <a:ext cx="141577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 smtClean="0"/>
              <a:t>PLANES </a:t>
            </a:r>
          </a:p>
          <a:p>
            <a:r>
              <a:rPr lang="es-ES" sz="1400" b="1" dirty="0" smtClean="0"/>
              <a:t>Y </a:t>
            </a:r>
          </a:p>
          <a:p>
            <a:r>
              <a:rPr lang="es-ES" sz="1400" b="1" dirty="0" smtClean="0"/>
              <a:t>PROGRAMAS</a:t>
            </a:r>
            <a:endParaRPr lang="es-ES" sz="1400" b="1" dirty="0"/>
          </a:p>
        </p:txBody>
      </p:sp>
      <p:sp>
        <p:nvSpPr>
          <p:cNvPr id="15" name="14 Estrella de 5 puntas">
            <a:hlinkClick r:id="rId4" action="ppaction://hlinkpres?slideindex=16&amp;slidetitle=Presentación de PowerPoint"/>
          </p:cNvPr>
          <p:cNvSpPr/>
          <p:nvPr/>
        </p:nvSpPr>
        <p:spPr>
          <a:xfrm>
            <a:off x="2229977" y="2712577"/>
            <a:ext cx="360040" cy="360040"/>
          </a:xfrm>
          <a:prstGeom prst="star5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strella de 5 puntas">
            <a:hlinkClick r:id="rId5" action="ppaction://hlinkpres?slideindex=22&amp;slidetitle=Presentación de PowerPoint"/>
          </p:cNvPr>
          <p:cNvSpPr/>
          <p:nvPr/>
        </p:nvSpPr>
        <p:spPr>
          <a:xfrm>
            <a:off x="5163740" y="3072617"/>
            <a:ext cx="360040" cy="360040"/>
          </a:xfrm>
          <a:prstGeom prst="star5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Estrella de 5 puntas">
            <a:hlinkClick r:id="rId6" action="ppaction://hlinkpres?slideindex=27&amp;slidetitle=Presentación de PowerPoint"/>
          </p:cNvPr>
          <p:cNvSpPr/>
          <p:nvPr/>
        </p:nvSpPr>
        <p:spPr>
          <a:xfrm>
            <a:off x="8585897" y="3528182"/>
            <a:ext cx="360040" cy="360040"/>
          </a:xfrm>
          <a:prstGeom prst="star5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strella de 5 puntas">
            <a:hlinkClick r:id="rId7" action="ppaction://hlinkpres?slideindex=28&amp;slidetitle=Presentación de PowerPoint"/>
          </p:cNvPr>
          <p:cNvSpPr/>
          <p:nvPr/>
        </p:nvSpPr>
        <p:spPr>
          <a:xfrm>
            <a:off x="3642644" y="5846723"/>
            <a:ext cx="360040" cy="360040"/>
          </a:xfrm>
          <a:prstGeom prst="star5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Estrella de 5 puntas">
            <a:hlinkClick r:id="rId8" action="ppaction://hlinkpres?slideindex=29&amp;slidetitle=Presentación de PowerPoint"/>
          </p:cNvPr>
          <p:cNvSpPr/>
          <p:nvPr/>
        </p:nvSpPr>
        <p:spPr>
          <a:xfrm>
            <a:off x="7134254" y="6026743"/>
            <a:ext cx="360040" cy="360040"/>
          </a:xfrm>
          <a:prstGeom prst="star5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010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1896" y="2193280"/>
            <a:ext cx="59565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GRACIAS</a:t>
            </a:r>
            <a:endParaRPr lang="es-ES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294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15816" y="116632"/>
            <a:ext cx="3312368" cy="400110"/>
          </a:xfrm>
          <a:prstGeom prst="rect">
            <a:avLst/>
          </a:prstGeom>
          <a:gradFill flip="none" rotWithShape="1">
            <a:gsLst>
              <a:gs pos="95000">
                <a:schemeClr val="accent1">
                  <a:alpha val="48000"/>
                </a:schemeClr>
              </a:gs>
              <a:gs pos="89000">
                <a:schemeClr val="bg2">
                  <a:tint val="83000"/>
                  <a:satMod val="32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Propuesta</a:t>
            </a:r>
            <a:endParaRPr lang="es-ES" sz="2000" b="1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44016" y="836712"/>
            <a:ext cx="45720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S" sz="1400" b="1" dirty="0" smtClean="0"/>
              <a:t>PROCEDIMIENTOS DE GESTIÓN DE SEGURIDAD</a:t>
            </a:r>
            <a:endParaRPr lang="es-ES" sz="1400" b="1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960122133"/>
              </p:ext>
            </p:extLst>
          </p:nvPr>
        </p:nvGraphicFramePr>
        <p:xfrm>
          <a:off x="144016" y="1587269"/>
          <a:ext cx="8820472" cy="212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611560" y="1321023"/>
            <a:ext cx="5184576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b="1" dirty="0"/>
              <a:t>PROCEDIMIENTO PARA CONTROL DE DOCUMENTOS</a:t>
            </a:r>
            <a:endParaRPr lang="es-ES" sz="1400" dirty="0"/>
          </a:p>
        </p:txBody>
      </p:sp>
      <p:sp>
        <p:nvSpPr>
          <p:cNvPr id="6" name="5 Rectángulo"/>
          <p:cNvSpPr/>
          <p:nvPr/>
        </p:nvSpPr>
        <p:spPr>
          <a:xfrm>
            <a:off x="611560" y="3717032"/>
            <a:ext cx="4392488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b="1" dirty="0"/>
              <a:t>SELECCIÓN Y CONTRATACIÓN DE PERSONAL</a:t>
            </a:r>
            <a:endParaRPr lang="es-ES" sz="1400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821495607"/>
              </p:ext>
            </p:extLst>
          </p:nvPr>
        </p:nvGraphicFramePr>
        <p:xfrm>
          <a:off x="144016" y="4251565"/>
          <a:ext cx="8820472" cy="212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2691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15816" y="116632"/>
            <a:ext cx="3312368" cy="400110"/>
          </a:xfrm>
          <a:prstGeom prst="rect">
            <a:avLst/>
          </a:prstGeom>
          <a:gradFill flip="none" rotWithShape="1">
            <a:gsLst>
              <a:gs pos="95000">
                <a:schemeClr val="accent1">
                  <a:alpha val="48000"/>
                </a:schemeClr>
              </a:gs>
              <a:gs pos="89000">
                <a:schemeClr val="bg2">
                  <a:tint val="83000"/>
                  <a:satMod val="32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Propuesta</a:t>
            </a:r>
            <a:endParaRPr lang="es-ES" sz="2000" b="1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44016" y="836712"/>
            <a:ext cx="45720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S" sz="1400" b="1" dirty="0" smtClean="0"/>
              <a:t>PROCEDIMIENTOS DE GESTIÓN DE SEGURIDAD</a:t>
            </a:r>
            <a:endParaRPr lang="es-ES" sz="1400" b="1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873239406"/>
              </p:ext>
            </p:extLst>
          </p:nvPr>
        </p:nvGraphicFramePr>
        <p:xfrm>
          <a:off x="144016" y="1587269"/>
          <a:ext cx="8820472" cy="212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611560" y="1321023"/>
            <a:ext cx="3456384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b="1" dirty="0"/>
              <a:t>FAMILIARIZACIÓN DE PERSONAL</a:t>
            </a:r>
            <a:endParaRPr lang="es-ES" sz="1400" dirty="0"/>
          </a:p>
        </p:txBody>
      </p:sp>
      <p:sp>
        <p:nvSpPr>
          <p:cNvPr id="6" name="5 Rectángulo"/>
          <p:cNvSpPr/>
          <p:nvPr/>
        </p:nvSpPr>
        <p:spPr>
          <a:xfrm>
            <a:off x="611560" y="3717032"/>
            <a:ext cx="4392488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b="1" dirty="0" smtClean="0"/>
              <a:t>PROCEDIMIENTO PARA CAPACITACIÓN</a:t>
            </a:r>
            <a:endParaRPr lang="es-ES" sz="1400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603097312"/>
              </p:ext>
            </p:extLst>
          </p:nvPr>
        </p:nvGraphicFramePr>
        <p:xfrm>
          <a:off x="144016" y="4251565"/>
          <a:ext cx="8820472" cy="212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5482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15816" y="116632"/>
            <a:ext cx="3312368" cy="400110"/>
          </a:xfrm>
          <a:prstGeom prst="rect">
            <a:avLst/>
          </a:prstGeom>
          <a:gradFill flip="none" rotWithShape="1">
            <a:gsLst>
              <a:gs pos="95000">
                <a:schemeClr val="accent1">
                  <a:alpha val="48000"/>
                </a:schemeClr>
              </a:gs>
              <a:gs pos="89000">
                <a:schemeClr val="bg2">
                  <a:tint val="83000"/>
                  <a:satMod val="32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Propuesta</a:t>
            </a:r>
            <a:endParaRPr lang="es-ES" sz="2000" b="1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44016" y="836712"/>
            <a:ext cx="45720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S" sz="1400" b="1" dirty="0" smtClean="0"/>
              <a:t>PROCEDIMIENTOS DE GESTIÓN DE SEGURIDAD</a:t>
            </a:r>
            <a:endParaRPr lang="es-ES" sz="1400" b="1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783896260"/>
              </p:ext>
            </p:extLst>
          </p:nvPr>
        </p:nvGraphicFramePr>
        <p:xfrm>
          <a:off x="144016" y="1587269"/>
          <a:ext cx="8820472" cy="212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611560" y="1321023"/>
            <a:ext cx="7056784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b="1" dirty="0" smtClean="0"/>
              <a:t>PROCEDIMIENTO PARA CONTROLAR LAS RESPUESTAS A EMERGENCIAS</a:t>
            </a:r>
            <a:endParaRPr lang="es-ES" sz="1400" dirty="0"/>
          </a:p>
        </p:txBody>
      </p:sp>
      <p:sp>
        <p:nvSpPr>
          <p:cNvPr id="6" name="5 Rectángulo"/>
          <p:cNvSpPr/>
          <p:nvPr/>
        </p:nvSpPr>
        <p:spPr>
          <a:xfrm>
            <a:off x="611559" y="3717032"/>
            <a:ext cx="824149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b="1" dirty="0" smtClean="0"/>
              <a:t>NOTIFICACIÓN DE NO CONFORMIDADES, ACCIDENTES Y SITUACIONES POTENCIALMENTE PELIGROSAS</a:t>
            </a:r>
            <a:endParaRPr lang="es-ES" sz="1400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616428300"/>
              </p:ext>
            </p:extLst>
          </p:nvPr>
        </p:nvGraphicFramePr>
        <p:xfrm>
          <a:off x="144016" y="4251565"/>
          <a:ext cx="8820472" cy="212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1100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15816" y="116632"/>
            <a:ext cx="3312368" cy="400110"/>
          </a:xfrm>
          <a:prstGeom prst="rect">
            <a:avLst/>
          </a:prstGeom>
          <a:gradFill flip="none" rotWithShape="1">
            <a:gsLst>
              <a:gs pos="95000">
                <a:schemeClr val="accent1">
                  <a:alpha val="48000"/>
                </a:schemeClr>
              </a:gs>
              <a:gs pos="89000">
                <a:schemeClr val="bg2">
                  <a:tint val="83000"/>
                  <a:satMod val="32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Propuesta</a:t>
            </a:r>
            <a:endParaRPr lang="es-ES" sz="2000" b="1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44016" y="836712"/>
            <a:ext cx="45720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S" sz="1400" b="1" dirty="0" smtClean="0"/>
              <a:t>PROCEDIMIENTOS DE GESTIÓN DE SEGURIDAD</a:t>
            </a:r>
            <a:endParaRPr lang="es-ES" sz="1400" b="1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867483662"/>
              </p:ext>
            </p:extLst>
          </p:nvPr>
        </p:nvGraphicFramePr>
        <p:xfrm>
          <a:off x="144016" y="1587269"/>
          <a:ext cx="8820472" cy="212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611560" y="1321023"/>
            <a:ext cx="4536504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b="1" dirty="0"/>
              <a:t>INVESTIGACIÓN Y ANÁLISIS DE ACCIDENTES</a:t>
            </a:r>
            <a:endParaRPr lang="es-ES" sz="1400" dirty="0"/>
          </a:p>
        </p:txBody>
      </p:sp>
      <p:sp>
        <p:nvSpPr>
          <p:cNvPr id="6" name="5 Rectángulo"/>
          <p:cNvSpPr/>
          <p:nvPr/>
        </p:nvSpPr>
        <p:spPr>
          <a:xfrm>
            <a:off x="611560" y="3717032"/>
            <a:ext cx="2664296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b="1" dirty="0" smtClean="0"/>
              <a:t>ACCIONES CORRECTIVAS </a:t>
            </a:r>
            <a:endParaRPr lang="es-ES" sz="1400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538157727"/>
              </p:ext>
            </p:extLst>
          </p:nvPr>
        </p:nvGraphicFramePr>
        <p:xfrm>
          <a:off x="144016" y="4251565"/>
          <a:ext cx="8820472" cy="212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3386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15816" y="116632"/>
            <a:ext cx="3312368" cy="400110"/>
          </a:xfrm>
          <a:prstGeom prst="rect">
            <a:avLst/>
          </a:prstGeom>
          <a:gradFill flip="none" rotWithShape="1">
            <a:gsLst>
              <a:gs pos="95000">
                <a:schemeClr val="accent1">
                  <a:alpha val="48000"/>
                </a:schemeClr>
              </a:gs>
              <a:gs pos="89000">
                <a:schemeClr val="bg2">
                  <a:tint val="83000"/>
                  <a:satMod val="32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Propuesta</a:t>
            </a:r>
            <a:endParaRPr lang="es-ES" sz="2000" b="1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44016" y="836712"/>
            <a:ext cx="45720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S" sz="1400" b="1" dirty="0" smtClean="0"/>
              <a:t>PROCEDIMIENTOS DE GESTIÓN DE SEGURIDAD</a:t>
            </a:r>
            <a:endParaRPr lang="es-ES" sz="1400" b="1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630048972"/>
              </p:ext>
            </p:extLst>
          </p:nvPr>
        </p:nvGraphicFramePr>
        <p:xfrm>
          <a:off x="144016" y="1587269"/>
          <a:ext cx="8820472" cy="212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611560" y="1321023"/>
            <a:ext cx="3456384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b="1" dirty="0" smtClean="0"/>
              <a:t>EVALUACIÓN DEL SISTEMA</a:t>
            </a:r>
            <a:endParaRPr lang="es-ES" sz="1400" dirty="0"/>
          </a:p>
        </p:txBody>
      </p:sp>
      <p:sp>
        <p:nvSpPr>
          <p:cNvPr id="6" name="5 Rectángulo"/>
          <p:cNvSpPr/>
          <p:nvPr/>
        </p:nvSpPr>
        <p:spPr>
          <a:xfrm>
            <a:off x="611560" y="3717032"/>
            <a:ext cx="5760640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b="1" dirty="0" smtClean="0"/>
              <a:t>MANTENIMIENTO (PREVENTIVO / CORRECTIVO)</a:t>
            </a:r>
            <a:endParaRPr lang="es-ES" sz="1400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311149600"/>
              </p:ext>
            </p:extLst>
          </p:nvPr>
        </p:nvGraphicFramePr>
        <p:xfrm>
          <a:off x="144016" y="4251565"/>
          <a:ext cx="8820472" cy="212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5145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15816" y="116632"/>
            <a:ext cx="3312368" cy="400110"/>
          </a:xfrm>
          <a:prstGeom prst="rect">
            <a:avLst/>
          </a:prstGeom>
          <a:gradFill flip="none" rotWithShape="1">
            <a:gsLst>
              <a:gs pos="95000">
                <a:schemeClr val="accent1">
                  <a:alpha val="48000"/>
                </a:schemeClr>
              </a:gs>
              <a:gs pos="89000">
                <a:schemeClr val="bg2">
                  <a:tint val="83000"/>
                  <a:satMod val="32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Propuesta</a:t>
            </a:r>
            <a:endParaRPr lang="es-ES" sz="2000" b="1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44016" y="836712"/>
            <a:ext cx="45720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S" sz="1400" b="1" dirty="0" smtClean="0"/>
              <a:t>PROCEDIMIENTOS DE GESTIÓN DE SEGURIDAD</a:t>
            </a:r>
            <a:endParaRPr lang="es-ES" sz="1400" b="1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116117493"/>
              </p:ext>
            </p:extLst>
          </p:nvPr>
        </p:nvGraphicFramePr>
        <p:xfrm>
          <a:off x="144016" y="1587269"/>
          <a:ext cx="8820472" cy="212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611560" y="1321023"/>
            <a:ext cx="3528392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b="1" dirty="0" smtClean="0"/>
              <a:t>CONTROL DE ALCOHOL Y DROGAS</a:t>
            </a:r>
            <a:endParaRPr lang="es-ES" sz="1400" dirty="0"/>
          </a:p>
        </p:txBody>
      </p:sp>
      <p:sp>
        <p:nvSpPr>
          <p:cNvPr id="6" name="5 Rectángulo"/>
          <p:cNvSpPr/>
          <p:nvPr/>
        </p:nvSpPr>
        <p:spPr>
          <a:xfrm>
            <a:off x="611559" y="3717033"/>
            <a:ext cx="4680521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b="1" dirty="0" smtClean="0"/>
              <a:t>EVALUACIÓN DEL DESEMPEÑO DEL PERSONAL</a:t>
            </a:r>
            <a:endParaRPr lang="es-ES" sz="1400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4153903794"/>
              </p:ext>
            </p:extLst>
          </p:nvPr>
        </p:nvGraphicFramePr>
        <p:xfrm>
          <a:off x="144016" y="4251565"/>
          <a:ext cx="8820472" cy="212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7 Flecha izquierda">
            <a:hlinkClick r:id="rId12" action="ppaction://hlinkpres?slideindex=14&amp;slidetitle=Presentación de PowerPoint"/>
          </p:cNvPr>
          <p:cNvSpPr/>
          <p:nvPr/>
        </p:nvSpPr>
        <p:spPr>
          <a:xfrm>
            <a:off x="7942668" y="191157"/>
            <a:ext cx="936104" cy="360040"/>
          </a:xfrm>
          <a:prstGeom prst="leftArrow">
            <a:avLst/>
          </a:prstGeom>
          <a:solidFill>
            <a:srgbClr val="3891A7"/>
          </a:solidFill>
          <a:ln w="25400" cap="flat" cmpd="sng" algn="ctr">
            <a:solidFill>
              <a:srgbClr val="3891A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Regresar</a:t>
            </a:r>
            <a:endParaRPr kumimoji="0" lang="es-EC" sz="105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99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15816" y="116632"/>
            <a:ext cx="3312368" cy="400110"/>
          </a:xfrm>
          <a:prstGeom prst="rect">
            <a:avLst/>
          </a:prstGeom>
          <a:gradFill flip="none" rotWithShape="1">
            <a:gsLst>
              <a:gs pos="95000">
                <a:schemeClr val="accent1">
                  <a:alpha val="48000"/>
                </a:schemeClr>
              </a:gs>
              <a:gs pos="89000">
                <a:schemeClr val="bg2">
                  <a:tint val="83000"/>
                  <a:satMod val="32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Propuesta</a:t>
            </a:r>
            <a:endParaRPr lang="es-ES" sz="2000" b="1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44016" y="836712"/>
            <a:ext cx="385192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b="1" dirty="0" smtClean="0"/>
              <a:t>PROCEDIMIENTOS OPERACIONALES</a:t>
            </a:r>
            <a:endParaRPr lang="es-ES" sz="1400" b="1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951695958"/>
              </p:ext>
            </p:extLst>
          </p:nvPr>
        </p:nvGraphicFramePr>
        <p:xfrm>
          <a:off x="144016" y="1587269"/>
          <a:ext cx="8820472" cy="212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611560" y="1321023"/>
            <a:ext cx="5472608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b="1" dirty="0" smtClean="0"/>
              <a:t>PROCEDIMIENTO DE MANEJO DE CERTIFICACIONES</a:t>
            </a:r>
            <a:endParaRPr lang="es-ES" sz="1400" dirty="0"/>
          </a:p>
        </p:txBody>
      </p:sp>
      <p:sp>
        <p:nvSpPr>
          <p:cNvPr id="6" name="5 Rectángulo"/>
          <p:cNvSpPr/>
          <p:nvPr/>
        </p:nvSpPr>
        <p:spPr>
          <a:xfrm>
            <a:off x="611560" y="3717033"/>
            <a:ext cx="234026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b="1" dirty="0" smtClean="0"/>
              <a:t>PRÁCTICAS SEGURAS</a:t>
            </a:r>
            <a:endParaRPr lang="es-ES" sz="1400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186804341"/>
              </p:ext>
            </p:extLst>
          </p:nvPr>
        </p:nvGraphicFramePr>
        <p:xfrm>
          <a:off x="144016" y="4251565"/>
          <a:ext cx="8820472" cy="212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0946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2108" y="1052736"/>
            <a:ext cx="7202776" cy="62366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dirty="0" smtClean="0"/>
              <a:t>1. Introducción General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es-EC" sz="2800" dirty="0" smtClean="0"/>
              <a:t>El presente trabajo de investigación tiene    por objeto realizar una apreciación del nivel de seguridad en las embarcaciones de turismo de cabotaje, y proponer un sistema de Gestión Operacional, el mismo que aspiro a que se ponga en consideración de la autoridad Marítima a fin de preservar la vida humana en el mar y conservar el medio ambiente.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199093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15816" y="116632"/>
            <a:ext cx="3312368" cy="400110"/>
          </a:xfrm>
          <a:prstGeom prst="rect">
            <a:avLst/>
          </a:prstGeom>
          <a:gradFill flip="none" rotWithShape="1">
            <a:gsLst>
              <a:gs pos="95000">
                <a:schemeClr val="accent1">
                  <a:alpha val="48000"/>
                </a:schemeClr>
              </a:gs>
              <a:gs pos="89000">
                <a:schemeClr val="bg2">
                  <a:tint val="83000"/>
                  <a:satMod val="32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Propuesta</a:t>
            </a:r>
            <a:endParaRPr lang="es-ES" sz="2000" b="1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072906067"/>
              </p:ext>
            </p:extLst>
          </p:nvPr>
        </p:nvGraphicFramePr>
        <p:xfrm>
          <a:off x="144016" y="1587269"/>
          <a:ext cx="8820472" cy="212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611560" y="1321023"/>
            <a:ext cx="3456384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b="1" dirty="0" smtClean="0"/>
              <a:t>EQUIPO DE SEGURIDAD PERSONAL </a:t>
            </a:r>
            <a:endParaRPr lang="es-ES" sz="1400" dirty="0"/>
          </a:p>
        </p:txBody>
      </p:sp>
      <p:sp>
        <p:nvSpPr>
          <p:cNvPr id="6" name="5 Rectángulo"/>
          <p:cNvSpPr/>
          <p:nvPr/>
        </p:nvSpPr>
        <p:spPr>
          <a:xfrm>
            <a:off x="611560" y="3717032"/>
            <a:ext cx="4032448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b="1" dirty="0" smtClean="0"/>
              <a:t>REABASTECIMIENTO DE COMBUSTIBLE </a:t>
            </a:r>
            <a:endParaRPr lang="es-ES" sz="1400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644294422"/>
              </p:ext>
            </p:extLst>
          </p:nvPr>
        </p:nvGraphicFramePr>
        <p:xfrm>
          <a:off x="144016" y="4251565"/>
          <a:ext cx="8820472" cy="212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7 Rectángulo"/>
          <p:cNvSpPr/>
          <p:nvPr/>
        </p:nvSpPr>
        <p:spPr>
          <a:xfrm>
            <a:off x="144016" y="836712"/>
            <a:ext cx="385192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b="1" dirty="0" smtClean="0"/>
              <a:t>PROCEDIMIENTOS OPERACIONALES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8242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15816" y="116632"/>
            <a:ext cx="3312368" cy="400110"/>
          </a:xfrm>
          <a:prstGeom prst="rect">
            <a:avLst/>
          </a:prstGeom>
          <a:gradFill flip="none" rotWithShape="1">
            <a:gsLst>
              <a:gs pos="95000">
                <a:schemeClr val="accent1">
                  <a:alpha val="48000"/>
                </a:schemeClr>
              </a:gs>
              <a:gs pos="89000">
                <a:schemeClr val="bg2">
                  <a:tint val="83000"/>
                  <a:satMod val="32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Propuesta</a:t>
            </a:r>
            <a:endParaRPr lang="es-ES" sz="2000" b="1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397994909"/>
              </p:ext>
            </p:extLst>
          </p:nvPr>
        </p:nvGraphicFramePr>
        <p:xfrm>
          <a:off x="144016" y="1587269"/>
          <a:ext cx="8820472" cy="212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611560" y="1321023"/>
            <a:ext cx="1728192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b="1" dirty="0" smtClean="0"/>
              <a:t>PLAN DE VIAJES </a:t>
            </a:r>
            <a:endParaRPr lang="es-ES" sz="1400" dirty="0"/>
          </a:p>
        </p:txBody>
      </p:sp>
      <p:sp>
        <p:nvSpPr>
          <p:cNvPr id="6" name="5 Rectángulo"/>
          <p:cNvSpPr/>
          <p:nvPr/>
        </p:nvSpPr>
        <p:spPr>
          <a:xfrm>
            <a:off x="611560" y="3717032"/>
            <a:ext cx="4320480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b="1" dirty="0" smtClean="0"/>
              <a:t>EMBARQUE Y DESEMBARQUE DE PASAJEROS </a:t>
            </a:r>
            <a:endParaRPr lang="es-ES" sz="1400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506094934"/>
              </p:ext>
            </p:extLst>
          </p:nvPr>
        </p:nvGraphicFramePr>
        <p:xfrm>
          <a:off x="144016" y="4251565"/>
          <a:ext cx="8820472" cy="212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7 Rectángulo"/>
          <p:cNvSpPr/>
          <p:nvPr/>
        </p:nvSpPr>
        <p:spPr>
          <a:xfrm>
            <a:off x="144016" y="836712"/>
            <a:ext cx="385192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b="1" dirty="0" smtClean="0"/>
              <a:t>PROCEDIMIENTOS OPERACIONALES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413854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15816" y="116632"/>
            <a:ext cx="3312368" cy="400110"/>
          </a:xfrm>
          <a:prstGeom prst="rect">
            <a:avLst/>
          </a:prstGeom>
          <a:gradFill flip="none" rotWithShape="1">
            <a:gsLst>
              <a:gs pos="95000">
                <a:schemeClr val="accent1">
                  <a:alpha val="48000"/>
                </a:schemeClr>
              </a:gs>
              <a:gs pos="89000">
                <a:schemeClr val="bg2">
                  <a:tint val="83000"/>
                  <a:satMod val="32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Propuesta</a:t>
            </a:r>
            <a:endParaRPr lang="es-ES" sz="2000" b="1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44016" y="836712"/>
            <a:ext cx="385192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b="1" dirty="0" smtClean="0"/>
              <a:t>PROCEDIMIENTOS OPERACIONALES</a:t>
            </a:r>
            <a:endParaRPr lang="es-ES" sz="1400" b="1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35609157"/>
              </p:ext>
            </p:extLst>
          </p:nvPr>
        </p:nvGraphicFramePr>
        <p:xfrm>
          <a:off x="144016" y="1587269"/>
          <a:ext cx="8820472" cy="212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611560" y="1321023"/>
            <a:ext cx="4464496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b="1" dirty="0" smtClean="0"/>
              <a:t>NAVEGACIÓN / GUARDIA DE MAR Y PUERTO </a:t>
            </a:r>
            <a:endParaRPr lang="es-ES" sz="1400" dirty="0"/>
          </a:p>
        </p:txBody>
      </p:sp>
      <p:sp>
        <p:nvSpPr>
          <p:cNvPr id="6" name="5 Rectángulo"/>
          <p:cNvSpPr/>
          <p:nvPr/>
        </p:nvSpPr>
        <p:spPr>
          <a:xfrm>
            <a:off x="611560" y="3717033"/>
            <a:ext cx="482453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b="1" dirty="0" smtClean="0"/>
              <a:t>PREVENCIÓN DE LA CONTAMINACIÓN DEL MAR </a:t>
            </a:r>
            <a:endParaRPr lang="es-ES" sz="1400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536527958"/>
              </p:ext>
            </p:extLst>
          </p:nvPr>
        </p:nvGraphicFramePr>
        <p:xfrm>
          <a:off x="144016" y="4251565"/>
          <a:ext cx="8820472" cy="212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6372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15816" y="116632"/>
            <a:ext cx="3312368" cy="400110"/>
          </a:xfrm>
          <a:prstGeom prst="rect">
            <a:avLst/>
          </a:prstGeom>
          <a:gradFill flip="none" rotWithShape="1">
            <a:gsLst>
              <a:gs pos="95000">
                <a:schemeClr val="accent1">
                  <a:alpha val="48000"/>
                </a:schemeClr>
              </a:gs>
              <a:gs pos="89000">
                <a:schemeClr val="bg2">
                  <a:tint val="83000"/>
                  <a:satMod val="32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Propuesta</a:t>
            </a:r>
            <a:endParaRPr lang="es-ES" sz="2000" b="1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198896286"/>
              </p:ext>
            </p:extLst>
          </p:nvPr>
        </p:nvGraphicFramePr>
        <p:xfrm>
          <a:off x="144016" y="1587269"/>
          <a:ext cx="8820472" cy="212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611560" y="1321023"/>
            <a:ext cx="2232248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b="1" dirty="0" smtClean="0"/>
              <a:t>ENTREGA DE CARGO </a:t>
            </a:r>
            <a:endParaRPr lang="es-ES" sz="1400" dirty="0"/>
          </a:p>
        </p:txBody>
      </p:sp>
      <p:sp>
        <p:nvSpPr>
          <p:cNvPr id="6" name="5 Rectángulo"/>
          <p:cNvSpPr/>
          <p:nvPr/>
        </p:nvSpPr>
        <p:spPr>
          <a:xfrm>
            <a:off x="611560" y="3717032"/>
            <a:ext cx="5184576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b="1" dirty="0" smtClean="0"/>
              <a:t>CHEQUEO DE RONDAS DE CONTROL DE SEGURIDAD</a:t>
            </a:r>
            <a:endParaRPr lang="es-ES" sz="1400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529324781"/>
              </p:ext>
            </p:extLst>
          </p:nvPr>
        </p:nvGraphicFramePr>
        <p:xfrm>
          <a:off x="144016" y="4251565"/>
          <a:ext cx="8820472" cy="212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7 Rectángulo"/>
          <p:cNvSpPr/>
          <p:nvPr/>
        </p:nvSpPr>
        <p:spPr>
          <a:xfrm>
            <a:off x="144016" y="836712"/>
            <a:ext cx="385192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b="1" dirty="0" smtClean="0"/>
              <a:t>PROCEDIMIENTOS OPERACIONALES</a:t>
            </a:r>
            <a:endParaRPr lang="es-ES" sz="1400" b="1" dirty="0"/>
          </a:p>
        </p:txBody>
      </p:sp>
      <p:sp>
        <p:nvSpPr>
          <p:cNvPr id="10" name="9 Flecha izquierda">
            <a:hlinkClick r:id="rId12" action="ppaction://hlinkpres?slideindex=14&amp;slidetitle=Presentación de PowerPoint"/>
          </p:cNvPr>
          <p:cNvSpPr/>
          <p:nvPr/>
        </p:nvSpPr>
        <p:spPr>
          <a:xfrm>
            <a:off x="7942668" y="191157"/>
            <a:ext cx="936104" cy="360040"/>
          </a:xfrm>
          <a:prstGeom prst="leftArrow">
            <a:avLst/>
          </a:prstGeom>
          <a:solidFill>
            <a:srgbClr val="3891A7"/>
          </a:solidFill>
          <a:ln w="25400" cap="flat" cmpd="sng" algn="ctr">
            <a:solidFill>
              <a:srgbClr val="3891A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Regresar</a:t>
            </a:r>
            <a:endParaRPr kumimoji="0" lang="es-EC" sz="105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74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15816" y="116632"/>
            <a:ext cx="3312368" cy="400110"/>
          </a:xfrm>
          <a:prstGeom prst="rect">
            <a:avLst/>
          </a:prstGeom>
          <a:gradFill flip="none" rotWithShape="1">
            <a:gsLst>
              <a:gs pos="95000">
                <a:schemeClr val="accent1">
                  <a:alpha val="48000"/>
                </a:schemeClr>
              </a:gs>
              <a:gs pos="89000">
                <a:schemeClr val="bg2">
                  <a:tint val="83000"/>
                  <a:satMod val="32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Propuesta</a:t>
            </a:r>
            <a:endParaRPr lang="es-ES" sz="2000" b="1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752502251"/>
              </p:ext>
            </p:extLst>
          </p:nvPr>
        </p:nvGraphicFramePr>
        <p:xfrm>
          <a:off x="144016" y="1587269"/>
          <a:ext cx="8820472" cy="212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611560" y="1321023"/>
            <a:ext cx="5112568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b="1" dirty="0" smtClean="0"/>
              <a:t>PROCEDIMIENTOS DE RESPUESTA A EMERGENCIAS</a:t>
            </a:r>
            <a:endParaRPr lang="es-ES" sz="1400" dirty="0"/>
          </a:p>
        </p:txBody>
      </p:sp>
      <p:sp>
        <p:nvSpPr>
          <p:cNvPr id="6" name="5 Rectángulo"/>
          <p:cNvSpPr/>
          <p:nvPr/>
        </p:nvSpPr>
        <p:spPr>
          <a:xfrm>
            <a:off x="611560" y="3717032"/>
            <a:ext cx="5040560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b="1" dirty="0" smtClean="0"/>
              <a:t>PROCEDIMIENTO DE ACCESO A ÁREAS PELIGROSAS</a:t>
            </a:r>
            <a:endParaRPr lang="es-ES" sz="1400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305868921"/>
              </p:ext>
            </p:extLst>
          </p:nvPr>
        </p:nvGraphicFramePr>
        <p:xfrm>
          <a:off x="144016" y="4251565"/>
          <a:ext cx="8820472" cy="212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7 Rectángulo"/>
          <p:cNvSpPr/>
          <p:nvPr/>
        </p:nvSpPr>
        <p:spPr>
          <a:xfrm>
            <a:off x="144016" y="836712"/>
            <a:ext cx="4932040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b="1" dirty="0" smtClean="0"/>
              <a:t>PROCEDIMIENTOS DE RESPUESTA A EMERGENCIAS</a:t>
            </a:r>
            <a:endParaRPr lang="es-ES" sz="1400" b="1" dirty="0"/>
          </a:p>
        </p:txBody>
      </p:sp>
      <p:sp>
        <p:nvSpPr>
          <p:cNvPr id="10" name="9 Flecha izquierda">
            <a:hlinkClick r:id="rId12" action="ppaction://hlinkpres?slideindex=14&amp;slidetitle=Presentación de PowerPoint"/>
          </p:cNvPr>
          <p:cNvSpPr/>
          <p:nvPr/>
        </p:nvSpPr>
        <p:spPr>
          <a:xfrm>
            <a:off x="7942668" y="191157"/>
            <a:ext cx="936104" cy="360040"/>
          </a:xfrm>
          <a:prstGeom prst="leftArrow">
            <a:avLst/>
          </a:prstGeom>
          <a:solidFill>
            <a:srgbClr val="3891A7"/>
          </a:solidFill>
          <a:ln w="25400" cap="flat" cmpd="sng" algn="ctr">
            <a:solidFill>
              <a:srgbClr val="3891A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Regresar</a:t>
            </a:r>
            <a:endParaRPr kumimoji="0" lang="es-EC" sz="105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10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15816" y="116632"/>
            <a:ext cx="3312368" cy="400110"/>
          </a:xfrm>
          <a:prstGeom prst="rect">
            <a:avLst/>
          </a:prstGeom>
          <a:gradFill flip="none" rotWithShape="1">
            <a:gsLst>
              <a:gs pos="95000">
                <a:schemeClr val="accent1">
                  <a:alpha val="48000"/>
                </a:schemeClr>
              </a:gs>
              <a:gs pos="89000">
                <a:schemeClr val="bg2">
                  <a:tint val="83000"/>
                  <a:satMod val="32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Propuesta</a:t>
            </a:r>
            <a:endParaRPr lang="es-ES" sz="2000" b="1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79512" y="1124163"/>
            <a:ext cx="4104456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b="1" dirty="0" smtClean="0"/>
              <a:t>SAFETY INSTRUCTIONS FOR PASSENGERS</a:t>
            </a:r>
            <a:endParaRPr lang="es-ES" sz="1400" dirty="0"/>
          </a:p>
        </p:txBody>
      </p:sp>
      <p:sp>
        <p:nvSpPr>
          <p:cNvPr id="8" name="7 Rectángulo"/>
          <p:cNvSpPr/>
          <p:nvPr/>
        </p:nvSpPr>
        <p:spPr>
          <a:xfrm>
            <a:off x="144016" y="692696"/>
            <a:ext cx="192596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b="1" dirty="0" smtClean="0"/>
              <a:t>INSTRUCTIVOS</a:t>
            </a:r>
            <a:endParaRPr lang="es-ES" sz="1400" b="1" dirty="0"/>
          </a:p>
        </p:txBody>
      </p:sp>
      <p:sp>
        <p:nvSpPr>
          <p:cNvPr id="9" name="8 Rectángulo"/>
          <p:cNvSpPr/>
          <p:nvPr/>
        </p:nvSpPr>
        <p:spPr>
          <a:xfrm>
            <a:off x="4860032" y="1052736"/>
            <a:ext cx="410445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400" b="1" dirty="0" smtClean="0"/>
              <a:t>INSTRUCCIONES DE SEGURIDAD PARA PASAJEROS.</a:t>
            </a:r>
            <a:endParaRPr lang="es-ES" sz="1400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752247581"/>
              </p:ext>
            </p:extLst>
          </p:nvPr>
        </p:nvGraphicFramePr>
        <p:xfrm>
          <a:off x="216024" y="1700808"/>
          <a:ext cx="4139952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1659139450"/>
              </p:ext>
            </p:extLst>
          </p:nvPr>
        </p:nvGraphicFramePr>
        <p:xfrm>
          <a:off x="5094312" y="1700808"/>
          <a:ext cx="363589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10 Rectángulo"/>
          <p:cNvSpPr/>
          <p:nvPr/>
        </p:nvSpPr>
        <p:spPr>
          <a:xfrm>
            <a:off x="179512" y="5589240"/>
            <a:ext cx="237626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b="1" dirty="0" smtClean="0"/>
              <a:t>GUIAS FUNCIONALES.</a:t>
            </a:r>
            <a:endParaRPr lang="es-ES" sz="1400" dirty="0"/>
          </a:p>
        </p:txBody>
      </p:sp>
      <p:sp>
        <p:nvSpPr>
          <p:cNvPr id="12" name="11 Rectángulo"/>
          <p:cNvSpPr/>
          <p:nvPr/>
        </p:nvSpPr>
        <p:spPr>
          <a:xfrm>
            <a:off x="827584" y="6002704"/>
            <a:ext cx="7488832" cy="7386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sz="1400" dirty="0"/>
              <a:t>Las guías funcionales determinan las áreas de responsabilidad de cada miembro de la tripulación y delimitan las distintas tareas que hayan de realizarse, confiándolas a personal competente.</a:t>
            </a:r>
            <a:endParaRPr lang="es-ES" sz="1400" dirty="0"/>
          </a:p>
        </p:txBody>
      </p:sp>
      <p:sp>
        <p:nvSpPr>
          <p:cNvPr id="14" name="13 Flecha izquierda">
            <a:hlinkClick r:id="rId12" action="ppaction://hlinkpres?slideindex=14&amp;slidetitle=Presentación de PowerPoint"/>
          </p:cNvPr>
          <p:cNvSpPr/>
          <p:nvPr/>
        </p:nvSpPr>
        <p:spPr>
          <a:xfrm>
            <a:off x="7942668" y="191157"/>
            <a:ext cx="936104" cy="360040"/>
          </a:xfrm>
          <a:prstGeom prst="leftArrow">
            <a:avLst/>
          </a:prstGeom>
          <a:solidFill>
            <a:srgbClr val="3891A7"/>
          </a:solidFill>
          <a:ln w="25400" cap="flat" cmpd="sng" algn="ctr">
            <a:solidFill>
              <a:srgbClr val="3891A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Regresar</a:t>
            </a:r>
            <a:endParaRPr kumimoji="0" lang="es-EC" sz="105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52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15816" y="116632"/>
            <a:ext cx="3312368" cy="400110"/>
          </a:xfrm>
          <a:prstGeom prst="rect">
            <a:avLst/>
          </a:prstGeom>
          <a:gradFill flip="none" rotWithShape="1">
            <a:gsLst>
              <a:gs pos="95000">
                <a:schemeClr val="accent1">
                  <a:alpha val="48000"/>
                </a:schemeClr>
              </a:gs>
              <a:gs pos="89000">
                <a:schemeClr val="bg2">
                  <a:tint val="83000"/>
                  <a:satMod val="32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Propuesta</a:t>
            </a:r>
            <a:endParaRPr lang="es-ES" sz="2000" b="1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9512" y="1321023"/>
            <a:ext cx="5688632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b="1" dirty="0" smtClean="0"/>
              <a:t>PROGRAMA DE AUDITORIA Y EVALUACIÓN DE LA GESTIÓN</a:t>
            </a:r>
            <a:endParaRPr lang="es-ES" sz="1400" dirty="0"/>
          </a:p>
        </p:txBody>
      </p:sp>
      <p:sp>
        <p:nvSpPr>
          <p:cNvPr id="4" name="3 Rectángulo"/>
          <p:cNvSpPr/>
          <p:nvPr/>
        </p:nvSpPr>
        <p:spPr>
          <a:xfrm>
            <a:off x="144016" y="836712"/>
            <a:ext cx="3851920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b="1" dirty="0" smtClean="0"/>
              <a:t>PLANES Y PROGRAMAS</a:t>
            </a:r>
            <a:endParaRPr lang="es-ES" sz="1400" b="1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2780928"/>
            <a:ext cx="8864600" cy="1431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1786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1321023"/>
            <a:ext cx="4392488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b="1" dirty="0" smtClean="0"/>
              <a:t>PROGRAMA DE ZAFARRANCHO Y EJERCICIOS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915816" y="116632"/>
            <a:ext cx="3312368" cy="400110"/>
          </a:xfrm>
          <a:prstGeom prst="rect">
            <a:avLst/>
          </a:prstGeom>
          <a:gradFill flip="none" rotWithShape="1">
            <a:gsLst>
              <a:gs pos="95000">
                <a:schemeClr val="accent1">
                  <a:alpha val="48000"/>
                </a:schemeClr>
              </a:gs>
              <a:gs pos="89000">
                <a:schemeClr val="bg2">
                  <a:tint val="83000"/>
                  <a:satMod val="32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Propuesta</a:t>
            </a:r>
            <a:endParaRPr lang="es-ES" sz="2000" b="1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44016" y="836712"/>
            <a:ext cx="3851920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b="1" dirty="0" smtClean="0"/>
              <a:t>PLANES Y PROGRAMAS</a:t>
            </a:r>
            <a:endParaRPr lang="es-ES" sz="1400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2371452"/>
            <a:ext cx="8766175" cy="2425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9712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1124744"/>
            <a:ext cx="3168352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b="1" dirty="0" smtClean="0"/>
              <a:t>PROGRAMA DE CAPACITACIÓN</a:t>
            </a:r>
            <a:endParaRPr lang="es-ES" sz="1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915816" y="116632"/>
            <a:ext cx="3312368" cy="400110"/>
          </a:xfrm>
          <a:prstGeom prst="rect">
            <a:avLst/>
          </a:prstGeom>
          <a:gradFill flip="none" rotWithShape="1">
            <a:gsLst>
              <a:gs pos="95000">
                <a:schemeClr val="accent1">
                  <a:alpha val="48000"/>
                </a:schemeClr>
              </a:gs>
              <a:gs pos="89000">
                <a:schemeClr val="bg2">
                  <a:tint val="83000"/>
                  <a:satMod val="32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Propuesta</a:t>
            </a:r>
            <a:endParaRPr lang="es-ES" sz="2000" b="1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44016" y="692696"/>
            <a:ext cx="3851920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b="1" dirty="0" smtClean="0"/>
              <a:t>PLANES Y PROGRAMAS</a:t>
            </a:r>
            <a:endParaRPr lang="es-ES" sz="1400" b="1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" y="1512168"/>
            <a:ext cx="9066213" cy="5345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1" name="10 Flecha izquierda">
            <a:hlinkClick r:id="rId3" action="ppaction://hlinkpres?slideindex=14&amp;slidetitle=Presentación de PowerPoint"/>
          </p:cNvPr>
          <p:cNvSpPr/>
          <p:nvPr/>
        </p:nvSpPr>
        <p:spPr>
          <a:xfrm>
            <a:off x="7942668" y="191157"/>
            <a:ext cx="936104" cy="360040"/>
          </a:xfrm>
          <a:prstGeom prst="leftArrow">
            <a:avLst/>
          </a:prstGeom>
          <a:solidFill>
            <a:srgbClr val="3891A7"/>
          </a:solidFill>
          <a:ln w="25400" cap="flat" cmpd="sng" algn="ctr">
            <a:solidFill>
              <a:srgbClr val="3891A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Regresar</a:t>
            </a:r>
            <a:endParaRPr kumimoji="0" lang="es-EC" sz="105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68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79512" y="172670"/>
            <a:ext cx="3312368" cy="1015663"/>
          </a:xfrm>
          <a:prstGeom prst="rect">
            <a:avLst/>
          </a:prstGeom>
          <a:gradFill flip="none" rotWithShape="1">
            <a:gsLst>
              <a:gs pos="95000">
                <a:schemeClr val="accent1">
                  <a:alpha val="48000"/>
                </a:schemeClr>
              </a:gs>
              <a:gs pos="89000">
                <a:schemeClr val="bg2">
                  <a:tint val="83000"/>
                  <a:satMod val="32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2.- Planteamiento del problema de investigación</a:t>
            </a:r>
            <a:endParaRPr lang="es-ES" sz="2000" b="1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843808" y="2708920"/>
            <a:ext cx="4952820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2. </a:t>
            </a:r>
            <a:r>
              <a:rPr lang="es-ES" sz="2000" b="1" dirty="0">
                <a:solidFill>
                  <a:prstClr val="white"/>
                </a:solidFill>
                <a:latin typeface="+mj-lt"/>
                <a:cs typeface="Arial" pitchFamily="34" charset="0"/>
              </a:rPr>
              <a:t>Delimitación y  Formulación </a:t>
            </a:r>
            <a:r>
              <a:rPr lang="es-ES" sz="2000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del</a:t>
            </a:r>
          </a:p>
          <a:p>
            <a:r>
              <a:rPr lang="es-ES" sz="2000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    </a:t>
            </a:r>
            <a:r>
              <a:rPr lang="es-ES" sz="2000" b="1" dirty="0">
                <a:solidFill>
                  <a:prstClr val="white"/>
                </a:solidFill>
                <a:latin typeface="+mj-lt"/>
                <a:cs typeface="Arial" pitchFamily="34" charset="0"/>
              </a:rPr>
              <a:t>Problema de </a:t>
            </a:r>
            <a:r>
              <a:rPr lang="es-ES" sz="2000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Investigación</a:t>
            </a:r>
            <a:endParaRPr lang="es-ES" sz="2000" b="1" dirty="0" smtClean="0">
              <a:solidFill>
                <a:prstClr val="white"/>
              </a:solidFill>
              <a:latin typeface="Century Gothic" pitchFamily="34" charset="0"/>
              <a:cs typeface="Arial" pitchFamily="34" charset="0"/>
            </a:endParaRPr>
          </a:p>
          <a:p>
            <a:endParaRPr lang="es-ES" sz="1600" dirty="0">
              <a:solidFill>
                <a:prstClr val="white"/>
              </a:solidFill>
            </a:endParaRPr>
          </a:p>
        </p:txBody>
      </p:sp>
      <p:sp>
        <p:nvSpPr>
          <p:cNvPr id="9" name="8 CuadroTexto">
            <a:hlinkClick r:id="" action="ppaction://noaction"/>
          </p:cNvPr>
          <p:cNvSpPr txBox="1"/>
          <p:nvPr/>
        </p:nvSpPr>
        <p:spPr>
          <a:xfrm>
            <a:off x="5148064" y="5189452"/>
            <a:ext cx="359014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prstClr val="white"/>
                </a:solidFill>
                <a:latin typeface="Century Gothic" pitchFamily="34" charset="0"/>
                <a:cs typeface="Arial" pitchFamily="34" charset="0"/>
              </a:rPr>
              <a:t>3. Objetivos</a:t>
            </a:r>
          </a:p>
          <a:p>
            <a:pPr algn="ctr"/>
            <a:endParaRPr lang="es-ES" sz="2000" dirty="0">
              <a:solidFill>
                <a:prstClr val="white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151514" y="476672"/>
            <a:ext cx="495282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sz="2000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Planteamiento </a:t>
            </a:r>
            <a:r>
              <a:rPr lang="es-ES" sz="2000" b="1" dirty="0">
                <a:solidFill>
                  <a:prstClr val="white"/>
                </a:solidFill>
                <a:latin typeface="+mj-lt"/>
                <a:cs typeface="Arial" pitchFamily="34" charset="0"/>
              </a:rPr>
              <a:t>del Problema de </a:t>
            </a:r>
            <a:r>
              <a:rPr lang="es-ES" sz="2000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Investigación</a:t>
            </a:r>
            <a:endParaRPr lang="es-ES" sz="2000" b="1" dirty="0">
              <a:solidFill>
                <a:prstClr val="white"/>
              </a:solidFill>
              <a:latin typeface="+mj-lt"/>
            </a:endParaRPr>
          </a:p>
          <a:p>
            <a:endParaRPr lang="es-ES" sz="2000" b="1" dirty="0" smtClean="0">
              <a:solidFill>
                <a:prstClr val="white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17" name="16 Conector angular"/>
          <p:cNvCxnSpPr>
            <a:stCxn id="6" idx="2"/>
            <a:endCxn id="14" idx="0"/>
          </p:cNvCxnSpPr>
          <p:nvPr/>
        </p:nvCxnSpPr>
        <p:spPr>
          <a:xfrm rot="5400000" flipH="1" flipV="1">
            <a:off x="3875979" y="-1563611"/>
            <a:ext cx="711661" cy="4792228"/>
          </a:xfrm>
          <a:prstGeom prst="bentConnector5">
            <a:avLst>
              <a:gd name="adj1" fmla="val -32122"/>
              <a:gd name="adj2" fmla="val 41442"/>
              <a:gd name="adj3" fmla="val 132122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angular"/>
          <p:cNvCxnSpPr>
            <a:stCxn id="6" idx="2"/>
            <a:endCxn id="8" idx="0"/>
          </p:cNvCxnSpPr>
          <p:nvPr/>
        </p:nvCxnSpPr>
        <p:spPr>
          <a:xfrm rot="16200000" flipH="1">
            <a:off x="2817664" y="206365"/>
            <a:ext cx="1520587" cy="348452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angular"/>
          <p:cNvCxnSpPr/>
          <p:nvPr/>
        </p:nvCxnSpPr>
        <p:spPr>
          <a:xfrm rot="16200000" flipH="1">
            <a:off x="2989118" y="1648208"/>
            <a:ext cx="2284416" cy="4647607"/>
          </a:xfrm>
          <a:prstGeom prst="bentConnector3">
            <a:avLst>
              <a:gd name="adj1" fmla="val 60418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14 CuadroTexto">
            <a:hlinkClick r:id="" action="ppaction://noaction"/>
          </p:cNvPr>
          <p:cNvSpPr txBox="1"/>
          <p:nvPr/>
        </p:nvSpPr>
        <p:spPr>
          <a:xfrm>
            <a:off x="467544" y="5114220"/>
            <a:ext cx="2448272" cy="6771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prstClr val="white"/>
                </a:solidFill>
                <a:latin typeface="Century Gothic" pitchFamily="34" charset="0"/>
                <a:cs typeface="Arial" pitchFamily="34" charset="0"/>
              </a:rPr>
              <a:t>4. Justificaciones</a:t>
            </a:r>
          </a:p>
          <a:p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66" name="65 Conector angular"/>
          <p:cNvCxnSpPr>
            <a:stCxn id="6" idx="2"/>
            <a:endCxn id="15" idx="1"/>
          </p:cNvCxnSpPr>
          <p:nvPr/>
        </p:nvCxnSpPr>
        <p:spPr>
          <a:xfrm rot="5400000">
            <a:off x="-980600" y="2636477"/>
            <a:ext cx="4264441" cy="1368152"/>
          </a:xfrm>
          <a:prstGeom prst="bentConnector4">
            <a:avLst>
              <a:gd name="adj1" fmla="val 46030"/>
              <a:gd name="adj2" fmla="val 116709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76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395536" y="1407856"/>
            <a:ext cx="2520280" cy="727930"/>
            <a:chOff x="148814" y="1212465"/>
            <a:chExt cx="2208891" cy="727930"/>
          </a:xfrm>
        </p:grpSpPr>
        <p:sp>
          <p:nvSpPr>
            <p:cNvPr id="25" name="24 Rectángulo"/>
            <p:cNvSpPr/>
            <p:nvPr/>
          </p:nvSpPr>
          <p:spPr>
            <a:xfrm>
              <a:off x="148814" y="1212465"/>
              <a:ext cx="2208891" cy="72793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25 Rectángulo"/>
            <p:cNvSpPr/>
            <p:nvPr/>
          </p:nvSpPr>
          <p:spPr>
            <a:xfrm>
              <a:off x="148814" y="1212465"/>
              <a:ext cx="2208891" cy="7279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370" tIns="39370" rIns="39370" bIns="3937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kern="1200" dirty="0" smtClean="0"/>
                <a:t>3. OBJETIVOS</a:t>
              </a:r>
              <a:endParaRPr lang="es-ES" sz="2800" kern="1200" dirty="0"/>
            </a:p>
          </p:txBody>
        </p:sp>
      </p:grpSp>
      <p:sp>
        <p:nvSpPr>
          <p:cNvPr id="7" name="6 Elipse"/>
          <p:cNvSpPr/>
          <p:nvPr/>
        </p:nvSpPr>
        <p:spPr>
          <a:xfrm>
            <a:off x="393026" y="1186465"/>
            <a:ext cx="175707" cy="17570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7 Elipse"/>
          <p:cNvSpPr/>
          <p:nvPr/>
        </p:nvSpPr>
        <p:spPr>
          <a:xfrm>
            <a:off x="516021" y="940475"/>
            <a:ext cx="175707" cy="17570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8 Elipse"/>
          <p:cNvSpPr/>
          <p:nvPr/>
        </p:nvSpPr>
        <p:spPr>
          <a:xfrm>
            <a:off x="811209" y="989673"/>
            <a:ext cx="276111" cy="276111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9 Elipse"/>
          <p:cNvSpPr/>
          <p:nvPr/>
        </p:nvSpPr>
        <p:spPr>
          <a:xfrm>
            <a:off x="1057199" y="719084"/>
            <a:ext cx="175707" cy="17570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10 Elipse"/>
          <p:cNvSpPr/>
          <p:nvPr/>
        </p:nvSpPr>
        <p:spPr>
          <a:xfrm>
            <a:off x="1376987" y="620688"/>
            <a:ext cx="175707" cy="17570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11 Elipse"/>
          <p:cNvSpPr/>
          <p:nvPr/>
        </p:nvSpPr>
        <p:spPr>
          <a:xfrm>
            <a:off x="1770571" y="792881"/>
            <a:ext cx="175707" cy="17570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12 Elipse"/>
          <p:cNvSpPr/>
          <p:nvPr/>
        </p:nvSpPr>
        <p:spPr>
          <a:xfrm>
            <a:off x="2016561" y="915876"/>
            <a:ext cx="276111" cy="276111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13 Elipse"/>
          <p:cNvSpPr/>
          <p:nvPr/>
        </p:nvSpPr>
        <p:spPr>
          <a:xfrm>
            <a:off x="2360948" y="1186465"/>
            <a:ext cx="175707" cy="17570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14 Elipse"/>
          <p:cNvSpPr/>
          <p:nvPr/>
        </p:nvSpPr>
        <p:spPr>
          <a:xfrm>
            <a:off x="2508542" y="1457055"/>
            <a:ext cx="175707" cy="17570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15 Elipse"/>
          <p:cNvSpPr/>
          <p:nvPr/>
        </p:nvSpPr>
        <p:spPr>
          <a:xfrm>
            <a:off x="1229392" y="940475"/>
            <a:ext cx="451818" cy="45181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16 Elipse"/>
          <p:cNvSpPr/>
          <p:nvPr/>
        </p:nvSpPr>
        <p:spPr>
          <a:xfrm>
            <a:off x="270031" y="1875238"/>
            <a:ext cx="175707" cy="17570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17 Elipse"/>
          <p:cNvSpPr/>
          <p:nvPr/>
        </p:nvSpPr>
        <p:spPr>
          <a:xfrm>
            <a:off x="417625" y="2096629"/>
            <a:ext cx="276111" cy="276111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18 Elipse"/>
          <p:cNvSpPr/>
          <p:nvPr/>
        </p:nvSpPr>
        <p:spPr>
          <a:xfrm>
            <a:off x="786610" y="2293421"/>
            <a:ext cx="401616" cy="40161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19 Elipse"/>
          <p:cNvSpPr/>
          <p:nvPr/>
        </p:nvSpPr>
        <p:spPr>
          <a:xfrm>
            <a:off x="1303190" y="2613209"/>
            <a:ext cx="175707" cy="17570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20 Elipse"/>
          <p:cNvSpPr/>
          <p:nvPr/>
        </p:nvSpPr>
        <p:spPr>
          <a:xfrm>
            <a:off x="1401586" y="2293421"/>
            <a:ext cx="276111" cy="276111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21 Elipse"/>
          <p:cNvSpPr/>
          <p:nvPr/>
        </p:nvSpPr>
        <p:spPr>
          <a:xfrm>
            <a:off x="1647576" y="2637808"/>
            <a:ext cx="175707" cy="17570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22 Elipse"/>
          <p:cNvSpPr/>
          <p:nvPr/>
        </p:nvSpPr>
        <p:spPr>
          <a:xfrm>
            <a:off x="1868967" y="2244223"/>
            <a:ext cx="401616" cy="40161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23 Elipse"/>
          <p:cNvSpPr/>
          <p:nvPr/>
        </p:nvSpPr>
        <p:spPr>
          <a:xfrm>
            <a:off x="2410146" y="2145827"/>
            <a:ext cx="276111" cy="276111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7" name="26 Grupo"/>
          <p:cNvGrpSpPr/>
          <p:nvPr/>
        </p:nvGrpSpPr>
        <p:grpSpPr>
          <a:xfrm>
            <a:off x="2915816" y="1058289"/>
            <a:ext cx="2571580" cy="1548081"/>
            <a:chOff x="2664292" y="792086"/>
            <a:chExt cx="2571580" cy="1548081"/>
          </a:xfrm>
        </p:grpSpPr>
        <p:sp>
          <p:nvSpPr>
            <p:cNvPr id="32" name="31 Rectángulo"/>
            <p:cNvSpPr/>
            <p:nvPr/>
          </p:nvSpPr>
          <p:spPr>
            <a:xfrm>
              <a:off x="3024327" y="792086"/>
              <a:ext cx="2211545" cy="154808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32 Rectángulo"/>
            <p:cNvSpPr/>
            <p:nvPr/>
          </p:nvSpPr>
          <p:spPr>
            <a:xfrm>
              <a:off x="2664292" y="792086"/>
              <a:ext cx="2211545" cy="15480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370" tIns="39370" rIns="39370" bIns="3937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100" b="1" kern="1200" dirty="0" smtClean="0"/>
                <a:t>Objetivo General</a:t>
              </a:r>
              <a:endParaRPr lang="es-ES" sz="3100" kern="1200" dirty="0"/>
            </a:p>
          </p:txBody>
        </p:sp>
      </p:grpSp>
      <p:grpSp>
        <p:nvGrpSpPr>
          <p:cNvPr id="28" name="27 Grupo"/>
          <p:cNvGrpSpPr/>
          <p:nvPr/>
        </p:nvGrpSpPr>
        <p:grpSpPr>
          <a:xfrm>
            <a:off x="5652120" y="420130"/>
            <a:ext cx="3240360" cy="2074099"/>
            <a:chOff x="6120690" y="646908"/>
            <a:chExt cx="2211545" cy="2011285"/>
          </a:xfrm>
        </p:grpSpPr>
        <p:sp>
          <p:nvSpPr>
            <p:cNvPr id="30" name="29 Rectángulo"/>
            <p:cNvSpPr/>
            <p:nvPr/>
          </p:nvSpPr>
          <p:spPr>
            <a:xfrm>
              <a:off x="6120690" y="936107"/>
              <a:ext cx="2211545" cy="136378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31" name="30 Rectángulo"/>
            <p:cNvSpPr/>
            <p:nvPr/>
          </p:nvSpPr>
          <p:spPr>
            <a:xfrm>
              <a:off x="6120690" y="646908"/>
              <a:ext cx="2211545" cy="2011285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dirty="0" smtClean="0"/>
                <a:t>.</a:t>
              </a:r>
              <a:endParaRPr lang="es-ES" sz="1400" dirty="0"/>
            </a:p>
          </p:txBody>
        </p:sp>
      </p:grpSp>
      <p:sp>
        <p:nvSpPr>
          <p:cNvPr id="29" name="28 Cheurón"/>
          <p:cNvSpPr/>
          <p:nvPr/>
        </p:nvSpPr>
        <p:spPr>
          <a:xfrm>
            <a:off x="4676496" y="1166384"/>
            <a:ext cx="810900" cy="1548096"/>
          </a:xfrm>
          <a:prstGeom prst="chevron">
            <a:avLst>
              <a:gd name="adj" fmla="val 6231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sp>
      <p:grpSp>
        <p:nvGrpSpPr>
          <p:cNvPr id="34" name="33 Grupo"/>
          <p:cNvGrpSpPr/>
          <p:nvPr/>
        </p:nvGrpSpPr>
        <p:grpSpPr>
          <a:xfrm>
            <a:off x="179512" y="3652764"/>
            <a:ext cx="1779305" cy="1507807"/>
            <a:chOff x="3024327" y="792086"/>
            <a:chExt cx="2211545" cy="1548081"/>
          </a:xfrm>
        </p:grpSpPr>
        <p:sp>
          <p:nvSpPr>
            <p:cNvPr id="35" name="34 Rectángulo"/>
            <p:cNvSpPr/>
            <p:nvPr/>
          </p:nvSpPr>
          <p:spPr>
            <a:xfrm>
              <a:off x="3024327" y="792086"/>
              <a:ext cx="2211545" cy="154808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35 Rectángulo"/>
            <p:cNvSpPr/>
            <p:nvPr/>
          </p:nvSpPr>
          <p:spPr>
            <a:xfrm>
              <a:off x="3024327" y="792086"/>
              <a:ext cx="2211545" cy="15480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370" tIns="39370" rIns="39370" bIns="3937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dirty="0" smtClean="0"/>
                <a:t>Objetivos </a:t>
              </a:r>
              <a:r>
                <a:rPr lang="es-ES" sz="2400" b="1" dirty="0"/>
                <a:t>Específicos</a:t>
              </a:r>
              <a:endParaRPr lang="es-ES" sz="2400" kern="1200" dirty="0"/>
            </a:p>
          </p:txBody>
        </p:sp>
      </p:grpSp>
      <p:sp>
        <p:nvSpPr>
          <p:cNvPr id="38" name="37 Rectángulo"/>
          <p:cNvSpPr/>
          <p:nvPr/>
        </p:nvSpPr>
        <p:spPr>
          <a:xfrm>
            <a:off x="3333619" y="3504392"/>
            <a:ext cx="2211545" cy="136378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39 Cheurón"/>
          <p:cNvSpPr/>
          <p:nvPr/>
        </p:nvSpPr>
        <p:spPr>
          <a:xfrm>
            <a:off x="1749166" y="3848580"/>
            <a:ext cx="810900" cy="1548096"/>
          </a:xfrm>
          <a:prstGeom prst="chevron">
            <a:avLst>
              <a:gd name="adj" fmla="val 6231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41" name="40 Rectángulo"/>
          <p:cNvSpPr/>
          <p:nvPr/>
        </p:nvSpPr>
        <p:spPr>
          <a:xfrm>
            <a:off x="2614718" y="2813515"/>
            <a:ext cx="6349563" cy="37856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C" sz="1600" dirty="0"/>
              <a:t>Determinar los Procedimientos de Seguridad Operacionales que se requiere para las embarcaciones de Turismo de Cabotaje que operan en el Archipiélago de Galápagos</a:t>
            </a:r>
            <a:r>
              <a:rPr lang="es-EC" sz="1600" dirty="0" smtClean="0"/>
              <a:t>.</a:t>
            </a:r>
          </a:p>
          <a:p>
            <a:pPr lvl="0"/>
            <a:endParaRPr lang="es-EC" sz="1600" dirty="0" smtClean="0"/>
          </a:p>
          <a:p>
            <a:r>
              <a:rPr lang="es-ES" sz="1600" dirty="0"/>
              <a:t>Establecer los Procedimientos de seguridad Operacional conque operan las embarcaciones de Turismo de Cabotaje que operan en el Archipiélago de Galápagos</a:t>
            </a:r>
            <a:r>
              <a:rPr lang="es-ES" sz="1600" dirty="0" smtClean="0"/>
              <a:t>.</a:t>
            </a:r>
          </a:p>
          <a:p>
            <a:endParaRPr lang="es-ES" sz="1600" dirty="0" smtClean="0"/>
          </a:p>
          <a:p>
            <a:pPr lvl="0"/>
            <a:r>
              <a:rPr lang="es-ES" sz="1600" dirty="0"/>
              <a:t>Analizar los Factores que no permiten cumplir los procedimientos respecto a la Seguridad Operacional de las embarcaciones de Turismo de Cabotaje que operan en el Archipiélago de Galápagos</a:t>
            </a:r>
            <a:r>
              <a:rPr lang="es-ES" sz="1600" dirty="0" smtClean="0"/>
              <a:t>.</a:t>
            </a:r>
          </a:p>
          <a:p>
            <a:pPr lvl="0"/>
            <a:endParaRPr lang="es-EC" sz="1600" dirty="0"/>
          </a:p>
          <a:p>
            <a:r>
              <a:rPr lang="es-ES" sz="1600" dirty="0"/>
              <a:t>Implementar un sistema de seguridad operacional para disminuir el número de accidentes que ocurren a bordo de las embarcaciones de Turismo de Cabotaje que operan en el Archipiélago de </a:t>
            </a:r>
            <a:r>
              <a:rPr lang="es-ES" sz="1600" dirty="0" smtClean="0"/>
              <a:t>Galápagos</a:t>
            </a:r>
            <a:endParaRPr lang="es-EC" sz="1600" dirty="0"/>
          </a:p>
        </p:txBody>
      </p:sp>
      <p:sp>
        <p:nvSpPr>
          <p:cNvPr id="3" name="2 Rectángulo"/>
          <p:cNvSpPr/>
          <p:nvPr/>
        </p:nvSpPr>
        <p:spPr>
          <a:xfrm>
            <a:off x="5598642" y="474786"/>
            <a:ext cx="33473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/>
              <a:t>Instrumentar un Sistema de Gestión de seguridad Operacional para disminuir los riesgos de accidentes o siniestros en las embarcaciones de Turismo de Cabotaje que operan en el archipiélago de Galápagos.</a:t>
            </a:r>
          </a:p>
        </p:txBody>
      </p:sp>
    </p:spTree>
    <p:extLst>
      <p:ext uri="{BB962C8B-B14F-4D97-AF65-F5344CB8AC3E}">
        <p14:creationId xmlns:p14="http://schemas.microsoft.com/office/powerpoint/2010/main" val="353734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31730" y="764704"/>
            <a:ext cx="7416824" cy="57606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dirty="0" smtClean="0"/>
              <a:t>4. Marco Teórico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2108" y="1412776"/>
            <a:ext cx="7202776" cy="4607024"/>
          </a:xfrm>
        </p:spPr>
        <p:txBody>
          <a:bodyPr>
            <a:normAutofit/>
          </a:bodyPr>
          <a:lstStyle/>
          <a:p>
            <a:endParaRPr lang="es-EC" sz="2400" dirty="0" smtClean="0"/>
          </a:p>
          <a:p>
            <a:endParaRPr lang="es-EC" sz="2400" dirty="0"/>
          </a:p>
          <a:p>
            <a:endParaRPr lang="es-EC" sz="2400" dirty="0" smtClean="0"/>
          </a:p>
          <a:p>
            <a:endParaRPr lang="es-EC" sz="2400" b="1" dirty="0" smtClean="0"/>
          </a:p>
          <a:p>
            <a:pPr marL="0" indent="0">
              <a:buNone/>
            </a:pPr>
            <a:r>
              <a:rPr lang="es-EC" sz="2400" b="1" dirty="0" smtClean="0"/>
              <a:t>   </a:t>
            </a:r>
            <a:endParaRPr lang="es-EC" sz="2400" b="1" dirty="0"/>
          </a:p>
        </p:txBody>
      </p:sp>
      <p:sp>
        <p:nvSpPr>
          <p:cNvPr id="4" name="3 Rectángulo"/>
          <p:cNvSpPr/>
          <p:nvPr/>
        </p:nvSpPr>
        <p:spPr>
          <a:xfrm>
            <a:off x="1264917" y="1772816"/>
            <a:ext cx="7416824" cy="18722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23838" lvl="0" indent="-223838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es-EC" sz="2400" b="1" dirty="0">
                <a:solidFill>
                  <a:prstClr val="black"/>
                </a:solidFill>
              </a:rPr>
              <a:t>Convenio Solas</a:t>
            </a:r>
          </a:p>
          <a:p>
            <a:pPr lvl="0">
              <a:lnSpc>
                <a:spcPct val="90000"/>
              </a:lnSpc>
              <a:spcBef>
                <a:spcPts val="1800"/>
              </a:spcBef>
            </a:pPr>
            <a:r>
              <a:rPr lang="es-EC" sz="2000" dirty="0">
                <a:solidFill>
                  <a:prstClr val="black"/>
                </a:solidFill>
              </a:rPr>
              <a:t>Una de las Normas  de Seguridad Marítima más importantes, que aparece luego de producirse el naufragio del </a:t>
            </a:r>
            <a:r>
              <a:rPr lang="es-EC" sz="2000" dirty="0" err="1">
                <a:solidFill>
                  <a:prstClr val="black"/>
                </a:solidFill>
              </a:rPr>
              <a:t>Titanic</a:t>
            </a:r>
            <a:r>
              <a:rPr lang="es-EC" sz="2000" dirty="0">
                <a:solidFill>
                  <a:prstClr val="black"/>
                </a:solidFill>
              </a:rPr>
              <a:t> en 1913  (Convenio Internacional  sobre la seguridad de la vida humana en el mar</a:t>
            </a:r>
            <a:r>
              <a:rPr lang="es-EC" sz="2000" dirty="0" smtClean="0">
                <a:solidFill>
                  <a:prstClr val="black"/>
                </a:solidFill>
              </a:rPr>
              <a:t>).Ecuador se adhiere al Convenio en Mayo de 1982</a:t>
            </a:r>
            <a:endParaRPr lang="es-EC" sz="20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231730" y="4149080"/>
            <a:ext cx="7416824" cy="20882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lvl="0" indent="-223838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es-EC" sz="2000" b="1" dirty="0">
                <a:solidFill>
                  <a:prstClr val="black"/>
                </a:solidFill>
              </a:rPr>
              <a:t>Código </a:t>
            </a:r>
            <a:r>
              <a:rPr lang="es-EC" sz="2000" b="1" dirty="0" smtClean="0">
                <a:solidFill>
                  <a:prstClr val="black"/>
                </a:solidFill>
              </a:rPr>
              <a:t>ISM</a:t>
            </a:r>
          </a:p>
          <a:p>
            <a:pPr lvl="0">
              <a:lnSpc>
                <a:spcPct val="90000"/>
              </a:lnSpc>
              <a:spcBef>
                <a:spcPts val="1800"/>
              </a:spcBef>
            </a:pPr>
            <a:r>
              <a:rPr lang="es-EC" sz="2000" dirty="0" smtClean="0">
                <a:solidFill>
                  <a:prstClr val="black"/>
                </a:solidFill>
              </a:rPr>
              <a:t>Se crea luego del naufragio del transbordador HERALD OF FREE  (International Safety Management), en 1994 se convierte en el Capítulo IX del Convenio SOLAS</a:t>
            </a:r>
          </a:p>
          <a:p>
            <a:pPr marL="223838" lvl="0" indent="-223838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</a:pPr>
            <a:endParaRPr lang="es-EC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8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2" t="26971" r="7865" b="37316"/>
          <a:stretch/>
        </p:blipFill>
        <p:spPr bwMode="auto">
          <a:xfrm>
            <a:off x="395536" y="1628800"/>
            <a:ext cx="8034502" cy="246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115616" y="148570"/>
            <a:ext cx="6840760" cy="400110"/>
          </a:xfrm>
          <a:prstGeom prst="rect">
            <a:avLst/>
          </a:prstGeom>
          <a:gradFill flip="none" rotWithShape="1">
            <a:gsLst>
              <a:gs pos="95000">
                <a:schemeClr val="accent1">
                  <a:alpha val="48000"/>
                </a:schemeClr>
              </a:gs>
              <a:gs pos="89000">
                <a:schemeClr val="bg2">
                  <a:tint val="83000"/>
                  <a:satMod val="32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Matriz de Análisis de Riesgos (Método </a:t>
            </a:r>
            <a:r>
              <a:rPr lang="es-ES" sz="2000" b="1" dirty="0" err="1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Mossler</a:t>
            </a:r>
            <a:r>
              <a:rPr lang="es-ES" sz="2000" b="1" dirty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1847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Llamada de nube"/>
          <p:cNvSpPr/>
          <p:nvPr/>
        </p:nvSpPr>
        <p:spPr>
          <a:xfrm>
            <a:off x="539552" y="411419"/>
            <a:ext cx="7560840" cy="4363982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4" name="Imagen 62" descr="http://waste.ideal.es/fotos/vertidoecuador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65734"/>
            <a:ext cx="5112568" cy="325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979712" y="5477162"/>
            <a:ext cx="5688632" cy="400110"/>
          </a:xfrm>
          <a:prstGeom prst="rect">
            <a:avLst/>
          </a:prstGeom>
          <a:gradFill flip="none" rotWithShape="1">
            <a:gsLst>
              <a:gs pos="95000">
                <a:schemeClr val="accent1">
                  <a:alpha val="48000"/>
                </a:schemeClr>
              </a:gs>
              <a:gs pos="89000">
                <a:schemeClr val="bg2">
                  <a:tint val="83000"/>
                  <a:satMod val="32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Hundimiento de barco BT </a:t>
            </a:r>
            <a:r>
              <a:rPr lang="es-ES" sz="2000" b="1" dirty="0" err="1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Jésicca</a:t>
            </a:r>
            <a:endParaRPr lang="es-ES" sz="2000" b="1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" name="6 Flecha izquierda">
            <a:hlinkClick r:id="rId3" action="ppaction://hlinkpres?slideindex=2&amp;slidetitle=Presentación de PowerPoint"/>
          </p:cNvPr>
          <p:cNvSpPr/>
          <p:nvPr/>
        </p:nvSpPr>
        <p:spPr>
          <a:xfrm>
            <a:off x="7961986" y="6165304"/>
            <a:ext cx="936104" cy="360040"/>
          </a:xfrm>
          <a:prstGeom prst="leftArrow">
            <a:avLst/>
          </a:prstGeom>
          <a:solidFill>
            <a:srgbClr val="3891A7"/>
          </a:solidFill>
          <a:ln w="25400" cap="flat" cmpd="sng" algn="ctr">
            <a:solidFill>
              <a:srgbClr val="3891A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Regresar</a:t>
            </a:r>
            <a:endParaRPr kumimoji="0" lang="es-EC" sz="105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27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uadroTexto"/>
          <p:cNvSpPr txBox="1"/>
          <p:nvPr/>
        </p:nvSpPr>
        <p:spPr>
          <a:xfrm>
            <a:off x="2915816" y="181089"/>
            <a:ext cx="3312368" cy="400110"/>
          </a:xfrm>
          <a:prstGeom prst="rect">
            <a:avLst/>
          </a:prstGeom>
          <a:gradFill flip="none" rotWithShape="1">
            <a:gsLst>
              <a:gs pos="95000">
                <a:schemeClr val="accent1">
                  <a:alpha val="48000"/>
                </a:schemeClr>
              </a:gs>
              <a:gs pos="89000">
                <a:schemeClr val="bg2">
                  <a:tint val="83000"/>
                  <a:satMod val="32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5. Metodología</a:t>
            </a:r>
            <a:endParaRPr lang="es-ES" sz="2000" b="1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79512" y="786190"/>
            <a:ext cx="2042419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600" dirty="0">
                <a:solidFill>
                  <a:schemeClr val="tx1"/>
                </a:solidFill>
              </a:rPr>
              <a:t>Población y Muestra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99592" y="1340768"/>
            <a:ext cx="784887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400" dirty="0" smtClean="0"/>
              <a:t>Se tomaran en cuenta básicamente a expertos o especialistas en el tema, inspectores, jefes de operaciones, capitanes y tripulaciones.</a:t>
            </a:r>
            <a:endParaRPr lang="es-ES" sz="1400" dirty="0"/>
          </a:p>
        </p:txBody>
      </p:sp>
      <p:sp>
        <p:nvSpPr>
          <p:cNvPr id="4" name="3 Rectángulo"/>
          <p:cNvSpPr/>
          <p:nvPr/>
        </p:nvSpPr>
        <p:spPr>
          <a:xfrm>
            <a:off x="248936" y="2060848"/>
            <a:ext cx="3819008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sz="1400" dirty="0"/>
              <a:t>El tamaño de la muestra se determinará tomando como base la fórmula siguiente:</a:t>
            </a:r>
            <a:endParaRPr lang="es-ES" sz="1400" dirty="0"/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916706"/>
              </p:ext>
            </p:extLst>
          </p:nvPr>
        </p:nvGraphicFramePr>
        <p:xfrm>
          <a:off x="1259632" y="2866642"/>
          <a:ext cx="1499071" cy="49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Ecuación" r:id="rId3" imgW="1358640" imgH="444240" progId="Equation.3">
                  <p:embed/>
                </p:oleObj>
              </mc:Choice>
              <mc:Fallback>
                <p:oleObj name="Ecuación" r:id="rId3" imgW="1358640" imgH="4442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866642"/>
                        <a:ext cx="1499071" cy="490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17 Rectángulo"/>
          <p:cNvSpPr/>
          <p:nvPr/>
        </p:nvSpPr>
        <p:spPr>
          <a:xfrm>
            <a:off x="4499992" y="2138080"/>
            <a:ext cx="457200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C" sz="1200" b="1" dirty="0"/>
              <a:t>n </a:t>
            </a:r>
            <a:r>
              <a:rPr lang="es-EC" sz="1200" dirty="0"/>
              <a:t>= tamaño de la muestra</a:t>
            </a:r>
            <a:endParaRPr lang="es-ES" sz="1200" dirty="0"/>
          </a:p>
          <a:p>
            <a:r>
              <a:rPr lang="es-EC" sz="1200" dirty="0"/>
              <a:t> </a:t>
            </a:r>
            <a:r>
              <a:rPr lang="es-EC" sz="1200" b="1" dirty="0" smtClean="0"/>
              <a:t>Z</a:t>
            </a:r>
            <a:r>
              <a:rPr lang="es-EC" sz="1200" dirty="0"/>
              <a:t>= valor teórico normal para el nivel de confianza establecido, para este caso se escogerá un 95%; es decir, 1.96</a:t>
            </a:r>
            <a:endParaRPr lang="es-ES" sz="1200" dirty="0"/>
          </a:p>
          <a:p>
            <a:r>
              <a:rPr lang="es-EC" sz="1200" dirty="0"/>
              <a:t> </a:t>
            </a:r>
            <a:r>
              <a:rPr lang="es-EC" sz="1200" b="1" dirty="0" smtClean="0"/>
              <a:t>N </a:t>
            </a:r>
            <a:r>
              <a:rPr lang="es-EC" sz="1200" dirty="0"/>
              <a:t>= tamaño de la población o universo en estudio (65). </a:t>
            </a:r>
            <a:endParaRPr lang="es-ES" sz="1200" dirty="0"/>
          </a:p>
          <a:p>
            <a:r>
              <a:rPr lang="es-EC" sz="1200" dirty="0"/>
              <a:t> </a:t>
            </a:r>
            <a:r>
              <a:rPr lang="es-EC" sz="1200" b="1" dirty="0" smtClean="0"/>
              <a:t>p </a:t>
            </a:r>
            <a:r>
              <a:rPr lang="es-EC" sz="1200" b="1" dirty="0"/>
              <a:t>y q </a:t>
            </a:r>
            <a:r>
              <a:rPr lang="es-EC" sz="1200" dirty="0"/>
              <a:t>= representarán el comportamiento del evento a medir, constituyendo la proporción o porcentaje de personas que responden a una u otra alternativa (para esta investigación p y q, tienen un valor de 50%).</a:t>
            </a:r>
            <a:endParaRPr lang="es-ES" sz="1200" dirty="0"/>
          </a:p>
          <a:p>
            <a:r>
              <a:rPr lang="es-EC" sz="1200" dirty="0"/>
              <a:t> </a:t>
            </a:r>
            <a:r>
              <a:rPr lang="es-EC" sz="1200" b="1" dirty="0" smtClean="0"/>
              <a:t>E</a:t>
            </a:r>
            <a:r>
              <a:rPr lang="es-EC" sz="1200" dirty="0"/>
              <a:t>= constituye el error estimado o error de muestreo; este valor lo representa un 5%.</a:t>
            </a:r>
            <a:endParaRPr lang="es-ES" sz="1200" dirty="0"/>
          </a:p>
        </p:txBody>
      </p:sp>
      <p:sp>
        <p:nvSpPr>
          <p:cNvPr id="19" name="18 Flecha derecha"/>
          <p:cNvSpPr/>
          <p:nvPr/>
        </p:nvSpPr>
        <p:spPr>
          <a:xfrm>
            <a:off x="2771800" y="3107576"/>
            <a:ext cx="1728192" cy="17740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20" name="1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470030"/>
              </p:ext>
            </p:extLst>
          </p:nvPr>
        </p:nvGraphicFramePr>
        <p:xfrm>
          <a:off x="703350" y="3842122"/>
          <a:ext cx="2572506" cy="522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Ecuación" r:id="rId5" imgW="2286000" imgH="469800" progId="Equation.3">
                  <p:embed/>
                </p:oleObj>
              </mc:Choice>
              <mc:Fallback>
                <p:oleObj name="Ecuación" r:id="rId5" imgW="2286000" imgH="46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350" y="3842122"/>
                        <a:ext cx="2572506" cy="52298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20 Rectángulo"/>
          <p:cNvSpPr/>
          <p:nvPr/>
        </p:nvSpPr>
        <p:spPr>
          <a:xfrm>
            <a:off x="1475656" y="4643844"/>
            <a:ext cx="771365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1600" b="1" dirty="0" smtClean="0"/>
              <a:t>n </a:t>
            </a:r>
            <a:r>
              <a:rPr lang="es-ES" sz="1600" b="1" dirty="0"/>
              <a:t>=  56</a:t>
            </a:r>
            <a:endParaRPr lang="es-ES" sz="1600" dirty="0"/>
          </a:p>
        </p:txBody>
      </p:sp>
      <p:sp>
        <p:nvSpPr>
          <p:cNvPr id="22" name="21 Rectángulo"/>
          <p:cNvSpPr/>
          <p:nvPr/>
        </p:nvSpPr>
        <p:spPr>
          <a:xfrm>
            <a:off x="320944" y="5354052"/>
            <a:ext cx="8499528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dirty="0" smtClean="0"/>
              <a:t>De acuerdo al muestreo No-Probabilístico por estratos se tiene, que  48 corresponden a Capitanes y Tripulación, 5 a Inspectores y 3 a Jefes de Operaciones.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421049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3062</Words>
  <Application>Microsoft Office PowerPoint</Application>
  <PresentationFormat>Presentación en pantalla (4:3)</PresentationFormat>
  <Paragraphs>569</Paragraphs>
  <Slides>38</Slides>
  <Notes>0</Notes>
  <HiddenSlides>16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7" baseType="lpstr">
      <vt:lpstr>Arial</vt:lpstr>
      <vt:lpstr>Calibri</vt:lpstr>
      <vt:lpstr>Century Gothic</vt:lpstr>
      <vt:lpstr>Gill Sans MT</vt:lpstr>
      <vt:lpstr>Impact</vt:lpstr>
      <vt:lpstr>Palatino Linotype</vt:lpstr>
      <vt:lpstr>Times New Roman</vt:lpstr>
      <vt:lpstr>Tema4</vt:lpstr>
      <vt:lpstr>Ecuación</vt:lpstr>
      <vt:lpstr>Presentación de PowerPoint</vt:lpstr>
      <vt:lpstr>Sumario</vt:lpstr>
      <vt:lpstr>1. Introducción General</vt:lpstr>
      <vt:lpstr>Presentación de PowerPoint</vt:lpstr>
      <vt:lpstr>Presentación de PowerPoint</vt:lpstr>
      <vt:lpstr>4. Marco Teórico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</dc:creator>
  <cp:lastModifiedBy>Personal</cp:lastModifiedBy>
  <cp:revision>55</cp:revision>
  <dcterms:created xsi:type="dcterms:W3CDTF">2014-01-22T18:00:25Z</dcterms:created>
  <dcterms:modified xsi:type="dcterms:W3CDTF">2014-02-10T02:32:08Z</dcterms:modified>
</cp:coreProperties>
</file>