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30"/>
  </p:handoutMasterIdLst>
  <p:sldIdLst>
    <p:sldId id="256" r:id="rId2"/>
    <p:sldId id="276" r:id="rId3"/>
    <p:sldId id="257" r:id="rId4"/>
    <p:sldId id="260" r:id="rId5"/>
    <p:sldId id="258" r:id="rId6"/>
    <p:sldId id="280" r:id="rId7"/>
    <p:sldId id="261" r:id="rId8"/>
    <p:sldId id="281" r:id="rId9"/>
    <p:sldId id="262" r:id="rId10"/>
    <p:sldId id="263" r:id="rId11"/>
    <p:sldId id="264" r:id="rId12"/>
    <p:sldId id="265" r:id="rId13"/>
    <p:sldId id="267" r:id="rId14"/>
    <p:sldId id="297" r:id="rId15"/>
    <p:sldId id="298" r:id="rId16"/>
    <p:sldId id="299" r:id="rId17"/>
    <p:sldId id="300" r:id="rId18"/>
    <p:sldId id="269" r:id="rId19"/>
    <p:sldId id="270" r:id="rId20"/>
    <p:sldId id="271" r:id="rId21"/>
    <p:sldId id="292" r:id="rId22"/>
    <p:sldId id="287" r:id="rId23"/>
    <p:sldId id="291" r:id="rId24"/>
    <p:sldId id="273" r:id="rId25"/>
    <p:sldId id="275" r:id="rId26"/>
    <p:sldId id="288" r:id="rId27"/>
    <p:sldId id="289" r:id="rId28"/>
    <p:sldId id="290" r:id="rId29"/>
  </p:sldIdLst>
  <p:sldSz cx="9144000" cy="6858000" type="screen4x3"/>
  <p:notesSz cx="6858000" cy="97155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1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306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_tradnl" sz="1600" dirty="0"/>
              <a:t>Tiempo de trabajo en la Institución</a:t>
            </a:r>
          </a:p>
        </c:rich>
      </c:tx>
      <c:layout>
        <c:manualLayout>
          <c:xMode val="edge"/>
          <c:yMode val="edge"/>
          <c:x val="0.26398947395835615"/>
          <c:y val="2.4864848778646486E-2"/>
        </c:manualLayout>
      </c:layout>
      <c:overlay val="1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8590039703190875"/>
          <c:w val="0.66729854090286267"/>
          <c:h val="0.71271219297629063"/>
        </c:manualLayout>
      </c:layout>
      <c:pie3DChart>
        <c:varyColors val="1"/>
        <c:ser>
          <c:idx val="0"/>
          <c:order val="0"/>
          <c:spPr>
            <a:ln>
              <a:solidFill>
                <a:srgbClr val="4F81BD"/>
              </a:solidFill>
            </a:ln>
          </c:spPr>
          <c:explosion val="15"/>
          <c:dPt>
            <c:idx val="0"/>
            <c:bubble3D val="0"/>
            <c:explosion val="2"/>
            <c:spPr>
              <a:solidFill>
                <a:srgbClr val="FFFF00"/>
              </a:solidFill>
              <a:ln>
                <a:solidFill>
                  <a:srgbClr val="4F81BD"/>
                </a:solidFill>
              </a:ln>
            </c:spPr>
          </c:dPt>
          <c:dLbls>
            <c:dLbl>
              <c:idx val="0"/>
              <c:layout>
                <c:manualLayout>
                  <c:x val="-0.16887245057670544"/>
                  <c:y val="-0.1744932895533808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2641197097484722"/>
                  <c:y val="7.736687908165314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6313564906453465"/>
                  <c:y val="-0.1008165851282360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'ENCUESTAS '!$D$68:$D$71</c:f>
              <c:strCache>
                <c:ptCount val="4"/>
                <c:pt idx="0">
                  <c:v>De 1 a 2 años</c:v>
                </c:pt>
                <c:pt idx="1">
                  <c:v>De 3 a 4 años</c:v>
                </c:pt>
                <c:pt idx="2">
                  <c:v>De 5 a 6 años</c:v>
                </c:pt>
                <c:pt idx="3">
                  <c:v>De 6 años en adelante</c:v>
                </c:pt>
              </c:strCache>
            </c:strRef>
          </c:cat>
          <c:val>
            <c:numRef>
              <c:f>'ENCUESTAS '!$E$68:$E$71</c:f>
              <c:numCache>
                <c:formatCode>General</c:formatCode>
                <c:ptCount val="4"/>
                <c:pt idx="0">
                  <c:v>65</c:v>
                </c:pt>
                <c:pt idx="1">
                  <c:v>20</c:v>
                </c:pt>
                <c:pt idx="2">
                  <c:v>11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'ENCUESTAS '!$D$68:$D$71</c:f>
              <c:strCache>
                <c:ptCount val="4"/>
                <c:pt idx="0">
                  <c:v>De 1 a 2 años</c:v>
                </c:pt>
                <c:pt idx="1">
                  <c:v>De 3 a 4 años</c:v>
                </c:pt>
                <c:pt idx="2">
                  <c:v>De 5 a 6 años</c:v>
                </c:pt>
                <c:pt idx="3">
                  <c:v>De 6 años en adelante</c:v>
                </c:pt>
              </c:strCache>
            </c:strRef>
          </c:cat>
          <c:val>
            <c:numRef>
              <c:f>'ENCUESTAS '!$F$68:$F$71</c:f>
              <c:numCache>
                <c:formatCode>0%</c:formatCode>
                <c:ptCount val="4"/>
                <c:pt idx="0">
                  <c:v>0.67708333333333426</c:v>
                </c:pt>
                <c:pt idx="1">
                  <c:v>0.20833333333333354</c:v>
                </c:pt>
                <c:pt idx="2">
                  <c:v>0.11458333333333333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1361444473072724"/>
          <c:y val="0.28285353559749399"/>
          <c:w val="0.37272217980508077"/>
          <c:h val="0.58617671707974472"/>
        </c:manualLayout>
      </c:layout>
      <c:overlay val="0"/>
      <c:txPr>
        <a:bodyPr/>
        <a:lstStyle/>
        <a:p>
          <a:pPr>
            <a:defRPr sz="1600"/>
          </a:pPr>
          <a:endParaRPr lang="es-EC"/>
        </a:p>
      </c:txPr>
    </c:legend>
    <c:plotVisOnly val="1"/>
    <c:dispBlanksAs val="zero"/>
    <c:showDLblsOverMax val="0"/>
  </c:chart>
  <c:spPr>
    <a:ln>
      <a:solidFill>
        <a:sysClr val="windowText" lastClr="000000"/>
      </a:solidFill>
    </a:ln>
  </c:spPr>
  <c:txPr>
    <a:bodyPr/>
    <a:lstStyle/>
    <a:p>
      <a:pPr>
        <a:defRPr sz="1200"/>
      </a:pPr>
      <a:endParaRPr lang="es-EC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S_tradnl" sz="1200">
                <a:latin typeface="Arial" pitchFamily="34" charset="0"/>
                <a:cs typeface="Arial" pitchFamily="34" charset="0"/>
              </a:defRPr>
            </a:pPr>
            <a:r>
              <a:rPr lang="es-ES_tradnl" sz="1600" dirty="0">
                <a:latin typeface="Arial" pitchFamily="34" charset="0"/>
                <a:cs typeface="Arial" pitchFamily="34" charset="0"/>
              </a:rPr>
              <a:t>Información respecto a prevención de riesgos en el trabajo</a:t>
            </a:r>
          </a:p>
        </c:rich>
      </c:tx>
      <c:layout>
        <c:manualLayout>
          <c:xMode val="edge"/>
          <c:yMode val="edge"/>
          <c:x val="0.16090226515439737"/>
          <c:y val="1.0635830017662284E-2"/>
        </c:manualLayout>
      </c:layout>
      <c:overlay val="1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759495136637416E-2"/>
          <c:y val="0.24619225413724696"/>
          <c:w val="0.72130287941948468"/>
          <c:h val="0.74919620962872624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0"/>
            <c:spPr>
              <a:solidFill>
                <a:srgbClr val="92D050"/>
              </a:solidFill>
              <a:ln>
                <a:solidFill>
                  <a:srgbClr val="4F81BD"/>
                </a:solidFill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layout>
                <c:manualLayout>
                  <c:x val="-0.23710611372398951"/>
                  <c:y val="-8.4203607006628892E-2"/>
                </c:manualLayout>
              </c:layout>
              <c:spPr/>
              <c:txPr>
                <a:bodyPr/>
                <a:lstStyle/>
                <a:p>
                  <a:pPr>
                    <a:defRPr lang="es-ES_tradnl" sz="1600" b="1" baseline="0">
                      <a:latin typeface="Arial" pitchFamily="34" charset="0"/>
                    </a:defRPr>
                  </a:pPr>
                  <a:endParaRPr lang="es-EC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8441572335584111"/>
                  <c:y val="2.0244355565431072E-2"/>
                </c:manualLayout>
              </c:layout>
              <c:spPr/>
              <c:txPr>
                <a:bodyPr/>
                <a:lstStyle/>
                <a:p>
                  <a:pPr>
                    <a:defRPr lang="es-ES_tradnl" sz="1600" b="1" baseline="0">
                      <a:latin typeface="Arial" pitchFamily="34" charset="0"/>
                    </a:defRPr>
                  </a:pPr>
                  <a:endParaRPr lang="es-EC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lang="es-ES_tradnl" sz="1600" baseline="0">
                    <a:latin typeface="Arial" pitchFamily="34" charset="0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'ENCUESTAS '!$D$86:$D$87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'ENCUESTAS '!$E$86:$E$87</c:f>
              <c:numCache>
                <c:formatCode>General</c:formatCode>
                <c:ptCount val="2"/>
                <c:pt idx="0">
                  <c:v>52</c:v>
                </c:pt>
                <c:pt idx="1">
                  <c:v>44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'ENCUESTAS '!$D$86:$D$87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'ENCUESTAS '!$F$86:$F$87</c:f>
              <c:numCache>
                <c:formatCode>0%</c:formatCode>
                <c:ptCount val="2"/>
                <c:pt idx="0">
                  <c:v>0.54166666666666652</c:v>
                </c:pt>
                <c:pt idx="1">
                  <c:v>0.45833333333333326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81360661572582482"/>
          <c:y val="0.42445160414274957"/>
          <c:w val="0.16679679624074692"/>
          <c:h val="0.24124109666827143"/>
        </c:manualLayout>
      </c:layout>
      <c:overlay val="0"/>
      <c:txPr>
        <a:bodyPr/>
        <a:lstStyle/>
        <a:p>
          <a:pPr>
            <a:defRPr lang="es-ES_tradnl" sz="1600" baseline="0">
              <a:latin typeface="Arial" pitchFamily="34" charset="0"/>
            </a:defRPr>
          </a:pPr>
          <a:endParaRPr lang="es-EC"/>
        </a:p>
      </c:txPr>
    </c:legend>
    <c:plotVisOnly val="1"/>
    <c:dispBlanksAs val="zero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_tradnl"/>
              <a:t>Frecuencia de accidentes de trabajo</a:t>
            </a:r>
          </a:p>
        </c:rich>
      </c:tx>
      <c:layout/>
      <c:overlay val="1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809422259315353E-2"/>
          <c:y val="0.27189613611955576"/>
          <c:w val="0.74146063716497623"/>
          <c:h val="0.70868262112290559"/>
        </c:manualLayout>
      </c:layout>
      <c:pie3DChart>
        <c:varyColors val="1"/>
        <c:ser>
          <c:idx val="0"/>
          <c:order val="0"/>
          <c:explosion val="31"/>
          <c:dPt>
            <c:idx val="0"/>
            <c:bubble3D val="0"/>
            <c:explosion val="1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12474563841284549"/>
                  <c:y val="-6.429798127085968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2137293500077197"/>
                  <c:y val="3.49936813453873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'ENCUESTAS '!$D$103:$D$104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'ENCUESTAS '!$E$103:$E$104</c:f>
              <c:numCache>
                <c:formatCode>General</c:formatCode>
                <c:ptCount val="2"/>
                <c:pt idx="0">
                  <c:v>53</c:v>
                </c:pt>
                <c:pt idx="1">
                  <c:v>43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'ENCUESTAS '!$D$103:$D$104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'ENCUESTAS '!$F$103:$F$104</c:f>
              <c:numCache>
                <c:formatCode>0%</c:formatCode>
                <c:ptCount val="2"/>
                <c:pt idx="0">
                  <c:v>0.5520833333333337</c:v>
                </c:pt>
                <c:pt idx="1">
                  <c:v>0.44791666666666735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spPr>
    <a:ln>
      <a:solidFill>
        <a:sysClr val="windowText" lastClr="000000"/>
      </a:solidFill>
    </a:ln>
  </c:spPr>
  <c:txPr>
    <a:bodyPr/>
    <a:lstStyle/>
    <a:p>
      <a:pPr>
        <a:defRPr sz="1600"/>
      </a:pPr>
      <a:endParaRPr lang="es-EC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just">
              <a:defRPr sz="1400"/>
            </a:pPr>
            <a:r>
              <a:rPr lang="es-ES_tradnl" sz="1400"/>
              <a:t>En la Institución debe existir una Unidad permanente de Seguridad e Higiene del Trabajo, encargada de realizar acciones de prevención de riesgos y accidentes de trabajo</a:t>
            </a:r>
          </a:p>
        </c:rich>
      </c:tx>
      <c:layout>
        <c:manualLayout>
          <c:xMode val="edge"/>
          <c:yMode val="edge"/>
          <c:x val="0.10354279402822306"/>
          <c:y val="0"/>
        </c:manualLayout>
      </c:layout>
      <c:overlay val="1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93919773031959E-4"/>
          <c:y val="0.31861244690674051"/>
          <c:w val="0.74555208323155964"/>
          <c:h val="0.68138755309325949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1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6.7149341413814331E-2"/>
                  <c:y val="-0.2245696768236380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7711820681062471E-2"/>
                  <c:y val="7.86511542012927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'ENCUESTAS '!$D$185:$D$186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'ENCUESTAS '!$E$185:$E$186</c:f>
              <c:numCache>
                <c:formatCode>General</c:formatCode>
                <c:ptCount val="2"/>
                <c:pt idx="0">
                  <c:v>87</c:v>
                </c:pt>
                <c:pt idx="1">
                  <c:v>9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'ENCUESTAS '!$D$185:$D$186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'ENCUESTAS '!$F$185:$F$186</c:f>
              <c:numCache>
                <c:formatCode>0%</c:formatCode>
                <c:ptCount val="2"/>
                <c:pt idx="0">
                  <c:v>0.90625</c:v>
                </c:pt>
                <c:pt idx="1">
                  <c:v>9.3750000000000236E-2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7786125933235537"/>
          <c:y val="0.41649141902357606"/>
          <c:w val="0.15922520804865781"/>
          <c:h val="0.32843582640812558"/>
        </c:manualLayout>
      </c:layout>
      <c:overlay val="0"/>
      <c:txPr>
        <a:bodyPr/>
        <a:lstStyle/>
        <a:p>
          <a:pPr>
            <a:defRPr sz="1800"/>
          </a:pPr>
          <a:endParaRPr lang="es-EC"/>
        </a:p>
      </c:txPr>
    </c:legend>
    <c:plotVisOnly val="1"/>
    <c:dispBlanksAs val="zero"/>
    <c:showDLblsOverMax val="0"/>
  </c:chart>
  <c:spPr>
    <a:ln>
      <a:solidFill>
        <a:sysClr val="windowText" lastClr="000000"/>
      </a:solidFill>
    </a:ln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EF1BB3-DF59-4610-A220-2938B47945BD}" type="doc">
      <dgm:prSet loTypeId="urn:microsoft.com/office/officeart/2005/8/layout/radial4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517164E-67A8-453F-BDFF-148E48EF9E98}">
      <dgm:prSet phldrT="[Texto]" custT="1"/>
      <dgm:spPr/>
      <dgm:t>
        <a:bodyPr/>
        <a:lstStyle/>
        <a:p>
          <a:r>
            <a:rPr lang="es-EC" sz="2200" dirty="0" smtClean="0">
              <a:latin typeface="Arial" panose="020B0604020202020204" pitchFamily="34" charset="0"/>
              <a:cs typeface="Arial" panose="020B0604020202020204" pitchFamily="34" charset="0"/>
            </a:rPr>
            <a:t>Antecedentes</a:t>
          </a:r>
          <a:endParaRPr lang="es-EC" sz="2200" dirty="0"/>
        </a:p>
      </dgm:t>
    </dgm:pt>
    <dgm:pt modelId="{C44A8947-1216-4518-B19C-D82F086C4672}" type="parTrans" cxnId="{D4679281-A4F9-40DF-B640-A64826EB529E}">
      <dgm:prSet/>
      <dgm:spPr/>
      <dgm:t>
        <a:bodyPr/>
        <a:lstStyle/>
        <a:p>
          <a:endParaRPr lang="es-EC"/>
        </a:p>
      </dgm:t>
    </dgm:pt>
    <dgm:pt modelId="{86844C2C-7B49-482D-BF8C-9F67F3A9BBE5}" type="sibTrans" cxnId="{D4679281-A4F9-40DF-B640-A64826EB529E}">
      <dgm:prSet/>
      <dgm:spPr/>
      <dgm:t>
        <a:bodyPr/>
        <a:lstStyle/>
        <a:p>
          <a:endParaRPr lang="es-EC"/>
        </a:p>
      </dgm:t>
    </dgm:pt>
    <dgm:pt modelId="{11278644-23A4-42F2-AE98-9E5A66E84E0F}">
      <dgm:prSet phldrT="[Texto]" custT="1"/>
      <dgm:spPr/>
      <dgm:t>
        <a:bodyPr/>
        <a:lstStyle/>
        <a:p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La implementación de los primeros SGSS en los 70´s, permitió decrecer 76%  muertes y el total enfermedades y lesiones en el 27%.</a:t>
          </a:r>
          <a:endParaRPr lang="es-EC" sz="1800" dirty="0"/>
        </a:p>
      </dgm:t>
    </dgm:pt>
    <dgm:pt modelId="{3A744644-862E-438C-ADD2-AF1FADD36C02}" type="parTrans" cxnId="{7AFB302E-A6A6-488D-832A-C61BBA8F4169}">
      <dgm:prSet/>
      <dgm:spPr/>
      <dgm:t>
        <a:bodyPr/>
        <a:lstStyle/>
        <a:p>
          <a:endParaRPr lang="es-EC"/>
        </a:p>
      </dgm:t>
    </dgm:pt>
    <dgm:pt modelId="{194F777E-25D4-4095-A159-D7CB985034D7}" type="sibTrans" cxnId="{7AFB302E-A6A6-488D-832A-C61BBA8F4169}">
      <dgm:prSet/>
      <dgm:spPr/>
      <dgm:t>
        <a:bodyPr/>
        <a:lstStyle/>
        <a:p>
          <a:endParaRPr lang="es-EC"/>
        </a:p>
      </dgm:t>
    </dgm:pt>
    <dgm:pt modelId="{57FD5AFE-9023-45D0-946E-962F7B03AFC4}">
      <dgm:prSet phldrT="[Texto]" custT="1"/>
      <dgm:spPr/>
      <dgm:t>
        <a:bodyPr/>
        <a:lstStyle/>
        <a:p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El desastre de Bhopal ocurrido Dic-1984 en la India.</a:t>
          </a:r>
          <a:endParaRPr lang="es-EC" sz="2000" dirty="0"/>
        </a:p>
      </dgm:t>
    </dgm:pt>
    <dgm:pt modelId="{C341C7CC-5EF3-456B-AEA8-9BEF70A982A0}" type="parTrans" cxnId="{C2C9FCE0-7312-4927-917D-84F885EB8CA1}">
      <dgm:prSet/>
      <dgm:spPr/>
      <dgm:t>
        <a:bodyPr/>
        <a:lstStyle/>
        <a:p>
          <a:endParaRPr lang="es-EC"/>
        </a:p>
      </dgm:t>
    </dgm:pt>
    <dgm:pt modelId="{A51DE069-5665-40D1-9C35-DDABBD31A182}" type="sibTrans" cxnId="{C2C9FCE0-7312-4927-917D-84F885EB8CA1}">
      <dgm:prSet/>
      <dgm:spPr/>
      <dgm:t>
        <a:bodyPr/>
        <a:lstStyle/>
        <a:p>
          <a:endParaRPr lang="es-EC"/>
        </a:p>
      </dgm:t>
    </dgm:pt>
    <dgm:pt modelId="{AFE415B6-5CA2-4FCA-BF78-70EF7C76CEE3}">
      <dgm:prSet phldrT="[Texto]" custT="1"/>
      <dgm:spPr/>
      <dgm:t>
        <a:bodyPr/>
        <a:lstStyle/>
        <a:p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En los EEUU se comenzó programas de seguridad en los años 50 y 60. </a:t>
          </a:r>
          <a:endParaRPr lang="es-EC" sz="2000" dirty="0"/>
        </a:p>
      </dgm:t>
    </dgm:pt>
    <dgm:pt modelId="{77603FD5-E698-4C41-AF39-D1E66543AC8E}" type="parTrans" cxnId="{389FCBA1-0818-4627-9213-55C911DD7697}">
      <dgm:prSet/>
      <dgm:spPr/>
      <dgm:t>
        <a:bodyPr/>
        <a:lstStyle/>
        <a:p>
          <a:endParaRPr lang="es-EC"/>
        </a:p>
      </dgm:t>
    </dgm:pt>
    <dgm:pt modelId="{FCD1F446-F550-44AC-ABBC-AD6C092BF35A}" type="sibTrans" cxnId="{389FCBA1-0818-4627-9213-55C911DD7697}">
      <dgm:prSet/>
      <dgm:spPr/>
      <dgm:t>
        <a:bodyPr/>
        <a:lstStyle/>
        <a:p>
          <a:endParaRPr lang="es-EC"/>
        </a:p>
      </dgm:t>
    </dgm:pt>
    <dgm:pt modelId="{F0287DF4-70BF-4BC4-81FF-605FF5974D5C}">
      <dgm:prSet phldrT="[Texto]" custT="1"/>
      <dgm:spPr/>
      <dgm:t>
        <a:bodyPr/>
        <a:lstStyle/>
        <a:p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Los SSSO nacen a mediados de los 80’s. </a:t>
          </a:r>
          <a:endParaRPr lang="es-EC" sz="2000" dirty="0"/>
        </a:p>
      </dgm:t>
    </dgm:pt>
    <dgm:pt modelId="{AC3514F2-9DBE-449C-90D8-9CE4AEE98BD4}" type="parTrans" cxnId="{80CE1F49-4917-43CF-9ABC-4920CF120C97}">
      <dgm:prSet/>
      <dgm:spPr/>
      <dgm:t>
        <a:bodyPr/>
        <a:lstStyle/>
        <a:p>
          <a:endParaRPr lang="es-EC"/>
        </a:p>
      </dgm:t>
    </dgm:pt>
    <dgm:pt modelId="{2130B0FA-D87A-41B1-929C-AA44ADB13634}" type="sibTrans" cxnId="{80CE1F49-4917-43CF-9ABC-4920CF120C97}">
      <dgm:prSet/>
      <dgm:spPr/>
      <dgm:t>
        <a:bodyPr/>
        <a:lstStyle/>
        <a:p>
          <a:endParaRPr lang="es-EC"/>
        </a:p>
      </dgm:t>
    </dgm:pt>
    <dgm:pt modelId="{0D95A520-BE29-49A0-B17A-65B8C84A000B}">
      <dgm:prSet custScaleX="203998" custScaleY="98011" custRadScaleRad="95408" custRadScaleInc="36416"/>
      <dgm:spPr/>
      <dgm:t>
        <a:bodyPr/>
        <a:lstStyle/>
        <a:p>
          <a:endParaRPr lang="es-EC"/>
        </a:p>
      </dgm:t>
    </dgm:pt>
    <dgm:pt modelId="{5D45ABAD-EC4E-4EB3-9E9A-FACCD6D76EE8}" type="parTrans" cxnId="{02167052-2477-40C0-85E4-A51BD827280F}">
      <dgm:prSet custAng="16700704" custFlipVert="1" custScaleX="51332" custLinFactNeighborX="-14898" custLinFactNeighborY="80134"/>
      <dgm:spPr/>
      <dgm:t>
        <a:bodyPr/>
        <a:lstStyle/>
        <a:p>
          <a:endParaRPr lang="es-EC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666C0C-14E3-4B01-8ECC-C7F5BB36ACE8}" type="sibTrans" cxnId="{02167052-2477-40C0-85E4-A51BD827280F}">
      <dgm:prSet/>
      <dgm:spPr/>
      <dgm:t>
        <a:bodyPr/>
        <a:lstStyle/>
        <a:p>
          <a:endParaRPr lang="es-EC"/>
        </a:p>
      </dgm:t>
    </dgm:pt>
    <dgm:pt modelId="{E0B1111F-9341-4291-B9C3-AA73FD84088A}">
      <dgm:prSet custScaleX="203998" custScaleY="98011" custRadScaleRad="95408" custRadScaleInc="36416"/>
      <dgm:spPr/>
      <dgm:t>
        <a:bodyPr/>
        <a:lstStyle/>
        <a:p>
          <a:endParaRPr lang="es-EC"/>
        </a:p>
      </dgm:t>
    </dgm:pt>
    <dgm:pt modelId="{56D66BB0-8A44-4653-862C-855A7ED4AABD}" type="parTrans" cxnId="{7D3A8111-8E8C-45F3-A620-6647D55F4BE1}">
      <dgm:prSet custAng="16700704" custFlipVert="1" custScaleX="51332" custLinFactNeighborX="-14898" custLinFactNeighborY="80134"/>
      <dgm:spPr/>
      <dgm:t>
        <a:bodyPr/>
        <a:lstStyle/>
        <a:p>
          <a:endParaRPr lang="es-EC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542632-B6AC-49A3-9A67-A70B87E46331}" type="sibTrans" cxnId="{7D3A8111-8E8C-45F3-A620-6647D55F4BE1}">
      <dgm:prSet/>
      <dgm:spPr/>
      <dgm:t>
        <a:bodyPr/>
        <a:lstStyle/>
        <a:p>
          <a:endParaRPr lang="es-EC"/>
        </a:p>
      </dgm:t>
    </dgm:pt>
    <dgm:pt modelId="{962DC131-2AFD-4F3F-8D29-AD40F185E2C6}" type="pres">
      <dgm:prSet presAssocID="{4AEF1BB3-DF59-4610-A220-2938B47945B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72F3E80-A14D-4C3A-B3F0-50ADF43CCBAE}" type="pres">
      <dgm:prSet presAssocID="{E517164E-67A8-453F-BDFF-148E48EF9E98}" presName="centerShape" presStyleLbl="node0" presStyleIdx="0" presStyleCnt="1" custLinFactNeighborX="-86" custLinFactNeighborY="-271"/>
      <dgm:spPr/>
      <dgm:t>
        <a:bodyPr/>
        <a:lstStyle/>
        <a:p>
          <a:endParaRPr lang="es-EC"/>
        </a:p>
      </dgm:t>
    </dgm:pt>
    <dgm:pt modelId="{939FED5A-FD0F-41E2-866E-5F7BE7E5A4BA}" type="pres">
      <dgm:prSet presAssocID="{3A744644-862E-438C-ADD2-AF1FADD36C02}" presName="parTrans" presStyleLbl="bgSibTrans2D1" presStyleIdx="0" presStyleCnt="4" custAng="12000000" custFlipHor="0" custLinFactNeighborX="-58267" custLinFactNeighborY="25723"/>
      <dgm:spPr/>
      <dgm:t>
        <a:bodyPr/>
        <a:lstStyle/>
        <a:p>
          <a:endParaRPr lang="es-EC"/>
        </a:p>
      </dgm:t>
    </dgm:pt>
    <dgm:pt modelId="{12DEB515-47FD-4EDD-B6BE-0006F3C1C3F3}" type="pres">
      <dgm:prSet presAssocID="{11278644-23A4-42F2-AE98-9E5A66E84E0F}" presName="node" presStyleLbl="node1" presStyleIdx="0" presStyleCnt="4" custRadScaleRad="98692" custRadScaleInc="35248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0DA948-FE99-49FE-93F6-8BA3D6D061D3}" type="pres">
      <dgm:prSet presAssocID="{AC3514F2-9DBE-449C-90D8-9CE4AEE98BD4}" presName="parTrans" presStyleLbl="bgSibTrans2D1" presStyleIdx="1" presStyleCnt="4" custFlipVert="1" custFlipHor="1" custLinFactNeighborX="63337" custLinFactNeighborY="-5301"/>
      <dgm:spPr/>
      <dgm:t>
        <a:bodyPr/>
        <a:lstStyle/>
        <a:p>
          <a:endParaRPr lang="es-EC"/>
        </a:p>
      </dgm:t>
    </dgm:pt>
    <dgm:pt modelId="{F9F080D0-C983-4474-8FFC-0AD52AEC9766}" type="pres">
      <dgm:prSet presAssocID="{F0287DF4-70BF-4BC4-81FF-605FF5974D5C}" presName="node" presStyleLbl="node1" presStyleIdx="1" presStyleCnt="4" custRadScaleRad="98080" custRadScaleInc="-1097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9AAC0A-8A93-4926-AF2D-B0F369B489F6}" type="pres">
      <dgm:prSet presAssocID="{C341C7CC-5EF3-456B-AEA8-9BEF70A982A0}" presName="parTrans" presStyleLbl="bgSibTrans2D1" presStyleIdx="2" presStyleCnt="4" custAng="3600000" custFlipVert="1" custLinFactY="31242" custLinFactNeighborX="29055" custLinFactNeighborY="100000"/>
      <dgm:spPr/>
      <dgm:t>
        <a:bodyPr/>
        <a:lstStyle/>
        <a:p>
          <a:endParaRPr lang="es-EC"/>
        </a:p>
      </dgm:t>
    </dgm:pt>
    <dgm:pt modelId="{073E2837-F85F-48AE-990A-9B21BBE5EE3B}" type="pres">
      <dgm:prSet presAssocID="{57FD5AFE-9023-45D0-946E-962F7B03AFC4}" presName="node" presStyleLbl="node1" presStyleIdx="2" presStyleCnt="4" custRadScaleRad="96081" custRadScaleInc="-1103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AF4CFE-AB7C-46C5-A2B6-30AE94987058}" type="pres">
      <dgm:prSet presAssocID="{77603FD5-E698-4C41-AF39-D1E66543AC8E}" presName="parTrans" presStyleLbl="bgSibTrans2D1" presStyleIdx="3" presStyleCnt="4" custAng="0" custFlipVert="1" custFlipHor="1" custLinFactY="29220" custLinFactNeighborX="-20536" custLinFactNeighborY="100000"/>
      <dgm:spPr/>
      <dgm:t>
        <a:bodyPr/>
        <a:lstStyle/>
        <a:p>
          <a:endParaRPr lang="es-EC"/>
        </a:p>
      </dgm:t>
    </dgm:pt>
    <dgm:pt modelId="{5602E56B-5871-433B-A172-9D9442704F91}" type="pres">
      <dgm:prSet presAssocID="{AFE415B6-5CA2-4FCA-BF78-70EF7C76CEE3}" presName="node" presStyleLbl="node1" presStyleIdx="3" presStyleCnt="4" custRadScaleRad="105248" custRadScaleInc="-908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1BAA56D-655E-459E-90DD-FF1A7A79DE1A}" type="presOf" srcId="{57FD5AFE-9023-45D0-946E-962F7B03AFC4}" destId="{073E2837-F85F-48AE-990A-9B21BBE5EE3B}" srcOrd="0" destOrd="0" presId="urn:microsoft.com/office/officeart/2005/8/layout/radial4"/>
    <dgm:cxn modelId="{C2C9FCE0-7312-4927-917D-84F885EB8CA1}" srcId="{E517164E-67A8-453F-BDFF-148E48EF9E98}" destId="{57FD5AFE-9023-45D0-946E-962F7B03AFC4}" srcOrd="2" destOrd="0" parTransId="{C341C7CC-5EF3-456B-AEA8-9BEF70A982A0}" sibTransId="{A51DE069-5665-40D1-9C35-DDABBD31A182}"/>
    <dgm:cxn modelId="{1D6E0191-6C95-49DF-A5B0-CBFD20B61221}" type="presOf" srcId="{4AEF1BB3-DF59-4610-A220-2938B47945BD}" destId="{962DC131-2AFD-4F3F-8D29-AD40F185E2C6}" srcOrd="0" destOrd="0" presId="urn:microsoft.com/office/officeart/2005/8/layout/radial4"/>
    <dgm:cxn modelId="{2A11E6B7-7891-424E-80DF-8F130839590E}" type="presOf" srcId="{3A744644-862E-438C-ADD2-AF1FADD36C02}" destId="{939FED5A-FD0F-41E2-866E-5F7BE7E5A4BA}" srcOrd="0" destOrd="0" presId="urn:microsoft.com/office/officeart/2005/8/layout/radial4"/>
    <dgm:cxn modelId="{7ED8892E-2935-4162-A35F-D9D9C120977A}" type="presOf" srcId="{F0287DF4-70BF-4BC4-81FF-605FF5974D5C}" destId="{F9F080D0-C983-4474-8FFC-0AD52AEC9766}" srcOrd="0" destOrd="0" presId="urn:microsoft.com/office/officeart/2005/8/layout/radial4"/>
    <dgm:cxn modelId="{D4679281-A4F9-40DF-B640-A64826EB529E}" srcId="{4AEF1BB3-DF59-4610-A220-2938B47945BD}" destId="{E517164E-67A8-453F-BDFF-148E48EF9E98}" srcOrd="0" destOrd="0" parTransId="{C44A8947-1216-4518-B19C-D82F086C4672}" sibTransId="{86844C2C-7B49-482D-BF8C-9F67F3A9BBE5}"/>
    <dgm:cxn modelId="{02167052-2477-40C0-85E4-A51BD827280F}" srcId="{4AEF1BB3-DF59-4610-A220-2938B47945BD}" destId="{0D95A520-BE29-49A0-B17A-65B8C84A000B}" srcOrd="1" destOrd="0" parTransId="{5D45ABAD-EC4E-4EB3-9E9A-FACCD6D76EE8}" sibTransId="{61666C0C-14E3-4B01-8ECC-C7F5BB36ACE8}"/>
    <dgm:cxn modelId="{C73A3291-F6F8-4EA8-9D1D-E9F1F5E27E7E}" type="presOf" srcId="{AFE415B6-5CA2-4FCA-BF78-70EF7C76CEE3}" destId="{5602E56B-5871-433B-A172-9D9442704F91}" srcOrd="0" destOrd="0" presId="urn:microsoft.com/office/officeart/2005/8/layout/radial4"/>
    <dgm:cxn modelId="{DC444B98-6FE1-4117-AC5E-5E88EC8FDB60}" type="presOf" srcId="{77603FD5-E698-4C41-AF39-D1E66543AC8E}" destId="{2FAF4CFE-AB7C-46C5-A2B6-30AE94987058}" srcOrd="0" destOrd="0" presId="urn:microsoft.com/office/officeart/2005/8/layout/radial4"/>
    <dgm:cxn modelId="{7AFB302E-A6A6-488D-832A-C61BBA8F4169}" srcId="{E517164E-67A8-453F-BDFF-148E48EF9E98}" destId="{11278644-23A4-42F2-AE98-9E5A66E84E0F}" srcOrd="0" destOrd="0" parTransId="{3A744644-862E-438C-ADD2-AF1FADD36C02}" sibTransId="{194F777E-25D4-4095-A159-D7CB985034D7}"/>
    <dgm:cxn modelId="{7D3A8111-8E8C-45F3-A620-6647D55F4BE1}" srcId="{4AEF1BB3-DF59-4610-A220-2938B47945BD}" destId="{E0B1111F-9341-4291-B9C3-AA73FD84088A}" srcOrd="2" destOrd="0" parTransId="{56D66BB0-8A44-4653-862C-855A7ED4AABD}" sibTransId="{7C542632-B6AC-49A3-9A67-A70B87E46331}"/>
    <dgm:cxn modelId="{80CE1F49-4917-43CF-9ABC-4920CF120C97}" srcId="{E517164E-67A8-453F-BDFF-148E48EF9E98}" destId="{F0287DF4-70BF-4BC4-81FF-605FF5974D5C}" srcOrd="1" destOrd="0" parTransId="{AC3514F2-9DBE-449C-90D8-9CE4AEE98BD4}" sibTransId="{2130B0FA-D87A-41B1-929C-AA44ADB13634}"/>
    <dgm:cxn modelId="{DF88EF70-5D8F-4A91-ABF0-082AEB89664E}" type="presOf" srcId="{E517164E-67A8-453F-BDFF-148E48EF9E98}" destId="{472F3E80-A14D-4C3A-B3F0-50ADF43CCBAE}" srcOrd="0" destOrd="0" presId="urn:microsoft.com/office/officeart/2005/8/layout/radial4"/>
    <dgm:cxn modelId="{389FCBA1-0818-4627-9213-55C911DD7697}" srcId="{E517164E-67A8-453F-BDFF-148E48EF9E98}" destId="{AFE415B6-5CA2-4FCA-BF78-70EF7C76CEE3}" srcOrd="3" destOrd="0" parTransId="{77603FD5-E698-4C41-AF39-D1E66543AC8E}" sibTransId="{FCD1F446-F550-44AC-ABBC-AD6C092BF35A}"/>
    <dgm:cxn modelId="{52ECB974-E333-4662-94E2-F5BC76F9EEA1}" type="presOf" srcId="{AC3514F2-9DBE-449C-90D8-9CE4AEE98BD4}" destId="{4D0DA948-FE99-49FE-93F6-8BA3D6D061D3}" srcOrd="0" destOrd="0" presId="urn:microsoft.com/office/officeart/2005/8/layout/radial4"/>
    <dgm:cxn modelId="{90D4C9E0-4C84-4913-86FF-FD01490E6BBE}" type="presOf" srcId="{11278644-23A4-42F2-AE98-9E5A66E84E0F}" destId="{12DEB515-47FD-4EDD-B6BE-0006F3C1C3F3}" srcOrd="0" destOrd="0" presId="urn:microsoft.com/office/officeart/2005/8/layout/radial4"/>
    <dgm:cxn modelId="{2BC5B684-FA13-4B1F-A7D3-9C658A103E46}" type="presOf" srcId="{C341C7CC-5EF3-456B-AEA8-9BEF70A982A0}" destId="{089AAC0A-8A93-4926-AF2D-B0F369B489F6}" srcOrd="0" destOrd="0" presId="urn:microsoft.com/office/officeart/2005/8/layout/radial4"/>
    <dgm:cxn modelId="{8F28D214-2E81-46B1-877D-28088024B564}" type="presParOf" srcId="{962DC131-2AFD-4F3F-8D29-AD40F185E2C6}" destId="{472F3E80-A14D-4C3A-B3F0-50ADF43CCBAE}" srcOrd="0" destOrd="0" presId="urn:microsoft.com/office/officeart/2005/8/layout/radial4"/>
    <dgm:cxn modelId="{EFEE9276-0335-4D9E-A247-DBBFE5876516}" type="presParOf" srcId="{962DC131-2AFD-4F3F-8D29-AD40F185E2C6}" destId="{939FED5A-FD0F-41E2-866E-5F7BE7E5A4BA}" srcOrd="1" destOrd="0" presId="urn:microsoft.com/office/officeart/2005/8/layout/radial4"/>
    <dgm:cxn modelId="{5CD202C1-463D-4752-AADF-5A29EE7E5ED8}" type="presParOf" srcId="{962DC131-2AFD-4F3F-8D29-AD40F185E2C6}" destId="{12DEB515-47FD-4EDD-B6BE-0006F3C1C3F3}" srcOrd="2" destOrd="0" presId="urn:microsoft.com/office/officeart/2005/8/layout/radial4"/>
    <dgm:cxn modelId="{6D0B4F02-57FE-43FD-AA75-FEB1AA30E837}" type="presParOf" srcId="{962DC131-2AFD-4F3F-8D29-AD40F185E2C6}" destId="{4D0DA948-FE99-49FE-93F6-8BA3D6D061D3}" srcOrd="3" destOrd="0" presId="urn:microsoft.com/office/officeart/2005/8/layout/radial4"/>
    <dgm:cxn modelId="{4387A0E1-3376-4152-978F-C10BC284FB29}" type="presParOf" srcId="{962DC131-2AFD-4F3F-8D29-AD40F185E2C6}" destId="{F9F080D0-C983-4474-8FFC-0AD52AEC9766}" srcOrd="4" destOrd="0" presId="urn:microsoft.com/office/officeart/2005/8/layout/radial4"/>
    <dgm:cxn modelId="{7221E2C1-CF7D-4462-89A3-E3B66DC3CEDE}" type="presParOf" srcId="{962DC131-2AFD-4F3F-8D29-AD40F185E2C6}" destId="{089AAC0A-8A93-4926-AF2D-B0F369B489F6}" srcOrd="5" destOrd="0" presId="urn:microsoft.com/office/officeart/2005/8/layout/radial4"/>
    <dgm:cxn modelId="{35142BFC-BF69-4B49-A841-C25C14C2D356}" type="presParOf" srcId="{962DC131-2AFD-4F3F-8D29-AD40F185E2C6}" destId="{073E2837-F85F-48AE-990A-9B21BBE5EE3B}" srcOrd="6" destOrd="0" presId="urn:microsoft.com/office/officeart/2005/8/layout/radial4"/>
    <dgm:cxn modelId="{9BBFCD64-2443-4952-B21E-A73201039255}" type="presParOf" srcId="{962DC131-2AFD-4F3F-8D29-AD40F185E2C6}" destId="{2FAF4CFE-AB7C-46C5-A2B6-30AE94987058}" srcOrd="7" destOrd="0" presId="urn:microsoft.com/office/officeart/2005/8/layout/radial4"/>
    <dgm:cxn modelId="{B70DFC86-FDA7-4062-98B2-C70F1C828F05}" type="presParOf" srcId="{962DC131-2AFD-4F3F-8D29-AD40F185E2C6}" destId="{5602E56B-5871-433B-A172-9D9442704F9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AEF1BB3-DF59-4610-A220-2938B47945BD}" type="doc">
      <dgm:prSet loTypeId="urn:microsoft.com/office/officeart/2005/8/layout/radial4" loCatId="relationship" qsTypeId="urn:microsoft.com/office/officeart/2005/8/quickstyle/3d7" qsCatId="3D" csTypeId="urn:microsoft.com/office/officeart/2005/8/colors/accent1_2" csCatId="accent1" phldr="1"/>
      <dgm:spPr>
        <a:scene3d>
          <a:camera prst="perspectiveLeft" fov="2400000" zoom="91000">
            <a:rot lat="0" lon="1200000" rev="0"/>
          </a:camera>
          <a:lightRig rig="threePt" dir="t">
            <a:rot lat="0" lon="0" rev="20640000"/>
          </a:lightRig>
        </a:scene3d>
      </dgm:spPr>
      <dgm:t>
        <a:bodyPr/>
        <a:lstStyle/>
        <a:p>
          <a:endParaRPr lang="es-EC"/>
        </a:p>
      </dgm:t>
    </dgm:pt>
    <dgm:pt modelId="{E517164E-67A8-453F-BDFF-148E48EF9E98}">
      <dgm:prSet phldrT="[Texto]" custT="1"/>
      <dgm:spPr/>
      <dgm:t>
        <a:bodyPr/>
        <a:lstStyle/>
        <a:p>
          <a:pPr marL="0" indent="0"/>
          <a:r>
            <a:rPr lang="es-ES" altLang="es-EC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Marco Legal</a:t>
          </a:r>
          <a:endParaRPr lang="es-EC" sz="2000" b="1" dirty="0"/>
        </a:p>
      </dgm:t>
    </dgm:pt>
    <dgm:pt modelId="{C44A8947-1216-4518-B19C-D82F086C4672}" type="parTrans" cxnId="{D4679281-A4F9-40DF-B640-A64826EB529E}">
      <dgm:prSet/>
      <dgm:spPr/>
      <dgm:t>
        <a:bodyPr/>
        <a:lstStyle/>
        <a:p>
          <a:endParaRPr lang="es-EC"/>
        </a:p>
      </dgm:t>
    </dgm:pt>
    <dgm:pt modelId="{86844C2C-7B49-482D-BF8C-9F67F3A9BBE5}" type="sibTrans" cxnId="{D4679281-A4F9-40DF-B640-A64826EB529E}">
      <dgm:prSet/>
      <dgm:spPr/>
      <dgm:t>
        <a:bodyPr/>
        <a:lstStyle/>
        <a:p>
          <a:endParaRPr lang="es-EC"/>
        </a:p>
      </dgm:t>
    </dgm:pt>
    <dgm:pt modelId="{11278644-23A4-42F2-AE98-9E5A66E84E0F}">
      <dgm:prSet phldrT="[Texto]" custT="1"/>
      <dgm:spPr/>
      <dgm:t>
        <a:bodyPr/>
        <a:lstStyle/>
        <a:p>
          <a:r>
            <a:rPr lang="es-EC" sz="2000" b="1" dirty="0" smtClean="0">
              <a:solidFill>
                <a:schemeClr val="tx1"/>
              </a:solidFill>
            </a:rPr>
            <a:t>Ley de Seguridad Social del IESS.</a:t>
          </a:r>
          <a:endParaRPr lang="es-EC" sz="2000" dirty="0" smtClean="0">
            <a:latin typeface="Arial"/>
            <a:ea typeface="Calibri"/>
          </a:endParaRPr>
        </a:p>
      </dgm:t>
    </dgm:pt>
    <dgm:pt modelId="{3A744644-862E-438C-ADD2-AF1FADD36C02}" type="parTrans" cxnId="{7AFB302E-A6A6-488D-832A-C61BBA8F4169}">
      <dgm:prSet/>
      <dgm:spPr/>
      <dgm:t>
        <a:bodyPr/>
        <a:lstStyle/>
        <a:p>
          <a:endParaRPr lang="es-EC"/>
        </a:p>
      </dgm:t>
    </dgm:pt>
    <dgm:pt modelId="{194F777E-25D4-4095-A159-D7CB985034D7}" type="sibTrans" cxnId="{7AFB302E-A6A6-488D-832A-C61BBA8F4169}">
      <dgm:prSet/>
      <dgm:spPr/>
      <dgm:t>
        <a:bodyPr/>
        <a:lstStyle/>
        <a:p>
          <a:endParaRPr lang="es-EC"/>
        </a:p>
      </dgm:t>
    </dgm:pt>
    <dgm:pt modelId="{57FD5AFE-9023-45D0-946E-962F7B03AFC4}">
      <dgm:prSet phldrT="[Texto]" custT="1"/>
      <dgm:spPr/>
      <dgm:t>
        <a:bodyPr/>
        <a:lstStyle/>
        <a:p>
          <a:r>
            <a:rPr lang="es-EC" sz="2000" b="1" dirty="0" smtClean="0">
              <a:solidFill>
                <a:schemeClr val="tx1"/>
              </a:solidFill>
              <a:latin typeface="Arial"/>
              <a:ea typeface="Times New Roman"/>
            </a:rPr>
            <a:t>Reglamento de Aplicación Instrumento Andino de Seguridad y Salud de los Trabajadores</a:t>
          </a:r>
          <a:endParaRPr lang="es-EC" sz="2000" dirty="0"/>
        </a:p>
      </dgm:t>
    </dgm:pt>
    <dgm:pt modelId="{C341C7CC-5EF3-456B-AEA8-9BEF70A982A0}" type="parTrans" cxnId="{C2C9FCE0-7312-4927-917D-84F885EB8CA1}">
      <dgm:prSet/>
      <dgm:spPr/>
      <dgm:t>
        <a:bodyPr/>
        <a:lstStyle/>
        <a:p>
          <a:endParaRPr lang="es-EC"/>
        </a:p>
      </dgm:t>
    </dgm:pt>
    <dgm:pt modelId="{A51DE069-5665-40D1-9C35-DDABBD31A182}" type="sibTrans" cxnId="{C2C9FCE0-7312-4927-917D-84F885EB8CA1}">
      <dgm:prSet/>
      <dgm:spPr/>
      <dgm:t>
        <a:bodyPr/>
        <a:lstStyle/>
        <a:p>
          <a:endParaRPr lang="es-EC"/>
        </a:p>
      </dgm:t>
    </dgm:pt>
    <dgm:pt modelId="{AFE415B6-5CA2-4FCA-BF78-70EF7C76CEE3}">
      <dgm:prSet phldrT="[Texto]" custT="1"/>
      <dgm:spPr/>
      <dgm:t>
        <a:bodyPr/>
        <a:lstStyle/>
        <a:p>
          <a:r>
            <a:rPr lang="es-EC" sz="2000" b="1" dirty="0" smtClean="0">
              <a:solidFill>
                <a:schemeClr val="tx1"/>
              </a:solidFill>
              <a:latin typeface="Arial"/>
              <a:ea typeface="Times New Roman"/>
            </a:rPr>
            <a:t>Código de Trabajo</a:t>
          </a:r>
          <a:endParaRPr lang="es-EC" sz="2000" dirty="0"/>
        </a:p>
      </dgm:t>
    </dgm:pt>
    <dgm:pt modelId="{77603FD5-E698-4C41-AF39-D1E66543AC8E}" type="parTrans" cxnId="{389FCBA1-0818-4627-9213-55C911DD7697}">
      <dgm:prSet/>
      <dgm:spPr/>
      <dgm:t>
        <a:bodyPr/>
        <a:lstStyle/>
        <a:p>
          <a:endParaRPr lang="es-EC"/>
        </a:p>
      </dgm:t>
    </dgm:pt>
    <dgm:pt modelId="{FCD1F446-F550-44AC-ABBC-AD6C092BF35A}" type="sibTrans" cxnId="{389FCBA1-0818-4627-9213-55C911DD7697}">
      <dgm:prSet/>
      <dgm:spPr/>
      <dgm:t>
        <a:bodyPr/>
        <a:lstStyle/>
        <a:p>
          <a:endParaRPr lang="es-EC"/>
        </a:p>
      </dgm:t>
    </dgm:pt>
    <dgm:pt modelId="{F0287DF4-70BF-4BC4-81FF-605FF5974D5C}">
      <dgm:prSet phldrT="[Texto]" custT="1"/>
      <dgm:spPr/>
      <dgm:t>
        <a:bodyPr/>
        <a:lstStyle/>
        <a:p>
          <a:r>
            <a:rPr lang="es-EC" sz="2000" b="1" dirty="0" smtClean="0">
              <a:solidFill>
                <a:sysClr val="windowText" lastClr="000000"/>
              </a:solidFill>
              <a:latin typeface="Arial"/>
              <a:ea typeface="Calibri"/>
            </a:rPr>
            <a:t>Constitución Política de la República del Ecuador</a:t>
          </a:r>
          <a:r>
            <a:rPr lang="es-EC" sz="2000" dirty="0" smtClean="0">
              <a:solidFill>
                <a:prstClr val="black"/>
              </a:solidFill>
              <a:latin typeface="Arial"/>
              <a:ea typeface="Arial Unicode MS"/>
              <a:cs typeface="Arial Unicode MS"/>
            </a:rPr>
            <a:t>.</a:t>
          </a:r>
          <a:endParaRPr lang="es-EC" sz="2000" dirty="0"/>
        </a:p>
      </dgm:t>
    </dgm:pt>
    <dgm:pt modelId="{AC3514F2-9DBE-449C-90D8-9CE4AEE98BD4}" type="parTrans" cxnId="{80CE1F49-4917-43CF-9ABC-4920CF120C97}">
      <dgm:prSet/>
      <dgm:spPr/>
      <dgm:t>
        <a:bodyPr/>
        <a:lstStyle/>
        <a:p>
          <a:endParaRPr lang="es-EC"/>
        </a:p>
      </dgm:t>
    </dgm:pt>
    <dgm:pt modelId="{2130B0FA-D87A-41B1-929C-AA44ADB13634}" type="sibTrans" cxnId="{80CE1F49-4917-43CF-9ABC-4920CF120C97}">
      <dgm:prSet/>
      <dgm:spPr/>
      <dgm:t>
        <a:bodyPr/>
        <a:lstStyle/>
        <a:p>
          <a:endParaRPr lang="es-EC"/>
        </a:p>
      </dgm:t>
    </dgm:pt>
    <dgm:pt modelId="{051F505B-B458-42A5-B91F-15ABAA945980}">
      <dgm:prSet phldrT="[Texto]" custT="1"/>
      <dgm:spPr/>
      <dgm:t>
        <a:bodyPr/>
        <a:lstStyle/>
        <a:p>
          <a:r>
            <a:rPr lang="es-EC" sz="2000" b="0" dirty="0" smtClean="0">
              <a:solidFill>
                <a:schemeClr val="tx1"/>
              </a:solidFill>
              <a:latin typeface="Arial"/>
              <a:ea typeface="Times New Roman"/>
            </a:rPr>
            <a:t>Reglamento de Seguridad y Salud de los Trabajadores y Mejoramiento del medio ambiente de trabajo, D.E. 2393 </a:t>
          </a:r>
          <a:endParaRPr lang="es-EC" sz="2000" b="0" dirty="0"/>
        </a:p>
      </dgm:t>
    </dgm:pt>
    <dgm:pt modelId="{BF63EB96-3D15-4C3C-8FE2-AD897AE33C1D}" type="parTrans" cxnId="{1FE0DAAE-80DF-49D1-A941-51AB9D935A91}">
      <dgm:prSet/>
      <dgm:spPr/>
      <dgm:t>
        <a:bodyPr/>
        <a:lstStyle/>
        <a:p>
          <a:endParaRPr lang="es-EC"/>
        </a:p>
      </dgm:t>
    </dgm:pt>
    <dgm:pt modelId="{EFF61DAB-90E7-488C-8914-67A98ACC603A}" type="sibTrans" cxnId="{1FE0DAAE-80DF-49D1-A941-51AB9D935A91}">
      <dgm:prSet/>
      <dgm:spPr/>
      <dgm:t>
        <a:bodyPr/>
        <a:lstStyle/>
        <a:p>
          <a:endParaRPr lang="es-EC"/>
        </a:p>
      </dgm:t>
    </dgm:pt>
    <dgm:pt modelId="{962DC131-2AFD-4F3F-8D29-AD40F185E2C6}" type="pres">
      <dgm:prSet presAssocID="{4AEF1BB3-DF59-4610-A220-2938B47945B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72F3E80-A14D-4C3A-B3F0-50ADF43CCBAE}" type="pres">
      <dgm:prSet presAssocID="{E517164E-67A8-453F-BDFF-148E48EF9E98}" presName="centerShape" presStyleLbl="node0" presStyleIdx="0" presStyleCnt="1" custScaleX="129534" custScaleY="86536" custLinFactNeighborX="-1137" custLinFactNeighborY="1950"/>
      <dgm:spPr/>
      <dgm:t>
        <a:bodyPr/>
        <a:lstStyle/>
        <a:p>
          <a:endParaRPr lang="es-EC"/>
        </a:p>
      </dgm:t>
    </dgm:pt>
    <dgm:pt modelId="{939FED5A-FD0F-41E2-866E-5F7BE7E5A4BA}" type="pres">
      <dgm:prSet presAssocID="{3A744644-862E-438C-ADD2-AF1FADD36C02}" presName="parTrans" presStyleLbl="bgSibTrans2D1" presStyleIdx="0" presStyleCnt="5" custAng="10500000" custFlipHor="0" custLinFactNeighborX="-39974" custLinFactNeighborY="80279"/>
      <dgm:spPr/>
      <dgm:t>
        <a:bodyPr/>
        <a:lstStyle/>
        <a:p>
          <a:endParaRPr lang="es-EC"/>
        </a:p>
      </dgm:t>
    </dgm:pt>
    <dgm:pt modelId="{12DEB515-47FD-4EDD-B6BE-0006F3C1C3F3}" type="pres">
      <dgm:prSet presAssocID="{11278644-23A4-42F2-AE98-9E5A66E84E0F}" presName="node" presStyleLbl="node1" presStyleIdx="0" presStyleCnt="5" custScaleY="89161" custRadScaleRad="109601" custRadScaleInc="39137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0DA948-FE99-49FE-93F6-8BA3D6D061D3}" type="pres">
      <dgm:prSet presAssocID="{AC3514F2-9DBE-449C-90D8-9CE4AEE98BD4}" presName="parTrans" presStyleLbl="bgSibTrans2D1" presStyleIdx="1" presStyleCnt="5" custFlipVert="1" custFlipHor="1" custLinFactNeighborX="63337" custLinFactNeighborY="-5301"/>
      <dgm:spPr/>
      <dgm:t>
        <a:bodyPr/>
        <a:lstStyle/>
        <a:p>
          <a:endParaRPr lang="es-EC"/>
        </a:p>
      </dgm:t>
    </dgm:pt>
    <dgm:pt modelId="{F9F080D0-C983-4474-8FFC-0AD52AEC9766}" type="pres">
      <dgm:prSet presAssocID="{F0287DF4-70BF-4BC4-81FF-605FF5974D5C}" presName="node" presStyleLbl="node1" presStyleIdx="1" presStyleCnt="5" custRadScaleRad="100488" custRadScaleInc="-872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9AAC0A-8A93-4926-AF2D-B0F369B489F6}" type="pres">
      <dgm:prSet presAssocID="{C341C7CC-5EF3-456B-AEA8-9BEF70A982A0}" presName="parTrans" presStyleLbl="bgSibTrans2D1" presStyleIdx="2" presStyleCnt="5" custAng="3600000" custFlipVert="1" custLinFactY="75705" custLinFactNeighborX="35139" custLinFactNeighborY="100000"/>
      <dgm:spPr/>
      <dgm:t>
        <a:bodyPr/>
        <a:lstStyle/>
        <a:p>
          <a:endParaRPr lang="es-EC"/>
        </a:p>
      </dgm:t>
    </dgm:pt>
    <dgm:pt modelId="{073E2837-F85F-48AE-990A-9B21BBE5EE3B}" type="pres">
      <dgm:prSet presAssocID="{57FD5AFE-9023-45D0-946E-962F7B03AFC4}" presName="node" presStyleLbl="node1" presStyleIdx="2" presStyleCnt="5" custScaleX="130480" custScaleY="115257" custRadScaleRad="119479" custRadScaleInc="-1012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AF4CFE-AB7C-46C5-A2B6-30AE94987058}" type="pres">
      <dgm:prSet presAssocID="{77603FD5-E698-4C41-AF39-D1E66543AC8E}" presName="parTrans" presStyleLbl="bgSibTrans2D1" presStyleIdx="3" presStyleCnt="5" custAng="0" custFlipVert="1" custFlipHor="1" custLinFactY="24304" custLinFactNeighborX="-11859" custLinFactNeighborY="100000"/>
      <dgm:spPr/>
      <dgm:t>
        <a:bodyPr/>
        <a:lstStyle/>
        <a:p>
          <a:endParaRPr lang="es-EC"/>
        </a:p>
      </dgm:t>
    </dgm:pt>
    <dgm:pt modelId="{5602E56B-5871-433B-A172-9D9442704F91}" type="pres">
      <dgm:prSet presAssocID="{AFE415B6-5CA2-4FCA-BF78-70EF7C76CEE3}" presName="node" presStyleLbl="node1" presStyleIdx="3" presStyleCnt="5" custScaleY="91336" custRadScaleRad="98051" custRadScaleInc="-10101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B17769-8279-4C97-981D-3A31059821B6}" type="pres">
      <dgm:prSet presAssocID="{BF63EB96-3D15-4C3C-8FE2-AD897AE33C1D}" presName="parTrans" presStyleLbl="bgSibTrans2D1" presStyleIdx="4" presStyleCnt="5" custAng="10380000" custLinFactNeighborX="-56207" custLinFactNeighborY="48028" custRadScaleRad="223605" custRadScaleInc="-2147483648"/>
      <dgm:spPr/>
      <dgm:t>
        <a:bodyPr/>
        <a:lstStyle/>
        <a:p>
          <a:endParaRPr lang="es-EC"/>
        </a:p>
      </dgm:t>
    </dgm:pt>
    <dgm:pt modelId="{0ABDF9CA-FFCB-44FC-B5CA-EE2F37AF511A}" type="pres">
      <dgm:prSet presAssocID="{051F505B-B458-42A5-B91F-15ABAA945980}" presName="node" presStyleLbl="node1" presStyleIdx="4" presStyleCnt="5" custScaleX="121781" custScaleY="130480" custRadScaleRad="116705" custRadScaleInc="-153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15940FD-E34B-46DD-9388-1E899C003C06}" type="presOf" srcId="{C341C7CC-5EF3-456B-AEA8-9BEF70A982A0}" destId="{089AAC0A-8A93-4926-AF2D-B0F369B489F6}" srcOrd="0" destOrd="0" presId="urn:microsoft.com/office/officeart/2005/8/layout/radial4"/>
    <dgm:cxn modelId="{3BD93DF5-A430-4B7C-8370-887623357229}" type="presOf" srcId="{3A744644-862E-438C-ADD2-AF1FADD36C02}" destId="{939FED5A-FD0F-41E2-866E-5F7BE7E5A4BA}" srcOrd="0" destOrd="0" presId="urn:microsoft.com/office/officeart/2005/8/layout/radial4"/>
    <dgm:cxn modelId="{C2C9FCE0-7312-4927-917D-84F885EB8CA1}" srcId="{E517164E-67A8-453F-BDFF-148E48EF9E98}" destId="{57FD5AFE-9023-45D0-946E-962F7B03AFC4}" srcOrd="2" destOrd="0" parTransId="{C341C7CC-5EF3-456B-AEA8-9BEF70A982A0}" sibTransId="{A51DE069-5665-40D1-9C35-DDABBD31A182}"/>
    <dgm:cxn modelId="{0471EA8A-202E-4A8D-9F6D-10174D398504}" type="presOf" srcId="{AC3514F2-9DBE-449C-90D8-9CE4AEE98BD4}" destId="{4D0DA948-FE99-49FE-93F6-8BA3D6D061D3}" srcOrd="0" destOrd="0" presId="urn:microsoft.com/office/officeart/2005/8/layout/radial4"/>
    <dgm:cxn modelId="{BB095808-D09A-4B12-9461-21F490408410}" type="presOf" srcId="{4AEF1BB3-DF59-4610-A220-2938B47945BD}" destId="{962DC131-2AFD-4F3F-8D29-AD40F185E2C6}" srcOrd="0" destOrd="0" presId="urn:microsoft.com/office/officeart/2005/8/layout/radial4"/>
    <dgm:cxn modelId="{DF04089E-FC72-4C74-8098-3B37AA596601}" type="presOf" srcId="{AFE415B6-5CA2-4FCA-BF78-70EF7C76CEE3}" destId="{5602E56B-5871-433B-A172-9D9442704F91}" srcOrd="0" destOrd="0" presId="urn:microsoft.com/office/officeart/2005/8/layout/radial4"/>
    <dgm:cxn modelId="{6BED9BE7-8507-48A1-AB08-D1189D5232E5}" type="presOf" srcId="{E517164E-67A8-453F-BDFF-148E48EF9E98}" destId="{472F3E80-A14D-4C3A-B3F0-50ADF43CCBAE}" srcOrd="0" destOrd="0" presId="urn:microsoft.com/office/officeart/2005/8/layout/radial4"/>
    <dgm:cxn modelId="{D4679281-A4F9-40DF-B640-A64826EB529E}" srcId="{4AEF1BB3-DF59-4610-A220-2938B47945BD}" destId="{E517164E-67A8-453F-BDFF-148E48EF9E98}" srcOrd="0" destOrd="0" parTransId="{C44A8947-1216-4518-B19C-D82F086C4672}" sibTransId="{86844C2C-7B49-482D-BF8C-9F67F3A9BBE5}"/>
    <dgm:cxn modelId="{E9C7F8CC-F8CB-4B2F-8CBA-A4E412B970D4}" type="presOf" srcId="{57FD5AFE-9023-45D0-946E-962F7B03AFC4}" destId="{073E2837-F85F-48AE-990A-9B21BBE5EE3B}" srcOrd="0" destOrd="0" presId="urn:microsoft.com/office/officeart/2005/8/layout/radial4"/>
    <dgm:cxn modelId="{7AFB302E-A6A6-488D-832A-C61BBA8F4169}" srcId="{E517164E-67A8-453F-BDFF-148E48EF9E98}" destId="{11278644-23A4-42F2-AE98-9E5A66E84E0F}" srcOrd="0" destOrd="0" parTransId="{3A744644-862E-438C-ADD2-AF1FADD36C02}" sibTransId="{194F777E-25D4-4095-A159-D7CB985034D7}"/>
    <dgm:cxn modelId="{7F253A93-D9B5-4BB1-A113-8A1528DD4BD0}" type="presOf" srcId="{77603FD5-E698-4C41-AF39-D1E66543AC8E}" destId="{2FAF4CFE-AB7C-46C5-A2B6-30AE94987058}" srcOrd="0" destOrd="0" presId="urn:microsoft.com/office/officeart/2005/8/layout/radial4"/>
    <dgm:cxn modelId="{80CE1F49-4917-43CF-9ABC-4920CF120C97}" srcId="{E517164E-67A8-453F-BDFF-148E48EF9E98}" destId="{F0287DF4-70BF-4BC4-81FF-605FF5974D5C}" srcOrd="1" destOrd="0" parTransId="{AC3514F2-9DBE-449C-90D8-9CE4AEE98BD4}" sibTransId="{2130B0FA-D87A-41B1-929C-AA44ADB13634}"/>
    <dgm:cxn modelId="{688417CE-B153-42AA-A2EB-772A4B985B50}" type="presOf" srcId="{11278644-23A4-42F2-AE98-9E5A66E84E0F}" destId="{12DEB515-47FD-4EDD-B6BE-0006F3C1C3F3}" srcOrd="0" destOrd="0" presId="urn:microsoft.com/office/officeart/2005/8/layout/radial4"/>
    <dgm:cxn modelId="{389FCBA1-0818-4627-9213-55C911DD7697}" srcId="{E517164E-67A8-453F-BDFF-148E48EF9E98}" destId="{AFE415B6-5CA2-4FCA-BF78-70EF7C76CEE3}" srcOrd="3" destOrd="0" parTransId="{77603FD5-E698-4C41-AF39-D1E66543AC8E}" sibTransId="{FCD1F446-F550-44AC-ABBC-AD6C092BF35A}"/>
    <dgm:cxn modelId="{789B1A50-638F-478B-BECC-9E6E174DB8F3}" type="presOf" srcId="{BF63EB96-3D15-4C3C-8FE2-AD897AE33C1D}" destId="{0CB17769-8279-4C97-981D-3A31059821B6}" srcOrd="0" destOrd="0" presId="urn:microsoft.com/office/officeart/2005/8/layout/radial4"/>
    <dgm:cxn modelId="{27FF1A18-0D35-4953-B23D-3C22548412ED}" type="presOf" srcId="{051F505B-B458-42A5-B91F-15ABAA945980}" destId="{0ABDF9CA-FFCB-44FC-B5CA-EE2F37AF511A}" srcOrd="0" destOrd="0" presId="urn:microsoft.com/office/officeart/2005/8/layout/radial4"/>
    <dgm:cxn modelId="{3D03E46C-DDE4-4F0E-A654-24EA459787BA}" type="presOf" srcId="{F0287DF4-70BF-4BC4-81FF-605FF5974D5C}" destId="{F9F080D0-C983-4474-8FFC-0AD52AEC9766}" srcOrd="0" destOrd="0" presId="urn:microsoft.com/office/officeart/2005/8/layout/radial4"/>
    <dgm:cxn modelId="{1FE0DAAE-80DF-49D1-A941-51AB9D935A91}" srcId="{E517164E-67A8-453F-BDFF-148E48EF9E98}" destId="{051F505B-B458-42A5-B91F-15ABAA945980}" srcOrd="4" destOrd="0" parTransId="{BF63EB96-3D15-4C3C-8FE2-AD897AE33C1D}" sibTransId="{EFF61DAB-90E7-488C-8914-67A98ACC603A}"/>
    <dgm:cxn modelId="{7A52C3F7-6FBC-49FB-900C-27D8A54D2A01}" type="presParOf" srcId="{962DC131-2AFD-4F3F-8D29-AD40F185E2C6}" destId="{472F3E80-A14D-4C3A-B3F0-50ADF43CCBAE}" srcOrd="0" destOrd="0" presId="urn:microsoft.com/office/officeart/2005/8/layout/radial4"/>
    <dgm:cxn modelId="{CCEFB43D-2A6C-46AB-B923-B47000A11D08}" type="presParOf" srcId="{962DC131-2AFD-4F3F-8D29-AD40F185E2C6}" destId="{939FED5A-FD0F-41E2-866E-5F7BE7E5A4BA}" srcOrd="1" destOrd="0" presId="urn:microsoft.com/office/officeart/2005/8/layout/radial4"/>
    <dgm:cxn modelId="{C507199D-39F0-4BB2-8753-6500592A71F9}" type="presParOf" srcId="{962DC131-2AFD-4F3F-8D29-AD40F185E2C6}" destId="{12DEB515-47FD-4EDD-B6BE-0006F3C1C3F3}" srcOrd="2" destOrd="0" presId="urn:microsoft.com/office/officeart/2005/8/layout/radial4"/>
    <dgm:cxn modelId="{9E97D7A9-6DD1-4892-9B90-6DA3D7167518}" type="presParOf" srcId="{962DC131-2AFD-4F3F-8D29-AD40F185E2C6}" destId="{4D0DA948-FE99-49FE-93F6-8BA3D6D061D3}" srcOrd="3" destOrd="0" presId="urn:microsoft.com/office/officeart/2005/8/layout/radial4"/>
    <dgm:cxn modelId="{DBF0B732-611B-4F69-A421-1BC90056DC5E}" type="presParOf" srcId="{962DC131-2AFD-4F3F-8D29-AD40F185E2C6}" destId="{F9F080D0-C983-4474-8FFC-0AD52AEC9766}" srcOrd="4" destOrd="0" presId="urn:microsoft.com/office/officeart/2005/8/layout/radial4"/>
    <dgm:cxn modelId="{E4525827-EF43-477D-AE92-7E8FDF49E013}" type="presParOf" srcId="{962DC131-2AFD-4F3F-8D29-AD40F185E2C6}" destId="{089AAC0A-8A93-4926-AF2D-B0F369B489F6}" srcOrd="5" destOrd="0" presId="urn:microsoft.com/office/officeart/2005/8/layout/radial4"/>
    <dgm:cxn modelId="{23F8D4C2-3C5C-48F7-B608-BC39D8F6C162}" type="presParOf" srcId="{962DC131-2AFD-4F3F-8D29-AD40F185E2C6}" destId="{073E2837-F85F-48AE-990A-9B21BBE5EE3B}" srcOrd="6" destOrd="0" presId="urn:microsoft.com/office/officeart/2005/8/layout/radial4"/>
    <dgm:cxn modelId="{6E385BB2-F6C0-44DD-A959-AAC4AD76E673}" type="presParOf" srcId="{962DC131-2AFD-4F3F-8D29-AD40F185E2C6}" destId="{2FAF4CFE-AB7C-46C5-A2B6-30AE94987058}" srcOrd="7" destOrd="0" presId="urn:microsoft.com/office/officeart/2005/8/layout/radial4"/>
    <dgm:cxn modelId="{157B0D8E-C5CE-4275-9603-5E211F3DC395}" type="presParOf" srcId="{962DC131-2AFD-4F3F-8D29-AD40F185E2C6}" destId="{5602E56B-5871-433B-A172-9D9442704F91}" srcOrd="8" destOrd="0" presId="urn:microsoft.com/office/officeart/2005/8/layout/radial4"/>
    <dgm:cxn modelId="{433971EC-7024-4B13-A4DA-9AC57655E6E7}" type="presParOf" srcId="{962DC131-2AFD-4F3F-8D29-AD40F185E2C6}" destId="{0CB17769-8279-4C97-981D-3A31059821B6}" srcOrd="9" destOrd="0" presId="urn:microsoft.com/office/officeart/2005/8/layout/radial4"/>
    <dgm:cxn modelId="{BAE6F8B1-78F3-40CA-96E6-2D94FBA01F3B}" type="presParOf" srcId="{962DC131-2AFD-4F3F-8D29-AD40F185E2C6}" destId="{0ABDF9CA-FFCB-44FC-B5CA-EE2F37AF511A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AEF1BB3-DF59-4610-A220-2938B47945BD}" type="doc">
      <dgm:prSet loTypeId="urn:microsoft.com/office/officeart/2005/8/layout/radial4" loCatId="relationship" qsTypeId="urn:microsoft.com/office/officeart/2005/8/quickstyle/3d7" qsCatId="3D" csTypeId="urn:microsoft.com/office/officeart/2005/8/colors/accent1_2" csCatId="accent1" phldr="1"/>
      <dgm:spPr>
        <a:scene3d>
          <a:camera prst="perspectiveLeft" fov="2400000" zoom="91000">
            <a:rot lat="600000" lon="1200000" rev="0"/>
          </a:camera>
          <a:lightRig rig="threePt" dir="t">
            <a:rot lat="0" lon="0" rev="20640000"/>
          </a:lightRig>
        </a:scene3d>
      </dgm:spPr>
      <dgm:t>
        <a:bodyPr/>
        <a:lstStyle/>
        <a:p>
          <a:endParaRPr lang="es-EC"/>
        </a:p>
      </dgm:t>
    </dgm:pt>
    <dgm:pt modelId="{E517164E-67A8-453F-BDFF-148E48EF9E98}">
      <dgm:prSet phldrT="[Texto]" custT="1"/>
      <dgm:spPr>
        <a:sp3d extrusionH="50600" prstMaterial="plastic">
          <a:bevelT w="101600" h="80600" prst="relaxedInset"/>
          <a:bevelB w="80600" h="80600" prst="relaxedInset"/>
        </a:sp3d>
      </dgm:spPr>
      <dgm:t>
        <a:bodyPr/>
        <a:lstStyle/>
        <a:p>
          <a:pPr marL="0" indent="0"/>
          <a:r>
            <a:rPr lang="es-EC" sz="2400" b="1" dirty="0" smtClean="0">
              <a:solidFill>
                <a:prstClr val="black"/>
              </a:solidFill>
              <a:latin typeface="Arial"/>
              <a:ea typeface="Arial Unicode MS"/>
            </a:rPr>
            <a:t>Misión de la Unidad</a:t>
          </a:r>
          <a:endParaRPr lang="es-EC" sz="2400" dirty="0" smtClean="0">
            <a:solidFill>
              <a:prstClr val="black"/>
            </a:solidFill>
          </a:endParaRPr>
        </a:p>
      </dgm:t>
    </dgm:pt>
    <dgm:pt modelId="{C44A8947-1216-4518-B19C-D82F086C4672}" type="parTrans" cxnId="{D4679281-A4F9-40DF-B640-A64826EB529E}">
      <dgm:prSet/>
      <dgm:spPr/>
      <dgm:t>
        <a:bodyPr/>
        <a:lstStyle/>
        <a:p>
          <a:endParaRPr lang="es-EC"/>
        </a:p>
      </dgm:t>
    </dgm:pt>
    <dgm:pt modelId="{86844C2C-7B49-482D-BF8C-9F67F3A9BBE5}" type="sibTrans" cxnId="{D4679281-A4F9-40DF-B640-A64826EB529E}">
      <dgm:prSet/>
      <dgm:spPr/>
      <dgm:t>
        <a:bodyPr/>
        <a:lstStyle/>
        <a:p>
          <a:endParaRPr lang="es-EC"/>
        </a:p>
      </dgm:t>
    </dgm:pt>
    <dgm:pt modelId="{AFE415B6-5CA2-4FCA-BF78-70EF7C76CEE3}">
      <dgm:prSet phldrT="[Texto]" custT="1"/>
      <dgm:spPr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r>
            <a:rPr lang="es-EC" sz="20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Administrar el sistema de gestión de riesgos en el MICS, para garantizar la protección de las personas, los bienes e instalaciones contra los efectos adversos de los desastres de origen natural o antrópico. </a:t>
          </a:r>
          <a:endParaRPr lang="es-EC" sz="2000" dirty="0"/>
        </a:p>
      </dgm:t>
    </dgm:pt>
    <dgm:pt modelId="{77603FD5-E698-4C41-AF39-D1E66543AC8E}" type="parTrans" cxnId="{389FCBA1-0818-4627-9213-55C911DD7697}">
      <dgm:prSet/>
      <dgm:spPr/>
      <dgm:t>
        <a:bodyPr/>
        <a:lstStyle/>
        <a:p>
          <a:endParaRPr lang="es-EC"/>
        </a:p>
      </dgm:t>
    </dgm:pt>
    <dgm:pt modelId="{FCD1F446-F550-44AC-ABBC-AD6C092BF35A}" type="sibTrans" cxnId="{389FCBA1-0818-4627-9213-55C911DD7697}">
      <dgm:prSet/>
      <dgm:spPr/>
      <dgm:t>
        <a:bodyPr/>
        <a:lstStyle/>
        <a:p>
          <a:endParaRPr lang="es-EC"/>
        </a:p>
      </dgm:t>
    </dgm:pt>
    <dgm:pt modelId="{962DC131-2AFD-4F3F-8D29-AD40F185E2C6}" type="pres">
      <dgm:prSet presAssocID="{4AEF1BB3-DF59-4610-A220-2938B47945B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72F3E80-A14D-4C3A-B3F0-50ADF43CCBAE}" type="pres">
      <dgm:prSet presAssocID="{E517164E-67A8-453F-BDFF-148E48EF9E98}" presName="centerShape" presStyleLbl="node0" presStyleIdx="0" presStyleCnt="1" custScaleX="103660" custScaleY="74043" custLinFactNeighborX="-39713" custLinFactNeighborY="3887"/>
      <dgm:spPr/>
      <dgm:t>
        <a:bodyPr/>
        <a:lstStyle/>
        <a:p>
          <a:endParaRPr lang="es-EC"/>
        </a:p>
      </dgm:t>
    </dgm:pt>
    <dgm:pt modelId="{2FAF4CFE-AB7C-46C5-A2B6-30AE94987058}" type="pres">
      <dgm:prSet presAssocID="{77603FD5-E698-4C41-AF39-D1E66543AC8E}" presName="parTrans" presStyleLbl="bgSibTrans2D1" presStyleIdx="0" presStyleCnt="1" custAng="0" custFlipVert="1" custFlipHor="1" custLinFactY="100000" custLinFactNeighborX="-36054" custLinFactNeighborY="115854"/>
      <dgm:spPr/>
      <dgm:t>
        <a:bodyPr/>
        <a:lstStyle/>
        <a:p>
          <a:endParaRPr lang="es-EC"/>
        </a:p>
      </dgm:t>
    </dgm:pt>
    <dgm:pt modelId="{5602E56B-5871-433B-A172-9D9442704F91}" type="pres">
      <dgm:prSet presAssocID="{AFE415B6-5CA2-4FCA-BF78-70EF7C76CEE3}" presName="node" presStyleLbl="node1" presStyleIdx="0" presStyleCnt="1" custScaleX="187055" custScaleY="155880" custRadScaleRad="133594" custRadScaleInc="-211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B4BC6C6-0846-4CF1-8711-E046708A3508}" type="presOf" srcId="{E517164E-67A8-453F-BDFF-148E48EF9E98}" destId="{472F3E80-A14D-4C3A-B3F0-50ADF43CCBAE}" srcOrd="0" destOrd="0" presId="urn:microsoft.com/office/officeart/2005/8/layout/radial4"/>
    <dgm:cxn modelId="{9E0B62C7-C987-460F-86D1-4359BFBD423D}" type="presOf" srcId="{77603FD5-E698-4C41-AF39-D1E66543AC8E}" destId="{2FAF4CFE-AB7C-46C5-A2B6-30AE94987058}" srcOrd="0" destOrd="0" presId="urn:microsoft.com/office/officeart/2005/8/layout/radial4"/>
    <dgm:cxn modelId="{8B42792C-271F-424E-BB70-82B215D2EF93}" type="presOf" srcId="{AFE415B6-5CA2-4FCA-BF78-70EF7C76CEE3}" destId="{5602E56B-5871-433B-A172-9D9442704F91}" srcOrd="0" destOrd="0" presId="urn:microsoft.com/office/officeart/2005/8/layout/radial4"/>
    <dgm:cxn modelId="{389FCBA1-0818-4627-9213-55C911DD7697}" srcId="{E517164E-67A8-453F-BDFF-148E48EF9E98}" destId="{AFE415B6-5CA2-4FCA-BF78-70EF7C76CEE3}" srcOrd="0" destOrd="0" parTransId="{77603FD5-E698-4C41-AF39-D1E66543AC8E}" sibTransId="{FCD1F446-F550-44AC-ABBC-AD6C092BF35A}"/>
    <dgm:cxn modelId="{D4679281-A4F9-40DF-B640-A64826EB529E}" srcId="{4AEF1BB3-DF59-4610-A220-2938B47945BD}" destId="{E517164E-67A8-453F-BDFF-148E48EF9E98}" srcOrd="0" destOrd="0" parTransId="{C44A8947-1216-4518-B19C-D82F086C4672}" sibTransId="{86844C2C-7B49-482D-BF8C-9F67F3A9BBE5}"/>
    <dgm:cxn modelId="{27C32FCF-FB45-4F20-8931-2733D3677E05}" type="presOf" srcId="{4AEF1BB3-DF59-4610-A220-2938B47945BD}" destId="{962DC131-2AFD-4F3F-8D29-AD40F185E2C6}" srcOrd="0" destOrd="0" presId="urn:microsoft.com/office/officeart/2005/8/layout/radial4"/>
    <dgm:cxn modelId="{0A398C61-9E34-457B-B13A-665F7AFC1243}" type="presParOf" srcId="{962DC131-2AFD-4F3F-8D29-AD40F185E2C6}" destId="{472F3E80-A14D-4C3A-B3F0-50ADF43CCBAE}" srcOrd="0" destOrd="0" presId="urn:microsoft.com/office/officeart/2005/8/layout/radial4"/>
    <dgm:cxn modelId="{35404F9E-C643-4497-952F-8507D6F0B307}" type="presParOf" srcId="{962DC131-2AFD-4F3F-8D29-AD40F185E2C6}" destId="{2FAF4CFE-AB7C-46C5-A2B6-30AE94987058}" srcOrd="1" destOrd="0" presId="urn:microsoft.com/office/officeart/2005/8/layout/radial4"/>
    <dgm:cxn modelId="{086C8D67-8C87-42DF-B10C-8A8CD1551EC3}" type="presParOf" srcId="{962DC131-2AFD-4F3F-8D29-AD40F185E2C6}" destId="{5602E56B-5871-433B-A172-9D9442704F91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5884246-91D9-4D7F-908B-A69F445E29EC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4E674EC-6286-4C3B-8E00-5BEA312F12BC}">
      <dgm:prSet phldrT="[Texto]" custT="1"/>
      <dgm:spPr>
        <a:xfrm>
          <a:off x="1809844" y="521886"/>
          <a:ext cx="1003714" cy="50185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2400" b="1" dirty="0">
              <a:solidFill>
                <a:schemeClr val="tx1"/>
              </a:solidFill>
              <a:latin typeface="Calibri"/>
              <a:ea typeface="+mn-ea"/>
              <a:cs typeface="+mn-cs"/>
            </a:rPr>
            <a:t>JEFATURA</a:t>
          </a:r>
        </a:p>
      </dgm:t>
    </dgm:pt>
    <dgm:pt modelId="{F3F5E375-B2E3-4D21-A15C-7852790AF3D1}" type="parTrans" cxnId="{884323B2-6E6E-4CF1-8ADD-10AE6FC63313}">
      <dgm:prSet/>
      <dgm:spPr/>
      <dgm:t>
        <a:bodyPr/>
        <a:lstStyle/>
        <a:p>
          <a:endParaRPr lang="es-ES" sz="3200" b="1">
            <a:solidFill>
              <a:schemeClr val="tx1"/>
            </a:solidFill>
          </a:endParaRPr>
        </a:p>
      </dgm:t>
    </dgm:pt>
    <dgm:pt modelId="{B7163F5C-085B-40CA-A061-B2C3963EB422}" type="sibTrans" cxnId="{884323B2-6E6E-4CF1-8ADD-10AE6FC63313}">
      <dgm:prSet/>
      <dgm:spPr/>
      <dgm:t>
        <a:bodyPr/>
        <a:lstStyle/>
        <a:p>
          <a:endParaRPr lang="es-ES" sz="3200" b="1">
            <a:solidFill>
              <a:schemeClr val="tx1"/>
            </a:solidFill>
          </a:endParaRPr>
        </a:p>
      </dgm:t>
    </dgm:pt>
    <dgm:pt modelId="{9B1FE5A4-185A-4758-B342-0927573DC045}">
      <dgm:prSet phldrT="[Texto]" custT="1"/>
      <dgm:spPr>
        <a:xfrm>
          <a:off x="2406" y="1925701"/>
          <a:ext cx="1003714" cy="50185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2000" b="1" dirty="0">
              <a:solidFill>
                <a:schemeClr val="tx1"/>
              </a:solidFill>
              <a:latin typeface="Calibri"/>
              <a:ea typeface="+mn-ea"/>
              <a:cs typeface="+mn-cs"/>
            </a:rPr>
            <a:t>SUPERVISIÓN</a:t>
          </a:r>
        </a:p>
      </dgm:t>
    </dgm:pt>
    <dgm:pt modelId="{8C43D842-6B02-4875-84E9-259A8640EDD9}" type="parTrans" cxnId="{C84CFDD2-8BEC-464C-8CB1-2E5878363381}">
      <dgm:prSet/>
      <dgm:spPr>
        <a:xfrm>
          <a:off x="504263" y="1023743"/>
          <a:ext cx="1807438" cy="901957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sz="3200" b="1">
            <a:solidFill>
              <a:schemeClr val="tx1"/>
            </a:solidFill>
          </a:endParaRPr>
        </a:p>
      </dgm:t>
    </dgm:pt>
    <dgm:pt modelId="{D8EB26C7-E8E4-43D1-88D1-EACA44435D82}" type="sibTrans" cxnId="{C84CFDD2-8BEC-464C-8CB1-2E5878363381}">
      <dgm:prSet/>
      <dgm:spPr/>
      <dgm:t>
        <a:bodyPr/>
        <a:lstStyle/>
        <a:p>
          <a:endParaRPr lang="es-ES" sz="3200" b="1">
            <a:solidFill>
              <a:schemeClr val="tx1"/>
            </a:solidFill>
          </a:endParaRPr>
        </a:p>
      </dgm:t>
    </dgm:pt>
    <dgm:pt modelId="{BE262E34-1EAA-441D-89ED-A5D9D58C8301}">
      <dgm:prSet phldrT="[Texto]" custT="1"/>
      <dgm:spPr>
        <a:xfrm>
          <a:off x="1216900" y="1925701"/>
          <a:ext cx="1003714" cy="50185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l-NL" sz="2000" b="1" dirty="0">
              <a:solidFill>
                <a:schemeClr val="tx1"/>
              </a:solidFill>
              <a:latin typeface="Calibri"/>
              <a:ea typeface="+mn-ea"/>
              <a:cs typeface="+mn-cs"/>
            </a:rPr>
            <a:t>COORDINACIÓN</a:t>
          </a:r>
          <a:endParaRPr lang="es-ES" sz="2000" b="1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631516BE-6D0C-4120-A363-60C2580E3D56}" type="parTrans" cxnId="{26370D1B-0987-496F-A5B8-693D86295745}">
      <dgm:prSet/>
      <dgm:spPr>
        <a:xfrm>
          <a:off x="1718757" y="1023743"/>
          <a:ext cx="592944" cy="901957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sz="3200" b="1">
            <a:solidFill>
              <a:schemeClr val="tx1"/>
            </a:solidFill>
          </a:endParaRPr>
        </a:p>
      </dgm:t>
    </dgm:pt>
    <dgm:pt modelId="{6C78C1DB-2D52-48B8-A5F0-5EC9BFB61F75}" type="sibTrans" cxnId="{26370D1B-0987-496F-A5B8-693D86295745}">
      <dgm:prSet/>
      <dgm:spPr/>
      <dgm:t>
        <a:bodyPr/>
        <a:lstStyle/>
        <a:p>
          <a:endParaRPr lang="es-ES" sz="3200" b="1">
            <a:solidFill>
              <a:schemeClr val="tx1"/>
            </a:solidFill>
          </a:endParaRPr>
        </a:p>
      </dgm:t>
    </dgm:pt>
    <dgm:pt modelId="{1BBE16ED-E8DA-4237-955B-D222B7046D30}" type="asst">
      <dgm:prSet custT="1"/>
      <dgm:spPr>
        <a:xfrm>
          <a:off x="1231203" y="1077166"/>
          <a:ext cx="1003714" cy="50185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2000" b="1" dirty="0">
              <a:solidFill>
                <a:schemeClr val="tx1"/>
              </a:solidFill>
              <a:latin typeface="Calibri"/>
              <a:ea typeface="+mn-ea"/>
              <a:cs typeface="+mn-cs"/>
            </a:rPr>
            <a:t>SECRETARÍA</a:t>
          </a:r>
        </a:p>
      </dgm:t>
    </dgm:pt>
    <dgm:pt modelId="{F6388141-73C8-4519-85FB-6256901F14E4}" type="parTrans" cxnId="{AFB00B6E-329A-41A5-86CE-2994F2C48A14}">
      <dgm:prSet/>
      <dgm:spPr>
        <a:xfrm>
          <a:off x="2189197" y="1023743"/>
          <a:ext cx="91440" cy="304351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sz="3200" b="1">
            <a:solidFill>
              <a:schemeClr val="tx1"/>
            </a:solidFill>
          </a:endParaRPr>
        </a:p>
      </dgm:t>
    </dgm:pt>
    <dgm:pt modelId="{2BA38895-6AF6-4DD4-8F4B-6A38412FFF38}" type="sibTrans" cxnId="{AFB00B6E-329A-41A5-86CE-2994F2C48A14}">
      <dgm:prSet/>
      <dgm:spPr/>
      <dgm:t>
        <a:bodyPr/>
        <a:lstStyle/>
        <a:p>
          <a:endParaRPr lang="es-ES" sz="3200" b="1">
            <a:solidFill>
              <a:schemeClr val="tx1"/>
            </a:solidFill>
          </a:endParaRPr>
        </a:p>
      </dgm:t>
    </dgm:pt>
    <dgm:pt modelId="{1349BD8F-B33F-4962-91F1-8E9261AC4714}">
      <dgm:prSet custT="1"/>
      <dgm:spPr>
        <a:xfrm>
          <a:off x="2431395" y="1925701"/>
          <a:ext cx="1003714" cy="50185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2000" b="1" dirty="0">
              <a:solidFill>
                <a:schemeClr val="tx1"/>
              </a:solidFill>
              <a:latin typeface="Calibri"/>
              <a:ea typeface="+mn-ea"/>
              <a:cs typeface="+mn-cs"/>
            </a:rPr>
            <a:t>MEDICINA LABORAL</a:t>
          </a:r>
        </a:p>
      </dgm:t>
    </dgm:pt>
    <dgm:pt modelId="{09D7D4E9-9813-4EFD-A64F-6F33EB74F571}" type="parTrans" cxnId="{DACDCB6E-BE2E-4D76-8C5C-DF304172787F}">
      <dgm:prSet/>
      <dgm:spPr>
        <a:xfrm>
          <a:off x="2311702" y="1023743"/>
          <a:ext cx="621550" cy="901957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sz="3200" b="1">
            <a:solidFill>
              <a:schemeClr val="tx1"/>
            </a:solidFill>
          </a:endParaRPr>
        </a:p>
      </dgm:t>
    </dgm:pt>
    <dgm:pt modelId="{0166A4D7-C401-4E0D-8899-6F16CB781506}" type="sibTrans" cxnId="{DACDCB6E-BE2E-4D76-8C5C-DF304172787F}">
      <dgm:prSet/>
      <dgm:spPr/>
      <dgm:t>
        <a:bodyPr/>
        <a:lstStyle/>
        <a:p>
          <a:endParaRPr lang="es-ES" sz="3200" b="1">
            <a:solidFill>
              <a:schemeClr val="tx1"/>
            </a:solidFill>
          </a:endParaRPr>
        </a:p>
      </dgm:t>
    </dgm:pt>
    <dgm:pt modelId="{CDF03730-B728-4E6C-82D4-5A984D889ECD}">
      <dgm:prSet custT="1"/>
      <dgm:spPr>
        <a:xfrm>
          <a:off x="3645889" y="1925701"/>
          <a:ext cx="1003714" cy="50185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sz="2000" b="1" dirty="0">
              <a:solidFill>
                <a:schemeClr val="tx1"/>
              </a:solidFill>
              <a:latin typeface="Calibri"/>
              <a:ea typeface="+mn-ea"/>
              <a:cs typeface="+mn-cs"/>
            </a:rPr>
            <a:t>SERVICIOS GENERALES</a:t>
          </a:r>
        </a:p>
      </dgm:t>
    </dgm:pt>
    <dgm:pt modelId="{A9DC4BC8-6101-4168-BFFE-E3331794AA31}" type="parTrans" cxnId="{1660AE01-51EB-4228-8978-AA72706A744F}">
      <dgm:prSet/>
      <dgm:spPr>
        <a:xfrm>
          <a:off x="2311702" y="1023743"/>
          <a:ext cx="1836044" cy="901957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C" sz="3200" b="1">
            <a:solidFill>
              <a:schemeClr val="tx1"/>
            </a:solidFill>
          </a:endParaRPr>
        </a:p>
      </dgm:t>
    </dgm:pt>
    <dgm:pt modelId="{D9AFE7EF-D70E-49B3-9BAA-48968F486ACD}" type="sibTrans" cxnId="{1660AE01-51EB-4228-8978-AA72706A744F}">
      <dgm:prSet/>
      <dgm:spPr/>
      <dgm:t>
        <a:bodyPr/>
        <a:lstStyle/>
        <a:p>
          <a:endParaRPr lang="es-EC" sz="3200" b="1">
            <a:solidFill>
              <a:schemeClr val="tx1"/>
            </a:solidFill>
          </a:endParaRPr>
        </a:p>
      </dgm:t>
    </dgm:pt>
    <dgm:pt modelId="{6BB32D57-DF07-4DD6-93B8-BFB4C2D02BB2}" type="pres">
      <dgm:prSet presAssocID="{C5884246-91D9-4D7F-908B-A69F445E29EC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2983591B-5FDA-43C8-8383-314E59F94A0A}" type="pres">
      <dgm:prSet presAssocID="{F4E674EC-6286-4C3B-8E00-5BEA312F12BC}" presName="hierRoot1" presStyleCnt="0">
        <dgm:presLayoutVars>
          <dgm:hierBranch val="init"/>
        </dgm:presLayoutVars>
      </dgm:prSet>
      <dgm:spPr/>
    </dgm:pt>
    <dgm:pt modelId="{03BA70EC-E570-4820-BB56-89CF7BA79D59}" type="pres">
      <dgm:prSet presAssocID="{F4E674EC-6286-4C3B-8E00-5BEA312F12BC}" presName="rootComposite1" presStyleCnt="0"/>
      <dgm:spPr/>
    </dgm:pt>
    <dgm:pt modelId="{D3428CB6-29A2-487F-9270-AB7F16253629}" type="pres">
      <dgm:prSet presAssocID="{F4E674EC-6286-4C3B-8E00-5BEA312F12BC}" presName="rootText1" presStyleLbl="alignAcc1" presStyleIdx="0" presStyleCnt="0" custScaleX="166171" custScaleY="2255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E31D1E4-61A0-426F-B3EC-A4150D895D0E}" type="pres">
      <dgm:prSet presAssocID="{F4E674EC-6286-4C3B-8E00-5BEA312F12BC}" presName="topArc1" presStyleLbl="parChTrans1D1" presStyleIdx="0" presStyleCnt="12"/>
      <dgm:spPr/>
    </dgm:pt>
    <dgm:pt modelId="{578EC9CF-E195-47E0-B59E-8CCB33F30F0B}" type="pres">
      <dgm:prSet presAssocID="{F4E674EC-6286-4C3B-8E00-5BEA312F12BC}" presName="bottomArc1" presStyleLbl="parChTrans1D1" presStyleIdx="1" presStyleCnt="12"/>
      <dgm:spPr/>
    </dgm:pt>
    <dgm:pt modelId="{7BFCC9C8-6484-4F32-B2D7-F2498CC9C9A8}" type="pres">
      <dgm:prSet presAssocID="{F4E674EC-6286-4C3B-8E00-5BEA312F12BC}" presName="topConnNode1" presStyleLbl="node1" presStyleIdx="0" presStyleCnt="0"/>
      <dgm:spPr/>
      <dgm:t>
        <a:bodyPr/>
        <a:lstStyle/>
        <a:p>
          <a:endParaRPr lang="es-EC"/>
        </a:p>
      </dgm:t>
    </dgm:pt>
    <dgm:pt modelId="{7CD40633-AD6A-480B-8844-180A9BE8C9C3}" type="pres">
      <dgm:prSet presAssocID="{F4E674EC-6286-4C3B-8E00-5BEA312F12BC}" presName="hierChild2" presStyleCnt="0"/>
      <dgm:spPr/>
    </dgm:pt>
    <dgm:pt modelId="{BCF238FF-F50A-450F-8545-4581D62C9B7C}" type="pres">
      <dgm:prSet presAssocID="{8C43D842-6B02-4875-84E9-259A8640EDD9}" presName="Name28" presStyleLbl="parChTrans1D2" presStyleIdx="0" presStyleCnt="5"/>
      <dgm:spPr/>
      <dgm:t>
        <a:bodyPr/>
        <a:lstStyle/>
        <a:p>
          <a:endParaRPr lang="es-EC"/>
        </a:p>
      </dgm:t>
    </dgm:pt>
    <dgm:pt modelId="{A20F2D1D-AFDE-4590-8B92-9BE3E7DB430C}" type="pres">
      <dgm:prSet presAssocID="{9B1FE5A4-185A-4758-B342-0927573DC045}" presName="hierRoot2" presStyleCnt="0">
        <dgm:presLayoutVars>
          <dgm:hierBranch val="init"/>
        </dgm:presLayoutVars>
      </dgm:prSet>
      <dgm:spPr/>
    </dgm:pt>
    <dgm:pt modelId="{8E4387C1-A29B-44EE-A480-4AB5F27AF2D7}" type="pres">
      <dgm:prSet presAssocID="{9B1FE5A4-185A-4758-B342-0927573DC045}" presName="rootComposite2" presStyleCnt="0"/>
      <dgm:spPr/>
    </dgm:pt>
    <dgm:pt modelId="{9101B2A7-3617-41F3-8593-C9AD4BE6C8C7}" type="pres">
      <dgm:prSet presAssocID="{9B1FE5A4-185A-4758-B342-0927573DC045}" presName="rootText2" presStyleLbl="alignAcc1" presStyleIdx="0" presStyleCnt="0" custScaleX="133148" custScaleY="15866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8853478-1CD1-4A9C-A568-9AE92F242CB7}" type="pres">
      <dgm:prSet presAssocID="{9B1FE5A4-185A-4758-B342-0927573DC045}" presName="topArc2" presStyleLbl="parChTrans1D1" presStyleIdx="2" presStyleCnt="12"/>
      <dgm:spPr/>
    </dgm:pt>
    <dgm:pt modelId="{CDDEB47D-F485-4024-98DE-FA61725AE01E}" type="pres">
      <dgm:prSet presAssocID="{9B1FE5A4-185A-4758-B342-0927573DC045}" presName="bottomArc2" presStyleLbl="parChTrans1D1" presStyleIdx="3" presStyleCnt="12"/>
      <dgm:spPr/>
    </dgm:pt>
    <dgm:pt modelId="{98294F2C-7A45-486D-97D4-F9780F24FB16}" type="pres">
      <dgm:prSet presAssocID="{9B1FE5A4-185A-4758-B342-0927573DC045}" presName="topConnNode2" presStyleLbl="node2" presStyleIdx="0" presStyleCnt="0"/>
      <dgm:spPr/>
      <dgm:t>
        <a:bodyPr/>
        <a:lstStyle/>
        <a:p>
          <a:endParaRPr lang="es-EC"/>
        </a:p>
      </dgm:t>
    </dgm:pt>
    <dgm:pt modelId="{0C0445F5-1A85-4C16-BD17-F866C2EB3A9F}" type="pres">
      <dgm:prSet presAssocID="{9B1FE5A4-185A-4758-B342-0927573DC045}" presName="hierChild4" presStyleCnt="0"/>
      <dgm:spPr/>
    </dgm:pt>
    <dgm:pt modelId="{A8D6CE70-518D-4CE3-9655-21D506E5195C}" type="pres">
      <dgm:prSet presAssocID="{9B1FE5A4-185A-4758-B342-0927573DC045}" presName="hierChild5" presStyleCnt="0"/>
      <dgm:spPr/>
    </dgm:pt>
    <dgm:pt modelId="{880FAF99-F49F-4CC7-87FC-CE94E2BF4A7E}" type="pres">
      <dgm:prSet presAssocID="{631516BE-6D0C-4120-A363-60C2580E3D56}" presName="Name28" presStyleLbl="parChTrans1D2" presStyleIdx="1" presStyleCnt="5"/>
      <dgm:spPr/>
      <dgm:t>
        <a:bodyPr/>
        <a:lstStyle/>
        <a:p>
          <a:endParaRPr lang="es-EC"/>
        </a:p>
      </dgm:t>
    </dgm:pt>
    <dgm:pt modelId="{DA7C9D62-06EF-4DB1-9E4E-82C1553BE1DD}" type="pres">
      <dgm:prSet presAssocID="{BE262E34-1EAA-441D-89ED-A5D9D58C8301}" presName="hierRoot2" presStyleCnt="0">
        <dgm:presLayoutVars>
          <dgm:hierBranch val="init"/>
        </dgm:presLayoutVars>
      </dgm:prSet>
      <dgm:spPr/>
    </dgm:pt>
    <dgm:pt modelId="{30245AB4-9C8A-448B-8937-F5765B9D873A}" type="pres">
      <dgm:prSet presAssocID="{BE262E34-1EAA-441D-89ED-A5D9D58C8301}" presName="rootComposite2" presStyleCnt="0"/>
      <dgm:spPr/>
    </dgm:pt>
    <dgm:pt modelId="{2F03102D-C103-4E13-BF9D-3C401B4F11A2}" type="pres">
      <dgm:prSet presAssocID="{BE262E34-1EAA-441D-89ED-A5D9D58C8301}" presName="rootText2" presStyleLbl="alignAcc1" presStyleIdx="0" presStyleCnt="0" custScaleX="147901" custScaleY="16312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6DE9574-B50D-49DE-9C3E-FD9B35ED4051}" type="pres">
      <dgm:prSet presAssocID="{BE262E34-1EAA-441D-89ED-A5D9D58C8301}" presName="topArc2" presStyleLbl="parChTrans1D1" presStyleIdx="4" presStyleCnt="12"/>
      <dgm:spPr/>
    </dgm:pt>
    <dgm:pt modelId="{132BF4E6-7246-48EA-BA62-D5D92547CE02}" type="pres">
      <dgm:prSet presAssocID="{BE262E34-1EAA-441D-89ED-A5D9D58C8301}" presName="bottomArc2" presStyleLbl="parChTrans1D1" presStyleIdx="5" presStyleCnt="12"/>
      <dgm:spPr/>
    </dgm:pt>
    <dgm:pt modelId="{5EE2CE0F-A03D-44C2-84AE-9BDA262ACE85}" type="pres">
      <dgm:prSet presAssocID="{BE262E34-1EAA-441D-89ED-A5D9D58C8301}" presName="topConnNode2" presStyleLbl="node2" presStyleIdx="0" presStyleCnt="0"/>
      <dgm:spPr/>
      <dgm:t>
        <a:bodyPr/>
        <a:lstStyle/>
        <a:p>
          <a:endParaRPr lang="es-EC"/>
        </a:p>
      </dgm:t>
    </dgm:pt>
    <dgm:pt modelId="{25B45774-8D94-4603-828D-F959D3080AB5}" type="pres">
      <dgm:prSet presAssocID="{BE262E34-1EAA-441D-89ED-A5D9D58C8301}" presName="hierChild4" presStyleCnt="0"/>
      <dgm:spPr/>
    </dgm:pt>
    <dgm:pt modelId="{A6D48C05-215F-4762-95B9-E752DAD6BBD1}" type="pres">
      <dgm:prSet presAssocID="{BE262E34-1EAA-441D-89ED-A5D9D58C8301}" presName="hierChild5" presStyleCnt="0"/>
      <dgm:spPr/>
    </dgm:pt>
    <dgm:pt modelId="{ACF49023-391C-4FE5-9DFC-2F869E204457}" type="pres">
      <dgm:prSet presAssocID="{09D7D4E9-9813-4EFD-A64F-6F33EB74F571}" presName="Name28" presStyleLbl="parChTrans1D2" presStyleIdx="2" presStyleCnt="5"/>
      <dgm:spPr/>
      <dgm:t>
        <a:bodyPr/>
        <a:lstStyle/>
        <a:p>
          <a:endParaRPr lang="es-EC"/>
        </a:p>
      </dgm:t>
    </dgm:pt>
    <dgm:pt modelId="{D9AA2F3F-5BD2-417B-ABD0-6B7C50BF6199}" type="pres">
      <dgm:prSet presAssocID="{1349BD8F-B33F-4962-91F1-8E9261AC4714}" presName="hierRoot2" presStyleCnt="0">
        <dgm:presLayoutVars>
          <dgm:hierBranch val="init"/>
        </dgm:presLayoutVars>
      </dgm:prSet>
      <dgm:spPr/>
    </dgm:pt>
    <dgm:pt modelId="{EF66E341-E264-4DCF-848C-2F06381855EB}" type="pres">
      <dgm:prSet presAssocID="{1349BD8F-B33F-4962-91F1-8E9261AC4714}" presName="rootComposite2" presStyleCnt="0"/>
      <dgm:spPr/>
    </dgm:pt>
    <dgm:pt modelId="{236301A4-DEFB-45EA-A97F-431414A4AAE0}" type="pres">
      <dgm:prSet presAssocID="{1349BD8F-B33F-4962-91F1-8E9261AC4714}" presName="rootText2" presStyleLbl="alignAcc1" presStyleIdx="0" presStyleCnt="0" custScaleX="120350" custScaleY="14328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48F5740-B35F-4843-A7A2-A69D7FF8C662}" type="pres">
      <dgm:prSet presAssocID="{1349BD8F-B33F-4962-91F1-8E9261AC4714}" presName="topArc2" presStyleLbl="parChTrans1D1" presStyleIdx="6" presStyleCnt="12"/>
      <dgm:spPr/>
    </dgm:pt>
    <dgm:pt modelId="{CB8D5C71-46BC-41A2-AAF8-7A3E773CC5F3}" type="pres">
      <dgm:prSet presAssocID="{1349BD8F-B33F-4962-91F1-8E9261AC4714}" presName="bottomArc2" presStyleLbl="parChTrans1D1" presStyleIdx="7" presStyleCnt="12"/>
      <dgm:spPr/>
    </dgm:pt>
    <dgm:pt modelId="{2CF6F644-28A9-43FB-B695-08E80109408B}" type="pres">
      <dgm:prSet presAssocID="{1349BD8F-B33F-4962-91F1-8E9261AC4714}" presName="topConnNode2" presStyleLbl="node2" presStyleIdx="0" presStyleCnt="0"/>
      <dgm:spPr/>
      <dgm:t>
        <a:bodyPr/>
        <a:lstStyle/>
        <a:p>
          <a:endParaRPr lang="es-EC"/>
        </a:p>
      </dgm:t>
    </dgm:pt>
    <dgm:pt modelId="{23E5F41E-641C-4D1D-9D39-DC2729B31BE1}" type="pres">
      <dgm:prSet presAssocID="{1349BD8F-B33F-4962-91F1-8E9261AC4714}" presName="hierChild4" presStyleCnt="0"/>
      <dgm:spPr/>
    </dgm:pt>
    <dgm:pt modelId="{899CDF7F-2BEF-47BD-8CC8-05E2C57E89E4}" type="pres">
      <dgm:prSet presAssocID="{1349BD8F-B33F-4962-91F1-8E9261AC4714}" presName="hierChild5" presStyleCnt="0"/>
      <dgm:spPr/>
    </dgm:pt>
    <dgm:pt modelId="{E62FAA1C-75A0-4AE2-BC4F-B017C82E9117}" type="pres">
      <dgm:prSet presAssocID="{A9DC4BC8-6101-4168-BFFE-E3331794AA31}" presName="Name28" presStyleLbl="parChTrans1D2" presStyleIdx="3" presStyleCnt="5"/>
      <dgm:spPr/>
      <dgm:t>
        <a:bodyPr/>
        <a:lstStyle/>
        <a:p>
          <a:endParaRPr lang="es-EC"/>
        </a:p>
      </dgm:t>
    </dgm:pt>
    <dgm:pt modelId="{FDD52B3C-C587-4B9F-9E31-E1BE3EE3C57B}" type="pres">
      <dgm:prSet presAssocID="{CDF03730-B728-4E6C-82D4-5A984D889ECD}" presName="hierRoot2" presStyleCnt="0">
        <dgm:presLayoutVars>
          <dgm:hierBranch val="init"/>
        </dgm:presLayoutVars>
      </dgm:prSet>
      <dgm:spPr/>
    </dgm:pt>
    <dgm:pt modelId="{8D9AE3DB-8AA3-4095-AE11-70DC5E7865BB}" type="pres">
      <dgm:prSet presAssocID="{CDF03730-B728-4E6C-82D4-5A984D889ECD}" presName="rootComposite2" presStyleCnt="0"/>
      <dgm:spPr/>
    </dgm:pt>
    <dgm:pt modelId="{734D77FC-8FCE-4FE1-8DF5-18EAE97DBEBD}" type="pres">
      <dgm:prSet presAssocID="{CDF03730-B728-4E6C-82D4-5A984D889ECD}" presName="rootText2" presStyleLbl="alignAcc1" presStyleIdx="0" presStyleCnt="0" custScaleX="130208" custScaleY="16413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458467C-9861-436A-B23F-BB5EFED57795}" type="pres">
      <dgm:prSet presAssocID="{CDF03730-B728-4E6C-82D4-5A984D889ECD}" presName="topArc2" presStyleLbl="parChTrans1D1" presStyleIdx="8" presStyleCnt="12"/>
      <dgm:spPr/>
    </dgm:pt>
    <dgm:pt modelId="{E0C7626E-CAE2-4323-8815-B244C18254ED}" type="pres">
      <dgm:prSet presAssocID="{CDF03730-B728-4E6C-82D4-5A984D889ECD}" presName="bottomArc2" presStyleLbl="parChTrans1D1" presStyleIdx="9" presStyleCnt="12"/>
      <dgm:spPr/>
    </dgm:pt>
    <dgm:pt modelId="{97E417FF-FE39-437E-9B6E-01AB586A6127}" type="pres">
      <dgm:prSet presAssocID="{CDF03730-B728-4E6C-82D4-5A984D889ECD}" presName="topConnNode2" presStyleLbl="node2" presStyleIdx="0" presStyleCnt="0"/>
      <dgm:spPr/>
      <dgm:t>
        <a:bodyPr/>
        <a:lstStyle/>
        <a:p>
          <a:endParaRPr lang="es-EC"/>
        </a:p>
      </dgm:t>
    </dgm:pt>
    <dgm:pt modelId="{32B4E946-AB93-43D5-B304-84605025527A}" type="pres">
      <dgm:prSet presAssocID="{CDF03730-B728-4E6C-82D4-5A984D889ECD}" presName="hierChild4" presStyleCnt="0"/>
      <dgm:spPr/>
    </dgm:pt>
    <dgm:pt modelId="{FBF05DE4-6C0B-4014-A702-16403F2027B7}" type="pres">
      <dgm:prSet presAssocID="{CDF03730-B728-4E6C-82D4-5A984D889ECD}" presName="hierChild5" presStyleCnt="0"/>
      <dgm:spPr/>
    </dgm:pt>
    <dgm:pt modelId="{27F75DFC-2122-44D7-AC46-7788A75907B0}" type="pres">
      <dgm:prSet presAssocID="{F4E674EC-6286-4C3B-8E00-5BEA312F12BC}" presName="hierChild3" presStyleCnt="0"/>
      <dgm:spPr/>
    </dgm:pt>
    <dgm:pt modelId="{AC7FA941-5009-421F-BD03-36E40F6566BB}" type="pres">
      <dgm:prSet presAssocID="{F6388141-73C8-4519-85FB-6256901F14E4}" presName="Name101" presStyleLbl="parChTrans1D2" presStyleIdx="4" presStyleCnt="5"/>
      <dgm:spPr/>
      <dgm:t>
        <a:bodyPr/>
        <a:lstStyle/>
        <a:p>
          <a:endParaRPr lang="es-EC"/>
        </a:p>
      </dgm:t>
    </dgm:pt>
    <dgm:pt modelId="{12BDF3C8-BE57-4BC0-B9C6-4D6EB76191CD}" type="pres">
      <dgm:prSet presAssocID="{1BBE16ED-E8DA-4237-955B-D222B7046D30}" presName="hierRoot3" presStyleCnt="0">
        <dgm:presLayoutVars>
          <dgm:hierBranch val="init"/>
        </dgm:presLayoutVars>
      </dgm:prSet>
      <dgm:spPr/>
    </dgm:pt>
    <dgm:pt modelId="{A50947C6-1343-46AE-A85A-20D7427D6B55}" type="pres">
      <dgm:prSet presAssocID="{1BBE16ED-E8DA-4237-955B-D222B7046D30}" presName="rootComposite3" presStyleCnt="0"/>
      <dgm:spPr/>
    </dgm:pt>
    <dgm:pt modelId="{50207EDF-64C6-4812-BBCD-05FF50F28C17}" type="pres">
      <dgm:prSet presAssocID="{1BBE16ED-E8DA-4237-955B-D222B7046D30}" presName="rootText3" presStyleLbl="alignAcc1" presStyleIdx="0" presStyleCnt="0" custScaleX="114401" custScaleY="11668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2B250E9-F72F-498E-9A3F-9E6027AFC0EC}" type="pres">
      <dgm:prSet presAssocID="{1BBE16ED-E8DA-4237-955B-D222B7046D30}" presName="topArc3" presStyleLbl="parChTrans1D1" presStyleIdx="10" presStyleCnt="12"/>
      <dgm:spPr/>
    </dgm:pt>
    <dgm:pt modelId="{9D3B611C-12B2-4357-B8C2-45F73FA4A21E}" type="pres">
      <dgm:prSet presAssocID="{1BBE16ED-E8DA-4237-955B-D222B7046D30}" presName="bottomArc3" presStyleLbl="parChTrans1D1" presStyleIdx="11" presStyleCnt="12"/>
      <dgm:spPr/>
    </dgm:pt>
    <dgm:pt modelId="{AC5C39B3-649A-436A-9DEC-CB7073B183E2}" type="pres">
      <dgm:prSet presAssocID="{1BBE16ED-E8DA-4237-955B-D222B7046D30}" presName="topConnNode3" presStyleLbl="asst1" presStyleIdx="0" presStyleCnt="0"/>
      <dgm:spPr/>
      <dgm:t>
        <a:bodyPr/>
        <a:lstStyle/>
        <a:p>
          <a:endParaRPr lang="es-EC"/>
        </a:p>
      </dgm:t>
    </dgm:pt>
    <dgm:pt modelId="{CA3A8AF2-4A05-4CEF-A981-233C23EF59AB}" type="pres">
      <dgm:prSet presAssocID="{1BBE16ED-E8DA-4237-955B-D222B7046D30}" presName="hierChild6" presStyleCnt="0"/>
      <dgm:spPr/>
    </dgm:pt>
    <dgm:pt modelId="{14E064F9-8CEB-478D-A64B-5BE1296BAB9F}" type="pres">
      <dgm:prSet presAssocID="{1BBE16ED-E8DA-4237-955B-D222B7046D30}" presName="hierChild7" presStyleCnt="0"/>
      <dgm:spPr/>
    </dgm:pt>
  </dgm:ptLst>
  <dgm:cxnLst>
    <dgm:cxn modelId="{1660AE01-51EB-4228-8978-AA72706A744F}" srcId="{F4E674EC-6286-4C3B-8E00-5BEA312F12BC}" destId="{CDF03730-B728-4E6C-82D4-5A984D889ECD}" srcOrd="4" destOrd="0" parTransId="{A9DC4BC8-6101-4168-BFFE-E3331794AA31}" sibTransId="{D9AFE7EF-D70E-49B3-9BAA-48968F486ACD}"/>
    <dgm:cxn modelId="{4F4C249D-37A4-49E5-A070-7729B09F6F97}" type="presOf" srcId="{631516BE-6D0C-4120-A363-60C2580E3D56}" destId="{880FAF99-F49F-4CC7-87FC-CE94E2BF4A7E}" srcOrd="0" destOrd="0" presId="urn:microsoft.com/office/officeart/2008/layout/HalfCircleOrganizationChart"/>
    <dgm:cxn modelId="{2A08517E-A0D9-4520-8AB7-A4FB25B7ABA2}" type="presOf" srcId="{F6388141-73C8-4519-85FB-6256901F14E4}" destId="{AC7FA941-5009-421F-BD03-36E40F6566BB}" srcOrd="0" destOrd="0" presId="urn:microsoft.com/office/officeart/2008/layout/HalfCircleOrganizationChart"/>
    <dgm:cxn modelId="{FEA64DC1-580A-469E-8F64-511CDAC8755F}" type="presOf" srcId="{F4E674EC-6286-4C3B-8E00-5BEA312F12BC}" destId="{D3428CB6-29A2-487F-9270-AB7F16253629}" srcOrd="0" destOrd="0" presId="urn:microsoft.com/office/officeart/2008/layout/HalfCircleOrganizationChart"/>
    <dgm:cxn modelId="{551D2BF2-34A5-4936-8E80-094E9D81774D}" type="presOf" srcId="{9B1FE5A4-185A-4758-B342-0927573DC045}" destId="{9101B2A7-3617-41F3-8593-C9AD4BE6C8C7}" srcOrd="0" destOrd="0" presId="urn:microsoft.com/office/officeart/2008/layout/HalfCircleOrganizationChart"/>
    <dgm:cxn modelId="{23C7D537-3D4B-4FA9-B3ED-59CAF7C5081D}" type="presOf" srcId="{1BBE16ED-E8DA-4237-955B-D222B7046D30}" destId="{50207EDF-64C6-4812-BBCD-05FF50F28C17}" srcOrd="0" destOrd="0" presId="urn:microsoft.com/office/officeart/2008/layout/HalfCircleOrganizationChart"/>
    <dgm:cxn modelId="{9F6EA907-0C03-41C3-8239-203F0DAD01D0}" type="presOf" srcId="{1BBE16ED-E8DA-4237-955B-D222B7046D30}" destId="{AC5C39B3-649A-436A-9DEC-CB7073B183E2}" srcOrd="1" destOrd="0" presId="urn:microsoft.com/office/officeart/2008/layout/HalfCircleOrganizationChart"/>
    <dgm:cxn modelId="{5913FAFE-B5AD-4ACB-9004-7495F7DB12E6}" type="presOf" srcId="{F4E674EC-6286-4C3B-8E00-5BEA312F12BC}" destId="{7BFCC9C8-6484-4F32-B2D7-F2498CC9C9A8}" srcOrd="1" destOrd="0" presId="urn:microsoft.com/office/officeart/2008/layout/HalfCircleOrganizationChart"/>
    <dgm:cxn modelId="{9E69BBD8-B1EB-4D9B-A76D-54A532BF06F8}" type="presOf" srcId="{CDF03730-B728-4E6C-82D4-5A984D889ECD}" destId="{97E417FF-FE39-437E-9B6E-01AB586A6127}" srcOrd="1" destOrd="0" presId="urn:microsoft.com/office/officeart/2008/layout/HalfCircleOrganizationChart"/>
    <dgm:cxn modelId="{C84CFDD2-8BEC-464C-8CB1-2E5878363381}" srcId="{F4E674EC-6286-4C3B-8E00-5BEA312F12BC}" destId="{9B1FE5A4-185A-4758-B342-0927573DC045}" srcOrd="0" destOrd="0" parTransId="{8C43D842-6B02-4875-84E9-259A8640EDD9}" sibTransId="{D8EB26C7-E8E4-43D1-88D1-EACA44435D82}"/>
    <dgm:cxn modelId="{1379EF08-A9B6-4F47-9DBC-6DBC6AD0FFE7}" type="presOf" srcId="{1349BD8F-B33F-4962-91F1-8E9261AC4714}" destId="{236301A4-DEFB-45EA-A97F-431414A4AAE0}" srcOrd="0" destOrd="0" presId="urn:microsoft.com/office/officeart/2008/layout/HalfCircleOrganizationChart"/>
    <dgm:cxn modelId="{B12CA250-06A7-4B65-9EAA-A7AB62B5A325}" type="presOf" srcId="{A9DC4BC8-6101-4168-BFFE-E3331794AA31}" destId="{E62FAA1C-75A0-4AE2-BC4F-B017C82E9117}" srcOrd="0" destOrd="0" presId="urn:microsoft.com/office/officeart/2008/layout/HalfCircleOrganizationChart"/>
    <dgm:cxn modelId="{10025FB6-B664-464F-9822-ABD46103E081}" type="presOf" srcId="{BE262E34-1EAA-441D-89ED-A5D9D58C8301}" destId="{2F03102D-C103-4E13-BF9D-3C401B4F11A2}" srcOrd="0" destOrd="0" presId="urn:microsoft.com/office/officeart/2008/layout/HalfCircleOrganizationChart"/>
    <dgm:cxn modelId="{C01C078B-D4DE-42FC-A24B-9AFBA8601766}" type="presOf" srcId="{BE262E34-1EAA-441D-89ED-A5D9D58C8301}" destId="{5EE2CE0F-A03D-44C2-84AE-9BDA262ACE85}" srcOrd="1" destOrd="0" presId="urn:microsoft.com/office/officeart/2008/layout/HalfCircleOrganizationChart"/>
    <dgm:cxn modelId="{ED96EF32-9D6E-44BA-9C7C-81E7234CED0E}" type="presOf" srcId="{09D7D4E9-9813-4EFD-A64F-6F33EB74F571}" destId="{ACF49023-391C-4FE5-9DFC-2F869E204457}" srcOrd="0" destOrd="0" presId="urn:microsoft.com/office/officeart/2008/layout/HalfCircleOrganizationChart"/>
    <dgm:cxn modelId="{26370D1B-0987-496F-A5B8-693D86295745}" srcId="{F4E674EC-6286-4C3B-8E00-5BEA312F12BC}" destId="{BE262E34-1EAA-441D-89ED-A5D9D58C8301}" srcOrd="1" destOrd="0" parTransId="{631516BE-6D0C-4120-A363-60C2580E3D56}" sibTransId="{6C78C1DB-2D52-48B8-A5F0-5EC9BFB61F75}"/>
    <dgm:cxn modelId="{AFB00B6E-329A-41A5-86CE-2994F2C48A14}" srcId="{F4E674EC-6286-4C3B-8E00-5BEA312F12BC}" destId="{1BBE16ED-E8DA-4237-955B-D222B7046D30}" srcOrd="3" destOrd="0" parTransId="{F6388141-73C8-4519-85FB-6256901F14E4}" sibTransId="{2BA38895-6AF6-4DD4-8F4B-6A38412FFF38}"/>
    <dgm:cxn modelId="{A78DFB7B-1F01-4E89-AA24-DB31EE65D3EF}" type="presOf" srcId="{CDF03730-B728-4E6C-82D4-5A984D889ECD}" destId="{734D77FC-8FCE-4FE1-8DF5-18EAE97DBEBD}" srcOrd="0" destOrd="0" presId="urn:microsoft.com/office/officeart/2008/layout/HalfCircleOrganizationChart"/>
    <dgm:cxn modelId="{62199B3F-0957-456E-A623-A598B45BFA20}" type="presOf" srcId="{1349BD8F-B33F-4962-91F1-8E9261AC4714}" destId="{2CF6F644-28A9-43FB-B695-08E80109408B}" srcOrd="1" destOrd="0" presId="urn:microsoft.com/office/officeart/2008/layout/HalfCircleOrganizationChart"/>
    <dgm:cxn modelId="{884323B2-6E6E-4CF1-8ADD-10AE6FC63313}" srcId="{C5884246-91D9-4D7F-908B-A69F445E29EC}" destId="{F4E674EC-6286-4C3B-8E00-5BEA312F12BC}" srcOrd="0" destOrd="0" parTransId="{F3F5E375-B2E3-4D21-A15C-7852790AF3D1}" sibTransId="{B7163F5C-085B-40CA-A061-B2C3963EB422}"/>
    <dgm:cxn modelId="{D039D6B7-9D30-4353-8FCA-5F098B087807}" type="presOf" srcId="{8C43D842-6B02-4875-84E9-259A8640EDD9}" destId="{BCF238FF-F50A-450F-8545-4581D62C9B7C}" srcOrd="0" destOrd="0" presId="urn:microsoft.com/office/officeart/2008/layout/HalfCircleOrganizationChart"/>
    <dgm:cxn modelId="{C9DCACC8-46D5-48E9-B550-6073F41CCFDE}" type="presOf" srcId="{C5884246-91D9-4D7F-908B-A69F445E29EC}" destId="{6BB32D57-DF07-4DD6-93B8-BFB4C2D02BB2}" srcOrd="0" destOrd="0" presId="urn:microsoft.com/office/officeart/2008/layout/HalfCircleOrganizationChart"/>
    <dgm:cxn modelId="{DACDCB6E-BE2E-4D76-8C5C-DF304172787F}" srcId="{F4E674EC-6286-4C3B-8E00-5BEA312F12BC}" destId="{1349BD8F-B33F-4962-91F1-8E9261AC4714}" srcOrd="2" destOrd="0" parTransId="{09D7D4E9-9813-4EFD-A64F-6F33EB74F571}" sibTransId="{0166A4D7-C401-4E0D-8899-6F16CB781506}"/>
    <dgm:cxn modelId="{A1B0885D-C328-433F-96D3-841D384A5537}" type="presOf" srcId="{9B1FE5A4-185A-4758-B342-0927573DC045}" destId="{98294F2C-7A45-486D-97D4-F9780F24FB16}" srcOrd="1" destOrd="0" presId="urn:microsoft.com/office/officeart/2008/layout/HalfCircleOrganizationChart"/>
    <dgm:cxn modelId="{35A35B8C-8343-4AE5-93D4-0B26137550D0}" type="presParOf" srcId="{6BB32D57-DF07-4DD6-93B8-BFB4C2D02BB2}" destId="{2983591B-5FDA-43C8-8383-314E59F94A0A}" srcOrd="0" destOrd="0" presId="urn:microsoft.com/office/officeart/2008/layout/HalfCircleOrganizationChart"/>
    <dgm:cxn modelId="{46643C15-1328-4315-AF9D-BDD64A0FB650}" type="presParOf" srcId="{2983591B-5FDA-43C8-8383-314E59F94A0A}" destId="{03BA70EC-E570-4820-BB56-89CF7BA79D59}" srcOrd="0" destOrd="0" presId="urn:microsoft.com/office/officeart/2008/layout/HalfCircleOrganizationChart"/>
    <dgm:cxn modelId="{22C275F0-328B-47D8-950B-203AE7E316CA}" type="presParOf" srcId="{03BA70EC-E570-4820-BB56-89CF7BA79D59}" destId="{D3428CB6-29A2-487F-9270-AB7F16253629}" srcOrd="0" destOrd="0" presId="urn:microsoft.com/office/officeart/2008/layout/HalfCircleOrganizationChart"/>
    <dgm:cxn modelId="{26CD8BB9-E660-4682-8C95-D011529D5396}" type="presParOf" srcId="{03BA70EC-E570-4820-BB56-89CF7BA79D59}" destId="{BE31D1E4-61A0-426F-B3EC-A4150D895D0E}" srcOrd="1" destOrd="0" presId="urn:microsoft.com/office/officeart/2008/layout/HalfCircleOrganizationChart"/>
    <dgm:cxn modelId="{F1EA748C-9238-45C7-835E-8480C01D4826}" type="presParOf" srcId="{03BA70EC-E570-4820-BB56-89CF7BA79D59}" destId="{578EC9CF-E195-47E0-B59E-8CCB33F30F0B}" srcOrd="2" destOrd="0" presId="urn:microsoft.com/office/officeart/2008/layout/HalfCircleOrganizationChart"/>
    <dgm:cxn modelId="{CFFBE503-8656-42E1-8F93-0736C5F64846}" type="presParOf" srcId="{03BA70EC-E570-4820-BB56-89CF7BA79D59}" destId="{7BFCC9C8-6484-4F32-B2D7-F2498CC9C9A8}" srcOrd="3" destOrd="0" presId="urn:microsoft.com/office/officeart/2008/layout/HalfCircleOrganizationChart"/>
    <dgm:cxn modelId="{51E7FFF3-D19C-44B0-BD7F-853730012445}" type="presParOf" srcId="{2983591B-5FDA-43C8-8383-314E59F94A0A}" destId="{7CD40633-AD6A-480B-8844-180A9BE8C9C3}" srcOrd="1" destOrd="0" presId="urn:microsoft.com/office/officeart/2008/layout/HalfCircleOrganizationChart"/>
    <dgm:cxn modelId="{B74C117E-CC7E-412E-8842-213FE806DFF3}" type="presParOf" srcId="{7CD40633-AD6A-480B-8844-180A9BE8C9C3}" destId="{BCF238FF-F50A-450F-8545-4581D62C9B7C}" srcOrd="0" destOrd="0" presId="urn:microsoft.com/office/officeart/2008/layout/HalfCircleOrganizationChart"/>
    <dgm:cxn modelId="{00A7C3A3-75BF-452C-90C5-442514E01836}" type="presParOf" srcId="{7CD40633-AD6A-480B-8844-180A9BE8C9C3}" destId="{A20F2D1D-AFDE-4590-8B92-9BE3E7DB430C}" srcOrd="1" destOrd="0" presId="urn:microsoft.com/office/officeart/2008/layout/HalfCircleOrganizationChart"/>
    <dgm:cxn modelId="{0FB6F802-6F1B-4C71-8C81-CF98DE12C666}" type="presParOf" srcId="{A20F2D1D-AFDE-4590-8B92-9BE3E7DB430C}" destId="{8E4387C1-A29B-44EE-A480-4AB5F27AF2D7}" srcOrd="0" destOrd="0" presId="urn:microsoft.com/office/officeart/2008/layout/HalfCircleOrganizationChart"/>
    <dgm:cxn modelId="{FE6B1EC3-5C48-404F-AE3F-DD0172158598}" type="presParOf" srcId="{8E4387C1-A29B-44EE-A480-4AB5F27AF2D7}" destId="{9101B2A7-3617-41F3-8593-C9AD4BE6C8C7}" srcOrd="0" destOrd="0" presId="urn:microsoft.com/office/officeart/2008/layout/HalfCircleOrganizationChart"/>
    <dgm:cxn modelId="{E66A67B3-BC32-431B-8691-B56929F75B26}" type="presParOf" srcId="{8E4387C1-A29B-44EE-A480-4AB5F27AF2D7}" destId="{78853478-1CD1-4A9C-A568-9AE92F242CB7}" srcOrd="1" destOrd="0" presId="urn:microsoft.com/office/officeart/2008/layout/HalfCircleOrganizationChart"/>
    <dgm:cxn modelId="{2359C9B9-A5F7-411A-8727-267486C6C2F5}" type="presParOf" srcId="{8E4387C1-A29B-44EE-A480-4AB5F27AF2D7}" destId="{CDDEB47D-F485-4024-98DE-FA61725AE01E}" srcOrd="2" destOrd="0" presId="urn:microsoft.com/office/officeart/2008/layout/HalfCircleOrganizationChart"/>
    <dgm:cxn modelId="{9F65903C-2878-41F0-9A18-C8083DDC2173}" type="presParOf" srcId="{8E4387C1-A29B-44EE-A480-4AB5F27AF2D7}" destId="{98294F2C-7A45-486D-97D4-F9780F24FB16}" srcOrd="3" destOrd="0" presId="urn:microsoft.com/office/officeart/2008/layout/HalfCircleOrganizationChart"/>
    <dgm:cxn modelId="{A01937AD-0536-4B7D-B838-FBE24477CA2D}" type="presParOf" srcId="{A20F2D1D-AFDE-4590-8B92-9BE3E7DB430C}" destId="{0C0445F5-1A85-4C16-BD17-F866C2EB3A9F}" srcOrd="1" destOrd="0" presId="urn:microsoft.com/office/officeart/2008/layout/HalfCircleOrganizationChart"/>
    <dgm:cxn modelId="{1E2BEE8B-E0D6-45C1-BA9A-A7C0BCA6A1DF}" type="presParOf" srcId="{A20F2D1D-AFDE-4590-8B92-9BE3E7DB430C}" destId="{A8D6CE70-518D-4CE3-9655-21D506E5195C}" srcOrd="2" destOrd="0" presId="urn:microsoft.com/office/officeart/2008/layout/HalfCircleOrganizationChart"/>
    <dgm:cxn modelId="{1157A8EE-7D3A-4295-8A23-E2E1AFDF647F}" type="presParOf" srcId="{7CD40633-AD6A-480B-8844-180A9BE8C9C3}" destId="{880FAF99-F49F-4CC7-87FC-CE94E2BF4A7E}" srcOrd="2" destOrd="0" presId="urn:microsoft.com/office/officeart/2008/layout/HalfCircleOrganizationChart"/>
    <dgm:cxn modelId="{20D98FE8-3241-49AF-BD87-0C181E398A5D}" type="presParOf" srcId="{7CD40633-AD6A-480B-8844-180A9BE8C9C3}" destId="{DA7C9D62-06EF-4DB1-9E4E-82C1553BE1DD}" srcOrd="3" destOrd="0" presId="urn:microsoft.com/office/officeart/2008/layout/HalfCircleOrganizationChart"/>
    <dgm:cxn modelId="{07BCF1B6-F8EE-4B52-AEAC-8B4D0F894026}" type="presParOf" srcId="{DA7C9D62-06EF-4DB1-9E4E-82C1553BE1DD}" destId="{30245AB4-9C8A-448B-8937-F5765B9D873A}" srcOrd="0" destOrd="0" presId="urn:microsoft.com/office/officeart/2008/layout/HalfCircleOrganizationChart"/>
    <dgm:cxn modelId="{932DA4D4-D80D-4AF8-86E8-BA6C030CD34B}" type="presParOf" srcId="{30245AB4-9C8A-448B-8937-F5765B9D873A}" destId="{2F03102D-C103-4E13-BF9D-3C401B4F11A2}" srcOrd="0" destOrd="0" presId="urn:microsoft.com/office/officeart/2008/layout/HalfCircleOrganizationChart"/>
    <dgm:cxn modelId="{8A579151-5043-48F2-8EAF-7DC0B3134DDC}" type="presParOf" srcId="{30245AB4-9C8A-448B-8937-F5765B9D873A}" destId="{C6DE9574-B50D-49DE-9C3E-FD9B35ED4051}" srcOrd="1" destOrd="0" presId="urn:microsoft.com/office/officeart/2008/layout/HalfCircleOrganizationChart"/>
    <dgm:cxn modelId="{5F16A7B0-594A-4891-A223-0E3BB90AB2DD}" type="presParOf" srcId="{30245AB4-9C8A-448B-8937-F5765B9D873A}" destId="{132BF4E6-7246-48EA-BA62-D5D92547CE02}" srcOrd="2" destOrd="0" presId="urn:microsoft.com/office/officeart/2008/layout/HalfCircleOrganizationChart"/>
    <dgm:cxn modelId="{62C0EA4A-09D1-4705-9C9C-FF00BE147BD4}" type="presParOf" srcId="{30245AB4-9C8A-448B-8937-F5765B9D873A}" destId="{5EE2CE0F-A03D-44C2-84AE-9BDA262ACE85}" srcOrd="3" destOrd="0" presId="urn:microsoft.com/office/officeart/2008/layout/HalfCircleOrganizationChart"/>
    <dgm:cxn modelId="{6878DDDB-9161-415C-9AEE-F2C055D884EA}" type="presParOf" srcId="{DA7C9D62-06EF-4DB1-9E4E-82C1553BE1DD}" destId="{25B45774-8D94-4603-828D-F959D3080AB5}" srcOrd="1" destOrd="0" presId="urn:microsoft.com/office/officeart/2008/layout/HalfCircleOrganizationChart"/>
    <dgm:cxn modelId="{51B80299-6A2F-4156-9404-8BD424C00C4B}" type="presParOf" srcId="{DA7C9D62-06EF-4DB1-9E4E-82C1553BE1DD}" destId="{A6D48C05-215F-4762-95B9-E752DAD6BBD1}" srcOrd="2" destOrd="0" presId="urn:microsoft.com/office/officeart/2008/layout/HalfCircleOrganizationChart"/>
    <dgm:cxn modelId="{5BDAE169-1EA4-4005-89FB-BCB52BA0393E}" type="presParOf" srcId="{7CD40633-AD6A-480B-8844-180A9BE8C9C3}" destId="{ACF49023-391C-4FE5-9DFC-2F869E204457}" srcOrd="4" destOrd="0" presId="urn:microsoft.com/office/officeart/2008/layout/HalfCircleOrganizationChart"/>
    <dgm:cxn modelId="{8E9ADA9E-E2C5-4B45-91CB-C0763E3CEF71}" type="presParOf" srcId="{7CD40633-AD6A-480B-8844-180A9BE8C9C3}" destId="{D9AA2F3F-5BD2-417B-ABD0-6B7C50BF6199}" srcOrd="5" destOrd="0" presId="urn:microsoft.com/office/officeart/2008/layout/HalfCircleOrganizationChart"/>
    <dgm:cxn modelId="{D4749B53-2480-46E4-B5DC-877BFD8AED5E}" type="presParOf" srcId="{D9AA2F3F-5BD2-417B-ABD0-6B7C50BF6199}" destId="{EF66E341-E264-4DCF-848C-2F06381855EB}" srcOrd="0" destOrd="0" presId="urn:microsoft.com/office/officeart/2008/layout/HalfCircleOrganizationChart"/>
    <dgm:cxn modelId="{322B2195-1078-4F2F-84E7-4EF5D7F0C387}" type="presParOf" srcId="{EF66E341-E264-4DCF-848C-2F06381855EB}" destId="{236301A4-DEFB-45EA-A97F-431414A4AAE0}" srcOrd="0" destOrd="0" presId="urn:microsoft.com/office/officeart/2008/layout/HalfCircleOrganizationChart"/>
    <dgm:cxn modelId="{05A856F6-69FC-46E1-BE72-E53DB4B311C1}" type="presParOf" srcId="{EF66E341-E264-4DCF-848C-2F06381855EB}" destId="{348F5740-B35F-4843-A7A2-A69D7FF8C662}" srcOrd="1" destOrd="0" presId="urn:microsoft.com/office/officeart/2008/layout/HalfCircleOrganizationChart"/>
    <dgm:cxn modelId="{0337CB27-05DE-435B-AD87-3A366BC0160A}" type="presParOf" srcId="{EF66E341-E264-4DCF-848C-2F06381855EB}" destId="{CB8D5C71-46BC-41A2-AAF8-7A3E773CC5F3}" srcOrd="2" destOrd="0" presId="urn:microsoft.com/office/officeart/2008/layout/HalfCircleOrganizationChart"/>
    <dgm:cxn modelId="{ED772BF1-761D-4F6F-B8FE-FE33D232F857}" type="presParOf" srcId="{EF66E341-E264-4DCF-848C-2F06381855EB}" destId="{2CF6F644-28A9-43FB-B695-08E80109408B}" srcOrd="3" destOrd="0" presId="urn:microsoft.com/office/officeart/2008/layout/HalfCircleOrganizationChart"/>
    <dgm:cxn modelId="{EDC50DC9-FE02-486F-ACE1-4A7AC87A3766}" type="presParOf" srcId="{D9AA2F3F-5BD2-417B-ABD0-6B7C50BF6199}" destId="{23E5F41E-641C-4D1D-9D39-DC2729B31BE1}" srcOrd="1" destOrd="0" presId="urn:microsoft.com/office/officeart/2008/layout/HalfCircleOrganizationChart"/>
    <dgm:cxn modelId="{29916E42-3945-496B-A5A9-C782740074FF}" type="presParOf" srcId="{D9AA2F3F-5BD2-417B-ABD0-6B7C50BF6199}" destId="{899CDF7F-2BEF-47BD-8CC8-05E2C57E89E4}" srcOrd="2" destOrd="0" presId="urn:microsoft.com/office/officeart/2008/layout/HalfCircleOrganizationChart"/>
    <dgm:cxn modelId="{C0F107C2-2052-4D0A-9D03-D03BCDE85BE0}" type="presParOf" srcId="{7CD40633-AD6A-480B-8844-180A9BE8C9C3}" destId="{E62FAA1C-75A0-4AE2-BC4F-B017C82E9117}" srcOrd="6" destOrd="0" presId="urn:microsoft.com/office/officeart/2008/layout/HalfCircleOrganizationChart"/>
    <dgm:cxn modelId="{CF6784CB-F7BF-4A96-9143-181A3818DCBD}" type="presParOf" srcId="{7CD40633-AD6A-480B-8844-180A9BE8C9C3}" destId="{FDD52B3C-C587-4B9F-9E31-E1BE3EE3C57B}" srcOrd="7" destOrd="0" presId="urn:microsoft.com/office/officeart/2008/layout/HalfCircleOrganizationChart"/>
    <dgm:cxn modelId="{3DA221BC-E4CE-49AE-945E-493E3057099A}" type="presParOf" srcId="{FDD52B3C-C587-4B9F-9E31-E1BE3EE3C57B}" destId="{8D9AE3DB-8AA3-4095-AE11-70DC5E7865BB}" srcOrd="0" destOrd="0" presId="urn:microsoft.com/office/officeart/2008/layout/HalfCircleOrganizationChart"/>
    <dgm:cxn modelId="{65BE3901-DC6B-484E-9C1E-9B355C0D7E82}" type="presParOf" srcId="{8D9AE3DB-8AA3-4095-AE11-70DC5E7865BB}" destId="{734D77FC-8FCE-4FE1-8DF5-18EAE97DBEBD}" srcOrd="0" destOrd="0" presId="urn:microsoft.com/office/officeart/2008/layout/HalfCircleOrganizationChart"/>
    <dgm:cxn modelId="{0B4F32FF-5C24-436B-AF4C-06D53EA3591A}" type="presParOf" srcId="{8D9AE3DB-8AA3-4095-AE11-70DC5E7865BB}" destId="{2458467C-9861-436A-B23F-BB5EFED57795}" srcOrd="1" destOrd="0" presId="urn:microsoft.com/office/officeart/2008/layout/HalfCircleOrganizationChart"/>
    <dgm:cxn modelId="{DA52C932-ED40-4782-AB3F-6413715192D7}" type="presParOf" srcId="{8D9AE3DB-8AA3-4095-AE11-70DC5E7865BB}" destId="{E0C7626E-CAE2-4323-8815-B244C18254ED}" srcOrd="2" destOrd="0" presId="urn:microsoft.com/office/officeart/2008/layout/HalfCircleOrganizationChart"/>
    <dgm:cxn modelId="{98AD2A3E-4BDC-4189-88D4-F5AE0468DBCF}" type="presParOf" srcId="{8D9AE3DB-8AA3-4095-AE11-70DC5E7865BB}" destId="{97E417FF-FE39-437E-9B6E-01AB586A6127}" srcOrd="3" destOrd="0" presId="urn:microsoft.com/office/officeart/2008/layout/HalfCircleOrganizationChart"/>
    <dgm:cxn modelId="{63F7D75C-1FC4-4B89-9CDE-873195664705}" type="presParOf" srcId="{FDD52B3C-C587-4B9F-9E31-E1BE3EE3C57B}" destId="{32B4E946-AB93-43D5-B304-84605025527A}" srcOrd="1" destOrd="0" presId="urn:microsoft.com/office/officeart/2008/layout/HalfCircleOrganizationChart"/>
    <dgm:cxn modelId="{1734A71C-3C8C-4C53-B012-45AB569E298C}" type="presParOf" srcId="{FDD52B3C-C587-4B9F-9E31-E1BE3EE3C57B}" destId="{FBF05DE4-6C0B-4014-A702-16403F2027B7}" srcOrd="2" destOrd="0" presId="urn:microsoft.com/office/officeart/2008/layout/HalfCircleOrganizationChart"/>
    <dgm:cxn modelId="{D01161D0-7B00-4825-BB12-778FE06D2789}" type="presParOf" srcId="{2983591B-5FDA-43C8-8383-314E59F94A0A}" destId="{27F75DFC-2122-44D7-AC46-7788A75907B0}" srcOrd="2" destOrd="0" presId="urn:microsoft.com/office/officeart/2008/layout/HalfCircleOrganizationChart"/>
    <dgm:cxn modelId="{447F24C8-A662-49F5-9C9A-F24E102B6676}" type="presParOf" srcId="{27F75DFC-2122-44D7-AC46-7788A75907B0}" destId="{AC7FA941-5009-421F-BD03-36E40F6566BB}" srcOrd="0" destOrd="0" presId="urn:microsoft.com/office/officeart/2008/layout/HalfCircleOrganizationChart"/>
    <dgm:cxn modelId="{32DB72F2-5720-450E-9997-271E4A98F577}" type="presParOf" srcId="{27F75DFC-2122-44D7-AC46-7788A75907B0}" destId="{12BDF3C8-BE57-4BC0-B9C6-4D6EB76191CD}" srcOrd="1" destOrd="0" presId="urn:microsoft.com/office/officeart/2008/layout/HalfCircleOrganizationChart"/>
    <dgm:cxn modelId="{EA53DE28-68FC-4714-9437-7C94F0BDE40A}" type="presParOf" srcId="{12BDF3C8-BE57-4BC0-B9C6-4D6EB76191CD}" destId="{A50947C6-1343-46AE-A85A-20D7427D6B55}" srcOrd="0" destOrd="0" presId="urn:microsoft.com/office/officeart/2008/layout/HalfCircleOrganizationChart"/>
    <dgm:cxn modelId="{FAD4C537-44EB-4972-B469-8623785599F4}" type="presParOf" srcId="{A50947C6-1343-46AE-A85A-20D7427D6B55}" destId="{50207EDF-64C6-4812-BBCD-05FF50F28C17}" srcOrd="0" destOrd="0" presId="urn:microsoft.com/office/officeart/2008/layout/HalfCircleOrganizationChart"/>
    <dgm:cxn modelId="{22596B17-868C-42FA-B328-03545842E804}" type="presParOf" srcId="{A50947C6-1343-46AE-A85A-20D7427D6B55}" destId="{A2B250E9-F72F-498E-9A3F-9E6027AFC0EC}" srcOrd="1" destOrd="0" presId="urn:microsoft.com/office/officeart/2008/layout/HalfCircleOrganizationChart"/>
    <dgm:cxn modelId="{459D6EE4-878A-467F-A844-414640F39852}" type="presParOf" srcId="{A50947C6-1343-46AE-A85A-20D7427D6B55}" destId="{9D3B611C-12B2-4357-B8C2-45F73FA4A21E}" srcOrd="2" destOrd="0" presId="urn:microsoft.com/office/officeart/2008/layout/HalfCircleOrganizationChart"/>
    <dgm:cxn modelId="{4D7C061D-30D4-491B-A338-7DB7CB85B31F}" type="presParOf" srcId="{A50947C6-1343-46AE-A85A-20D7427D6B55}" destId="{AC5C39B3-649A-436A-9DEC-CB7073B183E2}" srcOrd="3" destOrd="0" presId="urn:microsoft.com/office/officeart/2008/layout/HalfCircleOrganizationChart"/>
    <dgm:cxn modelId="{38D72E0A-DE3E-4609-8CCB-8E4DB28473B6}" type="presParOf" srcId="{12BDF3C8-BE57-4BC0-B9C6-4D6EB76191CD}" destId="{CA3A8AF2-4A05-4CEF-A981-233C23EF59AB}" srcOrd="1" destOrd="0" presId="urn:microsoft.com/office/officeart/2008/layout/HalfCircleOrganizationChart"/>
    <dgm:cxn modelId="{88A77FB7-7D13-4A36-A13E-FDB887ACE36D}" type="presParOf" srcId="{12BDF3C8-BE57-4BC0-B9C6-4D6EB76191CD}" destId="{14E064F9-8CEB-478D-A64B-5BE1296BAB9F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F1B64E-279F-4EEF-8454-A681680111A2}" type="doc">
      <dgm:prSet loTypeId="urn:microsoft.com/office/officeart/2005/8/layout/radial4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9110C9D5-8250-4723-B200-9F4C05F9714A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Antecedentes</a:t>
          </a:r>
          <a:endParaRPr lang="es-EC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96142E-D040-415E-8552-EFCB7B6B416E}" type="parTrans" cxnId="{37168ED2-C3E5-472D-B704-9A4DE36CD6A5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2774C2-DC57-44B8-9F74-EC89C7383684}" type="sibTrans" cxnId="{37168ED2-C3E5-472D-B704-9A4DE36CD6A5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44CAD2-4B95-4D0E-A0D2-83436CBC873D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producen más de 270 millones de accidentes y 160 millones casos enfermedades profesionales. Pérdida de más del 4% del PIB mundial. </a:t>
          </a:r>
          <a:endParaRPr lang="es-EC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B0BC68-1481-4578-82C7-8C70DC23738A}" type="parTrans" cxnId="{8ED04DB9-09ED-422B-B9ED-03059B01AFB8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0798E0-D28A-4FA2-8623-07D1C154E302}" type="sibTrans" cxnId="{8ED04DB9-09ED-422B-B9ED-03059B01AFB8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320C2E-8730-4740-9611-3065167CF1A8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 el Ecuador la falta de políticas de prevención, ha determinado un limitado desarrollo de una cultura de prevención entre las diferentes empresas, dedicadas a cualquier actividad laboral.</a:t>
          </a:r>
          <a:endParaRPr lang="es-EC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1C40E5-F80C-49C8-BA24-B976F3E05D02}" type="parTrans" cxnId="{9BBDA592-61B0-41A1-92CB-1AD81BFCAB78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C58C87-3DEE-4FEB-985A-E284301A12BE}" type="sibTrans" cxnId="{9BBDA592-61B0-41A1-92CB-1AD81BFCAB78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E95B49-1FB7-4D4A-A5ED-E9078E2389A7}">
      <dgm:prSet phldrT="[Texto]" custT="1"/>
      <dgm:spPr/>
      <dgm:t>
        <a:bodyPr/>
        <a:lstStyle/>
        <a:p>
          <a:r>
            <a:rPr lang="es-EC" sz="20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Según la OIT, mueren al año más de 2 millones 200 mil personas. </a:t>
          </a:r>
          <a:endParaRPr lang="es-EC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D78E4D-AAD4-42E0-B96D-545614AA7319}" type="parTrans" cxnId="{31FBA532-790E-4A05-9302-90E0D3774EC4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841807-D6BB-4B07-B030-441FAB2360CE}" type="sibTrans" cxnId="{31FBA532-790E-4A05-9302-90E0D3774EC4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980EB4-F331-4758-942D-22B08712FE73}" type="pres">
      <dgm:prSet presAssocID="{56F1B64E-279F-4EEF-8454-A681680111A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E32ADF8-4A10-4AE1-A54A-F3C1867069D6}" type="pres">
      <dgm:prSet presAssocID="{9110C9D5-8250-4723-B200-9F4C05F9714A}" presName="centerShape" presStyleLbl="node0" presStyleIdx="0" presStyleCnt="1" custScaleX="128302" custScaleY="56983" custLinFactNeighborX="-30905" custLinFactNeighborY="4776"/>
      <dgm:spPr/>
      <dgm:t>
        <a:bodyPr/>
        <a:lstStyle/>
        <a:p>
          <a:endParaRPr lang="es-EC"/>
        </a:p>
      </dgm:t>
    </dgm:pt>
    <dgm:pt modelId="{3FBD1C53-0343-4F18-B25D-4EC8BD55A183}" type="pres">
      <dgm:prSet presAssocID="{36B0BC68-1481-4578-82C7-8C70DC23738A}" presName="parTrans" presStyleLbl="bgSibTrans2D1" presStyleIdx="0" presStyleCnt="3" custAng="10622280" custScaleX="33839" custScaleY="94208" custLinFactNeighborX="-39488"/>
      <dgm:spPr/>
      <dgm:t>
        <a:bodyPr/>
        <a:lstStyle/>
        <a:p>
          <a:endParaRPr lang="es-EC"/>
        </a:p>
      </dgm:t>
    </dgm:pt>
    <dgm:pt modelId="{21C1E553-BCF6-4129-8C16-C1261F9C4FAF}" type="pres">
      <dgm:prSet presAssocID="{0F44CAD2-4B95-4D0E-A0D2-83436CBC873D}" presName="node" presStyleLbl="node1" presStyleIdx="0" presStyleCnt="3" custScaleX="172995" custScaleY="91713" custRadScaleRad="83389" custRadScaleInc="24586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C6A60C-DBA6-4B5B-991B-4439CFD95E82}" type="pres">
      <dgm:prSet presAssocID="{281C40E5-F80C-49C8-BA24-B976F3E05D02}" presName="parTrans" presStyleLbl="bgSibTrans2D1" presStyleIdx="1" presStyleCnt="3" custAng="15435892" custFlipVert="1" custScaleX="31364" custLinFactNeighborX="-28986" custLinFactNeighborY="72313"/>
      <dgm:spPr/>
      <dgm:t>
        <a:bodyPr/>
        <a:lstStyle/>
        <a:p>
          <a:endParaRPr lang="es-EC"/>
        </a:p>
      </dgm:t>
    </dgm:pt>
    <dgm:pt modelId="{7B3C7044-C61D-4A88-9088-D76D72D8622F}" type="pres">
      <dgm:prSet presAssocID="{43320C2E-8730-4740-9611-3065167CF1A8}" presName="node" presStyleLbl="node1" presStyleIdx="1" presStyleCnt="3" custScaleX="203998" custScaleY="98011" custRadScaleRad="89363" custRadScaleInc="643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FB2AB1-6133-4E1C-B885-EEE84714435C}" type="pres">
      <dgm:prSet presAssocID="{F2D78E4D-AAD4-42E0-B96D-545614AA7319}" presName="parTrans" presStyleLbl="bgSibTrans2D1" presStyleIdx="2" presStyleCnt="3" custAng="11439175" custScaleX="56659" custLinFactNeighborY="46393"/>
      <dgm:spPr/>
      <dgm:t>
        <a:bodyPr/>
        <a:lstStyle/>
        <a:p>
          <a:endParaRPr lang="es-EC"/>
        </a:p>
      </dgm:t>
    </dgm:pt>
    <dgm:pt modelId="{688E3565-5928-44D1-BA40-126EF60080ED}" type="pres">
      <dgm:prSet presAssocID="{37E95B49-1FB7-4D4A-A5ED-E9078E2389A7}" presName="node" presStyleLbl="node1" presStyleIdx="2" presStyleCnt="3" custScaleX="145570" custScaleY="59243" custRadScaleRad="119539" custRadScaleInc="-1869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7168ED2-C3E5-472D-B704-9A4DE36CD6A5}" srcId="{56F1B64E-279F-4EEF-8454-A681680111A2}" destId="{9110C9D5-8250-4723-B200-9F4C05F9714A}" srcOrd="0" destOrd="0" parTransId="{BF96142E-D040-415E-8552-EFCB7B6B416E}" sibTransId="{352774C2-DC57-44B8-9F74-EC89C7383684}"/>
    <dgm:cxn modelId="{A1647DCB-67D5-44CB-919D-BB44DF802BDB}" type="presOf" srcId="{43320C2E-8730-4740-9611-3065167CF1A8}" destId="{7B3C7044-C61D-4A88-9088-D76D72D8622F}" srcOrd="0" destOrd="0" presId="urn:microsoft.com/office/officeart/2005/8/layout/radial4"/>
    <dgm:cxn modelId="{C4F982CA-BA5D-4681-AB7C-7BFC26D3E28A}" type="presOf" srcId="{56F1B64E-279F-4EEF-8454-A681680111A2}" destId="{73980EB4-F331-4758-942D-22B08712FE73}" srcOrd="0" destOrd="0" presId="urn:microsoft.com/office/officeart/2005/8/layout/radial4"/>
    <dgm:cxn modelId="{58F3858F-170A-4049-9442-FFA29BADB50E}" type="presOf" srcId="{281C40E5-F80C-49C8-BA24-B976F3E05D02}" destId="{07C6A60C-DBA6-4B5B-991B-4439CFD95E82}" srcOrd="0" destOrd="0" presId="urn:microsoft.com/office/officeart/2005/8/layout/radial4"/>
    <dgm:cxn modelId="{863BFD46-E4DA-4422-83BC-5AB70AF47D44}" type="presOf" srcId="{9110C9D5-8250-4723-B200-9F4C05F9714A}" destId="{DE32ADF8-4A10-4AE1-A54A-F3C1867069D6}" srcOrd="0" destOrd="0" presId="urn:microsoft.com/office/officeart/2005/8/layout/radial4"/>
    <dgm:cxn modelId="{9BBDA592-61B0-41A1-92CB-1AD81BFCAB78}" srcId="{9110C9D5-8250-4723-B200-9F4C05F9714A}" destId="{43320C2E-8730-4740-9611-3065167CF1A8}" srcOrd="1" destOrd="0" parTransId="{281C40E5-F80C-49C8-BA24-B976F3E05D02}" sibTransId="{59C58C87-3DEE-4FEB-985A-E284301A12BE}"/>
    <dgm:cxn modelId="{59A957E9-F0A3-4BC0-BA5C-A2DD2492E66F}" type="presOf" srcId="{F2D78E4D-AAD4-42E0-B96D-545614AA7319}" destId="{D2FB2AB1-6133-4E1C-B885-EEE84714435C}" srcOrd="0" destOrd="0" presId="urn:microsoft.com/office/officeart/2005/8/layout/radial4"/>
    <dgm:cxn modelId="{8ED04DB9-09ED-422B-B9ED-03059B01AFB8}" srcId="{9110C9D5-8250-4723-B200-9F4C05F9714A}" destId="{0F44CAD2-4B95-4D0E-A0D2-83436CBC873D}" srcOrd="0" destOrd="0" parTransId="{36B0BC68-1481-4578-82C7-8C70DC23738A}" sibTransId="{E80798E0-D28A-4FA2-8623-07D1C154E302}"/>
    <dgm:cxn modelId="{BB9A188C-87ED-4493-8945-9A5839B69384}" type="presOf" srcId="{0F44CAD2-4B95-4D0E-A0D2-83436CBC873D}" destId="{21C1E553-BCF6-4129-8C16-C1261F9C4FAF}" srcOrd="0" destOrd="0" presId="urn:microsoft.com/office/officeart/2005/8/layout/radial4"/>
    <dgm:cxn modelId="{31FBA532-790E-4A05-9302-90E0D3774EC4}" srcId="{9110C9D5-8250-4723-B200-9F4C05F9714A}" destId="{37E95B49-1FB7-4D4A-A5ED-E9078E2389A7}" srcOrd="2" destOrd="0" parTransId="{F2D78E4D-AAD4-42E0-B96D-545614AA7319}" sibTransId="{5F841807-D6BB-4B07-B030-441FAB2360CE}"/>
    <dgm:cxn modelId="{66404E9A-7306-47B7-A675-76390E1AE828}" type="presOf" srcId="{37E95B49-1FB7-4D4A-A5ED-E9078E2389A7}" destId="{688E3565-5928-44D1-BA40-126EF60080ED}" srcOrd="0" destOrd="0" presId="urn:microsoft.com/office/officeart/2005/8/layout/radial4"/>
    <dgm:cxn modelId="{C5ADDED1-29F5-43BF-8D79-BC5B14854867}" type="presOf" srcId="{36B0BC68-1481-4578-82C7-8C70DC23738A}" destId="{3FBD1C53-0343-4F18-B25D-4EC8BD55A183}" srcOrd="0" destOrd="0" presId="urn:microsoft.com/office/officeart/2005/8/layout/radial4"/>
    <dgm:cxn modelId="{DCC8586C-3024-4349-938C-7A424C9EA173}" type="presParOf" srcId="{73980EB4-F331-4758-942D-22B08712FE73}" destId="{DE32ADF8-4A10-4AE1-A54A-F3C1867069D6}" srcOrd="0" destOrd="0" presId="urn:microsoft.com/office/officeart/2005/8/layout/radial4"/>
    <dgm:cxn modelId="{38FE790D-A7D4-4A4B-864A-62A9C275E39A}" type="presParOf" srcId="{73980EB4-F331-4758-942D-22B08712FE73}" destId="{3FBD1C53-0343-4F18-B25D-4EC8BD55A183}" srcOrd="1" destOrd="0" presId="urn:microsoft.com/office/officeart/2005/8/layout/radial4"/>
    <dgm:cxn modelId="{864EBA30-2A7C-4562-9ED7-7F43B8BEBF45}" type="presParOf" srcId="{73980EB4-F331-4758-942D-22B08712FE73}" destId="{21C1E553-BCF6-4129-8C16-C1261F9C4FAF}" srcOrd="2" destOrd="0" presId="urn:microsoft.com/office/officeart/2005/8/layout/radial4"/>
    <dgm:cxn modelId="{9BBC0935-0815-4F13-89A1-49942D5C273A}" type="presParOf" srcId="{73980EB4-F331-4758-942D-22B08712FE73}" destId="{07C6A60C-DBA6-4B5B-991B-4439CFD95E82}" srcOrd="3" destOrd="0" presId="urn:microsoft.com/office/officeart/2005/8/layout/radial4"/>
    <dgm:cxn modelId="{AACCA960-CA97-49A3-81BC-F3CD859F04B6}" type="presParOf" srcId="{73980EB4-F331-4758-942D-22B08712FE73}" destId="{7B3C7044-C61D-4A88-9088-D76D72D8622F}" srcOrd="4" destOrd="0" presId="urn:microsoft.com/office/officeart/2005/8/layout/radial4"/>
    <dgm:cxn modelId="{076C10E1-7299-4FB5-BF43-DE824702175D}" type="presParOf" srcId="{73980EB4-F331-4758-942D-22B08712FE73}" destId="{D2FB2AB1-6133-4E1C-B885-EEE84714435C}" srcOrd="5" destOrd="0" presId="urn:microsoft.com/office/officeart/2005/8/layout/radial4"/>
    <dgm:cxn modelId="{FE484E35-388A-4F0E-B2B3-300436056284}" type="presParOf" srcId="{73980EB4-F331-4758-942D-22B08712FE73}" destId="{688E3565-5928-44D1-BA40-126EF60080E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EF1BB3-DF59-4610-A220-2938B47945BD}" type="doc">
      <dgm:prSet loTypeId="urn:microsoft.com/office/officeart/2005/8/layout/radial4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517164E-67A8-453F-BDFF-148E48EF9E98}">
      <dgm:prSet phldrT="[Texto]" custT="1"/>
      <dgm:spPr/>
      <dgm:t>
        <a:bodyPr/>
        <a:lstStyle/>
        <a:p>
          <a:pPr marL="0" indent="0"/>
          <a:r>
            <a:rPr lang="es-ES" altLang="es-EC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Planteamiento del Problema</a:t>
          </a:r>
          <a:endParaRPr lang="es-EC" sz="2000" b="1" dirty="0"/>
        </a:p>
      </dgm:t>
    </dgm:pt>
    <dgm:pt modelId="{C44A8947-1216-4518-B19C-D82F086C4672}" type="parTrans" cxnId="{D4679281-A4F9-40DF-B640-A64826EB529E}">
      <dgm:prSet/>
      <dgm:spPr/>
      <dgm:t>
        <a:bodyPr/>
        <a:lstStyle/>
        <a:p>
          <a:endParaRPr lang="es-EC"/>
        </a:p>
      </dgm:t>
    </dgm:pt>
    <dgm:pt modelId="{86844C2C-7B49-482D-BF8C-9F67F3A9BBE5}" type="sibTrans" cxnId="{D4679281-A4F9-40DF-B640-A64826EB529E}">
      <dgm:prSet/>
      <dgm:spPr/>
      <dgm:t>
        <a:bodyPr/>
        <a:lstStyle/>
        <a:p>
          <a:endParaRPr lang="es-EC"/>
        </a:p>
      </dgm:t>
    </dgm:pt>
    <dgm:pt modelId="{11278644-23A4-42F2-AE98-9E5A66E84E0F}">
      <dgm:prSet phldrT="[Texto]" custT="1"/>
      <dgm:spPr/>
      <dgm:t>
        <a:bodyPr/>
        <a:lstStyle/>
        <a:p>
          <a:r>
            <a:rPr lang="es-EC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El MICS, organización gubernamental administrativa. </a:t>
          </a:r>
          <a:endParaRPr lang="es-EC" sz="1800" dirty="0"/>
        </a:p>
      </dgm:t>
    </dgm:pt>
    <dgm:pt modelId="{3A744644-862E-438C-ADD2-AF1FADD36C02}" type="parTrans" cxnId="{7AFB302E-A6A6-488D-832A-C61BBA8F4169}">
      <dgm:prSet/>
      <dgm:spPr/>
      <dgm:t>
        <a:bodyPr/>
        <a:lstStyle/>
        <a:p>
          <a:endParaRPr lang="es-EC"/>
        </a:p>
      </dgm:t>
    </dgm:pt>
    <dgm:pt modelId="{194F777E-25D4-4095-A159-D7CB985034D7}" type="sibTrans" cxnId="{7AFB302E-A6A6-488D-832A-C61BBA8F4169}">
      <dgm:prSet/>
      <dgm:spPr/>
      <dgm:t>
        <a:bodyPr/>
        <a:lstStyle/>
        <a:p>
          <a:endParaRPr lang="es-EC"/>
        </a:p>
      </dgm:t>
    </dgm:pt>
    <dgm:pt modelId="{57FD5AFE-9023-45D0-946E-962F7B03AFC4}">
      <dgm:prSet phldrT="[Texto]" custT="1"/>
      <dgm:spPr/>
      <dgm:t>
        <a:bodyPr/>
        <a:lstStyle/>
        <a:p>
          <a:r>
            <a:rPr lang="es-EC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Para poder mantener la seguridad y confiabilidad. </a:t>
          </a:r>
          <a:endParaRPr lang="es-EC" sz="2000" dirty="0"/>
        </a:p>
      </dgm:t>
    </dgm:pt>
    <dgm:pt modelId="{C341C7CC-5EF3-456B-AEA8-9BEF70A982A0}" type="parTrans" cxnId="{C2C9FCE0-7312-4927-917D-84F885EB8CA1}">
      <dgm:prSet/>
      <dgm:spPr/>
      <dgm:t>
        <a:bodyPr/>
        <a:lstStyle/>
        <a:p>
          <a:endParaRPr lang="es-EC"/>
        </a:p>
      </dgm:t>
    </dgm:pt>
    <dgm:pt modelId="{A51DE069-5665-40D1-9C35-DDABBD31A182}" type="sibTrans" cxnId="{C2C9FCE0-7312-4927-917D-84F885EB8CA1}">
      <dgm:prSet/>
      <dgm:spPr/>
      <dgm:t>
        <a:bodyPr/>
        <a:lstStyle/>
        <a:p>
          <a:endParaRPr lang="es-EC"/>
        </a:p>
      </dgm:t>
    </dgm:pt>
    <dgm:pt modelId="{AFE415B6-5CA2-4FCA-BF78-70EF7C76CEE3}">
      <dgm:prSet phldrT="[Texto]" custT="1"/>
      <dgm:spPr/>
      <dgm:t>
        <a:bodyPr/>
        <a:lstStyle/>
        <a:p>
          <a:r>
            <a:rPr lang="es-EC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En el Ecuador existen normativas emitidas por el gobierno.</a:t>
          </a:r>
          <a:endParaRPr lang="es-EC" sz="2000" dirty="0"/>
        </a:p>
      </dgm:t>
    </dgm:pt>
    <dgm:pt modelId="{77603FD5-E698-4C41-AF39-D1E66543AC8E}" type="parTrans" cxnId="{389FCBA1-0818-4627-9213-55C911DD7697}">
      <dgm:prSet/>
      <dgm:spPr/>
      <dgm:t>
        <a:bodyPr/>
        <a:lstStyle/>
        <a:p>
          <a:endParaRPr lang="es-EC"/>
        </a:p>
      </dgm:t>
    </dgm:pt>
    <dgm:pt modelId="{FCD1F446-F550-44AC-ABBC-AD6C092BF35A}" type="sibTrans" cxnId="{389FCBA1-0818-4627-9213-55C911DD7697}">
      <dgm:prSet/>
      <dgm:spPr/>
      <dgm:t>
        <a:bodyPr/>
        <a:lstStyle/>
        <a:p>
          <a:endParaRPr lang="es-EC"/>
        </a:p>
      </dgm:t>
    </dgm:pt>
    <dgm:pt modelId="{F0287DF4-70BF-4BC4-81FF-605FF5974D5C}">
      <dgm:prSet phldrT="[Texto]" custT="1"/>
      <dgm:spPr/>
      <dgm:t>
        <a:bodyPr/>
        <a:lstStyle/>
        <a:p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La seguridad y confiabilidad se apoyan en la aplicación de diversos códigos de práctica. </a:t>
          </a:r>
          <a:endParaRPr lang="es-EC" sz="2000" dirty="0"/>
        </a:p>
      </dgm:t>
    </dgm:pt>
    <dgm:pt modelId="{AC3514F2-9DBE-449C-90D8-9CE4AEE98BD4}" type="parTrans" cxnId="{80CE1F49-4917-43CF-9ABC-4920CF120C97}">
      <dgm:prSet/>
      <dgm:spPr/>
      <dgm:t>
        <a:bodyPr/>
        <a:lstStyle/>
        <a:p>
          <a:endParaRPr lang="es-EC"/>
        </a:p>
      </dgm:t>
    </dgm:pt>
    <dgm:pt modelId="{2130B0FA-D87A-41B1-929C-AA44ADB13634}" type="sibTrans" cxnId="{80CE1F49-4917-43CF-9ABC-4920CF120C97}">
      <dgm:prSet/>
      <dgm:spPr/>
      <dgm:t>
        <a:bodyPr/>
        <a:lstStyle/>
        <a:p>
          <a:endParaRPr lang="es-EC"/>
        </a:p>
      </dgm:t>
    </dgm:pt>
    <dgm:pt modelId="{0D95A520-BE29-49A0-B17A-65B8C84A000B}">
      <dgm:prSet custScaleX="203998" custScaleY="98011" custRadScaleRad="95408" custRadScaleInc="36416"/>
      <dgm:spPr/>
      <dgm:t>
        <a:bodyPr/>
        <a:lstStyle/>
        <a:p>
          <a:endParaRPr lang="es-EC"/>
        </a:p>
      </dgm:t>
    </dgm:pt>
    <dgm:pt modelId="{5D45ABAD-EC4E-4EB3-9E9A-FACCD6D76EE8}" type="parTrans" cxnId="{02167052-2477-40C0-85E4-A51BD827280F}">
      <dgm:prSet custAng="16700704" custFlipVert="1" custScaleX="51332" custLinFactNeighborX="-14898" custLinFactNeighborY="80134"/>
      <dgm:spPr/>
      <dgm:t>
        <a:bodyPr/>
        <a:lstStyle/>
        <a:p>
          <a:endParaRPr lang="es-EC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666C0C-14E3-4B01-8ECC-C7F5BB36ACE8}" type="sibTrans" cxnId="{02167052-2477-40C0-85E4-A51BD827280F}">
      <dgm:prSet/>
      <dgm:spPr/>
      <dgm:t>
        <a:bodyPr/>
        <a:lstStyle/>
        <a:p>
          <a:endParaRPr lang="es-EC"/>
        </a:p>
      </dgm:t>
    </dgm:pt>
    <dgm:pt modelId="{E0B1111F-9341-4291-B9C3-AA73FD84088A}">
      <dgm:prSet custScaleX="203998" custScaleY="98011" custRadScaleRad="95408" custRadScaleInc="36416"/>
      <dgm:spPr/>
      <dgm:t>
        <a:bodyPr/>
        <a:lstStyle/>
        <a:p>
          <a:endParaRPr lang="es-EC"/>
        </a:p>
      </dgm:t>
    </dgm:pt>
    <dgm:pt modelId="{56D66BB0-8A44-4653-862C-855A7ED4AABD}" type="parTrans" cxnId="{7D3A8111-8E8C-45F3-A620-6647D55F4BE1}">
      <dgm:prSet custAng="16700704" custFlipVert="1" custScaleX="51332" custLinFactNeighborX="-14898" custLinFactNeighborY="80134"/>
      <dgm:spPr/>
      <dgm:t>
        <a:bodyPr/>
        <a:lstStyle/>
        <a:p>
          <a:endParaRPr lang="es-EC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542632-B6AC-49A3-9A67-A70B87E46331}" type="sibTrans" cxnId="{7D3A8111-8E8C-45F3-A620-6647D55F4BE1}">
      <dgm:prSet/>
      <dgm:spPr/>
      <dgm:t>
        <a:bodyPr/>
        <a:lstStyle/>
        <a:p>
          <a:endParaRPr lang="es-EC"/>
        </a:p>
      </dgm:t>
    </dgm:pt>
    <dgm:pt modelId="{962DC131-2AFD-4F3F-8D29-AD40F185E2C6}" type="pres">
      <dgm:prSet presAssocID="{4AEF1BB3-DF59-4610-A220-2938B47945B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72F3E80-A14D-4C3A-B3F0-50ADF43CCBAE}" type="pres">
      <dgm:prSet presAssocID="{E517164E-67A8-453F-BDFF-148E48EF9E98}" presName="centerShape" presStyleLbl="node0" presStyleIdx="0" presStyleCnt="1" custLinFactNeighborX="-1137" custLinFactNeighborY="1950"/>
      <dgm:spPr/>
      <dgm:t>
        <a:bodyPr/>
        <a:lstStyle/>
        <a:p>
          <a:endParaRPr lang="es-EC"/>
        </a:p>
      </dgm:t>
    </dgm:pt>
    <dgm:pt modelId="{939FED5A-FD0F-41E2-866E-5F7BE7E5A4BA}" type="pres">
      <dgm:prSet presAssocID="{3A744644-862E-438C-ADD2-AF1FADD36C02}" presName="parTrans" presStyleLbl="bgSibTrans2D1" presStyleIdx="0" presStyleCnt="4" custAng="12000000" custFlipHor="0" custLinFactNeighborX="-58267" custLinFactNeighborY="25723"/>
      <dgm:spPr/>
      <dgm:t>
        <a:bodyPr/>
        <a:lstStyle/>
        <a:p>
          <a:endParaRPr lang="es-EC"/>
        </a:p>
      </dgm:t>
    </dgm:pt>
    <dgm:pt modelId="{12DEB515-47FD-4EDD-B6BE-0006F3C1C3F3}" type="pres">
      <dgm:prSet presAssocID="{11278644-23A4-42F2-AE98-9E5A66E84E0F}" presName="node" presStyleLbl="node1" presStyleIdx="0" presStyleCnt="4" custRadScaleRad="105788" custRadScaleInc="35474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0DA948-FE99-49FE-93F6-8BA3D6D061D3}" type="pres">
      <dgm:prSet presAssocID="{AC3514F2-9DBE-449C-90D8-9CE4AEE98BD4}" presName="parTrans" presStyleLbl="bgSibTrans2D1" presStyleIdx="1" presStyleCnt="4" custFlipVert="1" custFlipHor="1" custLinFactNeighborX="63337" custLinFactNeighborY="-5301"/>
      <dgm:spPr/>
      <dgm:t>
        <a:bodyPr/>
        <a:lstStyle/>
        <a:p>
          <a:endParaRPr lang="es-EC"/>
        </a:p>
      </dgm:t>
    </dgm:pt>
    <dgm:pt modelId="{F9F080D0-C983-4474-8FFC-0AD52AEC9766}" type="pres">
      <dgm:prSet presAssocID="{F0287DF4-70BF-4BC4-81FF-605FF5974D5C}" presName="node" presStyleLbl="node1" presStyleIdx="1" presStyleCnt="4" custRadScaleRad="98080" custRadScaleInc="-1097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9AAC0A-8A93-4926-AF2D-B0F369B489F6}" type="pres">
      <dgm:prSet presAssocID="{C341C7CC-5EF3-456B-AEA8-9BEF70A982A0}" presName="parTrans" presStyleLbl="bgSibTrans2D1" presStyleIdx="2" presStyleCnt="4" custAng="3600000" custFlipVert="1" custLinFactY="31242" custLinFactNeighborX="29055" custLinFactNeighborY="100000"/>
      <dgm:spPr/>
      <dgm:t>
        <a:bodyPr/>
        <a:lstStyle/>
        <a:p>
          <a:endParaRPr lang="es-EC"/>
        </a:p>
      </dgm:t>
    </dgm:pt>
    <dgm:pt modelId="{073E2837-F85F-48AE-990A-9B21BBE5EE3B}" type="pres">
      <dgm:prSet presAssocID="{57FD5AFE-9023-45D0-946E-962F7B03AFC4}" presName="node" presStyleLbl="node1" presStyleIdx="2" presStyleCnt="4" custRadScaleRad="96081" custRadScaleInc="-1103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AF4CFE-AB7C-46C5-A2B6-30AE94987058}" type="pres">
      <dgm:prSet presAssocID="{77603FD5-E698-4C41-AF39-D1E66543AC8E}" presName="parTrans" presStyleLbl="bgSibTrans2D1" presStyleIdx="3" presStyleCnt="4" custAng="0" custFlipVert="1" custFlipHor="1" custLinFactY="29220" custLinFactNeighborX="-20536" custLinFactNeighborY="100000"/>
      <dgm:spPr/>
      <dgm:t>
        <a:bodyPr/>
        <a:lstStyle/>
        <a:p>
          <a:endParaRPr lang="es-EC"/>
        </a:p>
      </dgm:t>
    </dgm:pt>
    <dgm:pt modelId="{5602E56B-5871-433B-A172-9D9442704F91}" type="pres">
      <dgm:prSet presAssocID="{AFE415B6-5CA2-4FCA-BF78-70EF7C76CEE3}" presName="node" presStyleLbl="node1" presStyleIdx="3" presStyleCnt="4" custRadScaleRad="105248" custRadScaleInc="-908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2C9FCE0-7312-4927-917D-84F885EB8CA1}" srcId="{E517164E-67A8-453F-BDFF-148E48EF9E98}" destId="{57FD5AFE-9023-45D0-946E-962F7B03AFC4}" srcOrd="2" destOrd="0" parTransId="{C341C7CC-5EF3-456B-AEA8-9BEF70A982A0}" sibTransId="{A51DE069-5665-40D1-9C35-DDABBD31A182}"/>
    <dgm:cxn modelId="{F6E4A209-BA32-44D5-B366-7BCF569B9CAD}" type="presOf" srcId="{F0287DF4-70BF-4BC4-81FF-605FF5974D5C}" destId="{F9F080D0-C983-4474-8FFC-0AD52AEC9766}" srcOrd="0" destOrd="0" presId="urn:microsoft.com/office/officeart/2005/8/layout/radial4"/>
    <dgm:cxn modelId="{F8CEA6A4-0577-4039-99B8-D1BE8E3DE84A}" type="presOf" srcId="{AC3514F2-9DBE-449C-90D8-9CE4AEE98BD4}" destId="{4D0DA948-FE99-49FE-93F6-8BA3D6D061D3}" srcOrd="0" destOrd="0" presId="urn:microsoft.com/office/officeart/2005/8/layout/radial4"/>
    <dgm:cxn modelId="{6BDDEBC4-1FB0-4DFB-A30A-160A932FE2BB}" type="presOf" srcId="{E517164E-67A8-453F-BDFF-148E48EF9E98}" destId="{472F3E80-A14D-4C3A-B3F0-50ADF43CCBAE}" srcOrd="0" destOrd="0" presId="urn:microsoft.com/office/officeart/2005/8/layout/radial4"/>
    <dgm:cxn modelId="{D4679281-A4F9-40DF-B640-A64826EB529E}" srcId="{4AEF1BB3-DF59-4610-A220-2938B47945BD}" destId="{E517164E-67A8-453F-BDFF-148E48EF9E98}" srcOrd="0" destOrd="0" parTransId="{C44A8947-1216-4518-B19C-D82F086C4672}" sibTransId="{86844C2C-7B49-482D-BF8C-9F67F3A9BBE5}"/>
    <dgm:cxn modelId="{02167052-2477-40C0-85E4-A51BD827280F}" srcId="{4AEF1BB3-DF59-4610-A220-2938B47945BD}" destId="{0D95A520-BE29-49A0-B17A-65B8C84A000B}" srcOrd="1" destOrd="0" parTransId="{5D45ABAD-EC4E-4EB3-9E9A-FACCD6D76EE8}" sibTransId="{61666C0C-14E3-4B01-8ECC-C7F5BB36ACE8}"/>
    <dgm:cxn modelId="{E84CEF1C-27AB-4075-8460-C55EE27E112D}" type="presOf" srcId="{AFE415B6-5CA2-4FCA-BF78-70EF7C76CEE3}" destId="{5602E56B-5871-433B-A172-9D9442704F91}" srcOrd="0" destOrd="0" presId="urn:microsoft.com/office/officeart/2005/8/layout/radial4"/>
    <dgm:cxn modelId="{7AFB302E-A6A6-488D-832A-C61BBA8F4169}" srcId="{E517164E-67A8-453F-BDFF-148E48EF9E98}" destId="{11278644-23A4-42F2-AE98-9E5A66E84E0F}" srcOrd="0" destOrd="0" parTransId="{3A744644-862E-438C-ADD2-AF1FADD36C02}" sibTransId="{194F777E-25D4-4095-A159-D7CB985034D7}"/>
    <dgm:cxn modelId="{9744DB14-90F7-477D-AB64-275838BCCE07}" type="presOf" srcId="{C341C7CC-5EF3-456B-AEA8-9BEF70A982A0}" destId="{089AAC0A-8A93-4926-AF2D-B0F369B489F6}" srcOrd="0" destOrd="0" presId="urn:microsoft.com/office/officeart/2005/8/layout/radial4"/>
    <dgm:cxn modelId="{E22DFB83-C367-47B0-8E9A-2A82E3F2E73A}" type="presOf" srcId="{57FD5AFE-9023-45D0-946E-962F7B03AFC4}" destId="{073E2837-F85F-48AE-990A-9B21BBE5EE3B}" srcOrd="0" destOrd="0" presId="urn:microsoft.com/office/officeart/2005/8/layout/radial4"/>
    <dgm:cxn modelId="{7D3A8111-8E8C-45F3-A620-6647D55F4BE1}" srcId="{4AEF1BB3-DF59-4610-A220-2938B47945BD}" destId="{E0B1111F-9341-4291-B9C3-AA73FD84088A}" srcOrd="2" destOrd="0" parTransId="{56D66BB0-8A44-4653-862C-855A7ED4AABD}" sibTransId="{7C542632-B6AC-49A3-9A67-A70B87E46331}"/>
    <dgm:cxn modelId="{80CE1F49-4917-43CF-9ABC-4920CF120C97}" srcId="{E517164E-67A8-453F-BDFF-148E48EF9E98}" destId="{F0287DF4-70BF-4BC4-81FF-605FF5974D5C}" srcOrd="1" destOrd="0" parTransId="{AC3514F2-9DBE-449C-90D8-9CE4AEE98BD4}" sibTransId="{2130B0FA-D87A-41B1-929C-AA44ADB13634}"/>
    <dgm:cxn modelId="{A31C0921-8E6B-40CB-834B-4C8D6B47B2F0}" type="presOf" srcId="{3A744644-862E-438C-ADD2-AF1FADD36C02}" destId="{939FED5A-FD0F-41E2-866E-5F7BE7E5A4BA}" srcOrd="0" destOrd="0" presId="urn:microsoft.com/office/officeart/2005/8/layout/radial4"/>
    <dgm:cxn modelId="{389FCBA1-0818-4627-9213-55C911DD7697}" srcId="{E517164E-67A8-453F-BDFF-148E48EF9E98}" destId="{AFE415B6-5CA2-4FCA-BF78-70EF7C76CEE3}" srcOrd="3" destOrd="0" parTransId="{77603FD5-E698-4C41-AF39-D1E66543AC8E}" sibTransId="{FCD1F446-F550-44AC-ABBC-AD6C092BF35A}"/>
    <dgm:cxn modelId="{4ED1F02A-33B2-43B9-9007-A76B2CBFC78A}" type="presOf" srcId="{11278644-23A4-42F2-AE98-9E5A66E84E0F}" destId="{12DEB515-47FD-4EDD-B6BE-0006F3C1C3F3}" srcOrd="0" destOrd="0" presId="urn:microsoft.com/office/officeart/2005/8/layout/radial4"/>
    <dgm:cxn modelId="{5CCBC866-488C-4D3B-938E-2DA3FDE6ADBE}" type="presOf" srcId="{4AEF1BB3-DF59-4610-A220-2938B47945BD}" destId="{962DC131-2AFD-4F3F-8D29-AD40F185E2C6}" srcOrd="0" destOrd="0" presId="urn:microsoft.com/office/officeart/2005/8/layout/radial4"/>
    <dgm:cxn modelId="{61550308-80E7-4307-8E9E-6220DD354444}" type="presOf" srcId="{77603FD5-E698-4C41-AF39-D1E66543AC8E}" destId="{2FAF4CFE-AB7C-46C5-A2B6-30AE94987058}" srcOrd="0" destOrd="0" presId="urn:microsoft.com/office/officeart/2005/8/layout/radial4"/>
    <dgm:cxn modelId="{4AB5C078-74DF-4922-91F3-A76A739F8399}" type="presParOf" srcId="{962DC131-2AFD-4F3F-8D29-AD40F185E2C6}" destId="{472F3E80-A14D-4C3A-B3F0-50ADF43CCBAE}" srcOrd="0" destOrd="0" presId="urn:microsoft.com/office/officeart/2005/8/layout/radial4"/>
    <dgm:cxn modelId="{EC19F7AE-C04A-448D-A7B4-51C56FDF303F}" type="presParOf" srcId="{962DC131-2AFD-4F3F-8D29-AD40F185E2C6}" destId="{939FED5A-FD0F-41E2-866E-5F7BE7E5A4BA}" srcOrd="1" destOrd="0" presId="urn:microsoft.com/office/officeart/2005/8/layout/radial4"/>
    <dgm:cxn modelId="{91055DE2-02B9-4700-9B56-7A091B22C92B}" type="presParOf" srcId="{962DC131-2AFD-4F3F-8D29-AD40F185E2C6}" destId="{12DEB515-47FD-4EDD-B6BE-0006F3C1C3F3}" srcOrd="2" destOrd="0" presId="urn:microsoft.com/office/officeart/2005/8/layout/radial4"/>
    <dgm:cxn modelId="{034BD766-DFAF-4E9F-9BBF-E9810128B2A8}" type="presParOf" srcId="{962DC131-2AFD-4F3F-8D29-AD40F185E2C6}" destId="{4D0DA948-FE99-49FE-93F6-8BA3D6D061D3}" srcOrd="3" destOrd="0" presId="urn:microsoft.com/office/officeart/2005/8/layout/radial4"/>
    <dgm:cxn modelId="{C118FED1-3B47-4DD9-85A8-3D422E4DA9BC}" type="presParOf" srcId="{962DC131-2AFD-4F3F-8D29-AD40F185E2C6}" destId="{F9F080D0-C983-4474-8FFC-0AD52AEC9766}" srcOrd="4" destOrd="0" presId="urn:microsoft.com/office/officeart/2005/8/layout/radial4"/>
    <dgm:cxn modelId="{E1A431B5-C5DA-4F21-9C35-B2A91E002D0E}" type="presParOf" srcId="{962DC131-2AFD-4F3F-8D29-AD40F185E2C6}" destId="{089AAC0A-8A93-4926-AF2D-B0F369B489F6}" srcOrd="5" destOrd="0" presId="urn:microsoft.com/office/officeart/2005/8/layout/radial4"/>
    <dgm:cxn modelId="{AD44C9EE-7F76-4465-80F4-32691291CC1A}" type="presParOf" srcId="{962DC131-2AFD-4F3F-8D29-AD40F185E2C6}" destId="{073E2837-F85F-48AE-990A-9B21BBE5EE3B}" srcOrd="6" destOrd="0" presId="urn:microsoft.com/office/officeart/2005/8/layout/radial4"/>
    <dgm:cxn modelId="{77F77DB3-9B3C-4073-8F9A-087A1974684F}" type="presParOf" srcId="{962DC131-2AFD-4F3F-8D29-AD40F185E2C6}" destId="{2FAF4CFE-AB7C-46C5-A2B6-30AE94987058}" srcOrd="7" destOrd="0" presId="urn:microsoft.com/office/officeart/2005/8/layout/radial4"/>
    <dgm:cxn modelId="{9DD14C80-B251-4D23-9FA2-3CC25406152E}" type="presParOf" srcId="{962DC131-2AFD-4F3F-8D29-AD40F185E2C6}" destId="{5602E56B-5871-433B-A172-9D9442704F9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EF1BB3-DF59-4610-A220-2938B47945BD}" type="doc">
      <dgm:prSet loTypeId="urn:microsoft.com/office/officeart/2005/8/layout/radial4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517164E-67A8-453F-BDFF-148E48EF9E98}">
      <dgm:prSet phldrT="[Texto]" custT="1"/>
      <dgm:spPr/>
      <dgm:t>
        <a:bodyPr/>
        <a:lstStyle/>
        <a:p>
          <a:pPr marL="0" indent="0"/>
          <a:r>
            <a:rPr lang="es-ES" altLang="es-EC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Planteamiento del Problema</a:t>
          </a:r>
          <a:endParaRPr lang="es-EC" sz="2000" b="1" dirty="0"/>
        </a:p>
      </dgm:t>
    </dgm:pt>
    <dgm:pt modelId="{C44A8947-1216-4518-B19C-D82F086C4672}" type="parTrans" cxnId="{D4679281-A4F9-40DF-B640-A64826EB529E}">
      <dgm:prSet/>
      <dgm:spPr/>
      <dgm:t>
        <a:bodyPr/>
        <a:lstStyle/>
        <a:p>
          <a:endParaRPr lang="es-EC"/>
        </a:p>
      </dgm:t>
    </dgm:pt>
    <dgm:pt modelId="{86844C2C-7B49-482D-BF8C-9F67F3A9BBE5}" type="sibTrans" cxnId="{D4679281-A4F9-40DF-B640-A64826EB529E}">
      <dgm:prSet/>
      <dgm:spPr/>
      <dgm:t>
        <a:bodyPr/>
        <a:lstStyle/>
        <a:p>
          <a:endParaRPr lang="es-EC"/>
        </a:p>
      </dgm:t>
    </dgm:pt>
    <dgm:pt modelId="{57FD5AFE-9023-45D0-946E-962F7B03AFC4}">
      <dgm:prSet phldrT="[Texto]" custT="1"/>
      <dgm:spPr/>
      <dgm:t>
        <a:bodyPr/>
        <a:lstStyle/>
        <a:p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Las razones expuestas pueden traer varias  consecuencias.</a:t>
          </a:r>
          <a:r>
            <a:rPr lang="es-EC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C" sz="2000" dirty="0"/>
        </a:p>
      </dgm:t>
    </dgm:pt>
    <dgm:pt modelId="{C341C7CC-5EF3-456B-AEA8-9BEF70A982A0}" type="parTrans" cxnId="{C2C9FCE0-7312-4927-917D-84F885EB8CA1}">
      <dgm:prSet/>
      <dgm:spPr/>
      <dgm:t>
        <a:bodyPr/>
        <a:lstStyle/>
        <a:p>
          <a:endParaRPr lang="es-EC"/>
        </a:p>
      </dgm:t>
    </dgm:pt>
    <dgm:pt modelId="{A51DE069-5665-40D1-9C35-DDABBD31A182}" type="sibTrans" cxnId="{C2C9FCE0-7312-4927-917D-84F885EB8CA1}">
      <dgm:prSet/>
      <dgm:spPr/>
      <dgm:t>
        <a:bodyPr/>
        <a:lstStyle/>
        <a:p>
          <a:endParaRPr lang="es-EC"/>
        </a:p>
      </dgm:t>
    </dgm:pt>
    <dgm:pt modelId="{AFE415B6-5CA2-4FCA-BF78-70EF7C76CEE3}">
      <dgm:prSet phldrT="[Texto]" custT="1"/>
      <dgm:spPr/>
      <dgm:t>
        <a:bodyPr/>
        <a:lstStyle/>
        <a:p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Razón por la cual se ha decidido asumir como problema </a:t>
          </a:r>
          <a:r>
            <a:rPr lang="es-EC" sz="2000" smtClean="0">
              <a:latin typeface="Arial" panose="020B0604020202020204" pitchFamily="34" charset="0"/>
              <a:cs typeface="Arial" panose="020B0604020202020204" pitchFamily="34" charset="0"/>
            </a:rPr>
            <a:t>de investigación. </a:t>
          </a:r>
          <a:endParaRPr lang="es-EC" sz="2000" dirty="0"/>
        </a:p>
      </dgm:t>
    </dgm:pt>
    <dgm:pt modelId="{77603FD5-E698-4C41-AF39-D1E66543AC8E}" type="parTrans" cxnId="{389FCBA1-0818-4627-9213-55C911DD7697}">
      <dgm:prSet/>
      <dgm:spPr/>
      <dgm:t>
        <a:bodyPr/>
        <a:lstStyle/>
        <a:p>
          <a:endParaRPr lang="es-EC"/>
        </a:p>
      </dgm:t>
    </dgm:pt>
    <dgm:pt modelId="{FCD1F446-F550-44AC-ABBC-AD6C092BF35A}" type="sibTrans" cxnId="{389FCBA1-0818-4627-9213-55C911DD7697}">
      <dgm:prSet/>
      <dgm:spPr/>
      <dgm:t>
        <a:bodyPr/>
        <a:lstStyle/>
        <a:p>
          <a:endParaRPr lang="es-EC"/>
        </a:p>
      </dgm:t>
    </dgm:pt>
    <dgm:pt modelId="{F0287DF4-70BF-4BC4-81FF-605FF5974D5C}">
      <dgm:prSet phldrT="[Texto]" custT="1"/>
      <dgm:spPr/>
      <dgm:t>
        <a:bodyPr/>
        <a:lstStyle/>
        <a:p>
          <a:r>
            <a:rPr lang="es-EC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Antes de iniciarse la investigación, el MICS</a:t>
          </a:r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s-EC" sz="2000" dirty="0"/>
        </a:p>
      </dgm:t>
    </dgm:pt>
    <dgm:pt modelId="{AC3514F2-9DBE-449C-90D8-9CE4AEE98BD4}" type="parTrans" cxnId="{80CE1F49-4917-43CF-9ABC-4920CF120C97}">
      <dgm:prSet/>
      <dgm:spPr/>
      <dgm:t>
        <a:bodyPr/>
        <a:lstStyle/>
        <a:p>
          <a:endParaRPr lang="es-EC"/>
        </a:p>
      </dgm:t>
    </dgm:pt>
    <dgm:pt modelId="{2130B0FA-D87A-41B1-929C-AA44ADB13634}" type="sibTrans" cxnId="{80CE1F49-4917-43CF-9ABC-4920CF120C97}">
      <dgm:prSet/>
      <dgm:spPr/>
      <dgm:t>
        <a:bodyPr/>
        <a:lstStyle/>
        <a:p>
          <a:endParaRPr lang="es-EC"/>
        </a:p>
      </dgm:t>
    </dgm:pt>
    <dgm:pt modelId="{962DC131-2AFD-4F3F-8D29-AD40F185E2C6}" type="pres">
      <dgm:prSet presAssocID="{4AEF1BB3-DF59-4610-A220-2938B47945B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72F3E80-A14D-4C3A-B3F0-50ADF43CCBAE}" type="pres">
      <dgm:prSet presAssocID="{E517164E-67A8-453F-BDFF-148E48EF9E98}" presName="centerShape" presStyleLbl="node0" presStyleIdx="0" presStyleCnt="1" custScaleX="115630" custLinFactNeighborX="7550" custLinFactNeighborY="-5411"/>
      <dgm:spPr/>
      <dgm:t>
        <a:bodyPr/>
        <a:lstStyle/>
        <a:p>
          <a:endParaRPr lang="es-EC"/>
        </a:p>
      </dgm:t>
    </dgm:pt>
    <dgm:pt modelId="{4D0DA948-FE99-49FE-93F6-8BA3D6D061D3}" type="pres">
      <dgm:prSet presAssocID="{AC3514F2-9DBE-449C-90D8-9CE4AEE98BD4}" presName="parTrans" presStyleLbl="bgSibTrans2D1" presStyleIdx="0" presStyleCnt="3" custFlipVert="1" custFlipHor="1" custLinFactNeighborX="46720" custLinFactNeighborY="43565"/>
      <dgm:spPr/>
      <dgm:t>
        <a:bodyPr/>
        <a:lstStyle/>
        <a:p>
          <a:endParaRPr lang="es-EC"/>
        </a:p>
      </dgm:t>
    </dgm:pt>
    <dgm:pt modelId="{F9F080D0-C983-4474-8FFC-0AD52AEC9766}" type="pres">
      <dgm:prSet presAssocID="{F0287DF4-70BF-4BC4-81FF-605FF5974D5C}" presName="node" presStyleLbl="node1" presStyleIdx="0" presStyleCnt="3" custAng="0" custScaleX="108192" custScaleY="135240" custRadScaleRad="98915" custRadScaleInc="283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9AAC0A-8A93-4926-AF2D-B0F369B489F6}" type="pres">
      <dgm:prSet presAssocID="{C341C7CC-5EF3-456B-AEA8-9BEF70A982A0}" presName="parTrans" presStyleLbl="bgSibTrans2D1" presStyleIdx="1" presStyleCnt="3" custAng="780000" custFlipVert="1" custScaleY="95795" custLinFactY="32835" custLinFactNeighborX="9901" custLinFactNeighborY="100000"/>
      <dgm:spPr/>
      <dgm:t>
        <a:bodyPr/>
        <a:lstStyle/>
        <a:p>
          <a:endParaRPr lang="es-EC"/>
        </a:p>
      </dgm:t>
    </dgm:pt>
    <dgm:pt modelId="{073E2837-F85F-48AE-990A-9B21BBE5EE3B}" type="pres">
      <dgm:prSet presAssocID="{57FD5AFE-9023-45D0-946E-962F7B03AFC4}" presName="node" presStyleLbl="node1" presStyleIdx="1" presStyleCnt="3" custRadScaleRad="100563" custRadScaleInc="1179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AF4CFE-AB7C-46C5-A2B6-30AE94987058}" type="pres">
      <dgm:prSet presAssocID="{77603FD5-E698-4C41-AF39-D1E66543AC8E}" presName="parTrans" presStyleLbl="bgSibTrans2D1" presStyleIdx="2" presStyleCnt="3" custAng="0" custFlipVert="1" custFlipHor="1" custLinFactY="28779" custLinFactNeighborX="-6361" custLinFactNeighborY="100000"/>
      <dgm:spPr/>
      <dgm:t>
        <a:bodyPr/>
        <a:lstStyle/>
        <a:p>
          <a:endParaRPr lang="es-EC"/>
        </a:p>
      </dgm:t>
    </dgm:pt>
    <dgm:pt modelId="{5602E56B-5871-433B-A172-9D9442704F91}" type="pres">
      <dgm:prSet presAssocID="{AFE415B6-5CA2-4FCA-BF78-70EF7C76CEE3}" presName="node" presStyleLbl="node1" presStyleIdx="2" presStyleCnt="3" custRadScaleRad="117333" custRadScaleInc="196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4A8448B-FF4B-4373-8E63-DA7A4D522C72}" type="presOf" srcId="{E517164E-67A8-453F-BDFF-148E48EF9E98}" destId="{472F3E80-A14D-4C3A-B3F0-50ADF43CCBAE}" srcOrd="0" destOrd="0" presId="urn:microsoft.com/office/officeart/2005/8/layout/radial4"/>
    <dgm:cxn modelId="{C2C9FCE0-7312-4927-917D-84F885EB8CA1}" srcId="{E517164E-67A8-453F-BDFF-148E48EF9E98}" destId="{57FD5AFE-9023-45D0-946E-962F7B03AFC4}" srcOrd="1" destOrd="0" parTransId="{C341C7CC-5EF3-456B-AEA8-9BEF70A982A0}" sibTransId="{A51DE069-5665-40D1-9C35-DDABBD31A182}"/>
    <dgm:cxn modelId="{59AB750F-7BD9-4833-97E6-584DB3BB1697}" type="presOf" srcId="{77603FD5-E698-4C41-AF39-D1E66543AC8E}" destId="{2FAF4CFE-AB7C-46C5-A2B6-30AE94987058}" srcOrd="0" destOrd="0" presId="urn:microsoft.com/office/officeart/2005/8/layout/radial4"/>
    <dgm:cxn modelId="{D4679281-A4F9-40DF-B640-A64826EB529E}" srcId="{4AEF1BB3-DF59-4610-A220-2938B47945BD}" destId="{E517164E-67A8-453F-BDFF-148E48EF9E98}" srcOrd="0" destOrd="0" parTransId="{C44A8947-1216-4518-B19C-D82F086C4672}" sibTransId="{86844C2C-7B49-482D-BF8C-9F67F3A9BBE5}"/>
    <dgm:cxn modelId="{2EEC0FA2-13F3-4A20-8AF6-F734B7DC0C7C}" type="presOf" srcId="{F0287DF4-70BF-4BC4-81FF-605FF5974D5C}" destId="{F9F080D0-C983-4474-8FFC-0AD52AEC9766}" srcOrd="0" destOrd="0" presId="urn:microsoft.com/office/officeart/2005/8/layout/radial4"/>
    <dgm:cxn modelId="{80CE1F49-4917-43CF-9ABC-4920CF120C97}" srcId="{E517164E-67A8-453F-BDFF-148E48EF9E98}" destId="{F0287DF4-70BF-4BC4-81FF-605FF5974D5C}" srcOrd="0" destOrd="0" parTransId="{AC3514F2-9DBE-449C-90D8-9CE4AEE98BD4}" sibTransId="{2130B0FA-D87A-41B1-929C-AA44ADB13634}"/>
    <dgm:cxn modelId="{389FCBA1-0818-4627-9213-55C911DD7697}" srcId="{E517164E-67A8-453F-BDFF-148E48EF9E98}" destId="{AFE415B6-5CA2-4FCA-BF78-70EF7C76CEE3}" srcOrd="2" destOrd="0" parTransId="{77603FD5-E698-4C41-AF39-D1E66543AC8E}" sibTransId="{FCD1F446-F550-44AC-ABBC-AD6C092BF35A}"/>
    <dgm:cxn modelId="{D4CD6750-78E0-4E21-8AF9-C03C11685AF1}" type="presOf" srcId="{AC3514F2-9DBE-449C-90D8-9CE4AEE98BD4}" destId="{4D0DA948-FE99-49FE-93F6-8BA3D6D061D3}" srcOrd="0" destOrd="0" presId="urn:microsoft.com/office/officeart/2005/8/layout/radial4"/>
    <dgm:cxn modelId="{53858933-673A-4F18-9923-CF7A1287926C}" type="presOf" srcId="{4AEF1BB3-DF59-4610-A220-2938B47945BD}" destId="{962DC131-2AFD-4F3F-8D29-AD40F185E2C6}" srcOrd="0" destOrd="0" presId="urn:microsoft.com/office/officeart/2005/8/layout/radial4"/>
    <dgm:cxn modelId="{1043581B-90C8-4643-BC81-13CBAF03D03C}" type="presOf" srcId="{AFE415B6-5CA2-4FCA-BF78-70EF7C76CEE3}" destId="{5602E56B-5871-433B-A172-9D9442704F91}" srcOrd="0" destOrd="0" presId="urn:microsoft.com/office/officeart/2005/8/layout/radial4"/>
    <dgm:cxn modelId="{5ECE3E58-E361-4C70-9191-B477E758DA3E}" type="presOf" srcId="{C341C7CC-5EF3-456B-AEA8-9BEF70A982A0}" destId="{089AAC0A-8A93-4926-AF2D-B0F369B489F6}" srcOrd="0" destOrd="0" presId="urn:microsoft.com/office/officeart/2005/8/layout/radial4"/>
    <dgm:cxn modelId="{3AF63307-D63C-4683-9018-A5ABBE6781E7}" type="presOf" srcId="{57FD5AFE-9023-45D0-946E-962F7B03AFC4}" destId="{073E2837-F85F-48AE-990A-9B21BBE5EE3B}" srcOrd="0" destOrd="0" presId="urn:microsoft.com/office/officeart/2005/8/layout/radial4"/>
    <dgm:cxn modelId="{B34D7178-34CA-4900-8592-4F0770E200E1}" type="presParOf" srcId="{962DC131-2AFD-4F3F-8D29-AD40F185E2C6}" destId="{472F3E80-A14D-4C3A-B3F0-50ADF43CCBAE}" srcOrd="0" destOrd="0" presId="urn:microsoft.com/office/officeart/2005/8/layout/radial4"/>
    <dgm:cxn modelId="{445EAB4A-291D-4275-91D3-41CBB92EA1F0}" type="presParOf" srcId="{962DC131-2AFD-4F3F-8D29-AD40F185E2C6}" destId="{4D0DA948-FE99-49FE-93F6-8BA3D6D061D3}" srcOrd="1" destOrd="0" presId="urn:microsoft.com/office/officeart/2005/8/layout/radial4"/>
    <dgm:cxn modelId="{D45B004C-3D70-4B3B-8F9D-051D05EF73B9}" type="presParOf" srcId="{962DC131-2AFD-4F3F-8D29-AD40F185E2C6}" destId="{F9F080D0-C983-4474-8FFC-0AD52AEC9766}" srcOrd="2" destOrd="0" presId="urn:microsoft.com/office/officeart/2005/8/layout/radial4"/>
    <dgm:cxn modelId="{5C37B115-B958-4345-8621-E716B6A63239}" type="presParOf" srcId="{962DC131-2AFD-4F3F-8D29-AD40F185E2C6}" destId="{089AAC0A-8A93-4926-AF2D-B0F369B489F6}" srcOrd="3" destOrd="0" presId="urn:microsoft.com/office/officeart/2005/8/layout/radial4"/>
    <dgm:cxn modelId="{7B4D0511-5E92-4E55-B361-5008D5185258}" type="presParOf" srcId="{962DC131-2AFD-4F3F-8D29-AD40F185E2C6}" destId="{073E2837-F85F-48AE-990A-9B21BBE5EE3B}" srcOrd="4" destOrd="0" presId="urn:microsoft.com/office/officeart/2005/8/layout/radial4"/>
    <dgm:cxn modelId="{0E3B24CB-3269-405E-B4DC-7CCC24C0DC8D}" type="presParOf" srcId="{962DC131-2AFD-4F3F-8D29-AD40F185E2C6}" destId="{2FAF4CFE-AB7C-46C5-A2B6-30AE94987058}" srcOrd="5" destOrd="0" presId="urn:microsoft.com/office/officeart/2005/8/layout/radial4"/>
    <dgm:cxn modelId="{9B384BE5-1FCD-4540-AD77-E2D172EE21BE}" type="presParOf" srcId="{962DC131-2AFD-4F3F-8D29-AD40F185E2C6}" destId="{5602E56B-5871-433B-A172-9D9442704F9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EF1BB3-DF59-4610-A220-2938B47945BD}" type="doc">
      <dgm:prSet loTypeId="urn:microsoft.com/office/officeart/2005/8/layout/radial4" loCatId="relationship" qsTypeId="urn:microsoft.com/office/officeart/2005/8/quickstyle/3d7" qsCatId="3D" csTypeId="urn:microsoft.com/office/officeart/2005/8/colors/accent1_2" csCatId="accent1" phldr="1"/>
      <dgm:spPr>
        <a:scene3d>
          <a:camera prst="perspectiveLeft" fov="2400000" zoom="91000">
            <a:rot lat="0" lon="600000" rev="0"/>
          </a:camera>
          <a:lightRig rig="threePt" dir="t">
            <a:rot lat="0" lon="0" rev="20640000"/>
          </a:lightRig>
        </a:scene3d>
      </dgm:spPr>
      <dgm:t>
        <a:bodyPr/>
        <a:lstStyle/>
        <a:p>
          <a:endParaRPr lang="es-EC"/>
        </a:p>
      </dgm:t>
    </dgm:pt>
    <dgm:pt modelId="{E517164E-67A8-453F-BDFF-148E48EF9E98}">
      <dgm:prSet phldrT="[Texto]" custT="1"/>
      <dgm:spPr>
        <a:sp3d extrusionH="50600" prstMaterial="plastic">
          <a:bevelT w="101600" h="80600" prst="relaxedInset"/>
          <a:bevelB w="80600" h="80600" prst="relaxedInset"/>
        </a:sp3d>
      </dgm:spPr>
      <dgm:t>
        <a:bodyPr/>
        <a:lstStyle/>
        <a:p>
          <a:pPr marL="0" indent="0"/>
          <a:r>
            <a:rPr lang="es-ES" altLang="es-EC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Objetivo General</a:t>
          </a:r>
          <a:endParaRPr lang="es-EC" sz="2400" b="1" dirty="0"/>
        </a:p>
      </dgm:t>
    </dgm:pt>
    <dgm:pt modelId="{C44A8947-1216-4518-B19C-D82F086C4672}" type="parTrans" cxnId="{D4679281-A4F9-40DF-B640-A64826EB529E}">
      <dgm:prSet/>
      <dgm:spPr/>
      <dgm:t>
        <a:bodyPr/>
        <a:lstStyle/>
        <a:p>
          <a:endParaRPr lang="es-EC"/>
        </a:p>
      </dgm:t>
    </dgm:pt>
    <dgm:pt modelId="{86844C2C-7B49-482D-BF8C-9F67F3A9BBE5}" type="sibTrans" cxnId="{D4679281-A4F9-40DF-B640-A64826EB529E}">
      <dgm:prSet/>
      <dgm:spPr/>
      <dgm:t>
        <a:bodyPr/>
        <a:lstStyle/>
        <a:p>
          <a:endParaRPr lang="es-EC"/>
        </a:p>
      </dgm:t>
    </dgm:pt>
    <dgm:pt modelId="{AFE415B6-5CA2-4FCA-BF78-70EF7C76CEE3}">
      <dgm:prSet phldrT="[Texto]" custT="1"/>
      <dgm:spPr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r>
            <a:rPr lang="es-EC" sz="2000" dirty="0" smtClean="0">
              <a:latin typeface="Arial"/>
              <a:ea typeface="Calibri"/>
            </a:rPr>
            <a:t>Diseñar una USHT, en el MICS, encargada </a:t>
          </a:r>
          <a:r>
            <a:rPr lang="es-EC" sz="2000" dirty="0" smtClean="0">
              <a:solidFill>
                <a:srgbClr val="000000"/>
              </a:solidFill>
              <a:latin typeface="Arial"/>
            </a:rPr>
            <a:t>de planificar, organizar, dirigir los recursos y actividades de la empresa dentro de un contexto d</a:t>
          </a:r>
          <a:r>
            <a:rPr lang="es-EC" sz="2000" dirty="0" smtClean="0">
              <a:latin typeface="Arial"/>
            </a:rPr>
            <a:t>e la gestión del riesgo.</a:t>
          </a:r>
          <a:endParaRPr lang="es-EC" sz="2000" dirty="0"/>
        </a:p>
      </dgm:t>
    </dgm:pt>
    <dgm:pt modelId="{77603FD5-E698-4C41-AF39-D1E66543AC8E}" type="parTrans" cxnId="{389FCBA1-0818-4627-9213-55C911DD7697}">
      <dgm:prSet/>
      <dgm:spPr/>
      <dgm:t>
        <a:bodyPr/>
        <a:lstStyle/>
        <a:p>
          <a:endParaRPr lang="es-EC"/>
        </a:p>
      </dgm:t>
    </dgm:pt>
    <dgm:pt modelId="{FCD1F446-F550-44AC-ABBC-AD6C092BF35A}" type="sibTrans" cxnId="{389FCBA1-0818-4627-9213-55C911DD7697}">
      <dgm:prSet/>
      <dgm:spPr/>
      <dgm:t>
        <a:bodyPr/>
        <a:lstStyle/>
        <a:p>
          <a:endParaRPr lang="es-EC"/>
        </a:p>
      </dgm:t>
    </dgm:pt>
    <dgm:pt modelId="{962DC131-2AFD-4F3F-8D29-AD40F185E2C6}" type="pres">
      <dgm:prSet presAssocID="{4AEF1BB3-DF59-4610-A220-2938B47945B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72F3E80-A14D-4C3A-B3F0-50ADF43CCBAE}" type="pres">
      <dgm:prSet presAssocID="{E517164E-67A8-453F-BDFF-148E48EF9E98}" presName="centerShape" presStyleLbl="node0" presStyleIdx="0" presStyleCnt="1" custScaleX="118468" custScaleY="103660" custLinFactNeighborX="-21808" custLinFactNeighborY="-284"/>
      <dgm:spPr/>
      <dgm:t>
        <a:bodyPr/>
        <a:lstStyle/>
        <a:p>
          <a:endParaRPr lang="es-EC"/>
        </a:p>
      </dgm:t>
    </dgm:pt>
    <dgm:pt modelId="{2FAF4CFE-AB7C-46C5-A2B6-30AE94987058}" type="pres">
      <dgm:prSet presAssocID="{77603FD5-E698-4C41-AF39-D1E66543AC8E}" presName="parTrans" presStyleLbl="bgSibTrans2D1" presStyleIdx="0" presStyleCnt="1" custAng="0" custFlipVert="1" custFlipHor="1" custLinFactY="67096" custLinFactNeighborX="-65348" custLinFactNeighborY="100000"/>
      <dgm:spPr/>
      <dgm:t>
        <a:bodyPr/>
        <a:lstStyle/>
        <a:p>
          <a:endParaRPr lang="es-EC"/>
        </a:p>
      </dgm:t>
    </dgm:pt>
    <dgm:pt modelId="{5602E56B-5871-433B-A172-9D9442704F91}" type="pres">
      <dgm:prSet presAssocID="{AFE415B6-5CA2-4FCA-BF78-70EF7C76CEE3}" presName="node" presStyleLbl="node1" presStyleIdx="0" presStyleCnt="1" custScaleX="155880" custScaleY="155880" custRadScaleRad="112086" custRadScaleInc="1853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8F69B8D-F035-432A-A1D7-B8770E4734A2}" type="presOf" srcId="{E517164E-67A8-453F-BDFF-148E48EF9E98}" destId="{472F3E80-A14D-4C3A-B3F0-50ADF43CCBAE}" srcOrd="0" destOrd="0" presId="urn:microsoft.com/office/officeart/2005/8/layout/radial4"/>
    <dgm:cxn modelId="{D5D0BA40-74B6-4353-A150-C3A02890CE17}" type="presOf" srcId="{AFE415B6-5CA2-4FCA-BF78-70EF7C76CEE3}" destId="{5602E56B-5871-433B-A172-9D9442704F91}" srcOrd="0" destOrd="0" presId="urn:microsoft.com/office/officeart/2005/8/layout/radial4"/>
    <dgm:cxn modelId="{87C1BCFF-697A-4AD4-A51F-287C039E5E69}" type="presOf" srcId="{4AEF1BB3-DF59-4610-A220-2938B47945BD}" destId="{962DC131-2AFD-4F3F-8D29-AD40F185E2C6}" srcOrd="0" destOrd="0" presId="urn:microsoft.com/office/officeart/2005/8/layout/radial4"/>
    <dgm:cxn modelId="{389FCBA1-0818-4627-9213-55C911DD7697}" srcId="{E517164E-67A8-453F-BDFF-148E48EF9E98}" destId="{AFE415B6-5CA2-4FCA-BF78-70EF7C76CEE3}" srcOrd="0" destOrd="0" parTransId="{77603FD5-E698-4C41-AF39-D1E66543AC8E}" sibTransId="{FCD1F446-F550-44AC-ABBC-AD6C092BF35A}"/>
    <dgm:cxn modelId="{D4679281-A4F9-40DF-B640-A64826EB529E}" srcId="{4AEF1BB3-DF59-4610-A220-2938B47945BD}" destId="{E517164E-67A8-453F-BDFF-148E48EF9E98}" srcOrd="0" destOrd="0" parTransId="{C44A8947-1216-4518-B19C-D82F086C4672}" sibTransId="{86844C2C-7B49-482D-BF8C-9F67F3A9BBE5}"/>
    <dgm:cxn modelId="{D0FA9CE9-DAF3-4C8A-914E-4390B13893EE}" type="presOf" srcId="{77603FD5-E698-4C41-AF39-D1E66543AC8E}" destId="{2FAF4CFE-AB7C-46C5-A2B6-30AE94987058}" srcOrd="0" destOrd="0" presId="urn:microsoft.com/office/officeart/2005/8/layout/radial4"/>
    <dgm:cxn modelId="{B7FF3FE8-FA7F-4D87-B35B-613719BB54A1}" type="presParOf" srcId="{962DC131-2AFD-4F3F-8D29-AD40F185E2C6}" destId="{472F3E80-A14D-4C3A-B3F0-50ADF43CCBAE}" srcOrd="0" destOrd="0" presId="urn:microsoft.com/office/officeart/2005/8/layout/radial4"/>
    <dgm:cxn modelId="{D471D961-A1EF-41F2-8BB9-8B3838E56C29}" type="presParOf" srcId="{962DC131-2AFD-4F3F-8D29-AD40F185E2C6}" destId="{2FAF4CFE-AB7C-46C5-A2B6-30AE94987058}" srcOrd="1" destOrd="0" presId="urn:microsoft.com/office/officeart/2005/8/layout/radial4"/>
    <dgm:cxn modelId="{7B4E0087-FC68-4DFC-B9C3-A5516F09F276}" type="presParOf" srcId="{962DC131-2AFD-4F3F-8D29-AD40F185E2C6}" destId="{5602E56B-5871-433B-A172-9D9442704F91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EF1BB3-DF59-4610-A220-2938B47945BD}" type="doc">
      <dgm:prSet loTypeId="urn:microsoft.com/office/officeart/2005/8/layout/radial4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517164E-67A8-453F-BDFF-148E48EF9E98}">
      <dgm:prSet phldrT="[Texto]" custT="1"/>
      <dgm:spPr/>
      <dgm:t>
        <a:bodyPr/>
        <a:lstStyle/>
        <a:p>
          <a:pPr marL="0" indent="0"/>
          <a:r>
            <a:rPr lang="es-ES" altLang="es-EC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 Específicos</a:t>
          </a:r>
          <a:endParaRPr lang="es-EC" sz="2000" b="1" dirty="0"/>
        </a:p>
      </dgm:t>
    </dgm:pt>
    <dgm:pt modelId="{C44A8947-1216-4518-B19C-D82F086C4672}" type="parTrans" cxnId="{D4679281-A4F9-40DF-B640-A64826EB529E}">
      <dgm:prSet/>
      <dgm:spPr/>
      <dgm:t>
        <a:bodyPr/>
        <a:lstStyle/>
        <a:p>
          <a:endParaRPr lang="es-EC"/>
        </a:p>
      </dgm:t>
    </dgm:pt>
    <dgm:pt modelId="{86844C2C-7B49-482D-BF8C-9F67F3A9BBE5}" type="sibTrans" cxnId="{D4679281-A4F9-40DF-B640-A64826EB529E}">
      <dgm:prSet/>
      <dgm:spPr/>
      <dgm:t>
        <a:bodyPr/>
        <a:lstStyle/>
        <a:p>
          <a:endParaRPr lang="es-EC"/>
        </a:p>
      </dgm:t>
    </dgm:pt>
    <dgm:pt modelId="{11278644-23A4-42F2-AE98-9E5A66E84E0F}">
      <dgm:prSet phldrT="[Texto]" custT="1"/>
      <dgm:spPr/>
      <dgm:t>
        <a:bodyPr/>
        <a:lstStyle/>
        <a:p>
          <a:r>
            <a:rPr lang="es-EC" sz="18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Proponer la implementación sobre la base de un diseño de USHT.</a:t>
          </a:r>
          <a:endParaRPr lang="es-EC" sz="1800" dirty="0"/>
        </a:p>
      </dgm:t>
    </dgm:pt>
    <dgm:pt modelId="{3A744644-862E-438C-ADD2-AF1FADD36C02}" type="parTrans" cxnId="{7AFB302E-A6A6-488D-832A-C61BBA8F4169}">
      <dgm:prSet/>
      <dgm:spPr/>
      <dgm:t>
        <a:bodyPr/>
        <a:lstStyle/>
        <a:p>
          <a:endParaRPr lang="es-EC"/>
        </a:p>
      </dgm:t>
    </dgm:pt>
    <dgm:pt modelId="{194F777E-25D4-4095-A159-D7CB985034D7}" type="sibTrans" cxnId="{7AFB302E-A6A6-488D-832A-C61BBA8F4169}">
      <dgm:prSet/>
      <dgm:spPr/>
      <dgm:t>
        <a:bodyPr/>
        <a:lstStyle/>
        <a:p>
          <a:endParaRPr lang="es-EC"/>
        </a:p>
      </dgm:t>
    </dgm:pt>
    <dgm:pt modelId="{57FD5AFE-9023-45D0-946E-962F7B03AFC4}">
      <dgm:prSet phldrT="[Texto]" custT="1"/>
      <dgm:spPr/>
      <dgm:t>
        <a:bodyPr/>
        <a:lstStyle/>
        <a:p>
          <a:r>
            <a:rPr lang="es-EC" sz="20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Definir las normativas nacionales e internacionales.</a:t>
          </a:r>
          <a:r>
            <a:rPr lang="es-EC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C" sz="2000" dirty="0"/>
        </a:p>
      </dgm:t>
    </dgm:pt>
    <dgm:pt modelId="{C341C7CC-5EF3-456B-AEA8-9BEF70A982A0}" type="parTrans" cxnId="{C2C9FCE0-7312-4927-917D-84F885EB8CA1}">
      <dgm:prSet/>
      <dgm:spPr/>
      <dgm:t>
        <a:bodyPr/>
        <a:lstStyle/>
        <a:p>
          <a:endParaRPr lang="es-EC"/>
        </a:p>
      </dgm:t>
    </dgm:pt>
    <dgm:pt modelId="{A51DE069-5665-40D1-9C35-DDABBD31A182}" type="sibTrans" cxnId="{C2C9FCE0-7312-4927-917D-84F885EB8CA1}">
      <dgm:prSet/>
      <dgm:spPr/>
      <dgm:t>
        <a:bodyPr/>
        <a:lstStyle/>
        <a:p>
          <a:endParaRPr lang="es-EC"/>
        </a:p>
      </dgm:t>
    </dgm:pt>
    <dgm:pt modelId="{AFE415B6-5CA2-4FCA-BF78-70EF7C76CEE3}">
      <dgm:prSet phldrT="[Texto]" custT="1"/>
      <dgm:spPr/>
      <dgm:t>
        <a:bodyPr/>
        <a:lstStyle/>
        <a:p>
          <a:r>
            <a:rPr lang="es-EC" sz="20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Suplir la necesidad que existe en el MICS.</a:t>
          </a:r>
          <a:endParaRPr lang="es-EC" sz="2000" dirty="0"/>
        </a:p>
      </dgm:t>
    </dgm:pt>
    <dgm:pt modelId="{77603FD5-E698-4C41-AF39-D1E66543AC8E}" type="parTrans" cxnId="{389FCBA1-0818-4627-9213-55C911DD7697}">
      <dgm:prSet/>
      <dgm:spPr/>
      <dgm:t>
        <a:bodyPr/>
        <a:lstStyle/>
        <a:p>
          <a:endParaRPr lang="es-EC"/>
        </a:p>
      </dgm:t>
    </dgm:pt>
    <dgm:pt modelId="{FCD1F446-F550-44AC-ABBC-AD6C092BF35A}" type="sibTrans" cxnId="{389FCBA1-0818-4627-9213-55C911DD7697}">
      <dgm:prSet/>
      <dgm:spPr/>
      <dgm:t>
        <a:bodyPr/>
        <a:lstStyle/>
        <a:p>
          <a:endParaRPr lang="es-EC"/>
        </a:p>
      </dgm:t>
    </dgm:pt>
    <dgm:pt modelId="{F0287DF4-70BF-4BC4-81FF-605FF5974D5C}">
      <dgm:prSet phldrT="[Texto]" custT="1"/>
      <dgm:spPr/>
      <dgm:t>
        <a:bodyPr/>
        <a:lstStyle/>
        <a:p>
          <a:r>
            <a:rPr lang="es-EC" sz="2000" dirty="0" smtClean="0">
              <a:solidFill>
                <a:prstClr val="black"/>
              </a:solidFill>
              <a:latin typeface="Arial"/>
              <a:ea typeface="Calibri"/>
            </a:rPr>
            <a:t>Diagnosticar la situación actual, utilizando instrumentos de campo.</a:t>
          </a:r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C" sz="2000" dirty="0"/>
        </a:p>
      </dgm:t>
    </dgm:pt>
    <dgm:pt modelId="{AC3514F2-9DBE-449C-90D8-9CE4AEE98BD4}" type="parTrans" cxnId="{80CE1F49-4917-43CF-9ABC-4920CF120C97}">
      <dgm:prSet/>
      <dgm:spPr/>
      <dgm:t>
        <a:bodyPr/>
        <a:lstStyle/>
        <a:p>
          <a:endParaRPr lang="es-EC"/>
        </a:p>
      </dgm:t>
    </dgm:pt>
    <dgm:pt modelId="{2130B0FA-D87A-41B1-929C-AA44ADB13634}" type="sibTrans" cxnId="{80CE1F49-4917-43CF-9ABC-4920CF120C97}">
      <dgm:prSet/>
      <dgm:spPr/>
      <dgm:t>
        <a:bodyPr/>
        <a:lstStyle/>
        <a:p>
          <a:endParaRPr lang="es-EC"/>
        </a:p>
      </dgm:t>
    </dgm:pt>
    <dgm:pt modelId="{0D95A520-BE29-49A0-B17A-65B8C84A000B}">
      <dgm:prSet custScaleX="203998" custScaleY="98011" custRadScaleRad="95408" custRadScaleInc="36416"/>
      <dgm:spPr/>
      <dgm:t>
        <a:bodyPr/>
        <a:lstStyle/>
        <a:p>
          <a:endParaRPr lang="es-EC"/>
        </a:p>
      </dgm:t>
    </dgm:pt>
    <dgm:pt modelId="{5D45ABAD-EC4E-4EB3-9E9A-FACCD6D76EE8}" type="parTrans" cxnId="{02167052-2477-40C0-85E4-A51BD827280F}">
      <dgm:prSet custAng="16700704" custFlipVert="1" custScaleX="51332" custLinFactNeighborX="-14898" custLinFactNeighborY="80134"/>
      <dgm:spPr/>
      <dgm:t>
        <a:bodyPr/>
        <a:lstStyle/>
        <a:p>
          <a:endParaRPr lang="es-EC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666C0C-14E3-4B01-8ECC-C7F5BB36ACE8}" type="sibTrans" cxnId="{02167052-2477-40C0-85E4-A51BD827280F}">
      <dgm:prSet/>
      <dgm:spPr/>
      <dgm:t>
        <a:bodyPr/>
        <a:lstStyle/>
        <a:p>
          <a:endParaRPr lang="es-EC"/>
        </a:p>
      </dgm:t>
    </dgm:pt>
    <dgm:pt modelId="{E0B1111F-9341-4291-B9C3-AA73FD84088A}">
      <dgm:prSet custScaleX="203998" custScaleY="98011" custRadScaleRad="95408" custRadScaleInc="36416"/>
      <dgm:spPr/>
      <dgm:t>
        <a:bodyPr/>
        <a:lstStyle/>
        <a:p>
          <a:endParaRPr lang="es-EC"/>
        </a:p>
      </dgm:t>
    </dgm:pt>
    <dgm:pt modelId="{56D66BB0-8A44-4653-862C-855A7ED4AABD}" type="parTrans" cxnId="{7D3A8111-8E8C-45F3-A620-6647D55F4BE1}">
      <dgm:prSet custAng="16700704" custFlipVert="1" custScaleX="51332" custLinFactNeighborX="-14898" custLinFactNeighborY="80134"/>
      <dgm:spPr/>
      <dgm:t>
        <a:bodyPr/>
        <a:lstStyle/>
        <a:p>
          <a:endParaRPr lang="es-EC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542632-B6AC-49A3-9A67-A70B87E46331}" type="sibTrans" cxnId="{7D3A8111-8E8C-45F3-A620-6647D55F4BE1}">
      <dgm:prSet/>
      <dgm:spPr/>
      <dgm:t>
        <a:bodyPr/>
        <a:lstStyle/>
        <a:p>
          <a:endParaRPr lang="es-EC"/>
        </a:p>
      </dgm:t>
    </dgm:pt>
    <dgm:pt modelId="{962DC131-2AFD-4F3F-8D29-AD40F185E2C6}" type="pres">
      <dgm:prSet presAssocID="{4AEF1BB3-DF59-4610-A220-2938B47945B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72F3E80-A14D-4C3A-B3F0-50ADF43CCBAE}" type="pres">
      <dgm:prSet presAssocID="{E517164E-67A8-453F-BDFF-148E48EF9E98}" presName="centerShape" presStyleLbl="node0" presStyleIdx="0" presStyleCnt="1" custLinFactNeighborX="-1137" custLinFactNeighborY="1950"/>
      <dgm:spPr/>
      <dgm:t>
        <a:bodyPr/>
        <a:lstStyle/>
        <a:p>
          <a:endParaRPr lang="es-EC"/>
        </a:p>
      </dgm:t>
    </dgm:pt>
    <dgm:pt modelId="{939FED5A-FD0F-41E2-866E-5F7BE7E5A4BA}" type="pres">
      <dgm:prSet presAssocID="{3A744644-862E-438C-ADD2-AF1FADD36C02}" presName="parTrans" presStyleLbl="bgSibTrans2D1" presStyleIdx="0" presStyleCnt="4" custAng="12000000" custFlipHor="0" custLinFactNeighborX="-58267" custLinFactNeighborY="25723"/>
      <dgm:spPr/>
      <dgm:t>
        <a:bodyPr/>
        <a:lstStyle/>
        <a:p>
          <a:endParaRPr lang="es-EC"/>
        </a:p>
      </dgm:t>
    </dgm:pt>
    <dgm:pt modelId="{12DEB515-47FD-4EDD-B6BE-0006F3C1C3F3}" type="pres">
      <dgm:prSet presAssocID="{11278644-23A4-42F2-AE98-9E5A66E84E0F}" presName="node" presStyleLbl="node1" presStyleIdx="0" presStyleCnt="4" custRadScaleRad="104998" custRadScaleInc="34497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0DA948-FE99-49FE-93F6-8BA3D6D061D3}" type="pres">
      <dgm:prSet presAssocID="{AC3514F2-9DBE-449C-90D8-9CE4AEE98BD4}" presName="parTrans" presStyleLbl="bgSibTrans2D1" presStyleIdx="1" presStyleCnt="4" custFlipVert="1" custFlipHor="1" custLinFactNeighborX="63337" custLinFactNeighborY="-5301"/>
      <dgm:spPr/>
      <dgm:t>
        <a:bodyPr/>
        <a:lstStyle/>
        <a:p>
          <a:endParaRPr lang="es-EC"/>
        </a:p>
      </dgm:t>
    </dgm:pt>
    <dgm:pt modelId="{F9F080D0-C983-4474-8FFC-0AD52AEC9766}" type="pres">
      <dgm:prSet presAssocID="{F0287DF4-70BF-4BC4-81FF-605FF5974D5C}" presName="node" presStyleLbl="node1" presStyleIdx="1" presStyleCnt="4" custRadScaleRad="98080" custRadScaleInc="-1097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9AAC0A-8A93-4926-AF2D-B0F369B489F6}" type="pres">
      <dgm:prSet presAssocID="{C341C7CC-5EF3-456B-AEA8-9BEF70A982A0}" presName="parTrans" presStyleLbl="bgSibTrans2D1" presStyleIdx="2" presStyleCnt="4" custAng="3600000" custFlipVert="1" custLinFactY="31242" custLinFactNeighborX="29055" custLinFactNeighborY="100000"/>
      <dgm:spPr/>
      <dgm:t>
        <a:bodyPr/>
        <a:lstStyle/>
        <a:p>
          <a:endParaRPr lang="es-EC"/>
        </a:p>
      </dgm:t>
    </dgm:pt>
    <dgm:pt modelId="{073E2837-F85F-48AE-990A-9B21BBE5EE3B}" type="pres">
      <dgm:prSet presAssocID="{57FD5AFE-9023-45D0-946E-962F7B03AFC4}" presName="node" presStyleLbl="node1" presStyleIdx="2" presStyleCnt="4" custRadScaleRad="96081" custRadScaleInc="-1103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AF4CFE-AB7C-46C5-A2B6-30AE94987058}" type="pres">
      <dgm:prSet presAssocID="{77603FD5-E698-4C41-AF39-D1E66543AC8E}" presName="parTrans" presStyleLbl="bgSibTrans2D1" presStyleIdx="3" presStyleCnt="4" custAng="0" custFlipVert="1" custFlipHor="1" custLinFactY="29220" custLinFactNeighborX="-20536" custLinFactNeighborY="100000"/>
      <dgm:spPr/>
      <dgm:t>
        <a:bodyPr/>
        <a:lstStyle/>
        <a:p>
          <a:endParaRPr lang="es-EC"/>
        </a:p>
      </dgm:t>
    </dgm:pt>
    <dgm:pt modelId="{5602E56B-5871-433B-A172-9D9442704F91}" type="pres">
      <dgm:prSet presAssocID="{AFE415B6-5CA2-4FCA-BF78-70EF7C76CEE3}" presName="node" presStyleLbl="node1" presStyleIdx="3" presStyleCnt="4" custRadScaleRad="97369" custRadScaleInc="-1014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2C9FCE0-7312-4927-917D-84F885EB8CA1}" srcId="{E517164E-67A8-453F-BDFF-148E48EF9E98}" destId="{57FD5AFE-9023-45D0-946E-962F7B03AFC4}" srcOrd="2" destOrd="0" parTransId="{C341C7CC-5EF3-456B-AEA8-9BEF70A982A0}" sibTransId="{A51DE069-5665-40D1-9C35-DDABBD31A182}"/>
    <dgm:cxn modelId="{D4679281-A4F9-40DF-B640-A64826EB529E}" srcId="{4AEF1BB3-DF59-4610-A220-2938B47945BD}" destId="{E517164E-67A8-453F-BDFF-148E48EF9E98}" srcOrd="0" destOrd="0" parTransId="{C44A8947-1216-4518-B19C-D82F086C4672}" sibTransId="{86844C2C-7B49-482D-BF8C-9F67F3A9BBE5}"/>
    <dgm:cxn modelId="{02167052-2477-40C0-85E4-A51BD827280F}" srcId="{4AEF1BB3-DF59-4610-A220-2938B47945BD}" destId="{0D95A520-BE29-49A0-B17A-65B8C84A000B}" srcOrd="1" destOrd="0" parTransId="{5D45ABAD-EC4E-4EB3-9E9A-FACCD6D76EE8}" sibTransId="{61666C0C-14E3-4B01-8ECC-C7F5BB36ACE8}"/>
    <dgm:cxn modelId="{7E4EE15A-8819-4A08-B644-62F669855DD5}" type="presOf" srcId="{C341C7CC-5EF3-456B-AEA8-9BEF70A982A0}" destId="{089AAC0A-8A93-4926-AF2D-B0F369B489F6}" srcOrd="0" destOrd="0" presId="urn:microsoft.com/office/officeart/2005/8/layout/radial4"/>
    <dgm:cxn modelId="{024121E4-CBC0-4539-8E3F-F379598079AC}" type="presOf" srcId="{AC3514F2-9DBE-449C-90D8-9CE4AEE98BD4}" destId="{4D0DA948-FE99-49FE-93F6-8BA3D6D061D3}" srcOrd="0" destOrd="0" presId="urn:microsoft.com/office/officeart/2005/8/layout/radial4"/>
    <dgm:cxn modelId="{BBDFBB5F-3E39-4560-9985-736A3B491099}" type="presOf" srcId="{4AEF1BB3-DF59-4610-A220-2938B47945BD}" destId="{962DC131-2AFD-4F3F-8D29-AD40F185E2C6}" srcOrd="0" destOrd="0" presId="urn:microsoft.com/office/officeart/2005/8/layout/radial4"/>
    <dgm:cxn modelId="{7AFB302E-A6A6-488D-832A-C61BBA8F4169}" srcId="{E517164E-67A8-453F-BDFF-148E48EF9E98}" destId="{11278644-23A4-42F2-AE98-9E5A66E84E0F}" srcOrd="0" destOrd="0" parTransId="{3A744644-862E-438C-ADD2-AF1FADD36C02}" sibTransId="{194F777E-25D4-4095-A159-D7CB985034D7}"/>
    <dgm:cxn modelId="{9BDCDF36-F0B1-4A7C-B284-AB0C0CE13A1D}" type="presOf" srcId="{F0287DF4-70BF-4BC4-81FF-605FF5974D5C}" destId="{F9F080D0-C983-4474-8FFC-0AD52AEC9766}" srcOrd="0" destOrd="0" presId="urn:microsoft.com/office/officeart/2005/8/layout/radial4"/>
    <dgm:cxn modelId="{7D3A8111-8E8C-45F3-A620-6647D55F4BE1}" srcId="{4AEF1BB3-DF59-4610-A220-2938B47945BD}" destId="{E0B1111F-9341-4291-B9C3-AA73FD84088A}" srcOrd="2" destOrd="0" parTransId="{56D66BB0-8A44-4653-862C-855A7ED4AABD}" sibTransId="{7C542632-B6AC-49A3-9A67-A70B87E46331}"/>
    <dgm:cxn modelId="{62DEB71D-4269-46BB-8FC8-A7E8DBEA48B7}" type="presOf" srcId="{11278644-23A4-42F2-AE98-9E5A66E84E0F}" destId="{12DEB515-47FD-4EDD-B6BE-0006F3C1C3F3}" srcOrd="0" destOrd="0" presId="urn:microsoft.com/office/officeart/2005/8/layout/radial4"/>
    <dgm:cxn modelId="{80CE1F49-4917-43CF-9ABC-4920CF120C97}" srcId="{E517164E-67A8-453F-BDFF-148E48EF9E98}" destId="{F0287DF4-70BF-4BC4-81FF-605FF5974D5C}" srcOrd="1" destOrd="0" parTransId="{AC3514F2-9DBE-449C-90D8-9CE4AEE98BD4}" sibTransId="{2130B0FA-D87A-41B1-929C-AA44ADB13634}"/>
    <dgm:cxn modelId="{F180FF11-AD89-49B1-A0EA-F2C1B918FBCF}" type="presOf" srcId="{57FD5AFE-9023-45D0-946E-962F7B03AFC4}" destId="{073E2837-F85F-48AE-990A-9B21BBE5EE3B}" srcOrd="0" destOrd="0" presId="urn:microsoft.com/office/officeart/2005/8/layout/radial4"/>
    <dgm:cxn modelId="{389FCBA1-0818-4627-9213-55C911DD7697}" srcId="{E517164E-67A8-453F-BDFF-148E48EF9E98}" destId="{AFE415B6-5CA2-4FCA-BF78-70EF7C76CEE3}" srcOrd="3" destOrd="0" parTransId="{77603FD5-E698-4C41-AF39-D1E66543AC8E}" sibTransId="{FCD1F446-F550-44AC-ABBC-AD6C092BF35A}"/>
    <dgm:cxn modelId="{9EFE5CF9-428C-44E0-8DBC-2C7146AE822E}" type="presOf" srcId="{AFE415B6-5CA2-4FCA-BF78-70EF7C76CEE3}" destId="{5602E56B-5871-433B-A172-9D9442704F91}" srcOrd="0" destOrd="0" presId="urn:microsoft.com/office/officeart/2005/8/layout/radial4"/>
    <dgm:cxn modelId="{D5AF7747-82BF-413E-A100-6153B1BC6E16}" type="presOf" srcId="{E517164E-67A8-453F-BDFF-148E48EF9E98}" destId="{472F3E80-A14D-4C3A-B3F0-50ADF43CCBAE}" srcOrd="0" destOrd="0" presId="urn:microsoft.com/office/officeart/2005/8/layout/radial4"/>
    <dgm:cxn modelId="{A2FAB85F-F4DC-4DEA-825D-AB1577A9A91C}" type="presOf" srcId="{3A744644-862E-438C-ADD2-AF1FADD36C02}" destId="{939FED5A-FD0F-41E2-866E-5F7BE7E5A4BA}" srcOrd="0" destOrd="0" presId="urn:microsoft.com/office/officeart/2005/8/layout/radial4"/>
    <dgm:cxn modelId="{FFC9A866-9FF0-455C-8BDA-5F9CE99379A8}" type="presOf" srcId="{77603FD5-E698-4C41-AF39-D1E66543AC8E}" destId="{2FAF4CFE-AB7C-46C5-A2B6-30AE94987058}" srcOrd="0" destOrd="0" presId="urn:microsoft.com/office/officeart/2005/8/layout/radial4"/>
    <dgm:cxn modelId="{ACDE777D-94D6-4AF3-85E0-F173B28A96FD}" type="presParOf" srcId="{962DC131-2AFD-4F3F-8D29-AD40F185E2C6}" destId="{472F3E80-A14D-4C3A-B3F0-50ADF43CCBAE}" srcOrd="0" destOrd="0" presId="urn:microsoft.com/office/officeart/2005/8/layout/radial4"/>
    <dgm:cxn modelId="{4AA3D349-7CF6-4B77-8D2A-6D6B71F0EC77}" type="presParOf" srcId="{962DC131-2AFD-4F3F-8D29-AD40F185E2C6}" destId="{939FED5A-FD0F-41E2-866E-5F7BE7E5A4BA}" srcOrd="1" destOrd="0" presId="urn:microsoft.com/office/officeart/2005/8/layout/radial4"/>
    <dgm:cxn modelId="{55162A67-D0F2-482C-8653-9F79A08D6FF3}" type="presParOf" srcId="{962DC131-2AFD-4F3F-8D29-AD40F185E2C6}" destId="{12DEB515-47FD-4EDD-B6BE-0006F3C1C3F3}" srcOrd="2" destOrd="0" presId="urn:microsoft.com/office/officeart/2005/8/layout/radial4"/>
    <dgm:cxn modelId="{AD475081-5046-4357-8030-E278511C1E69}" type="presParOf" srcId="{962DC131-2AFD-4F3F-8D29-AD40F185E2C6}" destId="{4D0DA948-FE99-49FE-93F6-8BA3D6D061D3}" srcOrd="3" destOrd="0" presId="urn:microsoft.com/office/officeart/2005/8/layout/radial4"/>
    <dgm:cxn modelId="{BE637A73-3302-447B-AD70-BFF566437DE8}" type="presParOf" srcId="{962DC131-2AFD-4F3F-8D29-AD40F185E2C6}" destId="{F9F080D0-C983-4474-8FFC-0AD52AEC9766}" srcOrd="4" destOrd="0" presId="urn:microsoft.com/office/officeart/2005/8/layout/radial4"/>
    <dgm:cxn modelId="{BBC393F4-818A-4278-ADC1-BBD149350CC9}" type="presParOf" srcId="{962DC131-2AFD-4F3F-8D29-AD40F185E2C6}" destId="{089AAC0A-8A93-4926-AF2D-B0F369B489F6}" srcOrd="5" destOrd="0" presId="urn:microsoft.com/office/officeart/2005/8/layout/radial4"/>
    <dgm:cxn modelId="{2FC44B56-57E3-4993-843C-5B782E09BE52}" type="presParOf" srcId="{962DC131-2AFD-4F3F-8D29-AD40F185E2C6}" destId="{073E2837-F85F-48AE-990A-9B21BBE5EE3B}" srcOrd="6" destOrd="0" presId="urn:microsoft.com/office/officeart/2005/8/layout/radial4"/>
    <dgm:cxn modelId="{B0E487B3-687F-4894-A55E-EBF8BB997978}" type="presParOf" srcId="{962DC131-2AFD-4F3F-8D29-AD40F185E2C6}" destId="{2FAF4CFE-AB7C-46C5-A2B6-30AE94987058}" srcOrd="7" destOrd="0" presId="urn:microsoft.com/office/officeart/2005/8/layout/radial4"/>
    <dgm:cxn modelId="{2C7CB505-9FA5-4945-B323-FCDD8FCD5C33}" type="presParOf" srcId="{962DC131-2AFD-4F3F-8D29-AD40F185E2C6}" destId="{5602E56B-5871-433B-A172-9D9442704F9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EF1BB3-DF59-4610-A220-2938B47945BD}" type="doc">
      <dgm:prSet loTypeId="urn:microsoft.com/office/officeart/2005/8/layout/radial4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517164E-67A8-453F-BDFF-148E48EF9E98}">
      <dgm:prSet phldrT="[Texto]" custT="1"/>
      <dgm:spPr/>
      <dgm:t>
        <a:bodyPr/>
        <a:lstStyle/>
        <a:p>
          <a:pPr marL="0" indent="0"/>
          <a:r>
            <a:rPr lang="es-ES" altLang="es-EC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Conclusiones</a:t>
          </a:r>
          <a:endParaRPr lang="es-EC" sz="2000" b="1" dirty="0"/>
        </a:p>
      </dgm:t>
    </dgm:pt>
    <dgm:pt modelId="{C44A8947-1216-4518-B19C-D82F086C4672}" type="parTrans" cxnId="{D4679281-A4F9-40DF-B640-A64826EB529E}">
      <dgm:prSet/>
      <dgm:spPr/>
      <dgm:t>
        <a:bodyPr/>
        <a:lstStyle/>
        <a:p>
          <a:endParaRPr lang="es-EC"/>
        </a:p>
      </dgm:t>
    </dgm:pt>
    <dgm:pt modelId="{86844C2C-7B49-482D-BF8C-9F67F3A9BBE5}" type="sibTrans" cxnId="{D4679281-A4F9-40DF-B640-A64826EB529E}">
      <dgm:prSet/>
      <dgm:spPr/>
      <dgm:t>
        <a:bodyPr/>
        <a:lstStyle/>
        <a:p>
          <a:endParaRPr lang="es-EC"/>
        </a:p>
      </dgm:t>
    </dgm:pt>
    <dgm:pt modelId="{11278644-23A4-42F2-AE98-9E5A66E84E0F}">
      <dgm:prSet phldrT="[Texto]" custT="1"/>
      <dgm:spPr/>
      <dgm:t>
        <a:bodyPr/>
        <a:lstStyle/>
        <a:p>
          <a:endParaRPr lang="es-EC" sz="1800" dirty="0" smtClean="0">
            <a:latin typeface="Arial"/>
            <a:ea typeface="Calibri"/>
          </a:endParaRPr>
        </a:p>
        <a:p>
          <a:r>
            <a:rPr lang="es-EC" sz="2000" dirty="0" smtClean="0">
              <a:latin typeface="Arial"/>
              <a:ea typeface="Arial Unicode MS"/>
              <a:cs typeface="Arial Unicode MS"/>
            </a:rPr>
            <a:t>Según el criterio general del personal es prioritario contar con una USHT. </a:t>
          </a:r>
          <a:endParaRPr lang="es-EC" sz="2000" dirty="0"/>
        </a:p>
      </dgm:t>
    </dgm:pt>
    <dgm:pt modelId="{3A744644-862E-438C-ADD2-AF1FADD36C02}" type="parTrans" cxnId="{7AFB302E-A6A6-488D-832A-C61BBA8F4169}">
      <dgm:prSet/>
      <dgm:spPr/>
      <dgm:t>
        <a:bodyPr/>
        <a:lstStyle/>
        <a:p>
          <a:endParaRPr lang="es-EC"/>
        </a:p>
      </dgm:t>
    </dgm:pt>
    <dgm:pt modelId="{194F777E-25D4-4095-A159-D7CB985034D7}" type="sibTrans" cxnId="{7AFB302E-A6A6-488D-832A-C61BBA8F4169}">
      <dgm:prSet/>
      <dgm:spPr/>
      <dgm:t>
        <a:bodyPr/>
        <a:lstStyle/>
        <a:p>
          <a:endParaRPr lang="es-EC"/>
        </a:p>
      </dgm:t>
    </dgm:pt>
    <dgm:pt modelId="{57FD5AFE-9023-45D0-946E-962F7B03AFC4}">
      <dgm:prSet phldrT="[Texto]" custT="1"/>
      <dgm:spPr/>
      <dgm:t>
        <a:bodyPr/>
        <a:lstStyle/>
        <a:p>
          <a:r>
            <a:rPr lang="es-EC" sz="2000" dirty="0" smtClean="0">
              <a:latin typeface="Arial"/>
              <a:ea typeface="Times New Roman"/>
            </a:rPr>
            <a:t>Frente a una posibilidad de capacitación relacionada con la mitigación y control de los riesgos. </a:t>
          </a:r>
          <a:endParaRPr lang="es-EC" sz="2000" dirty="0"/>
        </a:p>
      </dgm:t>
    </dgm:pt>
    <dgm:pt modelId="{C341C7CC-5EF3-456B-AEA8-9BEF70A982A0}" type="parTrans" cxnId="{C2C9FCE0-7312-4927-917D-84F885EB8CA1}">
      <dgm:prSet/>
      <dgm:spPr/>
      <dgm:t>
        <a:bodyPr/>
        <a:lstStyle/>
        <a:p>
          <a:endParaRPr lang="es-EC"/>
        </a:p>
      </dgm:t>
    </dgm:pt>
    <dgm:pt modelId="{A51DE069-5665-40D1-9C35-DDABBD31A182}" type="sibTrans" cxnId="{C2C9FCE0-7312-4927-917D-84F885EB8CA1}">
      <dgm:prSet/>
      <dgm:spPr/>
      <dgm:t>
        <a:bodyPr/>
        <a:lstStyle/>
        <a:p>
          <a:endParaRPr lang="es-EC"/>
        </a:p>
      </dgm:t>
    </dgm:pt>
    <dgm:pt modelId="{AFE415B6-5CA2-4FCA-BF78-70EF7C76CEE3}">
      <dgm:prSet phldrT="[Texto]" custT="1"/>
      <dgm:spPr/>
      <dgm:t>
        <a:bodyPr/>
        <a:lstStyle/>
        <a:p>
          <a:r>
            <a:rPr lang="es-EC" sz="2000" dirty="0" smtClean="0">
              <a:latin typeface="Arial"/>
              <a:ea typeface="Calibri"/>
            </a:rPr>
            <a:t>Referente a la necesidad de Implementar de una Unidad de Seguridad e Higiene del Trabajo.</a:t>
          </a:r>
          <a:endParaRPr lang="es-EC" sz="2000" dirty="0"/>
        </a:p>
      </dgm:t>
    </dgm:pt>
    <dgm:pt modelId="{77603FD5-E698-4C41-AF39-D1E66543AC8E}" type="parTrans" cxnId="{389FCBA1-0818-4627-9213-55C911DD7697}">
      <dgm:prSet/>
      <dgm:spPr/>
      <dgm:t>
        <a:bodyPr/>
        <a:lstStyle/>
        <a:p>
          <a:endParaRPr lang="es-EC"/>
        </a:p>
      </dgm:t>
    </dgm:pt>
    <dgm:pt modelId="{FCD1F446-F550-44AC-ABBC-AD6C092BF35A}" type="sibTrans" cxnId="{389FCBA1-0818-4627-9213-55C911DD7697}">
      <dgm:prSet/>
      <dgm:spPr/>
      <dgm:t>
        <a:bodyPr/>
        <a:lstStyle/>
        <a:p>
          <a:endParaRPr lang="es-EC"/>
        </a:p>
      </dgm:t>
    </dgm:pt>
    <dgm:pt modelId="{F0287DF4-70BF-4BC4-81FF-605FF5974D5C}">
      <dgm:prSet phldrT="[Texto]" custT="1"/>
      <dgm:spPr/>
      <dgm:t>
        <a:bodyPr/>
        <a:lstStyle/>
        <a:p>
          <a:r>
            <a:rPr lang="es-EC" sz="2000" dirty="0" smtClean="0">
              <a:latin typeface="Arial"/>
              <a:ea typeface="Times New Roman"/>
            </a:rPr>
            <a:t>La mayoría del personal encuestado tiene poco tiempo en el MICS.</a:t>
          </a:r>
          <a:endParaRPr lang="es-EC" sz="2000" dirty="0"/>
        </a:p>
      </dgm:t>
    </dgm:pt>
    <dgm:pt modelId="{AC3514F2-9DBE-449C-90D8-9CE4AEE98BD4}" type="parTrans" cxnId="{80CE1F49-4917-43CF-9ABC-4920CF120C97}">
      <dgm:prSet/>
      <dgm:spPr/>
      <dgm:t>
        <a:bodyPr/>
        <a:lstStyle/>
        <a:p>
          <a:endParaRPr lang="es-EC"/>
        </a:p>
      </dgm:t>
    </dgm:pt>
    <dgm:pt modelId="{2130B0FA-D87A-41B1-929C-AA44ADB13634}" type="sibTrans" cxnId="{80CE1F49-4917-43CF-9ABC-4920CF120C97}">
      <dgm:prSet/>
      <dgm:spPr/>
      <dgm:t>
        <a:bodyPr/>
        <a:lstStyle/>
        <a:p>
          <a:endParaRPr lang="es-EC"/>
        </a:p>
      </dgm:t>
    </dgm:pt>
    <dgm:pt modelId="{0D95A520-BE29-49A0-B17A-65B8C84A000B}">
      <dgm:prSet custScaleX="203998" custScaleY="98011" custRadScaleRad="95408" custRadScaleInc="36416"/>
      <dgm:spPr/>
      <dgm:t>
        <a:bodyPr/>
        <a:lstStyle/>
        <a:p>
          <a:endParaRPr lang="es-EC"/>
        </a:p>
      </dgm:t>
    </dgm:pt>
    <dgm:pt modelId="{5D45ABAD-EC4E-4EB3-9E9A-FACCD6D76EE8}" type="parTrans" cxnId="{02167052-2477-40C0-85E4-A51BD827280F}">
      <dgm:prSet custAng="16700704" custFlipVert="1" custScaleX="51332" custLinFactNeighborX="-14898" custLinFactNeighborY="80134"/>
      <dgm:spPr/>
      <dgm:t>
        <a:bodyPr/>
        <a:lstStyle/>
        <a:p>
          <a:endParaRPr lang="es-EC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666C0C-14E3-4B01-8ECC-C7F5BB36ACE8}" type="sibTrans" cxnId="{02167052-2477-40C0-85E4-A51BD827280F}">
      <dgm:prSet/>
      <dgm:spPr/>
      <dgm:t>
        <a:bodyPr/>
        <a:lstStyle/>
        <a:p>
          <a:endParaRPr lang="es-EC"/>
        </a:p>
      </dgm:t>
    </dgm:pt>
    <dgm:pt modelId="{E0B1111F-9341-4291-B9C3-AA73FD84088A}">
      <dgm:prSet custScaleX="203998" custScaleY="98011" custRadScaleRad="95408" custRadScaleInc="36416"/>
      <dgm:spPr/>
      <dgm:t>
        <a:bodyPr/>
        <a:lstStyle/>
        <a:p>
          <a:endParaRPr lang="es-EC"/>
        </a:p>
      </dgm:t>
    </dgm:pt>
    <dgm:pt modelId="{56D66BB0-8A44-4653-862C-855A7ED4AABD}" type="parTrans" cxnId="{7D3A8111-8E8C-45F3-A620-6647D55F4BE1}">
      <dgm:prSet custAng="16700704" custFlipVert="1" custScaleX="51332" custLinFactNeighborX="-14898" custLinFactNeighborY="80134"/>
      <dgm:spPr/>
      <dgm:t>
        <a:bodyPr/>
        <a:lstStyle/>
        <a:p>
          <a:endParaRPr lang="es-EC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542632-B6AC-49A3-9A67-A70B87E46331}" type="sibTrans" cxnId="{7D3A8111-8E8C-45F3-A620-6647D55F4BE1}">
      <dgm:prSet/>
      <dgm:spPr/>
      <dgm:t>
        <a:bodyPr/>
        <a:lstStyle/>
        <a:p>
          <a:endParaRPr lang="es-EC"/>
        </a:p>
      </dgm:t>
    </dgm:pt>
    <dgm:pt modelId="{962DC131-2AFD-4F3F-8D29-AD40F185E2C6}" type="pres">
      <dgm:prSet presAssocID="{4AEF1BB3-DF59-4610-A220-2938B47945B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72F3E80-A14D-4C3A-B3F0-50ADF43CCBAE}" type="pres">
      <dgm:prSet presAssocID="{E517164E-67A8-453F-BDFF-148E48EF9E98}" presName="centerShape" presStyleLbl="node0" presStyleIdx="0" presStyleCnt="1" custLinFactNeighborX="-1137" custLinFactNeighborY="1950"/>
      <dgm:spPr/>
      <dgm:t>
        <a:bodyPr/>
        <a:lstStyle/>
        <a:p>
          <a:endParaRPr lang="es-EC"/>
        </a:p>
      </dgm:t>
    </dgm:pt>
    <dgm:pt modelId="{939FED5A-FD0F-41E2-866E-5F7BE7E5A4BA}" type="pres">
      <dgm:prSet presAssocID="{3A744644-862E-438C-ADD2-AF1FADD36C02}" presName="parTrans" presStyleLbl="bgSibTrans2D1" presStyleIdx="0" presStyleCnt="4" custAng="12000000" custFlipHor="0" custLinFactNeighborX="-58267" custLinFactNeighborY="25723"/>
      <dgm:spPr/>
      <dgm:t>
        <a:bodyPr/>
        <a:lstStyle/>
        <a:p>
          <a:endParaRPr lang="es-EC"/>
        </a:p>
      </dgm:t>
    </dgm:pt>
    <dgm:pt modelId="{12DEB515-47FD-4EDD-B6BE-0006F3C1C3F3}" type="pres">
      <dgm:prSet presAssocID="{11278644-23A4-42F2-AE98-9E5A66E84E0F}" presName="node" presStyleLbl="node1" presStyleIdx="0" presStyleCnt="4" custRadScaleRad="105788" custRadScaleInc="35474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0DA948-FE99-49FE-93F6-8BA3D6D061D3}" type="pres">
      <dgm:prSet presAssocID="{AC3514F2-9DBE-449C-90D8-9CE4AEE98BD4}" presName="parTrans" presStyleLbl="bgSibTrans2D1" presStyleIdx="1" presStyleCnt="4" custFlipVert="1" custFlipHor="1" custLinFactNeighborX="63337" custLinFactNeighborY="-5301"/>
      <dgm:spPr/>
      <dgm:t>
        <a:bodyPr/>
        <a:lstStyle/>
        <a:p>
          <a:endParaRPr lang="es-EC"/>
        </a:p>
      </dgm:t>
    </dgm:pt>
    <dgm:pt modelId="{F9F080D0-C983-4474-8FFC-0AD52AEC9766}" type="pres">
      <dgm:prSet presAssocID="{F0287DF4-70BF-4BC4-81FF-605FF5974D5C}" presName="node" presStyleLbl="node1" presStyleIdx="1" presStyleCnt="4" custRadScaleRad="98080" custRadScaleInc="-1097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9AAC0A-8A93-4926-AF2D-B0F369B489F6}" type="pres">
      <dgm:prSet presAssocID="{C341C7CC-5EF3-456B-AEA8-9BEF70A982A0}" presName="parTrans" presStyleLbl="bgSibTrans2D1" presStyleIdx="2" presStyleCnt="4" custAng="3600000" custFlipVert="1" custLinFactY="31242" custLinFactNeighborX="29055" custLinFactNeighborY="100000"/>
      <dgm:spPr/>
      <dgm:t>
        <a:bodyPr/>
        <a:lstStyle/>
        <a:p>
          <a:endParaRPr lang="es-EC"/>
        </a:p>
      </dgm:t>
    </dgm:pt>
    <dgm:pt modelId="{073E2837-F85F-48AE-990A-9B21BBE5EE3B}" type="pres">
      <dgm:prSet presAssocID="{57FD5AFE-9023-45D0-946E-962F7B03AFC4}" presName="node" presStyleLbl="node1" presStyleIdx="2" presStyleCnt="4" custRadScaleRad="96081" custRadScaleInc="-1103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AF4CFE-AB7C-46C5-A2B6-30AE94987058}" type="pres">
      <dgm:prSet presAssocID="{77603FD5-E698-4C41-AF39-D1E66543AC8E}" presName="parTrans" presStyleLbl="bgSibTrans2D1" presStyleIdx="3" presStyleCnt="4" custAng="0" custFlipVert="1" custFlipHor="1" custLinFactY="29220" custLinFactNeighborX="-20536" custLinFactNeighborY="100000"/>
      <dgm:spPr/>
      <dgm:t>
        <a:bodyPr/>
        <a:lstStyle/>
        <a:p>
          <a:endParaRPr lang="es-EC"/>
        </a:p>
      </dgm:t>
    </dgm:pt>
    <dgm:pt modelId="{5602E56B-5871-433B-A172-9D9442704F91}" type="pres">
      <dgm:prSet presAssocID="{AFE415B6-5CA2-4FCA-BF78-70EF7C76CEE3}" presName="node" presStyleLbl="node1" presStyleIdx="3" presStyleCnt="4" custRadScaleRad="105248" custRadScaleInc="-908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8C3C431-CF04-4BFB-A56E-4B146AD79895}" type="presOf" srcId="{C341C7CC-5EF3-456B-AEA8-9BEF70A982A0}" destId="{089AAC0A-8A93-4926-AF2D-B0F369B489F6}" srcOrd="0" destOrd="0" presId="urn:microsoft.com/office/officeart/2005/8/layout/radial4"/>
    <dgm:cxn modelId="{C2C9FCE0-7312-4927-917D-84F885EB8CA1}" srcId="{E517164E-67A8-453F-BDFF-148E48EF9E98}" destId="{57FD5AFE-9023-45D0-946E-962F7B03AFC4}" srcOrd="2" destOrd="0" parTransId="{C341C7CC-5EF3-456B-AEA8-9BEF70A982A0}" sibTransId="{A51DE069-5665-40D1-9C35-DDABBD31A182}"/>
    <dgm:cxn modelId="{EB7BD997-B9DC-4FFD-BD56-5918B88DB296}" type="presOf" srcId="{11278644-23A4-42F2-AE98-9E5A66E84E0F}" destId="{12DEB515-47FD-4EDD-B6BE-0006F3C1C3F3}" srcOrd="0" destOrd="0" presId="urn:microsoft.com/office/officeart/2005/8/layout/radial4"/>
    <dgm:cxn modelId="{79808FBF-D999-453F-8EAF-B25A5B67AB22}" type="presOf" srcId="{AFE415B6-5CA2-4FCA-BF78-70EF7C76CEE3}" destId="{5602E56B-5871-433B-A172-9D9442704F91}" srcOrd="0" destOrd="0" presId="urn:microsoft.com/office/officeart/2005/8/layout/radial4"/>
    <dgm:cxn modelId="{BEB56FD3-3B96-497C-9189-165DC56775A2}" type="presOf" srcId="{4AEF1BB3-DF59-4610-A220-2938B47945BD}" destId="{962DC131-2AFD-4F3F-8D29-AD40F185E2C6}" srcOrd="0" destOrd="0" presId="urn:microsoft.com/office/officeart/2005/8/layout/radial4"/>
    <dgm:cxn modelId="{0A5CA50C-524C-4A02-9780-EA2E89C591C4}" type="presOf" srcId="{77603FD5-E698-4C41-AF39-D1E66543AC8E}" destId="{2FAF4CFE-AB7C-46C5-A2B6-30AE94987058}" srcOrd="0" destOrd="0" presId="urn:microsoft.com/office/officeart/2005/8/layout/radial4"/>
    <dgm:cxn modelId="{102A27DF-E5FB-44F6-B122-55E0C62BA0E1}" type="presOf" srcId="{3A744644-862E-438C-ADD2-AF1FADD36C02}" destId="{939FED5A-FD0F-41E2-866E-5F7BE7E5A4BA}" srcOrd="0" destOrd="0" presId="urn:microsoft.com/office/officeart/2005/8/layout/radial4"/>
    <dgm:cxn modelId="{04574E1A-9DA6-4E54-81F9-1BF5CC993D88}" type="presOf" srcId="{E517164E-67A8-453F-BDFF-148E48EF9E98}" destId="{472F3E80-A14D-4C3A-B3F0-50ADF43CCBAE}" srcOrd="0" destOrd="0" presId="urn:microsoft.com/office/officeart/2005/8/layout/radial4"/>
    <dgm:cxn modelId="{D4679281-A4F9-40DF-B640-A64826EB529E}" srcId="{4AEF1BB3-DF59-4610-A220-2938B47945BD}" destId="{E517164E-67A8-453F-BDFF-148E48EF9E98}" srcOrd="0" destOrd="0" parTransId="{C44A8947-1216-4518-B19C-D82F086C4672}" sibTransId="{86844C2C-7B49-482D-BF8C-9F67F3A9BBE5}"/>
    <dgm:cxn modelId="{02167052-2477-40C0-85E4-A51BD827280F}" srcId="{4AEF1BB3-DF59-4610-A220-2938B47945BD}" destId="{0D95A520-BE29-49A0-B17A-65B8C84A000B}" srcOrd="1" destOrd="0" parTransId="{5D45ABAD-EC4E-4EB3-9E9A-FACCD6D76EE8}" sibTransId="{61666C0C-14E3-4B01-8ECC-C7F5BB36ACE8}"/>
    <dgm:cxn modelId="{66121954-90D2-4164-95DB-5AC81817FE23}" type="presOf" srcId="{AC3514F2-9DBE-449C-90D8-9CE4AEE98BD4}" destId="{4D0DA948-FE99-49FE-93F6-8BA3D6D061D3}" srcOrd="0" destOrd="0" presId="urn:microsoft.com/office/officeart/2005/8/layout/radial4"/>
    <dgm:cxn modelId="{7AFB302E-A6A6-488D-832A-C61BBA8F4169}" srcId="{E517164E-67A8-453F-BDFF-148E48EF9E98}" destId="{11278644-23A4-42F2-AE98-9E5A66E84E0F}" srcOrd="0" destOrd="0" parTransId="{3A744644-862E-438C-ADD2-AF1FADD36C02}" sibTransId="{194F777E-25D4-4095-A159-D7CB985034D7}"/>
    <dgm:cxn modelId="{7D3A8111-8E8C-45F3-A620-6647D55F4BE1}" srcId="{4AEF1BB3-DF59-4610-A220-2938B47945BD}" destId="{E0B1111F-9341-4291-B9C3-AA73FD84088A}" srcOrd="2" destOrd="0" parTransId="{56D66BB0-8A44-4653-862C-855A7ED4AABD}" sibTransId="{7C542632-B6AC-49A3-9A67-A70B87E46331}"/>
    <dgm:cxn modelId="{80CE1F49-4917-43CF-9ABC-4920CF120C97}" srcId="{E517164E-67A8-453F-BDFF-148E48EF9E98}" destId="{F0287DF4-70BF-4BC4-81FF-605FF5974D5C}" srcOrd="1" destOrd="0" parTransId="{AC3514F2-9DBE-449C-90D8-9CE4AEE98BD4}" sibTransId="{2130B0FA-D87A-41B1-929C-AA44ADB13634}"/>
    <dgm:cxn modelId="{389FCBA1-0818-4627-9213-55C911DD7697}" srcId="{E517164E-67A8-453F-BDFF-148E48EF9E98}" destId="{AFE415B6-5CA2-4FCA-BF78-70EF7C76CEE3}" srcOrd="3" destOrd="0" parTransId="{77603FD5-E698-4C41-AF39-D1E66543AC8E}" sibTransId="{FCD1F446-F550-44AC-ABBC-AD6C092BF35A}"/>
    <dgm:cxn modelId="{F3D3902B-1BC9-46DE-80B1-59763DC78072}" type="presOf" srcId="{57FD5AFE-9023-45D0-946E-962F7B03AFC4}" destId="{073E2837-F85F-48AE-990A-9B21BBE5EE3B}" srcOrd="0" destOrd="0" presId="urn:microsoft.com/office/officeart/2005/8/layout/radial4"/>
    <dgm:cxn modelId="{A281E8D2-FDC7-4E5A-8E21-AD11CE1D7179}" type="presOf" srcId="{F0287DF4-70BF-4BC4-81FF-605FF5974D5C}" destId="{F9F080D0-C983-4474-8FFC-0AD52AEC9766}" srcOrd="0" destOrd="0" presId="urn:microsoft.com/office/officeart/2005/8/layout/radial4"/>
    <dgm:cxn modelId="{381BBE76-8506-46C6-9B9F-9632989825D8}" type="presParOf" srcId="{962DC131-2AFD-4F3F-8D29-AD40F185E2C6}" destId="{472F3E80-A14D-4C3A-B3F0-50ADF43CCBAE}" srcOrd="0" destOrd="0" presId="urn:microsoft.com/office/officeart/2005/8/layout/radial4"/>
    <dgm:cxn modelId="{CD2DEB5D-71C7-479D-AB0B-A7CA2AA6CF2E}" type="presParOf" srcId="{962DC131-2AFD-4F3F-8D29-AD40F185E2C6}" destId="{939FED5A-FD0F-41E2-866E-5F7BE7E5A4BA}" srcOrd="1" destOrd="0" presId="urn:microsoft.com/office/officeart/2005/8/layout/radial4"/>
    <dgm:cxn modelId="{CF88C8BB-F5F7-450A-8A1F-C3C8820665C0}" type="presParOf" srcId="{962DC131-2AFD-4F3F-8D29-AD40F185E2C6}" destId="{12DEB515-47FD-4EDD-B6BE-0006F3C1C3F3}" srcOrd="2" destOrd="0" presId="urn:microsoft.com/office/officeart/2005/8/layout/radial4"/>
    <dgm:cxn modelId="{7C0F3D5C-5E29-4FA4-9397-6D9B516C3171}" type="presParOf" srcId="{962DC131-2AFD-4F3F-8D29-AD40F185E2C6}" destId="{4D0DA948-FE99-49FE-93F6-8BA3D6D061D3}" srcOrd="3" destOrd="0" presId="urn:microsoft.com/office/officeart/2005/8/layout/radial4"/>
    <dgm:cxn modelId="{D21C4DA6-4BE4-4D2F-840E-54BCBDDA342F}" type="presParOf" srcId="{962DC131-2AFD-4F3F-8D29-AD40F185E2C6}" destId="{F9F080D0-C983-4474-8FFC-0AD52AEC9766}" srcOrd="4" destOrd="0" presId="urn:microsoft.com/office/officeart/2005/8/layout/radial4"/>
    <dgm:cxn modelId="{25CD37F3-E1F2-4B87-97B9-07D472731C20}" type="presParOf" srcId="{962DC131-2AFD-4F3F-8D29-AD40F185E2C6}" destId="{089AAC0A-8A93-4926-AF2D-B0F369B489F6}" srcOrd="5" destOrd="0" presId="urn:microsoft.com/office/officeart/2005/8/layout/radial4"/>
    <dgm:cxn modelId="{A139A5A3-CD64-4786-8E10-7096FE3915AF}" type="presParOf" srcId="{962DC131-2AFD-4F3F-8D29-AD40F185E2C6}" destId="{073E2837-F85F-48AE-990A-9B21BBE5EE3B}" srcOrd="6" destOrd="0" presId="urn:microsoft.com/office/officeart/2005/8/layout/radial4"/>
    <dgm:cxn modelId="{E9DE3B43-7AE1-4617-B121-40C0E1F843E4}" type="presParOf" srcId="{962DC131-2AFD-4F3F-8D29-AD40F185E2C6}" destId="{2FAF4CFE-AB7C-46C5-A2B6-30AE94987058}" srcOrd="7" destOrd="0" presId="urn:microsoft.com/office/officeart/2005/8/layout/radial4"/>
    <dgm:cxn modelId="{36D32F3E-C287-41C9-A56B-087378251FF6}" type="presParOf" srcId="{962DC131-2AFD-4F3F-8D29-AD40F185E2C6}" destId="{5602E56B-5871-433B-A172-9D9442704F9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AEF1BB3-DF59-4610-A220-2938B47945BD}" type="doc">
      <dgm:prSet loTypeId="urn:microsoft.com/office/officeart/2005/8/layout/radial4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517164E-67A8-453F-BDFF-148E48EF9E98}">
      <dgm:prSet phldrT="[Texto]" custT="1"/>
      <dgm:spPr/>
      <dgm:t>
        <a:bodyPr/>
        <a:lstStyle/>
        <a:p>
          <a:pPr marL="0" indent="0"/>
          <a:r>
            <a:rPr lang="es-ES" altLang="es-EC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Recomendaciones</a:t>
          </a:r>
          <a:endParaRPr lang="es-EC" sz="2000" b="1" dirty="0"/>
        </a:p>
      </dgm:t>
    </dgm:pt>
    <dgm:pt modelId="{C44A8947-1216-4518-B19C-D82F086C4672}" type="parTrans" cxnId="{D4679281-A4F9-40DF-B640-A64826EB529E}">
      <dgm:prSet/>
      <dgm:spPr/>
      <dgm:t>
        <a:bodyPr/>
        <a:lstStyle/>
        <a:p>
          <a:endParaRPr lang="es-EC"/>
        </a:p>
      </dgm:t>
    </dgm:pt>
    <dgm:pt modelId="{86844C2C-7B49-482D-BF8C-9F67F3A9BBE5}" type="sibTrans" cxnId="{D4679281-A4F9-40DF-B640-A64826EB529E}">
      <dgm:prSet/>
      <dgm:spPr/>
      <dgm:t>
        <a:bodyPr/>
        <a:lstStyle/>
        <a:p>
          <a:endParaRPr lang="es-EC"/>
        </a:p>
      </dgm:t>
    </dgm:pt>
    <dgm:pt modelId="{11278644-23A4-42F2-AE98-9E5A66E84E0F}">
      <dgm:prSet phldrT="[Texto]" custT="1"/>
      <dgm:spPr/>
      <dgm:t>
        <a:bodyPr/>
        <a:lstStyle/>
        <a:p>
          <a:endParaRPr lang="es-EC" sz="2000" dirty="0" smtClean="0">
            <a:latin typeface="Arial"/>
            <a:ea typeface="Calibri"/>
          </a:endParaRPr>
        </a:p>
        <a:p>
          <a:r>
            <a:rPr lang="es-EC" sz="2000" dirty="0" smtClean="0">
              <a:solidFill>
                <a:srgbClr val="000000"/>
              </a:solidFill>
              <a:latin typeface="Arial"/>
              <a:ea typeface="Times New Roman"/>
            </a:rPr>
            <a:t>La participación de todo el personal, G.A.; G.T.; G.TH., y P.O.R</a:t>
          </a:r>
          <a:endParaRPr lang="es-EC" sz="2400" dirty="0"/>
        </a:p>
      </dgm:t>
    </dgm:pt>
    <dgm:pt modelId="{3A744644-862E-438C-ADD2-AF1FADD36C02}" type="parTrans" cxnId="{7AFB302E-A6A6-488D-832A-C61BBA8F4169}">
      <dgm:prSet/>
      <dgm:spPr/>
      <dgm:t>
        <a:bodyPr/>
        <a:lstStyle/>
        <a:p>
          <a:endParaRPr lang="es-EC"/>
        </a:p>
      </dgm:t>
    </dgm:pt>
    <dgm:pt modelId="{194F777E-25D4-4095-A159-D7CB985034D7}" type="sibTrans" cxnId="{7AFB302E-A6A6-488D-832A-C61BBA8F4169}">
      <dgm:prSet/>
      <dgm:spPr/>
      <dgm:t>
        <a:bodyPr/>
        <a:lstStyle/>
        <a:p>
          <a:endParaRPr lang="es-EC"/>
        </a:p>
      </dgm:t>
    </dgm:pt>
    <dgm:pt modelId="{57FD5AFE-9023-45D0-946E-962F7B03AFC4}">
      <dgm:prSet phldrT="[Texto]" custT="1"/>
      <dgm:spPr/>
      <dgm:t>
        <a:bodyPr/>
        <a:lstStyle/>
        <a:p>
          <a:r>
            <a:rPr lang="es-EC" sz="2000" dirty="0" smtClean="0">
              <a:latin typeface="Arial"/>
              <a:ea typeface="Arial Unicode MS"/>
              <a:cs typeface="Arial Unicode MS"/>
            </a:rPr>
            <a:t>Capacitar al personal.</a:t>
          </a:r>
          <a:r>
            <a:rPr lang="es-EC" sz="2000" dirty="0" smtClean="0">
              <a:latin typeface="Arial"/>
              <a:ea typeface="Times New Roman"/>
            </a:rPr>
            <a:t>. </a:t>
          </a:r>
          <a:endParaRPr lang="es-EC" sz="2000" dirty="0"/>
        </a:p>
      </dgm:t>
    </dgm:pt>
    <dgm:pt modelId="{C341C7CC-5EF3-456B-AEA8-9BEF70A982A0}" type="parTrans" cxnId="{C2C9FCE0-7312-4927-917D-84F885EB8CA1}">
      <dgm:prSet/>
      <dgm:spPr/>
      <dgm:t>
        <a:bodyPr/>
        <a:lstStyle/>
        <a:p>
          <a:endParaRPr lang="es-EC"/>
        </a:p>
      </dgm:t>
    </dgm:pt>
    <dgm:pt modelId="{A51DE069-5665-40D1-9C35-DDABBD31A182}" type="sibTrans" cxnId="{C2C9FCE0-7312-4927-917D-84F885EB8CA1}">
      <dgm:prSet/>
      <dgm:spPr/>
      <dgm:t>
        <a:bodyPr/>
        <a:lstStyle/>
        <a:p>
          <a:endParaRPr lang="es-EC"/>
        </a:p>
      </dgm:t>
    </dgm:pt>
    <dgm:pt modelId="{AFE415B6-5CA2-4FCA-BF78-70EF7C76CEE3}">
      <dgm:prSet phldrT="[Texto]" custT="1"/>
      <dgm:spPr/>
      <dgm:t>
        <a:bodyPr/>
        <a:lstStyle/>
        <a:p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Realizar procedimientos a implementarse dentro de la jurisdicción del MICS (Mtto).</a:t>
          </a:r>
          <a:endParaRPr lang="es-EC" sz="2000" dirty="0"/>
        </a:p>
      </dgm:t>
    </dgm:pt>
    <dgm:pt modelId="{77603FD5-E698-4C41-AF39-D1E66543AC8E}" type="parTrans" cxnId="{389FCBA1-0818-4627-9213-55C911DD7697}">
      <dgm:prSet/>
      <dgm:spPr/>
      <dgm:t>
        <a:bodyPr/>
        <a:lstStyle/>
        <a:p>
          <a:endParaRPr lang="es-EC"/>
        </a:p>
      </dgm:t>
    </dgm:pt>
    <dgm:pt modelId="{FCD1F446-F550-44AC-ABBC-AD6C092BF35A}" type="sibTrans" cxnId="{389FCBA1-0818-4627-9213-55C911DD7697}">
      <dgm:prSet/>
      <dgm:spPr/>
      <dgm:t>
        <a:bodyPr/>
        <a:lstStyle/>
        <a:p>
          <a:endParaRPr lang="es-EC"/>
        </a:p>
      </dgm:t>
    </dgm:pt>
    <dgm:pt modelId="{F0287DF4-70BF-4BC4-81FF-605FF5974D5C}">
      <dgm:prSet phldrT="[Texto]" custT="1"/>
      <dgm:spPr/>
      <dgm:t>
        <a:bodyPr/>
        <a:lstStyle/>
        <a:p>
          <a:r>
            <a:rPr lang="es-EC" sz="2000" dirty="0" smtClean="0">
              <a:solidFill>
                <a:prstClr val="black"/>
              </a:solidFill>
              <a:latin typeface="Arial"/>
              <a:ea typeface="Arial Unicode MS"/>
              <a:cs typeface="Arial Unicode MS"/>
            </a:rPr>
            <a:t>Implementar una Unidad de Seguridad e Higiene del Trabajo.</a:t>
          </a:r>
          <a:endParaRPr lang="es-EC" sz="2000" dirty="0"/>
        </a:p>
      </dgm:t>
    </dgm:pt>
    <dgm:pt modelId="{AC3514F2-9DBE-449C-90D8-9CE4AEE98BD4}" type="parTrans" cxnId="{80CE1F49-4917-43CF-9ABC-4920CF120C97}">
      <dgm:prSet/>
      <dgm:spPr/>
      <dgm:t>
        <a:bodyPr/>
        <a:lstStyle/>
        <a:p>
          <a:endParaRPr lang="es-EC"/>
        </a:p>
      </dgm:t>
    </dgm:pt>
    <dgm:pt modelId="{2130B0FA-D87A-41B1-929C-AA44ADB13634}" type="sibTrans" cxnId="{80CE1F49-4917-43CF-9ABC-4920CF120C97}">
      <dgm:prSet/>
      <dgm:spPr/>
      <dgm:t>
        <a:bodyPr/>
        <a:lstStyle/>
        <a:p>
          <a:endParaRPr lang="es-EC"/>
        </a:p>
      </dgm:t>
    </dgm:pt>
    <dgm:pt modelId="{0D95A520-BE29-49A0-B17A-65B8C84A000B}">
      <dgm:prSet custScaleX="203998" custScaleY="98011" custRadScaleRad="95408" custRadScaleInc="36416"/>
      <dgm:spPr/>
      <dgm:t>
        <a:bodyPr/>
        <a:lstStyle/>
        <a:p>
          <a:endParaRPr lang="es-EC"/>
        </a:p>
      </dgm:t>
    </dgm:pt>
    <dgm:pt modelId="{5D45ABAD-EC4E-4EB3-9E9A-FACCD6D76EE8}" type="parTrans" cxnId="{02167052-2477-40C0-85E4-A51BD827280F}">
      <dgm:prSet custAng="16700704" custFlipVert="1" custScaleX="51332" custLinFactNeighborX="-14898" custLinFactNeighborY="80134"/>
      <dgm:spPr/>
      <dgm:t>
        <a:bodyPr/>
        <a:lstStyle/>
        <a:p>
          <a:endParaRPr lang="es-EC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666C0C-14E3-4B01-8ECC-C7F5BB36ACE8}" type="sibTrans" cxnId="{02167052-2477-40C0-85E4-A51BD827280F}">
      <dgm:prSet/>
      <dgm:spPr/>
      <dgm:t>
        <a:bodyPr/>
        <a:lstStyle/>
        <a:p>
          <a:endParaRPr lang="es-EC"/>
        </a:p>
      </dgm:t>
    </dgm:pt>
    <dgm:pt modelId="{E0B1111F-9341-4291-B9C3-AA73FD84088A}">
      <dgm:prSet custScaleX="203998" custScaleY="98011" custRadScaleRad="95408" custRadScaleInc="36416"/>
      <dgm:spPr/>
      <dgm:t>
        <a:bodyPr/>
        <a:lstStyle/>
        <a:p>
          <a:endParaRPr lang="es-EC"/>
        </a:p>
      </dgm:t>
    </dgm:pt>
    <dgm:pt modelId="{56D66BB0-8A44-4653-862C-855A7ED4AABD}" type="parTrans" cxnId="{7D3A8111-8E8C-45F3-A620-6647D55F4BE1}">
      <dgm:prSet custAng="16700704" custFlipVert="1" custScaleX="51332" custLinFactNeighborX="-14898" custLinFactNeighborY="80134"/>
      <dgm:spPr/>
      <dgm:t>
        <a:bodyPr/>
        <a:lstStyle/>
        <a:p>
          <a:endParaRPr lang="es-EC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542632-B6AC-49A3-9A67-A70B87E46331}" type="sibTrans" cxnId="{7D3A8111-8E8C-45F3-A620-6647D55F4BE1}">
      <dgm:prSet/>
      <dgm:spPr/>
      <dgm:t>
        <a:bodyPr/>
        <a:lstStyle/>
        <a:p>
          <a:endParaRPr lang="es-EC"/>
        </a:p>
      </dgm:t>
    </dgm:pt>
    <dgm:pt modelId="{962DC131-2AFD-4F3F-8D29-AD40F185E2C6}" type="pres">
      <dgm:prSet presAssocID="{4AEF1BB3-DF59-4610-A220-2938B47945B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72F3E80-A14D-4C3A-B3F0-50ADF43CCBAE}" type="pres">
      <dgm:prSet presAssocID="{E517164E-67A8-453F-BDFF-148E48EF9E98}" presName="centerShape" presStyleLbl="node0" presStyleIdx="0" presStyleCnt="1" custScaleX="129534" custScaleY="86536" custLinFactNeighborX="-1137" custLinFactNeighborY="1950"/>
      <dgm:spPr/>
      <dgm:t>
        <a:bodyPr/>
        <a:lstStyle/>
        <a:p>
          <a:endParaRPr lang="es-EC"/>
        </a:p>
      </dgm:t>
    </dgm:pt>
    <dgm:pt modelId="{939FED5A-FD0F-41E2-866E-5F7BE7E5A4BA}" type="pres">
      <dgm:prSet presAssocID="{3A744644-862E-438C-ADD2-AF1FADD36C02}" presName="parTrans" presStyleLbl="bgSibTrans2D1" presStyleIdx="0" presStyleCnt="4" custAng="12000000" custFlipHor="0" custLinFactNeighborX="-58267" custLinFactNeighborY="25723"/>
      <dgm:spPr/>
      <dgm:t>
        <a:bodyPr/>
        <a:lstStyle/>
        <a:p>
          <a:endParaRPr lang="es-EC"/>
        </a:p>
      </dgm:t>
    </dgm:pt>
    <dgm:pt modelId="{12DEB515-47FD-4EDD-B6BE-0006F3C1C3F3}" type="pres">
      <dgm:prSet presAssocID="{11278644-23A4-42F2-AE98-9E5A66E84E0F}" presName="node" presStyleLbl="node1" presStyleIdx="0" presStyleCnt="4" custRadScaleRad="111540" custRadScaleInc="34411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0DA948-FE99-49FE-93F6-8BA3D6D061D3}" type="pres">
      <dgm:prSet presAssocID="{AC3514F2-9DBE-449C-90D8-9CE4AEE98BD4}" presName="parTrans" presStyleLbl="bgSibTrans2D1" presStyleIdx="1" presStyleCnt="4" custFlipVert="1" custFlipHor="1" custLinFactNeighborX="63337" custLinFactNeighborY="-5301"/>
      <dgm:spPr/>
      <dgm:t>
        <a:bodyPr/>
        <a:lstStyle/>
        <a:p>
          <a:endParaRPr lang="es-EC"/>
        </a:p>
      </dgm:t>
    </dgm:pt>
    <dgm:pt modelId="{F9F080D0-C983-4474-8FFC-0AD52AEC9766}" type="pres">
      <dgm:prSet presAssocID="{F0287DF4-70BF-4BC4-81FF-605FF5974D5C}" presName="node" presStyleLbl="node1" presStyleIdx="1" presStyleCnt="4" custRadScaleRad="98080" custRadScaleInc="-1097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9AAC0A-8A93-4926-AF2D-B0F369B489F6}" type="pres">
      <dgm:prSet presAssocID="{C341C7CC-5EF3-456B-AEA8-9BEF70A982A0}" presName="parTrans" presStyleLbl="bgSibTrans2D1" presStyleIdx="2" presStyleCnt="4" custAng="3600000" custFlipVert="1" custLinFactY="31242" custLinFactNeighborX="29055" custLinFactNeighborY="100000"/>
      <dgm:spPr/>
      <dgm:t>
        <a:bodyPr/>
        <a:lstStyle/>
        <a:p>
          <a:endParaRPr lang="es-EC"/>
        </a:p>
      </dgm:t>
    </dgm:pt>
    <dgm:pt modelId="{073E2837-F85F-48AE-990A-9B21BBE5EE3B}" type="pres">
      <dgm:prSet presAssocID="{57FD5AFE-9023-45D0-946E-962F7B03AFC4}" presName="node" presStyleLbl="node1" presStyleIdx="2" presStyleCnt="4" custRadScaleRad="96081" custRadScaleInc="-1103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AF4CFE-AB7C-46C5-A2B6-30AE94987058}" type="pres">
      <dgm:prSet presAssocID="{77603FD5-E698-4C41-AF39-D1E66543AC8E}" presName="parTrans" presStyleLbl="bgSibTrans2D1" presStyleIdx="3" presStyleCnt="4" custAng="0" custFlipVert="1" custFlipHor="1" custLinFactY="29220" custLinFactNeighborX="-20536" custLinFactNeighborY="100000"/>
      <dgm:spPr/>
      <dgm:t>
        <a:bodyPr/>
        <a:lstStyle/>
        <a:p>
          <a:endParaRPr lang="es-EC"/>
        </a:p>
      </dgm:t>
    </dgm:pt>
    <dgm:pt modelId="{5602E56B-5871-433B-A172-9D9442704F91}" type="pres">
      <dgm:prSet presAssocID="{AFE415B6-5CA2-4FCA-BF78-70EF7C76CEE3}" presName="node" presStyleLbl="node1" presStyleIdx="3" presStyleCnt="4" custRadScaleRad="105248" custRadScaleInc="-908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2C9FCE0-7312-4927-917D-84F885EB8CA1}" srcId="{E517164E-67A8-453F-BDFF-148E48EF9E98}" destId="{57FD5AFE-9023-45D0-946E-962F7B03AFC4}" srcOrd="2" destOrd="0" parTransId="{C341C7CC-5EF3-456B-AEA8-9BEF70A982A0}" sibTransId="{A51DE069-5665-40D1-9C35-DDABBD31A182}"/>
    <dgm:cxn modelId="{70E6D972-64C3-4D49-995B-8D841AB38347}" type="presOf" srcId="{AC3514F2-9DBE-449C-90D8-9CE4AEE98BD4}" destId="{4D0DA948-FE99-49FE-93F6-8BA3D6D061D3}" srcOrd="0" destOrd="0" presId="urn:microsoft.com/office/officeart/2005/8/layout/radial4"/>
    <dgm:cxn modelId="{3B7805B9-0731-4228-A984-EB674042EBA4}" type="presOf" srcId="{57FD5AFE-9023-45D0-946E-962F7B03AFC4}" destId="{073E2837-F85F-48AE-990A-9B21BBE5EE3B}" srcOrd="0" destOrd="0" presId="urn:microsoft.com/office/officeart/2005/8/layout/radial4"/>
    <dgm:cxn modelId="{D4679281-A4F9-40DF-B640-A64826EB529E}" srcId="{4AEF1BB3-DF59-4610-A220-2938B47945BD}" destId="{E517164E-67A8-453F-BDFF-148E48EF9E98}" srcOrd="0" destOrd="0" parTransId="{C44A8947-1216-4518-B19C-D82F086C4672}" sibTransId="{86844C2C-7B49-482D-BF8C-9F67F3A9BBE5}"/>
    <dgm:cxn modelId="{02167052-2477-40C0-85E4-A51BD827280F}" srcId="{4AEF1BB3-DF59-4610-A220-2938B47945BD}" destId="{0D95A520-BE29-49A0-B17A-65B8C84A000B}" srcOrd="1" destOrd="0" parTransId="{5D45ABAD-EC4E-4EB3-9E9A-FACCD6D76EE8}" sibTransId="{61666C0C-14E3-4B01-8ECC-C7F5BB36ACE8}"/>
    <dgm:cxn modelId="{D6D47ADE-A837-41BB-B1D4-D640DBA04DA4}" type="presOf" srcId="{E517164E-67A8-453F-BDFF-148E48EF9E98}" destId="{472F3E80-A14D-4C3A-B3F0-50ADF43CCBAE}" srcOrd="0" destOrd="0" presId="urn:microsoft.com/office/officeart/2005/8/layout/radial4"/>
    <dgm:cxn modelId="{37D031F3-0DA8-443B-9F1B-7AE53314367B}" type="presOf" srcId="{F0287DF4-70BF-4BC4-81FF-605FF5974D5C}" destId="{F9F080D0-C983-4474-8FFC-0AD52AEC9766}" srcOrd="0" destOrd="0" presId="urn:microsoft.com/office/officeart/2005/8/layout/radial4"/>
    <dgm:cxn modelId="{7AFB302E-A6A6-488D-832A-C61BBA8F4169}" srcId="{E517164E-67A8-453F-BDFF-148E48EF9E98}" destId="{11278644-23A4-42F2-AE98-9E5A66E84E0F}" srcOrd="0" destOrd="0" parTransId="{3A744644-862E-438C-ADD2-AF1FADD36C02}" sibTransId="{194F777E-25D4-4095-A159-D7CB985034D7}"/>
    <dgm:cxn modelId="{7D3A8111-8E8C-45F3-A620-6647D55F4BE1}" srcId="{4AEF1BB3-DF59-4610-A220-2938B47945BD}" destId="{E0B1111F-9341-4291-B9C3-AA73FD84088A}" srcOrd="2" destOrd="0" parTransId="{56D66BB0-8A44-4653-862C-855A7ED4AABD}" sibTransId="{7C542632-B6AC-49A3-9A67-A70B87E46331}"/>
    <dgm:cxn modelId="{80CE1F49-4917-43CF-9ABC-4920CF120C97}" srcId="{E517164E-67A8-453F-BDFF-148E48EF9E98}" destId="{F0287DF4-70BF-4BC4-81FF-605FF5974D5C}" srcOrd="1" destOrd="0" parTransId="{AC3514F2-9DBE-449C-90D8-9CE4AEE98BD4}" sibTransId="{2130B0FA-D87A-41B1-929C-AA44ADB13634}"/>
    <dgm:cxn modelId="{924B0354-61CA-45D1-8DA5-9D4486AC4F8C}" type="presOf" srcId="{C341C7CC-5EF3-456B-AEA8-9BEF70A982A0}" destId="{089AAC0A-8A93-4926-AF2D-B0F369B489F6}" srcOrd="0" destOrd="0" presId="urn:microsoft.com/office/officeart/2005/8/layout/radial4"/>
    <dgm:cxn modelId="{5B7D99AF-ABDE-4C2E-94FD-5690F4383208}" type="presOf" srcId="{77603FD5-E698-4C41-AF39-D1E66543AC8E}" destId="{2FAF4CFE-AB7C-46C5-A2B6-30AE94987058}" srcOrd="0" destOrd="0" presId="urn:microsoft.com/office/officeart/2005/8/layout/radial4"/>
    <dgm:cxn modelId="{389FCBA1-0818-4627-9213-55C911DD7697}" srcId="{E517164E-67A8-453F-BDFF-148E48EF9E98}" destId="{AFE415B6-5CA2-4FCA-BF78-70EF7C76CEE3}" srcOrd="3" destOrd="0" parTransId="{77603FD5-E698-4C41-AF39-D1E66543AC8E}" sibTransId="{FCD1F446-F550-44AC-ABBC-AD6C092BF35A}"/>
    <dgm:cxn modelId="{357A810B-DC9D-4A34-9BD5-924A3CA6EB36}" type="presOf" srcId="{3A744644-862E-438C-ADD2-AF1FADD36C02}" destId="{939FED5A-FD0F-41E2-866E-5F7BE7E5A4BA}" srcOrd="0" destOrd="0" presId="urn:microsoft.com/office/officeart/2005/8/layout/radial4"/>
    <dgm:cxn modelId="{2C25A590-DB03-4C5A-8FE8-AFDC4EE89034}" type="presOf" srcId="{AFE415B6-5CA2-4FCA-BF78-70EF7C76CEE3}" destId="{5602E56B-5871-433B-A172-9D9442704F91}" srcOrd="0" destOrd="0" presId="urn:microsoft.com/office/officeart/2005/8/layout/radial4"/>
    <dgm:cxn modelId="{5079C097-3F6C-41FB-85DD-9A5686EE3D36}" type="presOf" srcId="{4AEF1BB3-DF59-4610-A220-2938B47945BD}" destId="{962DC131-2AFD-4F3F-8D29-AD40F185E2C6}" srcOrd="0" destOrd="0" presId="urn:microsoft.com/office/officeart/2005/8/layout/radial4"/>
    <dgm:cxn modelId="{8D516DCC-04FD-4782-9C20-F45A9AD6FD3F}" type="presOf" srcId="{11278644-23A4-42F2-AE98-9E5A66E84E0F}" destId="{12DEB515-47FD-4EDD-B6BE-0006F3C1C3F3}" srcOrd="0" destOrd="0" presId="urn:microsoft.com/office/officeart/2005/8/layout/radial4"/>
    <dgm:cxn modelId="{DFC1C978-804C-4D18-9BE5-15DA035EFE40}" type="presParOf" srcId="{962DC131-2AFD-4F3F-8D29-AD40F185E2C6}" destId="{472F3E80-A14D-4C3A-B3F0-50ADF43CCBAE}" srcOrd="0" destOrd="0" presId="urn:microsoft.com/office/officeart/2005/8/layout/radial4"/>
    <dgm:cxn modelId="{D3128EDC-CBB8-42C5-A8CB-BCCFA4954E60}" type="presParOf" srcId="{962DC131-2AFD-4F3F-8D29-AD40F185E2C6}" destId="{939FED5A-FD0F-41E2-866E-5F7BE7E5A4BA}" srcOrd="1" destOrd="0" presId="urn:microsoft.com/office/officeart/2005/8/layout/radial4"/>
    <dgm:cxn modelId="{AB5163B0-C9BB-4710-99BA-F3ECE4E1C768}" type="presParOf" srcId="{962DC131-2AFD-4F3F-8D29-AD40F185E2C6}" destId="{12DEB515-47FD-4EDD-B6BE-0006F3C1C3F3}" srcOrd="2" destOrd="0" presId="urn:microsoft.com/office/officeart/2005/8/layout/radial4"/>
    <dgm:cxn modelId="{AE86EC48-E95D-455E-A2B4-BE60F0711924}" type="presParOf" srcId="{962DC131-2AFD-4F3F-8D29-AD40F185E2C6}" destId="{4D0DA948-FE99-49FE-93F6-8BA3D6D061D3}" srcOrd="3" destOrd="0" presId="urn:microsoft.com/office/officeart/2005/8/layout/radial4"/>
    <dgm:cxn modelId="{7F7D7A8E-B511-4854-B730-9F86D8E24080}" type="presParOf" srcId="{962DC131-2AFD-4F3F-8D29-AD40F185E2C6}" destId="{F9F080D0-C983-4474-8FFC-0AD52AEC9766}" srcOrd="4" destOrd="0" presId="urn:microsoft.com/office/officeart/2005/8/layout/radial4"/>
    <dgm:cxn modelId="{3F963AB8-8C12-4BA2-B86D-CB5D9A1350B0}" type="presParOf" srcId="{962DC131-2AFD-4F3F-8D29-AD40F185E2C6}" destId="{089AAC0A-8A93-4926-AF2D-B0F369B489F6}" srcOrd="5" destOrd="0" presId="urn:microsoft.com/office/officeart/2005/8/layout/radial4"/>
    <dgm:cxn modelId="{879846F6-7194-4F6F-8B10-230673B535D6}" type="presParOf" srcId="{962DC131-2AFD-4F3F-8D29-AD40F185E2C6}" destId="{073E2837-F85F-48AE-990A-9B21BBE5EE3B}" srcOrd="6" destOrd="0" presId="urn:microsoft.com/office/officeart/2005/8/layout/radial4"/>
    <dgm:cxn modelId="{B9866553-26F0-421D-AD52-20EC9A53A7FD}" type="presParOf" srcId="{962DC131-2AFD-4F3F-8D29-AD40F185E2C6}" destId="{2FAF4CFE-AB7C-46C5-A2B6-30AE94987058}" srcOrd="7" destOrd="0" presId="urn:microsoft.com/office/officeart/2005/8/layout/radial4"/>
    <dgm:cxn modelId="{20A04906-30F5-4FB8-B54F-DCDF7BB5122E}" type="presParOf" srcId="{962DC131-2AFD-4F3F-8D29-AD40F185E2C6}" destId="{5602E56B-5871-433B-A172-9D9442704F9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AEF1BB3-DF59-4610-A220-2938B47945BD}" type="doc">
      <dgm:prSet loTypeId="urn:microsoft.com/office/officeart/2005/8/layout/radial4" loCatId="relationship" qsTypeId="urn:microsoft.com/office/officeart/2005/8/quickstyle/3d7" qsCatId="3D" csTypeId="urn:microsoft.com/office/officeart/2005/8/colors/accent1_2" csCatId="accent1" phldr="1"/>
      <dgm:spPr>
        <a:scene3d>
          <a:camera prst="perspectiveLeft" fov="2400000" zoom="91000">
            <a:rot lat="600000" lon="1200000" rev="0"/>
          </a:camera>
          <a:lightRig rig="threePt" dir="t">
            <a:rot lat="0" lon="0" rev="20640000"/>
          </a:lightRig>
        </a:scene3d>
      </dgm:spPr>
      <dgm:t>
        <a:bodyPr/>
        <a:lstStyle/>
        <a:p>
          <a:endParaRPr lang="es-EC"/>
        </a:p>
      </dgm:t>
    </dgm:pt>
    <dgm:pt modelId="{E517164E-67A8-453F-BDFF-148E48EF9E98}">
      <dgm:prSet phldrT="[Texto]" custT="1"/>
      <dgm:spPr>
        <a:sp3d extrusionH="50600" prstMaterial="plastic">
          <a:bevelT w="101600" h="80600" prst="relaxedInset"/>
          <a:bevelB w="80600" h="80600" prst="relaxedInset"/>
        </a:sp3d>
      </dgm:spPr>
      <dgm:t>
        <a:bodyPr/>
        <a:lstStyle/>
        <a:p>
          <a:pPr marL="0" indent="0"/>
          <a:r>
            <a:rPr lang="es-EC" sz="2400" b="1" dirty="0" smtClean="0">
              <a:solidFill>
                <a:prstClr val="black"/>
              </a:solidFill>
              <a:latin typeface="Arial"/>
              <a:ea typeface="Arial Unicode MS"/>
            </a:rPr>
            <a:t>Objetivo</a:t>
          </a:r>
          <a:endParaRPr lang="es-EC" sz="2400" dirty="0" smtClean="0">
            <a:solidFill>
              <a:prstClr val="black"/>
            </a:solidFill>
          </a:endParaRPr>
        </a:p>
      </dgm:t>
    </dgm:pt>
    <dgm:pt modelId="{C44A8947-1216-4518-B19C-D82F086C4672}" type="parTrans" cxnId="{D4679281-A4F9-40DF-B640-A64826EB529E}">
      <dgm:prSet/>
      <dgm:spPr/>
      <dgm:t>
        <a:bodyPr/>
        <a:lstStyle/>
        <a:p>
          <a:endParaRPr lang="es-EC"/>
        </a:p>
      </dgm:t>
    </dgm:pt>
    <dgm:pt modelId="{86844C2C-7B49-482D-BF8C-9F67F3A9BBE5}" type="sibTrans" cxnId="{D4679281-A4F9-40DF-B640-A64826EB529E}">
      <dgm:prSet/>
      <dgm:spPr/>
      <dgm:t>
        <a:bodyPr/>
        <a:lstStyle/>
        <a:p>
          <a:endParaRPr lang="es-EC"/>
        </a:p>
      </dgm:t>
    </dgm:pt>
    <dgm:pt modelId="{AFE415B6-5CA2-4FCA-BF78-70EF7C76CEE3}">
      <dgm:prSet phldrT="[Texto]" custT="1"/>
      <dgm:spPr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r>
            <a:rPr lang="es-EC" sz="2000" dirty="0" smtClean="0">
              <a:solidFill>
                <a:srgbClr val="000000"/>
              </a:solidFill>
              <a:latin typeface="Arial"/>
              <a:ea typeface="Arial Unicode MS"/>
            </a:rPr>
            <a:t>Implementar una Unidad de Seguridad e Higiene del Trabajo en el MICS, que garantice que todas las actividades desarrolladas en la institución se realicen </a:t>
          </a:r>
          <a:r>
            <a:rPr lang="es-EC" sz="2000" dirty="0" smtClean="0">
              <a:latin typeface="Arial"/>
              <a:ea typeface="Arial Unicode MS"/>
            </a:rPr>
            <a:t>en condiciones óptimas.  </a:t>
          </a:r>
          <a:endParaRPr lang="es-EC" sz="2000" dirty="0"/>
        </a:p>
      </dgm:t>
    </dgm:pt>
    <dgm:pt modelId="{77603FD5-E698-4C41-AF39-D1E66543AC8E}" type="parTrans" cxnId="{389FCBA1-0818-4627-9213-55C911DD7697}">
      <dgm:prSet/>
      <dgm:spPr/>
      <dgm:t>
        <a:bodyPr/>
        <a:lstStyle/>
        <a:p>
          <a:endParaRPr lang="es-EC"/>
        </a:p>
      </dgm:t>
    </dgm:pt>
    <dgm:pt modelId="{FCD1F446-F550-44AC-ABBC-AD6C092BF35A}" type="sibTrans" cxnId="{389FCBA1-0818-4627-9213-55C911DD7697}">
      <dgm:prSet/>
      <dgm:spPr/>
      <dgm:t>
        <a:bodyPr/>
        <a:lstStyle/>
        <a:p>
          <a:endParaRPr lang="es-EC"/>
        </a:p>
      </dgm:t>
    </dgm:pt>
    <dgm:pt modelId="{962DC131-2AFD-4F3F-8D29-AD40F185E2C6}" type="pres">
      <dgm:prSet presAssocID="{4AEF1BB3-DF59-4610-A220-2938B47945B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72F3E80-A14D-4C3A-B3F0-50ADF43CCBAE}" type="pres">
      <dgm:prSet presAssocID="{E517164E-67A8-453F-BDFF-148E48EF9E98}" presName="centerShape" presStyleLbl="node0" presStyleIdx="0" presStyleCnt="1" custScaleX="103660" custScaleY="74043" custLinFactNeighborX="-26330" custLinFactNeighborY="4772"/>
      <dgm:spPr/>
      <dgm:t>
        <a:bodyPr/>
        <a:lstStyle/>
        <a:p>
          <a:endParaRPr lang="es-EC"/>
        </a:p>
      </dgm:t>
    </dgm:pt>
    <dgm:pt modelId="{2FAF4CFE-AB7C-46C5-A2B6-30AE94987058}" type="pres">
      <dgm:prSet presAssocID="{77603FD5-E698-4C41-AF39-D1E66543AC8E}" presName="parTrans" presStyleLbl="bgSibTrans2D1" presStyleIdx="0" presStyleCnt="1" custAng="0" custFlipVert="1" custFlipHor="1" custLinFactNeighborX="-63858" custLinFactNeighborY="40865"/>
      <dgm:spPr/>
      <dgm:t>
        <a:bodyPr/>
        <a:lstStyle/>
        <a:p>
          <a:endParaRPr lang="es-EC"/>
        </a:p>
      </dgm:t>
    </dgm:pt>
    <dgm:pt modelId="{5602E56B-5871-433B-A172-9D9442704F91}" type="pres">
      <dgm:prSet presAssocID="{AFE415B6-5CA2-4FCA-BF78-70EF7C76CEE3}" presName="node" presStyleLbl="node1" presStyleIdx="0" presStyleCnt="1" custScaleX="155880" custScaleY="136395" custRadScaleRad="93006" custRadScaleInc="3015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0B1A1BA-3568-4C7A-A4A1-17B34B060C36}" type="presOf" srcId="{AFE415B6-5CA2-4FCA-BF78-70EF7C76CEE3}" destId="{5602E56B-5871-433B-A172-9D9442704F91}" srcOrd="0" destOrd="0" presId="urn:microsoft.com/office/officeart/2005/8/layout/radial4"/>
    <dgm:cxn modelId="{F0DD0934-E495-4498-93AB-40C888EA9DAE}" type="presOf" srcId="{4AEF1BB3-DF59-4610-A220-2938B47945BD}" destId="{962DC131-2AFD-4F3F-8D29-AD40F185E2C6}" srcOrd="0" destOrd="0" presId="urn:microsoft.com/office/officeart/2005/8/layout/radial4"/>
    <dgm:cxn modelId="{0EC4748B-0A44-4969-8658-25AF7314EEB5}" type="presOf" srcId="{77603FD5-E698-4C41-AF39-D1E66543AC8E}" destId="{2FAF4CFE-AB7C-46C5-A2B6-30AE94987058}" srcOrd="0" destOrd="0" presId="urn:microsoft.com/office/officeart/2005/8/layout/radial4"/>
    <dgm:cxn modelId="{389FCBA1-0818-4627-9213-55C911DD7697}" srcId="{E517164E-67A8-453F-BDFF-148E48EF9E98}" destId="{AFE415B6-5CA2-4FCA-BF78-70EF7C76CEE3}" srcOrd="0" destOrd="0" parTransId="{77603FD5-E698-4C41-AF39-D1E66543AC8E}" sibTransId="{FCD1F446-F550-44AC-ABBC-AD6C092BF35A}"/>
    <dgm:cxn modelId="{4F7B8DEA-F4EC-4F52-9C19-59C744812B4D}" type="presOf" srcId="{E517164E-67A8-453F-BDFF-148E48EF9E98}" destId="{472F3E80-A14D-4C3A-B3F0-50ADF43CCBAE}" srcOrd="0" destOrd="0" presId="urn:microsoft.com/office/officeart/2005/8/layout/radial4"/>
    <dgm:cxn modelId="{D4679281-A4F9-40DF-B640-A64826EB529E}" srcId="{4AEF1BB3-DF59-4610-A220-2938B47945BD}" destId="{E517164E-67A8-453F-BDFF-148E48EF9E98}" srcOrd="0" destOrd="0" parTransId="{C44A8947-1216-4518-B19C-D82F086C4672}" sibTransId="{86844C2C-7B49-482D-BF8C-9F67F3A9BBE5}"/>
    <dgm:cxn modelId="{E0257099-06CC-4265-A1BC-EFFD57746690}" type="presParOf" srcId="{962DC131-2AFD-4F3F-8D29-AD40F185E2C6}" destId="{472F3E80-A14D-4C3A-B3F0-50ADF43CCBAE}" srcOrd="0" destOrd="0" presId="urn:microsoft.com/office/officeart/2005/8/layout/radial4"/>
    <dgm:cxn modelId="{2E222C0F-8BAC-467D-A4D7-B8B7D9CD6FF3}" type="presParOf" srcId="{962DC131-2AFD-4F3F-8D29-AD40F185E2C6}" destId="{2FAF4CFE-AB7C-46C5-A2B6-30AE94987058}" srcOrd="1" destOrd="0" presId="urn:microsoft.com/office/officeart/2005/8/layout/radial4"/>
    <dgm:cxn modelId="{791D66B3-B8E5-41CF-A117-0FBCB29CCEF5}" type="presParOf" srcId="{962DC131-2AFD-4F3F-8D29-AD40F185E2C6}" destId="{5602E56B-5871-433B-A172-9D9442704F91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F3E80-A14D-4C3A-B3F0-50ADF43CCBAE}">
      <dsp:nvSpPr>
        <dsp:cNvPr id="0" name=""/>
        <dsp:cNvSpPr/>
      </dsp:nvSpPr>
      <dsp:spPr>
        <a:xfrm>
          <a:off x="3406850" y="2596926"/>
          <a:ext cx="2497288" cy="24972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Antecedentes</a:t>
          </a:r>
          <a:endParaRPr lang="es-EC" sz="2200" kern="1200" dirty="0"/>
        </a:p>
      </dsp:txBody>
      <dsp:txXfrm>
        <a:off x="3772569" y="2962645"/>
        <a:ext cx="1765850" cy="1765850"/>
      </dsp:txXfrm>
    </dsp:sp>
    <dsp:sp modelId="{939FED5A-FD0F-41E2-866E-5F7BE7E5A4BA}">
      <dsp:nvSpPr>
        <dsp:cNvPr id="0" name=""/>
        <dsp:cNvSpPr/>
      </dsp:nvSpPr>
      <dsp:spPr>
        <a:xfrm rot="11636528">
          <a:off x="4936343" y="3433729"/>
          <a:ext cx="1821168" cy="71172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DEB515-47FD-4EDD-B6BE-0006F3C1C3F3}">
      <dsp:nvSpPr>
        <dsp:cNvPr id="0" name=""/>
        <dsp:cNvSpPr/>
      </dsp:nvSpPr>
      <dsp:spPr>
        <a:xfrm>
          <a:off x="6627355" y="2561449"/>
          <a:ext cx="2372424" cy="1897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La implementación de los primeros SGSS en los 70´s, permitió decrecer 76%  muertes y el total enfermedades y lesiones en el 27%.</a:t>
          </a:r>
          <a:endParaRPr lang="es-EC" sz="1800" kern="1200" dirty="0"/>
        </a:p>
      </dsp:txBody>
      <dsp:txXfrm>
        <a:off x="6682944" y="2617038"/>
        <a:ext cx="2261246" cy="1786761"/>
      </dsp:txXfrm>
    </dsp:sp>
    <dsp:sp modelId="{4D0DA948-FE99-49FE-93F6-8BA3D6D061D3}">
      <dsp:nvSpPr>
        <dsp:cNvPr id="0" name=""/>
        <dsp:cNvSpPr/>
      </dsp:nvSpPr>
      <dsp:spPr>
        <a:xfrm rot="11720213" flipH="1" flipV="1">
          <a:off x="2726558" y="2857481"/>
          <a:ext cx="1789741" cy="71172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F080D0-C983-4474-8FFC-0AD52AEC9766}">
      <dsp:nvSpPr>
        <dsp:cNvPr id="0" name=""/>
        <dsp:cNvSpPr/>
      </dsp:nvSpPr>
      <dsp:spPr>
        <a:xfrm>
          <a:off x="438646" y="2065416"/>
          <a:ext cx="2372424" cy="1897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Los SSSO nacen a mediados de los 80’s. </a:t>
          </a:r>
          <a:endParaRPr lang="es-EC" sz="2000" kern="1200" dirty="0"/>
        </a:p>
      </dsp:txBody>
      <dsp:txXfrm>
        <a:off x="494235" y="2121005"/>
        <a:ext cx="2261246" cy="1786761"/>
      </dsp:txXfrm>
    </dsp:sp>
    <dsp:sp modelId="{089AAC0A-8A93-4926-AF2D-B0F369B489F6}">
      <dsp:nvSpPr>
        <dsp:cNvPr id="0" name=""/>
        <dsp:cNvSpPr/>
      </dsp:nvSpPr>
      <dsp:spPr>
        <a:xfrm rot="3280957" flipV="1">
          <a:off x="3372306" y="2416181"/>
          <a:ext cx="1721308" cy="71172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3E2837-F85F-48AE-990A-9B21BBE5EE3B}">
      <dsp:nvSpPr>
        <dsp:cNvPr id="0" name=""/>
        <dsp:cNvSpPr/>
      </dsp:nvSpPr>
      <dsp:spPr>
        <a:xfrm>
          <a:off x="2187220" y="106969"/>
          <a:ext cx="2372424" cy="1897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El desastre de Bhopal ocurrido Dic-1984 en la India.</a:t>
          </a:r>
          <a:endParaRPr lang="es-EC" sz="2000" kern="1200" dirty="0"/>
        </a:p>
      </dsp:txBody>
      <dsp:txXfrm>
        <a:off x="2242809" y="162558"/>
        <a:ext cx="2261246" cy="1786761"/>
      </dsp:txXfrm>
    </dsp:sp>
    <dsp:sp modelId="{2FAF4CFE-AB7C-46C5-A2B6-30AE94987058}">
      <dsp:nvSpPr>
        <dsp:cNvPr id="0" name=""/>
        <dsp:cNvSpPr/>
      </dsp:nvSpPr>
      <dsp:spPr>
        <a:xfrm rot="18261382" flipH="1" flipV="1">
          <a:off x="4577032" y="2454085"/>
          <a:ext cx="2006222" cy="71172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02E56B-5871-433B-A172-9D9442704F91}">
      <dsp:nvSpPr>
        <dsp:cNvPr id="0" name=""/>
        <dsp:cNvSpPr/>
      </dsp:nvSpPr>
      <dsp:spPr>
        <a:xfrm>
          <a:off x="5372023" y="113172"/>
          <a:ext cx="2372424" cy="1897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En los EEUU se comenzó programas de seguridad en los años 50 y 60. </a:t>
          </a:r>
          <a:endParaRPr lang="es-EC" sz="2000" kern="1200" dirty="0"/>
        </a:p>
      </dsp:txBody>
      <dsp:txXfrm>
        <a:off x="5427612" y="168761"/>
        <a:ext cx="2261246" cy="178676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F3E80-A14D-4C3A-B3F0-50ADF43CCBAE}">
      <dsp:nvSpPr>
        <dsp:cNvPr id="0" name=""/>
        <dsp:cNvSpPr/>
      </dsp:nvSpPr>
      <dsp:spPr>
        <a:xfrm>
          <a:off x="3344522" y="3236770"/>
          <a:ext cx="2821507" cy="1884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Left" fov="2400000" zoom="91000">
            <a:rot lat="0" lon="1200000" rev="0"/>
          </a:camera>
          <a:lightRig rig="threePt" dir="t">
            <a:rot lat="0" lon="0" rev="20640000"/>
          </a:lightRig>
        </a:scene3d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EC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Marco Legal</a:t>
          </a:r>
          <a:endParaRPr lang="es-EC" sz="2000" b="1" kern="1200" dirty="0"/>
        </a:p>
      </dsp:txBody>
      <dsp:txXfrm>
        <a:off x="3757722" y="3512811"/>
        <a:ext cx="1995107" cy="1332843"/>
      </dsp:txXfrm>
    </dsp:sp>
    <dsp:sp modelId="{939FED5A-FD0F-41E2-866E-5F7BE7E5A4BA}">
      <dsp:nvSpPr>
        <dsp:cNvPr id="0" name=""/>
        <dsp:cNvSpPr/>
      </dsp:nvSpPr>
      <dsp:spPr>
        <a:xfrm rot="8138629">
          <a:off x="4555543" y="2811739"/>
          <a:ext cx="2329938" cy="62078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perspectiveLeft" fov="2400000" zoom="91000">
            <a:rot lat="0" lon="1200000" rev="0"/>
          </a:camera>
          <a:lightRig rig="threePt" dir="t">
            <a:rot lat="0" lon="0" rev="20640000"/>
          </a:lightRig>
        </a:scene3d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DEB515-47FD-4EDD-B6BE-0006F3C1C3F3}">
      <dsp:nvSpPr>
        <dsp:cNvPr id="0" name=""/>
        <dsp:cNvSpPr/>
      </dsp:nvSpPr>
      <dsp:spPr>
        <a:xfrm>
          <a:off x="6518013" y="1147019"/>
          <a:ext cx="2069288" cy="1475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Left" fov="2400000" zoom="91000">
            <a:rot lat="0" lon="1200000" rev="0"/>
          </a:camera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Ley de Seguridad Social del IESS.</a:t>
          </a:r>
          <a:endParaRPr lang="es-EC" sz="2000" kern="1200" dirty="0" smtClean="0">
            <a:latin typeface="Arial"/>
            <a:ea typeface="Calibri"/>
          </a:endParaRPr>
        </a:p>
      </dsp:txBody>
      <dsp:txXfrm>
        <a:off x="6561244" y="1190250"/>
        <a:ext cx="1982826" cy="1389536"/>
      </dsp:txXfrm>
    </dsp:sp>
    <dsp:sp modelId="{4D0DA948-FE99-49FE-93F6-8BA3D6D061D3}">
      <dsp:nvSpPr>
        <dsp:cNvPr id="0" name=""/>
        <dsp:cNvSpPr/>
      </dsp:nvSpPr>
      <dsp:spPr>
        <a:xfrm rot="11718318" flipH="1" flipV="1">
          <a:off x="2755123" y="3225951"/>
          <a:ext cx="1715142" cy="62078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perspectiveLeft" fov="2400000" zoom="91000">
            <a:rot lat="0" lon="1200000" rev="0"/>
          </a:camera>
          <a:lightRig rig="threePt" dir="t">
            <a:rot lat="0" lon="0" rev="20640000"/>
          </a:lightRig>
        </a:scene3d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F080D0-C983-4474-8FFC-0AD52AEC9766}">
      <dsp:nvSpPr>
        <dsp:cNvPr id="0" name=""/>
        <dsp:cNvSpPr/>
      </dsp:nvSpPr>
      <dsp:spPr>
        <a:xfrm>
          <a:off x="664574" y="2515170"/>
          <a:ext cx="2069288" cy="1655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Left" fov="2400000" zoom="91000">
            <a:rot lat="0" lon="1200000" rev="0"/>
          </a:camera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ysClr val="windowText" lastClr="000000"/>
              </a:solidFill>
              <a:latin typeface="Arial"/>
              <a:ea typeface="Calibri"/>
            </a:rPr>
            <a:t>Constitución Política de la República del Ecuador</a:t>
          </a:r>
          <a:r>
            <a:rPr lang="es-EC" sz="2000" kern="1200" dirty="0" smtClean="0">
              <a:solidFill>
                <a:prstClr val="black"/>
              </a:solidFill>
              <a:latin typeface="Arial"/>
              <a:ea typeface="Arial Unicode MS"/>
              <a:cs typeface="Arial Unicode MS"/>
            </a:rPr>
            <a:t>.</a:t>
          </a:r>
          <a:endParaRPr lang="es-EC" sz="2000" kern="1200" dirty="0"/>
        </a:p>
      </dsp:txBody>
      <dsp:txXfrm>
        <a:off x="713060" y="2563656"/>
        <a:ext cx="1972316" cy="1558458"/>
      </dsp:txXfrm>
    </dsp:sp>
    <dsp:sp modelId="{089AAC0A-8A93-4926-AF2D-B0F369B489F6}">
      <dsp:nvSpPr>
        <dsp:cNvPr id="0" name=""/>
        <dsp:cNvSpPr/>
      </dsp:nvSpPr>
      <dsp:spPr>
        <a:xfrm rot="3892469" flipV="1">
          <a:off x="2918401" y="2889869"/>
          <a:ext cx="2653838" cy="62078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perspectiveLeft" fov="2400000" zoom="91000">
            <a:rot lat="0" lon="1200000" rev="0"/>
          </a:camera>
          <a:lightRig rig="threePt" dir="t">
            <a:rot lat="0" lon="0" rev="20640000"/>
          </a:lightRig>
        </a:scene3d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3E2837-F85F-48AE-990A-9B21BBE5EE3B}">
      <dsp:nvSpPr>
        <dsp:cNvPr id="0" name=""/>
        <dsp:cNvSpPr/>
      </dsp:nvSpPr>
      <dsp:spPr>
        <a:xfrm>
          <a:off x="1204077" y="66896"/>
          <a:ext cx="2700007" cy="190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Left" fov="2400000" zoom="91000">
            <a:rot lat="0" lon="1200000" rev="0"/>
          </a:camera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  <a:latin typeface="Arial"/>
              <a:ea typeface="Times New Roman"/>
            </a:rPr>
            <a:t>Reglamento de Aplicación Instrumento Andino de Seguridad y Salud de los Trabajadores</a:t>
          </a:r>
          <a:endParaRPr lang="es-EC" sz="2000" kern="1200" dirty="0"/>
        </a:p>
      </dsp:txBody>
      <dsp:txXfrm>
        <a:off x="1259960" y="122779"/>
        <a:ext cx="2588241" cy="1796234"/>
      </dsp:txXfrm>
    </dsp:sp>
    <dsp:sp modelId="{2FAF4CFE-AB7C-46C5-A2B6-30AE94987058}">
      <dsp:nvSpPr>
        <dsp:cNvPr id="0" name=""/>
        <dsp:cNvSpPr/>
      </dsp:nvSpPr>
      <dsp:spPr>
        <a:xfrm rot="16781897" flipH="1" flipV="1">
          <a:off x="3784443" y="2517923"/>
          <a:ext cx="2155848" cy="62078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perspectiveLeft" fov="2400000" zoom="91000">
            <a:rot lat="0" lon="1200000" rev="0"/>
          </a:camera>
          <a:lightRig rig="threePt" dir="t">
            <a:rot lat="0" lon="0" rev="20640000"/>
          </a:lightRig>
        </a:scene3d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02E56B-5871-433B-A172-9D9442704F91}">
      <dsp:nvSpPr>
        <dsp:cNvPr id="0" name=""/>
        <dsp:cNvSpPr/>
      </dsp:nvSpPr>
      <dsp:spPr>
        <a:xfrm>
          <a:off x="4264972" y="238133"/>
          <a:ext cx="2069288" cy="1512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Left" fov="2400000" zoom="91000">
            <a:rot lat="0" lon="1200000" rev="0"/>
          </a:camera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  <a:latin typeface="Arial"/>
              <a:ea typeface="Times New Roman"/>
            </a:rPr>
            <a:t>Código de Trabajo</a:t>
          </a:r>
          <a:endParaRPr lang="es-EC" sz="2000" kern="1200" dirty="0"/>
        </a:p>
      </dsp:txBody>
      <dsp:txXfrm>
        <a:off x="4309257" y="282418"/>
        <a:ext cx="1980718" cy="1423434"/>
      </dsp:txXfrm>
    </dsp:sp>
    <dsp:sp modelId="{0CB17769-8279-4C97-981D-3A31059821B6}">
      <dsp:nvSpPr>
        <dsp:cNvPr id="0" name=""/>
        <dsp:cNvSpPr/>
      </dsp:nvSpPr>
      <dsp:spPr>
        <a:xfrm rot="9983055">
          <a:off x="4984343" y="3858695"/>
          <a:ext cx="2287090" cy="62078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perspectiveLeft" fov="2400000" zoom="91000">
            <a:rot lat="0" lon="1200000" rev="0"/>
          </a:camera>
          <a:lightRig rig="threePt" dir="t">
            <a:rot lat="0" lon="0" rev="20640000"/>
          </a:lightRig>
        </a:scene3d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BDF9CA-FFCB-44FC-B5CA-EE2F37AF511A}">
      <dsp:nvSpPr>
        <dsp:cNvPr id="0" name=""/>
        <dsp:cNvSpPr/>
      </dsp:nvSpPr>
      <dsp:spPr>
        <a:xfrm>
          <a:off x="7289323" y="2659186"/>
          <a:ext cx="2520000" cy="2160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Left" fov="2400000" zoom="91000">
            <a:rot lat="0" lon="1200000" rev="0"/>
          </a:camera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solidFill>
                <a:schemeClr val="tx1"/>
              </a:solidFill>
              <a:latin typeface="Arial"/>
              <a:ea typeface="Times New Roman"/>
            </a:rPr>
            <a:t>Reglamento de Seguridad y Salud de los Trabajadores y Mejoramiento del medio ambiente de trabajo, D.E. 2393 </a:t>
          </a:r>
          <a:endParaRPr lang="es-EC" sz="2000" b="0" kern="1200" dirty="0"/>
        </a:p>
      </dsp:txBody>
      <dsp:txXfrm>
        <a:off x="7352587" y="2722450"/>
        <a:ext cx="2393472" cy="203347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F3E80-A14D-4C3A-B3F0-50ADF43CCBAE}">
      <dsp:nvSpPr>
        <dsp:cNvPr id="0" name=""/>
        <dsp:cNvSpPr/>
      </dsp:nvSpPr>
      <dsp:spPr>
        <a:xfrm>
          <a:off x="539690" y="3406290"/>
          <a:ext cx="2520002" cy="18000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Left" fov="2400000" zoom="91000">
            <a:rot lat="600000" lon="1200000" rev="0"/>
          </a:camera>
          <a:lightRig rig="threePt" dir="t">
            <a:rot lat="0" lon="0" rev="20640000"/>
          </a:lightRig>
        </a:scene3d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prstClr val="black"/>
              </a:solidFill>
              <a:latin typeface="Arial"/>
              <a:ea typeface="Arial Unicode MS"/>
            </a:rPr>
            <a:t>Misión de la Unidad</a:t>
          </a:r>
          <a:endParaRPr lang="es-EC" sz="2400" kern="1200" dirty="0" smtClean="0">
            <a:solidFill>
              <a:prstClr val="black"/>
            </a:solidFill>
          </a:endParaRPr>
        </a:p>
      </dsp:txBody>
      <dsp:txXfrm>
        <a:off x="908736" y="3669895"/>
        <a:ext cx="1781910" cy="1272795"/>
      </dsp:txXfrm>
    </dsp:sp>
    <dsp:sp modelId="{2FAF4CFE-AB7C-46C5-A2B6-30AE94987058}">
      <dsp:nvSpPr>
        <dsp:cNvPr id="0" name=""/>
        <dsp:cNvSpPr/>
      </dsp:nvSpPr>
      <dsp:spPr>
        <a:xfrm rot="18312026" flipH="1" flipV="1">
          <a:off x="1022796" y="3513927"/>
          <a:ext cx="2494336" cy="69284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perspectiveLeft" fov="2400000" zoom="91000">
            <a:rot lat="600000" lon="1200000" rev="0"/>
          </a:camera>
          <a:lightRig rig="threePt" dir="t">
            <a:rot lat="0" lon="0" rev="20640000"/>
          </a:lightRig>
        </a:scene3d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02E56B-5871-433B-A172-9D9442704F91}">
      <dsp:nvSpPr>
        <dsp:cNvPr id="0" name=""/>
        <dsp:cNvSpPr/>
      </dsp:nvSpPr>
      <dsp:spPr>
        <a:xfrm>
          <a:off x="1728193" y="-94295"/>
          <a:ext cx="4319988" cy="28800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Left" fov="2400000" zoom="91000">
            <a:rot lat="600000" lon="1200000" rev="0"/>
          </a:camera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Administrar el sistema de gestión de riesgos en el MICS, para garantizar la protección de las personas, los bienes e instalaciones contra los efectos adversos de los desastres de origen natural o antrópico. </a:t>
          </a:r>
          <a:endParaRPr lang="es-EC" sz="2000" kern="1200" dirty="0"/>
        </a:p>
      </dsp:txBody>
      <dsp:txXfrm>
        <a:off x="1812546" y="-9942"/>
        <a:ext cx="4151282" cy="271130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FA941-5009-421F-BD03-36E40F6566BB}">
      <dsp:nvSpPr>
        <dsp:cNvPr id="0" name=""/>
        <dsp:cNvSpPr/>
      </dsp:nvSpPr>
      <dsp:spPr>
        <a:xfrm>
          <a:off x="3100513" y="2033896"/>
          <a:ext cx="566909" cy="430714"/>
        </a:xfrm>
        <a:custGeom>
          <a:avLst/>
          <a:gdLst/>
          <a:ahLst/>
          <a:cxnLst/>
          <a:rect l="0" t="0" r="0" b="0"/>
          <a:pathLst>
            <a:path>
              <a:moveTo>
                <a:pt x="566909" y="0"/>
              </a:moveTo>
              <a:lnTo>
                <a:pt x="566909" y="430714"/>
              </a:lnTo>
              <a:lnTo>
                <a:pt x="0" y="430714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FAA1C-75A0-4AE2-BC4F-B017C82E9117}">
      <dsp:nvSpPr>
        <dsp:cNvPr id="0" name=""/>
        <dsp:cNvSpPr/>
      </dsp:nvSpPr>
      <dsp:spPr>
        <a:xfrm>
          <a:off x="3667423" y="2033896"/>
          <a:ext cx="2863874" cy="1237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8082"/>
              </a:lnTo>
              <a:lnTo>
                <a:pt x="2863874" y="1108082"/>
              </a:lnTo>
              <a:lnTo>
                <a:pt x="2863874" y="1237586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49023-391C-4FE5-9DFC-2F869E204457}">
      <dsp:nvSpPr>
        <dsp:cNvPr id="0" name=""/>
        <dsp:cNvSpPr/>
      </dsp:nvSpPr>
      <dsp:spPr>
        <a:xfrm>
          <a:off x="3667423" y="2033896"/>
          <a:ext cx="1059715" cy="1237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8082"/>
              </a:lnTo>
              <a:lnTo>
                <a:pt x="1059715" y="1108082"/>
              </a:lnTo>
              <a:lnTo>
                <a:pt x="1059715" y="1237586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0FAF99-F49F-4CC7-87FC-CE94E2BF4A7E}">
      <dsp:nvSpPr>
        <dsp:cNvPr id="0" name=""/>
        <dsp:cNvSpPr/>
      </dsp:nvSpPr>
      <dsp:spPr>
        <a:xfrm>
          <a:off x="2813870" y="2033896"/>
          <a:ext cx="853552" cy="1237586"/>
        </a:xfrm>
        <a:custGeom>
          <a:avLst/>
          <a:gdLst/>
          <a:ahLst/>
          <a:cxnLst/>
          <a:rect l="0" t="0" r="0" b="0"/>
          <a:pathLst>
            <a:path>
              <a:moveTo>
                <a:pt x="853552" y="0"/>
              </a:moveTo>
              <a:lnTo>
                <a:pt x="853552" y="1108082"/>
              </a:lnTo>
              <a:lnTo>
                <a:pt x="0" y="1108082"/>
              </a:lnTo>
              <a:lnTo>
                <a:pt x="0" y="1237586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238FF-F50A-450F-8545-4581D62C9B7C}">
      <dsp:nvSpPr>
        <dsp:cNvPr id="0" name=""/>
        <dsp:cNvSpPr/>
      </dsp:nvSpPr>
      <dsp:spPr>
        <a:xfrm>
          <a:off x="821679" y="2033896"/>
          <a:ext cx="2845743" cy="1237586"/>
        </a:xfrm>
        <a:custGeom>
          <a:avLst/>
          <a:gdLst/>
          <a:ahLst/>
          <a:cxnLst/>
          <a:rect l="0" t="0" r="0" b="0"/>
          <a:pathLst>
            <a:path>
              <a:moveTo>
                <a:pt x="2845743" y="0"/>
              </a:moveTo>
              <a:lnTo>
                <a:pt x="2845743" y="1108082"/>
              </a:lnTo>
              <a:lnTo>
                <a:pt x="0" y="1108082"/>
              </a:lnTo>
              <a:lnTo>
                <a:pt x="0" y="1237586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1D1E4-61A0-426F-B3EC-A4150D895D0E}">
      <dsp:nvSpPr>
        <dsp:cNvPr id="0" name=""/>
        <dsp:cNvSpPr/>
      </dsp:nvSpPr>
      <dsp:spPr>
        <a:xfrm>
          <a:off x="3155048" y="643273"/>
          <a:ext cx="1024749" cy="1390622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8EC9CF-E195-47E0-B59E-8CCB33F30F0B}">
      <dsp:nvSpPr>
        <dsp:cNvPr id="0" name=""/>
        <dsp:cNvSpPr/>
      </dsp:nvSpPr>
      <dsp:spPr>
        <a:xfrm>
          <a:off x="3155048" y="643273"/>
          <a:ext cx="1024749" cy="1390622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428CB6-29A2-487F-9270-AB7F16253629}">
      <dsp:nvSpPr>
        <dsp:cNvPr id="0" name=""/>
        <dsp:cNvSpPr/>
      </dsp:nvSpPr>
      <dsp:spPr>
        <a:xfrm>
          <a:off x="2642673" y="893585"/>
          <a:ext cx="2049499" cy="88999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JEFATURA</a:t>
          </a:r>
        </a:p>
      </dsp:txBody>
      <dsp:txXfrm>
        <a:off x="2642673" y="893585"/>
        <a:ext cx="2049499" cy="889998"/>
      </dsp:txXfrm>
    </dsp:sp>
    <dsp:sp modelId="{78853478-1CD1-4A9C-A568-9AE92F242CB7}">
      <dsp:nvSpPr>
        <dsp:cNvPr id="0" name=""/>
        <dsp:cNvSpPr/>
      </dsp:nvSpPr>
      <dsp:spPr>
        <a:xfrm>
          <a:off x="411128" y="3271482"/>
          <a:ext cx="821102" cy="978449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DEB47D-F485-4024-98DE-FA61725AE01E}">
      <dsp:nvSpPr>
        <dsp:cNvPr id="0" name=""/>
        <dsp:cNvSpPr/>
      </dsp:nvSpPr>
      <dsp:spPr>
        <a:xfrm>
          <a:off x="411128" y="3271482"/>
          <a:ext cx="821102" cy="978449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01B2A7-3617-41F3-8593-C9AD4BE6C8C7}">
      <dsp:nvSpPr>
        <dsp:cNvPr id="0" name=""/>
        <dsp:cNvSpPr/>
      </dsp:nvSpPr>
      <dsp:spPr>
        <a:xfrm>
          <a:off x="576" y="3447603"/>
          <a:ext cx="1642204" cy="62620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SUPERVISIÓN</a:t>
          </a:r>
        </a:p>
      </dsp:txBody>
      <dsp:txXfrm>
        <a:off x="576" y="3447603"/>
        <a:ext cx="1642204" cy="626207"/>
      </dsp:txXfrm>
    </dsp:sp>
    <dsp:sp modelId="{C6DE9574-B50D-49DE-9C3E-FD9B35ED4051}">
      <dsp:nvSpPr>
        <dsp:cNvPr id="0" name=""/>
        <dsp:cNvSpPr/>
      </dsp:nvSpPr>
      <dsp:spPr>
        <a:xfrm>
          <a:off x="2357829" y="3271482"/>
          <a:ext cx="912081" cy="1005978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2BF4E6-7246-48EA-BA62-D5D92547CE02}">
      <dsp:nvSpPr>
        <dsp:cNvPr id="0" name=""/>
        <dsp:cNvSpPr/>
      </dsp:nvSpPr>
      <dsp:spPr>
        <a:xfrm>
          <a:off x="2357829" y="3271482"/>
          <a:ext cx="912081" cy="1005978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03102D-C103-4E13-BF9D-3C401B4F11A2}">
      <dsp:nvSpPr>
        <dsp:cNvPr id="0" name=""/>
        <dsp:cNvSpPr/>
      </dsp:nvSpPr>
      <dsp:spPr>
        <a:xfrm>
          <a:off x="1901788" y="3452558"/>
          <a:ext cx="1824163" cy="64382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COORDINACIÓN</a:t>
          </a:r>
          <a:endParaRPr lang="es-ES" sz="2000" b="1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901788" y="3452558"/>
        <a:ext cx="1824163" cy="643825"/>
      </dsp:txXfrm>
    </dsp:sp>
    <dsp:sp modelId="{348F5740-B35F-4843-A7A2-A69D7FF8C662}">
      <dsp:nvSpPr>
        <dsp:cNvPr id="0" name=""/>
        <dsp:cNvSpPr/>
      </dsp:nvSpPr>
      <dsp:spPr>
        <a:xfrm>
          <a:off x="4356049" y="3271482"/>
          <a:ext cx="742179" cy="883634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8D5C71-46BC-41A2-AAF8-7A3E773CC5F3}">
      <dsp:nvSpPr>
        <dsp:cNvPr id="0" name=""/>
        <dsp:cNvSpPr/>
      </dsp:nvSpPr>
      <dsp:spPr>
        <a:xfrm>
          <a:off x="4356049" y="3271482"/>
          <a:ext cx="742179" cy="883634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6301A4-DEFB-45EA-A97F-431414A4AAE0}">
      <dsp:nvSpPr>
        <dsp:cNvPr id="0" name=""/>
        <dsp:cNvSpPr/>
      </dsp:nvSpPr>
      <dsp:spPr>
        <a:xfrm>
          <a:off x="3984959" y="3430536"/>
          <a:ext cx="1484358" cy="56552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MEDICINA LABORAL</a:t>
          </a:r>
        </a:p>
      </dsp:txBody>
      <dsp:txXfrm>
        <a:off x="3984959" y="3430536"/>
        <a:ext cx="1484358" cy="565525"/>
      </dsp:txXfrm>
    </dsp:sp>
    <dsp:sp modelId="{2458467C-9861-436A-B23F-BB5EFED57795}">
      <dsp:nvSpPr>
        <dsp:cNvPr id="0" name=""/>
        <dsp:cNvSpPr/>
      </dsp:nvSpPr>
      <dsp:spPr>
        <a:xfrm>
          <a:off x="6129811" y="3271482"/>
          <a:ext cx="802971" cy="1012181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C7626E-CAE2-4323-8815-B244C18254ED}">
      <dsp:nvSpPr>
        <dsp:cNvPr id="0" name=""/>
        <dsp:cNvSpPr/>
      </dsp:nvSpPr>
      <dsp:spPr>
        <a:xfrm>
          <a:off x="6129811" y="3271482"/>
          <a:ext cx="802971" cy="1012181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4D77FC-8FCE-4FE1-8DF5-18EAE97DBEBD}">
      <dsp:nvSpPr>
        <dsp:cNvPr id="0" name=""/>
        <dsp:cNvSpPr/>
      </dsp:nvSpPr>
      <dsp:spPr>
        <a:xfrm>
          <a:off x="5728325" y="3453675"/>
          <a:ext cx="1605943" cy="64779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SERVICIOS GENERALES</a:t>
          </a:r>
        </a:p>
      </dsp:txBody>
      <dsp:txXfrm>
        <a:off x="5728325" y="3453675"/>
        <a:ext cx="1605943" cy="647796"/>
      </dsp:txXfrm>
    </dsp:sp>
    <dsp:sp modelId="{A2B250E9-F72F-498E-9A3F-9E6027AFC0EC}">
      <dsp:nvSpPr>
        <dsp:cNvPr id="0" name=""/>
        <dsp:cNvSpPr/>
      </dsp:nvSpPr>
      <dsp:spPr>
        <a:xfrm>
          <a:off x="2479680" y="2292903"/>
          <a:ext cx="705492" cy="719571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3B611C-12B2-4357-B8C2-45F73FA4A21E}">
      <dsp:nvSpPr>
        <dsp:cNvPr id="0" name=""/>
        <dsp:cNvSpPr/>
      </dsp:nvSpPr>
      <dsp:spPr>
        <a:xfrm>
          <a:off x="2479680" y="2292903"/>
          <a:ext cx="705492" cy="719571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07EDF-64C6-4812-BBCD-05FF50F28C17}">
      <dsp:nvSpPr>
        <dsp:cNvPr id="0" name=""/>
        <dsp:cNvSpPr/>
      </dsp:nvSpPr>
      <dsp:spPr>
        <a:xfrm>
          <a:off x="2126934" y="2422426"/>
          <a:ext cx="1410985" cy="46052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SECRETARÍA</a:t>
          </a:r>
        </a:p>
      </dsp:txBody>
      <dsp:txXfrm>
        <a:off x="2126934" y="2422426"/>
        <a:ext cx="1410985" cy="4605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2ADF8-4A10-4AE1-A54A-F3C1867069D6}">
      <dsp:nvSpPr>
        <dsp:cNvPr id="0" name=""/>
        <dsp:cNvSpPr/>
      </dsp:nvSpPr>
      <dsp:spPr>
        <a:xfrm>
          <a:off x="1303880" y="3570411"/>
          <a:ext cx="2823767" cy="12541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Antecedentes</a:t>
          </a:r>
          <a:endParaRPr lang="es-EC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17411" y="3754073"/>
        <a:ext cx="1996705" cy="886800"/>
      </dsp:txXfrm>
    </dsp:sp>
    <dsp:sp modelId="{3FBD1C53-0343-4F18-B25D-4EC8BD55A183}">
      <dsp:nvSpPr>
        <dsp:cNvPr id="0" name=""/>
        <dsp:cNvSpPr/>
      </dsp:nvSpPr>
      <dsp:spPr>
        <a:xfrm rot="10507451">
          <a:off x="4107405" y="3805954"/>
          <a:ext cx="889726" cy="5909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C1E553-BCF6-4129-8C16-C1261F9C4FAF}">
      <dsp:nvSpPr>
        <dsp:cNvPr id="0" name=""/>
        <dsp:cNvSpPr/>
      </dsp:nvSpPr>
      <dsp:spPr>
        <a:xfrm>
          <a:off x="5095921" y="3290484"/>
          <a:ext cx="3617034" cy="15340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producen más de 270 millones de accidentes y 160 millones casos enfermedades profesionales. Pérdida de más del 4% del PIB mundial. </a:t>
          </a:r>
          <a:endParaRPr lang="es-EC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40852" y="3335415"/>
        <a:ext cx="3527172" cy="1444189"/>
      </dsp:txXfrm>
    </dsp:sp>
    <dsp:sp modelId="{07C6A60C-DBA6-4B5B-991B-4439CFD95E82}">
      <dsp:nvSpPr>
        <dsp:cNvPr id="0" name=""/>
        <dsp:cNvSpPr/>
      </dsp:nvSpPr>
      <dsp:spPr>
        <a:xfrm rot="8184008" flipV="1">
          <a:off x="3552153" y="2898397"/>
          <a:ext cx="929803" cy="62724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2355276"/>
                <a:satOff val="-3145"/>
                <a:lumOff val="1863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-2355276"/>
                <a:satOff val="-3145"/>
                <a:lumOff val="1863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3C7044-C61D-4A88-9088-D76D72D8622F}">
      <dsp:nvSpPr>
        <dsp:cNvPr id="0" name=""/>
        <dsp:cNvSpPr/>
      </dsp:nvSpPr>
      <dsp:spPr>
        <a:xfrm>
          <a:off x="3977424" y="1117061"/>
          <a:ext cx="4265254" cy="1639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355276"/>
                <a:satOff val="-3145"/>
                <a:lumOff val="1863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-2355276"/>
                <a:satOff val="-3145"/>
                <a:lumOff val="1863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 el Ecuador la falta de políticas de prevención, ha determinado un limitado desarrollo de una cultura de prevención entre las diferentes empresas, dedicadas a cualquier actividad laboral.</a:t>
          </a:r>
          <a:endParaRPr lang="es-EC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5440" y="1165077"/>
        <a:ext cx="4169222" cy="1543363"/>
      </dsp:txXfrm>
    </dsp:sp>
    <dsp:sp modelId="{D2FB2AB1-6133-4E1C-B885-EEE84714435C}">
      <dsp:nvSpPr>
        <dsp:cNvPr id="0" name=""/>
        <dsp:cNvSpPr/>
      </dsp:nvSpPr>
      <dsp:spPr>
        <a:xfrm rot="4374198">
          <a:off x="1520284" y="2769184"/>
          <a:ext cx="911871" cy="62724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4710551"/>
                <a:satOff val="-6290"/>
                <a:lumOff val="3726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-4710551"/>
                <a:satOff val="-6290"/>
                <a:lumOff val="3726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8E3565-5928-44D1-BA40-126EF60080ED}">
      <dsp:nvSpPr>
        <dsp:cNvPr id="0" name=""/>
        <dsp:cNvSpPr/>
      </dsp:nvSpPr>
      <dsp:spPr>
        <a:xfrm>
          <a:off x="79732" y="1584188"/>
          <a:ext cx="3043623" cy="9909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710551"/>
                <a:satOff val="-6290"/>
                <a:lumOff val="3726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-4710551"/>
                <a:satOff val="-6290"/>
                <a:lumOff val="3726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Según la OIT, mueren al año más de 2 millones 200 mil personas. </a:t>
          </a:r>
          <a:endParaRPr lang="es-EC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756" y="1613212"/>
        <a:ext cx="2985575" cy="9328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F3E80-A14D-4C3A-B3F0-50ADF43CCBAE}">
      <dsp:nvSpPr>
        <dsp:cNvPr id="0" name=""/>
        <dsp:cNvSpPr/>
      </dsp:nvSpPr>
      <dsp:spPr>
        <a:xfrm>
          <a:off x="3616913" y="2620415"/>
          <a:ext cx="2501280" cy="25012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EC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Planteamiento del Problema</a:t>
          </a:r>
          <a:endParaRPr lang="es-EC" sz="2000" b="1" kern="1200" dirty="0"/>
        </a:p>
      </dsp:txBody>
      <dsp:txXfrm>
        <a:off x="3983217" y="2986719"/>
        <a:ext cx="1768672" cy="1768672"/>
      </dsp:txXfrm>
    </dsp:sp>
    <dsp:sp modelId="{939FED5A-FD0F-41E2-866E-5F7BE7E5A4BA}">
      <dsp:nvSpPr>
        <dsp:cNvPr id="0" name=""/>
        <dsp:cNvSpPr/>
      </dsp:nvSpPr>
      <dsp:spPr>
        <a:xfrm rot="11684314">
          <a:off x="5002782" y="3475444"/>
          <a:ext cx="2107247" cy="71286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DEB515-47FD-4EDD-B6BE-0006F3C1C3F3}">
      <dsp:nvSpPr>
        <dsp:cNvPr id="0" name=""/>
        <dsp:cNvSpPr/>
      </dsp:nvSpPr>
      <dsp:spPr>
        <a:xfrm>
          <a:off x="7145312" y="2601402"/>
          <a:ext cx="2376216" cy="19009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El MICS, organización gubernamental administrativa. </a:t>
          </a:r>
          <a:endParaRPr lang="es-EC" sz="1800" kern="1200" dirty="0"/>
        </a:p>
      </dsp:txBody>
      <dsp:txXfrm>
        <a:off x="7200990" y="2657080"/>
        <a:ext cx="2264860" cy="1789617"/>
      </dsp:txXfrm>
    </dsp:sp>
    <dsp:sp modelId="{4D0DA948-FE99-49FE-93F6-8BA3D6D061D3}">
      <dsp:nvSpPr>
        <dsp:cNvPr id="0" name=""/>
        <dsp:cNvSpPr/>
      </dsp:nvSpPr>
      <dsp:spPr>
        <a:xfrm rot="11759557" flipH="1" flipV="1">
          <a:off x="2964829" y="2865098"/>
          <a:ext cx="1737202" cy="71286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F080D0-C983-4474-8FFC-0AD52AEC9766}">
      <dsp:nvSpPr>
        <dsp:cNvPr id="0" name=""/>
        <dsp:cNvSpPr/>
      </dsp:nvSpPr>
      <dsp:spPr>
        <a:xfrm>
          <a:off x="710046" y="2069521"/>
          <a:ext cx="2376216" cy="19009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La seguridad y confiabilidad se apoyan en la aplicación de diversos códigos de práctica. </a:t>
          </a:r>
          <a:endParaRPr lang="es-EC" sz="2000" kern="1200" dirty="0"/>
        </a:p>
      </dsp:txBody>
      <dsp:txXfrm>
        <a:off x="765724" y="2125199"/>
        <a:ext cx="2264860" cy="1789617"/>
      </dsp:txXfrm>
    </dsp:sp>
    <dsp:sp modelId="{089AAC0A-8A93-4926-AF2D-B0F369B489F6}">
      <dsp:nvSpPr>
        <dsp:cNvPr id="0" name=""/>
        <dsp:cNvSpPr/>
      </dsp:nvSpPr>
      <dsp:spPr>
        <a:xfrm rot="3203492" flipV="1">
          <a:off x="3631690" y="2423626"/>
          <a:ext cx="1715164" cy="71286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3E2837-F85F-48AE-990A-9B21BBE5EE3B}">
      <dsp:nvSpPr>
        <dsp:cNvPr id="0" name=""/>
        <dsp:cNvSpPr/>
      </dsp:nvSpPr>
      <dsp:spPr>
        <a:xfrm>
          <a:off x="2462352" y="106893"/>
          <a:ext cx="2376216" cy="19009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Para poder mantener la seguridad y confiabilidad. </a:t>
          </a:r>
          <a:endParaRPr lang="es-EC" sz="2000" kern="1200" dirty="0"/>
        </a:p>
      </dsp:txBody>
      <dsp:txXfrm>
        <a:off x="2518030" y="162571"/>
        <a:ext cx="2264860" cy="1789617"/>
      </dsp:txXfrm>
    </dsp:sp>
    <dsp:sp modelId="{2FAF4CFE-AB7C-46C5-A2B6-30AE94987058}">
      <dsp:nvSpPr>
        <dsp:cNvPr id="0" name=""/>
        <dsp:cNvSpPr/>
      </dsp:nvSpPr>
      <dsp:spPr>
        <a:xfrm rot="18307144" flipH="1" flipV="1">
          <a:off x="4794853" y="2471498"/>
          <a:ext cx="2061645" cy="71286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02E56B-5871-433B-A172-9D9442704F91}">
      <dsp:nvSpPr>
        <dsp:cNvPr id="0" name=""/>
        <dsp:cNvSpPr/>
      </dsp:nvSpPr>
      <dsp:spPr>
        <a:xfrm>
          <a:off x="5653956" y="113110"/>
          <a:ext cx="2376216" cy="19009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En el Ecuador existen normativas emitidas por el gobierno.</a:t>
          </a:r>
          <a:endParaRPr lang="es-EC" sz="2000" kern="1200" dirty="0"/>
        </a:p>
      </dsp:txBody>
      <dsp:txXfrm>
        <a:off x="5709634" y="168788"/>
        <a:ext cx="2264860" cy="17896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F3E80-A14D-4C3A-B3F0-50ADF43CCBAE}">
      <dsp:nvSpPr>
        <dsp:cNvPr id="0" name=""/>
        <dsp:cNvSpPr/>
      </dsp:nvSpPr>
      <dsp:spPr>
        <a:xfrm>
          <a:off x="3384374" y="2601446"/>
          <a:ext cx="2591996" cy="22416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EC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Planteamiento del Problema</a:t>
          </a:r>
          <a:endParaRPr lang="es-EC" sz="2000" b="1" kern="1200" dirty="0"/>
        </a:p>
      </dsp:txBody>
      <dsp:txXfrm>
        <a:off x="3763963" y="2929725"/>
        <a:ext cx="1832818" cy="1585071"/>
      </dsp:txXfrm>
    </dsp:sp>
    <dsp:sp modelId="{4D0DA948-FE99-49FE-93F6-8BA3D6D061D3}">
      <dsp:nvSpPr>
        <dsp:cNvPr id="0" name=""/>
        <dsp:cNvSpPr/>
      </dsp:nvSpPr>
      <dsp:spPr>
        <a:xfrm rot="12425481" flipH="1" flipV="1">
          <a:off x="2484957" y="2592320"/>
          <a:ext cx="2038559" cy="63886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F080D0-C983-4474-8FFC-0AD52AEC9766}">
      <dsp:nvSpPr>
        <dsp:cNvPr id="0" name=""/>
        <dsp:cNvSpPr/>
      </dsp:nvSpPr>
      <dsp:spPr>
        <a:xfrm>
          <a:off x="492375" y="1017240"/>
          <a:ext cx="2304000" cy="230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Antes de iniciarse la investigación, el MICS</a:t>
          </a: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s-EC" sz="2000" kern="1200" dirty="0"/>
        </a:p>
      </dsp:txBody>
      <dsp:txXfrm>
        <a:off x="559857" y="1084722"/>
        <a:ext cx="2169036" cy="2169036"/>
      </dsp:txXfrm>
    </dsp:sp>
    <dsp:sp modelId="{089AAC0A-8A93-4926-AF2D-B0F369B489F6}">
      <dsp:nvSpPr>
        <dsp:cNvPr id="0" name=""/>
        <dsp:cNvSpPr/>
      </dsp:nvSpPr>
      <dsp:spPr>
        <a:xfrm rot="4724727" flipV="1">
          <a:off x="3958258" y="2226157"/>
          <a:ext cx="1645893" cy="61200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3E2837-F85F-48AE-990A-9B21BBE5EE3B}">
      <dsp:nvSpPr>
        <dsp:cNvPr id="0" name=""/>
        <dsp:cNvSpPr/>
      </dsp:nvSpPr>
      <dsp:spPr>
        <a:xfrm>
          <a:off x="3528405" y="9137"/>
          <a:ext cx="2129548" cy="17036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Las razones expuestas pueden traer varias  consecuencias.</a:t>
          </a:r>
          <a:r>
            <a:rPr lang="es-EC" sz="2000" kern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C" sz="2000" kern="1200" dirty="0"/>
        </a:p>
      </dsp:txBody>
      <dsp:txXfrm>
        <a:off x="3578303" y="59035"/>
        <a:ext cx="2029752" cy="1603842"/>
      </dsp:txXfrm>
    </dsp:sp>
    <dsp:sp modelId="{2FAF4CFE-AB7C-46C5-A2B6-30AE94987058}">
      <dsp:nvSpPr>
        <dsp:cNvPr id="0" name=""/>
        <dsp:cNvSpPr/>
      </dsp:nvSpPr>
      <dsp:spPr>
        <a:xfrm rot="19534811" flipH="1" flipV="1">
          <a:off x="5514049" y="2972362"/>
          <a:ext cx="1765764" cy="63886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02E56B-5871-433B-A172-9D9442704F91}">
      <dsp:nvSpPr>
        <dsp:cNvPr id="0" name=""/>
        <dsp:cNvSpPr/>
      </dsp:nvSpPr>
      <dsp:spPr>
        <a:xfrm>
          <a:off x="6172783" y="1118200"/>
          <a:ext cx="2129548" cy="17036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Razón por la cual se ha decidido asumir como problema </a:t>
          </a:r>
          <a:r>
            <a:rPr lang="es-EC" sz="2000" kern="1200" smtClean="0">
              <a:latin typeface="Arial" panose="020B0604020202020204" pitchFamily="34" charset="0"/>
              <a:cs typeface="Arial" panose="020B0604020202020204" pitchFamily="34" charset="0"/>
            </a:rPr>
            <a:t>de investigación. </a:t>
          </a:r>
          <a:endParaRPr lang="es-EC" sz="2000" kern="1200" dirty="0"/>
        </a:p>
      </dsp:txBody>
      <dsp:txXfrm>
        <a:off x="6222681" y="1168098"/>
        <a:ext cx="2029752" cy="16038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F3E80-A14D-4C3A-B3F0-50ADF43CCBAE}">
      <dsp:nvSpPr>
        <dsp:cNvPr id="0" name=""/>
        <dsp:cNvSpPr/>
      </dsp:nvSpPr>
      <dsp:spPr>
        <a:xfrm>
          <a:off x="1419882" y="2849476"/>
          <a:ext cx="2879988" cy="2520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Left" fov="2400000" zoom="91000">
            <a:rot lat="0" lon="600000" rev="0"/>
          </a:camera>
          <a:lightRig rig="threePt" dir="t">
            <a:rot lat="0" lon="0" rev="20640000"/>
          </a:lightRig>
        </a:scene3d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EC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Objetivo General</a:t>
          </a:r>
          <a:endParaRPr lang="es-EC" sz="2400" b="1" kern="1200" dirty="0"/>
        </a:p>
      </dsp:txBody>
      <dsp:txXfrm>
        <a:off x="1841646" y="3218522"/>
        <a:ext cx="2036460" cy="1781910"/>
      </dsp:txXfrm>
    </dsp:sp>
    <dsp:sp modelId="{2FAF4CFE-AB7C-46C5-A2B6-30AE94987058}">
      <dsp:nvSpPr>
        <dsp:cNvPr id="0" name=""/>
        <dsp:cNvSpPr/>
      </dsp:nvSpPr>
      <dsp:spPr>
        <a:xfrm rot="19111739" flipH="1" flipV="1">
          <a:off x="1922539" y="3044691"/>
          <a:ext cx="2652859" cy="69284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perspectiveLeft" fov="2400000" zoom="91000">
            <a:rot lat="0" lon="600000" rev="0"/>
          </a:camera>
          <a:lightRig rig="threePt" dir="t">
            <a:rot lat="0" lon="0" rev="20640000"/>
          </a:lightRig>
        </a:scene3d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02E56B-5871-433B-A172-9D9442704F91}">
      <dsp:nvSpPr>
        <dsp:cNvPr id="0" name=""/>
        <dsp:cNvSpPr/>
      </dsp:nvSpPr>
      <dsp:spPr>
        <a:xfrm>
          <a:off x="4176435" y="-85019"/>
          <a:ext cx="3600010" cy="28800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Left" fov="2400000" zoom="91000">
            <a:rot lat="0" lon="600000" rev="0"/>
          </a:camera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/>
              <a:ea typeface="Calibri"/>
            </a:rPr>
            <a:t>Diseñar una USHT, en el MICS, encargada </a:t>
          </a:r>
          <a:r>
            <a:rPr lang="es-EC" sz="2000" kern="1200" dirty="0" smtClean="0">
              <a:solidFill>
                <a:srgbClr val="000000"/>
              </a:solidFill>
              <a:latin typeface="Arial"/>
            </a:rPr>
            <a:t>de planificar, organizar, dirigir los recursos y actividades de la empresa dentro de un contexto d</a:t>
          </a:r>
          <a:r>
            <a:rPr lang="es-EC" sz="2000" kern="1200" dirty="0" smtClean="0">
              <a:latin typeface="Arial"/>
            </a:rPr>
            <a:t>e la gestión del riesgo.</a:t>
          </a:r>
          <a:endParaRPr lang="es-EC" sz="2000" kern="1200" dirty="0"/>
        </a:p>
      </dsp:txBody>
      <dsp:txXfrm>
        <a:off x="4260788" y="-666"/>
        <a:ext cx="3431304" cy="27113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F3E80-A14D-4C3A-B3F0-50ADF43CCBAE}">
      <dsp:nvSpPr>
        <dsp:cNvPr id="0" name=""/>
        <dsp:cNvSpPr/>
      </dsp:nvSpPr>
      <dsp:spPr>
        <a:xfrm>
          <a:off x="3616913" y="2620415"/>
          <a:ext cx="2501280" cy="25012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EC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 Específicos</a:t>
          </a:r>
          <a:endParaRPr lang="es-EC" sz="2000" b="1" kern="1200" dirty="0"/>
        </a:p>
      </dsp:txBody>
      <dsp:txXfrm>
        <a:off x="3983217" y="2986719"/>
        <a:ext cx="1768672" cy="1768672"/>
      </dsp:txXfrm>
    </dsp:sp>
    <dsp:sp modelId="{939FED5A-FD0F-41E2-866E-5F7BE7E5A4BA}">
      <dsp:nvSpPr>
        <dsp:cNvPr id="0" name=""/>
        <dsp:cNvSpPr/>
      </dsp:nvSpPr>
      <dsp:spPr>
        <a:xfrm rot="11426067">
          <a:off x="4992403" y="3296989"/>
          <a:ext cx="2082560" cy="71286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DEB515-47FD-4EDD-B6BE-0006F3C1C3F3}">
      <dsp:nvSpPr>
        <dsp:cNvPr id="0" name=""/>
        <dsp:cNvSpPr/>
      </dsp:nvSpPr>
      <dsp:spPr>
        <a:xfrm>
          <a:off x="7085824" y="2346529"/>
          <a:ext cx="2376216" cy="19009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Proponer la implementación sobre la base de un diseño de USHT.</a:t>
          </a:r>
          <a:endParaRPr lang="es-EC" sz="1800" kern="1200" dirty="0"/>
        </a:p>
      </dsp:txBody>
      <dsp:txXfrm>
        <a:off x="7141502" y="2402207"/>
        <a:ext cx="2264860" cy="1789617"/>
      </dsp:txXfrm>
    </dsp:sp>
    <dsp:sp modelId="{4D0DA948-FE99-49FE-93F6-8BA3D6D061D3}">
      <dsp:nvSpPr>
        <dsp:cNvPr id="0" name=""/>
        <dsp:cNvSpPr/>
      </dsp:nvSpPr>
      <dsp:spPr>
        <a:xfrm rot="11759557" flipH="1" flipV="1">
          <a:off x="2964829" y="2865098"/>
          <a:ext cx="1737202" cy="71286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F080D0-C983-4474-8FFC-0AD52AEC9766}">
      <dsp:nvSpPr>
        <dsp:cNvPr id="0" name=""/>
        <dsp:cNvSpPr/>
      </dsp:nvSpPr>
      <dsp:spPr>
        <a:xfrm>
          <a:off x="710046" y="2069521"/>
          <a:ext cx="2376216" cy="19009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prstClr val="black"/>
              </a:solidFill>
              <a:latin typeface="Arial"/>
              <a:ea typeface="Calibri"/>
            </a:rPr>
            <a:t>Diagnosticar la situación actual, utilizando instrumentos de campo.</a:t>
          </a: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C" sz="2000" kern="1200" dirty="0"/>
        </a:p>
      </dsp:txBody>
      <dsp:txXfrm>
        <a:off x="765724" y="2125199"/>
        <a:ext cx="2264860" cy="1789617"/>
      </dsp:txXfrm>
    </dsp:sp>
    <dsp:sp modelId="{089AAC0A-8A93-4926-AF2D-B0F369B489F6}">
      <dsp:nvSpPr>
        <dsp:cNvPr id="0" name=""/>
        <dsp:cNvSpPr/>
      </dsp:nvSpPr>
      <dsp:spPr>
        <a:xfrm rot="3203492" flipV="1">
          <a:off x="3631690" y="2423626"/>
          <a:ext cx="1715164" cy="71286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3E2837-F85F-48AE-990A-9B21BBE5EE3B}">
      <dsp:nvSpPr>
        <dsp:cNvPr id="0" name=""/>
        <dsp:cNvSpPr/>
      </dsp:nvSpPr>
      <dsp:spPr>
        <a:xfrm>
          <a:off x="2462352" y="106893"/>
          <a:ext cx="2376216" cy="19009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Definir las normativas nacionales e internacionales.</a:t>
          </a:r>
          <a:r>
            <a:rPr lang="es-EC" sz="2000" kern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C" sz="2000" kern="1200" dirty="0"/>
        </a:p>
      </dsp:txBody>
      <dsp:txXfrm>
        <a:off x="2518030" y="162571"/>
        <a:ext cx="2264860" cy="1789617"/>
      </dsp:txXfrm>
    </dsp:sp>
    <dsp:sp modelId="{2FAF4CFE-AB7C-46C5-A2B6-30AE94987058}">
      <dsp:nvSpPr>
        <dsp:cNvPr id="0" name=""/>
        <dsp:cNvSpPr/>
      </dsp:nvSpPr>
      <dsp:spPr>
        <a:xfrm rot="18030086" flipH="1" flipV="1">
          <a:off x="4735460" y="2484294"/>
          <a:ext cx="1817052" cy="71286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02E56B-5871-433B-A172-9D9442704F91}">
      <dsp:nvSpPr>
        <dsp:cNvPr id="0" name=""/>
        <dsp:cNvSpPr/>
      </dsp:nvSpPr>
      <dsp:spPr>
        <a:xfrm>
          <a:off x="5290159" y="186274"/>
          <a:ext cx="2376216" cy="19009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Suplir la necesidad que existe en el MICS.</a:t>
          </a:r>
          <a:endParaRPr lang="es-EC" sz="2000" kern="1200" dirty="0"/>
        </a:p>
      </dsp:txBody>
      <dsp:txXfrm>
        <a:off x="5345837" y="241952"/>
        <a:ext cx="2264860" cy="17896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F3E80-A14D-4C3A-B3F0-50ADF43CCBAE}">
      <dsp:nvSpPr>
        <dsp:cNvPr id="0" name=""/>
        <dsp:cNvSpPr/>
      </dsp:nvSpPr>
      <dsp:spPr>
        <a:xfrm>
          <a:off x="3616913" y="2620415"/>
          <a:ext cx="2501280" cy="25012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EC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Conclusiones</a:t>
          </a:r>
          <a:endParaRPr lang="es-EC" sz="2000" b="1" kern="1200" dirty="0"/>
        </a:p>
      </dsp:txBody>
      <dsp:txXfrm>
        <a:off x="3983217" y="2986719"/>
        <a:ext cx="1768672" cy="1768672"/>
      </dsp:txXfrm>
    </dsp:sp>
    <dsp:sp modelId="{939FED5A-FD0F-41E2-866E-5F7BE7E5A4BA}">
      <dsp:nvSpPr>
        <dsp:cNvPr id="0" name=""/>
        <dsp:cNvSpPr/>
      </dsp:nvSpPr>
      <dsp:spPr>
        <a:xfrm rot="11684314">
          <a:off x="5002782" y="3475444"/>
          <a:ext cx="2107247" cy="71286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DEB515-47FD-4EDD-B6BE-0006F3C1C3F3}">
      <dsp:nvSpPr>
        <dsp:cNvPr id="0" name=""/>
        <dsp:cNvSpPr/>
      </dsp:nvSpPr>
      <dsp:spPr>
        <a:xfrm>
          <a:off x="7145312" y="2601402"/>
          <a:ext cx="2376216" cy="19009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 smtClean="0">
            <a:latin typeface="Arial"/>
            <a:ea typeface="Calibri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/>
              <a:ea typeface="Arial Unicode MS"/>
              <a:cs typeface="Arial Unicode MS"/>
            </a:rPr>
            <a:t>Según el criterio general del personal es prioritario contar con una USHT. </a:t>
          </a:r>
          <a:endParaRPr lang="es-EC" sz="2000" kern="1200" dirty="0"/>
        </a:p>
      </dsp:txBody>
      <dsp:txXfrm>
        <a:off x="7200990" y="2657080"/>
        <a:ext cx="2264860" cy="1789617"/>
      </dsp:txXfrm>
    </dsp:sp>
    <dsp:sp modelId="{4D0DA948-FE99-49FE-93F6-8BA3D6D061D3}">
      <dsp:nvSpPr>
        <dsp:cNvPr id="0" name=""/>
        <dsp:cNvSpPr/>
      </dsp:nvSpPr>
      <dsp:spPr>
        <a:xfrm rot="11759557" flipH="1" flipV="1">
          <a:off x="2964829" y="2865098"/>
          <a:ext cx="1737202" cy="71286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F080D0-C983-4474-8FFC-0AD52AEC9766}">
      <dsp:nvSpPr>
        <dsp:cNvPr id="0" name=""/>
        <dsp:cNvSpPr/>
      </dsp:nvSpPr>
      <dsp:spPr>
        <a:xfrm>
          <a:off x="710046" y="2069521"/>
          <a:ext cx="2376216" cy="19009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/>
              <a:ea typeface="Times New Roman"/>
            </a:rPr>
            <a:t>La mayoría del personal encuestado tiene poco tiempo en el MICS.</a:t>
          </a:r>
          <a:endParaRPr lang="es-EC" sz="2000" kern="1200" dirty="0"/>
        </a:p>
      </dsp:txBody>
      <dsp:txXfrm>
        <a:off x="765724" y="2125199"/>
        <a:ext cx="2264860" cy="1789617"/>
      </dsp:txXfrm>
    </dsp:sp>
    <dsp:sp modelId="{089AAC0A-8A93-4926-AF2D-B0F369B489F6}">
      <dsp:nvSpPr>
        <dsp:cNvPr id="0" name=""/>
        <dsp:cNvSpPr/>
      </dsp:nvSpPr>
      <dsp:spPr>
        <a:xfrm rot="3203492" flipV="1">
          <a:off x="3631690" y="2423626"/>
          <a:ext cx="1715164" cy="71286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3E2837-F85F-48AE-990A-9B21BBE5EE3B}">
      <dsp:nvSpPr>
        <dsp:cNvPr id="0" name=""/>
        <dsp:cNvSpPr/>
      </dsp:nvSpPr>
      <dsp:spPr>
        <a:xfrm>
          <a:off x="2462352" y="106893"/>
          <a:ext cx="2376216" cy="19009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/>
              <a:ea typeface="Times New Roman"/>
            </a:rPr>
            <a:t>Frente a una posibilidad de capacitación relacionada con la mitigación y control de los riesgos. </a:t>
          </a:r>
          <a:endParaRPr lang="es-EC" sz="2000" kern="1200" dirty="0"/>
        </a:p>
      </dsp:txBody>
      <dsp:txXfrm>
        <a:off x="2518030" y="162571"/>
        <a:ext cx="2264860" cy="1789617"/>
      </dsp:txXfrm>
    </dsp:sp>
    <dsp:sp modelId="{2FAF4CFE-AB7C-46C5-A2B6-30AE94987058}">
      <dsp:nvSpPr>
        <dsp:cNvPr id="0" name=""/>
        <dsp:cNvSpPr/>
      </dsp:nvSpPr>
      <dsp:spPr>
        <a:xfrm rot="18307144" flipH="1" flipV="1">
          <a:off x="4794853" y="2471498"/>
          <a:ext cx="2061645" cy="71286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02E56B-5871-433B-A172-9D9442704F91}">
      <dsp:nvSpPr>
        <dsp:cNvPr id="0" name=""/>
        <dsp:cNvSpPr/>
      </dsp:nvSpPr>
      <dsp:spPr>
        <a:xfrm>
          <a:off x="5653956" y="113110"/>
          <a:ext cx="2376216" cy="19009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/>
              <a:ea typeface="Calibri"/>
            </a:rPr>
            <a:t>Referente a la necesidad de Implementar de una Unidad de Seguridad e Higiene del Trabajo.</a:t>
          </a:r>
          <a:endParaRPr lang="es-EC" sz="2000" kern="1200" dirty="0"/>
        </a:p>
      </dsp:txBody>
      <dsp:txXfrm>
        <a:off x="5709634" y="168788"/>
        <a:ext cx="2264860" cy="17896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F3E80-A14D-4C3A-B3F0-50ADF43CCBAE}">
      <dsp:nvSpPr>
        <dsp:cNvPr id="0" name=""/>
        <dsp:cNvSpPr/>
      </dsp:nvSpPr>
      <dsp:spPr>
        <a:xfrm>
          <a:off x="3247549" y="2957187"/>
          <a:ext cx="3240009" cy="21645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EC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Recomendaciones</a:t>
          </a:r>
          <a:endParaRPr lang="es-EC" sz="2000" b="1" kern="1200" dirty="0"/>
        </a:p>
      </dsp:txBody>
      <dsp:txXfrm>
        <a:off x="3722037" y="3274172"/>
        <a:ext cx="2291033" cy="1530538"/>
      </dsp:txXfrm>
    </dsp:sp>
    <dsp:sp modelId="{939FED5A-FD0F-41E2-866E-5F7BE7E5A4BA}">
      <dsp:nvSpPr>
        <dsp:cNvPr id="0" name=""/>
        <dsp:cNvSpPr/>
      </dsp:nvSpPr>
      <dsp:spPr>
        <a:xfrm rot="11325221">
          <a:off x="5359443" y="3341855"/>
          <a:ext cx="1982098" cy="71286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DEB515-47FD-4EDD-B6BE-0006F3C1C3F3}">
      <dsp:nvSpPr>
        <dsp:cNvPr id="0" name=""/>
        <dsp:cNvSpPr/>
      </dsp:nvSpPr>
      <dsp:spPr>
        <a:xfrm>
          <a:off x="7289312" y="2371149"/>
          <a:ext cx="2376216" cy="19009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 smtClean="0">
            <a:latin typeface="Arial"/>
            <a:ea typeface="Calibri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rgbClr val="000000"/>
              </a:solidFill>
              <a:latin typeface="Arial"/>
              <a:ea typeface="Times New Roman"/>
            </a:rPr>
            <a:t>La participación de todo el personal, G.A.; G.T.; G.TH., y P.O.R</a:t>
          </a:r>
          <a:endParaRPr lang="es-EC" sz="2400" kern="1200" dirty="0"/>
        </a:p>
      </dsp:txBody>
      <dsp:txXfrm>
        <a:off x="7344990" y="2426827"/>
        <a:ext cx="2264860" cy="1789617"/>
      </dsp:txXfrm>
    </dsp:sp>
    <dsp:sp modelId="{4D0DA948-FE99-49FE-93F6-8BA3D6D061D3}">
      <dsp:nvSpPr>
        <dsp:cNvPr id="0" name=""/>
        <dsp:cNvSpPr/>
      </dsp:nvSpPr>
      <dsp:spPr>
        <a:xfrm rot="11848939" flipH="1" flipV="1">
          <a:off x="2807578" y="2933814"/>
          <a:ext cx="1490187" cy="71286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F080D0-C983-4474-8FFC-0AD52AEC9766}">
      <dsp:nvSpPr>
        <dsp:cNvPr id="0" name=""/>
        <dsp:cNvSpPr/>
      </dsp:nvSpPr>
      <dsp:spPr>
        <a:xfrm>
          <a:off x="710046" y="2153714"/>
          <a:ext cx="2376216" cy="19009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prstClr val="black"/>
              </a:solidFill>
              <a:latin typeface="Arial"/>
              <a:ea typeface="Arial Unicode MS"/>
              <a:cs typeface="Arial Unicode MS"/>
            </a:rPr>
            <a:t>Implementar una Unidad de Seguridad e Higiene del Trabajo.</a:t>
          </a:r>
          <a:endParaRPr lang="es-EC" sz="2000" kern="1200" dirty="0"/>
        </a:p>
      </dsp:txBody>
      <dsp:txXfrm>
        <a:off x="765724" y="2209392"/>
        <a:ext cx="2264860" cy="1789617"/>
      </dsp:txXfrm>
    </dsp:sp>
    <dsp:sp modelId="{089AAC0A-8A93-4926-AF2D-B0F369B489F6}">
      <dsp:nvSpPr>
        <dsp:cNvPr id="0" name=""/>
        <dsp:cNvSpPr/>
      </dsp:nvSpPr>
      <dsp:spPr>
        <a:xfrm rot="3166932" flipV="1">
          <a:off x="3620339" y="2597609"/>
          <a:ext cx="1902183" cy="71286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3E2837-F85F-48AE-990A-9B21BBE5EE3B}">
      <dsp:nvSpPr>
        <dsp:cNvPr id="0" name=""/>
        <dsp:cNvSpPr/>
      </dsp:nvSpPr>
      <dsp:spPr>
        <a:xfrm>
          <a:off x="2462352" y="191086"/>
          <a:ext cx="2376216" cy="19009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/>
              <a:ea typeface="Arial Unicode MS"/>
              <a:cs typeface="Arial Unicode MS"/>
            </a:rPr>
            <a:t>Capacitar al personal.</a:t>
          </a:r>
          <a:r>
            <a:rPr lang="es-EC" sz="2000" kern="1200" dirty="0" smtClean="0">
              <a:latin typeface="Arial"/>
              <a:ea typeface="Times New Roman"/>
            </a:rPr>
            <a:t>. </a:t>
          </a:r>
          <a:endParaRPr lang="es-EC" sz="2000" kern="1200" dirty="0"/>
        </a:p>
      </dsp:txBody>
      <dsp:txXfrm>
        <a:off x="2518030" y="246764"/>
        <a:ext cx="2264860" cy="1789617"/>
      </dsp:txXfrm>
    </dsp:sp>
    <dsp:sp modelId="{2FAF4CFE-AB7C-46C5-A2B6-30AE94987058}">
      <dsp:nvSpPr>
        <dsp:cNvPr id="0" name=""/>
        <dsp:cNvSpPr/>
      </dsp:nvSpPr>
      <dsp:spPr>
        <a:xfrm rot="18259590" flipH="1" flipV="1">
          <a:off x="4687573" y="2613582"/>
          <a:ext cx="2182174" cy="71286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02E56B-5871-433B-A172-9D9442704F91}">
      <dsp:nvSpPr>
        <dsp:cNvPr id="0" name=""/>
        <dsp:cNvSpPr/>
      </dsp:nvSpPr>
      <dsp:spPr>
        <a:xfrm>
          <a:off x="5653956" y="197303"/>
          <a:ext cx="2376216" cy="19009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Realizar procedimientos a implementarse dentro de la jurisdicción del MICS (Mtto).</a:t>
          </a:r>
          <a:endParaRPr lang="es-EC" sz="2000" kern="1200" dirty="0"/>
        </a:p>
      </dsp:txBody>
      <dsp:txXfrm>
        <a:off x="5709634" y="252981"/>
        <a:ext cx="2264860" cy="17896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F3E80-A14D-4C3A-B3F0-50ADF43CCBAE}">
      <dsp:nvSpPr>
        <dsp:cNvPr id="0" name=""/>
        <dsp:cNvSpPr/>
      </dsp:nvSpPr>
      <dsp:spPr>
        <a:xfrm>
          <a:off x="1332120" y="3316290"/>
          <a:ext cx="2520002" cy="18000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Left" fov="2400000" zoom="91000">
            <a:rot lat="600000" lon="1200000" rev="0"/>
          </a:camera>
          <a:lightRig rig="threePt" dir="t">
            <a:rot lat="0" lon="0" rev="20640000"/>
          </a:lightRig>
        </a:scene3d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prstClr val="black"/>
              </a:solidFill>
              <a:latin typeface="Arial"/>
              <a:ea typeface="Arial Unicode MS"/>
            </a:rPr>
            <a:t>Objetivo</a:t>
          </a:r>
          <a:endParaRPr lang="es-EC" sz="2400" kern="1200" dirty="0" smtClean="0">
            <a:solidFill>
              <a:prstClr val="black"/>
            </a:solidFill>
          </a:endParaRPr>
        </a:p>
      </dsp:txBody>
      <dsp:txXfrm>
        <a:off x="1701166" y="3579895"/>
        <a:ext cx="1781910" cy="1272795"/>
      </dsp:txXfrm>
    </dsp:sp>
    <dsp:sp modelId="{2FAF4CFE-AB7C-46C5-A2B6-30AE94987058}">
      <dsp:nvSpPr>
        <dsp:cNvPr id="0" name=""/>
        <dsp:cNvSpPr/>
      </dsp:nvSpPr>
      <dsp:spPr>
        <a:xfrm rot="20222291" flipH="1" flipV="1">
          <a:off x="1938068" y="3088000"/>
          <a:ext cx="2782146" cy="69284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perspectiveLeft" fov="2400000" zoom="91000">
            <a:rot lat="600000" lon="1200000" rev="0"/>
          </a:camera>
          <a:lightRig rig="threePt" dir="t">
            <a:rot lat="0" lon="0" rev="20640000"/>
          </a:lightRig>
        </a:scene3d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02E56B-5871-433B-A172-9D9442704F91}">
      <dsp:nvSpPr>
        <dsp:cNvPr id="0" name=""/>
        <dsp:cNvSpPr/>
      </dsp:nvSpPr>
      <dsp:spPr>
        <a:xfrm>
          <a:off x="4586611" y="1348606"/>
          <a:ext cx="3600010" cy="2520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Left" fov="2400000" zoom="91000">
            <a:rot lat="600000" lon="1200000" rev="0"/>
          </a:camera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rgbClr val="000000"/>
              </a:solidFill>
              <a:latin typeface="Arial"/>
              <a:ea typeface="Arial Unicode MS"/>
            </a:rPr>
            <a:t>Implementar una Unidad de Seguridad e Higiene del Trabajo en el MICS, que garantice que todas las actividades desarrolladas en la institución se realicen </a:t>
          </a:r>
          <a:r>
            <a:rPr lang="es-EC" sz="2000" kern="1200" dirty="0" smtClean="0">
              <a:latin typeface="Arial"/>
              <a:ea typeface="Arial Unicode MS"/>
            </a:rPr>
            <a:t>en condiciones óptimas.  </a:t>
          </a:r>
          <a:endParaRPr lang="es-EC" sz="2000" kern="1200" dirty="0"/>
        </a:p>
      </dsp:txBody>
      <dsp:txXfrm>
        <a:off x="4660419" y="1422414"/>
        <a:ext cx="3452394" cy="2372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DAFE8-1928-46D1-B4FA-7EDA32F67CE9}" type="datetimeFigureOut">
              <a:rPr lang="es-EC" smtClean="0"/>
              <a:t>28/01/2014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228039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9228039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4EC9C-BDD3-4438-A2EE-CD6E9DEF2B0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04948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E911-E28F-46EB-9A0B-84FBBA7875C4}" type="datetimeFigureOut">
              <a:rPr lang="es-AR" smtClean="0"/>
              <a:t>28/01/2014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3C31-2EDA-4F19-B23E-D4F16CAE052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E911-E28F-46EB-9A0B-84FBBA7875C4}" type="datetimeFigureOut">
              <a:rPr lang="es-AR" smtClean="0"/>
              <a:t>28/01/2014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3C31-2EDA-4F19-B23E-D4F16CAE052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E911-E28F-46EB-9A0B-84FBBA7875C4}" type="datetimeFigureOut">
              <a:rPr lang="es-AR" smtClean="0"/>
              <a:t>28/01/2014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3C31-2EDA-4F19-B23E-D4F16CAE052A}" type="slidenum">
              <a:rPr lang="es-AR" smtClean="0"/>
              <a:t>‹Nº›</a:t>
            </a:fld>
            <a:endParaRPr lang="es-A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E911-E28F-46EB-9A0B-84FBBA7875C4}" type="datetimeFigureOut">
              <a:rPr lang="es-AR" smtClean="0"/>
              <a:t>28/01/2014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3C31-2EDA-4F19-B23E-D4F16CAE052A}" type="slidenum">
              <a:rPr lang="es-AR" smtClean="0"/>
              <a:t>‹Nº›</a:t>
            </a:fld>
            <a:endParaRPr lang="es-A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E911-E28F-46EB-9A0B-84FBBA7875C4}" type="datetimeFigureOut">
              <a:rPr lang="es-AR" smtClean="0"/>
              <a:t>28/01/2014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3C31-2EDA-4F19-B23E-D4F16CAE052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E911-E28F-46EB-9A0B-84FBBA7875C4}" type="datetimeFigureOut">
              <a:rPr lang="es-AR" smtClean="0"/>
              <a:t>28/01/2014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3C31-2EDA-4F19-B23E-D4F16CAE052A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E911-E28F-46EB-9A0B-84FBBA7875C4}" type="datetimeFigureOut">
              <a:rPr lang="es-AR" smtClean="0"/>
              <a:t>28/01/2014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3C31-2EDA-4F19-B23E-D4F16CAE052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E911-E28F-46EB-9A0B-84FBBA7875C4}" type="datetimeFigureOut">
              <a:rPr lang="es-AR" smtClean="0"/>
              <a:t>28/01/2014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3C31-2EDA-4F19-B23E-D4F16CAE052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E911-E28F-46EB-9A0B-84FBBA7875C4}" type="datetimeFigureOut">
              <a:rPr lang="es-AR" smtClean="0"/>
              <a:t>28/01/2014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3C31-2EDA-4F19-B23E-D4F16CAE052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E911-E28F-46EB-9A0B-84FBBA7875C4}" type="datetimeFigureOut">
              <a:rPr lang="es-AR" smtClean="0"/>
              <a:t>28/01/2014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3C31-2EDA-4F19-B23E-D4F16CAE052A}" type="slidenum">
              <a:rPr lang="es-AR" smtClean="0"/>
              <a:t>‹Nº›</a:t>
            </a:fld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E911-E28F-46EB-9A0B-84FBBA7875C4}" type="datetimeFigureOut">
              <a:rPr lang="es-AR" smtClean="0"/>
              <a:t>28/01/2014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3C31-2EDA-4F19-B23E-D4F16CAE052A}" type="slidenum">
              <a:rPr lang="es-AR" smtClean="0"/>
              <a:t>‹Nº›</a:t>
            </a:fld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0EBE911-E28F-46EB-9A0B-84FBBA7875C4}" type="datetimeFigureOut">
              <a:rPr lang="es-AR" smtClean="0"/>
              <a:t>28/01/2014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F5F3C31-2EDA-4F19-B23E-D4F16CAE052A}" type="slidenum">
              <a:rPr lang="es-AR" smtClean="0"/>
              <a:t>‹Nº›</a:t>
            </a:fld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5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8224503" cy="1584176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>
                <a:solidFill>
                  <a:schemeClr val="tx1"/>
                </a:solidFill>
                <a:latin typeface="Castellar" pitchFamily="18" charset="0"/>
              </a:rPr>
              <a:t/>
            </a:r>
            <a:br>
              <a:rPr lang="es-ES" sz="3600" b="1" dirty="0" smtClean="0">
                <a:solidFill>
                  <a:schemeClr val="tx1"/>
                </a:solidFill>
                <a:latin typeface="Castellar" pitchFamily="18" charset="0"/>
              </a:rPr>
            </a:br>
            <a:r>
              <a:rPr lang="es-ES" sz="3600" b="1" dirty="0">
                <a:solidFill>
                  <a:schemeClr val="tx1"/>
                </a:solidFill>
                <a:latin typeface="Castellar" pitchFamily="18" charset="0"/>
              </a:rPr>
              <a:t/>
            </a:r>
            <a:br>
              <a:rPr lang="es-ES" sz="3600" b="1" dirty="0">
                <a:solidFill>
                  <a:schemeClr val="tx1"/>
                </a:solidFill>
                <a:latin typeface="Castellar" pitchFamily="18" charset="0"/>
              </a:rPr>
            </a:br>
            <a:r>
              <a:rPr lang="es-ES" sz="3600" b="1" dirty="0">
                <a:solidFill>
                  <a:schemeClr val="tx1"/>
                </a:solidFill>
                <a:latin typeface="Castellar" pitchFamily="18" charset="0"/>
              </a:rPr>
              <a:t/>
            </a:r>
            <a:br>
              <a:rPr lang="es-ES" sz="3600" b="1" dirty="0">
                <a:solidFill>
                  <a:schemeClr val="tx1"/>
                </a:solidFill>
                <a:latin typeface="Castellar" pitchFamily="18" charset="0"/>
              </a:rPr>
            </a:br>
            <a:r>
              <a:rPr lang="es-ES" sz="3600" b="1" dirty="0">
                <a:solidFill>
                  <a:schemeClr val="tx1"/>
                </a:solidFill>
                <a:latin typeface="Castellar" pitchFamily="18" charset="0"/>
              </a:rPr>
              <a:t/>
            </a:r>
            <a:br>
              <a:rPr lang="es-ES" sz="3600" b="1" dirty="0">
                <a:solidFill>
                  <a:schemeClr val="tx1"/>
                </a:solidFill>
                <a:latin typeface="Castellar" pitchFamily="18" charset="0"/>
              </a:rPr>
            </a:br>
            <a:r>
              <a:rPr lang="es-ES" sz="2900" b="1" dirty="0" smtClean="0">
                <a:solidFill>
                  <a:schemeClr val="tx1"/>
                </a:solidFill>
                <a:latin typeface="Castellar" pitchFamily="18" charset="0"/>
              </a:rPr>
              <a:t>DEPARTAMENTO DE SEGURIDAD </a:t>
            </a:r>
            <a:r>
              <a:rPr lang="es-ES" sz="2900" b="1" dirty="0">
                <a:solidFill>
                  <a:schemeClr val="tx1"/>
                </a:solidFill>
                <a:latin typeface="Castellar" pitchFamily="18" charset="0"/>
              </a:rPr>
              <a:t>Y DEFENSA</a:t>
            </a:r>
            <a:r>
              <a:rPr lang="es-ES" dirty="0"/>
              <a:t/>
            </a:r>
            <a:br>
              <a:rPr lang="es-ES" dirty="0"/>
            </a:br>
            <a:endParaRPr lang="es-AR" dirty="0"/>
          </a:p>
        </p:txBody>
      </p:sp>
      <p:sp>
        <p:nvSpPr>
          <p:cNvPr id="9" name="8 Rectángulo"/>
          <p:cNvSpPr/>
          <p:nvPr/>
        </p:nvSpPr>
        <p:spPr>
          <a:xfrm>
            <a:off x="369600" y="3429000"/>
            <a:ext cx="837886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3200" dirty="0" smtClean="0"/>
              <a:t>TESIS </a:t>
            </a:r>
            <a:r>
              <a:rPr lang="es-EC" sz="3200" dirty="0"/>
              <a:t>DE GRADO PREVIO A LA OBTENCIÓN DEL TÍTULO ACADÉMICO DE: </a:t>
            </a:r>
            <a:r>
              <a:rPr lang="es-EC" sz="3200" b="1" dirty="0"/>
              <a:t>INGENIERO EN SEGURIDAD MENCIÓN PÚBLICA Y PRIVADA</a:t>
            </a:r>
          </a:p>
          <a:p>
            <a:r>
              <a:rPr lang="es-ES" b="1" dirty="0">
                <a:latin typeface="Castellar" pitchFamily="18" charset="0"/>
              </a:rPr>
              <a:t> </a:t>
            </a:r>
            <a:endParaRPr lang="es-AR" b="1" dirty="0">
              <a:latin typeface="Castellar" pitchFamily="18" charset="0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293085" y="260648"/>
            <a:ext cx="8681585" cy="1872208"/>
            <a:chOff x="293085" y="260648"/>
            <a:chExt cx="8681585" cy="1872208"/>
          </a:xfrm>
        </p:grpSpPr>
        <p:pic>
          <p:nvPicPr>
            <p:cNvPr id="14" name="Picture 12" descr="http://www3.espe.edu.ec/informe/images/fuerzas/ceotas_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719" y="260648"/>
              <a:ext cx="1708951" cy="1755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9 Imagen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85" y="288452"/>
              <a:ext cx="7023429" cy="184440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</p:pic>
      </p:grpSp>
      <p:pic>
        <p:nvPicPr>
          <p:cNvPr id="7" name="Picture 2" descr="http://www.usam.edu.sv/usam/images/stories/gr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646" y="4806341"/>
            <a:ext cx="2205502" cy="1791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29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51520" y="347813"/>
            <a:ext cx="66662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just"/>
            <a:r>
              <a:rPr lang="es-ES" altLang="es-EC" kern="0" dirty="0" smtClean="0">
                <a:solidFill>
                  <a:schemeClr val="tx1"/>
                </a:solidFill>
                <a:latin typeface="Swis721 BlkEx BT" pitchFamily="34" charset="0"/>
              </a:rPr>
              <a:t>Objetivos Específicos</a:t>
            </a:r>
          </a:p>
        </p:txBody>
      </p:sp>
      <p:pic>
        <p:nvPicPr>
          <p:cNvPr id="6" name="5 Imagen" descr="http://i.ytimg.com/vi/Sh5JWlUVsfc/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0" t="19676" r="19559" b="11911"/>
          <a:stretch/>
        </p:blipFill>
        <p:spPr bwMode="auto">
          <a:xfrm>
            <a:off x="6156176" y="220804"/>
            <a:ext cx="2784647" cy="2848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112645775"/>
              </p:ext>
            </p:extLst>
          </p:nvPr>
        </p:nvGraphicFramePr>
        <p:xfrm>
          <a:off x="-1356164" y="1514523"/>
          <a:ext cx="9881603" cy="5121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593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42067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s-ES" altLang="es-EC" kern="0" dirty="0" smtClean="0">
                <a:solidFill>
                  <a:schemeClr val="tx1"/>
                </a:solidFill>
                <a:latin typeface="Swis721 BlkEx BT" pitchFamily="34" charset="0"/>
              </a:rPr>
              <a:t>Justificación </a:t>
            </a:r>
          </a:p>
        </p:txBody>
      </p:sp>
      <p:sp>
        <p:nvSpPr>
          <p:cNvPr id="2" name="1 Cinta perforada"/>
          <p:cNvSpPr/>
          <p:nvPr/>
        </p:nvSpPr>
        <p:spPr>
          <a:xfrm>
            <a:off x="388576" y="1830314"/>
            <a:ext cx="1800200" cy="792088"/>
          </a:xfrm>
          <a:prstGeom prst="flowChartPunchedTap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000000"/>
                </a:solidFill>
                <a:latin typeface="Arial"/>
                <a:ea typeface="Calibri"/>
              </a:rPr>
              <a:t>Ayala </a:t>
            </a:r>
            <a:r>
              <a:rPr lang="es-EC" dirty="0">
                <a:solidFill>
                  <a:srgbClr val="000000"/>
                </a:solidFill>
                <a:latin typeface="Arial"/>
                <a:ea typeface="Calibri"/>
              </a:rPr>
              <a:t>Carcedo (</a:t>
            </a:r>
            <a:r>
              <a:rPr lang="es-EC" dirty="0" smtClean="0">
                <a:solidFill>
                  <a:srgbClr val="000000"/>
                </a:solidFill>
                <a:latin typeface="Arial"/>
                <a:ea typeface="Calibri"/>
              </a:rPr>
              <a:t>2000) </a:t>
            </a:r>
            <a:endParaRPr lang="es-EC" dirty="0"/>
          </a:p>
        </p:txBody>
      </p:sp>
      <p:sp>
        <p:nvSpPr>
          <p:cNvPr id="4" name="3 Cinta perforada"/>
          <p:cNvSpPr/>
          <p:nvPr/>
        </p:nvSpPr>
        <p:spPr>
          <a:xfrm>
            <a:off x="395535" y="3477876"/>
            <a:ext cx="1800200" cy="742853"/>
          </a:xfrm>
          <a:prstGeom prst="flowChartPunchedTap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rgbClr val="000000"/>
                </a:solidFill>
                <a:latin typeface="Arial"/>
                <a:ea typeface="Times New Roman"/>
              </a:rPr>
              <a:t>Ruiz Madruga (</a:t>
            </a:r>
            <a:r>
              <a:rPr lang="es-EC" dirty="0" smtClean="0">
                <a:solidFill>
                  <a:srgbClr val="000000"/>
                </a:solidFill>
                <a:latin typeface="Arial"/>
                <a:ea typeface="Times New Roman"/>
              </a:rPr>
              <a:t>2010) </a:t>
            </a:r>
            <a:endParaRPr lang="es-EC" dirty="0"/>
          </a:p>
        </p:txBody>
      </p:sp>
      <p:sp>
        <p:nvSpPr>
          <p:cNvPr id="6" name="5 Cinta perforada"/>
          <p:cNvSpPr/>
          <p:nvPr/>
        </p:nvSpPr>
        <p:spPr>
          <a:xfrm>
            <a:off x="315857" y="5157564"/>
            <a:ext cx="1872920" cy="863352"/>
          </a:xfrm>
          <a:prstGeom prst="flowChartPunchedTap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s-EC" dirty="0" smtClean="0">
                <a:solidFill>
                  <a:srgbClr val="000000"/>
                </a:solidFill>
                <a:latin typeface="Arial"/>
                <a:ea typeface="Calibri"/>
              </a:rPr>
              <a:t>Cortes </a:t>
            </a:r>
            <a:r>
              <a:rPr lang="es-EC" dirty="0">
                <a:solidFill>
                  <a:srgbClr val="000000"/>
                </a:solidFill>
                <a:latin typeface="Arial"/>
                <a:ea typeface="Calibri"/>
              </a:rPr>
              <a:t>Díaz (</a:t>
            </a:r>
            <a:r>
              <a:rPr lang="es-EC" dirty="0" smtClean="0">
                <a:solidFill>
                  <a:srgbClr val="000000"/>
                </a:solidFill>
                <a:latin typeface="Arial"/>
                <a:ea typeface="Calibri"/>
              </a:rPr>
              <a:t>2007)</a:t>
            </a:r>
            <a:endParaRPr lang="es-EC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2819369" y="1830314"/>
            <a:ext cx="2184679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  <a:endParaRPr lang="es-EC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855493" y="3369389"/>
            <a:ext cx="2148555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rgbClr val="000000"/>
                </a:solidFill>
                <a:latin typeface="Arial"/>
                <a:ea typeface="Times New Roman"/>
              </a:rPr>
              <a:t>Riesgos Específicos:</a:t>
            </a:r>
            <a:endParaRPr lang="es-EC" sz="2000" dirty="0"/>
          </a:p>
        </p:txBody>
      </p:sp>
      <p:sp>
        <p:nvSpPr>
          <p:cNvPr id="8" name="7 Rectángulo redondeado"/>
          <p:cNvSpPr/>
          <p:nvPr/>
        </p:nvSpPr>
        <p:spPr>
          <a:xfrm>
            <a:off x="2771799" y="5229200"/>
            <a:ext cx="2125933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s-EC" sz="2000" dirty="0">
                <a:solidFill>
                  <a:srgbClr val="000000"/>
                </a:solidFill>
                <a:latin typeface="Arial"/>
                <a:ea typeface="Calibri"/>
              </a:rPr>
              <a:t>Los </a:t>
            </a:r>
            <a:r>
              <a:rPr lang="es-EC" sz="2000" dirty="0" smtClean="0">
                <a:solidFill>
                  <a:srgbClr val="000000"/>
                </a:solidFill>
                <a:latin typeface="Arial"/>
                <a:ea typeface="Calibri"/>
              </a:rPr>
              <a:t>Factores de Riesgo</a:t>
            </a:r>
            <a:endParaRPr lang="es-EC" sz="2000" dirty="0">
              <a:latin typeface="Times New Roman"/>
              <a:ea typeface="Times New Roman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515458" y="1729557"/>
            <a:ext cx="3272470" cy="950614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 smtClean="0">
                <a:solidFill>
                  <a:srgbClr val="000000"/>
                </a:solidFill>
                <a:latin typeface="Arial"/>
                <a:ea typeface="Calibri"/>
              </a:rPr>
              <a:t>Daño </a:t>
            </a:r>
            <a:r>
              <a:rPr lang="es-EC" dirty="0">
                <a:solidFill>
                  <a:srgbClr val="000000"/>
                </a:solidFill>
                <a:latin typeface="Arial"/>
                <a:ea typeface="Calibri"/>
              </a:rPr>
              <a:t>o pérdida </a:t>
            </a:r>
            <a:r>
              <a:rPr lang="es-EC" dirty="0" smtClean="0">
                <a:solidFill>
                  <a:srgbClr val="000000"/>
                </a:solidFill>
                <a:latin typeface="Arial"/>
                <a:ea typeface="Calibri"/>
              </a:rPr>
              <a:t>irreparable. </a:t>
            </a:r>
            <a:endParaRPr lang="es-EC" dirty="0"/>
          </a:p>
        </p:txBody>
      </p:sp>
      <p:sp>
        <p:nvSpPr>
          <p:cNvPr id="10" name="9 Rectángulo redondeado"/>
          <p:cNvSpPr/>
          <p:nvPr/>
        </p:nvSpPr>
        <p:spPr>
          <a:xfrm>
            <a:off x="5423094" y="4689140"/>
            <a:ext cx="3600400" cy="18002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endParaRPr lang="es-EC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C" dirty="0">
              <a:solidFill>
                <a:srgbClr val="000000"/>
              </a:solidFill>
              <a:latin typeface="Arial"/>
              <a:ea typeface="Calibri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C" dirty="0" smtClean="0">
                <a:solidFill>
                  <a:srgbClr val="000000"/>
                </a:solidFill>
                <a:latin typeface="Arial"/>
                <a:ea typeface="Calibri"/>
              </a:rPr>
              <a:t>Medio ambiente de trabajo (físico, mecánico, químico y biológico)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C" dirty="0" smtClean="0">
                <a:solidFill>
                  <a:srgbClr val="000000"/>
                </a:solidFill>
                <a:latin typeface="Arial"/>
                <a:ea typeface="Calibri"/>
              </a:rPr>
              <a:t>Condiciones de seguridad.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C" dirty="0" smtClean="0">
                <a:solidFill>
                  <a:srgbClr val="000000"/>
                </a:solidFill>
                <a:latin typeface="Arial"/>
                <a:ea typeface="Calibri"/>
              </a:rPr>
              <a:t>Origen Psicosocial y Ergonómico. </a:t>
            </a:r>
            <a:endParaRPr lang="es-EC" dirty="0"/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es-EC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algn="ctr"/>
            <a:endParaRPr lang="es-EC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5652120" y="3212976"/>
            <a:ext cx="3168352" cy="103290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C" dirty="0" smtClean="0">
                <a:solidFill>
                  <a:srgbClr val="000000"/>
                </a:solidFill>
                <a:latin typeface="Arial"/>
                <a:ea typeface="Times New Roman"/>
              </a:rPr>
              <a:t>Origen natural</a:t>
            </a:r>
            <a:endParaRPr lang="es-EC" dirty="0">
              <a:latin typeface="Times New Roman"/>
              <a:ea typeface="Times New Roman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C" dirty="0" smtClean="0">
                <a:solidFill>
                  <a:srgbClr val="000000"/>
                </a:solidFill>
                <a:latin typeface="Arial"/>
                <a:ea typeface="Times New Roman"/>
              </a:rPr>
              <a:t>Tecnológicos </a:t>
            </a:r>
            <a:endParaRPr lang="es-EC" dirty="0">
              <a:latin typeface="Times New Roman"/>
              <a:ea typeface="Times New Roman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C" dirty="0" smtClean="0">
                <a:solidFill>
                  <a:srgbClr val="000000"/>
                </a:solidFill>
                <a:latin typeface="Arial"/>
                <a:ea typeface="Times New Roman"/>
              </a:rPr>
              <a:t>Antrópicos </a:t>
            </a:r>
            <a:endParaRPr lang="es-EC" dirty="0">
              <a:effectLst/>
              <a:latin typeface="Times New Roman"/>
              <a:ea typeface="Times New Roman"/>
            </a:endParaRPr>
          </a:p>
        </p:txBody>
      </p:sp>
      <p:sp>
        <p:nvSpPr>
          <p:cNvPr id="15" name="14 Flecha derecha"/>
          <p:cNvSpPr/>
          <p:nvPr/>
        </p:nvSpPr>
        <p:spPr>
          <a:xfrm>
            <a:off x="2227846" y="2060848"/>
            <a:ext cx="543954" cy="2880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Flecha derecha"/>
          <p:cNvSpPr/>
          <p:nvPr/>
        </p:nvSpPr>
        <p:spPr>
          <a:xfrm>
            <a:off x="2275415" y="3645024"/>
            <a:ext cx="543954" cy="2880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Flecha derecha"/>
          <p:cNvSpPr/>
          <p:nvPr/>
        </p:nvSpPr>
        <p:spPr>
          <a:xfrm>
            <a:off x="2227846" y="5445224"/>
            <a:ext cx="543954" cy="2880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17 Flecha derecha"/>
          <p:cNvSpPr/>
          <p:nvPr/>
        </p:nvSpPr>
        <p:spPr>
          <a:xfrm>
            <a:off x="5080070" y="3540756"/>
            <a:ext cx="543954" cy="2880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18 Flecha derecha"/>
          <p:cNvSpPr/>
          <p:nvPr/>
        </p:nvSpPr>
        <p:spPr>
          <a:xfrm>
            <a:off x="5004048" y="2069232"/>
            <a:ext cx="543954" cy="2880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Flecha derecha"/>
          <p:cNvSpPr/>
          <p:nvPr/>
        </p:nvSpPr>
        <p:spPr>
          <a:xfrm>
            <a:off x="4897733" y="5445224"/>
            <a:ext cx="543954" cy="2880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1" name="Picture 5" descr="service02_img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57" y="228600"/>
            <a:ext cx="2455942" cy="160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93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76004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s-ES" altLang="es-EC" kern="0" dirty="0" smtClean="0">
                <a:solidFill>
                  <a:schemeClr val="tx1"/>
                </a:solidFill>
                <a:latin typeface="Swis721 BlkEx BT" pitchFamily="34" charset="0"/>
              </a:rPr>
              <a:t>Bases Teóricas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545760" y="4013808"/>
            <a:ext cx="2088357" cy="74875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Evaluación de Riesgos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276633" y="3999869"/>
            <a:ext cx="5544615" cy="90743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s-EC" sz="2000" dirty="0" smtClean="0">
                <a:solidFill>
                  <a:srgbClr val="000000"/>
                </a:solidFill>
                <a:latin typeface="Arial"/>
                <a:ea typeface="Calibri"/>
              </a:rPr>
              <a:t>Constituye la </a:t>
            </a:r>
            <a:r>
              <a:rPr lang="es-EC" sz="2000" dirty="0">
                <a:solidFill>
                  <a:srgbClr val="000000"/>
                </a:solidFill>
                <a:latin typeface="Arial"/>
                <a:ea typeface="Calibri"/>
              </a:rPr>
              <a:t>base de partida de la acción </a:t>
            </a:r>
            <a:r>
              <a:rPr lang="es-EC" sz="2000" dirty="0" smtClean="0">
                <a:solidFill>
                  <a:srgbClr val="000000"/>
                </a:solidFill>
                <a:latin typeface="Arial"/>
                <a:ea typeface="Calibri"/>
              </a:rPr>
              <a:t>preventiva.</a:t>
            </a:r>
            <a:endParaRPr lang="es-EC" sz="2000" dirty="0">
              <a:latin typeface="Times New Roman"/>
              <a:ea typeface="Times New Roman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285844" y="1371600"/>
            <a:ext cx="5555023" cy="111490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C" sz="2000" dirty="0" smtClean="0">
                <a:solidFill>
                  <a:schemeClr val="tx1"/>
                </a:solidFill>
                <a:latin typeface="Arial"/>
                <a:ea typeface="Times New Roman"/>
              </a:rPr>
              <a:t>“Una condición </a:t>
            </a:r>
            <a:r>
              <a:rPr lang="es-EC" sz="2000" dirty="0">
                <a:solidFill>
                  <a:schemeClr val="tx1"/>
                </a:solidFill>
                <a:latin typeface="Arial"/>
                <a:ea typeface="Times New Roman"/>
              </a:rPr>
              <a:t>de trabajo que causa un daño a la salud del trabajador</a:t>
            </a:r>
            <a:r>
              <a:rPr lang="es-EC" sz="2000" dirty="0" smtClean="0">
                <a:solidFill>
                  <a:schemeClr val="tx1"/>
                </a:solidFill>
                <a:latin typeface="Arial"/>
                <a:ea typeface="Times New Roman"/>
              </a:rPr>
              <a:t>” (estructura, ambiente, tarea, organización).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13890" y="1478391"/>
            <a:ext cx="2088232" cy="100811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  <a:latin typeface="Arial"/>
                <a:ea typeface="Times New Roman"/>
              </a:rPr>
              <a:t>Factor </a:t>
            </a:r>
            <a:r>
              <a:rPr lang="es-EC" sz="2000" b="1" dirty="0">
                <a:solidFill>
                  <a:schemeClr val="tx1"/>
                </a:solidFill>
                <a:latin typeface="Arial"/>
                <a:ea typeface="Times New Roman"/>
              </a:rPr>
              <a:t>de </a:t>
            </a:r>
            <a:r>
              <a:rPr lang="es-EC" sz="2000" b="1" dirty="0" smtClean="0">
                <a:solidFill>
                  <a:schemeClr val="tx1"/>
                </a:solidFill>
                <a:latin typeface="Arial"/>
                <a:ea typeface="Times New Roman"/>
              </a:rPr>
              <a:t>Riesgo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276633" y="2710644"/>
            <a:ext cx="5564234" cy="90554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C" sz="2000" dirty="0" smtClean="0">
                <a:solidFill>
                  <a:srgbClr val="000000"/>
                </a:solidFill>
                <a:latin typeface="Arial"/>
                <a:ea typeface="Times New Roman"/>
              </a:rPr>
              <a:t>Documento que </a:t>
            </a:r>
            <a:r>
              <a:rPr lang="es-EC" sz="2000" dirty="0">
                <a:solidFill>
                  <a:srgbClr val="000000"/>
                </a:solidFill>
                <a:latin typeface="Arial"/>
                <a:ea typeface="Times New Roman"/>
              </a:rPr>
              <a:t>contiene información sobre los </a:t>
            </a:r>
            <a:r>
              <a:rPr lang="es-EC" sz="2000" dirty="0" smtClean="0">
                <a:solidFill>
                  <a:srgbClr val="000000"/>
                </a:solidFill>
                <a:latin typeface="Arial"/>
                <a:ea typeface="Times New Roman"/>
              </a:rPr>
              <a:t>riesgos, </a:t>
            </a:r>
            <a:r>
              <a:rPr lang="es-EC" sz="2000" dirty="0">
                <a:solidFill>
                  <a:srgbClr val="000000"/>
                </a:solidFill>
                <a:latin typeface="Arial"/>
                <a:ea typeface="Times New Roman"/>
              </a:rPr>
              <a:t>existentes en la </a:t>
            </a:r>
            <a:r>
              <a:rPr lang="es-EC" sz="2000" dirty="0" smtClean="0">
                <a:solidFill>
                  <a:srgbClr val="000000"/>
                </a:solidFill>
                <a:latin typeface="Arial"/>
                <a:ea typeface="Times New Roman"/>
              </a:rPr>
              <a:t>empresa.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583877" y="2659360"/>
            <a:ext cx="2088232" cy="100811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  <a:latin typeface="Arial"/>
                <a:ea typeface="Times New Roman"/>
              </a:rPr>
              <a:t>Mapa </a:t>
            </a:r>
            <a:r>
              <a:rPr lang="es-EC" sz="2000" b="1" dirty="0">
                <a:solidFill>
                  <a:schemeClr val="tx1"/>
                </a:solidFill>
                <a:latin typeface="Arial"/>
                <a:ea typeface="Times New Roman"/>
              </a:rPr>
              <a:t>de </a:t>
            </a:r>
            <a:r>
              <a:rPr lang="es-EC" sz="2000" b="1" dirty="0" smtClean="0">
                <a:solidFill>
                  <a:schemeClr val="tx1"/>
                </a:solidFill>
                <a:latin typeface="Arial"/>
                <a:ea typeface="Times New Roman"/>
              </a:rPr>
              <a:t>Riesgo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2672109" y="1700808"/>
            <a:ext cx="616114" cy="42565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Flecha derecha"/>
          <p:cNvSpPr/>
          <p:nvPr/>
        </p:nvSpPr>
        <p:spPr>
          <a:xfrm>
            <a:off x="2672109" y="4254032"/>
            <a:ext cx="543954" cy="39910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Flecha derecha"/>
          <p:cNvSpPr/>
          <p:nvPr/>
        </p:nvSpPr>
        <p:spPr>
          <a:xfrm>
            <a:off x="2672109" y="2852936"/>
            <a:ext cx="623900" cy="42427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Rectángulo redondeado"/>
          <p:cNvSpPr/>
          <p:nvPr/>
        </p:nvSpPr>
        <p:spPr>
          <a:xfrm>
            <a:off x="513765" y="5308480"/>
            <a:ext cx="2088357" cy="74875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  <a:latin typeface="Arial"/>
                <a:ea typeface="Times New Roman"/>
              </a:rPr>
              <a:t>Gestión</a:t>
            </a:r>
            <a:r>
              <a:rPr lang="es-EC" sz="2000" b="1" dirty="0" smtClean="0">
                <a:latin typeface="Arial"/>
                <a:ea typeface="Times New Roman"/>
              </a:rPr>
              <a:t> </a:t>
            </a:r>
            <a:r>
              <a:rPr lang="es-EC" sz="2000" b="1" dirty="0" smtClean="0">
                <a:solidFill>
                  <a:schemeClr val="tx1"/>
                </a:solidFill>
              </a:rPr>
              <a:t>del Riesgo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3230425" y="5196832"/>
            <a:ext cx="5544615" cy="9720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s-EC" sz="2000" dirty="0" smtClean="0">
                <a:solidFill>
                  <a:schemeClr val="tx1"/>
                </a:solidFill>
                <a:latin typeface="Arial"/>
                <a:ea typeface="Calibri"/>
              </a:rPr>
              <a:t>Es el </a:t>
            </a:r>
            <a:r>
              <a:rPr lang="es-EC" sz="2000" dirty="0">
                <a:solidFill>
                  <a:schemeClr val="tx1"/>
                </a:solidFill>
                <a:latin typeface="Arial"/>
                <a:ea typeface="Calibri"/>
              </a:rPr>
              <a:t>proceso de planificar, organizar, dirigir los recursos y actividades de la </a:t>
            </a:r>
            <a:r>
              <a:rPr lang="es-EC" sz="2000" dirty="0" smtClean="0">
                <a:solidFill>
                  <a:schemeClr val="tx1"/>
                </a:solidFill>
                <a:latin typeface="Arial"/>
                <a:ea typeface="Calibri"/>
              </a:rPr>
              <a:t>empresa.</a:t>
            </a:r>
            <a:endParaRPr lang="es-EC" sz="2000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7" name="16 Flecha derecha"/>
          <p:cNvSpPr/>
          <p:nvPr/>
        </p:nvSpPr>
        <p:spPr>
          <a:xfrm>
            <a:off x="2672109" y="5483305"/>
            <a:ext cx="543954" cy="39910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26" name="Picture 2" descr="C:\Program Files (x86)\Microsoft Office\MEDIA\CAGCAT10\j021769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635"/>
            <a:ext cx="2431652" cy="169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93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339752" y="307231"/>
            <a:ext cx="496855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s-ES" altLang="es-EC" kern="0" dirty="0" smtClean="0">
                <a:solidFill>
                  <a:schemeClr val="tx1"/>
                </a:solidFill>
                <a:latin typeface="Swis721 BlkEx BT" pitchFamily="34" charset="0"/>
              </a:rPr>
              <a:t>Metodología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323528" y="2492896"/>
            <a:ext cx="2736304" cy="10081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de Investigación</a:t>
            </a:r>
            <a:endParaRPr lang="es-EC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3088107" y="2492896"/>
            <a:ext cx="2736304" cy="10081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Exploratoria</a:t>
            </a:r>
            <a:endParaRPr lang="es-EC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45232" y="4367837"/>
            <a:ext cx="2736304" cy="63222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</a:t>
            </a:r>
            <a:endParaRPr lang="es-EC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23528" y="1484784"/>
            <a:ext cx="2736304" cy="10081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de Investigación</a:t>
            </a:r>
            <a:endParaRPr lang="es-EC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37383" y="5018642"/>
            <a:ext cx="2736304" cy="64807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Muestra</a:t>
            </a:r>
            <a:endParaRPr lang="es-EC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059832" y="1484784"/>
            <a:ext cx="2736304" cy="10081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Analítica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3131840" y="4364921"/>
            <a:ext cx="2736304" cy="63986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</a:t>
            </a:r>
            <a:endParaRPr lang="es-EC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129671" y="5000774"/>
            <a:ext cx="2736304" cy="66594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  <a:endParaRPr lang="es-EC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323528" y="3542569"/>
            <a:ext cx="2736304" cy="792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Instrumento de Recolección de Datos</a:t>
            </a:r>
            <a:endParaRPr lang="es-EC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131840" y="3509390"/>
            <a:ext cx="2736304" cy="85844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EC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Encuestas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EC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Entrevistas</a:t>
            </a:r>
            <a:endParaRPr lang="es-EC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6" name="Picture 8" descr="http://www.lideresenservicio.com/wp-content/uploads/2012/02/metodologia-201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54465"/>
            <a:ext cx="3068440" cy="4112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93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95536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just"/>
            <a:r>
              <a:rPr lang="es-ES" altLang="es-EC" kern="0" dirty="0" smtClean="0">
                <a:solidFill>
                  <a:schemeClr val="tx1"/>
                </a:solidFill>
                <a:latin typeface="Swis721 BlkEx BT" pitchFamily="34" charset="0"/>
              </a:rPr>
              <a:t>Análisis de Resultados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212310"/>
              </p:ext>
            </p:extLst>
          </p:nvPr>
        </p:nvGraphicFramePr>
        <p:xfrm>
          <a:off x="385486" y="2675384"/>
          <a:ext cx="4618562" cy="3489920"/>
        </p:xfrm>
        <a:graphic>
          <a:graphicData uri="http://schemas.openxmlformats.org/drawingml/2006/table">
            <a:tbl>
              <a:tblPr firstRow="1" firstCol="1" bandRow="1"/>
              <a:tblGrid>
                <a:gridCol w="1901761"/>
                <a:gridCol w="1494241"/>
                <a:gridCol w="1222560"/>
              </a:tblGrid>
              <a:tr h="5760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Opción</a:t>
                      </a:r>
                      <a:endParaRPr lang="es-EC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Frecuencia</a:t>
                      </a:r>
                      <a:endParaRPr lang="es-EC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%</a:t>
                      </a:r>
                      <a:endParaRPr lang="es-EC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De </a:t>
                      </a:r>
                      <a:r>
                        <a:rPr lang="es-EC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 a 2 años</a:t>
                      </a:r>
                      <a:endParaRPr lang="es-EC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65</a:t>
                      </a:r>
                      <a:endParaRPr lang="es-EC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68%</a:t>
                      </a:r>
                      <a:endParaRPr lang="es-EC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De </a:t>
                      </a:r>
                      <a:r>
                        <a:rPr lang="es-EC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 a 4 años</a:t>
                      </a:r>
                      <a:endParaRPr lang="es-EC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20</a:t>
                      </a:r>
                      <a:endParaRPr lang="es-EC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21%</a:t>
                      </a:r>
                      <a:endParaRPr lang="es-EC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De </a:t>
                      </a:r>
                      <a:r>
                        <a:rPr lang="es-EC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 a 6 años</a:t>
                      </a:r>
                      <a:endParaRPr lang="es-EC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11</a:t>
                      </a:r>
                      <a:endParaRPr lang="es-EC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11%</a:t>
                      </a:r>
                      <a:endParaRPr lang="es-EC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De </a:t>
                      </a:r>
                      <a:r>
                        <a:rPr lang="es-EC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 años en adelante</a:t>
                      </a:r>
                      <a:endParaRPr lang="es-EC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</a:t>
                      </a:r>
                      <a:endParaRPr lang="es-EC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0%</a:t>
                      </a:r>
                      <a:endParaRPr lang="es-EC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TOTAL</a:t>
                      </a:r>
                      <a:endParaRPr lang="es-EC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96</a:t>
                      </a:r>
                      <a:endParaRPr lang="es-EC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100%</a:t>
                      </a:r>
                      <a:endParaRPr lang="es-EC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536408"/>
              </p:ext>
            </p:extLst>
          </p:nvPr>
        </p:nvGraphicFramePr>
        <p:xfrm>
          <a:off x="5004048" y="2636912"/>
          <a:ext cx="388843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tángulo"/>
          <p:cNvSpPr/>
          <p:nvPr/>
        </p:nvSpPr>
        <p:spPr>
          <a:xfrm>
            <a:off x="390600" y="1527175"/>
            <a:ext cx="6917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2400" b="1" dirty="0" smtClean="0">
                <a:solidFill>
                  <a:prstClr val="black"/>
                </a:solidFill>
                <a:latin typeface="Arial"/>
                <a:ea typeface="Times New Roman"/>
              </a:rPr>
              <a:t>Qué Tiempo Trabaja </a:t>
            </a:r>
            <a:r>
              <a:rPr lang="es-EC" sz="2400" b="1" dirty="0">
                <a:solidFill>
                  <a:prstClr val="black"/>
                </a:solidFill>
                <a:latin typeface="Arial"/>
                <a:ea typeface="Times New Roman"/>
              </a:rPr>
              <a:t>en la </a:t>
            </a:r>
            <a:r>
              <a:rPr lang="es-EC" sz="2400" b="1" dirty="0" smtClean="0">
                <a:solidFill>
                  <a:prstClr val="black"/>
                </a:solidFill>
                <a:latin typeface="Arial"/>
                <a:ea typeface="Times New Roman"/>
              </a:rPr>
              <a:t>Institución?</a:t>
            </a:r>
            <a:endParaRPr lang="es-EC" sz="2400" dirty="0">
              <a:solidFill>
                <a:prstClr val="black"/>
              </a:solidFill>
            </a:endParaRPr>
          </a:p>
        </p:txBody>
      </p:sp>
      <p:pic>
        <p:nvPicPr>
          <p:cNvPr id="6" name="Picture 4" descr="j02889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67" y="435496"/>
            <a:ext cx="262250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90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42067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s-ES" altLang="es-EC" kern="0" dirty="0" smtClean="0">
                <a:solidFill>
                  <a:schemeClr val="tx1"/>
                </a:solidFill>
                <a:latin typeface="Swis721 BlkEx BT" pitchFamily="34" charset="0"/>
              </a:rPr>
              <a:t>Análisis de Resultados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23526" y="1556792"/>
            <a:ext cx="80909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recibido alguna vez información respecto a prevención de riesgos en el </a:t>
            </a:r>
            <a:r>
              <a:rPr lang="es-EC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trabajo?</a:t>
            </a:r>
            <a:endParaRPr lang="es-EC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258558"/>
              </p:ext>
            </p:extLst>
          </p:nvPr>
        </p:nvGraphicFramePr>
        <p:xfrm>
          <a:off x="467544" y="2708920"/>
          <a:ext cx="4392488" cy="3240360"/>
        </p:xfrm>
        <a:graphic>
          <a:graphicData uri="http://schemas.openxmlformats.org/drawingml/2006/table">
            <a:tbl>
              <a:tblPr firstRow="1" firstCol="1" bandRow="1"/>
              <a:tblGrid>
                <a:gridCol w="1741849"/>
                <a:gridCol w="1684953"/>
                <a:gridCol w="965686"/>
              </a:tblGrid>
              <a:tr h="907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Opción</a:t>
                      </a:r>
                      <a:endParaRPr lang="es-EC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Frecuencia</a:t>
                      </a:r>
                      <a:endParaRPr lang="es-EC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%</a:t>
                      </a:r>
                      <a:endParaRPr lang="es-EC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SI</a:t>
                      </a:r>
                      <a:endParaRPr lang="es-EC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52</a:t>
                      </a:r>
                      <a:endParaRPr lang="es-EC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54%</a:t>
                      </a:r>
                      <a:endParaRPr lang="es-EC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07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NO</a:t>
                      </a:r>
                      <a:endParaRPr lang="es-EC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44</a:t>
                      </a:r>
                      <a:endParaRPr lang="es-EC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46%</a:t>
                      </a:r>
                      <a:endParaRPr lang="es-EC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</a:tr>
              <a:tr h="777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TOTAL</a:t>
                      </a:r>
                      <a:endParaRPr lang="es-EC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96</a:t>
                      </a:r>
                      <a:endParaRPr lang="es-EC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100%</a:t>
                      </a:r>
                      <a:endParaRPr lang="es-EC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1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714927"/>
              </p:ext>
            </p:extLst>
          </p:nvPr>
        </p:nvGraphicFramePr>
        <p:xfrm>
          <a:off x="4860032" y="2708920"/>
          <a:ext cx="388843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297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42067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s-ES" altLang="es-EC" kern="0" dirty="0" smtClean="0">
                <a:solidFill>
                  <a:schemeClr val="tx1"/>
                </a:solidFill>
                <a:latin typeface="Swis721 BlkEx BT" pitchFamily="34" charset="0"/>
              </a:rPr>
              <a:t>Análisis de Resultados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390425"/>
              </p:ext>
            </p:extLst>
          </p:nvPr>
        </p:nvGraphicFramePr>
        <p:xfrm>
          <a:off x="539552" y="2924944"/>
          <a:ext cx="3816424" cy="2664296"/>
        </p:xfrm>
        <a:graphic>
          <a:graphicData uri="http://schemas.openxmlformats.org/drawingml/2006/table">
            <a:tbl>
              <a:tblPr firstRow="1" firstCol="1" bandRow="1"/>
              <a:tblGrid>
                <a:gridCol w="1351650"/>
                <a:gridCol w="1537995"/>
                <a:gridCol w="926779"/>
              </a:tblGrid>
              <a:tr h="888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Opción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Frecuencia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%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444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SI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53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55%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44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NO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43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45%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</a:tr>
              <a:tr h="888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TOTAL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96</a:t>
                      </a:r>
                      <a:endParaRPr lang="es-EC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100%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648003"/>
              </p:ext>
            </p:extLst>
          </p:nvPr>
        </p:nvGraphicFramePr>
        <p:xfrm>
          <a:off x="4551994" y="2924944"/>
          <a:ext cx="369241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Rectángulo"/>
          <p:cNvSpPr/>
          <p:nvPr/>
        </p:nvSpPr>
        <p:spPr>
          <a:xfrm>
            <a:off x="539552" y="1700808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sz="2400" b="1" dirty="0">
                <a:solidFill>
                  <a:srgbClr val="000000"/>
                </a:solidFill>
                <a:latin typeface="Arial"/>
                <a:ea typeface="Times New Roman"/>
              </a:rPr>
              <a:t>Alguna vez ha tenido un accidente de </a:t>
            </a:r>
            <a:r>
              <a:rPr lang="es-EC" sz="2400" b="1" dirty="0" smtClean="0">
                <a:solidFill>
                  <a:srgbClr val="000000"/>
                </a:solidFill>
                <a:latin typeface="Arial"/>
                <a:ea typeface="Times New Roman"/>
              </a:rPr>
              <a:t>trabajo?</a:t>
            </a:r>
            <a:endParaRPr lang="es-EC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2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42067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s-ES" altLang="es-EC" kern="0" dirty="0" smtClean="0">
                <a:solidFill>
                  <a:schemeClr val="tx1"/>
                </a:solidFill>
                <a:latin typeface="Swis721 BlkEx BT" pitchFamily="34" charset="0"/>
              </a:rPr>
              <a:t>Análisis de Resultados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83212" y="1401910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sz="2000" b="1" dirty="0">
                <a:solidFill>
                  <a:sysClr val="windowText" lastClr="000000"/>
                </a:solidFill>
                <a:latin typeface="Arial"/>
                <a:ea typeface="Times New Roman"/>
              </a:rPr>
              <a:t>Usted cree que en la Institución debe existir una Unidad permanente de Seguridad e Higiene del Trabajo, encargada de realizar acciones de prevención de riesgos y accidentes de </a:t>
            </a:r>
            <a:r>
              <a:rPr lang="es-EC" sz="2000" b="1" dirty="0" smtClean="0">
                <a:solidFill>
                  <a:sysClr val="windowText" lastClr="000000"/>
                </a:solidFill>
                <a:latin typeface="Arial"/>
                <a:ea typeface="Times New Roman"/>
              </a:rPr>
              <a:t>trabajo?</a:t>
            </a:r>
            <a:endParaRPr lang="es-EC" sz="200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736312"/>
              </p:ext>
            </p:extLst>
          </p:nvPr>
        </p:nvGraphicFramePr>
        <p:xfrm>
          <a:off x="379837" y="2924944"/>
          <a:ext cx="3956128" cy="3384375"/>
        </p:xfrm>
        <a:graphic>
          <a:graphicData uri="http://schemas.openxmlformats.org/drawingml/2006/table">
            <a:tbl>
              <a:tblPr firstRow="1" firstCol="1" bandRow="1"/>
              <a:tblGrid>
                <a:gridCol w="1466859"/>
                <a:gridCol w="1540202"/>
                <a:gridCol w="949067"/>
              </a:tblGrid>
              <a:tr h="85395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Opción</a:t>
                      </a:r>
                      <a:endParaRPr lang="es-EC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Frecuencia</a:t>
                      </a:r>
                      <a:endParaRPr lang="es-EC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%</a:t>
                      </a:r>
                      <a:endParaRPr lang="es-EC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76548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Si</a:t>
                      </a:r>
                      <a:endParaRPr lang="es-EC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87</a:t>
                      </a:r>
                      <a:endParaRPr lang="es-EC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91%</a:t>
                      </a:r>
                      <a:endParaRPr lang="es-EC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9945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No</a:t>
                      </a:r>
                      <a:endParaRPr lang="es-EC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</a:t>
                      </a:r>
                      <a:endParaRPr lang="es-EC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9%</a:t>
                      </a:r>
                      <a:endParaRPr lang="es-EC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</a:tr>
              <a:tr h="76548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TOTAL</a:t>
                      </a:r>
                      <a:endParaRPr lang="es-EC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96</a:t>
                      </a:r>
                      <a:endParaRPr lang="es-EC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100%</a:t>
                      </a:r>
                      <a:endParaRPr lang="es-EC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543931"/>
              </p:ext>
            </p:extLst>
          </p:nvPr>
        </p:nvGraphicFramePr>
        <p:xfrm>
          <a:off x="4528267" y="2924944"/>
          <a:ext cx="4298754" cy="338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162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32624" y="404664"/>
            <a:ext cx="451544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just"/>
            <a:r>
              <a:rPr lang="es-ES" altLang="es-EC" kern="0" dirty="0" smtClean="0">
                <a:solidFill>
                  <a:schemeClr val="tx1"/>
                </a:solidFill>
                <a:latin typeface="Swis721 BlkEx BT" pitchFamily="34" charset="0"/>
              </a:rPr>
              <a:t>Conclusiones</a:t>
            </a:r>
          </a:p>
        </p:txBody>
      </p:sp>
      <p:pic>
        <p:nvPicPr>
          <p:cNvPr id="7" name="Picture 6" descr="C:\Archivos de programa\Archivos comunes\Microsoft Shared\Clipart\cagcat50\PE01561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814" y="404664"/>
            <a:ext cx="3059832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168039233"/>
              </p:ext>
            </p:extLst>
          </p:nvPr>
        </p:nvGraphicFramePr>
        <p:xfrm>
          <a:off x="-1356164" y="1514523"/>
          <a:ext cx="9881603" cy="5121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593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568284" y="194069"/>
            <a:ext cx="569719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just"/>
            <a:r>
              <a:rPr lang="es-ES" altLang="es-EC" kern="0" dirty="0" smtClean="0">
                <a:solidFill>
                  <a:schemeClr val="tx1"/>
                </a:solidFill>
                <a:latin typeface="Swis721 BlkEx BT" pitchFamily="34" charset="0"/>
              </a:rPr>
              <a:t>Recomendaciones</a:t>
            </a:r>
          </a:p>
        </p:txBody>
      </p:sp>
      <p:pic>
        <p:nvPicPr>
          <p:cNvPr id="6150" name="Picture 6" descr="https://encrypted-tbn1.gstatic.com/images?q=tbn:ANd9GcSGQATfVhe1Faqf3GrAzfqnf-AgUU4S3AcVrJB1aYDuDSYf0F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238" y="188615"/>
            <a:ext cx="2381250" cy="2278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288458190"/>
              </p:ext>
            </p:extLst>
          </p:nvPr>
        </p:nvGraphicFramePr>
        <p:xfrm>
          <a:off x="-1277155" y="1489889"/>
          <a:ext cx="9881603" cy="5121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593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8224503" cy="1584176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>
                <a:solidFill>
                  <a:schemeClr val="tx1"/>
                </a:solidFill>
                <a:latin typeface="Castellar" pitchFamily="18" charset="0"/>
              </a:rPr>
              <a:t/>
            </a:r>
            <a:br>
              <a:rPr lang="es-ES" sz="3600" b="1" dirty="0" smtClean="0">
                <a:solidFill>
                  <a:schemeClr val="tx1"/>
                </a:solidFill>
                <a:latin typeface="Castellar" pitchFamily="18" charset="0"/>
              </a:rPr>
            </a:br>
            <a:r>
              <a:rPr lang="es-ES" sz="3600" b="1" dirty="0">
                <a:solidFill>
                  <a:schemeClr val="tx1"/>
                </a:solidFill>
                <a:latin typeface="Castellar" pitchFamily="18" charset="0"/>
              </a:rPr>
              <a:t/>
            </a:r>
            <a:br>
              <a:rPr lang="es-ES" sz="3600" b="1" dirty="0">
                <a:solidFill>
                  <a:schemeClr val="tx1"/>
                </a:solidFill>
                <a:latin typeface="Castellar" pitchFamily="18" charset="0"/>
              </a:rPr>
            </a:br>
            <a:r>
              <a:rPr lang="es-ES" sz="3600" b="1" dirty="0">
                <a:solidFill>
                  <a:schemeClr val="tx1"/>
                </a:solidFill>
                <a:latin typeface="Castellar" pitchFamily="18" charset="0"/>
              </a:rPr>
              <a:t/>
            </a:r>
            <a:br>
              <a:rPr lang="es-ES" sz="3600" b="1" dirty="0">
                <a:solidFill>
                  <a:schemeClr val="tx1"/>
                </a:solidFill>
                <a:latin typeface="Castellar" pitchFamily="18" charset="0"/>
              </a:rPr>
            </a:br>
            <a:r>
              <a:rPr lang="es-ES" sz="3600" b="1" dirty="0">
                <a:solidFill>
                  <a:schemeClr val="tx1"/>
                </a:solidFill>
                <a:latin typeface="Castellar" pitchFamily="18" charset="0"/>
              </a:rPr>
              <a:t/>
            </a:r>
            <a:br>
              <a:rPr lang="es-ES" sz="3600" b="1" dirty="0">
                <a:solidFill>
                  <a:schemeClr val="tx1"/>
                </a:solidFill>
                <a:latin typeface="Castellar" pitchFamily="18" charset="0"/>
              </a:rPr>
            </a:br>
            <a:r>
              <a:rPr lang="es-ES" sz="2900" b="1" dirty="0" smtClean="0">
                <a:solidFill>
                  <a:schemeClr val="tx1"/>
                </a:solidFill>
                <a:latin typeface="Castellar" pitchFamily="18" charset="0"/>
              </a:rPr>
              <a:t>DEPARTAMENTO DE SEGURIDAD </a:t>
            </a:r>
            <a:r>
              <a:rPr lang="es-ES" sz="2900" b="1" dirty="0">
                <a:solidFill>
                  <a:schemeClr val="tx1"/>
                </a:solidFill>
                <a:latin typeface="Castellar" pitchFamily="18" charset="0"/>
              </a:rPr>
              <a:t>Y DEFENSA</a:t>
            </a:r>
            <a:r>
              <a:rPr lang="es-ES" dirty="0"/>
              <a:t/>
            </a:r>
            <a:br>
              <a:rPr lang="es-ES" dirty="0"/>
            </a:br>
            <a:endParaRPr lang="es-AR" dirty="0"/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251520" y="2758684"/>
            <a:ext cx="8737005" cy="3910676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 sz="2800" b="1" dirty="0" smtClean="0"/>
              <a:t>TEMA:</a:t>
            </a:r>
          </a:p>
          <a:p>
            <a:pPr algn="ctr"/>
            <a:r>
              <a:rPr lang="es-EC" sz="2300" b="1" dirty="0" smtClean="0"/>
              <a:t>     “DISEÑO </a:t>
            </a:r>
            <a:r>
              <a:rPr lang="es-EC" sz="2300" b="1" dirty="0"/>
              <a:t>DE UNA UNIDAD DE SEGURIDAD E HIGIENE DEL TRABAJO</a:t>
            </a:r>
            <a:r>
              <a:rPr lang="es-EC" sz="2300" b="1" dirty="0" smtClean="0"/>
              <a:t>, </a:t>
            </a:r>
          </a:p>
          <a:p>
            <a:pPr algn="ctr"/>
            <a:r>
              <a:rPr lang="es-EC" sz="2300" b="1" dirty="0" smtClean="0"/>
              <a:t>ORIENTADA AL CONTROL DE RIESGOS GENERALES,  A </a:t>
            </a:r>
          </a:p>
          <a:p>
            <a:pPr algn="ctr"/>
            <a:r>
              <a:rPr lang="es-EC" sz="2300" b="1" dirty="0" smtClean="0"/>
              <a:t>APLICARSE </a:t>
            </a:r>
            <a:r>
              <a:rPr lang="es-EC" sz="2300" b="1" dirty="0"/>
              <a:t>EN LAS INSTALACIONES DEL MINISTERIO</a:t>
            </a:r>
          </a:p>
          <a:p>
            <a:pPr algn="ctr"/>
            <a:r>
              <a:rPr lang="es-EC" sz="2300" b="1" dirty="0"/>
              <a:t> COORDINADOR DE SEGURIDAD DE LA CIUDAD </a:t>
            </a:r>
          </a:p>
          <a:p>
            <a:pPr algn="ctr"/>
            <a:r>
              <a:rPr lang="es-EC" sz="2300" b="1" dirty="0" smtClean="0"/>
              <a:t>DE </a:t>
            </a:r>
            <a:r>
              <a:rPr lang="es-EC" sz="2300" b="1" dirty="0"/>
              <a:t>QUITO, (PROPUESTA ALTERNATIVA</a:t>
            </a:r>
            <a:r>
              <a:rPr lang="es-EC" sz="2300" b="1" dirty="0" smtClean="0"/>
              <a:t>)”.</a:t>
            </a:r>
            <a:endParaRPr lang="es-EC" sz="2300" b="1" dirty="0"/>
          </a:p>
        </p:txBody>
      </p:sp>
      <p:grpSp>
        <p:nvGrpSpPr>
          <p:cNvPr id="3" name="2 Grupo"/>
          <p:cNvGrpSpPr/>
          <p:nvPr/>
        </p:nvGrpSpPr>
        <p:grpSpPr>
          <a:xfrm>
            <a:off x="293085" y="260648"/>
            <a:ext cx="8681585" cy="1872208"/>
            <a:chOff x="293085" y="260648"/>
            <a:chExt cx="8681585" cy="1872208"/>
          </a:xfrm>
        </p:grpSpPr>
        <p:pic>
          <p:nvPicPr>
            <p:cNvPr id="14" name="Picture 12" descr="http://www3.espe.edu.ec/informe/images/fuerzas/ceotas_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719" y="260648"/>
              <a:ext cx="1708951" cy="1755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9 Imagen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85" y="288452"/>
              <a:ext cx="7023429" cy="184440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46717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42067" y="125760"/>
            <a:ext cx="479402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just"/>
            <a:r>
              <a:rPr lang="es-ES" altLang="es-EC" kern="0" dirty="0" smtClean="0">
                <a:solidFill>
                  <a:schemeClr val="tx1"/>
                </a:solidFill>
                <a:latin typeface="Swis721 BlkEx BT" pitchFamily="34" charset="0"/>
              </a:rPr>
              <a:t>Propuesta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51520" y="1405225"/>
            <a:ext cx="5832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b="1" kern="50" dirty="0" smtClean="0">
                <a:latin typeface="Arial"/>
                <a:ea typeface="Calibri"/>
              </a:rPr>
              <a:t>IMPLEMENTAR UNA </a:t>
            </a:r>
            <a:r>
              <a:rPr lang="es-EC" sz="2000" b="1" kern="50" dirty="0">
                <a:latin typeface="Arial"/>
                <a:ea typeface="Calibri"/>
              </a:rPr>
              <a:t>UNIDAD DE SEGURIDAD E HIGIENE DEL TRABAJO, ORIENTADA  AL CONTROL DE RIESGOS </a:t>
            </a:r>
            <a:r>
              <a:rPr lang="es-EC" sz="2000" b="1" kern="50" dirty="0" smtClean="0">
                <a:latin typeface="Arial"/>
                <a:ea typeface="Calibri"/>
              </a:rPr>
              <a:t>GENERALES.</a:t>
            </a:r>
            <a:endParaRPr lang="es-EC" sz="2000" dirty="0"/>
          </a:p>
        </p:txBody>
      </p:sp>
      <p:pic>
        <p:nvPicPr>
          <p:cNvPr id="7172" name="Picture 4" descr="https://encrypted-tbn1.gstatic.com/images?q=tbn:ANd9GcS7I8bAdKd-EEfCSNYSGypB2Q1mznweFqtXun2Ym3JG9diwVC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20" y="167404"/>
            <a:ext cx="2852130" cy="2753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87006507"/>
              </p:ext>
            </p:extLst>
          </p:nvPr>
        </p:nvGraphicFramePr>
        <p:xfrm>
          <a:off x="-1548680" y="1360286"/>
          <a:ext cx="8302332" cy="51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593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146123" y="228600"/>
            <a:ext cx="4866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just"/>
            <a:r>
              <a:rPr lang="es-ES" altLang="es-EC" kern="0" dirty="0" smtClean="0">
                <a:solidFill>
                  <a:schemeClr val="tx1"/>
                </a:solidFill>
                <a:latin typeface="Swis721 BlkEx BT" pitchFamily="34" charset="0"/>
              </a:rPr>
              <a:t>Marco Legal</a:t>
            </a:r>
          </a:p>
        </p:txBody>
      </p:sp>
      <p:pic>
        <p:nvPicPr>
          <p:cNvPr id="4100" name="Picture 4" descr="http://bligoo.com/media/users/3/192218/images/public/19785/justic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2031"/>
            <a:ext cx="3645067" cy="2462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55204950"/>
              </p:ext>
            </p:extLst>
          </p:nvPr>
        </p:nvGraphicFramePr>
        <p:xfrm>
          <a:off x="-1277155" y="1489889"/>
          <a:ext cx="9881603" cy="5121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086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143707541"/>
              </p:ext>
            </p:extLst>
          </p:nvPr>
        </p:nvGraphicFramePr>
        <p:xfrm>
          <a:off x="-684584" y="908720"/>
          <a:ext cx="8302332" cy="51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4" descr="http://www.seguridadindustrial.org/fotos.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AutoShape 6" descr="http://www.seguridadindustrial.org/fotos.9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36" y="2132856"/>
            <a:ext cx="3084585" cy="2249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36" y="4235040"/>
            <a:ext cx="3084585" cy="22687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36" y="289212"/>
            <a:ext cx="2936336" cy="1843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42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15798" y="1196752"/>
            <a:ext cx="8424937" cy="5617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q"/>
              <a:tabLst>
                <a:tab pos="-962660" algn="l"/>
              </a:tabLst>
            </a:pPr>
            <a:r>
              <a:rPr lang="es-EC" sz="2200" kern="50" dirty="0" smtClean="0">
                <a:latin typeface="Arial"/>
                <a:ea typeface="Times New Roman"/>
              </a:rPr>
              <a:t>Reconocimiento </a:t>
            </a:r>
            <a:r>
              <a:rPr lang="es-EC" sz="2200" kern="50" dirty="0">
                <a:latin typeface="Arial"/>
                <a:ea typeface="Times New Roman"/>
              </a:rPr>
              <a:t>y evaluación de riesgos.</a:t>
            </a:r>
            <a:endParaRPr lang="es-EC" sz="22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q"/>
              <a:tabLst>
                <a:tab pos="-734060" algn="l"/>
              </a:tabLst>
            </a:pPr>
            <a:r>
              <a:rPr lang="es-EC" sz="2200" kern="50" dirty="0">
                <a:latin typeface="Arial"/>
                <a:ea typeface="Times New Roman"/>
              </a:rPr>
              <a:t>Control de riesgos profesionales.</a:t>
            </a:r>
            <a:endParaRPr lang="es-EC" sz="22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q"/>
              <a:tabLst>
                <a:tab pos="-505460" algn="l"/>
              </a:tabLst>
            </a:pPr>
            <a:r>
              <a:rPr lang="es-EC" sz="2200" kern="50" dirty="0">
                <a:latin typeface="Arial"/>
                <a:ea typeface="Times New Roman"/>
              </a:rPr>
              <a:t>Promoción y adiestramiento de los trabajadores.</a:t>
            </a:r>
            <a:endParaRPr lang="es-EC" sz="22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q"/>
              <a:tabLst>
                <a:tab pos="-276860" algn="l"/>
              </a:tabLst>
            </a:pPr>
            <a:r>
              <a:rPr lang="es-EC" sz="2200" kern="50" dirty="0">
                <a:latin typeface="Arial"/>
                <a:ea typeface="Times New Roman"/>
              </a:rPr>
              <a:t>Registro de accidentabilidad, ausentismo y evaluación estadística de resultados.</a:t>
            </a:r>
            <a:endParaRPr lang="es-EC" sz="22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q"/>
              <a:tabLst>
                <a:tab pos="-505460" algn="l"/>
              </a:tabLst>
            </a:pPr>
            <a:r>
              <a:rPr lang="es-EC" sz="2200" kern="50" dirty="0">
                <a:latin typeface="Arial"/>
                <a:ea typeface="Times New Roman"/>
              </a:rPr>
              <a:t>Asesoramiento técnico en materias de control de riesgos </a:t>
            </a:r>
            <a:r>
              <a:rPr lang="es-EC" sz="2200" kern="50" dirty="0" smtClean="0">
                <a:latin typeface="Arial"/>
                <a:ea typeface="Times New Roman"/>
              </a:rPr>
              <a:t>generales. .</a:t>
            </a:r>
            <a:endParaRPr lang="es-EC" sz="22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q"/>
              <a:tabLst>
                <a:tab pos="-734060" algn="l"/>
              </a:tabLst>
            </a:pPr>
            <a:r>
              <a:rPr lang="es-EC" sz="2200" kern="50" dirty="0">
                <a:latin typeface="Arial"/>
                <a:ea typeface="Times New Roman"/>
              </a:rPr>
              <a:t>Es obligación de la </a:t>
            </a:r>
            <a:r>
              <a:rPr lang="es-EC" sz="2200" kern="50" dirty="0" smtClean="0">
                <a:latin typeface="Arial"/>
                <a:ea typeface="Times New Roman"/>
              </a:rPr>
              <a:t>USHT, </a:t>
            </a:r>
            <a:r>
              <a:rPr lang="es-EC" sz="2200" kern="50" dirty="0">
                <a:latin typeface="Arial"/>
                <a:ea typeface="Times New Roman"/>
              </a:rPr>
              <a:t>colaborar en la prevención de </a:t>
            </a:r>
            <a:r>
              <a:rPr lang="es-EC" sz="2200" kern="50" dirty="0" smtClean="0">
                <a:latin typeface="Arial"/>
                <a:ea typeface="Times New Roman"/>
              </a:rPr>
              <a:t>riesgos.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q"/>
              <a:tabLst>
                <a:tab pos="-734060" algn="l"/>
              </a:tabLst>
            </a:pPr>
            <a:r>
              <a:rPr lang="es-EC" sz="2200" kern="50" dirty="0" smtClean="0">
                <a:latin typeface="Arial"/>
                <a:ea typeface="Times New Roman"/>
              </a:rPr>
              <a:t>Confeccionar y </a:t>
            </a:r>
            <a:r>
              <a:rPr lang="es-EC" sz="2200" kern="50" dirty="0">
                <a:latin typeface="Arial"/>
                <a:ea typeface="Times New Roman"/>
              </a:rPr>
              <a:t>mantener actualizado un archivo con documentos técnicos de higiene y seguridad .</a:t>
            </a:r>
            <a:endParaRPr lang="es-EC" sz="2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" name="5 Imagen" descr="https://encrypted-tbn2.gstatic.com/images?q=tbn:ANd9GcSoAuRWIudpBONWEs0vZ_u68qMYEjnfouwwYb9QUbD2yc3I53Jb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24519" cy="241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Rectángulo"/>
          <p:cNvSpPr/>
          <p:nvPr/>
        </p:nvSpPr>
        <p:spPr>
          <a:xfrm>
            <a:off x="334955" y="379839"/>
            <a:ext cx="63444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40"/>
              </a:spcBef>
              <a:spcAft>
                <a:spcPts val="140"/>
              </a:spcAft>
            </a:pPr>
            <a:r>
              <a:rPr lang="es-EC" sz="2200" b="1" kern="50" dirty="0">
                <a:solidFill>
                  <a:srgbClr val="000000"/>
                </a:solidFill>
                <a:latin typeface="Arial"/>
                <a:ea typeface="Arial Unicode MS"/>
              </a:rPr>
              <a:t>Lineamientos para el funcionamiento de la </a:t>
            </a:r>
            <a:r>
              <a:rPr lang="es-EC" sz="2200" b="1" kern="50" dirty="0" smtClean="0">
                <a:solidFill>
                  <a:srgbClr val="000000"/>
                </a:solidFill>
                <a:latin typeface="Arial"/>
                <a:ea typeface="Arial Unicode MS"/>
              </a:rPr>
              <a:t>U</a:t>
            </a:r>
            <a:r>
              <a:rPr lang="es-EC" sz="2200" b="1" kern="50" dirty="0" smtClean="0">
                <a:solidFill>
                  <a:prstClr val="black"/>
                </a:solidFill>
                <a:latin typeface="Arial"/>
                <a:ea typeface="Arial Unicode MS"/>
              </a:rPr>
              <a:t>SHT.</a:t>
            </a:r>
            <a:endParaRPr lang="es-EC" sz="2200" b="1" kern="50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4293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1640" y="764704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b="1" dirty="0">
                <a:latin typeface="Arial"/>
                <a:ea typeface="Times New Roman"/>
              </a:rPr>
              <a:t>Organigrama Estructural</a:t>
            </a:r>
            <a:r>
              <a:rPr lang="es-EC" sz="2400" b="1" dirty="0">
                <a:latin typeface="Arial"/>
                <a:ea typeface="Times New Roman"/>
              </a:rPr>
              <a:t>.</a:t>
            </a:r>
            <a:endParaRPr lang="es-EC" sz="2400" dirty="0"/>
          </a:p>
        </p:txBody>
      </p:sp>
      <p:graphicFrame>
        <p:nvGraphicFramePr>
          <p:cNvPr id="4" name="3 Diagram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6809049"/>
              </p:ext>
            </p:extLst>
          </p:nvPr>
        </p:nvGraphicFramePr>
        <p:xfrm>
          <a:off x="628322" y="997645"/>
          <a:ext cx="7334846" cy="4926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3D hombre relleno en blanco organigrama  Foto de archivo - 1040247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799" y="188079"/>
            <a:ext cx="3054102" cy="3337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93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1196752"/>
            <a:ext cx="84249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kern="50" dirty="0">
                <a:solidFill>
                  <a:srgbClr val="222222"/>
                </a:solidFill>
                <a:latin typeface="Arial"/>
                <a:ea typeface="Times New Roman"/>
              </a:rPr>
              <a:t>Factibilidad de la </a:t>
            </a:r>
            <a:r>
              <a:rPr lang="es-EC" sz="2000" b="1" kern="50" dirty="0" smtClean="0">
                <a:solidFill>
                  <a:srgbClr val="222222"/>
                </a:solidFill>
                <a:latin typeface="Arial"/>
                <a:ea typeface="Times New Roman"/>
              </a:rPr>
              <a:t>Propuesta</a:t>
            </a:r>
          </a:p>
          <a:p>
            <a:endParaRPr lang="es-EC" b="1" kern="50" dirty="0">
              <a:solidFill>
                <a:srgbClr val="222222"/>
              </a:solidFill>
              <a:latin typeface="Arial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C" sz="2000" kern="50" dirty="0">
                <a:solidFill>
                  <a:srgbClr val="22222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Este proyecto es factible operativamente </a:t>
            </a:r>
            <a:r>
              <a:rPr lang="es-EC" sz="2000" kern="5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 MICS </a:t>
            </a:r>
            <a:r>
              <a:rPr lang="es-EC" sz="2000" kern="50" dirty="0">
                <a:solidFill>
                  <a:srgbClr val="22222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cuenta con lo necesario para la creación de la </a:t>
            </a:r>
            <a:r>
              <a:rPr lang="es-EC" sz="2000" kern="5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Unidad, su </a:t>
            </a:r>
            <a:r>
              <a:rPr lang="es-EC" sz="2000" kern="50" dirty="0">
                <a:solidFill>
                  <a:srgbClr val="22222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infraestructura así como capacidad técnica de acción. </a:t>
            </a:r>
            <a:endParaRPr lang="es-EC" sz="2000" kern="50" dirty="0" smtClean="0">
              <a:solidFill>
                <a:srgbClr val="222222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EC" sz="2000" kern="50" dirty="0" smtClean="0">
              <a:solidFill>
                <a:srgbClr val="222222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C" sz="2000" kern="5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Económicamente s</a:t>
            </a:r>
            <a:r>
              <a:rPr lang="es-EC" sz="2000" kern="50" dirty="0" smtClean="0">
                <a:solidFill>
                  <a:srgbClr val="222222"/>
                </a:solidFill>
                <a:latin typeface="Arial"/>
                <a:ea typeface="Times New Roman"/>
              </a:rPr>
              <a:t>e </a:t>
            </a:r>
            <a:r>
              <a:rPr lang="es-EC" sz="2000" kern="50" dirty="0">
                <a:solidFill>
                  <a:srgbClr val="222222"/>
                </a:solidFill>
                <a:latin typeface="Arial"/>
                <a:ea typeface="Times New Roman"/>
              </a:rPr>
              <a:t>cuenta con la inmediata colaboración del MICS para </a:t>
            </a:r>
            <a:r>
              <a:rPr lang="es-EC" sz="2000" kern="50" dirty="0" smtClean="0">
                <a:solidFill>
                  <a:srgbClr val="222222"/>
                </a:solidFill>
                <a:latin typeface="Arial"/>
                <a:ea typeface="Times New Roman"/>
              </a:rPr>
              <a:t>que una </a:t>
            </a:r>
            <a:r>
              <a:rPr lang="es-EC" sz="2000" kern="50" dirty="0">
                <a:solidFill>
                  <a:srgbClr val="222222"/>
                </a:solidFill>
                <a:latin typeface="Arial"/>
                <a:ea typeface="Times New Roman"/>
              </a:rPr>
              <a:t>vez presentado el proyecto con su respectivo cronograma sea sujeto de aprobación y se ejecute la propuesta. </a:t>
            </a:r>
            <a:endParaRPr lang="es-EC" sz="2000" dirty="0"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EC" sz="2000" kern="50" dirty="0" smtClean="0">
              <a:solidFill>
                <a:srgbClr val="222222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C" sz="2000" b="1" kern="50" dirty="0" smtClean="0">
                <a:solidFill>
                  <a:srgbClr val="222222"/>
                </a:solidFill>
                <a:latin typeface="Arial"/>
                <a:ea typeface="Times New Roman"/>
              </a:rPr>
              <a:t>Recursos:</a:t>
            </a:r>
            <a:endParaRPr lang="es-EC" sz="2000" kern="50" dirty="0" smtClean="0">
              <a:solidFill>
                <a:srgbClr val="222222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s-EC" b="1" dirty="0" smtClean="0">
                <a:latin typeface="Arial"/>
                <a:ea typeface="Calibri"/>
              </a:rPr>
              <a:t>Humanos: </a:t>
            </a:r>
            <a:r>
              <a:rPr lang="es-EC" kern="50" dirty="0" smtClean="0">
                <a:latin typeface="Arial"/>
                <a:ea typeface="Times New Roman"/>
              </a:rPr>
              <a:t>Participación </a:t>
            </a:r>
            <a:r>
              <a:rPr lang="es-EC" kern="50" dirty="0">
                <a:latin typeface="Arial"/>
                <a:ea typeface="Times New Roman"/>
              </a:rPr>
              <a:t>del personal del </a:t>
            </a:r>
            <a:r>
              <a:rPr lang="es-EC" kern="50" dirty="0" smtClean="0">
                <a:latin typeface="Arial"/>
                <a:ea typeface="Times New Roman"/>
              </a:rPr>
              <a:t>MICS.</a:t>
            </a:r>
            <a:r>
              <a:rPr lang="es-EC" kern="50" dirty="0" smtClean="0">
                <a:latin typeface="Arial"/>
                <a:ea typeface="Arial Unicode MS"/>
              </a:rPr>
              <a:t>  </a:t>
            </a:r>
            <a:endParaRPr lang="es-EC" dirty="0">
              <a:latin typeface="Times New Roman"/>
              <a:ea typeface="Times New Roman"/>
            </a:endParaRPr>
          </a:p>
          <a:p>
            <a:pPr algn="just"/>
            <a:r>
              <a:rPr lang="es-EC" b="1" dirty="0" smtClean="0">
                <a:latin typeface="Arial"/>
                <a:ea typeface="Calibri"/>
              </a:rPr>
              <a:t>Económicos: </a:t>
            </a:r>
            <a:r>
              <a:rPr lang="es-EC" dirty="0" smtClean="0">
                <a:latin typeface="Arial"/>
                <a:ea typeface="Calibri"/>
              </a:rPr>
              <a:t>serán </a:t>
            </a:r>
            <a:r>
              <a:rPr lang="es-EC" dirty="0">
                <a:latin typeface="Arial"/>
                <a:ea typeface="Calibri"/>
              </a:rPr>
              <a:t>proporcionados por el Ministerio Coordinador de </a:t>
            </a:r>
            <a:r>
              <a:rPr lang="es-EC" dirty="0" smtClean="0">
                <a:latin typeface="Arial"/>
                <a:ea typeface="Calibri"/>
              </a:rPr>
              <a:t>Seguridad</a:t>
            </a:r>
            <a:r>
              <a:rPr lang="es-EC" dirty="0">
                <a:latin typeface="Arial"/>
                <a:ea typeface="Calibri"/>
              </a:rPr>
              <a:t>.  </a:t>
            </a:r>
            <a:endParaRPr lang="es-EC" dirty="0"/>
          </a:p>
          <a:p>
            <a:pPr>
              <a:spcAft>
                <a:spcPts val="0"/>
              </a:spcAft>
            </a:pPr>
            <a:r>
              <a:rPr lang="es-EC" sz="1400" kern="50" dirty="0">
                <a:latin typeface="Arial"/>
                <a:ea typeface="Arial Unicode MS"/>
              </a:rPr>
              <a:t> </a:t>
            </a:r>
            <a:endParaRPr lang="es-EC" sz="1400" dirty="0">
              <a:latin typeface="Times New Roman"/>
              <a:ea typeface="Times New Roman"/>
            </a:endParaRPr>
          </a:p>
          <a:p>
            <a:pPr algn="just"/>
            <a:r>
              <a:rPr lang="es-EC" b="1" dirty="0" smtClean="0">
                <a:latin typeface="Arial"/>
                <a:ea typeface="Calibri"/>
              </a:rPr>
              <a:t>Equipos </a:t>
            </a:r>
            <a:r>
              <a:rPr lang="es-EC" b="1" dirty="0">
                <a:latin typeface="Arial"/>
                <a:ea typeface="Calibri"/>
              </a:rPr>
              <a:t>y </a:t>
            </a:r>
            <a:r>
              <a:rPr lang="es-EC" b="1" dirty="0" smtClean="0">
                <a:latin typeface="Arial"/>
                <a:ea typeface="Calibri"/>
              </a:rPr>
              <a:t>Materiales</a:t>
            </a:r>
            <a:r>
              <a:rPr lang="es-EC" dirty="0" smtClean="0">
                <a:latin typeface="Arial"/>
                <a:ea typeface="Calibri"/>
              </a:rPr>
              <a:t>: </a:t>
            </a:r>
            <a:r>
              <a:rPr lang="es-EC" kern="50" dirty="0" smtClean="0">
                <a:latin typeface="Arial"/>
                <a:ea typeface="Arial Unicode MS"/>
              </a:rPr>
              <a:t>Todo </a:t>
            </a:r>
            <a:r>
              <a:rPr lang="es-EC" kern="50" dirty="0">
                <a:latin typeface="Arial"/>
                <a:ea typeface="Arial Unicode MS"/>
              </a:rPr>
              <a:t>lo relacionado con el equipamiento físico y </a:t>
            </a:r>
            <a:r>
              <a:rPr lang="es-EC" kern="50" dirty="0" smtClean="0">
                <a:latin typeface="Arial"/>
                <a:ea typeface="Arial Unicode MS"/>
              </a:rPr>
              <a:t>adecuaciones, para Capacitación </a:t>
            </a:r>
            <a:r>
              <a:rPr lang="es-EC" kern="50" dirty="0">
                <a:latin typeface="Arial"/>
                <a:ea typeface="Arial Unicode MS"/>
              </a:rPr>
              <a:t>del Personal y lo que se requiera para los Procesos Operativos </a:t>
            </a:r>
            <a:r>
              <a:rPr lang="es-EC" kern="50" dirty="0" smtClean="0">
                <a:latin typeface="Arial"/>
                <a:ea typeface="Arial Unicode MS"/>
              </a:rPr>
              <a:t>relevantes.</a:t>
            </a:r>
            <a:endParaRPr lang="es-EC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642067" y="-90264"/>
            <a:ext cx="414595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just"/>
            <a:r>
              <a:rPr lang="es-ES" altLang="es-EC" kern="0" dirty="0" smtClean="0">
                <a:solidFill>
                  <a:schemeClr val="tx1"/>
                </a:solidFill>
                <a:latin typeface="Swis721 BlkEx BT" pitchFamily="34" charset="0"/>
              </a:rPr>
              <a:t>Propuesta</a:t>
            </a:r>
          </a:p>
        </p:txBody>
      </p:sp>
      <p:pic>
        <p:nvPicPr>
          <p:cNvPr id="4" name="Picture 8" descr="j02832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232248" cy="168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AutoShape 2" descr="data:image/jpeg;base64,/9j/4AAQSkZJRgABAQAAAQABAAD/2wCEAAkGBhISERUUEhQVFRUUFRcUFBYVGBYaGBUWFBUVFBQVFBQYHCYeGhojGhUUHy8gIycpLSwsFx4xNTAqNSYrLCkBCQoKDgwOGg8PGiokHx8pLCwqLyksKSwsLCkpKSkpKSwpKSwpLCwsLCksKSwpLCwsLCksKSksLCkwLCwpLCwsLP/AABEIAK8AuAMBIgACEQEDEQH/xAAcAAABBAMBAAAAAAAAAAAAAAAAAQUGBwMECAL/xABEEAACAQIDBAcGBAUCAgsAAAABAgMAEQQSIQUxQVEGBxMiYXGhMlKBkbHBCBRC0WJygpKiI/AzQxUWJDVjc7LC4eLx/8QAGgEBAAMBAQEAAAAAAAAAAAAAAAMEBQIBBv/EACYRAAICAQQCAgIDAQAAAAAAAAABAgMRBBIhMRNBFCIVYTJRUgX/2gAMAwEAAhEDEQA/ALwooooAopCaWgCigmigCiiigCikNFABpaSvJUUALvPn9hXoViCrc7t4+lIIk5CgPTXy6b7caj2O6Rut0MVj4n1BtTmuJhMhhsM6xiQ6aBXZ0U3vxKP8qwbX2dE0RJADKAQw3i1qq6pWbM1vDRzLPoa36XycEX5mvWA6SyvKikKAzWNh/wDNMDjXTXx5+NZdnNaaP+dfrXz1esu3pORXU5ZLFWlpBS19Ui0FFFFegKKKKAKKKKAQiilooBCKWiigCiikvQAaKRjQWoBTXgsL0rN57jSZtfhyoDwrC5+H0pQy+G/l5V5V+82/eOHgKorov1q459tiOV2aCWdoexy6ItyqFRa4IsCT/NQEq6W7LttrBYrMwiSO07KQFUgydiH1GjEkbv00+ba2t2ndXRF+FyOPlVU9bG1hNtrDiPXslgj82Mhk+XeAq2djbFz/AOo3sD2R7xvv8qzNf5LNtcPfZHPL4Mmxuj2dS0lwpHdHH+b9q0sbstoJFvquZbNz1G/kanSkcvSvM0CuLMAQeBr1/wDPr2JLtex40e1r1SKLUtaKWCQKKKK9AUUUUAUUUUAUUUUAUUUlAKaQmikNAeXJtu9RQXOmh+Y/eiTd8fvStf1oDwXN/ZPHiPCvJla/sHcOK+NVT04672weNOHhhSVYiFlZmYEsQCypbQW5m+tWfgMb2qJIliskayLv9lxmX0IoDHJjsnasy5VWxYllAACgkkk6aVzN0x6WxvjpcThk7OWTK/aB8xQldclgAGZcuY62OYVa/XTtdlwE8akd94g5BPsgrdfjYVzoxriM4zXAJr1abMkx+1oS5L5GM8pJ1KprvPM5R8a6gYkJovqPDxrnv8PWNRNoyIxAaXDsqeJV0cgfAH5V0U4OXhXWAesx5H0r2K8gV6r0BRRRQBRRRQBRRRQBRRRQBRRSUAtJWrJiD2qovIu/l7KjwuST/Qa2RxoApDuorw8g3X1te1x9K8bSAS7viPrTX0v25+Twc2Jtm7FMwX3muAoJ4AkjXlTliPZ38V/9VRDrfwE02ypkgVpGJQlVFyUVwzWHEgC9qZBz1NPh8XiDLNI8ZdmfEEqpuWzMWhUeNlyE7uO+139DunUU2Aijga7wxRwyXUrlKLYEa63Av865tY61YPUy0jY3sVDFZlOZgDZMl2DE/Mf1VDqIzlW1Ds8l0S/rLjY7NmbeA0YJ8S49ao2uqOsLo4JNk4uJLDKnajNziAkY+ZCmuWBUekodNe1nkVhD90G2hLBj8PLCjOySr3EBJZT3XAA/hJrr7hVX9RvQdcPhVxjX7XEpoDuSLMStuN2sDfyq0uFWzoKUGqo/EJtKeLCQCJ2RXmYSFWtfKl0Uka23n4VLOqx5zsrCnEFi5Qm7akoWJjJPHu5aAllFFFAFFa7Y+MOIy6B2F1QsuYjiQt7kfCtgGgCiiigNLbOP7CCWa1+yjeS17XyKWtc7r2ql+g/XbjcTtCKGdYjHO/ZgIpVoy3skNc5rW41OesbrJwWDieFys0rrkMC2PdfRjJwUZSTY6mqg2RsyLZeIw20SyYvCm7xZDkkuO6c0bA2dCwut6A6ZFBNUZ0h/ES57uBgA/jn1N/4Y1a3zPwrf6NbK29tPNJjMVNhIGQ5BGFjdibZTkAuF8TYmgLS2Q/aGSXg7lU/kj7ikeBYOf6qcAu/z51o7B2SMNh44A2fs0C5iLFrcSOBNavSraZgwmIkQgSLFIY9x74jJXQ79RXjaXYIN187WngwcHYSPGHmIco5ViAjMo01tcE/Ac689FJp5MHA05dpezuzNq1tcpJ/lIqoMP06xUszNipmmDLqsgUrde+lkIyizDgOJqwuprrDkmxDYXE5WLRu0clgHugvkNtCMoJ3A6VW1VMroqKeOTmSyTT89INM7eRJ+lZZukDhGJGYhSQczDUA2vrUqx2GiZdyasvLdmAO6tHGdGoWBy3W4I0N/Q1QWk1Nb+k8o42yXs5Ala5JPHX56muhfw8zB9nyrreOc7idcyqw+9c9zrZiORI+RtXQ34dsOBs6VvfxLfJY4x9zWySli7UwSyQzIdzxup1O5oyPvXGVv9/Wu2SAb+P7Wrkno10Olx0riMoqo3fZzoLk2AA1O6vYpyeEeOSSyzqrYCxjCwCL/AIfYx5P5ci5fSmzrA6T/APR+AlxC5S65VjDXIZ2IABA8Ln4U1bAEsGEhw4cuIUCZ7WLAXtz8vhUM67sLjZIcPHFFJJD3pXMaM9pBoubKDYZSx8yaklU4rLIYXKbwiCS9ZE2NlK7RKywtG6hLZFifKWjkTLqGDgAnW4JFWN1adaUs2KTCSxhYHzLhWtZkVBeKN+Dd0WDbyRxqisDAGYaqNePGpM2P7Eq2cqw1UqSCCOII1HwqInOqpcaiFQzBS5yoCdWPJedZr1BugHRuUhcbjJWmmkjXs82vZRsL6HgxBF7bvnWz1kdYEey4ASC80oYQrbQsoF2c8FFxpxoCsOsvZGIj29HiTmWEtBIJtMsaxFBICx0GWx0438avTZ+1YZxmhkSQc0ZW37tx0rkHpB0qxWOkz4mVnPAblS9tEUaKNBVv/hy2G4TE4k3CuVhTk2W7ufhdR86AuuiiigOL9v4nPip3B9qaVr+cjGlj2w35ZsOxvHnEqD3JACpI8GU2I8FPCsmH2I8j4lbi+Hjlla/Hs3Ct6mmq1AXp1DdCYHhONlTPJ2jJDm1VQgXvqvvXuL8LaWq6Raq86isTfY8Y35ZZV8u/mA9fWp7iMUEGZhYAEk6fvXkmorLAmLxixqWY2A+/AeNQnamLOIYgi4e6hfBhlI8yKy7V2s0z8lG4fc+NOuwdmZO+6EtfQad3d476w7LZ6uzZW/qvZE3u4RyjtnBiHESxA5hHIyX55SR9qsTqK6NdtimxXaAflR/w8pJbtY5FBvuAFjVf9I5A2LxDDcZ5SPIyMasL8PmMK46ZBciTDMSBbejoQdeQJ+dbi6JToXEN3Rv9peB94Vke2nnb/fzrHK5t7J3ry5+dYtp7Q7KJpCrEIpYgbzbgK6SyeNpLLOU8XsCMrtGTMR+WmWOIad4yTuve04KhPCrw6uLYLY+Gy6me8xvuBc8PCwWqi2wV7PallYdpioZEB4DPM9m+EnpVl7P20smHwmGhjdmigVCABqwRcxve28NViqiTlyuCnqdQo1/V8smy7ecpqRcjluvUG6EdD1wPajtO17RlIJWxGUHeLkHVuFbEm2wtlkDRNykUqdOROh+BrbwOJuL8z/vWtD48FyjMeqm/rIkKyAA+X2Jp02jEXwkioQGaFwrHcCY2AJt51GvzWh8qkX5oZNdwX0tc1Tugy7prF6OOj9qtLqLwUOKmxWGxKCWN8OrZW19mQC6tvU67xVe4TBfmJJLCwVJZrDcAgLW+gqx/w84wJi8Sp/VCtj5SDT19KpYNJtI6EghCqFUWCgADkALAVE+tDozh8VgZXnUk4aOWaMqSCrCMnhvBstx4VLke4qP9YQc7MxgQXY4eQAacV72/kLn4UPTkAV011CY8SbJVOMUsiH4kOPRq5mrob8O2z5EwU0jW7OWUZBxugKOSOHD5UBbVFFFAcgdKS+G2hjU3XlnjN+KPIWHpY1HhV49e3V+P9TaSSBbCNJIyvtNcIGVgd9iLg8qo2gL0/Dpj2EWLQ27NWifU7mdXDfAhB8qmu29smZrLog3eP8R8KqHqcmYfmlBIVhFm8SC9r+tXNsDYeciRwMu9QePifD61j6yc7rPBDr2Qybb2o2Oj+xTpI4vuKqfqafMOxu2n6+fgtZVBud3Dn41gjJAkOmjE8eCqa0dPRGmO2JJFYOT5djnE7UkgTe+JmHkFeRmPyBqSdQ3/AHsP/Il+grN1HYBsRtcysLhI5ZWPjJ3Pq5rb6k8KqbanTikU6rf+GRVN/gKnOjoSS9viPrUW6wdrPFCqIQDI1iSL91RckelSmS9uG+qz6z8dfEol/YjJ+Ln9lFWdLDfakylrpuFLaIfi9liUSFnJ7Uq0m6zdnohIG61Sroof9cG/sqx36brcBbj41Hmkso8wPvvINPvRmS0jHXRRvz8W33PgBwArcthFReD52mcnJbn0TmcLICrgMOIIBHy4VHMX0YhGsJaFv/DN1/sNxTh+bvyPxUn7GtfEYrn6/wD2H3rNgpLo05yjJcjUnax3EjK/EMoseGjJzp9xGIzRsOaEf42qPY6e9rXO+3Efp5E04FmtuNrfXzqecNyyVqrFGRSPV/h882IT38FiE+JQW9akPUcbT4luUKesgvR0K6I4rD4p5JEVVyOAC6XOt7ZQb6isfVsv5abFdp/puYwixydx27+Y2VrX0A3c6owr5ibFlycZYfSLu2btw3VeZHqbU9bbw3aYaZPfikUf1IwH1qq8BtYq6m97D6Fm+oq0ti7R7eFXNrnePHjXWrp2PciDQanyZjLs4xK2rpvqGlvseMe7LKP8833rnLb2F7PEzof0TSp/a7D7V0X1BoRshSf1TSkfMD7GqJqFjUUUUBVf4h8bl2dGgP8AxMQt/JEd/rauc6vL8SWK7uCj5mZz8BGo+pqlsRgykcbn/mBivkrZL/3BvlQFtdQGxO1/MO3sBo1PiQrsB6+tXqsdiADbThbnVedR2ywuyonuwM0srmxIvYlB6KKsD8p3vafd7x51woJScv7BmVDc68uXjWrKt1kF/azAXsNWQCsow+p7z8P1HxqqusPbpfEmJGOSE66nWQjX5DT51ZopdstqK+pvVMNzG38OcQVsbm0e0I14KDLf1pn6GYsJ0nlZiIg02KTXQEtnCrrzNiKWOa27Ty0+gpdCb2F99yLn51ofjX/ozPyy/wAnQTN41R3THaglx87AggSZB5RgKeHMH51rHaTqCc76An2m4C9RCLFlmJvfW+/mb/eu6tP8eWW85I7dT8qGEsJEr7W5HxOgPIcrGn3o8CM5FtSBxB0HgTUNw8op/wBmY4qotzP71oY3oy5S2MlpmbzHncf5LWrLOf8A8t8fZP2rSh2oTb4etK2OJHDXL/k2WovDhnXlyuDH+f1Ns28rvsL8tB5VmxedQx7ndEh1Lm/ZSLG3HiWFqjGJ2pvUi9pGa+uvC1vh61vY3DOElJEXcQM3t3HauGGW53ixHl40n+j2Ec9mT8xmCkqoDdofYXXIPO9tRc/K9b0Ww3l3MVVWt376G5Asj5hfTgaiuAxuYhQo7qSG+UEm4/Vc62tpyvUz2RiioYez3ybWy7ma2lzyriWZPgmiti5M8HQ03u0oJF72jCnvA6Hv2vqeFSzYmbDIUHf7xOulvD0pjj2ife8eHzrOu0v4uNQWVznxIsVWQg9y7Irt/qgixOIlxBeVTNIXKrksGc3IBI51Muh8LbPw6YYIWijzd7QvdmLm4GhOp3CsD7VGtz+r051rNtWO+8g5id59mxsah+N+iZ6xp/yJ9g9oJILowYcbbx4EcKKr6DaX+uhSQe0oJBCtYtYg+8POkqtPSuLLMNemuiG/iQxF8RhE92J2/vcD/wBlV70oUiPAgi3/AGNSPENNM1/jer160erddoyxyGZ42ROzAyhltmJva4N+9z4VHtn9TsUbIcTMcSojypGylRGM5PdIe+8sbbu9VQ0yQ9Te3sJHsuGI4qHOpcsjOEZC7FspVyCd+8aVZK2qBbJ6o9llQ5w6k8jcjQ8mvep5FEFAA0AAAHIDQUB6YVV23OhkUUzXUkMSwJY3Nzc3133+1WlWti8ErjvKDa9r8Knou8UslXU0K6OCqV6NQe6f7j+9ex0Yh90/3N+9TvZuCjuQyKdOXEVl2dgIyxuoOnIVd+f+ih+M/ZAX6KwMCCpsQf1H96ZoOh+FH/L/AMm/erpGzYvcX5CoLtnA5MQ4A0JuP6rGpadSrZYaINRpZURzFkWbozAu5PVv3p1wPR6EoO5z4n962podKcdlR3U+B+tWZTwuCpCG6WGNy7BiH6eXE8KU7Gj93da2p4aj5U//AJevDQVD5mWPjpELk6JQkk5d5vvPj4+NZcTszMrKb2cBWF94XcKlgwgNeJNm/wC9a68y9kbol6ZBsN0VgDElTu941ItidGIsraNv941uPs8g6WrbwUrRC2QsL33W9TXk7OPqK6+fueV6NRfxfM17/wCrUX8XzNbsW1kP6WB5aH1FO0OHLKCBv51VldOPZfr09c+kRlui8f8AH/dWBuiUV/1/3H9qlD6G1hSwYcueArxapr2dPRRfoiK9FIg6nv8AtKfa5MDy8KKncOz1XW1zzNFRT1cmzqOgjgxbTivb403yQ6Dwp6mjuK1mw9UjUPWyxaO3ifrW5Wrg1tcfGtqgCkNLSGgGhUN62cDHZvhXoRVnhWgM1RfpVhu+j+BB+o+9SitLauEDxkFcxGoHjUtM9k0yDUV+SDRDWiuPWtvYyd4jwvStgTb2Dbdqx+VqzYSB4XBZDax3EH5VoytTXBkxqcZJtDl+XrDJDSS7RkPsRhRzY3PyX960pe0b2nPkoyj51BFSZZnJLoTGRjTzr2IzzPzrFHhgN3x407Lh9KklLaRQg5M04Y25ms0mA0pzOEUAaedezFew4VX839Fz4/HIz4HZozC40O+9SFEAFhXmKMACshNQWTc2T1VqCG9ofWtjBra9e8le4lqMmPdFFFAIRXkpXuigMca61koooApGGlLRQGIJXtVr1RQBSPupa8ybj5UA08CLcb+lZ8Rhy6KRvFKI624FstdJ45OXFNYG4YE2uRuFaksGtPs50NaLwA1LG555IZULHA2GKnuKPujyrUOD5VuQqbWrqyeTiuG18mTLRkrJai1Vi2eFSvdLRQCWpbUUUAUUUU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4" descr="data:image/jpeg;base64,/9j/4AAQSkZJRgABAQAAAQABAAD/2wCEAAkGBhISERUUEhQVFRUUFRcUFBYVGBYaGBUWFBUVFBQVFBQYHCYeGhojGhUUHy8gIycpLSwsFx4xNTAqNSYrLCkBCQoKDgwOGg8PGiokHx8pLCwqLyksKSwsLCkpKSkpKSwpKSwpLCwsLCksKSwpLCwsLCksKSksLCkwLCwpLCwsLP/AABEIAK8AuAMBIgACEQEDEQH/xAAcAAABBAMBAAAAAAAAAAAAAAAAAQUGBwMECAL/xABEEAACAQIDBAcGBAUCAgsAAAABAgMAEQQSIQUxQVEGBxMiYXGhMlKBkbHBCBRC0WJygpKiI/AzQxUWJDVjc7LC4eLx/8QAGgEBAAMBAQEAAAAAAAAAAAAAAAMEBQIBBv/EACYRAAICAQQCAgIDAQAAAAAAAAABAgMRBBIhMRNBFCIVYTJRUgX/2gAMAwEAAhEDEQA/ALwooooAopCaWgCigmigCiiigCikNFABpaSvJUUALvPn9hXoViCrc7t4+lIIk5CgPTXy6b7caj2O6Rut0MVj4n1BtTmuJhMhhsM6xiQ6aBXZ0U3vxKP8qwbX2dE0RJADKAQw3i1qq6pWbM1vDRzLPoa36XycEX5mvWA6SyvKikKAzWNh/wDNMDjXTXx5+NZdnNaaP+dfrXz1esu3pORXU5ZLFWlpBS19Ui0FFFFegKKKKAKKKKAQiilooBCKWiigCiikvQAaKRjQWoBTXgsL0rN57jSZtfhyoDwrC5+H0pQy+G/l5V5V+82/eOHgKorov1q459tiOV2aCWdoexy6ItyqFRa4IsCT/NQEq6W7LttrBYrMwiSO07KQFUgydiH1GjEkbv00+ba2t2ndXRF+FyOPlVU9bG1hNtrDiPXslgj82Mhk+XeAq2djbFz/AOo3sD2R7xvv8qzNf5LNtcPfZHPL4Mmxuj2dS0lwpHdHH+b9q0sbstoJFvquZbNz1G/kanSkcvSvM0CuLMAQeBr1/wDPr2JLtex40e1r1SKLUtaKWCQKKKK9AUUUUAUUUUAUUUUAUUUlAKaQmikNAeXJtu9RQXOmh+Y/eiTd8fvStf1oDwXN/ZPHiPCvJla/sHcOK+NVT04672weNOHhhSVYiFlZmYEsQCypbQW5m+tWfgMb2qJIliskayLv9lxmX0IoDHJjsnasy5VWxYllAACgkkk6aVzN0x6WxvjpcThk7OWTK/aB8xQldclgAGZcuY62OYVa/XTtdlwE8akd94g5BPsgrdfjYVzoxriM4zXAJr1abMkx+1oS5L5GM8pJ1KprvPM5R8a6gYkJovqPDxrnv8PWNRNoyIxAaXDsqeJV0cgfAH5V0U4OXhXWAesx5H0r2K8gV6r0BRRRQBRRRQBRRRQBRRRQBRRSUAtJWrJiD2qovIu/l7KjwuST/Qa2RxoApDuorw8g3X1te1x9K8bSAS7viPrTX0v25+Twc2Jtm7FMwX3muAoJ4AkjXlTliPZ38V/9VRDrfwE02ypkgVpGJQlVFyUVwzWHEgC9qZBz1NPh8XiDLNI8ZdmfEEqpuWzMWhUeNlyE7uO+139DunUU2Aijga7wxRwyXUrlKLYEa63Av865tY61YPUy0jY3sVDFZlOZgDZMl2DE/Mf1VDqIzlW1Ds8l0S/rLjY7NmbeA0YJ8S49ao2uqOsLo4JNk4uJLDKnajNziAkY+ZCmuWBUekodNe1nkVhD90G2hLBj8PLCjOySr3EBJZT3XAA/hJrr7hVX9RvQdcPhVxjX7XEpoDuSLMStuN2sDfyq0uFWzoKUGqo/EJtKeLCQCJ2RXmYSFWtfKl0Uka23n4VLOqx5zsrCnEFi5Qm7akoWJjJPHu5aAllFFFAFFa7Y+MOIy6B2F1QsuYjiQt7kfCtgGgCiiigNLbOP7CCWa1+yjeS17XyKWtc7r2ql+g/XbjcTtCKGdYjHO/ZgIpVoy3skNc5rW41OesbrJwWDieFys0rrkMC2PdfRjJwUZSTY6mqg2RsyLZeIw20SyYvCm7xZDkkuO6c0bA2dCwut6A6ZFBNUZ0h/ES57uBgA/jn1N/4Y1a3zPwrf6NbK29tPNJjMVNhIGQ5BGFjdibZTkAuF8TYmgLS2Q/aGSXg7lU/kj7ikeBYOf6qcAu/z51o7B2SMNh44A2fs0C5iLFrcSOBNavSraZgwmIkQgSLFIY9x74jJXQ79RXjaXYIN187WngwcHYSPGHmIco5ViAjMo01tcE/Ac689FJp5MHA05dpezuzNq1tcpJ/lIqoMP06xUszNipmmDLqsgUrde+lkIyizDgOJqwuprrDkmxDYXE5WLRu0clgHugvkNtCMoJ3A6VW1VMroqKeOTmSyTT89INM7eRJ+lZZukDhGJGYhSQczDUA2vrUqx2GiZdyasvLdmAO6tHGdGoWBy3W4I0N/Q1QWk1Nb+k8o42yXs5Ala5JPHX56muhfw8zB9nyrreOc7idcyqw+9c9zrZiORI+RtXQ34dsOBs6VvfxLfJY4x9zWySli7UwSyQzIdzxup1O5oyPvXGVv9/Wu2SAb+P7Wrkno10Olx0riMoqo3fZzoLk2AA1O6vYpyeEeOSSyzqrYCxjCwCL/AIfYx5P5ci5fSmzrA6T/APR+AlxC5S65VjDXIZ2IABA8Ln4U1bAEsGEhw4cuIUCZ7WLAXtz8vhUM67sLjZIcPHFFJJD3pXMaM9pBoubKDYZSx8yaklU4rLIYXKbwiCS9ZE2NlK7RKywtG6hLZFifKWjkTLqGDgAnW4JFWN1adaUs2KTCSxhYHzLhWtZkVBeKN+Dd0WDbyRxqisDAGYaqNePGpM2P7Eq2cqw1UqSCCOII1HwqInOqpcaiFQzBS5yoCdWPJedZr1BugHRuUhcbjJWmmkjXs82vZRsL6HgxBF7bvnWz1kdYEey4ASC80oYQrbQsoF2c8FFxpxoCsOsvZGIj29HiTmWEtBIJtMsaxFBICx0GWx0438avTZ+1YZxmhkSQc0ZW37tx0rkHpB0qxWOkz4mVnPAblS9tEUaKNBVv/hy2G4TE4k3CuVhTk2W7ufhdR86AuuiiigOL9v4nPip3B9qaVr+cjGlj2w35ZsOxvHnEqD3JACpI8GU2I8FPCsmH2I8j4lbi+Hjlla/Hs3Ct6mmq1AXp1DdCYHhONlTPJ2jJDm1VQgXvqvvXuL8LaWq6Raq86isTfY8Y35ZZV8u/mA9fWp7iMUEGZhYAEk6fvXkmorLAmLxixqWY2A+/AeNQnamLOIYgi4e6hfBhlI8yKy7V2s0z8lG4fc+NOuwdmZO+6EtfQad3d476w7LZ6uzZW/qvZE3u4RyjtnBiHESxA5hHIyX55SR9qsTqK6NdtimxXaAflR/w8pJbtY5FBvuAFjVf9I5A2LxDDcZ5SPIyMasL8PmMK46ZBciTDMSBbejoQdeQJ+dbi6JToXEN3Rv9peB94Vke2nnb/fzrHK5t7J3ry5+dYtp7Q7KJpCrEIpYgbzbgK6SyeNpLLOU8XsCMrtGTMR+WmWOIad4yTuve04KhPCrw6uLYLY+Gy6me8xvuBc8PCwWqi2wV7PallYdpioZEB4DPM9m+EnpVl7P20smHwmGhjdmigVCABqwRcxve28NViqiTlyuCnqdQo1/V8smy7ecpqRcjluvUG6EdD1wPajtO17RlIJWxGUHeLkHVuFbEm2wtlkDRNykUqdOROh+BrbwOJuL8z/vWtD48FyjMeqm/rIkKyAA+X2Jp02jEXwkioQGaFwrHcCY2AJt51GvzWh8qkX5oZNdwX0tc1Tugy7prF6OOj9qtLqLwUOKmxWGxKCWN8OrZW19mQC6tvU67xVe4TBfmJJLCwVJZrDcAgLW+gqx/w84wJi8Sp/VCtj5SDT19KpYNJtI6EghCqFUWCgADkALAVE+tDozh8VgZXnUk4aOWaMqSCrCMnhvBstx4VLke4qP9YQc7MxgQXY4eQAacV72/kLn4UPTkAV011CY8SbJVOMUsiH4kOPRq5mrob8O2z5EwU0jW7OWUZBxugKOSOHD5UBbVFFFAcgdKS+G2hjU3XlnjN+KPIWHpY1HhV49e3V+P9TaSSBbCNJIyvtNcIGVgd9iLg8qo2gL0/Dpj2EWLQ27NWifU7mdXDfAhB8qmu29smZrLog3eP8R8KqHqcmYfmlBIVhFm8SC9r+tXNsDYeciRwMu9QePifD61j6yc7rPBDr2Qybb2o2Oj+xTpI4vuKqfqafMOxu2n6+fgtZVBud3Dn41gjJAkOmjE8eCqa0dPRGmO2JJFYOT5djnE7UkgTe+JmHkFeRmPyBqSdQ3/AHsP/Il+grN1HYBsRtcysLhI5ZWPjJ3Pq5rb6k8KqbanTikU6rf+GRVN/gKnOjoSS9viPrUW6wdrPFCqIQDI1iSL91RckelSmS9uG+qz6z8dfEol/YjJ+Ln9lFWdLDfakylrpuFLaIfi9liUSFnJ7Uq0m6zdnohIG61Sroof9cG/sqx36brcBbj41Hmkso8wPvvINPvRmS0jHXRRvz8W33PgBwArcthFReD52mcnJbn0TmcLICrgMOIIBHy4VHMX0YhGsJaFv/DN1/sNxTh+bvyPxUn7GtfEYrn6/wD2H3rNgpLo05yjJcjUnax3EjK/EMoseGjJzp9xGIzRsOaEf42qPY6e9rXO+3Efp5E04FmtuNrfXzqecNyyVqrFGRSPV/h882IT38FiE+JQW9akPUcbT4luUKesgvR0K6I4rD4p5JEVVyOAC6XOt7ZQb6isfVsv5abFdp/puYwixydx27+Y2VrX0A3c6owr5ibFlycZYfSLu2btw3VeZHqbU9bbw3aYaZPfikUf1IwH1qq8BtYq6m97D6Fm+oq0ti7R7eFXNrnePHjXWrp2PciDQanyZjLs4xK2rpvqGlvseMe7LKP8833rnLb2F7PEzof0TSp/a7D7V0X1BoRshSf1TSkfMD7GqJqFjUUUUBVf4h8bl2dGgP8AxMQt/JEd/rauc6vL8SWK7uCj5mZz8BGo+pqlsRgykcbn/mBivkrZL/3BvlQFtdQGxO1/MO3sBo1PiQrsB6+tXqsdiADbThbnVedR2ywuyonuwM0srmxIvYlB6KKsD8p3vafd7x51woJScv7BmVDc68uXjWrKt1kF/azAXsNWQCsow+p7z8P1HxqqusPbpfEmJGOSE66nWQjX5DT51ZopdstqK+pvVMNzG38OcQVsbm0e0I14KDLf1pn6GYsJ0nlZiIg02KTXQEtnCrrzNiKWOa27Ty0+gpdCb2F99yLn51ofjX/ozPyy/wAnQTN41R3THaglx87AggSZB5RgKeHMH51rHaTqCc76An2m4C9RCLFlmJvfW+/mb/eu6tP8eWW85I7dT8qGEsJEr7W5HxOgPIcrGn3o8CM5FtSBxB0HgTUNw8op/wBmY4qotzP71oY3oy5S2MlpmbzHncf5LWrLOf8A8t8fZP2rSh2oTb4etK2OJHDXL/k2WovDhnXlyuDH+f1Ns28rvsL8tB5VmxedQx7ndEh1Lm/ZSLG3HiWFqjGJ2pvUi9pGa+uvC1vh61vY3DOElJEXcQM3t3HauGGW53ixHl40n+j2Ec9mT8xmCkqoDdofYXXIPO9tRc/K9b0Ww3l3MVVWt376G5Asj5hfTgaiuAxuYhQo7qSG+UEm4/Vc62tpyvUz2RiioYez3ybWy7ma2lzyriWZPgmiti5M8HQ03u0oJF72jCnvA6Hv2vqeFSzYmbDIUHf7xOulvD0pjj2ife8eHzrOu0v4uNQWVznxIsVWQg9y7Irt/qgixOIlxBeVTNIXKrksGc3IBI51Muh8LbPw6YYIWijzd7QvdmLm4GhOp3CsD7VGtz+r051rNtWO+8g5id59mxsah+N+iZ6xp/yJ9g9oJILowYcbbx4EcKKr6DaX+uhSQe0oJBCtYtYg+8POkqtPSuLLMNemuiG/iQxF8RhE92J2/vcD/wBlV70oUiPAgi3/AGNSPENNM1/jer160erddoyxyGZ42ROzAyhltmJva4N+9z4VHtn9TsUbIcTMcSojypGylRGM5PdIe+8sbbu9VQ0yQ9Te3sJHsuGI4qHOpcsjOEZC7FspVyCd+8aVZK2qBbJ6o9llQ5w6k8jcjQ8mvep5FEFAA0AAAHIDQUB6YVV23OhkUUzXUkMSwJY3Nzc3133+1WlWti8ErjvKDa9r8Knou8UslXU0K6OCqV6NQe6f7j+9ex0Yh90/3N+9TvZuCjuQyKdOXEVl2dgIyxuoOnIVd+f+ih+M/ZAX6KwMCCpsQf1H96ZoOh+FH/L/AMm/erpGzYvcX5CoLtnA5MQ4A0JuP6rGpadSrZYaINRpZURzFkWbozAu5PVv3p1wPR6EoO5z4n962podKcdlR3U+B+tWZTwuCpCG6WGNy7BiH6eXE8KU7Gj93da2p4aj5U//AJevDQVD5mWPjpELk6JQkk5d5vvPj4+NZcTszMrKb2cBWF94XcKlgwgNeJNm/wC9a68y9kbol6ZBsN0VgDElTu941ItidGIsraNv941uPs8g6WrbwUrRC2QsL33W9TXk7OPqK6+fueV6NRfxfM17/wCrUX8XzNbsW1kP6WB5aH1FO0OHLKCBv51VldOPZfr09c+kRlui8f8AH/dWBuiUV/1/3H9qlD6G1hSwYcueArxapr2dPRRfoiK9FIg6nv8AtKfa5MDy8KKncOz1XW1zzNFRT1cmzqOgjgxbTivb403yQ6Dwp6mjuK1mw9UjUPWyxaO3ifrW5Wrg1tcfGtqgCkNLSGgGhUN62cDHZvhXoRVnhWgM1RfpVhu+j+BB+o+9SitLauEDxkFcxGoHjUtM9k0yDUV+SDRDWiuPWtvYyd4jwvStgTb2Dbdqx+VqzYSB4XBZDax3EH5VoytTXBkxqcZJtDl+XrDJDSS7RkPsRhRzY3PyX960pe0b2nPkoyj51BFSZZnJLoTGRjTzr2IzzPzrFHhgN3x407Lh9KklLaRQg5M04Y25ms0mA0pzOEUAaedezFew4VX839Fz4/HIz4HZozC40O+9SFEAFhXmKMACshNQWTc2T1VqCG9ofWtjBra9e8le4lqMmPdFFFAIRXkpXuigMca61koooApGGlLRQGIJXtVr1RQBSPupa8ybj5UA08CLcb+lZ8Rhy6KRvFKI624FstdJ45OXFNYG4YE2uRuFaksGtPs50NaLwA1LG555IZULHA2GKnuKPujyrUOD5VuQqbWrqyeTiuG18mTLRkrJai1Vi2eFSvdLRQCWpbUUUAUUUU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6" descr="data:image/jpeg;base64,/9j/4AAQSkZJRgABAQAAAQABAAD/2wCEAAkGBhISERUUEhQVFRUUFRcUFBYVGBYaGBUWFBUVFBQVFBQYHCYeGhojGhUUHy8gIycpLSwsFx4xNTAqNSYrLCkBCQoKDgwOGg8PGiokHx8pLCwqLyksKSwsLCkpKSkpKSwpKSwpLCwsLCksKSwpLCwsLCksKSksLCkwLCwpLCwsLP/AABEIAK8AuAMBIgACEQEDEQH/xAAcAAABBAMBAAAAAAAAAAAAAAAAAQUGBwMECAL/xABEEAACAQIDBAcGBAUCAgsAAAABAgMAEQQSIQUxQVEGBxMiYXGhMlKBkbHBCBRC0WJygpKiI/AzQxUWJDVjc7LC4eLx/8QAGgEBAAMBAQEAAAAAAAAAAAAAAAMEBQIBBv/EACYRAAICAQQCAgIDAQAAAAAAAAABAgMRBBIhMRNBFCIVYTJRUgX/2gAMAwEAAhEDEQA/ALwooooAopCaWgCigmigCiiigCikNFABpaSvJUUALvPn9hXoViCrc7t4+lIIk5CgPTXy6b7caj2O6Rut0MVj4n1BtTmuJhMhhsM6xiQ6aBXZ0U3vxKP8qwbX2dE0RJADKAQw3i1qq6pWbM1vDRzLPoa36XycEX5mvWA6SyvKikKAzWNh/wDNMDjXTXx5+NZdnNaaP+dfrXz1esu3pORXU5ZLFWlpBS19Ui0FFFFegKKKKAKKKKAQiilooBCKWiigCiikvQAaKRjQWoBTXgsL0rN57jSZtfhyoDwrC5+H0pQy+G/l5V5V+82/eOHgKorov1q459tiOV2aCWdoexy6ItyqFRa4IsCT/NQEq6W7LttrBYrMwiSO07KQFUgydiH1GjEkbv00+ba2t2ndXRF+FyOPlVU9bG1hNtrDiPXslgj82Mhk+XeAq2djbFz/AOo3sD2R7xvv8qzNf5LNtcPfZHPL4Mmxuj2dS0lwpHdHH+b9q0sbstoJFvquZbNz1G/kanSkcvSvM0CuLMAQeBr1/wDPr2JLtex40e1r1SKLUtaKWCQKKKK9AUUUUAUUUUAUUUUAUUUlAKaQmikNAeXJtu9RQXOmh+Y/eiTd8fvStf1oDwXN/ZPHiPCvJla/sHcOK+NVT04672weNOHhhSVYiFlZmYEsQCypbQW5m+tWfgMb2qJIliskayLv9lxmX0IoDHJjsnasy5VWxYllAACgkkk6aVzN0x6WxvjpcThk7OWTK/aB8xQldclgAGZcuY62OYVa/XTtdlwE8akd94g5BPsgrdfjYVzoxriM4zXAJr1abMkx+1oS5L5GM8pJ1KprvPM5R8a6gYkJovqPDxrnv8PWNRNoyIxAaXDsqeJV0cgfAH5V0U4OXhXWAesx5H0r2K8gV6r0BRRRQBRRRQBRRRQBRRRQBRRSUAtJWrJiD2qovIu/l7KjwuST/Qa2RxoApDuorw8g3X1te1x9K8bSAS7viPrTX0v25+Twc2Jtm7FMwX3muAoJ4AkjXlTliPZ38V/9VRDrfwE02ypkgVpGJQlVFyUVwzWHEgC9qZBz1NPh8XiDLNI8ZdmfEEqpuWzMWhUeNlyE7uO+139DunUU2Aijga7wxRwyXUrlKLYEa63Av865tY61YPUy0jY3sVDFZlOZgDZMl2DE/Mf1VDqIzlW1Ds8l0S/rLjY7NmbeA0YJ8S49ao2uqOsLo4JNk4uJLDKnajNziAkY+ZCmuWBUekodNe1nkVhD90G2hLBj8PLCjOySr3EBJZT3XAA/hJrr7hVX9RvQdcPhVxjX7XEpoDuSLMStuN2sDfyq0uFWzoKUGqo/EJtKeLCQCJ2RXmYSFWtfKl0Uka23n4VLOqx5zsrCnEFi5Qm7akoWJjJPHu5aAllFFFAFFa7Y+MOIy6B2F1QsuYjiQt7kfCtgGgCiiigNLbOP7CCWa1+yjeS17XyKWtc7r2ql+g/XbjcTtCKGdYjHO/ZgIpVoy3skNc5rW41OesbrJwWDieFys0rrkMC2PdfRjJwUZSTY6mqg2RsyLZeIw20SyYvCm7xZDkkuO6c0bA2dCwut6A6ZFBNUZ0h/ES57uBgA/jn1N/4Y1a3zPwrf6NbK29tPNJjMVNhIGQ5BGFjdibZTkAuF8TYmgLS2Q/aGSXg7lU/kj7ikeBYOf6qcAu/z51o7B2SMNh44A2fs0C5iLFrcSOBNavSraZgwmIkQgSLFIY9x74jJXQ79RXjaXYIN187WngwcHYSPGHmIco5ViAjMo01tcE/Ac689FJp5MHA05dpezuzNq1tcpJ/lIqoMP06xUszNipmmDLqsgUrde+lkIyizDgOJqwuprrDkmxDYXE5WLRu0clgHugvkNtCMoJ3A6VW1VMroqKeOTmSyTT89INM7eRJ+lZZukDhGJGYhSQczDUA2vrUqx2GiZdyasvLdmAO6tHGdGoWBy3W4I0N/Q1QWk1Nb+k8o42yXs5Ala5JPHX56muhfw8zB9nyrreOc7idcyqw+9c9zrZiORI+RtXQ34dsOBs6VvfxLfJY4x9zWySli7UwSyQzIdzxup1O5oyPvXGVv9/Wu2SAb+P7Wrkno10Olx0riMoqo3fZzoLk2AA1O6vYpyeEeOSSyzqrYCxjCwCL/AIfYx5P5ci5fSmzrA6T/APR+AlxC5S65VjDXIZ2IABA8Ln4U1bAEsGEhw4cuIUCZ7WLAXtz8vhUM67sLjZIcPHFFJJD3pXMaM9pBoubKDYZSx8yaklU4rLIYXKbwiCS9ZE2NlK7RKywtG6hLZFifKWjkTLqGDgAnW4JFWN1adaUs2KTCSxhYHzLhWtZkVBeKN+Dd0WDbyRxqisDAGYaqNePGpM2P7Eq2cqw1UqSCCOII1HwqInOqpcaiFQzBS5yoCdWPJedZr1BugHRuUhcbjJWmmkjXs82vZRsL6HgxBF7bvnWz1kdYEey4ASC80oYQrbQsoF2c8FFxpxoCsOsvZGIj29HiTmWEtBIJtMsaxFBICx0GWx0438avTZ+1YZxmhkSQc0ZW37tx0rkHpB0qxWOkz4mVnPAblS9tEUaKNBVv/hy2G4TE4k3CuVhTk2W7ufhdR86AuuiiigOL9v4nPip3B9qaVr+cjGlj2w35ZsOxvHnEqD3JACpI8GU2I8FPCsmH2I8j4lbi+Hjlla/Hs3Ct6mmq1AXp1DdCYHhONlTPJ2jJDm1VQgXvqvvXuL8LaWq6Raq86isTfY8Y35ZZV8u/mA9fWp7iMUEGZhYAEk6fvXkmorLAmLxixqWY2A+/AeNQnamLOIYgi4e6hfBhlI8yKy7V2s0z8lG4fc+NOuwdmZO+6EtfQad3d476w7LZ6uzZW/qvZE3u4RyjtnBiHESxA5hHIyX55SR9qsTqK6NdtimxXaAflR/w8pJbtY5FBvuAFjVf9I5A2LxDDcZ5SPIyMasL8PmMK46ZBciTDMSBbejoQdeQJ+dbi6JToXEN3Rv9peB94Vke2nnb/fzrHK5t7J3ry5+dYtp7Q7KJpCrEIpYgbzbgK6SyeNpLLOU8XsCMrtGTMR+WmWOIad4yTuve04KhPCrw6uLYLY+Gy6me8xvuBc8PCwWqi2wV7PallYdpioZEB4DPM9m+EnpVl7P20smHwmGhjdmigVCABqwRcxve28NViqiTlyuCnqdQo1/V8smy7ecpqRcjluvUG6EdD1wPajtO17RlIJWxGUHeLkHVuFbEm2wtlkDRNykUqdOROh+BrbwOJuL8z/vWtD48FyjMeqm/rIkKyAA+X2Jp02jEXwkioQGaFwrHcCY2AJt51GvzWh8qkX5oZNdwX0tc1Tugy7prF6OOj9qtLqLwUOKmxWGxKCWN8OrZW19mQC6tvU67xVe4TBfmJJLCwVJZrDcAgLW+gqx/w84wJi8Sp/VCtj5SDT19KpYNJtI6EghCqFUWCgADkALAVE+tDozh8VgZXnUk4aOWaMqSCrCMnhvBstx4VLke4qP9YQc7MxgQXY4eQAacV72/kLn4UPTkAV011CY8SbJVOMUsiH4kOPRq5mrob8O2z5EwU0jW7OWUZBxugKOSOHD5UBbVFFFAcgdKS+G2hjU3XlnjN+KPIWHpY1HhV49e3V+P9TaSSBbCNJIyvtNcIGVgd9iLg8qo2gL0/Dpj2EWLQ27NWifU7mdXDfAhB8qmu29smZrLog3eP8R8KqHqcmYfmlBIVhFm8SC9r+tXNsDYeciRwMu9QePifD61j6yc7rPBDr2Qybb2o2Oj+xTpI4vuKqfqafMOxu2n6+fgtZVBud3Dn41gjJAkOmjE8eCqa0dPRGmO2JJFYOT5djnE7UkgTe+JmHkFeRmPyBqSdQ3/AHsP/Il+grN1HYBsRtcysLhI5ZWPjJ3Pq5rb6k8KqbanTikU6rf+GRVN/gKnOjoSS9viPrUW6wdrPFCqIQDI1iSL91RckelSmS9uG+qz6z8dfEol/YjJ+Ln9lFWdLDfakylrpuFLaIfi9liUSFnJ7Uq0m6zdnohIG61Sroof9cG/sqx36brcBbj41Hmkso8wPvvINPvRmS0jHXRRvz8W33PgBwArcthFReD52mcnJbn0TmcLICrgMOIIBHy4VHMX0YhGsJaFv/DN1/sNxTh+bvyPxUn7GtfEYrn6/wD2H3rNgpLo05yjJcjUnax3EjK/EMoseGjJzp9xGIzRsOaEf42qPY6e9rXO+3Efp5E04FmtuNrfXzqecNyyVqrFGRSPV/h882IT38FiE+JQW9akPUcbT4luUKesgvR0K6I4rD4p5JEVVyOAC6XOt7ZQb6isfVsv5abFdp/puYwixydx27+Y2VrX0A3c6owr5ibFlycZYfSLu2btw3VeZHqbU9bbw3aYaZPfikUf1IwH1qq8BtYq6m97D6Fm+oq0ti7R7eFXNrnePHjXWrp2PciDQanyZjLs4xK2rpvqGlvseMe7LKP8833rnLb2F7PEzof0TSp/a7D7V0X1BoRshSf1TSkfMD7GqJqFjUUUUBVf4h8bl2dGgP8AxMQt/JEd/rauc6vL8SWK7uCj5mZz8BGo+pqlsRgykcbn/mBivkrZL/3BvlQFtdQGxO1/MO3sBo1PiQrsB6+tXqsdiADbThbnVedR2ywuyonuwM0srmxIvYlB6KKsD8p3vafd7x51woJScv7BmVDc68uXjWrKt1kF/azAXsNWQCsow+p7z8P1HxqqusPbpfEmJGOSE66nWQjX5DT51ZopdstqK+pvVMNzG38OcQVsbm0e0I14KDLf1pn6GYsJ0nlZiIg02KTXQEtnCrrzNiKWOa27Ty0+gpdCb2F99yLn51ofjX/ozPyy/wAnQTN41R3THaglx87AggSZB5RgKeHMH51rHaTqCc76An2m4C9RCLFlmJvfW+/mb/eu6tP8eWW85I7dT8qGEsJEr7W5HxOgPIcrGn3o8CM5FtSBxB0HgTUNw8op/wBmY4qotzP71oY3oy5S2MlpmbzHncf5LWrLOf8A8t8fZP2rSh2oTb4etK2OJHDXL/k2WovDhnXlyuDH+f1Ns28rvsL8tB5VmxedQx7ndEh1Lm/ZSLG3HiWFqjGJ2pvUi9pGa+uvC1vh61vY3DOElJEXcQM3t3HauGGW53ixHl40n+j2Ec9mT8xmCkqoDdofYXXIPO9tRc/K9b0Ww3l3MVVWt376G5Asj5hfTgaiuAxuYhQo7qSG+UEm4/Vc62tpyvUz2RiioYez3ybWy7ma2lzyriWZPgmiti5M8HQ03u0oJF72jCnvA6Hv2vqeFSzYmbDIUHf7xOulvD0pjj2ife8eHzrOu0v4uNQWVznxIsVWQg9y7Irt/qgixOIlxBeVTNIXKrksGc3IBI51Muh8LbPw6YYIWijzd7QvdmLm4GhOp3CsD7VGtz+r051rNtWO+8g5id59mxsah+N+iZ6xp/yJ9g9oJILowYcbbx4EcKKr6DaX+uhSQe0oJBCtYtYg+8POkqtPSuLLMNemuiG/iQxF8RhE92J2/vcD/wBlV70oUiPAgi3/AGNSPENNM1/jer160erddoyxyGZ42ROzAyhltmJva4N+9z4VHtn9TsUbIcTMcSojypGylRGM5PdIe+8sbbu9VQ0yQ9Te3sJHsuGI4qHOpcsjOEZC7FspVyCd+8aVZK2qBbJ6o9llQ5w6k8jcjQ8mvep5FEFAA0AAAHIDQUB6YVV23OhkUUzXUkMSwJY3Nzc3133+1WlWti8ErjvKDa9r8Knou8UslXU0K6OCqV6NQe6f7j+9ex0Yh90/3N+9TvZuCjuQyKdOXEVl2dgIyxuoOnIVd+f+ih+M/ZAX6KwMCCpsQf1H96ZoOh+FH/L/AMm/erpGzYvcX5CoLtnA5MQ4A0JuP6rGpadSrZYaINRpZURzFkWbozAu5PVv3p1wPR6EoO5z4n962podKcdlR3U+B+tWZTwuCpCG6WGNy7BiH6eXE8KU7Gj93da2p4aj5U//AJevDQVD5mWPjpELk6JQkk5d5vvPj4+NZcTszMrKb2cBWF94XcKlgwgNeJNm/wC9a68y9kbol6ZBsN0VgDElTu941ItidGIsraNv941uPs8g6WrbwUrRC2QsL33W9TXk7OPqK6+fueV6NRfxfM17/wCrUX8XzNbsW1kP6WB5aH1FO0OHLKCBv51VldOPZfr09c+kRlui8f8AH/dWBuiUV/1/3H9qlD6G1hSwYcueArxapr2dPRRfoiK9FIg6nv8AtKfa5MDy8KKncOz1XW1zzNFRT1cmzqOgjgxbTivb403yQ6Dwp6mjuK1mw9UjUPWyxaO3ifrW5Wrg1tcfGtqgCkNLSGgGhUN62cDHZvhXoRVnhWgM1RfpVhu+j+BB+o+9SitLauEDxkFcxGoHjUtM9k0yDUV+SDRDWiuPWtvYyd4jwvStgTb2Dbdqx+VqzYSB4XBZDax3EH5VoytTXBkxqcZJtDl+XrDJDSS7RkPsRhRzY3PyX960pe0b2nPkoyj51BFSZZnJLoTGRjTzr2IzzPzrFHhgN3x407Lh9KklLaRQg5M04Y25ms0mA0pzOEUAaedezFew4VX839Fz4/HIz4HZozC40O+9SFEAFhXmKMACshNQWTc2T1VqCG9ofWtjBra9e8le4lqMmPdFFFAIRXkpXuigMca61koooApGGlLRQGIJXtVr1RQBSPupa8ybj5UA08CLcb+lZ8Rhy6KRvFKI624FstdJ45OXFNYG4YE2uRuFaksGtPs50NaLwA1LG555IZULHA2GKnuKPujyrUOD5VuQqbWrqyeTiuG18mTLRkrJai1Vi2eFSvdLRQCWpbUUUAUUUUB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3593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1196752"/>
            <a:ext cx="8424936" cy="4190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kern="50" dirty="0" smtClean="0">
                <a:latin typeface="Arial"/>
                <a:ea typeface="Times New Roman"/>
              </a:rPr>
              <a:t>Presupuesto:</a:t>
            </a:r>
          </a:p>
          <a:p>
            <a:endParaRPr lang="es-EC" b="1" kern="50" dirty="0" smtClean="0">
              <a:solidFill>
                <a:srgbClr val="222222"/>
              </a:solidFill>
              <a:latin typeface="Arial"/>
            </a:endParaRPr>
          </a:p>
          <a:p>
            <a:pPr algn="just">
              <a:spcBef>
                <a:spcPts val="140"/>
              </a:spcBef>
              <a:spcAft>
                <a:spcPts val="140"/>
              </a:spcAft>
            </a:pPr>
            <a:r>
              <a:rPr lang="es-EC" sz="2000" kern="5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Se estima la asignación de un presupuesto </a:t>
            </a:r>
            <a:r>
              <a:rPr lang="es-EC" sz="2000" kern="5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inicial de $ 17.060 </a:t>
            </a:r>
            <a:r>
              <a:rPr lang="es-EC" sz="2000" kern="5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destinado al equipamiento de la </a:t>
            </a:r>
            <a:r>
              <a:rPr lang="es-EC" sz="2000" kern="5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USHT, en </a:t>
            </a:r>
            <a:r>
              <a:rPr lang="es-EC" sz="2000" kern="5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materia de:</a:t>
            </a:r>
            <a:endParaRPr lang="es-EC" sz="2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200000"/>
              </a:lnSpc>
              <a:spcBef>
                <a:spcPts val="140"/>
              </a:spcBef>
              <a:spcAft>
                <a:spcPts val="140"/>
              </a:spcAft>
              <a:buFont typeface="Wingdings" panose="05000000000000000000" pitchFamily="2" charset="2"/>
              <a:buChar char="q"/>
            </a:pPr>
            <a:r>
              <a:rPr lang="es-EC" sz="2000" kern="5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Prevención de accidentes</a:t>
            </a:r>
            <a:endParaRPr lang="es-EC" sz="2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200000"/>
              </a:lnSpc>
              <a:spcBef>
                <a:spcPts val="140"/>
              </a:spcBef>
              <a:spcAft>
                <a:spcPts val="140"/>
              </a:spcAft>
              <a:buFont typeface="Wingdings" panose="05000000000000000000" pitchFamily="2" charset="2"/>
              <a:buChar char="q"/>
            </a:pPr>
            <a:r>
              <a:rPr lang="es-EC" sz="2000" kern="5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Equipamiento físico y adecuaciones</a:t>
            </a:r>
            <a:endParaRPr lang="es-EC" sz="2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200000"/>
              </a:lnSpc>
              <a:spcBef>
                <a:spcPts val="140"/>
              </a:spcBef>
              <a:spcAft>
                <a:spcPts val="140"/>
              </a:spcAft>
              <a:buFont typeface="Wingdings" panose="05000000000000000000" pitchFamily="2" charset="2"/>
              <a:buChar char="q"/>
            </a:pPr>
            <a:r>
              <a:rPr lang="es-EC" sz="2000" kern="5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Capacitación del personal</a:t>
            </a:r>
            <a:endParaRPr lang="es-EC" sz="2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200000"/>
              </a:lnSpc>
              <a:spcBef>
                <a:spcPts val="140"/>
              </a:spcBef>
              <a:spcAft>
                <a:spcPts val="140"/>
              </a:spcAft>
              <a:buFont typeface="Wingdings" panose="05000000000000000000" pitchFamily="2" charset="2"/>
              <a:buChar char="q"/>
            </a:pPr>
            <a:r>
              <a:rPr lang="es-EC" sz="2000" kern="5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Procesos operativos relevantes</a:t>
            </a:r>
            <a:endParaRPr lang="es-EC" sz="2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EC" sz="2000" kern="50" dirty="0" smtClean="0">
              <a:solidFill>
                <a:srgbClr val="222222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642067" y="-90264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s-ES" altLang="es-EC" kern="0" dirty="0" smtClean="0">
                <a:solidFill>
                  <a:schemeClr val="tx1"/>
                </a:solidFill>
                <a:latin typeface="Swis721 BlkEx BT" pitchFamily="34" charset="0"/>
              </a:rPr>
              <a:t>Propuesta</a:t>
            </a:r>
          </a:p>
        </p:txBody>
      </p:sp>
      <p:pic>
        <p:nvPicPr>
          <p:cNvPr id="4" name="3 Imagen" descr="http://depaginas.com.ar/images/api/4/f/0/4/1240715526-Higiene_industrial_consultore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701" y="4335185"/>
            <a:ext cx="2432277" cy="1974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http://3.bp.blogspot.com/-Nf4reiTdrtg/Ta28io8jt2I/AAAAAAAAABY/zUKO2H2pD9w/s320/ngf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702" y="2278238"/>
            <a:ext cx="2432277" cy="2085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8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http://4.bp.blogspot.com/-8d2Ysfmobyo/UH99hBQWTbI/AAAAAAAAAFM/L7I6X3C3kAA/s1600/ORDEN+Y+ASEO+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6" t="3818" r="8418" b="14454"/>
          <a:stretch/>
        </p:blipFill>
        <p:spPr bwMode="auto">
          <a:xfrm>
            <a:off x="395536" y="435428"/>
            <a:ext cx="8424936" cy="5801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591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 rotWithShape="1">
          <a:blip r:embed="rId2"/>
          <a:srcRect l="22670" t="16892" r="42778" b="38163"/>
          <a:stretch/>
        </p:blipFill>
        <p:spPr bwMode="auto">
          <a:xfrm>
            <a:off x="251520" y="260648"/>
            <a:ext cx="8640960" cy="61206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803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BS00554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601" y="2708920"/>
            <a:ext cx="2535839" cy="257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95536" y="1614264"/>
            <a:ext cx="777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s-EC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</a:rPr>
              <a:t>Introducción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s-EC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</a:rPr>
              <a:t>Planteamiento del Problema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s-EC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</a:rPr>
              <a:t>Objetivo General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ES" altLang="es-EC" b="1" kern="0" dirty="0" smtClean="0">
                <a:latin typeface="Tahoma" pitchFamily="34" charset="0"/>
              </a:rPr>
              <a:t>Objetivos Específicos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ES" altLang="es-EC" b="1" kern="0" dirty="0" smtClean="0">
                <a:latin typeface="Tahoma" pitchFamily="34" charset="0"/>
              </a:rPr>
              <a:t>Justificación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ES" altLang="es-EC" b="1" kern="0" dirty="0" smtClean="0">
                <a:latin typeface="Tahoma" pitchFamily="34" charset="0"/>
              </a:rPr>
              <a:t>Bases Teóricas</a:t>
            </a:r>
            <a:endParaRPr kumimoji="0" lang="es-ES" altLang="es-EC" sz="3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760040" y="18864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s-ES" altLang="es-EC" kern="0" dirty="0" smtClean="0">
                <a:solidFill>
                  <a:schemeClr val="tx1"/>
                </a:solidFill>
                <a:latin typeface="Arial Black" pitchFamily="34" charset="0"/>
              </a:rPr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326089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1470248"/>
            <a:ext cx="777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ES" altLang="es-EC" b="1" kern="0" dirty="0" smtClean="0">
                <a:latin typeface="Tahoma" pitchFamily="34" charset="0"/>
              </a:rPr>
              <a:t>Metodología </a:t>
            </a:r>
            <a:endParaRPr kumimoji="0" lang="es-ES" altLang="es-EC" sz="3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ES" altLang="es-EC" b="1" kern="0" dirty="0" smtClean="0">
                <a:latin typeface="Tahoma" pitchFamily="34" charset="0"/>
              </a:rPr>
              <a:t>Conclusiones </a:t>
            </a:r>
            <a:endParaRPr kumimoji="0" lang="es-ES" altLang="es-EC" sz="3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s-EC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</a:rPr>
              <a:t>Recomendaciones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ES" altLang="es-EC" b="1" kern="0" dirty="0" smtClean="0">
                <a:latin typeface="Tahoma" pitchFamily="34" charset="0"/>
              </a:rPr>
              <a:t>Propuesta</a:t>
            </a:r>
            <a:endParaRPr kumimoji="0" lang="es-ES" altLang="es-EC" sz="3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0040" y="18864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s-ES" altLang="es-EC" kern="0" dirty="0" smtClean="0">
                <a:solidFill>
                  <a:schemeClr val="tx1"/>
                </a:solidFill>
                <a:latin typeface="Arial Black" pitchFamily="34" charset="0"/>
              </a:rPr>
              <a:t>CONTENIDO</a:t>
            </a:r>
          </a:p>
        </p:txBody>
      </p:sp>
      <p:pic>
        <p:nvPicPr>
          <p:cNvPr id="7" name="Picture 4" descr="BS00554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601" y="2708920"/>
            <a:ext cx="2535839" cy="257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93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2010219" y="228600"/>
            <a:ext cx="428997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just"/>
            <a:r>
              <a:rPr lang="es-ES" altLang="es-EC" kern="0" dirty="0" smtClean="0">
                <a:solidFill>
                  <a:schemeClr val="tx1"/>
                </a:solidFill>
                <a:latin typeface="Swis721 BlkEx BT" pitchFamily="34" charset="0"/>
              </a:rPr>
              <a:t>Introducción</a:t>
            </a:r>
          </a:p>
        </p:txBody>
      </p:sp>
      <p:pic>
        <p:nvPicPr>
          <p:cNvPr id="12" name="11 Imagen" descr="http://t0.gstatic.com/images?q=tbn:ANd9GcRfWB8ZfZBjGziEplzoqHISAviwEDhoNEkVCTBSGr94ZhkOn5p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8600"/>
            <a:ext cx="3370424" cy="2235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818597313"/>
              </p:ext>
            </p:extLst>
          </p:nvPr>
        </p:nvGraphicFramePr>
        <p:xfrm>
          <a:off x="-1044624" y="1700808"/>
          <a:ext cx="9322047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593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42067" y="228600"/>
            <a:ext cx="400194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just"/>
            <a:r>
              <a:rPr lang="es-ES" altLang="es-EC" kern="0" dirty="0" smtClean="0">
                <a:solidFill>
                  <a:schemeClr val="tx1"/>
                </a:solidFill>
                <a:latin typeface="Swis721 BlkEx BT" pitchFamily="34" charset="0"/>
              </a:rPr>
              <a:t>Introducción</a:t>
            </a:r>
          </a:p>
        </p:txBody>
      </p:sp>
      <p:pic>
        <p:nvPicPr>
          <p:cNvPr id="14" name="Picture 4" descr="BD05584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6152"/>
            <a:ext cx="1619672" cy="226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935990129"/>
              </p:ext>
            </p:extLst>
          </p:nvPr>
        </p:nvGraphicFramePr>
        <p:xfrm>
          <a:off x="171783" y="1556792"/>
          <a:ext cx="871296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8 Imagen" descr="http://satsaidlaplata.org.ar/Seguridad%20e%20Higiene/Imagenes-de-seguridad-industrial-e-higiene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2142"/>
            <a:ext cx="4449419" cy="2364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78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https://encrypted-tbn3.gstatic.com/images?q=tbn:ANd9GcS9Ro4IiB66NI4-0kPt1LMq3biwdP3NlfbO2DXIGA9jeCr6IRZ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9" t="28781" r="6450" b="15162"/>
          <a:stretch/>
        </p:blipFill>
        <p:spPr bwMode="auto">
          <a:xfrm>
            <a:off x="6732241" y="188640"/>
            <a:ext cx="2181245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688612450"/>
              </p:ext>
            </p:extLst>
          </p:nvPr>
        </p:nvGraphicFramePr>
        <p:xfrm>
          <a:off x="-1133139" y="1187624"/>
          <a:ext cx="9881603" cy="5121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323529" y="44624"/>
            <a:ext cx="64087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342900" lvl="0" indent="-342900" algn="l">
              <a:spcBef>
                <a:spcPct val="20000"/>
              </a:spcBef>
              <a:buFontTx/>
              <a:buChar char="•"/>
              <a:defRPr/>
            </a:pPr>
            <a:r>
              <a:rPr lang="es-ES" altLang="es-EC" sz="32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Planteamiento del Problema</a:t>
            </a:r>
          </a:p>
        </p:txBody>
      </p:sp>
    </p:spTree>
    <p:extLst>
      <p:ext uri="{BB962C8B-B14F-4D97-AF65-F5344CB8AC3E}">
        <p14:creationId xmlns:p14="http://schemas.microsoft.com/office/powerpoint/2010/main" val="423593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56176" y="3068960"/>
            <a:ext cx="237626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endParaRPr lang="es-EC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C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s-ES" altLang="es-EC" sz="2400" b="0" i="0" u="none" strike="noStrike" kern="0" cap="none" spc="0" normalizeH="0" baseline="0" noProof="0" dirty="0" smtClean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230108" y="210457"/>
            <a:ext cx="657414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just"/>
            <a:r>
              <a:rPr lang="es-ES" altLang="es-EC" sz="4000" kern="0" dirty="0">
                <a:solidFill>
                  <a:schemeClr val="tx1"/>
                </a:solidFill>
                <a:latin typeface="Swis721 BlkEx BT" pitchFamily="34" charset="0"/>
              </a:rPr>
              <a:t>Planteamiento del </a:t>
            </a:r>
            <a:r>
              <a:rPr lang="es-ES" altLang="es-EC" sz="4000" kern="0" dirty="0" smtClean="0">
                <a:solidFill>
                  <a:schemeClr val="tx1"/>
                </a:solidFill>
                <a:latin typeface="Swis721 BlkEx BT" pitchFamily="34" charset="0"/>
              </a:rPr>
              <a:t>Problema</a:t>
            </a:r>
          </a:p>
        </p:txBody>
      </p:sp>
      <p:pic>
        <p:nvPicPr>
          <p:cNvPr id="26" name="25 Imagen" descr="http://www.siafa.com.ar/notisiafa/53/cartel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738" y="188640"/>
            <a:ext cx="2376264" cy="2274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489519865"/>
              </p:ext>
            </p:extLst>
          </p:nvPr>
        </p:nvGraphicFramePr>
        <p:xfrm>
          <a:off x="-252536" y="1691680"/>
          <a:ext cx="8302332" cy="5193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106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650179" y="228600"/>
            <a:ext cx="623418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s-ES" altLang="es-EC" kern="0" dirty="0" smtClean="0">
                <a:solidFill>
                  <a:schemeClr val="tx1"/>
                </a:solidFill>
                <a:latin typeface="Swis721 BlkEx BT" pitchFamily="34" charset="0"/>
              </a:rPr>
              <a:t>Objetivo General</a:t>
            </a:r>
          </a:p>
        </p:txBody>
      </p:sp>
      <p:pic>
        <p:nvPicPr>
          <p:cNvPr id="4" name="3 Imagen" descr="http://t3.gstatic.com/images?q=tbn:ANd9GcSJ02spUJein-qFD4y-lQF_hiQ3gk_ph4DIDj73CBKJ6Vw8yO5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72816"/>
            <a:ext cx="2736305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774600597"/>
              </p:ext>
            </p:extLst>
          </p:nvPr>
        </p:nvGraphicFramePr>
        <p:xfrm>
          <a:off x="-1404664" y="1371600"/>
          <a:ext cx="8302332" cy="51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593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2277</TotalTime>
  <Words>1197</Words>
  <Application>Microsoft Office PowerPoint</Application>
  <PresentationFormat>Presentación en pantalla (4:3)</PresentationFormat>
  <Paragraphs>228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Forma de onda</vt:lpstr>
      <vt:lpstr>    DEPARTAMENTO DE SEGURIDAD Y DEFENSA </vt:lpstr>
      <vt:lpstr>    DEPARTAMENTO DE SEGURIDAD Y DEFENSA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WindowsWolf.com.ar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Wolf</dc:creator>
  <cp:lastModifiedBy>Edgar Estrada</cp:lastModifiedBy>
  <cp:revision>182</cp:revision>
  <cp:lastPrinted>2013-12-17T22:00:44Z</cp:lastPrinted>
  <dcterms:created xsi:type="dcterms:W3CDTF">2013-07-25T22:30:12Z</dcterms:created>
  <dcterms:modified xsi:type="dcterms:W3CDTF">2014-01-28T17:27:26Z</dcterms:modified>
</cp:coreProperties>
</file>