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legacyDocTextInfo.bin" ContentType="application/vnd.ms-office.legacyDocTextInfo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notesMasterIdLst>
    <p:notesMasterId r:id="rId29"/>
  </p:notesMasterIdLst>
  <p:sldIdLst>
    <p:sldId id="256" r:id="rId2"/>
    <p:sldId id="257" r:id="rId3"/>
    <p:sldId id="258" r:id="rId4"/>
    <p:sldId id="293" r:id="rId5"/>
    <p:sldId id="298" r:id="rId6"/>
    <p:sldId id="297" r:id="rId7"/>
    <p:sldId id="294" r:id="rId8"/>
    <p:sldId id="296" r:id="rId9"/>
    <p:sldId id="286" r:id="rId10"/>
    <p:sldId id="305" r:id="rId11"/>
    <p:sldId id="306" r:id="rId12"/>
    <p:sldId id="307" r:id="rId13"/>
    <p:sldId id="315" r:id="rId14"/>
    <p:sldId id="261" r:id="rId15"/>
    <p:sldId id="260" r:id="rId16"/>
    <p:sldId id="300" r:id="rId17"/>
    <p:sldId id="301" r:id="rId18"/>
    <p:sldId id="304" r:id="rId19"/>
    <p:sldId id="279" r:id="rId20"/>
    <p:sldId id="299" r:id="rId21"/>
    <p:sldId id="314" r:id="rId22"/>
    <p:sldId id="309" r:id="rId23"/>
    <p:sldId id="310" r:id="rId24"/>
    <p:sldId id="311" r:id="rId25"/>
    <p:sldId id="313" r:id="rId26"/>
    <p:sldId id="312" r:id="rId27"/>
    <p:sldId id="31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4B4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09" autoAdjust="0"/>
    <p:restoredTop sz="94718" autoAdjust="0"/>
  </p:normalViewPr>
  <p:slideViewPr>
    <p:cSldViewPr>
      <p:cViewPr>
        <p:scale>
          <a:sx n="90" d="100"/>
          <a:sy n="90" d="100"/>
        </p:scale>
        <p:origin x="-5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7" Type="http://schemas.openxmlformats.org/officeDocument/2006/relationships/slide" Target="../slides/slide6.xml"/><Relationship Id="rId2" Type="http://schemas.openxmlformats.org/officeDocument/2006/relationships/slide" Target="../slides/slide9.xml"/><Relationship Id="rId1" Type="http://schemas.openxmlformats.org/officeDocument/2006/relationships/slide" Target="../slides/slide13.xml"/><Relationship Id="rId6" Type="http://schemas.openxmlformats.org/officeDocument/2006/relationships/slide" Target="../slides/slide21.xml"/><Relationship Id="rId5" Type="http://schemas.openxmlformats.org/officeDocument/2006/relationships/slide" Target="../slides/slide20.xml"/><Relationship Id="rId4" Type="http://schemas.openxmlformats.org/officeDocument/2006/relationships/slide" Target="../slides/slide19.xml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slide" Target="../slides/slide23.xml"/><Relationship Id="rId1" Type="http://schemas.openxmlformats.org/officeDocument/2006/relationships/slide" Target="../slides/slide22.xml"/><Relationship Id="rId4" Type="http://schemas.openxmlformats.org/officeDocument/2006/relationships/slide" Target="../slides/slide25.xml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ata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11.xml"/><Relationship Id="rId1" Type="http://schemas.openxmlformats.org/officeDocument/2006/relationships/slide" Target="../slides/slide10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FB7258-91E1-4F9A-8424-0F28EC04B3E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E3BD1664-7511-4AE3-BBC3-B665D46F9000}">
      <dgm:prSet/>
      <dgm:spPr>
        <a:solidFill>
          <a:schemeClr val="accent4"/>
        </a:solidFill>
      </dgm:spPr>
      <dgm:t>
        <a:bodyPr/>
        <a:lstStyle/>
        <a:p>
          <a:pPr rtl="0"/>
          <a:r>
            <a:rPr lang="es-ES" noProof="0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rId1" action="ppaction://hlinksldjump"/>
            </a:rPr>
            <a:t>Metodología</a:t>
          </a:r>
          <a:r>
            <a:rPr lang="es-ES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rId1" action="ppaction://hlinksldjump"/>
            </a:rPr>
            <a:t> </a:t>
          </a:r>
          <a:endParaRPr lang="es-ES" dirty="0">
            <a:solidFill>
              <a:schemeClr val="tx2">
                <a:lumMod val="50000"/>
              </a:schemeClr>
            </a:solidFill>
          </a:endParaRPr>
        </a:p>
      </dgm:t>
    </dgm:pt>
    <dgm:pt modelId="{53D4DC76-16A6-4F83-8C46-C678D1BD96C1}" type="parTrans" cxnId="{8647B2B1-03B4-474A-AF5E-F751C7348941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0D196A35-F9E9-4434-AD0D-8519855B7623}" type="sibTrans" cxnId="{8647B2B1-03B4-474A-AF5E-F751C7348941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FCADCA0C-6FED-48C0-A6D7-E50DBDBEBF77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es-ES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rId2" action="ppaction://hlinksldjump"/>
            </a:rPr>
            <a:t>Marco teórico</a:t>
          </a:r>
          <a:endParaRPr lang="es-ES" dirty="0">
            <a:solidFill>
              <a:schemeClr val="tx2">
                <a:lumMod val="50000"/>
              </a:schemeClr>
            </a:solidFill>
          </a:endParaRPr>
        </a:p>
      </dgm:t>
    </dgm:pt>
    <dgm:pt modelId="{F6881477-0D3A-4D30-AD3C-87AB0FF64B18}" type="parTrans" cxnId="{A57E6FE2-1BE7-472B-A772-D2B1CC1784B7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053CF60D-D629-4C70-915F-E9FDF48BFC95}" type="sibTrans" cxnId="{A57E6FE2-1BE7-472B-A772-D2B1CC1784B7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CB9667C6-86E4-4A03-AA8C-562C741F9DA7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es-ES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rId3" action="ppaction://hlinksldjump"/>
            </a:rPr>
            <a:t>Análisis de Resultados</a:t>
          </a:r>
          <a:endParaRPr lang="es-ES" dirty="0">
            <a:solidFill>
              <a:schemeClr val="tx2">
                <a:lumMod val="50000"/>
              </a:schemeClr>
            </a:solidFill>
          </a:endParaRPr>
        </a:p>
      </dgm:t>
    </dgm:pt>
    <dgm:pt modelId="{952CE9A9-8C56-4B53-ADB4-B2BC8ED51E09}" type="parTrans" cxnId="{0438A170-FD5D-4552-9011-198892993A70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0380DEC5-2BD4-46F8-AA5B-96B531469771}" type="sibTrans" cxnId="{0438A170-FD5D-4552-9011-198892993A70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18789973-8DFB-47E0-9A2D-8F362FCB3BAC}">
      <dgm:prSet/>
      <dgm:spPr/>
      <dgm:t>
        <a:bodyPr/>
        <a:lstStyle/>
        <a:p>
          <a:pPr rtl="0"/>
          <a:r>
            <a:rPr lang="es-ES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rId4" action="ppaction://hlinksldjump"/>
            </a:rPr>
            <a:t>Conclusiones</a:t>
          </a:r>
          <a:endParaRPr lang="es-ES" dirty="0">
            <a:solidFill>
              <a:schemeClr val="tx2">
                <a:lumMod val="50000"/>
              </a:schemeClr>
            </a:solidFill>
          </a:endParaRPr>
        </a:p>
      </dgm:t>
    </dgm:pt>
    <dgm:pt modelId="{56BC7B33-552D-47D5-8495-1CB303CDF79F}" type="parTrans" cxnId="{B86FB39B-6DC7-4330-BEBD-9FA0483F0656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3AD7AA80-682E-4915-81D7-455F070AC02E}" type="sibTrans" cxnId="{B86FB39B-6DC7-4330-BEBD-9FA0483F0656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A6AEB97C-D498-4665-B92E-31FF029FBB7D}">
      <dgm:prSet/>
      <dgm:spPr/>
      <dgm:t>
        <a:bodyPr/>
        <a:lstStyle/>
        <a:p>
          <a:pPr rtl="0"/>
          <a:r>
            <a:rPr lang="es-ES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rId5" action="ppaction://hlinksldjump"/>
            </a:rPr>
            <a:t>Recomendaciones</a:t>
          </a:r>
          <a:endParaRPr lang="es-ES" dirty="0">
            <a:solidFill>
              <a:schemeClr val="tx2">
                <a:lumMod val="50000"/>
              </a:schemeClr>
            </a:solidFill>
          </a:endParaRPr>
        </a:p>
      </dgm:t>
    </dgm:pt>
    <dgm:pt modelId="{964B5333-8E37-43AC-B138-8A62E16648FB}" type="parTrans" cxnId="{593BD9AA-9C3B-42AE-9488-79E15200F4C1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A6207814-B6DC-474B-8ED6-1C7A3F9EE030}" type="sibTrans" cxnId="{593BD9AA-9C3B-42AE-9488-79E15200F4C1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89E565D3-E652-4E90-8D47-2BA107F9B777}">
      <dgm:prSet/>
      <dgm:spPr/>
      <dgm:t>
        <a:bodyPr/>
        <a:lstStyle/>
        <a:p>
          <a:pPr rtl="0"/>
          <a:r>
            <a:rPr lang="es-ES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rId6" action="ppaction://hlinksldjump"/>
            </a:rPr>
            <a:t>Propuesta Alternativa</a:t>
          </a:r>
          <a:endParaRPr lang="es-ES" dirty="0">
            <a:solidFill>
              <a:schemeClr val="tx2">
                <a:lumMod val="50000"/>
              </a:schemeClr>
            </a:solidFill>
          </a:endParaRPr>
        </a:p>
      </dgm:t>
    </dgm:pt>
    <dgm:pt modelId="{FDF77DAF-6420-4F41-9BDC-FD60FB2FA64D}" type="parTrans" cxnId="{51476C4D-808C-46C2-8883-4C951BA17423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426A1C89-2577-4DFC-8217-0BF0C8457CEE}" type="sibTrans" cxnId="{51476C4D-808C-46C2-8883-4C951BA17423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8D1694E9-E6B0-4FFF-88E4-57AEF2BBFD1C}">
      <dgm:prSet/>
      <dgm:spPr/>
      <dgm:t>
        <a:bodyPr/>
        <a:lstStyle/>
        <a:p>
          <a:pPr rtl="0"/>
          <a:r>
            <a:rPr lang="es-ES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rId7" action="ppaction://hlinksldjump"/>
            </a:rPr>
            <a:t>Objetivos - Resultados</a:t>
          </a:r>
          <a:endParaRPr lang="es-ES" dirty="0">
            <a:solidFill>
              <a:schemeClr val="tx2">
                <a:lumMod val="50000"/>
              </a:schemeClr>
            </a:solidFill>
          </a:endParaRPr>
        </a:p>
      </dgm:t>
    </dgm:pt>
    <dgm:pt modelId="{0DED204A-F03F-452F-8672-5B2CD05C320A}" type="parTrans" cxnId="{4583632A-2C35-4C3C-AC9F-D77959972D3A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A9756CC0-A85A-45C8-8FBE-94D4AF300ADB}" type="sibTrans" cxnId="{4583632A-2C35-4C3C-AC9F-D77959972D3A}">
      <dgm:prSet/>
      <dgm:spPr/>
      <dgm:t>
        <a:bodyPr/>
        <a:lstStyle/>
        <a:p>
          <a:endParaRPr lang="es-ES">
            <a:solidFill>
              <a:schemeClr val="tx2">
                <a:lumMod val="50000"/>
              </a:schemeClr>
            </a:solidFill>
          </a:endParaRPr>
        </a:p>
      </dgm:t>
    </dgm:pt>
    <dgm:pt modelId="{2BFEB8F4-0853-40BD-8D89-F7141D39F230}" type="pres">
      <dgm:prSet presAssocID="{58FB7258-91E1-4F9A-8424-0F28EC04B3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ABFDC6D-0243-43CB-BD77-D04297964B05}" type="pres">
      <dgm:prSet presAssocID="{E3BD1664-7511-4AE3-BBC3-B665D46F9000}" presName="linNode" presStyleCnt="0"/>
      <dgm:spPr/>
    </dgm:pt>
    <dgm:pt modelId="{FC2AA101-A268-40E1-848A-4FDC59896941}" type="pres">
      <dgm:prSet presAssocID="{E3BD1664-7511-4AE3-BBC3-B665D46F9000}" presName="parentText" presStyleLbl="node1" presStyleIdx="0" presStyleCnt="7" custLinFactY="100000" custLinFactNeighborX="1132" custLinFactNeighborY="10707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188464A-22E2-4026-B17A-147E6B7B4973}" type="pres">
      <dgm:prSet presAssocID="{0D196A35-F9E9-4434-AD0D-8519855B7623}" presName="sp" presStyleCnt="0"/>
      <dgm:spPr/>
    </dgm:pt>
    <dgm:pt modelId="{03E5F652-D3EF-4984-A83D-872C6262B099}" type="pres">
      <dgm:prSet presAssocID="{FCADCA0C-6FED-48C0-A6D7-E50DBDBEBF77}" presName="linNode" presStyleCnt="0"/>
      <dgm:spPr/>
    </dgm:pt>
    <dgm:pt modelId="{13D3222F-C8DD-400B-BB90-0323B9729176}" type="pres">
      <dgm:prSet presAssocID="{FCADCA0C-6FED-48C0-A6D7-E50DBDBEBF77}" presName="parentText" presStyleLbl="node1" presStyleIdx="1" presStyleCnt="7" custLinFactNeighborX="1132" custLinFactNeighborY="-297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DB42282-7DA4-41BD-AF10-0C30DC1A2534}" type="pres">
      <dgm:prSet presAssocID="{053CF60D-D629-4C70-915F-E9FDF48BFC95}" presName="sp" presStyleCnt="0"/>
      <dgm:spPr/>
    </dgm:pt>
    <dgm:pt modelId="{9A360BCB-2C00-4A2F-BDBC-631A7A9985A6}" type="pres">
      <dgm:prSet presAssocID="{CB9667C6-86E4-4A03-AA8C-562C741F9DA7}" presName="linNode" presStyleCnt="0"/>
      <dgm:spPr/>
    </dgm:pt>
    <dgm:pt modelId="{7ACF1599-9F01-4BE9-B4F6-F201AF442C6D}" type="pres">
      <dgm:prSet presAssocID="{CB9667C6-86E4-4A03-AA8C-562C741F9DA7}" presName="parentText" presStyleLbl="node1" presStyleIdx="2" presStyleCnt="7" custLinFactY="281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6C2B8B0-D3AC-4FC1-91FE-7EF959B180DE}" type="pres">
      <dgm:prSet presAssocID="{0380DEC5-2BD4-46F8-AA5B-96B531469771}" presName="sp" presStyleCnt="0"/>
      <dgm:spPr/>
    </dgm:pt>
    <dgm:pt modelId="{9D421E35-3CEE-4908-9565-143ECF42BFF2}" type="pres">
      <dgm:prSet presAssocID="{18789973-8DFB-47E0-9A2D-8F362FCB3BAC}" presName="linNode" presStyleCnt="0"/>
      <dgm:spPr/>
    </dgm:pt>
    <dgm:pt modelId="{1746EFFB-601E-4D4F-B093-17CBC8EB0C83}" type="pres">
      <dgm:prSet presAssocID="{18789973-8DFB-47E0-9A2D-8F362FCB3BAC}" presName="parentText" presStyleLbl="node1" presStyleIdx="3" presStyleCnt="7" custLinFactY="281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DCB1B3C-5883-4BC7-9449-1C968EE2CF9D}" type="pres">
      <dgm:prSet presAssocID="{3AD7AA80-682E-4915-81D7-455F070AC02E}" presName="sp" presStyleCnt="0"/>
      <dgm:spPr/>
    </dgm:pt>
    <dgm:pt modelId="{B49054FC-E429-4AC9-8051-6EA38C089A0A}" type="pres">
      <dgm:prSet presAssocID="{A6AEB97C-D498-4665-B92E-31FF029FBB7D}" presName="linNode" presStyleCnt="0"/>
      <dgm:spPr/>
    </dgm:pt>
    <dgm:pt modelId="{EF0B1D86-B9CB-4B11-8413-83D5E27B3E3C}" type="pres">
      <dgm:prSet presAssocID="{A6AEB97C-D498-4665-B92E-31FF029FBB7D}" presName="parentText" presStyleLbl="node1" presStyleIdx="4" presStyleCnt="7" custLinFactY="281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D026992-CA7F-47A0-A3CD-2A1864C01C31}" type="pres">
      <dgm:prSet presAssocID="{A6207814-B6DC-474B-8ED6-1C7A3F9EE030}" presName="sp" presStyleCnt="0"/>
      <dgm:spPr/>
    </dgm:pt>
    <dgm:pt modelId="{7BC945CD-0790-4D90-AF9A-108A302B392A}" type="pres">
      <dgm:prSet presAssocID="{89E565D3-E652-4E90-8D47-2BA107F9B777}" presName="linNode" presStyleCnt="0"/>
      <dgm:spPr/>
    </dgm:pt>
    <dgm:pt modelId="{91E458FC-6D80-49D4-B7A4-A7F45112FF18}" type="pres">
      <dgm:prSet presAssocID="{89E565D3-E652-4E90-8D47-2BA107F9B777}" presName="parentText" presStyleLbl="node1" presStyleIdx="5" presStyleCnt="7" custLinFactY="281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9701BF0-B417-4E4D-B35F-7B50F5EF660C}" type="pres">
      <dgm:prSet presAssocID="{426A1C89-2577-4DFC-8217-0BF0C8457CEE}" presName="sp" presStyleCnt="0"/>
      <dgm:spPr/>
    </dgm:pt>
    <dgm:pt modelId="{EE9BC5F6-F96F-46AD-8AF0-D8C1E241C0E1}" type="pres">
      <dgm:prSet presAssocID="{8D1694E9-E6B0-4FFF-88E4-57AEF2BBFD1C}" presName="linNode" presStyleCnt="0"/>
      <dgm:spPr/>
    </dgm:pt>
    <dgm:pt modelId="{B08252F7-1323-4A6E-A680-FCF0C93F5F46}" type="pres">
      <dgm:prSet presAssocID="{8D1694E9-E6B0-4FFF-88E4-57AEF2BBFD1C}" presName="parentText" presStyleLbl="node1" presStyleIdx="6" presStyleCnt="7" custLinFactY="-300000" custLinFactNeighborX="1832" custLinFactNeighborY="-33229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1476C4D-808C-46C2-8883-4C951BA17423}" srcId="{58FB7258-91E1-4F9A-8424-0F28EC04B3EA}" destId="{89E565D3-E652-4E90-8D47-2BA107F9B777}" srcOrd="5" destOrd="0" parTransId="{FDF77DAF-6420-4F41-9BDC-FD60FB2FA64D}" sibTransId="{426A1C89-2577-4DFC-8217-0BF0C8457CEE}"/>
    <dgm:cxn modelId="{0438A170-FD5D-4552-9011-198892993A70}" srcId="{58FB7258-91E1-4F9A-8424-0F28EC04B3EA}" destId="{CB9667C6-86E4-4A03-AA8C-562C741F9DA7}" srcOrd="2" destOrd="0" parTransId="{952CE9A9-8C56-4B53-ADB4-B2BC8ED51E09}" sibTransId="{0380DEC5-2BD4-46F8-AA5B-96B531469771}"/>
    <dgm:cxn modelId="{8647B2B1-03B4-474A-AF5E-F751C7348941}" srcId="{58FB7258-91E1-4F9A-8424-0F28EC04B3EA}" destId="{E3BD1664-7511-4AE3-BBC3-B665D46F9000}" srcOrd="0" destOrd="0" parTransId="{53D4DC76-16A6-4F83-8C46-C678D1BD96C1}" sibTransId="{0D196A35-F9E9-4434-AD0D-8519855B7623}"/>
    <dgm:cxn modelId="{BE070E95-18C2-4921-8C10-E0BA6FA4DEB3}" type="presOf" srcId="{FCADCA0C-6FED-48C0-A6D7-E50DBDBEBF77}" destId="{13D3222F-C8DD-400B-BB90-0323B9729176}" srcOrd="0" destOrd="0" presId="urn:microsoft.com/office/officeart/2005/8/layout/vList5"/>
    <dgm:cxn modelId="{4AD8C329-354F-4B5D-AB1F-23DC3B77ACC4}" type="presOf" srcId="{8D1694E9-E6B0-4FFF-88E4-57AEF2BBFD1C}" destId="{B08252F7-1323-4A6E-A680-FCF0C93F5F46}" srcOrd="0" destOrd="0" presId="urn:microsoft.com/office/officeart/2005/8/layout/vList5"/>
    <dgm:cxn modelId="{AD49C330-10E3-4E92-90A9-762F0B9E61EE}" type="presOf" srcId="{18789973-8DFB-47E0-9A2D-8F362FCB3BAC}" destId="{1746EFFB-601E-4D4F-B093-17CBC8EB0C83}" srcOrd="0" destOrd="0" presId="urn:microsoft.com/office/officeart/2005/8/layout/vList5"/>
    <dgm:cxn modelId="{A57E6FE2-1BE7-472B-A772-D2B1CC1784B7}" srcId="{58FB7258-91E1-4F9A-8424-0F28EC04B3EA}" destId="{FCADCA0C-6FED-48C0-A6D7-E50DBDBEBF77}" srcOrd="1" destOrd="0" parTransId="{F6881477-0D3A-4D30-AD3C-87AB0FF64B18}" sibTransId="{053CF60D-D629-4C70-915F-E9FDF48BFC95}"/>
    <dgm:cxn modelId="{14680C51-5B1C-4D8A-A996-F021AF5D2270}" type="presOf" srcId="{89E565D3-E652-4E90-8D47-2BA107F9B777}" destId="{91E458FC-6D80-49D4-B7A4-A7F45112FF18}" srcOrd="0" destOrd="0" presId="urn:microsoft.com/office/officeart/2005/8/layout/vList5"/>
    <dgm:cxn modelId="{9262260C-5E3C-4EC3-BEA9-57F3617AFCC9}" type="presOf" srcId="{E3BD1664-7511-4AE3-BBC3-B665D46F9000}" destId="{FC2AA101-A268-40E1-848A-4FDC59896941}" srcOrd="0" destOrd="0" presId="urn:microsoft.com/office/officeart/2005/8/layout/vList5"/>
    <dgm:cxn modelId="{4583632A-2C35-4C3C-AC9F-D77959972D3A}" srcId="{58FB7258-91E1-4F9A-8424-0F28EC04B3EA}" destId="{8D1694E9-E6B0-4FFF-88E4-57AEF2BBFD1C}" srcOrd="6" destOrd="0" parTransId="{0DED204A-F03F-452F-8672-5B2CD05C320A}" sibTransId="{A9756CC0-A85A-45C8-8FBE-94D4AF300ADB}"/>
    <dgm:cxn modelId="{593BD9AA-9C3B-42AE-9488-79E15200F4C1}" srcId="{58FB7258-91E1-4F9A-8424-0F28EC04B3EA}" destId="{A6AEB97C-D498-4665-B92E-31FF029FBB7D}" srcOrd="4" destOrd="0" parTransId="{964B5333-8E37-43AC-B138-8A62E16648FB}" sibTransId="{A6207814-B6DC-474B-8ED6-1C7A3F9EE030}"/>
    <dgm:cxn modelId="{776E9119-E218-4B4B-B128-3AABE4AED843}" type="presOf" srcId="{CB9667C6-86E4-4A03-AA8C-562C741F9DA7}" destId="{7ACF1599-9F01-4BE9-B4F6-F201AF442C6D}" srcOrd="0" destOrd="0" presId="urn:microsoft.com/office/officeart/2005/8/layout/vList5"/>
    <dgm:cxn modelId="{8D9C684B-6519-4270-A453-004A737BF319}" type="presOf" srcId="{58FB7258-91E1-4F9A-8424-0F28EC04B3EA}" destId="{2BFEB8F4-0853-40BD-8D89-F7141D39F230}" srcOrd="0" destOrd="0" presId="urn:microsoft.com/office/officeart/2005/8/layout/vList5"/>
    <dgm:cxn modelId="{8C9896F0-B4BA-492A-B1A3-46BF2E7A9E37}" type="presOf" srcId="{A6AEB97C-D498-4665-B92E-31FF029FBB7D}" destId="{EF0B1D86-B9CB-4B11-8413-83D5E27B3E3C}" srcOrd="0" destOrd="0" presId="urn:microsoft.com/office/officeart/2005/8/layout/vList5"/>
    <dgm:cxn modelId="{B86FB39B-6DC7-4330-BEBD-9FA0483F0656}" srcId="{58FB7258-91E1-4F9A-8424-0F28EC04B3EA}" destId="{18789973-8DFB-47E0-9A2D-8F362FCB3BAC}" srcOrd="3" destOrd="0" parTransId="{56BC7B33-552D-47D5-8495-1CB303CDF79F}" sibTransId="{3AD7AA80-682E-4915-81D7-455F070AC02E}"/>
    <dgm:cxn modelId="{9A7CCF55-D9A5-44DF-BADE-6C7C0CAD4D0F}" type="presParOf" srcId="{2BFEB8F4-0853-40BD-8D89-F7141D39F230}" destId="{1ABFDC6D-0243-43CB-BD77-D04297964B05}" srcOrd="0" destOrd="0" presId="urn:microsoft.com/office/officeart/2005/8/layout/vList5"/>
    <dgm:cxn modelId="{FE593F5B-BBC9-4917-8FC6-83B43EACC161}" type="presParOf" srcId="{1ABFDC6D-0243-43CB-BD77-D04297964B05}" destId="{FC2AA101-A268-40E1-848A-4FDC59896941}" srcOrd="0" destOrd="0" presId="urn:microsoft.com/office/officeart/2005/8/layout/vList5"/>
    <dgm:cxn modelId="{C6915265-8AF6-4D61-9BFC-F96ED428DE9E}" type="presParOf" srcId="{2BFEB8F4-0853-40BD-8D89-F7141D39F230}" destId="{9188464A-22E2-4026-B17A-147E6B7B4973}" srcOrd="1" destOrd="0" presId="urn:microsoft.com/office/officeart/2005/8/layout/vList5"/>
    <dgm:cxn modelId="{57179DF5-7521-4D98-8A0E-53070ED3EDB1}" type="presParOf" srcId="{2BFEB8F4-0853-40BD-8D89-F7141D39F230}" destId="{03E5F652-D3EF-4984-A83D-872C6262B099}" srcOrd="2" destOrd="0" presId="urn:microsoft.com/office/officeart/2005/8/layout/vList5"/>
    <dgm:cxn modelId="{8BC2EC11-0E14-4087-976D-834C5FB70938}" type="presParOf" srcId="{03E5F652-D3EF-4984-A83D-872C6262B099}" destId="{13D3222F-C8DD-400B-BB90-0323B9729176}" srcOrd="0" destOrd="0" presId="urn:microsoft.com/office/officeart/2005/8/layout/vList5"/>
    <dgm:cxn modelId="{77D064FF-F0C5-4795-9968-2C52D3C21BD4}" type="presParOf" srcId="{2BFEB8F4-0853-40BD-8D89-F7141D39F230}" destId="{9DB42282-7DA4-41BD-AF10-0C30DC1A2534}" srcOrd="3" destOrd="0" presId="urn:microsoft.com/office/officeart/2005/8/layout/vList5"/>
    <dgm:cxn modelId="{D6587F1C-8FB3-49B4-8E22-9D82C352C668}" type="presParOf" srcId="{2BFEB8F4-0853-40BD-8D89-F7141D39F230}" destId="{9A360BCB-2C00-4A2F-BDBC-631A7A9985A6}" srcOrd="4" destOrd="0" presId="urn:microsoft.com/office/officeart/2005/8/layout/vList5"/>
    <dgm:cxn modelId="{E72E0544-FE3A-4ABA-9C53-FAE51D6982AE}" type="presParOf" srcId="{9A360BCB-2C00-4A2F-BDBC-631A7A9985A6}" destId="{7ACF1599-9F01-4BE9-B4F6-F201AF442C6D}" srcOrd="0" destOrd="0" presId="urn:microsoft.com/office/officeart/2005/8/layout/vList5"/>
    <dgm:cxn modelId="{FAD8232B-73F4-4080-9328-5303CCCD55A2}" type="presParOf" srcId="{2BFEB8F4-0853-40BD-8D89-F7141D39F230}" destId="{B6C2B8B0-D3AC-4FC1-91FE-7EF959B180DE}" srcOrd="5" destOrd="0" presId="urn:microsoft.com/office/officeart/2005/8/layout/vList5"/>
    <dgm:cxn modelId="{5F89AB20-6DDC-46F5-A10B-2F580EBB9A1E}" type="presParOf" srcId="{2BFEB8F4-0853-40BD-8D89-F7141D39F230}" destId="{9D421E35-3CEE-4908-9565-143ECF42BFF2}" srcOrd="6" destOrd="0" presId="urn:microsoft.com/office/officeart/2005/8/layout/vList5"/>
    <dgm:cxn modelId="{0053829B-B30C-429A-A3B0-2C2B608F98E4}" type="presParOf" srcId="{9D421E35-3CEE-4908-9565-143ECF42BFF2}" destId="{1746EFFB-601E-4D4F-B093-17CBC8EB0C83}" srcOrd="0" destOrd="0" presId="urn:microsoft.com/office/officeart/2005/8/layout/vList5"/>
    <dgm:cxn modelId="{5F006617-7F51-42EE-A1A2-4814F004368A}" type="presParOf" srcId="{2BFEB8F4-0853-40BD-8D89-F7141D39F230}" destId="{4DCB1B3C-5883-4BC7-9449-1C968EE2CF9D}" srcOrd="7" destOrd="0" presId="urn:microsoft.com/office/officeart/2005/8/layout/vList5"/>
    <dgm:cxn modelId="{49CA9284-D762-4730-A9D1-50E5D2F48C41}" type="presParOf" srcId="{2BFEB8F4-0853-40BD-8D89-F7141D39F230}" destId="{B49054FC-E429-4AC9-8051-6EA38C089A0A}" srcOrd="8" destOrd="0" presId="urn:microsoft.com/office/officeart/2005/8/layout/vList5"/>
    <dgm:cxn modelId="{A6D97113-6170-4A23-9EBA-963BA61E3F45}" type="presParOf" srcId="{B49054FC-E429-4AC9-8051-6EA38C089A0A}" destId="{EF0B1D86-B9CB-4B11-8413-83D5E27B3E3C}" srcOrd="0" destOrd="0" presId="urn:microsoft.com/office/officeart/2005/8/layout/vList5"/>
    <dgm:cxn modelId="{C75FD1E2-951D-42A1-A634-F4AE208F0287}" type="presParOf" srcId="{2BFEB8F4-0853-40BD-8D89-F7141D39F230}" destId="{FD026992-CA7F-47A0-A3CD-2A1864C01C31}" srcOrd="9" destOrd="0" presId="urn:microsoft.com/office/officeart/2005/8/layout/vList5"/>
    <dgm:cxn modelId="{26A926D9-0ECC-4801-AD24-44CF73C1E9E9}" type="presParOf" srcId="{2BFEB8F4-0853-40BD-8D89-F7141D39F230}" destId="{7BC945CD-0790-4D90-AF9A-108A302B392A}" srcOrd="10" destOrd="0" presId="urn:microsoft.com/office/officeart/2005/8/layout/vList5"/>
    <dgm:cxn modelId="{10CBB79E-06F5-42DB-9C61-4176224B9BE5}" type="presParOf" srcId="{7BC945CD-0790-4D90-AF9A-108A302B392A}" destId="{91E458FC-6D80-49D4-B7A4-A7F45112FF18}" srcOrd="0" destOrd="0" presId="urn:microsoft.com/office/officeart/2005/8/layout/vList5"/>
    <dgm:cxn modelId="{57564829-FCD3-4C8A-9037-37A1A013E03B}" type="presParOf" srcId="{2BFEB8F4-0853-40BD-8D89-F7141D39F230}" destId="{79701BF0-B417-4E4D-B35F-7B50F5EF660C}" srcOrd="11" destOrd="0" presId="urn:microsoft.com/office/officeart/2005/8/layout/vList5"/>
    <dgm:cxn modelId="{561B299C-6E9E-4589-877C-9107ED2529D3}" type="presParOf" srcId="{2BFEB8F4-0853-40BD-8D89-F7141D39F230}" destId="{EE9BC5F6-F96F-46AD-8AF0-D8C1E241C0E1}" srcOrd="12" destOrd="0" presId="urn:microsoft.com/office/officeart/2005/8/layout/vList5"/>
    <dgm:cxn modelId="{6563F588-C627-4108-8D24-97AD3AE51B05}" type="presParOf" srcId="{EE9BC5F6-F96F-46AD-8AF0-D8C1E241C0E1}" destId="{B08252F7-1323-4A6E-A680-FCF0C93F5F4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7054936-3B72-4638-A6FE-B6A1E082F9AC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4CDA19CB-4070-4595-8302-CAC088FE976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" sz="1400" b="1" noProof="0" dirty="0" smtClean="0"/>
            <a:t>Población</a:t>
          </a:r>
          <a:r>
            <a:rPr lang="es-ES" sz="1400" noProof="0" dirty="0" smtClean="0"/>
            <a:t>: </a:t>
          </a:r>
        </a:p>
        <a:p>
          <a:pPr rtl="0"/>
          <a:r>
            <a:rPr lang="es-EC" sz="1400" dirty="0" smtClean="0"/>
            <a:t>personal G4S Bloque Tarapoa Ene-</a:t>
          </a:r>
          <a:r>
            <a:rPr lang="es-EC" sz="1400" dirty="0" err="1" smtClean="0"/>
            <a:t>Jun</a:t>
          </a:r>
          <a:r>
            <a:rPr lang="es-EC" sz="1400" dirty="0" smtClean="0"/>
            <a:t> 2012</a:t>
          </a:r>
          <a:endParaRPr lang="es-ES" sz="1400" noProof="0" dirty="0"/>
        </a:p>
      </dgm:t>
    </dgm:pt>
    <dgm:pt modelId="{26DBE1D4-90AB-4D40-9AE0-4146B0A8772B}" type="parTrans" cxnId="{F68D6133-8DC1-4FDC-A1BA-FCD368DAE0C6}">
      <dgm:prSet/>
      <dgm:spPr/>
      <dgm:t>
        <a:bodyPr/>
        <a:lstStyle/>
        <a:p>
          <a:endParaRPr lang="es-ES" sz="900" noProof="0"/>
        </a:p>
      </dgm:t>
    </dgm:pt>
    <dgm:pt modelId="{720D7D60-9ECF-4448-9600-56BE2DAFB116}" type="sibTrans" cxnId="{F68D6133-8DC1-4FDC-A1BA-FCD368DAE0C6}">
      <dgm:prSet/>
      <dgm:spPr/>
      <dgm:t>
        <a:bodyPr/>
        <a:lstStyle/>
        <a:p>
          <a:endParaRPr lang="es-ES" sz="900" noProof="0"/>
        </a:p>
      </dgm:t>
    </dgm:pt>
    <dgm:pt modelId="{B29A6E46-031A-458C-8A40-2D4F34F1D66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" sz="1600" noProof="0" dirty="0" smtClean="0">
              <a:solidFill>
                <a:schemeClr val="tx2">
                  <a:lumMod val="50000"/>
                </a:schemeClr>
              </a:solidFill>
            </a:rPr>
            <a:t>50 guardias</a:t>
          </a:r>
          <a:endParaRPr lang="es-ES" sz="1600" noProof="0" dirty="0">
            <a:solidFill>
              <a:schemeClr val="tx2">
                <a:lumMod val="50000"/>
              </a:schemeClr>
            </a:solidFill>
          </a:endParaRPr>
        </a:p>
      </dgm:t>
    </dgm:pt>
    <dgm:pt modelId="{373191E0-2D64-4BC2-BCAC-E53D85A2A0C7}" type="parTrans" cxnId="{3DBF1FDF-18AB-4663-8ACE-2EAB0040C0CD}">
      <dgm:prSet custT="1"/>
      <dgm:spPr/>
      <dgm:t>
        <a:bodyPr/>
        <a:lstStyle/>
        <a:p>
          <a:endParaRPr lang="es-ES" sz="900" noProof="0" dirty="0"/>
        </a:p>
      </dgm:t>
    </dgm:pt>
    <dgm:pt modelId="{31677E4B-9788-4D05-8594-820FA143782A}" type="sibTrans" cxnId="{3DBF1FDF-18AB-4663-8ACE-2EAB0040C0CD}">
      <dgm:prSet/>
      <dgm:spPr/>
      <dgm:t>
        <a:bodyPr/>
        <a:lstStyle/>
        <a:p>
          <a:endParaRPr lang="es-ES" sz="900" noProof="0"/>
        </a:p>
      </dgm:t>
    </dgm:pt>
    <dgm:pt modelId="{80E5CCEF-65C0-463D-8DB8-F5E36CC8BEC9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" sz="1600" noProof="0" dirty="0" smtClean="0">
              <a:solidFill>
                <a:schemeClr val="tx2">
                  <a:lumMod val="50000"/>
                </a:schemeClr>
              </a:solidFill>
            </a:rPr>
            <a:t>6 supervisores</a:t>
          </a:r>
          <a:endParaRPr lang="es-ES" sz="1600" noProof="0" dirty="0">
            <a:solidFill>
              <a:schemeClr val="tx2">
                <a:lumMod val="50000"/>
              </a:schemeClr>
            </a:solidFill>
          </a:endParaRPr>
        </a:p>
      </dgm:t>
    </dgm:pt>
    <dgm:pt modelId="{37652B86-AF8C-470A-A31C-797C63DA30D3}" type="parTrans" cxnId="{558758D9-B6A7-42C1-BE9D-A8F9D2B26E71}">
      <dgm:prSet custT="1"/>
      <dgm:spPr/>
      <dgm:t>
        <a:bodyPr/>
        <a:lstStyle/>
        <a:p>
          <a:endParaRPr lang="es-ES" sz="900" noProof="0" dirty="0"/>
        </a:p>
      </dgm:t>
    </dgm:pt>
    <dgm:pt modelId="{A00143AA-9B6F-4BE6-8257-1C9F3A143022}" type="sibTrans" cxnId="{558758D9-B6A7-42C1-BE9D-A8F9D2B26E71}">
      <dgm:prSet/>
      <dgm:spPr/>
      <dgm:t>
        <a:bodyPr/>
        <a:lstStyle/>
        <a:p>
          <a:endParaRPr lang="es-ES" sz="900" noProof="0"/>
        </a:p>
      </dgm:t>
    </dgm:pt>
    <dgm:pt modelId="{14893758-7F3B-4763-B0AC-DC80E41A1B5F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" sz="1600" noProof="0" dirty="0" smtClean="0">
              <a:solidFill>
                <a:schemeClr val="tx2">
                  <a:lumMod val="50000"/>
                </a:schemeClr>
              </a:solidFill>
            </a:rPr>
            <a:t>2 coordinadores</a:t>
          </a:r>
          <a:endParaRPr lang="es-ES" sz="1600" noProof="0" dirty="0">
            <a:solidFill>
              <a:schemeClr val="tx2">
                <a:lumMod val="50000"/>
              </a:schemeClr>
            </a:solidFill>
          </a:endParaRPr>
        </a:p>
      </dgm:t>
    </dgm:pt>
    <dgm:pt modelId="{83796E8B-3EC5-4423-AC16-2C796E999D6C}" type="parTrans" cxnId="{14AF0AA0-567D-4E92-92F5-8B12AC9868D3}">
      <dgm:prSet custT="1"/>
      <dgm:spPr/>
      <dgm:t>
        <a:bodyPr/>
        <a:lstStyle/>
        <a:p>
          <a:endParaRPr lang="es-ES" sz="900" noProof="0" dirty="0"/>
        </a:p>
      </dgm:t>
    </dgm:pt>
    <dgm:pt modelId="{CCCE8740-D7B8-4322-A5FD-4EB74EE25A94}" type="sibTrans" cxnId="{14AF0AA0-567D-4E92-92F5-8B12AC9868D3}">
      <dgm:prSet/>
      <dgm:spPr/>
      <dgm:t>
        <a:bodyPr/>
        <a:lstStyle/>
        <a:p>
          <a:endParaRPr lang="es-ES" sz="900" noProof="0"/>
        </a:p>
      </dgm:t>
    </dgm:pt>
    <dgm:pt modelId="{B87C502F-300A-4CAF-ADE3-74DD7A6A6AD1}" type="pres">
      <dgm:prSet presAssocID="{77054936-3B72-4638-A6FE-B6A1E082F9A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15142A3-CE1E-4206-A4FB-039D679FABD4}" type="pres">
      <dgm:prSet presAssocID="{4CDA19CB-4070-4595-8302-CAC088FE9765}" presName="root1" presStyleCnt="0"/>
      <dgm:spPr/>
    </dgm:pt>
    <dgm:pt modelId="{22511DCC-2190-464F-8087-25956839CB69}" type="pres">
      <dgm:prSet presAssocID="{4CDA19CB-4070-4595-8302-CAC088FE9765}" presName="LevelOneTextNode" presStyleLbl="node0" presStyleIdx="0" presStyleCnt="1" custScaleY="194795" custLinFactNeighborY="118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FBE157F-53E3-43A2-AE42-73A1D36B67A1}" type="pres">
      <dgm:prSet presAssocID="{4CDA19CB-4070-4595-8302-CAC088FE9765}" presName="level2hierChild" presStyleCnt="0"/>
      <dgm:spPr/>
    </dgm:pt>
    <dgm:pt modelId="{38E83D8A-39F9-4C0C-82D0-B607CF7AA8EB}" type="pres">
      <dgm:prSet presAssocID="{373191E0-2D64-4BC2-BCAC-E53D85A2A0C7}" presName="conn2-1" presStyleLbl="parChTrans1D2" presStyleIdx="0" presStyleCnt="3"/>
      <dgm:spPr/>
      <dgm:t>
        <a:bodyPr/>
        <a:lstStyle/>
        <a:p>
          <a:endParaRPr lang="es-EC"/>
        </a:p>
      </dgm:t>
    </dgm:pt>
    <dgm:pt modelId="{A282B066-FEAE-4090-BA36-21D8B98D7D4C}" type="pres">
      <dgm:prSet presAssocID="{373191E0-2D64-4BC2-BCAC-E53D85A2A0C7}" presName="connTx" presStyleLbl="parChTrans1D2" presStyleIdx="0" presStyleCnt="3"/>
      <dgm:spPr/>
      <dgm:t>
        <a:bodyPr/>
        <a:lstStyle/>
        <a:p>
          <a:endParaRPr lang="es-EC"/>
        </a:p>
      </dgm:t>
    </dgm:pt>
    <dgm:pt modelId="{2BF1A6CA-3BD7-467E-BDE9-3A5CDF02E581}" type="pres">
      <dgm:prSet presAssocID="{B29A6E46-031A-458C-8A40-2D4F34F1D661}" presName="root2" presStyleCnt="0"/>
      <dgm:spPr/>
    </dgm:pt>
    <dgm:pt modelId="{CA45A7AF-F1B8-4786-B9EF-EDEA2022C143}" type="pres">
      <dgm:prSet presAssocID="{B29A6E46-031A-458C-8A40-2D4F34F1D661}" presName="LevelTwoTextNode" presStyleLbl="node2" presStyleIdx="0" presStyleCnt="3" custScaleY="44161" custLinFactNeighborY="-2927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7DE2338-5095-4109-9E04-85A7EFE30D1C}" type="pres">
      <dgm:prSet presAssocID="{B29A6E46-031A-458C-8A40-2D4F34F1D661}" presName="level3hierChild" presStyleCnt="0"/>
      <dgm:spPr/>
    </dgm:pt>
    <dgm:pt modelId="{864A7250-6637-4260-A6E1-3B5D0C56D94E}" type="pres">
      <dgm:prSet presAssocID="{37652B86-AF8C-470A-A31C-797C63DA30D3}" presName="conn2-1" presStyleLbl="parChTrans1D2" presStyleIdx="1" presStyleCnt="3"/>
      <dgm:spPr/>
      <dgm:t>
        <a:bodyPr/>
        <a:lstStyle/>
        <a:p>
          <a:endParaRPr lang="es-EC"/>
        </a:p>
      </dgm:t>
    </dgm:pt>
    <dgm:pt modelId="{136F5794-8709-49CB-89F1-0931438CC053}" type="pres">
      <dgm:prSet presAssocID="{37652B86-AF8C-470A-A31C-797C63DA30D3}" presName="connTx" presStyleLbl="parChTrans1D2" presStyleIdx="1" presStyleCnt="3"/>
      <dgm:spPr/>
      <dgm:t>
        <a:bodyPr/>
        <a:lstStyle/>
        <a:p>
          <a:endParaRPr lang="es-EC"/>
        </a:p>
      </dgm:t>
    </dgm:pt>
    <dgm:pt modelId="{DE8FD064-A272-42C4-93A9-3EDD99A1251A}" type="pres">
      <dgm:prSet presAssocID="{80E5CCEF-65C0-463D-8DB8-F5E36CC8BEC9}" presName="root2" presStyleCnt="0"/>
      <dgm:spPr/>
    </dgm:pt>
    <dgm:pt modelId="{1D329766-57B2-4617-BC9F-4F1F765FFF48}" type="pres">
      <dgm:prSet presAssocID="{80E5CCEF-65C0-463D-8DB8-F5E36CC8BEC9}" presName="LevelTwoTextNode" presStyleLbl="node2" presStyleIdx="1" presStyleCnt="3" custScaleY="50123" custLinFactNeighborX="21" custLinFactNeighborY="-366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29B423C-2DFE-4020-9852-A16B19D6666B}" type="pres">
      <dgm:prSet presAssocID="{80E5CCEF-65C0-463D-8DB8-F5E36CC8BEC9}" presName="level3hierChild" presStyleCnt="0"/>
      <dgm:spPr/>
    </dgm:pt>
    <dgm:pt modelId="{C8024947-701B-4A36-BEB0-2146A67A4A2B}" type="pres">
      <dgm:prSet presAssocID="{83796E8B-3EC5-4423-AC16-2C796E999D6C}" presName="conn2-1" presStyleLbl="parChTrans1D2" presStyleIdx="2" presStyleCnt="3"/>
      <dgm:spPr/>
      <dgm:t>
        <a:bodyPr/>
        <a:lstStyle/>
        <a:p>
          <a:endParaRPr lang="es-EC"/>
        </a:p>
      </dgm:t>
    </dgm:pt>
    <dgm:pt modelId="{354E9657-5057-425E-87EE-9F2F37AF7349}" type="pres">
      <dgm:prSet presAssocID="{83796E8B-3EC5-4423-AC16-2C796E999D6C}" presName="connTx" presStyleLbl="parChTrans1D2" presStyleIdx="2" presStyleCnt="3"/>
      <dgm:spPr/>
      <dgm:t>
        <a:bodyPr/>
        <a:lstStyle/>
        <a:p>
          <a:endParaRPr lang="es-EC"/>
        </a:p>
      </dgm:t>
    </dgm:pt>
    <dgm:pt modelId="{752C4528-DE59-42B6-8E6F-E13CE972FA48}" type="pres">
      <dgm:prSet presAssocID="{14893758-7F3B-4763-B0AC-DC80E41A1B5F}" presName="root2" presStyleCnt="0"/>
      <dgm:spPr/>
    </dgm:pt>
    <dgm:pt modelId="{2F4E2A4B-10DA-4C42-8F8E-E950B223E553}" type="pres">
      <dgm:prSet presAssocID="{14893758-7F3B-4763-B0AC-DC80E41A1B5F}" presName="LevelTwoTextNode" presStyleLbl="node2" presStyleIdx="2" presStyleCnt="3" custScaleY="42057" custLinFactNeighborX="21" custLinFactNeighborY="2313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1763EA2-5DA8-4333-9C4C-1715248CF81F}" type="pres">
      <dgm:prSet presAssocID="{14893758-7F3B-4763-B0AC-DC80E41A1B5F}" presName="level3hierChild" presStyleCnt="0"/>
      <dgm:spPr/>
    </dgm:pt>
  </dgm:ptLst>
  <dgm:cxnLst>
    <dgm:cxn modelId="{88803695-6901-410E-92C7-315CBB0EE763}" type="presOf" srcId="{77054936-3B72-4638-A6FE-B6A1E082F9AC}" destId="{B87C502F-300A-4CAF-ADE3-74DD7A6A6AD1}" srcOrd="0" destOrd="0" presId="urn:microsoft.com/office/officeart/2005/8/layout/hierarchy2"/>
    <dgm:cxn modelId="{DAA31206-3853-463E-911B-8EB063889DB6}" type="presOf" srcId="{83796E8B-3EC5-4423-AC16-2C796E999D6C}" destId="{354E9657-5057-425E-87EE-9F2F37AF7349}" srcOrd="1" destOrd="0" presId="urn:microsoft.com/office/officeart/2005/8/layout/hierarchy2"/>
    <dgm:cxn modelId="{558758D9-B6A7-42C1-BE9D-A8F9D2B26E71}" srcId="{4CDA19CB-4070-4595-8302-CAC088FE9765}" destId="{80E5CCEF-65C0-463D-8DB8-F5E36CC8BEC9}" srcOrd="1" destOrd="0" parTransId="{37652B86-AF8C-470A-A31C-797C63DA30D3}" sibTransId="{A00143AA-9B6F-4BE6-8257-1C9F3A143022}"/>
    <dgm:cxn modelId="{27282D67-C59F-448A-9324-CA103ABED84F}" type="presOf" srcId="{4CDA19CB-4070-4595-8302-CAC088FE9765}" destId="{22511DCC-2190-464F-8087-25956839CB69}" srcOrd="0" destOrd="0" presId="urn:microsoft.com/office/officeart/2005/8/layout/hierarchy2"/>
    <dgm:cxn modelId="{1E60A161-ED2C-496E-9FCA-4F6A02EE6B95}" type="presOf" srcId="{37652B86-AF8C-470A-A31C-797C63DA30D3}" destId="{864A7250-6637-4260-A6E1-3B5D0C56D94E}" srcOrd="0" destOrd="0" presId="urn:microsoft.com/office/officeart/2005/8/layout/hierarchy2"/>
    <dgm:cxn modelId="{5E592A8F-32AA-4F8E-91C7-0BFCC4D0BCC2}" type="presOf" srcId="{37652B86-AF8C-470A-A31C-797C63DA30D3}" destId="{136F5794-8709-49CB-89F1-0931438CC053}" srcOrd="1" destOrd="0" presId="urn:microsoft.com/office/officeart/2005/8/layout/hierarchy2"/>
    <dgm:cxn modelId="{05DFABCA-438B-4326-8C60-CDF77B86B55E}" type="presOf" srcId="{B29A6E46-031A-458C-8A40-2D4F34F1D661}" destId="{CA45A7AF-F1B8-4786-B9EF-EDEA2022C143}" srcOrd="0" destOrd="0" presId="urn:microsoft.com/office/officeart/2005/8/layout/hierarchy2"/>
    <dgm:cxn modelId="{3DBF1FDF-18AB-4663-8ACE-2EAB0040C0CD}" srcId="{4CDA19CB-4070-4595-8302-CAC088FE9765}" destId="{B29A6E46-031A-458C-8A40-2D4F34F1D661}" srcOrd="0" destOrd="0" parTransId="{373191E0-2D64-4BC2-BCAC-E53D85A2A0C7}" sibTransId="{31677E4B-9788-4D05-8594-820FA143782A}"/>
    <dgm:cxn modelId="{25AB9B0F-82BD-42AA-BC8C-40A4DEADACD8}" type="presOf" srcId="{373191E0-2D64-4BC2-BCAC-E53D85A2A0C7}" destId="{38E83D8A-39F9-4C0C-82D0-B607CF7AA8EB}" srcOrd="0" destOrd="0" presId="urn:microsoft.com/office/officeart/2005/8/layout/hierarchy2"/>
    <dgm:cxn modelId="{C8536DE7-9FB6-4EC9-816F-6036E9D09840}" type="presOf" srcId="{373191E0-2D64-4BC2-BCAC-E53D85A2A0C7}" destId="{A282B066-FEAE-4090-BA36-21D8B98D7D4C}" srcOrd="1" destOrd="0" presId="urn:microsoft.com/office/officeart/2005/8/layout/hierarchy2"/>
    <dgm:cxn modelId="{8979835B-3262-4640-B017-9BC47F6EBA1F}" type="presOf" srcId="{14893758-7F3B-4763-B0AC-DC80E41A1B5F}" destId="{2F4E2A4B-10DA-4C42-8F8E-E950B223E553}" srcOrd="0" destOrd="0" presId="urn:microsoft.com/office/officeart/2005/8/layout/hierarchy2"/>
    <dgm:cxn modelId="{FA062F2D-A5C7-4A72-BF90-9CAB5B6D4870}" type="presOf" srcId="{80E5CCEF-65C0-463D-8DB8-F5E36CC8BEC9}" destId="{1D329766-57B2-4617-BC9F-4F1F765FFF48}" srcOrd="0" destOrd="0" presId="urn:microsoft.com/office/officeart/2005/8/layout/hierarchy2"/>
    <dgm:cxn modelId="{F68D6133-8DC1-4FDC-A1BA-FCD368DAE0C6}" srcId="{77054936-3B72-4638-A6FE-B6A1E082F9AC}" destId="{4CDA19CB-4070-4595-8302-CAC088FE9765}" srcOrd="0" destOrd="0" parTransId="{26DBE1D4-90AB-4D40-9AE0-4146B0A8772B}" sibTransId="{720D7D60-9ECF-4448-9600-56BE2DAFB116}"/>
    <dgm:cxn modelId="{B0EA857A-6F5F-42C1-AD9C-2B0417BA0C8F}" type="presOf" srcId="{83796E8B-3EC5-4423-AC16-2C796E999D6C}" destId="{C8024947-701B-4A36-BEB0-2146A67A4A2B}" srcOrd="0" destOrd="0" presId="urn:microsoft.com/office/officeart/2005/8/layout/hierarchy2"/>
    <dgm:cxn modelId="{14AF0AA0-567D-4E92-92F5-8B12AC9868D3}" srcId="{4CDA19CB-4070-4595-8302-CAC088FE9765}" destId="{14893758-7F3B-4763-B0AC-DC80E41A1B5F}" srcOrd="2" destOrd="0" parTransId="{83796E8B-3EC5-4423-AC16-2C796E999D6C}" sibTransId="{CCCE8740-D7B8-4322-A5FD-4EB74EE25A94}"/>
    <dgm:cxn modelId="{81B50F99-7C2F-4C33-8CA8-D98866AE5AA1}" type="presParOf" srcId="{B87C502F-300A-4CAF-ADE3-74DD7A6A6AD1}" destId="{E15142A3-CE1E-4206-A4FB-039D679FABD4}" srcOrd="0" destOrd="0" presId="urn:microsoft.com/office/officeart/2005/8/layout/hierarchy2"/>
    <dgm:cxn modelId="{901F19AA-A7D6-447A-BAE5-914A8F530505}" type="presParOf" srcId="{E15142A3-CE1E-4206-A4FB-039D679FABD4}" destId="{22511DCC-2190-464F-8087-25956839CB69}" srcOrd="0" destOrd="0" presId="urn:microsoft.com/office/officeart/2005/8/layout/hierarchy2"/>
    <dgm:cxn modelId="{CDCEFFA3-BED2-4F1B-8E6E-1E2478441D92}" type="presParOf" srcId="{E15142A3-CE1E-4206-A4FB-039D679FABD4}" destId="{4FBE157F-53E3-43A2-AE42-73A1D36B67A1}" srcOrd="1" destOrd="0" presId="urn:microsoft.com/office/officeart/2005/8/layout/hierarchy2"/>
    <dgm:cxn modelId="{996BA0A5-EDFD-4EDA-8B20-7FF63E28A37B}" type="presParOf" srcId="{4FBE157F-53E3-43A2-AE42-73A1D36B67A1}" destId="{38E83D8A-39F9-4C0C-82D0-B607CF7AA8EB}" srcOrd="0" destOrd="0" presId="urn:microsoft.com/office/officeart/2005/8/layout/hierarchy2"/>
    <dgm:cxn modelId="{D1F79CDD-5A62-4F23-950B-69D827A1E62A}" type="presParOf" srcId="{38E83D8A-39F9-4C0C-82D0-B607CF7AA8EB}" destId="{A282B066-FEAE-4090-BA36-21D8B98D7D4C}" srcOrd="0" destOrd="0" presId="urn:microsoft.com/office/officeart/2005/8/layout/hierarchy2"/>
    <dgm:cxn modelId="{BF84CF40-9B5E-4061-9D36-D4586893AE67}" type="presParOf" srcId="{4FBE157F-53E3-43A2-AE42-73A1D36B67A1}" destId="{2BF1A6CA-3BD7-467E-BDE9-3A5CDF02E581}" srcOrd="1" destOrd="0" presId="urn:microsoft.com/office/officeart/2005/8/layout/hierarchy2"/>
    <dgm:cxn modelId="{935DB707-8526-45CC-817F-FF569A6B363A}" type="presParOf" srcId="{2BF1A6CA-3BD7-467E-BDE9-3A5CDF02E581}" destId="{CA45A7AF-F1B8-4786-B9EF-EDEA2022C143}" srcOrd="0" destOrd="0" presId="urn:microsoft.com/office/officeart/2005/8/layout/hierarchy2"/>
    <dgm:cxn modelId="{069DF356-D8C5-42C6-BCAC-C3F7DF31CD12}" type="presParOf" srcId="{2BF1A6CA-3BD7-467E-BDE9-3A5CDF02E581}" destId="{07DE2338-5095-4109-9E04-85A7EFE30D1C}" srcOrd="1" destOrd="0" presId="urn:microsoft.com/office/officeart/2005/8/layout/hierarchy2"/>
    <dgm:cxn modelId="{2CCC63A0-343D-46BC-899C-0627F2D61D96}" type="presParOf" srcId="{4FBE157F-53E3-43A2-AE42-73A1D36B67A1}" destId="{864A7250-6637-4260-A6E1-3B5D0C56D94E}" srcOrd="2" destOrd="0" presId="urn:microsoft.com/office/officeart/2005/8/layout/hierarchy2"/>
    <dgm:cxn modelId="{4141C6BB-5E72-4173-BEB7-FC9CA0BC53FA}" type="presParOf" srcId="{864A7250-6637-4260-A6E1-3B5D0C56D94E}" destId="{136F5794-8709-49CB-89F1-0931438CC053}" srcOrd="0" destOrd="0" presId="urn:microsoft.com/office/officeart/2005/8/layout/hierarchy2"/>
    <dgm:cxn modelId="{DDA9DA81-6EF6-4464-A1EE-EC78EDA05286}" type="presParOf" srcId="{4FBE157F-53E3-43A2-AE42-73A1D36B67A1}" destId="{DE8FD064-A272-42C4-93A9-3EDD99A1251A}" srcOrd="3" destOrd="0" presId="urn:microsoft.com/office/officeart/2005/8/layout/hierarchy2"/>
    <dgm:cxn modelId="{4086AC86-F5B8-4171-A4AF-8B4E079A8769}" type="presParOf" srcId="{DE8FD064-A272-42C4-93A9-3EDD99A1251A}" destId="{1D329766-57B2-4617-BC9F-4F1F765FFF48}" srcOrd="0" destOrd="0" presId="urn:microsoft.com/office/officeart/2005/8/layout/hierarchy2"/>
    <dgm:cxn modelId="{9DF3BB76-41D9-4B04-8D29-ADB9A40E8D9F}" type="presParOf" srcId="{DE8FD064-A272-42C4-93A9-3EDD99A1251A}" destId="{E29B423C-2DFE-4020-9852-A16B19D6666B}" srcOrd="1" destOrd="0" presId="urn:microsoft.com/office/officeart/2005/8/layout/hierarchy2"/>
    <dgm:cxn modelId="{F5E4683C-2917-48F2-B664-706582052DD6}" type="presParOf" srcId="{4FBE157F-53E3-43A2-AE42-73A1D36B67A1}" destId="{C8024947-701B-4A36-BEB0-2146A67A4A2B}" srcOrd="4" destOrd="0" presId="urn:microsoft.com/office/officeart/2005/8/layout/hierarchy2"/>
    <dgm:cxn modelId="{736CEA88-59DD-4FC4-BCCC-278AF76C0534}" type="presParOf" srcId="{C8024947-701B-4A36-BEB0-2146A67A4A2B}" destId="{354E9657-5057-425E-87EE-9F2F37AF7349}" srcOrd="0" destOrd="0" presId="urn:microsoft.com/office/officeart/2005/8/layout/hierarchy2"/>
    <dgm:cxn modelId="{AD5223BC-18BD-4C34-B346-9D4E2B67EBE6}" type="presParOf" srcId="{4FBE157F-53E3-43A2-AE42-73A1D36B67A1}" destId="{752C4528-DE59-42B6-8E6F-E13CE972FA48}" srcOrd="5" destOrd="0" presId="urn:microsoft.com/office/officeart/2005/8/layout/hierarchy2"/>
    <dgm:cxn modelId="{C41E59B3-AD19-4FF4-BF5F-290D771192F3}" type="presParOf" srcId="{752C4528-DE59-42B6-8E6F-E13CE972FA48}" destId="{2F4E2A4B-10DA-4C42-8F8E-E950B223E553}" srcOrd="0" destOrd="0" presId="urn:microsoft.com/office/officeart/2005/8/layout/hierarchy2"/>
    <dgm:cxn modelId="{9CE85EAA-62D2-46AE-8C22-400F017CE95F}" type="presParOf" srcId="{752C4528-DE59-42B6-8E6F-E13CE972FA48}" destId="{41763EA2-5DA8-4333-9C4C-1715248CF81F}" srcOrd="1" destOrd="0" presId="urn:microsoft.com/office/officeart/2005/8/layout/hierarchy2"/>
  </dgm:cxnLst>
  <dgm:bg>
    <a:gradFill>
      <a:gsLst>
        <a:gs pos="22000">
          <a:schemeClr val="tx1">
            <a:tint val="66000"/>
            <a:satMod val="160000"/>
          </a:schemeClr>
        </a:gs>
        <a:gs pos="50000">
          <a:schemeClr val="tx1">
            <a:tint val="44500"/>
            <a:satMod val="160000"/>
          </a:schemeClr>
        </a:gs>
        <a:gs pos="100000">
          <a:schemeClr val="tx1">
            <a:tint val="23500"/>
            <a:satMod val="160000"/>
          </a:schemeClr>
        </a:gs>
      </a:gsLst>
      <a:lin ang="12000000" scaled="0"/>
    </a:gradFill>
  </dgm:bg>
  <dgm:whole>
    <a:ln w="76200" cmpd="dbl"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0B8039D-FE22-453F-881B-58BE94038931}" type="doc">
      <dgm:prSet loTypeId="urn:microsoft.com/office/officeart/2005/8/layout/radial6" loCatId="relationship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s-EC"/>
        </a:p>
      </dgm:t>
    </dgm:pt>
    <dgm:pt modelId="{566FD7D5-881E-4C63-906A-0CE62A27735C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s-MX" b="0" dirty="0" smtClean="0">
              <a:solidFill>
                <a:schemeClr val="tx1"/>
              </a:solidFill>
            </a:rPr>
            <a:t>La administración inadecuada de un contrato de seguridad afecta la calidad de los servicios de seguridad y vigilancia</a:t>
          </a:r>
          <a:endParaRPr lang="es-EC" b="0" dirty="0">
            <a:solidFill>
              <a:schemeClr val="tx1"/>
            </a:solidFill>
          </a:endParaRPr>
        </a:p>
      </dgm:t>
    </dgm:pt>
    <dgm:pt modelId="{7CC561F2-CE62-4863-AA9B-1B4F0C332EA3}" type="parTrans" cxnId="{84803C69-6DCC-4F5B-BEFE-014CDB31CA72}">
      <dgm:prSet/>
      <dgm:spPr/>
      <dgm:t>
        <a:bodyPr/>
        <a:lstStyle/>
        <a:p>
          <a:endParaRPr lang="es-EC" b="0">
            <a:solidFill>
              <a:schemeClr val="tx1"/>
            </a:solidFill>
          </a:endParaRPr>
        </a:p>
      </dgm:t>
    </dgm:pt>
    <dgm:pt modelId="{3D9C3B6B-8EAD-44DB-BB44-2B01ABCF154E}" type="sibTrans" cxnId="{84803C69-6DCC-4F5B-BEFE-014CDB31CA72}">
      <dgm:prSet/>
      <dgm:spPr/>
      <dgm:t>
        <a:bodyPr/>
        <a:lstStyle/>
        <a:p>
          <a:endParaRPr lang="es-EC" b="0">
            <a:solidFill>
              <a:schemeClr val="tx1"/>
            </a:solidFill>
          </a:endParaRPr>
        </a:p>
      </dgm:t>
    </dgm:pt>
    <dgm:pt modelId="{6887C700-56DE-4225-9DF7-670FAEDB8496}">
      <dgm:prSet/>
      <dgm:spPr/>
      <dgm:t>
        <a:bodyPr/>
        <a:lstStyle/>
        <a:p>
          <a:pPr rtl="0"/>
          <a:r>
            <a:rPr lang="es-MX" b="1" u="none" dirty="0" smtClean="0">
              <a:solidFill>
                <a:schemeClr val="tx1"/>
              </a:solidFill>
            </a:rPr>
            <a:t>INDEPENDIENTE</a:t>
          </a:r>
        </a:p>
        <a:p>
          <a:pPr rtl="0"/>
          <a:r>
            <a:rPr lang="es-MX" b="0" dirty="0" smtClean="0">
              <a:solidFill>
                <a:schemeClr val="tx1"/>
              </a:solidFill>
            </a:rPr>
            <a:t>La administración de un contrato de seguridad</a:t>
          </a:r>
          <a:endParaRPr lang="es-EC" b="0" dirty="0">
            <a:solidFill>
              <a:schemeClr val="tx1"/>
            </a:solidFill>
          </a:endParaRPr>
        </a:p>
      </dgm:t>
    </dgm:pt>
    <dgm:pt modelId="{730D3032-74DA-4406-A71B-B9689FF706E4}" type="parTrans" cxnId="{13BF37F7-CE0C-4A81-B4AE-92ED7B6F3B21}">
      <dgm:prSet/>
      <dgm:spPr/>
      <dgm:t>
        <a:bodyPr/>
        <a:lstStyle/>
        <a:p>
          <a:endParaRPr lang="es-EC" b="0">
            <a:solidFill>
              <a:schemeClr val="tx1"/>
            </a:solidFill>
          </a:endParaRPr>
        </a:p>
      </dgm:t>
    </dgm:pt>
    <dgm:pt modelId="{67C9F836-2563-45BD-AB77-A180F717079E}" type="sibTrans" cxnId="{13BF37F7-CE0C-4A81-B4AE-92ED7B6F3B21}">
      <dgm:prSet/>
      <dgm:spPr/>
      <dgm:t>
        <a:bodyPr/>
        <a:lstStyle/>
        <a:p>
          <a:endParaRPr lang="es-EC" b="0">
            <a:solidFill>
              <a:schemeClr val="tx1"/>
            </a:solidFill>
          </a:endParaRPr>
        </a:p>
      </dgm:t>
    </dgm:pt>
    <dgm:pt modelId="{D988BA1A-2F5E-4F97-8786-5EC0F4F7A808}">
      <dgm:prSet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DEPENDIENTE</a:t>
          </a:r>
        </a:p>
        <a:p>
          <a:r>
            <a:rPr lang="es-MX" b="0" dirty="0" smtClean="0">
              <a:solidFill>
                <a:schemeClr val="tx1"/>
              </a:solidFill>
            </a:rPr>
            <a:t>La calidad de los servicios</a:t>
          </a:r>
          <a:endParaRPr lang="es-EC" b="0" dirty="0">
            <a:solidFill>
              <a:schemeClr val="tx1"/>
            </a:solidFill>
          </a:endParaRPr>
        </a:p>
      </dgm:t>
    </dgm:pt>
    <dgm:pt modelId="{719D0989-51DB-46E1-ADDD-66D083CE6105}" type="parTrans" cxnId="{463849E3-893F-4644-8596-FB1D2D42DDD9}">
      <dgm:prSet/>
      <dgm:spPr/>
      <dgm:t>
        <a:bodyPr/>
        <a:lstStyle/>
        <a:p>
          <a:endParaRPr lang="es-EC" b="0">
            <a:solidFill>
              <a:schemeClr val="tx1"/>
            </a:solidFill>
          </a:endParaRPr>
        </a:p>
      </dgm:t>
    </dgm:pt>
    <dgm:pt modelId="{E32641D8-5358-41E1-AF35-39B195C0AB56}" type="sibTrans" cxnId="{463849E3-893F-4644-8596-FB1D2D42DDD9}">
      <dgm:prSet/>
      <dgm:spPr/>
      <dgm:t>
        <a:bodyPr/>
        <a:lstStyle/>
        <a:p>
          <a:endParaRPr lang="es-EC" b="0">
            <a:solidFill>
              <a:schemeClr val="tx1"/>
            </a:solidFill>
          </a:endParaRPr>
        </a:p>
      </dgm:t>
    </dgm:pt>
    <dgm:pt modelId="{61CAE4C9-49AB-493E-AED8-ED5B74C9310B}" type="pres">
      <dgm:prSet presAssocID="{30B8039D-FE22-453F-881B-58BE9403893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79338E9-3B26-4131-B075-DEEC1FFD28C7}" type="pres">
      <dgm:prSet presAssocID="{566FD7D5-881E-4C63-906A-0CE62A27735C}" presName="centerShape" presStyleLbl="node0" presStyleIdx="0" presStyleCnt="1" custScaleX="303164"/>
      <dgm:spPr/>
      <dgm:t>
        <a:bodyPr/>
        <a:lstStyle/>
        <a:p>
          <a:endParaRPr lang="es-EC"/>
        </a:p>
      </dgm:t>
    </dgm:pt>
    <dgm:pt modelId="{261F3255-12B4-4282-9AC5-8CA408F526D2}" type="pres">
      <dgm:prSet presAssocID="{6887C700-56DE-4225-9DF7-670FAEDB8496}" presName="node" presStyleLbl="node1" presStyleIdx="0" presStyleCnt="2" custScaleX="257157" custRadScaleRad="9427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C889AC6-6573-4055-89CD-CC1F24281FDD}" type="pres">
      <dgm:prSet presAssocID="{6887C700-56DE-4225-9DF7-670FAEDB8496}" presName="dummy" presStyleCnt="0"/>
      <dgm:spPr/>
    </dgm:pt>
    <dgm:pt modelId="{2DF38D00-F8A7-47FE-A03B-1E4AA7EEA72B}" type="pres">
      <dgm:prSet presAssocID="{67C9F836-2563-45BD-AB77-A180F717079E}" presName="sibTrans" presStyleLbl="sibTrans2D1" presStyleIdx="0" presStyleCnt="2" custScaleX="201244"/>
      <dgm:spPr/>
      <dgm:t>
        <a:bodyPr/>
        <a:lstStyle/>
        <a:p>
          <a:endParaRPr lang="es-EC"/>
        </a:p>
      </dgm:t>
    </dgm:pt>
    <dgm:pt modelId="{E50A6C4E-D5D4-4F5A-9011-558AF3B62B39}" type="pres">
      <dgm:prSet presAssocID="{D988BA1A-2F5E-4F97-8786-5EC0F4F7A808}" presName="node" presStyleLbl="node1" presStyleIdx="1" presStyleCnt="2" custScaleX="257157" custRadScaleRad="9498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0AEBA9-43F3-4A72-AFAC-67FBE95D815E}" type="pres">
      <dgm:prSet presAssocID="{D988BA1A-2F5E-4F97-8786-5EC0F4F7A808}" presName="dummy" presStyleCnt="0"/>
      <dgm:spPr/>
    </dgm:pt>
    <dgm:pt modelId="{A4919B0A-A63B-4D21-BA3D-3521110813A8}" type="pres">
      <dgm:prSet presAssocID="{E32641D8-5358-41E1-AF35-39B195C0AB56}" presName="sibTrans" presStyleLbl="sibTrans2D1" presStyleIdx="1" presStyleCnt="2" custScaleX="197386"/>
      <dgm:spPr/>
      <dgm:t>
        <a:bodyPr/>
        <a:lstStyle/>
        <a:p>
          <a:endParaRPr lang="es-EC"/>
        </a:p>
      </dgm:t>
    </dgm:pt>
  </dgm:ptLst>
  <dgm:cxnLst>
    <dgm:cxn modelId="{83F51376-70D5-4B9D-BD96-40A95006F32A}" type="presOf" srcId="{566FD7D5-881E-4C63-906A-0CE62A27735C}" destId="{E79338E9-3B26-4131-B075-DEEC1FFD28C7}" srcOrd="0" destOrd="0" presId="urn:microsoft.com/office/officeart/2005/8/layout/radial6"/>
    <dgm:cxn modelId="{5E47C6AA-5753-4770-828F-FCE72E4721EC}" type="presOf" srcId="{D988BA1A-2F5E-4F97-8786-5EC0F4F7A808}" destId="{E50A6C4E-D5D4-4F5A-9011-558AF3B62B39}" srcOrd="0" destOrd="0" presId="urn:microsoft.com/office/officeart/2005/8/layout/radial6"/>
    <dgm:cxn modelId="{C54BE8C4-63A9-4C4A-88D8-3C29C4827070}" type="presOf" srcId="{67C9F836-2563-45BD-AB77-A180F717079E}" destId="{2DF38D00-F8A7-47FE-A03B-1E4AA7EEA72B}" srcOrd="0" destOrd="0" presId="urn:microsoft.com/office/officeart/2005/8/layout/radial6"/>
    <dgm:cxn modelId="{ACA9E973-BE06-4AFA-A4B2-A1CE9BBCCC74}" type="presOf" srcId="{30B8039D-FE22-453F-881B-58BE94038931}" destId="{61CAE4C9-49AB-493E-AED8-ED5B74C9310B}" srcOrd="0" destOrd="0" presId="urn:microsoft.com/office/officeart/2005/8/layout/radial6"/>
    <dgm:cxn modelId="{84803C69-6DCC-4F5B-BEFE-014CDB31CA72}" srcId="{30B8039D-FE22-453F-881B-58BE94038931}" destId="{566FD7D5-881E-4C63-906A-0CE62A27735C}" srcOrd="0" destOrd="0" parTransId="{7CC561F2-CE62-4863-AA9B-1B4F0C332EA3}" sibTransId="{3D9C3B6B-8EAD-44DB-BB44-2B01ABCF154E}"/>
    <dgm:cxn modelId="{463849E3-893F-4644-8596-FB1D2D42DDD9}" srcId="{566FD7D5-881E-4C63-906A-0CE62A27735C}" destId="{D988BA1A-2F5E-4F97-8786-5EC0F4F7A808}" srcOrd="1" destOrd="0" parTransId="{719D0989-51DB-46E1-ADDD-66D083CE6105}" sibTransId="{E32641D8-5358-41E1-AF35-39B195C0AB56}"/>
    <dgm:cxn modelId="{D5E8F6B8-B126-413E-9843-04C59ACA2D9D}" type="presOf" srcId="{E32641D8-5358-41E1-AF35-39B195C0AB56}" destId="{A4919B0A-A63B-4D21-BA3D-3521110813A8}" srcOrd="0" destOrd="0" presId="urn:microsoft.com/office/officeart/2005/8/layout/radial6"/>
    <dgm:cxn modelId="{13BF37F7-CE0C-4A81-B4AE-92ED7B6F3B21}" srcId="{566FD7D5-881E-4C63-906A-0CE62A27735C}" destId="{6887C700-56DE-4225-9DF7-670FAEDB8496}" srcOrd="0" destOrd="0" parTransId="{730D3032-74DA-4406-A71B-B9689FF706E4}" sibTransId="{67C9F836-2563-45BD-AB77-A180F717079E}"/>
    <dgm:cxn modelId="{EC3A78C5-64F9-47D0-B687-DAE0C53403C9}" type="presOf" srcId="{6887C700-56DE-4225-9DF7-670FAEDB8496}" destId="{261F3255-12B4-4282-9AC5-8CA408F526D2}" srcOrd="0" destOrd="0" presId="urn:microsoft.com/office/officeart/2005/8/layout/radial6"/>
    <dgm:cxn modelId="{9ECA1466-8C2B-44F6-B327-046054BFA8DC}" type="presParOf" srcId="{61CAE4C9-49AB-493E-AED8-ED5B74C9310B}" destId="{E79338E9-3B26-4131-B075-DEEC1FFD28C7}" srcOrd="0" destOrd="0" presId="urn:microsoft.com/office/officeart/2005/8/layout/radial6"/>
    <dgm:cxn modelId="{27D52BBF-0A90-4057-AC5C-B96F09C0934B}" type="presParOf" srcId="{61CAE4C9-49AB-493E-AED8-ED5B74C9310B}" destId="{261F3255-12B4-4282-9AC5-8CA408F526D2}" srcOrd="1" destOrd="0" presId="urn:microsoft.com/office/officeart/2005/8/layout/radial6"/>
    <dgm:cxn modelId="{B59C5DC1-BEBB-4F4A-9954-3E3FBE557BCA}" type="presParOf" srcId="{61CAE4C9-49AB-493E-AED8-ED5B74C9310B}" destId="{3C889AC6-6573-4055-89CD-CC1F24281FDD}" srcOrd="2" destOrd="0" presId="urn:microsoft.com/office/officeart/2005/8/layout/radial6"/>
    <dgm:cxn modelId="{FFB26F68-9878-41A4-BC81-891E7838AA74}" type="presParOf" srcId="{61CAE4C9-49AB-493E-AED8-ED5B74C9310B}" destId="{2DF38D00-F8A7-47FE-A03B-1E4AA7EEA72B}" srcOrd="3" destOrd="0" presId="urn:microsoft.com/office/officeart/2005/8/layout/radial6"/>
    <dgm:cxn modelId="{D6221673-D451-4CB5-B822-A2299B1B658E}" type="presParOf" srcId="{61CAE4C9-49AB-493E-AED8-ED5B74C9310B}" destId="{E50A6C4E-D5D4-4F5A-9011-558AF3B62B39}" srcOrd="4" destOrd="0" presId="urn:microsoft.com/office/officeart/2005/8/layout/radial6"/>
    <dgm:cxn modelId="{A5B24257-054D-4963-BF06-2AF2F28AB344}" type="presParOf" srcId="{61CAE4C9-49AB-493E-AED8-ED5B74C9310B}" destId="{420AEBA9-43F3-4A72-AFAC-67FBE95D815E}" srcOrd="5" destOrd="0" presId="urn:microsoft.com/office/officeart/2005/8/layout/radial6"/>
    <dgm:cxn modelId="{381D6D55-5596-4ADD-B338-9F4C0A3AD585}" type="presParOf" srcId="{61CAE4C9-49AB-493E-AED8-ED5B74C9310B}" destId="{A4919B0A-A63B-4D21-BA3D-3521110813A8}" srcOrd="6" destOrd="0" presId="urn:microsoft.com/office/officeart/2005/8/layout/radial6"/>
  </dgm:cxnLst>
  <dgm:bg>
    <a:gradFill>
      <a:gsLst>
        <a:gs pos="22000">
          <a:schemeClr val="tx1">
            <a:tint val="66000"/>
            <a:satMod val="160000"/>
          </a:schemeClr>
        </a:gs>
        <a:gs pos="50000">
          <a:schemeClr val="tx1">
            <a:tint val="44500"/>
            <a:satMod val="160000"/>
          </a:schemeClr>
        </a:gs>
        <a:gs pos="100000">
          <a:schemeClr val="tx1">
            <a:tint val="23500"/>
            <a:satMod val="160000"/>
          </a:schemeClr>
        </a:gs>
      </a:gsLst>
      <a:lin ang="12000000" scaled="0"/>
    </a:gradFill>
  </dgm:bg>
  <dgm:whole>
    <a:ln w="76200" cmpd="dbl"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8990CF8-F5A5-41B9-A2B0-C2C65BAB2BBB}" type="doc">
      <dgm:prSet loTypeId="urn:microsoft.com/office/officeart/2005/8/layout/chevron2" loCatId="list" qsTypeId="urn:microsoft.com/office/officeart/2005/8/quickstyle/3d4" qsCatId="3D" csTypeId="urn:microsoft.com/office/officeart/2005/8/colors/accent6_4" csCatId="accent6" phldr="1"/>
      <dgm:spPr/>
      <dgm:t>
        <a:bodyPr/>
        <a:lstStyle/>
        <a:p>
          <a:endParaRPr lang="es-EC"/>
        </a:p>
      </dgm:t>
    </dgm:pt>
    <dgm:pt modelId="{A5FE2687-4E09-4884-A12B-EE633BE325C8}">
      <dgm:prSet/>
      <dgm:spPr/>
      <dgm:t>
        <a:bodyPr/>
        <a:lstStyle/>
        <a:p>
          <a:pPr rtl="0"/>
          <a:r>
            <a:rPr lang="es-EC" dirty="0" smtClean="0"/>
            <a:t>Poca planificación en las actividades de seguridad</a:t>
          </a:r>
          <a:endParaRPr lang="es-EC" dirty="0"/>
        </a:p>
      </dgm:t>
    </dgm:pt>
    <dgm:pt modelId="{B76D02EF-A923-4398-BE5C-8A720C2FAEEA}" type="parTrans" cxnId="{78D6DBCC-3DBC-4F9C-9C86-FD2F50705928}">
      <dgm:prSet/>
      <dgm:spPr/>
      <dgm:t>
        <a:bodyPr/>
        <a:lstStyle/>
        <a:p>
          <a:endParaRPr lang="es-EC"/>
        </a:p>
      </dgm:t>
    </dgm:pt>
    <dgm:pt modelId="{0A497B2C-9EE5-4FF6-88C1-16EECDAF83D3}" type="sibTrans" cxnId="{78D6DBCC-3DBC-4F9C-9C86-FD2F50705928}">
      <dgm:prSet/>
      <dgm:spPr/>
      <dgm:t>
        <a:bodyPr/>
        <a:lstStyle/>
        <a:p>
          <a:endParaRPr lang="es-EC"/>
        </a:p>
      </dgm:t>
    </dgm:pt>
    <dgm:pt modelId="{03A9211E-31CD-4D9E-977E-7B0D88B51FA4}">
      <dgm:prSet/>
      <dgm:spPr/>
      <dgm:t>
        <a:bodyPr/>
        <a:lstStyle/>
        <a:p>
          <a:pPr rtl="0"/>
          <a:r>
            <a:rPr lang="es-EC" dirty="0" smtClean="0"/>
            <a:t>Supervisión deficiente</a:t>
          </a:r>
          <a:endParaRPr lang="es-EC" dirty="0"/>
        </a:p>
      </dgm:t>
    </dgm:pt>
    <dgm:pt modelId="{D7FA5FC5-04FC-48AE-ADDB-F02316C87271}" type="parTrans" cxnId="{09C572F1-E9FF-45EC-AC37-F67B9C36CE45}">
      <dgm:prSet/>
      <dgm:spPr/>
      <dgm:t>
        <a:bodyPr/>
        <a:lstStyle/>
        <a:p>
          <a:endParaRPr lang="es-EC"/>
        </a:p>
      </dgm:t>
    </dgm:pt>
    <dgm:pt modelId="{0D8CA1F7-80F0-4D23-A1C4-17308F2E5AAA}" type="sibTrans" cxnId="{09C572F1-E9FF-45EC-AC37-F67B9C36CE45}">
      <dgm:prSet/>
      <dgm:spPr/>
      <dgm:t>
        <a:bodyPr/>
        <a:lstStyle/>
        <a:p>
          <a:endParaRPr lang="es-EC"/>
        </a:p>
      </dgm:t>
    </dgm:pt>
    <dgm:pt modelId="{69118747-47A9-4ECC-9BF9-66E2D14AEA4E}">
      <dgm:prSet/>
      <dgm:spPr/>
      <dgm:t>
        <a:bodyPr/>
        <a:lstStyle/>
        <a:p>
          <a:pPr rtl="0"/>
          <a:r>
            <a:rPr lang="es-EC" dirty="0" smtClean="0"/>
            <a:t>No existe un programa de capacitación</a:t>
          </a:r>
          <a:endParaRPr lang="es-EC" dirty="0"/>
        </a:p>
      </dgm:t>
    </dgm:pt>
    <dgm:pt modelId="{C9A11235-7CA2-4EEC-A233-E9BD98177535}" type="parTrans" cxnId="{1021E97B-5E61-4B33-A013-CA6034E633A8}">
      <dgm:prSet/>
      <dgm:spPr/>
      <dgm:t>
        <a:bodyPr/>
        <a:lstStyle/>
        <a:p>
          <a:endParaRPr lang="es-EC"/>
        </a:p>
      </dgm:t>
    </dgm:pt>
    <dgm:pt modelId="{751C308F-620D-434F-8440-4CEEF9720E21}" type="sibTrans" cxnId="{1021E97B-5E61-4B33-A013-CA6034E633A8}">
      <dgm:prSet/>
      <dgm:spPr/>
      <dgm:t>
        <a:bodyPr/>
        <a:lstStyle/>
        <a:p>
          <a:endParaRPr lang="es-EC"/>
        </a:p>
      </dgm:t>
    </dgm:pt>
    <dgm:pt modelId="{3D6DE9FC-BDA5-4345-96BA-AE1858E05370}">
      <dgm:prSet/>
      <dgm:spPr/>
      <dgm:t>
        <a:bodyPr/>
        <a:lstStyle/>
        <a:p>
          <a:pPr rtl="0"/>
          <a:r>
            <a:rPr lang="es-EC" dirty="0" smtClean="0"/>
            <a:t>El Centro de Operaciones brinda soporte permanente</a:t>
          </a:r>
          <a:endParaRPr lang="es-EC" dirty="0"/>
        </a:p>
      </dgm:t>
    </dgm:pt>
    <dgm:pt modelId="{0496B2C4-2D31-4EE0-9869-FF327415906B}" type="parTrans" cxnId="{853F1EC1-90A2-4E76-83E3-56A5DB73866B}">
      <dgm:prSet/>
      <dgm:spPr/>
      <dgm:t>
        <a:bodyPr/>
        <a:lstStyle/>
        <a:p>
          <a:endParaRPr lang="es-EC"/>
        </a:p>
      </dgm:t>
    </dgm:pt>
    <dgm:pt modelId="{B95A446A-F1AD-41AE-8FD2-911D6B83DA9E}" type="sibTrans" cxnId="{853F1EC1-90A2-4E76-83E3-56A5DB73866B}">
      <dgm:prSet/>
      <dgm:spPr/>
      <dgm:t>
        <a:bodyPr/>
        <a:lstStyle/>
        <a:p>
          <a:endParaRPr lang="es-EC"/>
        </a:p>
      </dgm:t>
    </dgm:pt>
    <dgm:pt modelId="{BF240958-F119-4BAB-BBBE-C7210906080E}">
      <dgm:prSet/>
      <dgm:spPr/>
      <dgm:t>
        <a:bodyPr/>
        <a:lstStyle/>
        <a:p>
          <a:pPr rtl="0"/>
          <a:r>
            <a:rPr lang="es-EC" dirty="0" smtClean="0"/>
            <a:t>Inconformidad en el cumplimiento leyes y regulaciones</a:t>
          </a:r>
          <a:endParaRPr lang="es-EC" dirty="0"/>
        </a:p>
      </dgm:t>
    </dgm:pt>
    <dgm:pt modelId="{7652EBC4-7056-43D8-B95F-93F427F4212D}" type="parTrans" cxnId="{737B6947-3030-4EB2-9ABD-C62652C92BAD}">
      <dgm:prSet/>
      <dgm:spPr/>
      <dgm:t>
        <a:bodyPr/>
        <a:lstStyle/>
        <a:p>
          <a:endParaRPr lang="es-EC"/>
        </a:p>
      </dgm:t>
    </dgm:pt>
    <dgm:pt modelId="{85BE559A-E676-4087-A926-05029DA55E92}" type="sibTrans" cxnId="{737B6947-3030-4EB2-9ABD-C62652C92BAD}">
      <dgm:prSet/>
      <dgm:spPr/>
      <dgm:t>
        <a:bodyPr/>
        <a:lstStyle/>
        <a:p>
          <a:endParaRPr lang="es-EC"/>
        </a:p>
      </dgm:t>
    </dgm:pt>
    <dgm:pt modelId="{6C26E020-88CB-4FC6-BD1E-1DBF44B7C7F0}">
      <dgm:prSet/>
      <dgm:spPr/>
      <dgm:t>
        <a:bodyPr/>
        <a:lstStyle/>
        <a:p>
          <a:pPr rtl="0"/>
          <a:r>
            <a:rPr lang="es-EC" dirty="0" smtClean="0"/>
            <a:t>Desconocimiento de los principios organizacionales</a:t>
          </a:r>
          <a:endParaRPr lang="es-EC" dirty="0"/>
        </a:p>
      </dgm:t>
    </dgm:pt>
    <dgm:pt modelId="{E26FB7C3-9B2D-4CD0-B9BB-056D56D93586}" type="parTrans" cxnId="{6557A89A-4EB3-4228-A8FE-8C0B0200541B}">
      <dgm:prSet/>
      <dgm:spPr/>
      <dgm:t>
        <a:bodyPr/>
        <a:lstStyle/>
        <a:p>
          <a:endParaRPr lang="es-EC"/>
        </a:p>
      </dgm:t>
    </dgm:pt>
    <dgm:pt modelId="{E5B43050-70B7-4620-8822-68A8AC1D527D}" type="sibTrans" cxnId="{6557A89A-4EB3-4228-A8FE-8C0B0200541B}">
      <dgm:prSet/>
      <dgm:spPr/>
      <dgm:t>
        <a:bodyPr/>
        <a:lstStyle/>
        <a:p>
          <a:endParaRPr lang="es-EC"/>
        </a:p>
      </dgm:t>
    </dgm:pt>
    <dgm:pt modelId="{5E333404-D6F2-437F-824E-AD4671F5FF1E}">
      <dgm:prSet/>
      <dgm:spPr/>
      <dgm:t>
        <a:bodyPr/>
        <a:lstStyle/>
        <a:p>
          <a:pPr rtl="0"/>
          <a:endParaRPr lang="es-EC" dirty="0"/>
        </a:p>
      </dgm:t>
    </dgm:pt>
    <dgm:pt modelId="{1B51FC27-BC62-4C98-A465-C4FFFAECDF76}" type="parTrans" cxnId="{E90E4674-CFDE-4E71-9B9A-974D25E5974B}">
      <dgm:prSet/>
      <dgm:spPr/>
    </dgm:pt>
    <dgm:pt modelId="{7EA48ADF-108B-4C1C-9786-F52DED6F332D}" type="sibTrans" cxnId="{E90E4674-CFDE-4E71-9B9A-974D25E5974B}">
      <dgm:prSet/>
      <dgm:spPr/>
    </dgm:pt>
    <dgm:pt modelId="{6F6F53DA-B299-498F-B4A4-B7C1943BCA53}">
      <dgm:prSet/>
      <dgm:spPr/>
      <dgm:t>
        <a:bodyPr/>
        <a:lstStyle/>
        <a:p>
          <a:pPr rtl="0"/>
          <a:r>
            <a:rPr lang="es-EC" dirty="0" smtClean="0"/>
            <a:t>Condiciones logísticas no son apropiadas</a:t>
          </a:r>
          <a:endParaRPr lang="es-EC" dirty="0"/>
        </a:p>
      </dgm:t>
    </dgm:pt>
    <dgm:pt modelId="{132D4DC6-62EC-4792-9146-94FCFD21386B}" type="parTrans" cxnId="{EA38D95F-B20B-408A-AAAC-D55E8A5630A5}">
      <dgm:prSet/>
      <dgm:spPr/>
    </dgm:pt>
    <dgm:pt modelId="{3D015B71-5C7D-44CE-AF31-D5C11C0F2C19}" type="sibTrans" cxnId="{EA38D95F-B20B-408A-AAAC-D55E8A5630A5}">
      <dgm:prSet/>
      <dgm:spPr/>
    </dgm:pt>
    <dgm:pt modelId="{7AF7E7F6-4C96-4857-A7D5-5115B2A403AB}">
      <dgm:prSet/>
      <dgm:spPr/>
      <dgm:t>
        <a:bodyPr/>
        <a:lstStyle/>
        <a:p>
          <a:pPr rtl="0"/>
          <a:endParaRPr lang="es-EC" dirty="0"/>
        </a:p>
      </dgm:t>
    </dgm:pt>
    <dgm:pt modelId="{80A2DE25-4129-410E-91B9-419DDE40F952}" type="parTrans" cxnId="{7CDFE4A7-3485-49E6-8E59-3E7B610836B5}">
      <dgm:prSet/>
      <dgm:spPr/>
    </dgm:pt>
    <dgm:pt modelId="{33A41CC6-54E6-48C0-9FC4-D266EE3DA256}" type="sibTrans" cxnId="{7CDFE4A7-3485-49E6-8E59-3E7B610836B5}">
      <dgm:prSet/>
      <dgm:spPr/>
    </dgm:pt>
    <dgm:pt modelId="{CE6F685B-8773-4F08-93EA-6D310F8FB488}">
      <dgm:prSet/>
      <dgm:spPr/>
      <dgm:t>
        <a:bodyPr/>
        <a:lstStyle/>
        <a:p>
          <a:pPr rtl="0"/>
          <a:endParaRPr lang="es-EC" dirty="0"/>
        </a:p>
      </dgm:t>
    </dgm:pt>
    <dgm:pt modelId="{0A3B29FE-29FC-4807-A16C-36C420F9F653}" type="parTrans" cxnId="{DC5C7FCF-48E5-43C6-8B2F-61E9BED7ED4E}">
      <dgm:prSet/>
      <dgm:spPr/>
    </dgm:pt>
    <dgm:pt modelId="{04D32A93-F725-4B46-93AB-DDE83B316693}" type="sibTrans" cxnId="{DC5C7FCF-48E5-43C6-8B2F-61E9BED7ED4E}">
      <dgm:prSet/>
      <dgm:spPr/>
    </dgm:pt>
    <dgm:pt modelId="{6DA69DB1-E20B-4FB4-8683-9D71758ECFD7}">
      <dgm:prSet/>
      <dgm:spPr/>
      <dgm:t>
        <a:bodyPr/>
        <a:lstStyle/>
        <a:p>
          <a:pPr rtl="0"/>
          <a:endParaRPr lang="es-EC" dirty="0"/>
        </a:p>
      </dgm:t>
    </dgm:pt>
    <dgm:pt modelId="{3F18D159-ED95-4A53-8963-3C109CFE89D8}" type="parTrans" cxnId="{5D14E16E-9AA9-4E6D-897B-AC50D971CDC2}">
      <dgm:prSet/>
      <dgm:spPr/>
    </dgm:pt>
    <dgm:pt modelId="{C98F44BE-3A28-48BF-9846-0A89DB76EB5F}" type="sibTrans" cxnId="{5D14E16E-9AA9-4E6D-897B-AC50D971CDC2}">
      <dgm:prSet/>
      <dgm:spPr/>
    </dgm:pt>
    <dgm:pt modelId="{FD6675E3-9025-4136-988E-B75D357EAF9F}">
      <dgm:prSet/>
      <dgm:spPr/>
      <dgm:t>
        <a:bodyPr/>
        <a:lstStyle/>
        <a:p>
          <a:pPr rtl="0"/>
          <a:endParaRPr lang="es-EC" dirty="0"/>
        </a:p>
      </dgm:t>
    </dgm:pt>
    <dgm:pt modelId="{E185E18A-4315-4A71-972D-3739BE56A1AD}" type="parTrans" cxnId="{27FDD053-7E31-4AFB-B24E-717614FA9DFB}">
      <dgm:prSet/>
      <dgm:spPr/>
    </dgm:pt>
    <dgm:pt modelId="{BBF4FCB2-F8DD-4B9F-9A09-985A6DD1E976}" type="sibTrans" cxnId="{27FDD053-7E31-4AFB-B24E-717614FA9DFB}">
      <dgm:prSet/>
      <dgm:spPr/>
    </dgm:pt>
    <dgm:pt modelId="{A6289C87-2E96-456E-9B37-9436B3F96892}">
      <dgm:prSet/>
      <dgm:spPr/>
      <dgm:t>
        <a:bodyPr/>
        <a:lstStyle/>
        <a:p>
          <a:pPr rtl="0"/>
          <a:endParaRPr lang="es-EC" dirty="0"/>
        </a:p>
      </dgm:t>
    </dgm:pt>
    <dgm:pt modelId="{14A7F68E-BD4C-42F6-87BB-DFA6B719777F}" type="parTrans" cxnId="{0E22EFCF-F2C2-43A2-AD72-7799304D2021}">
      <dgm:prSet/>
      <dgm:spPr/>
    </dgm:pt>
    <dgm:pt modelId="{CC67E7A7-FD7D-440C-9B48-BF915AD0207A}" type="sibTrans" cxnId="{0E22EFCF-F2C2-43A2-AD72-7799304D2021}">
      <dgm:prSet/>
      <dgm:spPr/>
    </dgm:pt>
    <dgm:pt modelId="{75CABC6D-68F3-4632-A7A6-9444D18B7D6A}">
      <dgm:prSet/>
      <dgm:spPr/>
      <dgm:t>
        <a:bodyPr/>
        <a:lstStyle/>
        <a:p>
          <a:pPr rtl="0"/>
          <a:endParaRPr lang="es-EC" dirty="0"/>
        </a:p>
      </dgm:t>
    </dgm:pt>
    <dgm:pt modelId="{10CB1139-935B-417F-BD84-4AFA5A411D5B}" type="parTrans" cxnId="{95E5DFAE-5C58-49B3-B226-907A903578FA}">
      <dgm:prSet/>
      <dgm:spPr/>
    </dgm:pt>
    <dgm:pt modelId="{98894795-3F0D-4ECB-833E-97C8F7E3FC29}" type="sibTrans" cxnId="{95E5DFAE-5C58-49B3-B226-907A903578FA}">
      <dgm:prSet/>
      <dgm:spPr/>
    </dgm:pt>
    <dgm:pt modelId="{C2B5FB06-84D1-4051-B73B-848550DB953F}" type="pres">
      <dgm:prSet presAssocID="{48990CF8-F5A5-41B9-A2B0-C2C65BAB2B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F46A491-B21B-45D8-8452-2405A287771D}" type="pres">
      <dgm:prSet presAssocID="{5E333404-D6F2-437F-824E-AD4671F5FF1E}" presName="composite" presStyleCnt="0"/>
      <dgm:spPr/>
    </dgm:pt>
    <dgm:pt modelId="{22749F2B-5532-4213-B30A-6DBD1BC2D972}" type="pres">
      <dgm:prSet presAssocID="{5E333404-D6F2-437F-824E-AD4671F5FF1E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1286FD9-06DF-4688-AA3F-D2DD283D9461}" type="pres">
      <dgm:prSet presAssocID="{5E333404-D6F2-437F-824E-AD4671F5FF1E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D2CD40-BE22-418E-BBAE-9FB6A38BBB7F}" type="pres">
      <dgm:prSet presAssocID="{7EA48ADF-108B-4C1C-9786-F52DED6F332D}" presName="sp" presStyleCnt="0"/>
      <dgm:spPr/>
    </dgm:pt>
    <dgm:pt modelId="{C6D92346-5BDE-479F-8DC9-91118892A8A7}" type="pres">
      <dgm:prSet presAssocID="{7AF7E7F6-4C96-4857-A7D5-5115B2A403AB}" presName="composite" presStyleCnt="0"/>
      <dgm:spPr/>
    </dgm:pt>
    <dgm:pt modelId="{7B1DACD0-1D9B-40C9-8F85-182B28FFB724}" type="pres">
      <dgm:prSet presAssocID="{7AF7E7F6-4C96-4857-A7D5-5115B2A403AB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79AA590-1DD0-4BFD-ADE1-5DBDAA7D9258}" type="pres">
      <dgm:prSet presAssocID="{7AF7E7F6-4C96-4857-A7D5-5115B2A403AB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133F963-5801-491E-8BC3-B0F2A5DFD74E}" type="pres">
      <dgm:prSet presAssocID="{33A41CC6-54E6-48C0-9FC4-D266EE3DA256}" presName="sp" presStyleCnt="0"/>
      <dgm:spPr/>
    </dgm:pt>
    <dgm:pt modelId="{D03AD881-26A0-4F4C-8C5F-ECB15AC88D3F}" type="pres">
      <dgm:prSet presAssocID="{CE6F685B-8773-4F08-93EA-6D310F8FB488}" presName="composite" presStyleCnt="0"/>
      <dgm:spPr/>
    </dgm:pt>
    <dgm:pt modelId="{7EB07D3F-B3A9-4A08-ADAA-569098B3A07A}" type="pres">
      <dgm:prSet presAssocID="{CE6F685B-8773-4F08-93EA-6D310F8FB488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92DBF81-F0A0-4AE9-ADB1-86BC06159117}" type="pres">
      <dgm:prSet presAssocID="{CE6F685B-8773-4F08-93EA-6D310F8FB488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923378-C7B6-4229-9126-D92F1AF243ED}" type="pres">
      <dgm:prSet presAssocID="{04D32A93-F725-4B46-93AB-DDE83B316693}" presName="sp" presStyleCnt="0"/>
      <dgm:spPr/>
    </dgm:pt>
    <dgm:pt modelId="{AD17F824-1FBC-49AC-8E04-1E088678E5BB}" type="pres">
      <dgm:prSet presAssocID="{6DA69DB1-E20B-4FB4-8683-9D71758ECFD7}" presName="composite" presStyleCnt="0"/>
      <dgm:spPr/>
    </dgm:pt>
    <dgm:pt modelId="{A83932F6-E4F3-4B19-980F-CF81068821E2}" type="pres">
      <dgm:prSet presAssocID="{6DA69DB1-E20B-4FB4-8683-9D71758ECFD7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61AF858-33D2-485C-8B4F-1BA46A1FC359}" type="pres">
      <dgm:prSet presAssocID="{6DA69DB1-E20B-4FB4-8683-9D71758ECFD7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7B90B85-D718-4C8F-86F3-75FD094B7937}" type="pres">
      <dgm:prSet presAssocID="{C98F44BE-3A28-48BF-9846-0A89DB76EB5F}" presName="sp" presStyleCnt="0"/>
      <dgm:spPr/>
    </dgm:pt>
    <dgm:pt modelId="{756B53DB-CB08-4EEA-962B-9E85CCDE8F2F}" type="pres">
      <dgm:prSet presAssocID="{FD6675E3-9025-4136-988E-B75D357EAF9F}" presName="composite" presStyleCnt="0"/>
      <dgm:spPr/>
    </dgm:pt>
    <dgm:pt modelId="{646D5BCE-F974-4895-AC7C-D5149E590A52}" type="pres">
      <dgm:prSet presAssocID="{FD6675E3-9025-4136-988E-B75D357EAF9F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F6F8F73-FE01-4D25-924F-07EAD4C914C9}" type="pres">
      <dgm:prSet presAssocID="{FD6675E3-9025-4136-988E-B75D357EAF9F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17B41B3-0938-452F-A2F7-64042AD03562}" type="pres">
      <dgm:prSet presAssocID="{BBF4FCB2-F8DD-4B9F-9A09-985A6DD1E976}" presName="sp" presStyleCnt="0"/>
      <dgm:spPr/>
    </dgm:pt>
    <dgm:pt modelId="{CC88E755-7652-4A99-846F-393E3C1C51F1}" type="pres">
      <dgm:prSet presAssocID="{A6289C87-2E96-456E-9B37-9436B3F96892}" presName="composite" presStyleCnt="0"/>
      <dgm:spPr/>
    </dgm:pt>
    <dgm:pt modelId="{F1DCEFAD-9103-4818-B9C1-2855119BA7A3}" type="pres">
      <dgm:prSet presAssocID="{A6289C87-2E96-456E-9B37-9436B3F9689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8D45A42-6877-42CB-80C0-5F04C443AD7A}" type="pres">
      <dgm:prSet presAssocID="{A6289C87-2E96-456E-9B37-9436B3F9689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DFC168E-4670-42FA-A586-2F3F92BD312C}" type="pres">
      <dgm:prSet presAssocID="{CC67E7A7-FD7D-440C-9B48-BF915AD0207A}" presName="sp" presStyleCnt="0"/>
      <dgm:spPr/>
    </dgm:pt>
    <dgm:pt modelId="{0112FF8F-0E68-4F8B-928E-2DEEAB79A911}" type="pres">
      <dgm:prSet presAssocID="{75CABC6D-68F3-4632-A7A6-9444D18B7D6A}" presName="composite" presStyleCnt="0"/>
      <dgm:spPr/>
    </dgm:pt>
    <dgm:pt modelId="{B883E079-C808-40BF-A9B8-313748EEF906}" type="pres">
      <dgm:prSet presAssocID="{75CABC6D-68F3-4632-A7A6-9444D18B7D6A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980960D-7637-49B7-8B2E-52BC56D82985}" type="pres">
      <dgm:prSet presAssocID="{75CABC6D-68F3-4632-A7A6-9444D18B7D6A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E2CFD83-403B-4D52-A237-5B5C99E0ED36}" type="presOf" srcId="{3D6DE9FC-BDA5-4345-96BA-AE1858E05370}" destId="{EF6F8F73-FE01-4D25-924F-07EAD4C914C9}" srcOrd="0" destOrd="0" presId="urn:microsoft.com/office/officeart/2005/8/layout/chevron2"/>
    <dgm:cxn modelId="{B61CEC84-8708-4146-9BC0-9660BCDE6EC4}" type="presOf" srcId="{03A9211E-31CD-4D9E-977E-7B0D88B51FA4}" destId="{392DBF81-F0A0-4AE9-ADB1-86BC06159117}" srcOrd="0" destOrd="0" presId="urn:microsoft.com/office/officeart/2005/8/layout/chevron2"/>
    <dgm:cxn modelId="{B75E477E-8B79-4BDF-AA83-96EBEC388D1C}" type="presOf" srcId="{BF240958-F119-4BAB-BBBE-C7210906080E}" destId="{68D45A42-6877-42CB-80C0-5F04C443AD7A}" srcOrd="0" destOrd="0" presId="urn:microsoft.com/office/officeart/2005/8/layout/chevron2"/>
    <dgm:cxn modelId="{74CDF217-0C06-40E1-9DE3-7315B3720E16}" type="presOf" srcId="{7AF7E7F6-4C96-4857-A7D5-5115B2A403AB}" destId="{7B1DACD0-1D9B-40C9-8F85-182B28FFB724}" srcOrd="0" destOrd="0" presId="urn:microsoft.com/office/officeart/2005/8/layout/chevron2"/>
    <dgm:cxn modelId="{1021E97B-5E61-4B33-A013-CA6034E633A8}" srcId="{6DA69DB1-E20B-4FB4-8683-9D71758ECFD7}" destId="{69118747-47A9-4ECC-9BF9-66E2D14AEA4E}" srcOrd="0" destOrd="0" parTransId="{C9A11235-7CA2-4EEC-A233-E9BD98177535}" sibTransId="{751C308F-620D-434F-8440-4CEEF9720E21}"/>
    <dgm:cxn modelId="{27FDD053-7E31-4AFB-B24E-717614FA9DFB}" srcId="{48990CF8-F5A5-41B9-A2B0-C2C65BAB2BBB}" destId="{FD6675E3-9025-4136-988E-B75D357EAF9F}" srcOrd="4" destOrd="0" parTransId="{E185E18A-4315-4A71-972D-3739BE56A1AD}" sibTransId="{BBF4FCB2-F8DD-4B9F-9A09-985A6DD1E976}"/>
    <dgm:cxn modelId="{6557A89A-4EB3-4228-A8FE-8C0B0200541B}" srcId="{75CABC6D-68F3-4632-A7A6-9444D18B7D6A}" destId="{6C26E020-88CB-4FC6-BD1E-1DBF44B7C7F0}" srcOrd="0" destOrd="0" parTransId="{E26FB7C3-9B2D-4CD0-B9BB-056D56D93586}" sibTransId="{E5B43050-70B7-4620-8822-68A8AC1D527D}"/>
    <dgm:cxn modelId="{0C296D4C-8EEC-4E1E-AEE8-6E492FA18676}" type="presOf" srcId="{FD6675E3-9025-4136-988E-B75D357EAF9F}" destId="{646D5BCE-F974-4895-AC7C-D5149E590A52}" srcOrd="0" destOrd="0" presId="urn:microsoft.com/office/officeart/2005/8/layout/chevron2"/>
    <dgm:cxn modelId="{E4D5BE99-D5FA-40B2-9A9D-2FB84D7CEB95}" type="presOf" srcId="{6F6F53DA-B299-498F-B4A4-B7C1943BCA53}" destId="{31286FD9-06DF-4688-AA3F-D2DD283D9461}" srcOrd="0" destOrd="0" presId="urn:microsoft.com/office/officeart/2005/8/layout/chevron2"/>
    <dgm:cxn modelId="{C4E9AFF1-E549-48E6-8825-24129115BB4A}" type="presOf" srcId="{48990CF8-F5A5-41B9-A2B0-C2C65BAB2BBB}" destId="{C2B5FB06-84D1-4051-B73B-848550DB953F}" srcOrd="0" destOrd="0" presId="urn:microsoft.com/office/officeart/2005/8/layout/chevron2"/>
    <dgm:cxn modelId="{0E22EFCF-F2C2-43A2-AD72-7799304D2021}" srcId="{48990CF8-F5A5-41B9-A2B0-C2C65BAB2BBB}" destId="{A6289C87-2E96-456E-9B37-9436B3F96892}" srcOrd="5" destOrd="0" parTransId="{14A7F68E-BD4C-42F6-87BB-DFA6B719777F}" sibTransId="{CC67E7A7-FD7D-440C-9B48-BF915AD0207A}"/>
    <dgm:cxn modelId="{CD2C6634-0A3D-44A0-8F48-11DC474320F1}" type="presOf" srcId="{6DA69DB1-E20B-4FB4-8683-9D71758ECFD7}" destId="{A83932F6-E4F3-4B19-980F-CF81068821E2}" srcOrd="0" destOrd="0" presId="urn:microsoft.com/office/officeart/2005/8/layout/chevron2"/>
    <dgm:cxn modelId="{1075607E-F95C-4000-8D0E-AB8946BF9F68}" type="presOf" srcId="{CE6F685B-8773-4F08-93EA-6D310F8FB488}" destId="{7EB07D3F-B3A9-4A08-ADAA-569098B3A07A}" srcOrd="0" destOrd="0" presId="urn:microsoft.com/office/officeart/2005/8/layout/chevron2"/>
    <dgm:cxn modelId="{60BFFCB9-4EF3-4D04-807E-986F041779CD}" type="presOf" srcId="{6C26E020-88CB-4FC6-BD1E-1DBF44B7C7F0}" destId="{D980960D-7637-49B7-8B2E-52BC56D82985}" srcOrd="0" destOrd="0" presId="urn:microsoft.com/office/officeart/2005/8/layout/chevron2"/>
    <dgm:cxn modelId="{B53D1ADA-0652-43F8-B8FF-3418C9864492}" type="presOf" srcId="{5E333404-D6F2-437F-824E-AD4671F5FF1E}" destId="{22749F2B-5532-4213-B30A-6DBD1BC2D972}" srcOrd="0" destOrd="0" presId="urn:microsoft.com/office/officeart/2005/8/layout/chevron2"/>
    <dgm:cxn modelId="{853F1EC1-90A2-4E76-83E3-56A5DB73866B}" srcId="{FD6675E3-9025-4136-988E-B75D357EAF9F}" destId="{3D6DE9FC-BDA5-4345-96BA-AE1858E05370}" srcOrd="0" destOrd="0" parTransId="{0496B2C4-2D31-4EE0-9869-FF327415906B}" sibTransId="{B95A446A-F1AD-41AE-8FD2-911D6B83DA9E}"/>
    <dgm:cxn modelId="{95E5DFAE-5C58-49B3-B226-907A903578FA}" srcId="{48990CF8-F5A5-41B9-A2B0-C2C65BAB2BBB}" destId="{75CABC6D-68F3-4632-A7A6-9444D18B7D6A}" srcOrd="6" destOrd="0" parTransId="{10CB1139-935B-417F-BD84-4AFA5A411D5B}" sibTransId="{98894795-3F0D-4ECB-833E-97C8F7E3FC29}"/>
    <dgm:cxn modelId="{E6C05E59-7AF0-4CF9-850B-1ACC519126DB}" type="presOf" srcId="{69118747-47A9-4ECC-9BF9-66E2D14AEA4E}" destId="{C61AF858-33D2-485C-8B4F-1BA46A1FC359}" srcOrd="0" destOrd="0" presId="urn:microsoft.com/office/officeart/2005/8/layout/chevron2"/>
    <dgm:cxn modelId="{7CDFE4A7-3485-49E6-8E59-3E7B610836B5}" srcId="{48990CF8-F5A5-41B9-A2B0-C2C65BAB2BBB}" destId="{7AF7E7F6-4C96-4857-A7D5-5115B2A403AB}" srcOrd="1" destOrd="0" parTransId="{80A2DE25-4129-410E-91B9-419DDE40F952}" sibTransId="{33A41CC6-54E6-48C0-9FC4-D266EE3DA256}"/>
    <dgm:cxn modelId="{EA38D95F-B20B-408A-AAAC-D55E8A5630A5}" srcId="{5E333404-D6F2-437F-824E-AD4671F5FF1E}" destId="{6F6F53DA-B299-498F-B4A4-B7C1943BCA53}" srcOrd="0" destOrd="0" parTransId="{132D4DC6-62EC-4792-9146-94FCFD21386B}" sibTransId="{3D015B71-5C7D-44CE-AF31-D5C11C0F2C19}"/>
    <dgm:cxn modelId="{423D126D-22BC-4333-96FA-D4819645135B}" type="presOf" srcId="{A6289C87-2E96-456E-9B37-9436B3F96892}" destId="{F1DCEFAD-9103-4818-B9C1-2855119BA7A3}" srcOrd="0" destOrd="0" presId="urn:microsoft.com/office/officeart/2005/8/layout/chevron2"/>
    <dgm:cxn modelId="{09C572F1-E9FF-45EC-AC37-F67B9C36CE45}" srcId="{CE6F685B-8773-4F08-93EA-6D310F8FB488}" destId="{03A9211E-31CD-4D9E-977E-7B0D88B51FA4}" srcOrd="0" destOrd="0" parTransId="{D7FA5FC5-04FC-48AE-ADDB-F02316C87271}" sibTransId="{0D8CA1F7-80F0-4D23-A1C4-17308F2E5AAA}"/>
    <dgm:cxn modelId="{78D6DBCC-3DBC-4F9C-9C86-FD2F50705928}" srcId="{7AF7E7F6-4C96-4857-A7D5-5115B2A403AB}" destId="{A5FE2687-4E09-4884-A12B-EE633BE325C8}" srcOrd="0" destOrd="0" parTransId="{B76D02EF-A923-4398-BE5C-8A720C2FAEEA}" sibTransId="{0A497B2C-9EE5-4FF6-88C1-16EECDAF83D3}"/>
    <dgm:cxn modelId="{DC5C7FCF-48E5-43C6-8B2F-61E9BED7ED4E}" srcId="{48990CF8-F5A5-41B9-A2B0-C2C65BAB2BBB}" destId="{CE6F685B-8773-4F08-93EA-6D310F8FB488}" srcOrd="2" destOrd="0" parTransId="{0A3B29FE-29FC-4807-A16C-36C420F9F653}" sibTransId="{04D32A93-F725-4B46-93AB-DDE83B316693}"/>
    <dgm:cxn modelId="{C9FD2AB6-9A2F-4C52-AEA3-BCF11303DCD3}" type="presOf" srcId="{A5FE2687-4E09-4884-A12B-EE633BE325C8}" destId="{B79AA590-1DD0-4BFD-ADE1-5DBDAA7D9258}" srcOrd="0" destOrd="0" presId="urn:microsoft.com/office/officeart/2005/8/layout/chevron2"/>
    <dgm:cxn modelId="{AAF5EB4D-D2DF-46A3-A63D-DCC08FC159E5}" type="presOf" srcId="{75CABC6D-68F3-4632-A7A6-9444D18B7D6A}" destId="{B883E079-C808-40BF-A9B8-313748EEF906}" srcOrd="0" destOrd="0" presId="urn:microsoft.com/office/officeart/2005/8/layout/chevron2"/>
    <dgm:cxn modelId="{E90E4674-CFDE-4E71-9B9A-974D25E5974B}" srcId="{48990CF8-F5A5-41B9-A2B0-C2C65BAB2BBB}" destId="{5E333404-D6F2-437F-824E-AD4671F5FF1E}" srcOrd="0" destOrd="0" parTransId="{1B51FC27-BC62-4C98-A465-C4FFFAECDF76}" sibTransId="{7EA48ADF-108B-4C1C-9786-F52DED6F332D}"/>
    <dgm:cxn modelId="{5D14E16E-9AA9-4E6D-897B-AC50D971CDC2}" srcId="{48990CF8-F5A5-41B9-A2B0-C2C65BAB2BBB}" destId="{6DA69DB1-E20B-4FB4-8683-9D71758ECFD7}" srcOrd="3" destOrd="0" parTransId="{3F18D159-ED95-4A53-8963-3C109CFE89D8}" sibTransId="{C98F44BE-3A28-48BF-9846-0A89DB76EB5F}"/>
    <dgm:cxn modelId="{737B6947-3030-4EB2-9ABD-C62652C92BAD}" srcId="{A6289C87-2E96-456E-9B37-9436B3F96892}" destId="{BF240958-F119-4BAB-BBBE-C7210906080E}" srcOrd="0" destOrd="0" parTransId="{7652EBC4-7056-43D8-B95F-93F427F4212D}" sibTransId="{85BE559A-E676-4087-A926-05029DA55E92}"/>
    <dgm:cxn modelId="{E69ED09A-B9F0-442E-9007-8C4422111D30}" type="presParOf" srcId="{C2B5FB06-84D1-4051-B73B-848550DB953F}" destId="{6F46A491-B21B-45D8-8452-2405A287771D}" srcOrd="0" destOrd="0" presId="urn:microsoft.com/office/officeart/2005/8/layout/chevron2"/>
    <dgm:cxn modelId="{4A01E082-6A4E-4E4D-84F2-87C88469E6C7}" type="presParOf" srcId="{6F46A491-B21B-45D8-8452-2405A287771D}" destId="{22749F2B-5532-4213-B30A-6DBD1BC2D972}" srcOrd="0" destOrd="0" presId="urn:microsoft.com/office/officeart/2005/8/layout/chevron2"/>
    <dgm:cxn modelId="{337FD3D2-1BD4-4766-9DB6-EE1D766F4380}" type="presParOf" srcId="{6F46A491-B21B-45D8-8452-2405A287771D}" destId="{31286FD9-06DF-4688-AA3F-D2DD283D9461}" srcOrd="1" destOrd="0" presId="urn:microsoft.com/office/officeart/2005/8/layout/chevron2"/>
    <dgm:cxn modelId="{1D394767-8BA5-4861-8BE9-6CD7095D0660}" type="presParOf" srcId="{C2B5FB06-84D1-4051-B73B-848550DB953F}" destId="{C3D2CD40-BE22-418E-BBAE-9FB6A38BBB7F}" srcOrd="1" destOrd="0" presId="urn:microsoft.com/office/officeart/2005/8/layout/chevron2"/>
    <dgm:cxn modelId="{2C28A23D-B0F3-496D-A43E-83F2102040E7}" type="presParOf" srcId="{C2B5FB06-84D1-4051-B73B-848550DB953F}" destId="{C6D92346-5BDE-479F-8DC9-91118892A8A7}" srcOrd="2" destOrd="0" presId="urn:microsoft.com/office/officeart/2005/8/layout/chevron2"/>
    <dgm:cxn modelId="{B5D67637-4ED2-453E-AE4F-574C4F83C58F}" type="presParOf" srcId="{C6D92346-5BDE-479F-8DC9-91118892A8A7}" destId="{7B1DACD0-1D9B-40C9-8F85-182B28FFB724}" srcOrd="0" destOrd="0" presId="urn:microsoft.com/office/officeart/2005/8/layout/chevron2"/>
    <dgm:cxn modelId="{99BB232B-0A06-4210-82FF-F4CC6E8640BE}" type="presParOf" srcId="{C6D92346-5BDE-479F-8DC9-91118892A8A7}" destId="{B79AA590-1DD0-4BFD-ADE1-5DBDAA7D9258}" srcOrd="1" destOrd="0" presId="urn:microsoft.com/office/officeart/2005/8/layout/chevron2"/>
    <dgm:cxn modelId="{934FC335-CB2E-47ED-8862-84474CBB1E3C}" type="presParOf" srcId="{C2B5FB06-84D1-4051-B73B-848550DB953F}" destId="{6133F963-5801-491E-8BC3-B0F2A5DFD74E}" srcOrd="3" destOrd="0" presId="urn:microsoft.com/office/officeart/2005/8/layout/chevron2"/>
    <dgm:cxn modelId="{55935C2D-2ABE-4B0C-B33D-D3E8AD93DE87}" type="presParOf" srcId="{C2B5FB06-84D1-4051-B73B-848550DB953F}" destId="{D03AD881-26A0-4F4C-8C5F-ECB15AC88D3F}" srcOrd="4" destOrd="0" presId="urn:microsoft.com/office/officeart/2005/8/layout/chevron2"/>
    <dgm:cxn modelId="{A73B1957-EDE4-430B-B5D9-54B293BEE44E}" type="presParOf" srcId="{D03AD881-26A0-4F4C-8C5F-ECB15AC88D3F}" destId="{7EB07D3F-B3A9-4A08-ADAA-569098B3A07A}" srcOrd="0" destOrd="0" presId="urn:microsoft.com/office/officeart/2005/8/layout/chevron2"/>
    <dgm:cxn modelId="{73E52276-7C1A-485E-9A10-9D76A157C02C}" type="presParOf" srcId="{D03AD881-26A0-4F4C-8C5F-ECB15AC88D3F}" destId="{392DBF81-F0A0-4AE9-ADB1-86BC06159117}" srcOrd="1" destOrd="0" presId="urn:microsoft.com/office/officeart/2005/8/layout/chevron2"/>
    <dgm:cxn modelId="{B1A7A3B3-CDEC-4D41-81E1-A75112A73B16}" type="presParOf" srcId="{C2B5FB06-84D1-4051-B73B-848550DB953F}" destId="{65923378-C7B6-4229-9126-D92F1AF243ED}" srcOrd="5" destOrd="0" presId="urn:microsoft.com/office/officeart/2005/8/layout/chevron2"/>
    <dgm:cxn modelId="{62F20B95-F904-45D0-8E72-4495003F4190}" type="presParOf" srcId="{C2B5FB06-84D1-4051-B73B-848550DB953F}" destId="{AD17F824-1FBC-49AC-8E04-1E088678E5BB}" srcOrd="6" destOrd="0" presId="urn:microsoft.com/office/officeart/2005/8/layout/chevron2"/>
    <dgm:cxn modelId="{E335F6B9-9DDE-4499-98CE-D780C9541599}" type="presParOf" srcId="{AD17F824-1FBC-49AC-8E04-1E088678E5BB}" destId="{A83932F6-E4F3-4B19-980F-CF81068821E2}" srcOrd="0" destOrd="0" presId="urn:microsoft.com/office/officeart/2005/8/layout/chevron2"/>
    <dgm:cxn modelId="{30E1ADC0-C0EE-4CD8-99FC-BA497F3A82FA}" type="presParOf" srcId="{AD17F824-1FBC-49AC-8E04-1E088678E5BB}" destId="{C61AF858-33D2-485C-8B4F-1BA46A1FC359}" srcOrd="1" destOrd="0" presId="urn:microsoft.com/office/officeart/2005/8/layout/chevron2"/>
    <dgm:cxn modelId="{A3A9A6AF-B921-495C-8C41-C9D006E9F099}" type="presParOf" srcId="{C2B5FB06-84D1-4051-B73B-848550DB953F}" destId="{87B90B85-D718-4C8F-86F3-75FD094B7937}" srcOrd="7" destOrd="0" presId="urn:microsoft.com/office/officeart/2005/8/layout/chevron2"/>
    <dgm:cxn modelId="{2F69C071-0082-4B55-BBF0-030D517A5963}" type="presParOf" srcId="{C2B5FB06-84D1-4051-B73B-848550DB953F}" destId="{756B53DB-CB08-4EEA-962B-9E85CCDE8F2F}" srcOrd="8" destOrd="0" presId="urn:microsoft.com/office/officeart/2005/8/layout/chevron2"/>
    <dgm:cxn modelId="{A4A74583-C7A1-439A-ADF9-4259416B6C9D}" type="presParOf" srcId="{756B53DB-CB08-4EEA-962B-9E85CCDE8F2F}" destId="{646D5BCE-F974-4895-AC7C-D5149E590A52}" srcOrd="0" destOrd="0" presId="urn:microsoft.com/office/officeart/2005/8/layout/chevron2"/>
    <dgm:cxn modelId="{F3CF7149-D131-4291-A4AF-04C32D848A69}" type="presParOf" srcId="{756B53DB-CB08-4EEA-962B-9E85CCDE8F2F}" destId="{EF6F8F73-FE01-4D25-924F-07EAD4C914C9}" srcOrd="1" destOrd="0" presId="urn:microsoft.com/office/officeart/2005/8/layout/chevron2"/>
    <dgm:cxn modelId="{2584B25A-4289-4F28-825C-D9C26CA38286}" type="presParOf" srcId="{C2B5FB06-84D1-4051-B73B-848550DB953F}" destId="{117B41B3-0938-452F-A2F7-64042AD03562}" srcOrd="9" destOrd="0" presId="urn:microsoft.com/office/officeart/2005/8/layout/chevron2"/>
    <dgm:cxn modelId="{CBCCD8B7-D947-435D-80F9-42DCB82546A7}" type="presParOf" srcId="{C2B5FB06-84D1-4051-B73B-848550DB953F}" destId="{CC88E755-7652-4A99-846F-393E3C1C51F1}" srcOrd="10" destOrd="0" presId="urn:microsoft.com/office/officeart/2005/8/layout/chevron2"/>
    <dgm:cxn modelId="{315A5FE9-6C26-407C-B6DF-1A1CC6F737CB}" type="presParOf" srcId="{CC88E755-7652-4A99-846F-393E3C1C51F1}" destId="{F1DCEFAD-9103-4818-B9C1-2855119BA7A3}" srcOrd="0" destOrd="0" presId="urn:microsoft.com/office/officeart/2005/8/layout/chevron2"/>
    <dgm:cxn modelId="{94506934-3BBB-49BF-8B4B-992F730DC27E}" type="presParOf" srcId="{CC88E755-7652-4A99-846F-393E3C1C51F1}" destId="{68D45A42-6877-42CB-80C0-5F04C443AD7A}" srcOrd="1" destOrd="0" presId="urn:microsoft.com/office/officeart/2005/8/layout/chevron2"/>
    <dgm:cxn modelId="{841B5E2A-7FC3-424B-9C91-ABBFC3D63CEB}" type="presParOf" srcId="{C2B5FB06-84D1-4051-B73B-848550DB953F}" destId="{6DFC168E-4670-42FA-A586-2F3F92BD312C}" srcOrd="11" destOrd="0" presId="urn:microsoft.com/office/officeart/2005/8/layout/chevron2"/>
    <dgm:cxn modelId="{35F1CFB5-D837-4838-85A1-9C73514098E8}" type="presParOf" srcId="{C2B5FB06-84D1-4051-B73B-848550DB953F}" destId="{0112FF8F-0E68-4F8B-928E-2DEEAB79A911}" srcOrd="12" destOrd="0" presId="urn:microsoft.com/office/officeart/2005/8/layout/chevron2"/>
    <dgm:cxn modelId="{73064A0D-EFC9-484D-B7E8-3A0255166A2C}" type="presParOf" srcId="{0112FF8F-0E68-4F8B-928E-2DEEAB79A911}" destId="{B883E079-C808-40BF-A9B8-313748EEF906}" srcOrd="0" destOrd="0" presId="urn:microsoft.com/office/officeart/2005/8/layout/chevron2"/>
    <dgm:cxn modelId="{500BA11C-1F49-4F3B-96AC-3182D448D0F6}" type="presParOf" srcId="{0112FF8F-0E68-4F8B-928E-2DEEAB79A911}" destId="{D980960D-7637-49B7-8B2E-52BC56D8298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FD7051A-366D-48A7-940A-0D61E17BA91E}" type="doc">
      <dgm:prSet loTypeId="urn:microsoft.com/office/officeart/2005/8/layout/chevron2" loCatId="process" qsTypeId="urn:microsoft.com/office/officeart/2005/8/quickstyle/3d4" qsCatId="3D" csTypeId="urn:microsoft.com/office/officeart/2005/8/colors/accent2_3" csCatId="accent2" phldr="1"/>
      <dgm:spPr/>
      <dgm:t>
        <a:bodyPr/>
        <a:lstStyle/>
        <a:p>
          <a:endParaRPr lang="es-EC"/>
        </a:p>
      </dgm:t>
    </dgm:pt>
    <dgm:pt modelId="{60F2ACC4-4B05-49FA-964A-6ABBD2E8F3E9}">
      <dgm:prSet/>
      <dgm:spPr/>
      <dgm:t>
        <a:bodyPr/>
        <a:lstStyle/>
        <a:p>
          <a:pPr rtl="0"/>
          <a:r>
            <a:rPr lang="es-ES" dirty="0" smtClean="0"/>
            <a:t>Dotar al personal de las comodidades necesarias para que desempeñe su trabajo.</a:t>
          </a:r>
          <a:endParaRPr lang="es-EC" dirty="0"/>
        </a:p>
      </dgm:t>
    </dgm:pt>
    <dgm:pt modelId="{A8A33364-E7F9-41BC-A305-B37E14BC3C67}" type="parTrans" cxnId="{0653E61A-DA7A-4410-B642-8A9E7FABFE88}">
      <dgm:prSet/>
      <dgm:spPr/>
      <dgm:t>
        <a:bodyPr/>
        <a:lstStyle/>
        <a:p>
          <a:endParaRPr lang="es-EC"/>
        </a:p>
      </dgm:t>
    </dgm:pt>
    <dgm:pt modelId="{4963B1A0-1169-4AEA-84FA-54DD3DEEC0D5}" type="sibTrans" cxnId="{0653E61A-DA7A-4410-B642-8A9E7FABFE88}">
      <dgm:prSet/>
      <dgm:spPr/>
      <dgm:t>
        <a:bodyPr/>
        <a:lstStyle/>
        <a:p>
          <a:endParaRPr lang="es-EC"/>
        </a:p>
      </dgm:t>
    </dgm:pt>
    <dgm:pt modelId="{C4AB95A0-1FDB-429A-B5D6-B55F219C0B37}">
      <dgm:prSet/>
      <dgm:spPr/>
      <dgm:t>
        <a:bodyPr/>
        <a:lstStyle/>
        <a:p>
          <a:pPr rtl="0"/>
          <a:r>
            <a:rPr lang="es-ES" dirty="0" smtClean="0"/>
            <a:t>Controlar de mejor manera el cumplimiento de los procedimientos.</a:t>
          </a:r>
          <a:endParaRPr lang="es-EC" dirty="0"/>
        </a:p>
      </dgm:t>
    </dgm:pt>
    <dgm:pt modelId="{7692BFE9-65A1-456A-95B8-2C9D52F8671B}" type="parTrans" cxnId="{4B09AD08-DA19-4DB6-B16C-EFED2F28DDF9}">
      <dgm:prSet/>
      <dgm:spPr/>
      <dgm:t>
        <a:bodyPr/>
        <a:lstStyle/>
        <a:p>
          <a:endParaRPr lang="es-EC"/>
        </a:p>
      </dgm:t>
    </dgm:pt>
    <dgm:pt modelId="{AD09A911-0911-4912-980A-7F132221B028}" type="sibTrans" cxnId="{4B09AD08-DA19-4DB6-B16C-EFED2F28DDF9}">
      <dgm:prSet/>
      <dgm:spPr/>
      <dgm:t>
        <a:bodyPr/>
        <a:lstStyle/>
        <a:p>
          <a:endParaRPr lang="es-EC"/>
        </a:p>
      </dgm:t>
    </dgm:pt>
    <dgm:pt modelId="{76BB38D5-1D5C-4640-BE7B-1A7736F5A559}">
      <dgm:prSet/>
      <dgm:spPr/>
      <dgm:t>
        <a:bodyPr/>
        <a:lstStyle/>
        <a:p>
          <a:pPr rtl="0"/>
          <a:r>
            <a:rPr lang="es-ES" dirty="0" smtClean="0"/>
            <a:t>Verificar que los perfiles de las posiciones sean adecuados</a:t>
          </a:r>
          <a:endParaRPr lang="es-EC" dirty="0"/>
        </a:p>
      </dgm:t>
    </dgm:pt>
    <dgm:pt modelId="{2E260CFC-982B-4D9E-95C9-7590A8EA5D97}" type="parTrans" cxnId="{1D80DAF3-8D00-464D-A21D-C7507DF2B969}">
      <dgm:prSet/>
      <dgm:spPr/>
      <dgm:t>
        <a:bodyPr/>
        <a:lstStyle/>
        <a:p>
          <a:endParaRPr lang="es-EC"/>
        </a:p>
      </dgm:t>
    </dgm:pt>
    <dgm:pt modelId="{CEDE82D8-8234-49FC-8696-1F803D5A6258}" type="sibTrans" cxnId="{1D80DAF3-8D00-464D-A21D-C7507DF2B969}">
      <dgm:prSet/>
      <dgm:spPr/>
      <dgm:t>
        <a:bodyPr/>
        <a:lstStyle/>
        <a:p>
          <a:endParaRPr lang="es-EC"/>
        </a:p>
      </dgm:t>
    </dgm:pt>
    <dgm:pt modelId="{B9597E47-D5EF-4E8F-AA65-EFC6A0A68796}">
      <dgm:prSet/>
      <dgm:spPr/>
      <dgm:t>
        <a:bodyPr/>
        <a:lstStyle/>
        <a:p>
          <a:pPr rtl="0"/>
          <a:r>
            <a:rPr lang="es-ES" dirty="0" smtClean="0"/>
            <a:t>Implementar y cumplir con el plan de capacitación.</a:t>
          </a:r>
          <a:endParaRPr lang="es-EC" dirty="0"/>
        </a:p>
      </dgm:t>
    </dgm:pt>
    <dgm:pt modelId="{7C0F5F4F-95D3-45FA-A6B9-82AFD911298D}" type="parTrans" cxnId="{257060FB-583F-46DE-B13C-B4D2D8FD6EDC}">
      <dgm:prSet/>
      <dgm:spPr/>
      <dgm:t>
        <a:bodyPr/>
        <a:lstStyle/>
        <a:p>
          <a:endParaRPr lang="es-EC"/>
        </a:p>
      </dgm:t>
    </dgm:pt>
    <dgm:pt modelId="{94696045-5D73-4752-A130-F5AC1791B9A7}" type="sibTrans" cxnId="{257060FB-583F-46DE-B13C-B4D2D8FD6EDC}">
      <dgm:prSet/>
      <dgm:spPr/>
      <dgm:t>
        <a:bodyPr/>
        <a:lstStyle/>
        <a:p>
          <a:endParaRPr lang="es-EC"/>
        </a:p>
      </dgm:t>
    </dgm:pt>
    <dgm:pt modelId="{570314BB-8B64-42BD-B8CF-03B494D94E91}">
      <dgm:prSet/>
      <dgm:spPr/>
      <dgm:t>
        <a:bodyPr/>
        <a:lstStyle/>
        <a:p>
          <a:pPr rtl="0"/>
          <a:r>
            <a:rPr lang="es-ES" dirty="0" smtClean="0"/>
            <a:t>Seguimiento al centro de operaciones.</a:t>
          </a:r>
          <a:endParaRPr lang="es-EC" dirty="0"/>
        </a:p>
      </dgm:t>
    </dgm:pt>
    <dgm:pt modelId="{7038F8A2-7BD9-410A-A05C-97F090E423D8}" type="parTrans" cxnId="{5210BC2A-6482-421A-B82B-E8595A9D1F58}">
      <dgm:prSet/>
      <dgm:spPr/>
      <dgm:t>
        <a:bodyPr/>
        <a:lstStyle/>
        <a:p>
          <a:endParaRPr lang="es-EC"/>
        </a:p>
      </dgm:t>
    </dgm:pt>
    <dgm:pt modelId="{905B0FCA-2FCA-4D49-8B42-8F4CAF8F1C72}" type="sibTrans" cxnId="{5210BC2A-6482-421A-B82B-E8595A9D1F58}">
      <dgm:prSet/>
      <dgm:spPr/>
      <dgm:t>
        <a:bodyPr/>
        <a:lstStyle/>
        <a:p>
          <a:endParaRPr lang="es-EC"/>
        </a:p>
      </dgm:t>
    </dgm:pt>
    <dgm:pt modelId="{D083B5B0-6F01-420C-B16F-5926DD4B7D73}">
      <dgm:prSet/>
      <dgm:spPr/>
      <dgm:t>
        <a:bodyPr/>
        <a:lstStyle/>
        <a:p>
          <a:pPr rtl="0"/>
          <a:r>
            <a:rPr lang="es-ES" dirty="0" smtClean="0"/>
            <a:t>Exigir el cumplimiento de leyes y regulaciones.</a:t>
          </a:r>
          <a:endParaRPr lang="es-EC" dirty="0"/>
        </a:p>
      </dgm:t>
    </dgm:pt>
    <dgm:pt modelId="{69CBC1DA-B5C4-4758-BBD5-4F47E163DEA1}" type="parTrans" cxnId="{9D394339-4812-4BE7-8508-527271E46AAA}">
      <dgm:prSet/>
      <dgm:spPr/>
      <dgm:t>
        <a:bodyPr/>
        <a:lstStyle/>
        <a:p>
          <a:endParaRPr lang="es-EC"/>
        </a:p>
      </dgm:t>
    </dgm:pt>
    <dgm:pt modelId="{A68D890D-3E03-4192-B9F5-BE53DA45FDC2}" type="sibTrans" cxnId="{9D394339-4812-4BE7-8508-527271E46AAA}">
      <dgm:prSet/>
      <dgm:spPr/>
      <dgm:t>
        <a:bodyPr/>
        <a:lstStyle/>
        <a:p>
          <a:endParaRPr lang="es-EC"/>
        </a:p>
      </dgm:t>
    </dgm:pt>
    <dgm:pt modelId="{E59DA88D-3DAA-40BB-9DAC-0D49E4433338}">
      <dgm:prSet/>
      <dgm:spPr/>
      <dgm:t>
        <a:bodyPr/>
        <a:lstStyle/>
        <a:p>
          <a:pPr rtl="0"/>
          <a:endParaRPr lang="es-EC" dirty="0"/>
        </a:p>
      </dgm:t>
    </dgm:pt>
    <dgm:pt modelId="{97B8473C-9973-4B38-8AD2-67B65D3A4075}" type="parTrans" cxnId="{0AC9CE78-D33E-4B9C-8DB2-0480B4ADB1AB}">
      <dgm:prSet/>
      <dgm:spPr/>
    </dgm:pt>
    <dgm:pt modelId="{163370BD-FE96-4764-870B-0BE7C5C945B6}" type="sibTrans" cxnId="{0AC9CE78-D33E-4B9C-8DB2-0480B4ADB1AB}">
      <dgm:prSet/>
      <dgm:spPr/>
    </dgm:pt>
    <dgm:pt modelId="{625A7B3A-BCAD-42AB-BBA9-E8D15ECDE0A9}">
      <dgm:prSet/>
      <dgm:spPr/>
      <dgm:t>
        <a:bodyPr/>
        <a:lstStyle/>
        <a:p>
          <a:pPr rtl="0"/>
          <a:endParaRPr lang="es-EC" dirty="0"/>
        </a:p>
      </dgm:t>
    </dgm:pt>
    <dgm:pt modelId="{4EEC7EED-C5D3-4010-B26A-427246A35F43}" type="parTrans" cxnId="{447C02B5-FCC4-4135-90D5-811F6BA96CA7}">
      <dgm:prSet/>
      <dgm:spPr/>
    </dgm:pt>
    <dgm:pt modelId="{1EA0E8E3-27D4-434C-A073-C23B1325F1DB}" type="sibTrans" cxnId="{447C02B5-FCC4-4135-90D5-811F6BA96CA7}">
      <dgm:prSet/>
      <dgm:spPr/>
    </dgm:pt>
    <dgm:pt modelId="{F06428D2-DC61-4DBF-BC1F-9BB3F9B2F8D5}">
      <dgm:prSet/>
      <dgm:spPr/>
      <dgm:t>
        <a:bodyPr/>
        <a:lstStyle/>
        <a:p>
          <a:pPr rtl="0"/>
          <a:endParaRPr lang="es-EC" dirty="0"/>
        </a:p>
      </dgm:t>
    </dgm:pt>
    <dgm:pt modelId="{766646C3-F013-406C-B15B-750B9ECFC329}" type="parTrans" cxnId="{E4E43235-2D37-46A3-B7E6-EC9EF6FAC5DB}">
      <dgm:prSet/>
      <dgm:spPr/>
    </dgm:pt>
    <dgm:pt modelId="{A46FAE96-0492-4640-91A8-D6E43C809B4C}" type="sibTrans" cxnId="{E4E43235-2D37-46A3-B7E6-EC9EF6FAC5DB}">
      <dgm:prSet/>
      <dgm:spPr/>
    </dgm:pt>
    <dgm:pt modelId="{293275D5-891F-4498-B5CC-A82E5DAF9981}">
      <dgm:prSet/>
      <dgm:spPr/>
      <dgm:t>
        <a:bodyPr/>
        <a:lstStyle/>
        <a:p>
          <a:pPr rtl="0"/>
          <a:endParaRPr lang="es-EC" dirty="0"/>
        </a:p>
      </dgm:t>
    </dgm:pt>
    <dgm:pt modelId="{39885213-E899-4173-BE0B-ACF3DD6EC40B}" type="parTrans" cxnId="{ED4F57D6-8576-4158-8A40-2133D7CCF3AA}">
      <dgm:prSet/>
      <dgm:spPr/>
    </dgm:pt>
    <dgm:pt modelId="{779E9434-B5DC-4B39-9E1F-4C8C3ED218EC}" type="sibTrans" cxnId="{ED4F57D6-8576-4158-8A40-2133D7CCF3AA}">
      <dgm:prSet/>
      <dgm:spPr/>
    </dgm:pt>
    <dgm:pt modelId="{531C4CCE-F31A-4810-8892-3ADE807D1055}">
      <dgm:prSet/>
      <dgm:spPr/>
      <dgm:t>
        <a:bodyPr/>
        <a:lstStyle/>
        <a:p>
          <a:pPr rtl="0"/>
          <a:endParaRPr lang="es-EC" dirty="0"/>
        </a:p>
      </dgm:t>
    </dgm:pt>
    <dgm:pt modelId="{A9F1957E-6D05-4693-A1AB-BC75B26E5433}" type="parTrans" cxnId="{25F9AC17-0502-4B39-83CE-E87E43BD7020}">
      <dgm:prSet/>
      <dgm:spPr/>
    </dgm:pt>
    <dgm:pt modelId="{FC066B50-C401-4646-BC4C-BD9489E1495D}" type="sibTrans" cxnId="{25F9AC17-0502-4B39-83CE-E87E43BD7020}">
      <dgm:prSet/>
      <dgm:spPr/>
    </dgm:pt>
    <dgm:pt modelId="{EAD51360-D6FE-47A0-AA04-5ACF15131E41}">
      <dgm:prSet/>
      <dgm:spPr/>
      <dgm:t>
        <a:bodyPr/>
        <a:lstStyle/>
        <a:p>
          <a:pPr rtl="0"/>
          <a:endParaRPr lang="es-EC" dirty="0"/>
        </a:p>
      </dgm:t>
    </dgm:pt>
    <dgm:pt modelId="{9C70C1E2-2232-4F80-BBD5-16EDDC025507}" type="parTrans" cxnId="{9183F0AA-AEF1-4BC7-A389-ACB422216FD7}">
      <dgm:prSet/>
      <dgm:spPr/>
    </dgm:pt>
    <dgm:pt modelId="{238A0BE4-A590-4902-9C24-B59ED5D4BA92}" type="sibTrans" cxnId="{9183F0AA-AEF1-4BC7-A389-ACB422216FD7}">
      <dgm:prSet/>
      <dgm:spPr/>
    </dgm:pt>
    <dgm:pt modelId="{BD82297D-AF08-45FE-8AFF-6A0D27A526E6}" type="pres">
      <dgm:prSet presAssocID="{DFD7051A-366D-48A7-940A-0D61E17BA91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FFA8E3E-C3F3-45FE-9BD3-2B3613E24BB9}" type="pres">
      <dgm:prSet presAssocID="{E59DA88D-3DAA-40BB-9DAC-0D49E4433338}" presName="composite" presStyleCnt="0"/>
      <dgm:spPr/>
    </dgm:pt>
    <dgm:pt modelId="{0B741BCB-7C1A-40F4-B7C4-76DE23FB2D4C}" type="pres">
      <dgm:prSet presAssocID="{E59DA88D-3DAA-40BB-9DAC-0D49E4433338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1D48442-70C5-4237-94E7-95B4A5603F8A}" type="pres">
      <dgm:prSet presAssocID="{E59DA88D-3DAA-40BB-9DAC-0D49E4433338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A876636-9EF3-4011-AD46-5C4A806ADCD1}" type="pres">
      <dgm:prSet presAssocID="{163370BD-FE96-4764-870B-0BE7C5C945B6}" presName="sp" presStyleCnt="0"/>
      <dgm:spPr/>
    </dgm:pt>
    <dgm:pt modelId="{4B3F4B32-CCEF-4340-884B-54223B6B7FDC}" type="pres">
      <dgm:prSet presAssocID="{625A7B3A-BCAD-42AB-BBA9-E8D15ECDE0A9}" presName="composite" presStyleCnt="0"/>
      <dgm:spPr/>
    </dgm:pt>
    <dgm:pt modelId="{19BDD18C-515A-472A-80D5-83900CC63875}" type="pres">
      <dgm:prSet presAssocID="{625A7B3A-BCAD-42AB-BBA9-E8D15ECDE0A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B0E9D88-98BC-4265-B858-887A8B297390}" type="pres">
      <dgm:prSet presAssocID="{625A7B3A-BCAD-42AB-BBA9-E8D15ECDE0A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23EA030-55F8-4A2F-BF35-BE264DEC5A10}" type="pres">
      <dgm:prSet presAssocID="{1EA0E8E3-27D4-434C-A073-C23B1325F1DB}" presName="sp" presStyleCnt="0"/>
      <dgm:spPr/>
    </dgm:pt>
    <dgm:pt modelId="{04E86096-EC02-42FC-B569-A69DFEE58F25}" type="pres">
      <dgm:prSet presAssocID="{F06428D2-DC61-4DBF-BC1F-9BB3F9B2F8D5}" presName="composite" presStyleCnt="0"/>
      <dgm:spPr/>
    </dgm:pt>
    <dgm:pt modelId="{ECEFFBFF-765A-40DC-83AF-8BE43E721470}" type="pres">
      <dgm:prSet presAssocID="{F06428D2-DC61-4DBF-BC1F-9BB3F9B2F8D5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221DB93-3EDD-4CD9-9746-0CE46314AD4A}" type="pres">
      <dgm:prSet presAssocID="{F06428D2-DC61-4DBF-BC1F-9BB3F9B2F8D5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7D2A4E3-E53D-464D-B9C3-0934BE12C1F0}" type="pres">
      <dgm:prSet presAssocID="{A46FAE96-0492-4640-91A8-D6E43C809B4C}" presName="sp" presStyleCnt="0"/>
      <dgm:spPr/>
    </dgm:pt>
    <dgm:pt modelId="{04105C06-57AA-4D37-9E1C-E95111B48E03}" type="pres">
      <dgm:prSet presAssocID="{293275D5-891F-4498-B5CC-A82E5DAF9981}" presName="composite" presStyleCnt="0"/>
      <dgm:spPr/>
    </dgm:pt>
    <dgm:pt modelId="{479EECAC-07F6-464F-B016-5BC2AB18D126}" type="pres">
      <dgm:prSet presAssocID="{293275D5-891F-4498-B5CC-A82E5DAF9981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AA7D414-28E2-4DB6-B436-91D63DD63E3D}" type="pres">
      <dgm:prSet presAssocID="{293275D5-891F-4498-B5CC-A82E5DAF9981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F032C68-4BF0-4EB3-8790-6489CCA8E7BE}" type="pres">
      <dgm:prSet presAssocID="{779E9434-B5DC-4B39-9E1F-4C8C3ED218EC}" presName="sp" presStyleCnt="0"/>
      <dgm:spPr/>
    </dgm:pt>
    <dgm:pt modelId="{7766F97F-F12C-462C-BD64-C59EA14C0333}" type="pres">
      <dgm:prSet presAssocID="{531C4CCE-F31A-4810-8892-3ADE807D1055}" presName="composite" presStyleCnt="0"/>
      <dgm:spPr/>
    </dgm:pt>
    <dgm:pt modelId="{A7869F7E-E430-482C-B298-7A25C6345533}" type="pres">
      <dgm:prSet presAssocID="{531C4CCE-F31A-4810-8892-3ADE807D1055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19096C-3A2D-41DB-BA4E-FCF948B7E557}" type="pres">
      <dgm:prSet presAssocID="{531C4CCE-F31A-4810-8892-3ADE807D1055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B08789A-4855-4955-9C13-595EDDA05102}" type="pres">
      <dgm:prSet presAssocID="{FC066B50-C401-4646-BC4C-BD9489E1495D}" presName="sp" presStyleCnt="0"/>
      <dgm:spPr/>
    </dgm:pt>
    <dgm:pt modelId="{19F600B9-EFA5-407C-9700-B8C1C651A98D}" type="pres">
      <dgm:prSet presAssocID="{EAD51360-D6FE-47A0-AA04-5ACF15131E41}" presName="composite" presStyleCnt="0"/>
      <dgm:spPr/>
    </dgm:pt>
    <dgm:pt modelId="{16586417-430E-42C3-8B28-8188A002457E}" type="pres">
      <dgm:prSet presAssocID="{EAD51360-D6FE-47A0-AA04-5ACF15131E41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8392331-52DB-40BB-89F2-CE57789BF79D}" type="pres">
      <dgm:prSet presAssocID="{EAD51360-D6FE-47A0-AA04-5ACF15131E41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79ECC22-74A4-437C-9BD6-A98A006ACB0C}" type="presOf" srcId="{293275D5-891F-4498-B5CC-A82E5DAF9981}" destId="{479EECAC-07F6-464F-B016-5BC2AB18D126}" srcOrd="0" destOrd="0" presId="urn:microsoft.com/office/officeart/2005/8/layout/chevron2"/>
    <dgm:cxn modelId="{1D80DAF3-8D00-464D-A21D-C7507DF2B969}" srcId="{F06428D2-DC61-4DBF-BC1F-9BB3F9B2F8D5}" destId="{76BB38D5-1D5C-4640-BE7B-1A7736F5A559}" srcOrd="0" destOrd="0" parTransId="{2E260CFC-982B-4D9E-95C9-7590A8EA5D97}" sibTransId="{CEDE82D8-8234-49FC-8696-1F803D5A6258}"/>
    <dgm:cxn modelId="{257060FB-583F-46DE-B13C-B4D2D8FD6EDC}" srcId="{293275D5-891F-4498-B5CC-A82E5DAF9981}" destId="{B9597E47-D5EF-4E8F-AA65-EFC6A0A68796}" srcOrd="0" destOrd="0" parTransId="{7C0F5F4F-95D3-45FA-A6B9-82AFD911298D}" sibTransId="{94696045-5D73-4752-A130-F5AC1791B9A7}"/>
    <dgm:cxn modelId="{60B4E7CF-C2FC-47A7-B545-F9E1A5909F64}" type="presOf" srcId="{EAD51360-D6FE-47A0-AA04-5ACF15131E41}" destId="{16586417-430E-42C3-8B28-8188A002457E}" srcOrd="0" destOrd="0" presId="urn:microsoft.com/office/officeart/2005/8/layout/chevron2"/>
    <dgm:cxn modelId="{F44E4EB7-8C43-4CA9-9774-8B2172FFE79D}" type="presOf" srcId="{570314BB-8B64-42BD-B8CF-03B494D94E91}" destId="{C319096C-3A2D-41DB-BA4E-FCF948B7E557}" srcOrd="0" destOrd="0" presId="urn:microsoft.com/office/officeart/2005/8/layout/chevron2"/>
    <dgm:cxn modelId="{6884AA35-96D3-43CA-A5E5-DB3293BD9694}" type="presOf" srcId="{DFD7051A-366D-48A7-940A-0D61E17BA91E}" destId="{BD82297D-AF08-45FE-8AFF-6A0D27A526E6}" srcOrd="0" destOrd="0" presId="urn:microsoft.com/office/officeart/2005/8/layout/chevron2"/>
    <dgm:cxn modelId="{9D394339-4812-4BE7-8508-527271E46AAA}" srcId="{EAD51360-D6FE-47A0-AA04-5ACF15131E41}" destId="{D083B5B0-6F01-420C-B16F-5926DD4B7D73}" srcOrd="0" destOrd="0" parTransId="{69CBC1DA-B5C4-4758-BBD5-4F47E163DEA1}" sibTransId="{A68D890D-3E03-4192-B9F5-BE53DA45FDC2}"/>
    <dgm:cxn modelId="{4B09AD08-DA19-4DB6-B16C-EFED2F28DDF9}" srcId="{625A7B3A-BCAD-42AB-BBA9-E8D15ECDE0A9}" destId="{C4AB95A0-1FDB-429A-B5D6-B55F219C0B37}" srcOrd="0" destOrd="0" parTransId="{7692BFE9-65A1-456A-95B8-2C9D52F8671B}" sibTransId="{AD09A911-0911-4912-980A-7F132221B028}"/>
    <dgm:cxn modelId="{ED4F57D6-8576-4158-8A40-2133D7CCF3AA}" srcId="{DFD7051A-366D-48A7-940A-0D61E17BA91E}" destId="{293275D5-891F-4498-B5CC-A82E5DAF9981}" srcOrd="3" destOrd="0" parTransId="{39885213-E899-4173-BE0B-ACF3DD6EC40B}" sibTransId="{779E9434-B5DC-4B39-9E1F-4C8C3ED218EC}"/>
    <dgm:cxn modelId="{9183F0AA-AEF1-4BC7-A389-ACB422216FD7}" srcId="{DFD7051A-366D-48A7-940A-0D61E17BA91E}" destId="{EAD51360-D6FE-47A0-AA04-5ACF15131E41}" srcOrd="5" destOrd="0" parTransId="{9C70C1E2-2232-4F80-BBD5-16EDDC025507}" sibTransId="{238A0BE4-A590-4902-9C24-B59ED5D4BA92}"/>
    <dgm:cxn modelId="{7F3B5FE4-0B11-4F19-8089-3E0776BD0058}" type="presOf" srcId="{F06428D2-DC61-4DBF-BC1F-9BB3F9B2F8D5}" destId="{ECEFFBFF-765A-40DC-83AF-8BE43E721470}" srcOrd="0" destOrd="0" presId="urn:microsoft.com/office/officeart/2005/8/layout/chevron2"/>
    <dgm:cxn modelId="{A29F632F-547A-462E-8607-498991D19E58}" type="presOf" srcId="{B9597E47-D5EF-4E8F-AA65-EFC6A0A68796}" destId="{BAA7D414-28E2-4DB6-B436-91D63DD63E3D}" srcOrd="0" destOrd="0" presId="urn:microsoft.com/office/officeart/2005/8/layout/chevron2"/>
    <dgm:cxn modelId="{647CE830-0957-472D-8B76-3DB4F0E0FFE7}" type="presOf" srcId="{E59DA88D-3DAA-40BB-9DAC-0D49E4433338}" destId="{0B741BCB-7C1A-40F4-B7C4-76DE23FB2D4C}" srcOrd="0" destOrd="0" presId="urn:microsoft.com/office/officeart/2005/8/layout/chevron2"/>
    <dgm:cxn modelId="{8A44A103-59C9-41DB-AE65-B10DB4F007E1}" type="presOf" srcId="{60F2ACC4-4B05-49FA-964A-6ABBD2E8F3E9}" destId="{51D48442-70C5-4237-94E7-95B4A5603F8A}" srcOrd="0" destOrd="0" presId="urn:microsoft.com/office/officeart/2005/8/layout/chevron2"/>
    <dgm:cxn modelId="{0AC9CE78-D33E-4B9C-8DB2-0480B4ADB1AB}" srcId="{DFD7051A-366D-48A7-940A-0D61E17BA91E}" destId="{E59DA88D-3DAA-40BB-9DAC-0D49E4433338}" srcOrd="0" destOrd="0" parTransId="{97B8473C-9973-4B38-8AD2-67B65D3A4075}" sibTransId="{163370BD-FE96-4764-870B-0BE7C5C945B6}"/>
    <dgm:cxn modelId="{5210BC2A-6482-421A-B82B-E8595A9D1F58}" srcId="{531C4CCE-F31A-4810-8892-3ADE807D1055}" destId="{570314BB-8B64-42BD-B8CF-03B494D94E91}" srcOrd="0" destOrd="0" parTransId="{7038F8A2-7BD9-410A-A05C-97F090E423D8}" sibTransId="{905B0FCA-2FCA-4D49-8B42-8F4CAF8F1C72}"/>
    <dgm:cxn modelId="{0653E61A-DA7A-4410-B642-8A9E7FABFE88}" srcId="{E59DA88D-3DAA-40BB-9DAC-0D49E4433338}" destId="{60F2ACC4-4B05-49FA-964A-6ABBD2E8F3E9}" srcOrd="0" destOrd="0" parTransId="{A8A33364-E7F9-41BC-A305-B37E14BC3C67}" sibTransId="{4963B1A0-1169-4AEA-84FA-54DD3DEEC0D5}"/>
    <dgm:cxn modelId="{8656127B-7A4D-4B55-8AB2-2CCF88B98D66}" type="presOf" srcId="{D083B5B0-6F01-420C-B16F-5926DD4B7D73}" destId="{C8392331-52DB-40BB-89F2-CE57789BF79D}" srcOrd="0" destOrd="0" presId="urn:microsoft.com/office/officeart/2005/8/layout/chevron2"/>
    <dgm:cxn modelId="{CD698BF4-AEEE-404E-B28D-451309454A3C}" type="presOf" srcId="{531C4CCE-F31A-4810-8892-3ADE807D1055}" destId="{A7869F7E-E430-482C-B298-7A25C6345533}" srcOrd="0" destOrd="0" presId="urn:microsoft.com/office/officeart/2005/8/layout/chevron2"/>
    <dgm:cxn modelId="{447C02B5-FCC4-4135-90D5-811F6BA96CA7}" srcId="{DFD7051A-366D-48A7-940A-0D61E17BA91E}" destId="{625A7B3A-BCAD-42AB-BBA9-E8D15ECDE0A9}" srcOrd="1" destOrd="0" parTransId="{4EEC7EED-C5D3-4010-B26A-427246A35F43}" sibTransId="{1EA0E8E3-27D4-434C-A073-C23B1325F1DB}"/>
    <dgm:cxn modelId="{25F9AC17-0502-4B39-83CE-E87E43BD7020}" srcId="{DFD7051A-366D-48A7-940A-0D61E17BA91E}" destId="{531C4CCE-F31A-4810-8892-3ADE807D1055}" srcOrd="4" destOrd="0" parTransId="{A9F1957E-6D05-4693-A1AB-BC75B26E5433}" sibTransId="{FC066B50-C401-4646-BC4C-BD9489E1495D}"/>
    <dgm:cxn modelId="{CB0DC6B7-B560-447C-AFE0-B601E7EC814B}" type="presOf" srcId="{C4AB95A0-1FDB-429A-B5D6-B55F219C0B37}" destId="{CB0E9D88-98BC-4265-B858-887A8B297390}" srcOrd="0" destOrd="0" presId="urn:microsoft.com/office/officeart/2005/8/layout/chevron2"/>
    <dgm:cxn modelId="{27413DC4-8E6C-4E13-8326-7CA279AB6442}" type="presOf" srcId="{76BB38D5-1D5C-4640-BE7B-1A7736F5A559}" destId="{5221DB93-3EDD-4CD9-9746-0CE46314AD4A}" srcOrd="0" destOrd="0" presId="urn:microsoft.com/office/officeart/2005/8/layout/chevron2"/>
    <dgm:cxn modelId="{E4E43235-2D37-46A3-B7E6-EC9EF6FAC5DB}" srcId="{DFD7051A-366D-48A7-940A-0D61E17BA91E}" destId="{F06428D2-DC61-4DBF-BC1F-9BB3F9B2F8D5}" srcOrd="2" destOrd="0" parTransId="{766646C3-F013-406C-B15B-750B9ECFC329}" sibTransId="{A46FAE96-0492-4640-91A8-D6E43C809B4C}"/>
    <dgm:cxn modelId="{984C1978-2622-4837-B144-1B04DF237AAF}" type="presOf" srcId="{625A7B3A-BCAD-42AB-BBA9-E8D15ECDE0A9}" destId="{19BDD18C-515A-472A-80D5-83900CC63875}" srcOrd="0" destOrd="0" presId="urn:microsoft.com/office/officeart/2005/8/layout/chevron2"/>
    <dgm:cxn modelId="{BF47AE73-72C4-4F39-947C-5679BDECEE41}" type="presParOf" srcId="{BD82297D-AF08-45FE-8AFF-6A0D27A526E6}" destId="{FFFA8E3E-C3F3-45FE-9BD3-2B3613E24BB9}" srcOrd="0" destOrd="0" presId="urn:microsoft.com/office/officeart/2005/8/layout/chevron2"/>
    <dgm:cxn modelId="{B99F5A74-5F32-41E0-B9EF-96EBA68994EC}" type="presParOf" srcId="{FFFA8E3E-C3F3-45FE-9BD3-2B3613E24BB9}" destId="{0B741BCB-7C1A-40F4-B7C4-76DE23FB2D4C}" srcOrd="0" destOrd="0" presId="urn:microsoft.com/office/officeart/2005/8/layout/chevron2"/>
    <dgm:cxn modelId="{642486F5-85BB-4DA2-85CF-9BC6BC01FABB}" type="presParOf" srcId="{FFFA8E3E-C3F3-45FE-9BD3-2B3613E24BB9}" destId="{51D48442-70C5-4237-94E7-95B4A5603F8A}" srcOrd="1" destOrd="0" presId="urn:microsoft.com/office/officeart/2005/8/layout/chevron2"/>
    <dgm:cxn modelId="{169C0E61-6206-4EEC-A403-AF21FCFFAB13}" type="presParOf" srcId="{BD82297D-AF08-45FE-8AFF-6A0D27A526E6}" destId="{2A876636-9EF3-4011-AD46-5C4A806ADCD1}" srcOrd="1" destOrd="0" presId="urn:microsoft.com/office/officeart/2005/8/layout/chevron2"/>
    <dgm:cxn modelId="{5DF732DA-630B-42F9-9031-ECEC12C47F29}" type="presParOf" srcId="{BD82297D-AF08-45FE-8AFF-6A0D27A526E6}" destId="{4B3F4B32-CCEF-4340-884B-54223B6B7FDC}" srcOrd="2" destOrd="0" presId="urn:microsoft.com/office/officeart/2005/8/layout/chevron2"/>
    <dgm:cxn modelId="{2078A710-0A86-4B96-B202-D98B6C02B73F}" type="presParOf" srcId="{4B3F4B32-CCEF-4340-884B-54223B6B7FDC}" destId="{19BDD18C-515A-472A-80D5-83900CC63875}" srcOrd="0" destOrd="0" presId="urn:microsoft.com/office/officeart/2005/8/layout/chevron2"/>
    <dgm:cxn modelId="{F1D10B81-153B-407B-AA60-E87B46C77F79}" type="presParOf" srcId="{4B3F4B32-CCEF-4340-884B-54223B6B7FDC}" destId="{CB0E9D88-98BC-4265-B858-887A8B297390}" srcOrd="1" destOrd="0" presId="urn:microsoft.com/office/officeart/2005/8/layout/chevron2"/>
    <dgm:cxn modelId="{B3232685-FE24-4104-A47F-E6C8703D9665}" type="presParOf" srcId="{BD82297D-AF08-45FE-8AFF-6A0D27A526E6}" destId="{623EA030-55F8-4A2F-BF35-BE264DEC5A10}" srcOrd="3" destOrd="0" presId="urn:microsoft.com/office/officeart/2005/8/layout/chevron2"/>
    <dgm:cxn modelId="{DDBF46FE-E329-4466-A563-D74D35D294B9}" type="presParOf" srcId="{BD82297D-AF08-45FE-8AFF-6A0D27A526E6}" destId="{04E86096-EC02-42FC-B569-A69DFEE58F25}" srcOrd="4" destOrd="0" presId="urn:microsoft.com/office/officeart/2005/8/layout/chevron2"/>
    <dgm:cxn modelId="{107C8EAB-D30A-4B00-B019-BF8C32D1C6C7}" type="presParOf" srcId="{04E86096-EC02-42FC-B569-A69DFEE58F25}" destId="{ECEFFBFF-765A-40DC-83AF-8BE43E721470}" srcOrd="0" destOrd="0" presId="urn:microsoft.com/office/officeart/2005/8/layout/chevron2"/>
    <dgm:cxn modelId="{FB09CC73-DF30-44C9-B18C-E38E5589A542}" type="presParOf" srcId="{04E86096-EC02-42FC-B569-A69DFEE58F25}" destId="{5221DB93-3EDD-4CD9-9746-0CE46314AD4A}" srcOrd="1" destOrd="0" presId="urn:microsoft.com/office/officeart/2005/8/layout/chevron2"/>
    <dgm:cxn modelId="{8C2F7D28-DEC5-4172-B903-530CAB0066C9}" type="presParOf" srcId="{BD82297D-AF08-45FE-8AFF-6A0D27A526E6}" destId="{87D2A4E3-E53D-464D-B9C3-0934BE12C1F0}" srcOrd="5" destOrd="0" presId="urn:microsoft.com/office/officeart/2005/8/layout/chevron2"/>
    <dgm:cxn modelId="{F741F105-2274-4A0E-BB58-5A2E1DD7E752}" type="presParOf" srcId="{BD82297D-AF08-45FE-8AFF-6A0D27A526E6}" destId="{04105C06-57AA-4D37-9E1C-E95111B48E03}" srcOrd="6" destOrd="0" presId="urn:microsoft.com/office/officeart/2005/8/layout/chevron2"/>
    <dgm:cxn modelId="{D5148BAA-3853-45BD-B9F3-1EC1D814BF62}" type="presParOf" srcId="{04105C06-57AA-4D37-9E1C-E95111B48E03}" destId="{479EECAC-07F6-464F-B016-5BC2AB18D126}" srcOrd="0" destOrd="0" presId="urn:microsoft.com/office/officeart/2005/8/layout/chevron2"/>
    <dgm:cxn modelId="{02C124B2-5648-4DA1-82B5-1EDFC12927D2}" type="presParOf" srcId="{04105C06-57AA-4D37-9E1C-E95111B48E03}" destId="{BAA7D414-28E2-4DB6-B436-91D63DD63E3D}" srcOrd="1" destOrd="0" presId="urn:microsoft.com/office/officeart/2005/8/layout/chevron2"/>
    <dgm:cxn modelId="{99F34DB6-B477-4517-BCFB-1D8A6758B0E3}" type="presParOf" srcId="{BD82297D-AF08-45FE-8AFF-6A0D27A526E6}" destId="{2F032C68-4BF0-4EB3-8790-6489CCA8E7BE}" srcOrd="7" destOrd="0" presId="urn:microsoft.com/office/officeart/2005/8/layout/chevron2"/>
    <dgm:cxn modelId="{F1D20F54-39D4-4DE5-8098-96E8E3F473C2}" type="presParOf" srcId="{BD82297D-AF08-45FE-8AFF-6A0D27A526E6}" destId="{7766F97F-F12C-462C-BD64-C59EA14C0333}" srcOrd="8" destOrd="0" presId="urn:microsoft.com/office/officeart/2005/8/layout/chevron2"/>
    <dgm:cxn modelId="{8AB6D207-2575-4994-899D-A43DE9A270B5}" type="presParOf" srcId="{7766F97F-F12C-462C-BD64-C59EA14C0333}" destId="{A7869F7E-E430-482C-B298-7A25C6345533}" srcOrd="0" destOrd="0" presId="urn:microsoft.com/office/officeart/2005/8/layout/chevron2"/>
    <dgm:cxn modelId="{E2BBDD25-D06E-4BD1-AD6D-9A6C71DDCE4C}" type="presParOf" srcId="{7766F97F-F12C-462C-BD64-C59EA14C0333}" destId="{C319096C-3A2D-41DB-BA4E-FCF948B7E557}" srcOrd="1" destOrd="0" presId="urn:microsoft.com/office/officeart/2005/8/layout/chevron2"/>
    <dgm:cxn modelId="{29838AE8-2012-4D81-A3F6-A479DFE6F0BC}" type="presParOf" srcId="{BD82297D-AF08-45FE-8AFF-6A0D27A526E6}" destId="{FB08789A-4855-4955-9C13-595EDDA05102}" srcOrd="9" destOrd="0" presId="urn:microsoft.com/office/officeart/2005/8/layout/chevron2"/>
    <dgm:cxn modelId="{A7343471-EA60-4D12-8D23-D5AFDE8F4B6C}" type="presParOf" srcId="{BD82297D-AF08-45FE-8AFF-6A0D27A526E6}" destId="{19F600B9-EFA5-407C-9700-B8C1C651A98D}" srcOrd="10" destOrd="0" presId="urn:microsoft.com/office/officeart/2005/8/layout/chevron2"/>
    <dgm:cxn modelId="{6F9C8AB6-8826-4AE5-8A99-B442E72CD276}" type="presParOf" srcId="{19F600B9-EFA5-407C-9700-B8C1C651A98D}" destId="{16586417-430E-42C3-8B28-8188A002457E}" srcOrd="0" destOrd="0" presId="urn:microsoft.com/office/officeart/2005/8/layout/chevron2"/>
    <dgm:cxn modelId="{63B1B650-7B28-4BDE-9249-E5FB11F01370}" type="presParOf" srcId="{19F600B9-EFA5-407C-9700-B8C1C651A98D}" destId="{C8392331-52DB-40BB-89F2-CE57789BF79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E7D4C67-17E1-42F9-8A1D-6F95359D49C4}" type="doc">
      <dgm:prSet loTypeId="urn:microsoft.com/office/officeart/2005/8/layout/venn3" loCatId="relationship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es-EC"/>
        </a:p>
      </dgm:t>
    </dgm:pt>
    <dgm:pt modelId="{673B47F6-2903-44FA-98C2-A4EA50470A41}">
      <dgm:prSet phldrT="[Texto]" custT="1"/>
      <dgm:spPr/>
      <dgm:t>
        <a:bodyPr/>
        <a:lstStyle/>
        <a:p>
          <a:r>
            <a:rPr lang="es-EC" sz="1800" dirty="0" smtClean="0">
              <a:hlinkClick xmlns:r="http://schemas.openxmlformats.org/officeDocument/2006/relationships" r:id="rId1" action="ppaction://hlinksldjump"/>
            </a:rPr>
            <a:t>Antecedentes</a:t>
          </a:r>
          <a:endParaRPr lang="es-EC" sz="1800" dirty="0"/>
        </a:p>
      </dgm:t>
    </dgm:pt>
    <dgm:pt modelId="{2BBD571E-2280-42D0-A3CB-E4EFE6E1AC10}" type="parTrans" cxnId="{6C6A3606-2D1E-4F58-B0A8-E1D890B5D736}">
      <dgm:prSet/>
      <dgm:spPr/>
      <dgm:t>
        <a:bodyPr/>
        <a:lstStyle/>
        <a:p>
          <a:endParaRPr lang="es-EC" sz="1900"/>
        </a:p>
      </dgm:t>
    </dgm:pt>
    <dgm:pt modelId="{55CCC771-0638-451A-BCCE-013E872104E2}" type="sibTrans" cxnId="{6C6A3606-2D1E-4F58-B0A8-E1D890B5D736}">
      <dgm:prSet/>
      <dgm:spPr/>
      <dgm:t>
        <a:bodyPr/>
        <a:lstStyle/>
        <a:p>
          <a:endParaRPr lang="es-EC" sz="1900"/>
        </a:p>
      </dgm:t>
    </dgm:pt>
    <dgm:pt modelId="{A37BA35A-AE67-45D6-9DC5-D57B562C08C5}">
      <dgm:prSet phldrT="[Texto]" custT="1"/>
      <dgm:spPr/>
      <dgm:t>
        <a:bodyPr/>
        <a:lstStyle/>
        <a:p>
          <a:r>
            <a:rPr lang="es-EC" sz="1900" dirty="0" smtClean="0">
              <a:hlinkClick xmlns:r="http://schemas.openxmlformats.org/officeDocument/2006/relationships" r:id="rId2" action="ppaction://hlinksldjump"/>
            </a:rPr>
            <a:t>Procesos</a:t>
          </a:r>
        </a:p>
        <a:p>
          <a:r>
            <a:rPr lang="es-EC" sz="1900" dirty="0" smtClean="0">
              <a:hlinkClick xmlns:r="http://schemas.openxmlformats.org/officeDocument/2006/relationships" r:id="rId2" action="ppaction://hlinksldjump"/>
            </a:rPr>
            <a:t>críticos</a:t>
          </a:r>
          <a:endParaRPr lang="es-EC" sz="1900" dirty="0"/>
        </a:p>
      </dgm:t>
    </dgm:pt>
    <dgm:pt modelId="{6CDF991B-0933-4360-9DE2-2F318416251D}" type="parTrans" cxnId="{8097638D-D775-461B-A768-E278DB613DA0}">
      <dgm:prSet/>
      <dgm:spPr/>
      <dgm:t>
        <a:bodyPr/>
        <a:lstStyle/>
        <a:p>
          <a:endParaRPr lang="es-EC" sz="1900"/>
        </a:p>
      </dgm:t>
    </dgm:pt>
    <dgm:pt modelId="{C2057438-0510-47D0-8038-72A81609E8D7}" type="sibTrans" cxnId="{8097638D-D775-461B-A768-E278DB613DA0}">
      <dgm:prSet/>
      <dgm:spPr/>
      <dgm:t>
        <a:bodyPr/>
        <a:lstStyle/>
        <a:p>
          <a:endParaRPr lang="es-EC" sz="1900"/>
        </a:p>
      </dgm:t>
    </dgm:pt>
    <dgm:pt modelId="{3872015A-5AC9-4A1E-8C96-1CBD193C5E41}">
      <dgm:prSet phldrT="[Texto]" custT="1"/>
      <dgm:spPr/>
      <dgm:t>
        <a:bodyPr/>
        <a:lstStyle/>
        <a:p>
          <a:r>
            <a:rPr lang="es-EC" sz="1900" dirty="0" smtClean="0">
              <a:hlinkClick xmlns:r="http://schemas.openxmlformats.org/officeDocument/2006/relationships" r:id="rId3" action="ppaction://hlinksldjump"/>
            </a:rPr>
            <a:t>Cadena de </a:t>
          </a:r>
        </a:p>
        <a:p>
          <a:r>
            <a:rPr lang="es-EC" sz="1900" dirty="0" smtClean="0">
              <a:hlinkClick xmlns:r="http://schemas.openxmlformats.org/officeDocument/2006/relationships" r:id="rId3" action="ppaction://hlinksldjump"/>
            </a:rPr>
            <a:t>valor</a:t>
          </a:r>
          <a:endParaRPr lang="es-EC" sz="1900" dirty="0"/>
        </a:p>
      </dgm:t>
    </dgm:pt>
    <dgm:pt modelId="{0B4B88FB-0C75-4897-BFB4-4A33B52D6672}" type="parTrans" cxnId="{5810C45F-07AB-4F0C-A026-6F4BD58096CB}">
      <dgm:prSet/>
      <dgm:spPr/>
      <dgm:t>
        <a:bodyPr/>
        <a:lstStyle/>
        <a:p>
          <a:endParaRPr lang="es-EC" sz="1900"/>
        </a:p>
      </dgm:t>
    </dgm:pt>
    <dgm:pt modelId="{F7F7485C-2788-462B-BA79-3689A531EE79}" type="sibTrans" cxnId="{5810C45F-07AB-4F0C-A026-6F4BD58096CB}">
      <dgm:prSet/>
      <dgm:spPr/>
      <dgm:t>
        <a:bodyPr/>
        <a:lstStyle/>
        <a:p>
          <a:endParaRPr lang="es-EC" sz="1900"/>
        </a:p>
      </dgm:t>
    </dgm:pt>
    <dgm:pt modelId="{1CC4D12E-A05C-4445-A7C1-A3E3639BCFC3}">
      <dgm:prSet phldrT="[Texto]" custT="1"/>
      <dgm:spPr/>
      <dgm:t>
        <a:bodyPr/>
        <a:lstStyle/>
        <a:p>
          <a:r>
            <a:rPr lang="es-EC" sz="1900" dirty="0" smtClean="0">
              <a:hlinkClick xmlns:r="http://schemas.openxmlformats.org/officeDocument/2006/relationships" r:id="rId4" action="ppaction://hlinksldjump"/>
            </a:rPr>
            <a:t>Herramienta</a:t>
          </a:r>
          <a:endParaRPr lang="es-EC" sz="1900" dirty="0"/>
        </a:p>
      </dgm:t>
    </dgm:pt>
    <dgm:pt modelId="{CE9BD2E9-8AD3-41AE-A2C6-58C66A39F110}" type="parTrans" cxnId="{73674A17-1078-452B-ACDF-BBC0DACA1589}">
      <dgm:prSet/>
      <dgm:spPr/>
      <dgm:t>
        <a:bodyPr/>
        <a:lstStyle/>
        <a:p>
          <a:endParaRPr lang="es-EC" sz="1900"/>
        </a:p>
      </dgm:t>
    </dgm:pt>
    <dgm:pt modelId="{BEC6AC05-AF9F-4A4B-8554-7D4E051C151F}" type="sibTrans" cxnId="{73674A17-1078-452B-ACDF-BBC0DACA1589}">
      <dgm:prSet/>
      <dgm:spPr/>
      <dgm:t>
        <a:bodyPr/>
        <a:lstStyle/>
        <a:p>
          <a:endParaRPr lang="es-EC" sz="1900"/>
        </a:p>
      </dgm:t>
    </dgm:pt>
    <dgm:pt modelId="{0C6B7B63-4536-47F8-851C-5FAA0386B591}" type="pres">
      <dgm:prSet presAssocID="{8E7D4C67-17E1-42F9-8A1D-6F95359D49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110DDDE-9AE7-4170-98D4-1E2219C40153}" type="pres">
      <dgm:prSet presAssocID="{673B47F6-2903-44FA-98C2-A4EA50470A4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48E4871-9A72-4952-B84D-83B5670FA6C7}" type="pres">
      <dgm:prSet presAssocID="{55CCC771-0638-451A-BCCE-013E872104E2}" presName="space" presStyleCnt="0"/>
      <dgm:spPr/>
    </dgm:pt>
    <dgm:pt modelId="{BD732D35-0CF6-4EA7-A34C-C691FDBBCB9F}" type="pres">
      <dgm:prSet presAssocID="{A37BA35A-AE67-45D6-9DC5-D57B562C08C5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59420B-DD55-4829-99CD-13939EB205E9}" type="pres">
      <dgm:prSet presAssocID="{C2057438-0510-47D0-8038-72A81609E8D7}" presName="space" presStyleCnt="0"/>
      <dgm:spPr/>
    </dgm:pt>
    <dgm:pt modelId="{7A8B8136-7740-4837-94C4-7368A09D0840}" type="pres">
      <dgm:prSet presAssocID="{3872015A-5AC9-4A1E-8C96-1CBD193C5E41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654796E-9108-4C56-A9E6-A27A675F13EF}" type="pres">
      <dgm:prSet presAssocID="{F7F7485C-2788-462B-BA79-3689A531EE79}" presName="space" presStyleCnt="0"/>
      <dgm:spPr/>
    </dgm:pt>
    <dgm:pt modelId="{FAAA3BC4-FF5E-4B89-9698-F450081F01C7}" type="pres">
      <dgm:prSet presAssocID="{1CC4D12E-A05C-4445-A7C1-A3E3639BCFC3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810C45F-07AB-4F0C-A026-6F4BD58096CB}" srcId="{8E7D4C67-17E1-42F9-8A1D-6F95359D49C4}" destId="{3872015A-5AC9-4A1E-8C96-1CBD193C5E41}" srcOrd="2" destOrd="0" parTransId="{0B4B88FB-0C75-4897-BFB4-4A33B52D6672}" sibTransId="{F7F7485C-2788-462B-BA79-3689A531EE79}"/>
    <dgm:cxn modelId="{8097638D-D775-461B-A768-E278DB613DA0}" srcId="{8E7D4C67-17E1-42F9-8A1D-6F95359D49C4}" destId="{A37BA35A-AE67-45D6-9DC5-D57B562C08C5}" srcOrd="1" destOrd="0" parTransId="{6CDF991B-0933-4360-9DE2-2F318416251D}" sibTransId="{C2057438-0510-47D0-8038-72A81609E8D7}"/>
    <dgm:cxn modelId="{79E817AF-4221-4737-82E2-E99D5C148D4E}" type="presOf" srcId="{8E7D4C67-17E1-42F9-8A1D-6F95359D49C4}" destId="{0C6B7B63-4536-47F8-851C-5FAA0386B591}" srcOrd="0" destOrd="0" presId="urn:microsoft.com/office/officeart/2005/8/layout/venn3"/>
    <dgm:cxn modelId="{E8D6F05E-141F-4FE4-ADCC-9072ECF2A9CE}" type="presOf" srcId="{1CC4D12E-A05C-4445-A7C1-A3E3639BCFC3}" destId="{FAAA3BC4-FF5E-4B89-9698-F450081F01C7}" srcOrd="0" destOrd="0" presId="urn:microsoft.com/office/officeart/2005/8/layout/venn3"/>
    <dgm:cxn modelId="{6C6A3606-2D1E-4F58-B0A8-E1D890B5D736}" srcId="{8E7D4C67-17E1-42F9-8A1D-6F95359D49C4}" destId="{673B47F6-2903-44FA-98C2-A4EA50470A41}" srcOrd="0" destOrd="0" parTransId="{2BBD571E-2280-42D0-A3CB-E4EFE6E1AC10}" sibTransId="{55CCC771-0638-451A-BCCE-013E872104E2}"/>
    <dgm:cxn modelId="{EDD98BAD-7C5E-4633-8082-ACC1AE8175AE}" type="presOf" srcId="{A37BA35A-AE67-45D6-9DC5-D57B562C08C5}" destId="{BD732D35-0CF6-4EA7-A34C-C691FDBBCB9F}" srcOrd="0" destOrd="0" presId="urn:microsoft.com/office/officeart/2005/8/layout/venn3"/>
    <dgm:cxn modelId="{F38395FA-A128-4994-B9F2-14C393EAD6C5}" type="presOf" srcId="{673B47F6-2903-44FA-98C2-A4EA50470A41}" destId="{7110DDDE-9AE7-4170-98D4-1E2219C40153}" srcOrd="0" destOrd="0" presId="urn:microsoft.com/office/officeart/2005/8/layout/venn3"/>
    <dgm:cxn modelId="{9C5A6A82-07D0-4D9D-B855-A69753327767}" type="presOf" srcId="{3872015A-5AC9-4A1E-8C96-1CBD193C5E41}" destId="{7A8B8136-7740-4837-94C4-7368A09D0840}" srcOrd="0" destOrd="0" presId="urn:microsoft.com/office/officeart/2005/8/layout/venn3"/>
    <dgm:cxn modelId="{73674A17-1078-452B-ACDF-BBC0DACA1589}" srcId="{8E7D4C67-17E1-42F9-8A1D-6F95359D49C4}" destId="{1CC4D12E-A05C-4445-A7C1-A3E3639BCFC3}" srcOrd="3" destOrd="0" parTransId="{CE9BD2E9-8AD3-41AE-A2C6-58C66A39F110}" sibTransId="{BEC6AC05-AF9F-4A4B-8554-7D4E051C151F}"/>
    <dgm:cxn modelId="{BDAE52D4-C669-464F-A993-EC4894FC2498}" type="presParOf" srcId="{0C6B7B63-4536-47F8-851C-5FAA0386B591}" destId="{7110DDDE-9AE7-4170-98D4-1E2219C40153}" srcOrd="0" destOrd="0" presId="urn:microsoft.com/office/officeart/2005/8/layout/venn3"/>
    <dgm:cxn modelId="{BD0CC0C6-FC3B-431F-AE6A-AFACDB35F6F2}" type="presParOf" srcId="{0C6B7B63-4536-47F8-851C-5FAA0386B591}" destId="{D48E4871-9A72-4952-B84D-83B5670FA6C7}" srcOrd="1" destOrd="0" presId="urn:microsoft.com/office/officeart/2005/8/layout/venn3"/>
    <dgm:cxn modelId="{528F04BE-AD05-4FD9-B7B9-299A4BE87A62}" type="presParOf" srcId="{0C6B7B63-4536-47F8-851C-5FAA0386B591}" destId="{BD732D35-0CF6-4EA7-A34C-C691FDBBCB9F}" srcOrd="2" destOrd="0" presId="urn:microsoft.com/office/officeart/2005/8/layout/venn3"/>
    <dgm:cxn modelId="{A173C0BF-554E-4859-A132-D56BC004B731}" type="presParOf" srcId="{0C6B7B63-4536-47F8-851C-5FAA0386B591}" destId="{EA59420B-DD55-4829-99CD-13939EB205E9}" srcOrd="3" destOrd="0" presId="urn:microsoft.com/office/officeart/2005/8/layout/venn3"/>
    <dgm:cxn modelId="{0D3C3A16-896A-4F60-86A2-0B8C65EA35CF}" type="presParOf" srcId="{0C6B7B63-4536-47F8-851C-5FAA0386B591}" destId="{7A8B8136-7740-4837-94C4-7368A09D0840}" srcOrd="4" destOrd="0" presId="urn:microsoft.com/office/officeart/2005/8/layout/venn3"/>
    <dgm:cxn modelId="{F618F898-DBC1-4919-B773-628F0AB95232}" type="presParOf" srcId="{0C6B7B63-4536-47F8-851C-5FAA0386B591}" destId="{6654796E-9108-4C56-A9E6-A27A675F13EF}" srcOrd="5" destOrd="0" presId="urn:microsoft.com/office/officeart/2005/8/layout/venn3"/>
    <dgm:cxn modelId="{C25E1CF7-4A7B-4246-99D4-7EE232FB9D28}" type="presParOf" srcId="{0C6B7B63-4536-47F8-851C-5FAA0386B591}" destId="{FAAA3BC4-FF5E-4B89-9698-F450081F01C7}" srcOrd="6" destOrd="0" presId="urn:microsoft.com/office/officeart/2005/8/layout/venn3"/>
  </dgm:cxnLst>
  <dgm:bg>
    <a:gradFill>
      <a:gsLst>
        <a:gs pos="20000">
          <a:schemeClr val="tx1">
            <a:tint val="66000"/>
            <a:satMod val="160000"/>
          </a:schemeClr>
        </a:gs>
        <a:gs pos="50000">
          <a:schemeClr val="tx1">
            <a:tint val="44500"/>
            <a:satMod val="160000"/>
          </a:schemeClr>
        </a:gs>
        <a:gs pos="100000">
          <a:schemeClr val="tx1">
            <a:tint val="23500"/>
            <a:satMod val="160000"/>
          </a:schemeClr>
        </a:gs>
      </a:gsLst>
      <a:lin ang="9600000" scaled="0"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CB41DAA-EAFF-40BB-A34E-38B9E2F5D31A}" type="doc">
      <dgm:prSet loTypeId="urn:microsoft.com/office/officeart/2005/8/layout/matrix1" loCatId="matrix" qsTypeId="urn:microsoft.com/office/officeart/2009/2/quickstyle/3d8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1DC696E7-8572-4D3A-86B1-1E936EB10C7B}">
      <dgm:prSet custT="1"/>
      <dgm:spPr>
        <a:solidFill>
          <a:schemeClr val="accent5">
            <a:tint val="40000"/>
            <a:hueOff val="0"/>
            <a:satOff val="0"/>
            <a:lumOff val="0"/>
            <a:alpha val="33000"/>
          </a:schemeClr>
        </a:solidFill>
      </dgm:spPr>
      <dgm:t>
        <a:bodyPr/>
        <a:lstStyle/>
        <a:p>
          <a:pPr rtl="0"/>
          <a:r>
            <a:rPr lang="es-ES" sz="2800" dirty="0" smtClean="0"/>
            <a:t>Propuesta</a:t>
          </a:r>
          <a:endParaRPr lang="es-ES" sz="2800" dirty="0"/>
        </a:p>
      </dgm:t>
    </dgm:pt>
    <dgm:pt modelId="{AE3DBDB7-5382-462C-A39A-982C048D202F}" type="sibTrans" cxnId="{5AED2EBD-A07E-4642-B6A5-B682CA6AABC7}">
      <dgm:prSet/>
      <dgm:spPr/>
      <dgm:t>
        <a:bodyPr/>
        <a:lstStyle/>
        <a:p>
          <a:endParaRPr lang="es-EC"/>
        </a:p>
      </dgm:t>
    </dgm:pt>
    <dgm:pt modelId="{BA23FC51-439C-43C8-9B15-55AF394045C8}" type="parTrans" cxnId="{5AED2EBD-A07E-4642-B6A5-B682CA6AABC7}">
      <dgm:prSet/>
      <dgm:spPr/>
      <dgm:t>
        <a:bodyPr/>
        <a:lstStyle/>
        <a:p>
          <a:endParaRPr lang="es-EC"/>
        </a:p>
      </dgm:t>
    </dgm:pt>
    <dgm:pt modelId="{755CFD4C-1E13-4D28-A5F6-F60F15844197}">
      <dgm:prSet custT="1"/>
      <dgm:spPr/>
      <dgm:t>
        <a:bodyPr/>
        <a:lstStyle/>
        <a:p>
          <a:pPr rtl="0"/>
          <a:endParaRPr lang="es-EC" sz="2000" dirty="0" smtClean="0"/>
        </a:p>
        <a:p>
          <a:endParaRPr lang="es-EC" sz="2000" dirty="0" smtClean="0"/>
        </a:p>
        <a:p>
          <a:r>
            <a:rPr lang="es-EC" sz="2000" dirty="0" smtClean="0"/>
            <a:t>ANTECEDENTES</a:t>
          </a:r>
        </a:p>
        <a:p>
          <a:r>
            <a:rPr lang="es-EC" sz="2000" dirty="0" smtClean="0"/>
            <a:t>Servicios de Seguridad necesarios.</a:t>
          </a:r>
        </a:p>
        <a:p>
          <a:r>
            <a:rPr lang="es-EC" sz="2000" dirty="0" smtClean="0"/>
            <a:t>¿Cómo retornar la inversión?</a:t>
          </a:r>
        </a:p>
        <a:p>
          <a:r>
            <a:rPr lang="es-EC" sz="2000" dirty="0" smtClean="0"/>
            <a:t>¿Cómo gestionar el servicio?</a:t>
          </a:r>
          <a:endParaRPr lang="es-EC" sz="2000" dirty="0"/>
        </a:p>
      </dgm:t>
    </dgm:pt>
    <dgm:pt modelId="{E1206EA6-148C-448C-9C4F-F7063EEF8556}" type="parTrans" cxnId="{CB0D7174-C097-499B-B24C-2E0E835E1CF2}">
      <dgm:prSet/>
      <dgm:spPr/>
      <dgm:t>
        <a:bodyPr/>
        <a:lstStyle/>
        <a:p>
          <a:endParaRPr lang="es-EC"/>
        </a:p>
      </dgm:t>
    </dgm:pt>
    <dgm:pt modelId="{25902ED1-1E68-4358-B35D-3DEA27674F9A}" type="sibTrans" cxnId="{CB0D7174-C097-499B-B24C-2E0E835E1CF2}">
      <dgm:prSet/>
      <dgm:spPr/>
      <dgm:t>
        <a:bodyPr/>
        <a:lstStyle/>
        <a:p>
          <a:endParaRPr lang="es-EC"/>
        </a:p>
      </dgm:t>
    </dgm:pt>
    <dgm:pt modelId="{39C3982B-F57C-4CCE-BDE5-D91A59308A10}">
      <dgm:prSet custT="1"/>
      <dgm:spPr/>
      <dgm:t>
        <a:bodyPr/>
        <a:lstStyle/>
        <a:p>
          <a:endParaRPr lang="es-EC" sz="2000" dirty="0" smtClean="0"/>
        </a:p>
        <a:p>
          <a:endParaRPr lang="es-EC" sz="2000" dirty="0" smtClean="0"/>
        </a:p>
        <a:p>
          <a:r>
            <a:rPr lang="es-EC" sz="2000" dirty="0" smtClean="0"/>
            <a:t>JUSTIFICACION</a:t>
          </a:r>
        </a:p>
        <a:p>
          <a:r>
            <a:rPr lang="es-EC" sz="2000" dirty="0" smtClean="0"/>
            <a:t>Co-responsabilidad</a:t>
          </a:r>
        </a:p>
        <a:p>
          <a:r>
            <a:rPr lang="es-EC" sz="2000" dirty="0" smtClean="0"/>
            <a:t>Inversión</a:t>
          </a:r>
        </a:p>
        <a:p>
          <a:r>
            <a:rPr lang="es-EC" sz="2000" dirty="0" err="1" smtClean="0"/>
            <a:t>Know</a:t>
          </a:r>
          <a:r>
            <a:rPr lang="es-EC" sz="2000" dirty="0" smtClean="0"/>
            <a:t> </a:t>
          </a:r>
          <a:r>
            <a:rPr lang="es-EC" sz="2000" dirty="0" err="1" smtClean="0"/>
            <a:t>how</a:t>
          </a:r>
          <a:endParaRPr lang="es-EC" sz="2000" dirty="0" smtClean="0"/>
        </a:p>
        <a:p>
          <a:r>
            <a:rPr lang="es-EC" sz="2000" dirty="0" smtClean="0"/>
            <a:t> </a:t>
          </a:r>
        </a:p>
      </dgm:t>
    </dgm:pt>
    <dgm:pt modelId="{D9EFDF63-E7BA-404B-8A5A-77DA1D27965D}" type="parTrans" cxnId="{EA6BDCD8-808D-4E36-84E3-4CD65B7CDE4D}">
      <dgm:prSet/>
      <dgm:spPr/>
      <dgm:t>
        <a:bodyPr/>
        <a:lstStyle/>
        <a:p>
          <a:endParaRPr lang="es-EC"/>
        </a:p>
      </dgm:t>
    </dgm:pt>
    <dgm:pt modelId="{585C6710-1559-4FD1-BE3F-3364C75ADEED}" type="sibTrans" cxnId="{EA6BDCD8-808D-4E36-84E3-4CD65B7CDE4D}">
      <dgm:prSet/>
      <dgm:spPr/>
      <dgm:t>
        <a:bodyPr/>
        <a:lstStyle/>
        <a:p>
          <a:endParaRPr lang="es-EC"/>
        </a:p>
      </dgm:t>
    </dgm:pt>
    <dgm:pt modelId="{D740A3C6-8086-4A93-ACB9-418353BEBCEB}">
      <dgm:prSet custT="1"/>
      <dgm:spPr/>
      <dgm:t>
        <a:bodyPr/>
        <a:lstStyle/>
        <a:p>
          <a:r>
            <a:rPr lang="es-EC" sz="2000" dirty="0" smtClean="0"/>
            <a:t>OBJETIVO</a:t>
          </a:r>
        </a:p>
        <a:p>
          <a:r>
            <a:rPr lang="es-EC" sz="2000" dirty="0" smtClean="0"/>
            <a:t>Controlar procesos críticos a través de un tablero.</a:t>
          </a:r>
        </a:p>
        <a:p>
          <a:endParaRPr lang="es-EC" sz="2000" dirty="0" smtClean="0"/>
        </a:p>
        <a:p>
          <a:endParaRPr lang="es-EC" sz="2000" dirty="0"/>
        </a:p>
      </dgm:t>
    </dgm:pt>
    <dgm:pt modelId="{C4740B57-E361-417F-B99F-3819204A5241}" type="parTrans" cxnId="{F859B82C-EC7B-482A-BD38-533BDFD7AC1E}">
      <dgm:prSet/>
      <dgm:spPr/>
      <dgm:t>
        <a:bodyPr/>
        <a:lstStyle/>
        <a:p>
          <a:endParaRPr lang="es-EC"/>
        </a:p>
      </dgm:t>
    </dgm:pt>
    <dgm:pt modelId="{F6E307BF-F7B5-46AA-AE9B-3BB050A6B3F8}" type="sibTrans" cxnId="{F859B82C-EC7B-482A-BD38-533BDFD7AC1E}">
      <dgm:prSet/>
      <dgm:spPr/>
      <dgm:t>
        <a:bodyPr/>
        <a:lstStyle/>
        <a:p>
          <a:endParaRPr lang="es-EC"/>
        </a:p>
      </dgm:t>
    </dgm:pt>
    <dgm:pt modelId="{4ADFBF0F-87CC-4D64-B46D-EC43E3549DED}">
      <dgm:prSet custT="1"/>
      <dgm:spPr/>
      <dgm:t>
        <a:bodyPr/>
        <a:lstStyle/>
        <a:p>
          <a:pPr rtl="0"/>
          <a:r>
            <a:rPr lang="es-ES" sz="2000" dirty="0" smtClean="0"/>
            <a:t>FACTIBILIDAD</a:t>
          </a:r>
        </a:p>
        <a:p>
          <a:pPr rtl="0"/>
          <a:r>
            <a:rPr lang="es-ES" sz="2000" dirty="0" smtClean="0"/>
            <a:t>Uso de herramientas gerenciales</a:t>
          </a:r>
        </a:p>
        <a:p>
          <a:pPr rtl="0"/>
          <a:r>
            <a:rPr lang="es-ES" sz="2000" dirty="0" smtClean="0"/>
            <a:t>Servicio prestado en área determinada</a:t>
          </a:r>
        </a:p>
        <a:p>
          <a:pPr rtl="0"/>
          <a:r>
            <a:rPr lang="es-ES" sz="2000" dirty="0" smtClean="0"/>
            <a:t>Personal exclusivo.</a:t>
          </a:r>
        </a:p>
        <a:p>
          <a:pPr rtl="0"/>
          <a:r>
            <a:rPr lang="es-ES" sz="2000" dirty="0" smtClean="0"/>
            <a:t>Estructura de control</a:t>
          </a:r>
        </a:p>
        <a:p>
          <a:pPr rtl="0"/>
          <a:endParaRPr lang="es-ES" sz="2000" dirty="0" smtClean="0"/>
        </a:p>
        <a:p>
          <a:pPr rtl="0"/>
          <a:endParaRPr lang="es-ES" sz="2000" dirty="0"/>
        </a:p>
      </dgm:t>
    </dgm:pt>
    <dgm:pt modelId="{8E61F824-5A5E-4A3B-A0EA-9A03513FEE82}" type="parTrans" cxnId="{30210D30-915C-4960-B80F-95D50A9C2429}">
      <dgm:prSet/>
      <dgm:spPr/>
      <dgm:t>
        <a:bodyPr/>
        <a:lstStyle/>
        <a:p>
          <a:endParaRPr lang="es-EC"/>
        </a:p>
      </dgm:t>
    </dgm:pt>
    <dgm:pt modelId="{CCEB18AB-A1B8-4388-991A-F7010E545885}" type="sibTrans" cxnId="{30210D30-915C-4960-B80F-95D50A9C2429}">
      <dgm:prSet/>
      <dgm:spPr/>
      <dgm:t>
        <a:bodyPr/>
        <a:lstStyle/>
        <a:p>
          <a:endParaRPr lang="es-EC"/>
        </a:p>
      </dgm:t>
    </dgm:pt>
    <dgm:pt modelId="{03975D4B-9FA9-4DA0-BC7E-87DE925B0154}" type="pres">
      <dgm:prSet presAssocID="{5CB41DAA-EAFF-40BB-A34E-38B9E2F5D31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0C7AED-3A06-4887-AA6A-C846F3F52D1C}" type="pres">
      <dgm:prSet presAssocID="{5CB41DAA-EAFF-40BB-A34E-38B9E2F5D31A}" presName="matrix" presStyleCnt="0"/>
      <dgm:spPr/>
      <dgm:t>
        <a:bodyPr/>
        <a:lstStyle/>
        <a:p>
          <a:endParaRPr lang="es-EC"/>
        </a:p>
      </dgm:t>
    </dgm:pt>
    <dgm:pt modelId="{3DD1ADF4-CF53-4937-B22F-190454067207}" type="pres">
      <dgm:prSet presAssocID="{5CB41DAA-EAFF-40BB-A34E-38B9E2F5D31A}" presName="tile1" presStyleLbl="node1" presStyleIdx="0" presStyleCnt="4"/>
      <dgm:spPr/>
      <dgm:t>
        <a:bodyPr/>
        <a:lstStyle/>
        <a:p>
          <a:endParaRPr lang="en-US"/>
        </a:p>
      </dgm:t>
    </dgm:pt>
    <dgm:pt modelId="{BF99BD55-5822-4AE4-97BD-CEA7CB6203B5}" type="pres">
      <dgm:prSet presAssocID="{5CB41DAA-EAFF-40BB-A34E-38B9E2F5D31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014B5-5E83-48BA-AA60-AE145F76A341}" type="pres">
      <dgm:prSet presAssocID="{5CB41DAA-EAFF-40BB-A34E-38B9E2F5D31A}" presName="tile2" presStyleLbl="node1" presStyleIdx="1" presStyleCnt="4" custLinFactNeighborX="9259"/>
      <dgm:spPr/>
      <dgm:t>
        <a:bodyPr/>
        <a:lstStyle/>
        <a:p>
          <a:endParaRPr lang="en-US"/>
        </a:p>
      </dgm:t>
    </dgm:pt>
    <dgm:pt modelId="{FF9E7EFB-2360-43F8-86D9-736C050CA13C}" type="pres">
      <dgm:prSet presAssocID="{5CB41DAA-EAFF-40BB-A34E-38B9E2F5D31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D0136-D6BE-476C-B631-E318CCCA9546}" type="pres">
      <dgm:prSet presAssocID="{5CB41DAA-EAFF-40BB-A34E-38B9E2F5D31A}" presName="tile3" presStyleLbl="node1" presStyleIdx="2" presStyleCnt="4"/>
      <dgm:spPr/>
      <dgm:t>
        <a:bodyPr/>
        <a:lstStyle/>
        <a:p>
          <a:endParaRPr lang="en-US"/>
        </a:p>
      </dgm:t>
    </dgm:pt>
    <dgm:pt modelId="{13A0C7C7-A193-4130-9C5C-EC3CA4D5FC95}" type="pres">
      <dgm:prSet presAssocID="{5CB41DAA-EAFF-40BB-A34E-38B9E2F5D31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8864A-EABE-4232-83E1-EA84E14740A0}" type="pres">
      <dgm:prSet presAssocID="{5CB41DAA-EAFF-40BB-A34E-38B9E2F5D31A}" presName="tile4" presStyleLbl="node1" presStyleIdx="3" presStyleCnt="4" custLinFactNeighborX="22222"/>
      <dgm:spPr/>
      <dgm:t>
        <a:bodyPr/>
        <a:lstStyle/>
        <a:p>
          <a:endParaRPr lang="en-US"/>
        </a:p>
      </dgm:t>
    </dgm:pt>
    <dgm:pt modelId="{1124BA5D-2503-4EC9-8A68-BC9423ED18CE}" type="pres">
      <dgm:prSet presAssocID="{5CB41DAA-EAFF-40BB-A34E-38B9E2F5D31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8C4FD-9AF5-4CCD-BB42-E935E43E01C3}" type="pres">
      <dgm:prSet presAssocID="{5CB41DAA-EAFF-40BB-A34E-38B9E2F5D31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C"/>
        </a:p>
      </dgm:t>
    </dgm:pt>
  </dgm:ptLst>
  <dgm:cxnLst>
    <dgm:cxn modelId="{30210D30-915C-4960-B80F-95D50A9C2429}" srcId="{1DC696E7-8572-4D3A-86B1-1E936EB10C7B}" destId="{4ADFBF0F-87CC-4D64-B46D-EC43E3549DED}" srcOrd="2" destOrd="0" parTransId="{8E61F824-5A5E-4A3B-A0EA-9A03513FEE82}" sibTransId="{CCEB18AB-A1B8-4388-991A-F7010E545885}"/>
    <dgm:cxn modelId="{CB0D7174-C097-499B-B24C-2E0E835E1CF2}" srcId="{1DC696E7-8572-4D3A-86B1-1E936EB10C7B}" destId="{755CFD4C-1E13-4D28-A5F6-F60F15844197}" srcOrd="0" destOrd="0" parTransId="{E1206EA6-148C-448C-9C4F-F7063EEF8556}" sibTransId="{25902ED1-1E68-4358-B35D-3DEA27674F9A}"/>
    <dgm:cxn modelId="{93AFC2FA-F025-418A-AB18-FC6291F84E5E}" type="presOf" srcId="{5CB41DAA-EAFF-40BB-A34E-38B9E2F5D31A}" destId="{03975D4B-9FA9-4DA0-BC7E-87DE925B0154}" srcOrd="0" destOrd="0" presId="urn:microsoft.com/office/officeart/2005/8/layout/matrix1"/>
    <dgm:cxn modelId="{85826547-9E5B-4786-99F2-F3843AE491F5}" type="presOf" srcId="{755CFD4C-1E13-4D28-A5F6-F60F15844197}" destId="{3DD1ADF4-CF53-4937-B22F-190454067207}" srcOrd="0" destOrd="0" presId="urn:microsoft.com/office/officeart/2005/8/layout/matrix1"/>
    <dgm:cxn modelId="{92025F6D-0290-456F-A8B2-6C019861DC5A}" type="presOf" srcId="{4ADFBF0F-87CC-4D64-B46D-EC43E3549DED}" destId="{66FD0136-D6BE-476C-B631-E318CCCA9546}" srcOrd="0" destOrd="0" presId="urn:microsoft.com/office/officeart/2005/8/layout/matrix1"/>
    <dgm:cxn modelId="{3B4DCFFC-A838-49C0-A402-573C83AA0D86}" type="presOf" srcId="{755CFD4C-1E13-4D28-A5F6-F60F15844197}" destId="{BF99BD55-5822-4AE4-97BD-CEA7CB6203B5}" srcOrd="1" destOrd="0" presId="urn:microsoft.com/office/officeart/2005/8/layout/matrix1"/>
    <dgm:cxn modelId="{59D29506-7DD6-4370-841F-EE96A813B034}" type="presOf" srcId="{D740A3C6-8086-4A93-ACB9-418353BEBCEB}" destId="{AC48864A-EABE-4232-83E1-EA84E14740A0}" srcOrd="0" destOrd="0" presId="urn:microsoft.com/office/officeart/2005/8/layout/matrix1"/>
    <dgm:cxn modelId="{FB62BAA4-8B62-4460-B83A-B058FDF088D0}" type="presOf" srcId="{39C3982B-F57C-4CCE-BDE5-D91A59308A10}" destId="{125014B5-5E83-48BA-AA60-AE145F76A341}" srcOrd="0" destOrd="0" presId="urn:microsoft.com/office/officeart/2005/8/layout/matrix1"/>
    <dgm:cxn modelId="{F172C717-C346-4556-82F6-C400F8CBA915}" type="presOf" srcId="{39C3982B-F57C-4CCE-BDE5-D91A59308A10}" destId="{FF9E7EFB-2360-43F8-86D9-736C050CA13C}" srcOrd="1" destOrd="0" presId="urn:microsoft.com/office/officeart/2005/8/layout/matrix1"/>
    <dgm:cxn modelId="{5AED2EBD-A07E-4642-B6A5-B682CA6AABC7}" srcId="{5CB41DAA-EAFF-40BB-A34E-38B9E2F5D31A}" destId="{1DC696E7-8572-4D3A-86B1-1E936EB10C7B}" srcOrd="0" destOrd="0" parTransId="{BA23FC51-439C-43C8-9B15-55AF394045C8}" sibTransId="{AE3DBDB7-5382-462C-A39A-982C048D202F}"/>
    <dgm:cxn modelId="{EA6BDCD8-808D-4E36-84E3-4CD65B7CDE4D}" srcId="{1DC696E7-8572-4D3A-86B1-1E936EB10C7B}" destId="{39C3982B-F57C-4CCE-BDE5-D91A59308A10}" srcOrd="1" destOrd="0" parTransId="{D9EFDF63-E7BA-404B-8A5A-77DA1D27965D}" sibTransId="{585C6710-1559-4FD1-BE3F-3364C75ADEED}"/>
    <dgm:cxn modelId="{E8A33626-4A78-43F0-8DAD-4C38171300EC}" type="presOf" srcId="{4ADFBF0F-87CC-4D64-B46D-EC43E3549DED}" destId="{13A0C7C7-A193-4130-9C5C-EC3CA4D5FC95}" srcOrd="1" destOrd="0" presId="urn:microsoft.com/office/officeart/2005/8/layout/matrix1"/>
    <dgm:cxn modelId="{68D80E4E-F685-47E6-A451-06943FE98109}" type="presOf" srcId="{1DC696E7-8572-4D3A-86B1-1E936EB10C7B}" destId="{6758C4FD-9AF5-4CCD-BB42-E935E43E01C3}" srcOrd="0" destOrd="0" presId="urn:microsoft.com/office/officeart/2005/8/layout/matrix1"/>
    <dgm:cxn modelId="{F859B82C-EC7B-482A-BD38-533BDFD7AC1E}" srcId="{1DC696E7-8572-4D3A-86B1-1E936EB10C7B}" destId="{D740A3C6-8086-4A93-ACB9-418353BEBCEB}" srcOrd="3" destOrd="0" parTransId="{C4740B57-E361-417F-B99F-3819204A5241}" sibTransId="{F6E307BF-F7B5-46AA-AE9B-3BB050A6B3F8}"/>
    <dgm:cxn modelId="{91445B06-9FDA-4E0E-9566-1A54FA0CBA3F}" type="presOf" srcId="{D740A3C6-8086-4A93-ACB9-418353BEBCEB}" destId="{1124BA5D-2503-4EC9-8A68-BC9423ED18CE}" srcOrd="1" destOrd="0" presId="urn:microsoft.com/office/officeart/2005/8/layout/matrix1"/>
    <dgm:cxn modelId="{AD2A11DB-DD36-4DC7-B57C-5D7A92D303B2}" type="presParOf" srcId="{03975D4B-9FA9-4DA0-BC7E-87DE925B0154}" destId="{E90C7AED-3A06-4887-AA6A-C846F3F52D1C}" srcOrd="0" destOrd="0" presId="urn:microsoft.com/office/officeart/2005/8/layout/matrix1"/>
    <dgm:cxn modelId="{AFEACFA5-21FA-4128-B2BC-09CD6931F9E7}" type="presParOf" srcId="{E90C7AED-3A06-4887-AA6A-C846F3F52D1C}" destId="{3DD1ADF4-CF53-4937-B22F-190454067207}" srcOrd="0" destOrd="0" presId="urn:microsoft.com/office/officeart/2005/8/layout/matrix1"/>
    <dgm:cxn modelId="{B26BF7B9-0099-414D-BA98-D1297B74F36E}" type="presParOf" srcId="{E90C7AED-3A06-4887-AA6A-C846F3F52D1C}" destId="{BF99BD55-5822-4AE4-97BD-CEA7CB6203B5}" srcOrd="1" destOrd="0" presId="urn:microsoft.com/office/officeart/2005/8/layout/matrix1"/>
    <dgm:cxn modelId="{0D2DB498-093A-43C0-A152-B7ABEE04484C}" type="presParOf" srcId="{E90C7AED-3A06-4887-AA6A-C846F3F52D1C}" destId="{125014B5-5E83-48BA-AA60-AE145F76A341}" srcOrd="2" destOrd="0" presId="urn:microsoft.com/office/officeart/2005/8/layout/matrix1"/>
    <dgm:cxn modelId="{11B13273-AA91-4CCB-86D5-9B1E9E96579D}" type="presParOf" srcId="{E90C7AED-3A06-4887-AA6A-C846F3F52D1C}" destId="{FF9E7EFB-2360-43F8-86D9-736C050CA13C}" srcOrd="3" destOrd="0" presId="urn:microsoft.com/office/officeart/2005/8/layout/matrix1"/>
    <dgm:cxn modelId="{0DC146DE-CDA7-49FA-A7C3-312FEB5AB328}" type="presParOf" srcId="{E90C7AED-3A06-4887-AA6A-C846F3F52D1C}" destId="{66FD0136-D6BE-476C-B631-E318CCCA9546}" srcOrd="4" destOrd="0" presId="urn:microsoft.com/office/officeart/2005/8/layout/matrix1"/>
    <dgm:cxn modelId="{8CA99CD5-4341-450F-8531-EEBBE65EC691}" type="presParOf" srcId="{E90C7AED-3A06-4887-AA6A-C846F3F52D1C}" destId="{13A0C7C7-A193-4130-9C5C-EC3CA4D5FC95}" srcOrd="5" destOrd="0" presId="urn:microsoft.com/office/officeart/2005/8/layout/matrix1"/>
    <dgm:cxn modelId="{B6E06813-ADFC-45B4-AC5C-C196D05A0417}" type="presParOf" srcId="{E90C7AED-3A06-4887-AA6A-C846F3F52D1C}" destId="{AC48864A-EABE-4232-83E1-EA84E14740A0}" srcOrd="6" destOrd="0" presId="urn:microsoft.com/office/officeart/2005/8/layout/matrix1"/>
    <dgm:cxn modelId="{4301E34A-6147-4D2F-8403-8D6B0F9FE165}" type="presParOf" srcId="{E90C7AED-3A06-4887-AA6A-C846F3F52D1C}" destId="{1124BA5D-2503-4EC9-8A68-BC9423ED18CE}" srcOrd="7" destOrd="0" presId="urn:microsoft.com/office/officeart/2005/8/layout/matrix1"/>
    <dgm:cxn modelId="{65B39AE3-A08D-43A6-BB1A-AC63680B6AA3}" type="presParOf" srcId="{03975D4B-9FA9-4DA0-BC7E-87DE925B0154}" destId="{6758C4FD-9AF5-4CCD-BB42-E935E43E01C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89142F3-C675-4E54-9223-E97157EA7F97}" type="doc">
      <dgm:prSet loTypeId="urn:microsoft.com/office/officeart/2005/8/layout/hProcess9" loCatId="process" qsTypeId="urn:microsoft.com/office/officeart/2005/8/quickstyle/3d1" qsCatId="3D" csTypeId="urn:microsoft.com/office/officeart/2005/8/colors/accent6_5" csCatId="accent6" phldr="1"/>
      <dgm:spPr>
        <a:scene3d>
          <a:camera prst="obliqueBottomLeft"/>
          <a:lightRig rig="threePt" dir="t"/>
        </a:scene3d>
      </dgm:spPr>
      <dgm:t>
        <a:bodyPr/>
        <a:lstStyle/>
        <a:p>
          <a:endParaRPr lang="es-EC"/>
        </a:p>
      </dgm:t>
    </dgm:pt>
    <dgm:pt modelId="{BA8FDD2F-A3AC-4A96-A30F-1CF0BBF06315}">
      <dgm:prSet custT="1"/>
      <dgm:spPr/>
      <dgm:t>
        <a:bodyPr/>
        <a:lstStyle/>
        <a:p>
          <a:pPr algn="ctr" rtl="0"/>
          <a:r>
            <a:rPr lang="en-US" sz="1600" b="1" smtClean="0">
              <a:solidFill>
                <a:schemeClr val="tx1"/>
              </a:solidFill>
            </a:rPr>
            <a:t>PROCESOS MANDATORIOS</a:t>
          </a:r>
        </a:p>
        <a:p>
          <a:pPr algn="ctr" rtl="0"/>
          <a:r>
            <a:rPr lang="en-US" sz="1600" b="0" smtClean="0">
              <a:solidFill>
                <a:schemeClr val="tx1"/>
              </a:solidFill>
            </a:rPr>
            <a:t>Cumplimiento</a:t>
          </a:r>
        </a:p>
        <a:p>
          <a:pPr algn="ctr" rtl="0"/>
          <a:r>
            <a:rPr lang="en-US" sz="1600" b="0" smtClean="0">
              <a:solidFill>
                <a:schemeClr val="tx1"/>
              </a:solidFill>
            </a:rPr>
            <a:t>Regulaciones</a:t>
          </a:r>
          <a:endParaRPr lang="en-US" sz="1600" b="0" dirty="0">
            <a:solidFill>
              <a:schemeClr val="tx1"/>
            </a:solidFill>
          </a:endParaRPr>
        </a:p>
      </dgm:t>
    </dgm:pt>
    <dgm:pt modelId="{6D6EDCD1-97AE-4A9A-8DEE-FE31C12BDD87}" type="parTrans" cxnId="{E5A65A47-F8C3-4C78-A6BA-44DAFE8B671C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AB5ADBC3-1BED-4052-8115-99D99D577DB3}" type="sibTrans" cxnId="{E5A65A47-F8C3-4C78-A6BA-44DAFE8B671C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C95CFA2A-5803-40BA-8A24-8112A64420B8}">
      <dgm:prSet custT="1"/>
      <dgm:spPr/>
      <dgm:t>
        <a:bodyPr/>
        <a:lstStyle/>
        <a:p>
          <a:pPr rtl="0"/>
          <a:r>
            <a:rPr lang="es-ES" sz="1600" b="1" smtClean="0">
              <a:solidFill>
                <a:schemeClr val="tx1"/>
              </a:solidFill>
            </a:rPr>
            <a:t>PROCESOS PRODUCTIVOS</a:t>
          </a:r>
        </a:p>
        <a:p>
          <a:pPr rtl="0"/>
          <a:r>
            <a:rPr lang="es-ES" sz="1600" b="0" smtClean="0">
              <a:solidFill>
                <a:schemeClr val="tx1"/>
              </a:solidFill>
            </a:rPr>
            <a:t>Evaluación Contractual</a:t>
          </a:r>
        </a:p>
        <a:p>
          <a:pPr rtl="0"/>
          <a:r>
            <a:rPr lang="es-ES" sz="1600" b="0" smtClean="0">
              <a:solidFill>
                <a:schemeClr val="tx1"/>
              </a:solidFill>
            </a:rPr>
            <a:t>Gestión RRHH</a:t>
          </a:r>
        </a:p>
        <a:p>
          <a:pPr rtl="0"/>
          <a:r>
            <a:rPr lang="es-ES" sz="1600" b="0" smtClean="0">
              <a:solidFill>
                <a:schemeClr val="tx1"/>
              </a:solidFill>
            </a:rPr>
            <a:t>Control Operativo</a:t>
          </a:r>
        </a:p>
        <a:p>
          <a:pPr rtl="0"/>
          <a:r>
            <a:rPr lang="es-ES" sz="1600" b="0" smtClean="0">
              <a:solidFill>
                <a:schemeClr val="tx1"/>
              </a:solidFill>
            </a:rPr>
            <a:t>Control Logístico / Adm.</a:t>
          </a:r>
          <a:endParaRPr lang="es-ES" sz="1600" b="0" dirty="0">
            <a:solidFill>
              <a:schemeClr val="tx1"/>
            </a:solidFill>
          </a:endParaRPr>
        </a:p>
      </dgm:t>
    </dgm:pt>
    <dgm:pt modelId="{220A97F6-00B2-461E-BD84-A2B6F919A7C0}" type="parTrans" cxnId="{E2CF5A4E-F433-4BBC-9F5E-B9ECDD03A9B7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78A48666-6C94-42FB-A46C-6CA2D4884364}" type="sibTrans" cxnId="{E2CF5A4E-F433-4BBC-9F5E-B9ECDD03A9B7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ED82B4CF-6798-4D94-AEC1-708A85E34A79}">
      <dgm:prSet custT="1"/>
      <dgm:spPr>
        <a:solidFill>
          <a:schemeClr val="accent6">
            <a:hueOff val="0"/>
            <a:satOff val="0"/>
            <a:lumOff val="0"/>
          </a:schemeClr>
        </a:solidFill>
      </dgm:spPr>
      <dgm:t>
        <a:bodyPr/>
        <a:lstStyle/>
        <a:p>
          <a:pPr rtl="0"/>
          <a:r>
            <a:rPr lang="es-ES" sz="1600" b="1" smtClean="0">
              <a:solidFill>
                <a:schemeClr val="tx1"/>
              </a:solidFill>
            </a:rPr>
            <a:t>PROCESOS DE APOYO</a:t>
          </a:r>
        </a:p>
        <a:p>
          <a:pPr rtl="0"/>
          <a:r>
            <a:rPr lang="es-ES" sz="1600" b="0" smtClean="0">
              <a:solidFill>
                <a:schemeClr val="tx1"/>
              </a:solidFill>
            </a:rPr>
            <a:t>Tecnología</a:t>
          </a:r>
        </a:p>
        <a:p>
          <a:pPr rtl="0"/>
          <a:r>
            <a:rPr lang="es-ES" sz="1600" b="0" smtClean="0">
              <a:solidFill>
                <a:schemeClr val="tx1"/>
              </a:solidFill>
            </a:rPr>
            <a:t>Calidad SGI</a:t>
          </a:r>
        </a:p>
        <a:p>
          <a:pPr rtl="0"/>
          <a:r>
            <a:rPr lang="es-ES" sz="1600" b="0" smtClean="0">
              <a:solidFill>
                <a:schemeClr val="tx1"/>
              </a:solidFill>
            </a:rPr>
            <a:t>Seguridad y Salud</a:t>
          </a:r>
        </a:p>
        <a:p>
          <a:pPr rtl="0"/>
          <a:r>
            <a:rPr lang="es-ES" sz="1600" b="0" smtClean="0">
              <a:solidFill>
                <a:schemeClr val="tx1"/>
              </a:solidFill>
            </a:rPr>
            <a:t>RRHH</a:t>
          </a:r>
        </a:p>
        <a:p>
          <a:pPr rtl="0"/>
          <a:r>
            <a:rPr lang="es-ES" sz="1600" b="0" smtClean="0">
              <a:solidFill>
                <a:schemeClr val="tx1"/>
              </a:solidFill>
            </a:rPr>
            <a:t>Legal</a:t>
          </a:r>
          <a:endParaRPr lang="es-ES" sz="1600" b="0" dirty="0" smtClean="0">
            <a:solidFill>
              <a:schemeClr val="tx1"/>
            </a:solidFill>
          </a:endParaRPr>
        </a:p>
      </dgm:t>
    </dgm:pt>
    <dgm:pt modelId="{C55CE9AE-F114-4263-AC6C-8B02B47A2C56}" type="parTrans" cxnId="{B6779590-9388-476F-B2E8-C73D15413847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B488BBE5-1417-43E2-8F3F-81AA03930E1E}" type="sibTrans" cxnId="{B6779590-9388-476F-B2E8-C73D15413847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98E9BD1A-F56D-4D3C-A71C-C2030FA75DBE}" type="pres">
      <dgm:prSet presAssocID="{689142F3-C675-4E54-9223-E97157EA7F9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C33A115-329C-4C9E-975D-81E3600C9E24}" type="pres">
      <dgm:prSet presAssocID="{689142F3-C675-4E54-9223-E97157EA7F97}" presName="arrow" presStyleLbl="bgShp" presStyleIdx="0" presStyleCnt="1"/>
      <dgm:spPr>
        <a:solidFill>
          <a:schemeClr val="accent6">
            <a:lumMod val="75000"/>
          </a:schemeClr>
        </a:solidFill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endParaRPr lang="es-EC"/>
        </a:p>
      </dgm:t>
    </dgm:pt>
    <dgm:pt modelId="{5C8950CD-C790-4E64-9053-8CCF80FDCA06}" type="pres">
      <dgm:prSet presAssocID="{689142F3-C675-4E54-9223-E97157EA7F97}" presName="linearProcess" presStyleCnt="0"/>
      <dgm:spPr/>
      <dgm:t>
        <a:bodyPr/>
        <a:lstStyle/>
        <a:p>
          <a:endParaRPr lang="es-EC"/>
        </a:p>
      </dgm:t>
    </dgm:pt>
    <dgm:pt modelId="{FDB529AB-18FA-4EF0-8260-79E63E6497AE}" type="pres">
      <dgm:prSet presAssocID="{BA8FDD2F-A3AC-4A96-A30F-1CF0BBF0631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559896A-D30D-471E-850C-E3CF6C96A205}" type="pres">
      <dgm:prSet presAssocID="{AB5ADBC3-1BED-4052-8115-99D99D577DB3}" presName="sibTrans" presStyleCnt="0"/>
      <dgm:spPr/>
      <dgm:t>
        <a:bodyPr/>
        <a:lstStyle/>
        <a:p>
          <a:endParaRPr lang="es-EC"/>
        </a:p>
      </dgm:t>
    </dgm:pt>
    <dgm:pt modelId="{F81244AA-E412-40BE-B5E3-E417FB786174}" type="pres">
      <dgm:prSet presAssocID="{C95CFA2A-5803-40BA-8A24-8112A64420B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69AFF1E-5C63-4F18-B9A1-68800A542A66}" type="pres">
      <dgm:prSet presAssocID="{78A48666-6C94-42FB-A46C-6CA2D4884364}" presName="sibTrans" presStyleCnt="0"/>
      <dgm:spPr/>
      <dgm:t>
        <a:bodyPr/>
        <a:lstStyle/>
        <a:p>
          <a:endParaRPr lang="es-EC"/>
        </a:p>
      </dgm:t>
    </dgm:pt>
    <dgm:pt modelId="{8FFFF48E-01D7-4B87-981E-80762150D5B2}" type="pres">
      <dgm:prSet presAssocID="{ED82B4CF-6798-4D94-AEC1-708A85E34A79}" presName="textNode" presStyleLbl="node1" presStyleIdx="2" presStyleCnt="3" custLinFactNeighborX="4792" custLinFactNeighborY="-78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26761CF-F443-46A8-BD2A-333A62C7DD2D}" type="presOf" srcId="{ED82B4CF-6798-4D94-AEC1-708A85E34A79}" destId="{8FFFF48E-01D7-4B87-981E-80762150D5B2}" srcOrd="0" destOrd="0" presId="urn:microsoft.com/office/officeart/2005/8/layout/hProcess9"/>
    <dgm:cxn modelId="{63DC982D-8687-4539-8A8F-247E9192E4B9}" type="presOf" srcId="{BA8FDD2F-A3AC-4A96-A30F-1CF0BBF06315}" destId="{FDB529AB-18FA-4EF0-8260-79E63E6497AE}" srcOrd="0" destOrd="0" presId="urn:microsoft.com/office/officeart/2005/8/layout/hProcess9"/>
    <dgm:cxn modelId="{6052BE80-2CB6-47E9-B51D-BCC32269C214}" type="presOf" srcId="{689142F3-C675-4E54-9223-E97157EA7F97}" destId="{98E9BD1A-F56D-4D3C-A71C-C2030FA75DBE}" srcOrd="0" destOrd="0" presId="urn:microsoft.com/office/officeart/2005/8/layout/hProcess9"/>
    <dgm:cxn modelId="{E2CF5A4E-F433-4BBC-9F5E-B9ECDD03A9B7}" srcId="{689142F3-C675-4E54-9223-E97157EA7F97}" destId="{C95CFA2A-5803-40BA-8A24-8112A64420B8}" srcOrd="1" destOrd="0" parTransId="{220A97F6-00B2-461E-BD84-A2B6F919A7C0}" sibTransId="{78A48666-6C94-42FB-A46C-6CA2D4884364}"/>
    <dgm:cxn modelId="{E5A65A47-F8C3-4C78-A6BA-44DAFE8B671C}" srcId="{689142F3-C675-4E54-9223-E97157EA7F97}" destId="{BA8FDD2F-A3AC-4A96-A30F-1CF0BBF06315}" srcOrd="0" destOrd="0" parTransId="{6D6EDCD1-97AE-4A9A-8DEE-FE31C12BDD87}" sibTransId="{AB5ADBC3-1BED-4052-8115-99D99D577DB3}"/>
    <dgm:cxn modelId="{B6779590-9388-476F-B2E8-C73D15413847}" srcId="{689142F3-C675-4E54-9223-E97157EA7F97}" destId="{ED82B4CF-6798-4D94-AEC1-708A85E34A79}" srcOrd="2" destOrd="0" parTransId="{C55CE9AE-F114-4263-AC6C-8B02B47A2C56}" sibTransId="{B488BBE5-1417-43E2-8F3F-81AA03930E1E}"/>
    <dgm:cxn modelId="{4562C7C6-D04B-4385-B59E-9C75E04CD402}" type="presOf" srcId="{C95CFA2A-5803-40BA-8A24-8112A64420B8}" destId="{F81244AA-E412-40BE-B5E3-E417FB786174}" srcOrd="0" destOrd="0" presId="urn:microsoft.com/office/officeart/2005/8/layout/hProcess9"/>
    <dgm:cxn modelId="{DA470CDA-F0FA-4CCE-BD72-34297718C087}" type="presParOf" srcId="{98E9BD1A-F56D-4D3C-A71C-C2030FA75DBE}" destId="{8C33A115-329C-4C9E-975D-81E3600C9E24}" srcOrd="0" destOrd="0" presId="urn:microsoft.com/office/officeart/2005/8/layout/hProcess9"/>
    <dgm:cxn modelId="{A3043329-CBC2-41AA-8286-23CFCDD7FC30}" type="presParOf" srcId="{98E9BD1A-F56D-4D3C-A71C-C2030FA75DBE}" destId="{5C8950CD-C790-4E64-9053-8CCF80FDCA06}" srcOrd="1" destOrd="0" presId="urn:microsoft.com/office/officeart/2005/8/layout/hProcess9"/>
    <dgm:cxn modelId="{A4008E31-4261-4304-A017-E60CE4102EA5}" type="presParOf" srcId="{5C8950CD-C790-4E64-9053-8CCF80FDCA06}" destId="{FDB529AB-18FA-4EF0-8260-79E63E6497AE}" srcOrd="0" destOrd="0" presId="urn:microsoft.com/office/officeart/2005/8/layout/hProcess9"/>
    <dgm:cxn modelId="{4D1C32D6-690F-4E16-A555-C0CA1AC1AEC8}" type="presParOf" srcId="{5C8950CD-C790-4E64-9053-8CCF80FDCA06}" destId="{1559896A-D30D-471E-850C-E3CF6C96A205}" srcOrd="1" destOrd="0" presId="urn:microsoft.com/office/officeart/2005/8/layout/hProcess9"/>
    <dgm:cxn modelId="{3C9C6988-9310-4BBE-86C5-5DD3C7EA2C37}" type="presParOf" srcId="{5C8950CD-C790-4E64-9053-8CCF80FDCA06}" destId="{F81244AA-E412-40BE-B5E3-E417FB786174}" srcOrd="2" destOrd="0" presId="urn:microsoft.com/office/officeart/2005/8/layout/hProcess9"/>
    <dgm:cxn modelId="{A0FA328D-8981-49B8-9A0F-72E32EA8B3E8}" type="presParOf" srcId="{5C8950CD-C790-4E64-9053-8CCF80FDCA06}" destId="{C69AFF1E-5C63-4F18-B9A1-68800A542A66}" srcOrd="3" destOrd="0" presId="urn:microsoft.com/office/officeart/2005/8/layout/hProcess9"/>
    <dgm:cxn modelId="{DF4E84CC-90CE-4BF8-860E-134EE0C4F770}" type="presParOf" srcId="{5C8950CD-C790-4E64-9053-8CCF80FDCA06}" destId="{8FFFF48E-01D7-4B87-981E-80762150D5B2}" srcOrd="4" destOrd="0" presId="urn:microsoft.com/office/officeart/2005/8/layout/hProcess9"/>
  </dgm:cxnLst>
  <dgm:bg>
    <a:solidFill>
      <a:schemeClr val="bg1"/>
    </a:solidFill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89142F3-C675-4E54-9223-E97157EA7F97}" type="doc">
      <dgm:prSet loTypeId="urn:microsoft.com/office/officeart/2008/layout/HexagonCluster" loCatId="picture" qsTypeId="urn:microsoft.com/office/officeart/2005/8/quickstyle/3d9" qsCatId="3D" csTypeId="urn:microsoft.com/office/officeart/2005/8/colors/accent1_2" csCatId="accent1" phldr="1"/>
      <dgm:spPr>
        <a:scene3d>
          <a:camera prst="perspectiveRelaxed" fov="1200000">
            <a:rot lat="19149996" lon="20104178" rev="1277324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es-EC"/>
        </a:p>
      </dgm:t>
    </dgm:pt>
    <dgm:pt modelId="{BA8FDD2F-A3AC-4A96-A30F-1CF0BBF06315}">
      <dgm:prSet custT="1"/>
      <dgm:spPr/>
      <dgm:t>
        <a:bodyPr/>
        <a:lstStyle/>
        <a:p>
          <a:pPr algn="ctr" rtl="0"/>
          <a:r>
            <a:rPr lang="en-US" sz="1800" b="0" dirty="0" smtClean="0">
              <a:solidFill>
                <a:schemeClr val="tx1"/>
              </a:solidFill>
            </a:rPr>
            <a:t>Gestión</a:t>
          </a:r>
          <a:r>
            <a:rPr lang="en-US" sz="1800" b="0" baseline="0" dirty="0" smtClean="0">
              <a:solidFill>
                <a:schemeClr val="tx1"/>
              </a:solidFill>
            </a:rPr>
            <a:t> de Operaciones</a:t>
          </a:r>
          <a:endParaRPr lang="en-US" sz="1800" b="0" dirty="0">
            <a:solidFill>
              <a:schemeClr val="tx1"/>
            </a:solidFill>
          </a:endParaRPr>
        </a:p>
      </dgm:t>
    </dgm:pt>
    <dgm:pt modelId="{6D6EDCD1-97AE-4A9A-8DEE-FE31C12BDD87}" type="parTrans" cxnId="{E5A65A47-F8C3-4C78-A6BA-44DAFE8B671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B5ADBC3-1BED-4052-8115-99D99D577DB3}" type="sibTrans" cxnId="{E5A65A47-F8C3-4C78-A6BA-44DAFE8B671C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95CFA2A-5803-40BA-8A24-8112A64420B8}">
      <dgm:prSet custT="1"/>
      <dgm:spPr/>
      <dgm:t>
        <a:bodyPr/>
        <a:lstStyle/>
        <a:p>
          <a:pPr rtl="0"/>
          <a:r>
            <a:rPr lang="es-ES" sz="1800" b="0" dirty="0" smtClean="0">
              <a:solidFill>
                <a:schemeClr val="tx1"/>
              </a:solidFill>
            </a:rPr>
            <a:t>Gestión de Recursos Humanos</a:t>
          </a:r>
          <a:endParaRPr lang="es-ES" sz="1800" b="0" dirty="0">
            <a:solidFill>
              <a:schemeClr val="tx1"/>
            </a:solidFill>
          </a:endParaRPr>
        </a:p>
      </dgm:t>
    </dgm:pt>
    <dgm:pt modelId="{220A97F6-00B2-461E-BD84-A2B6F919A7C0}" type="parTrans" cxnId="{E2CF5A4E-F433-4BBC-9F5E-B9ECDD03A9B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8A48666-6C94-42FB-A46C-6CA2D4884364}" type="sibTrans" cxnId="{E2CF5A4E-F433-4BBC-9F5E-B9ECDD03A9B7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D82B4CF-6798-4D94-AEC1-708A85E34A79}">
      <dgm:prSet custT="1"/>
      <dgm:spPr/>
      <dgm:t>
        <a:bodyPr/>
        <a:lstStyle/>
        <a:p>
          <a:pPr rtl="0"/>
          <a:r>
            <a:rPr lang="es-ES" sz="1800" b="0" dirty="0" smtClean="0">
              <a:solidFill>
                <a:schemeClr val="tx1"/>
              </a:solidFill>
            </a:rPr>
            <a:t>Respuesta a Emergencias</a:t>
          </a:r>
        </a:p>
      </dgm:t>
    </dgm:pt>
    <dgm:pt modelId="{C55CE9AE-F114-4263-AC6C-8B02B47A2C56}" type="parTrans" cxnId="{B6779590-9388-476F-B2E8-C73D1541384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488BBE5-1417-43E2-8F3F-81AA03930E1E}" type="sibTrans" cxnId="{B6779590-9388-476F-B2E8-C73D15413847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1995A84-6B63-48D1-B863-4F1E56C0C8E6}">
      <dgm:prSet custT="1"/>
      <dgm:spPr/>
      <dgm:t>
        <a:bodyPr/>
        <a:lstStyle/>
        <a:p>
          <a:pPr rtl="0"/>
          <a:r>
            <a:rPr lang="es-EC" sz="1800" dirty="0" smtClean="0">
              <a:solidFill>
                <a:schemeClr val="tx1"/>
              </a:solidFill>
            </a:rPr>
            <a:t>Comunicación</a:t>
          </a:r>
          <a:endParaRPr lang="es-EC" sz="1800" dirty="0">
            <a:solidFill>
              <a:schemeClr val="tx1"/>
            </a:solidFill>
          </a:endParaRPr>
        </a:p>
      </dgm:t>
    </dgm:pt>
    <dgm:pt modelId="{33699EA6-616E-45C0-BE68-382DBE23545F}" type="parTrans" cxnId="{C7B70664-5F2A-4298-8765-22F2F1C3B0E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81CD338-BDFB-48E4-A1B8-B394E92763A5}" type="sibTrans" cxnId="{C7B70664-5F2A-4298-8765-22F2F1C3B0ED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0933FE8-B9F4-4CF6-A7A3-2FACD2D6F800}" type="pres">
      <dgm:prSet presAssocID="{689142F3-C675-4E54-9223-E97157EA7F97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s-EC"/>
        </a:p>
      </dgm:t>
    </dgm:pt>
    <dgm:pt modelId="{041A3E73-CA6E-46E6-8DE0-3F27C237DB3F}" type="pres">
      <dgm:prSet presAssocID="{BA8FDD2F-A3AC-4A96-A30F-1CF0BBF06315}" presName="text1" presStyleCnt="0"/>
      <dgm:spPr/>
      <dgm:t>
        <a:bodyPr/>
        <a:lstStyle/>
        <a:p>
          <a:endParaRPr lang="es-EC"/>
        </a:p>
      </dgm:t>
    </dgm:pt>
    <dgm:pt modelId="{587F41FF-DF37-409C-A0CD-C7BC644BB333}" type="pres">
      <dgm:prSet presAssocID="{BA8FDD2F-A3AC-4A96-A30F-1CF0BBF06315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D631C00-E7C4-4061-B032-AE55AB61E029}" type="pres">
      <dgm:prSet presAssocID="{BA8FDD2F-A3AC-4A96-A30F-1CF0BBF06315}" presName="textaccent1" presStyleCnt="0"/>
      <dgm:spPr/>
      <dgm:t>
        <a:bodyPr/>
        <a:lstStyle/>
        <a:p>
          <a:endParaRPr lang="es-EC"/>
        </a:p>
      </dgm:t>
    </dgm:pt>
    <dgm:pt modelId="{E96969E5-05C4-4062-AB82-5B56AC885C03}" type="pres">
      <dgm:prSet presAssocID="{BA8FDD2F-A3AC-4A96-A30F-1CF0BBF06315}" presName="accentRepeatNode" presStyleLbl="solidAlignAcc1" presStyleIdx="0" presStyleCnt="8"/>
      <dgm:spPr/>
      <dgm:t>
        <a:bodyPr/>
        <a:lstStyle/>
        <a:p>
          <a:endParaRPr lang="es-EC"/>
        </a:p>
      </dgm:t>
    </dgm:pt>
    <dgm:pt modelId="{B11FFD5F-ACFE-4F78-882F-B79D1ED20FFB}" type="pres">
      <dgm:prSet presAssocID="{AB5ADBC3-1BED-4052-8115-99D99D577DB3}" presName="image1" presStyleCnt="0"/>
      <dgm:spPr/>
      <dgm:t>
        <a:bodyPr/>
        <a:lstStyle/>
        <a:p>
          <a:endParaRPr lang="es-EC"/>
        </a:p>
      </dgm:t>
    </dgm:pt>
    <dgm:pt modelId="{2576E6A5-63A0-4E83-949B-F0B7E27CF3D4}" type="pres">
      <dgm:prSet presAssocID="{AB5ADBC3-1BED-4052-8115-99D99D577DB3}" presName="imageRepeatNode" presStyleLbl="alignAcc1" presStyleIdx="0" presStyleCnt="4"/>
      <dgm:spPr/>
      <dgm:t>
        <a:bodyPr/>
        <a:lstStyle/>
        <a:p>
          <a:endParaRPr lang="es-EC"/>
        </a:p>
      </dgm:t>
    </dgm:pt>
    <dgm:pt modelId="{4191EE8E-34B9-4008-A5AD-C232047C57CB}" type="pres">
      <dgm:prSet presAssocID="{AB5ADBC3-1BED-4052-8115-99D99D577DB3}" presName="imageaccent1" presStyleCnt="0"/>
      <dgm:spPr/>
      <dgm:t>
        <a:bodyPr/>
        <a:lstStyle/>
        <a:p>
          <a:endParaRPr lang="es-EC"/>
        </a:p>
      </dgm:t>
    </dgm:pt>
    <dgm:pt modelId="{FE959A01-0F71-4FB3-BBA8-EF07EBBCBC5D}" type="pres">
      <dgm:prSet presAssocID="{AB5ADBC3-1BED-4052-8115-99D99D577DB3}" presName="accentRepeatNode" presStyleLbl="solidAlignAcc1" presStyleIdx="1" presStyleCnt="8"/>
      <dgm:spPr/>
      <dgm:t>
        <a:bodyPr/>
        <a:lstStyle/>
        <a:p>
          <a:endParaRPr lang="es-EC"/>
        </a:p>
      </dgm:t>
    </dgm:pt>
    <dgm:pt modelId="{1178FF82-4C95-466D-A9F8-7A1A5ACE081C}" type="pres">
      <dgm:prSet presAssocID="{41995A84-6B63-48D1-B863-4F1E56C0C8E6}" presName="text2" presStyleCnt="0"/>
      <dgm:spPr/>
      <dgm:t>
        <a:bodyPr/>
        <a:lstStyle/>
        <a:p>
          <a:endParaRPr lang="es-EC"/>
        </a:p>
      </dgm:t>
    </dgm:pt>
    <dgm:pt modelId="{648B4C9B-1DC8-481E-95A2-FC97F67BAD0A}" type="pres">
      <dgm:prSet presAssocID="{41995A84-6B63-48D1-B863-4F1E56C0C8E6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B2253B2-D7B4-422F-ACD5-4871AD26FEE5}" type="pres">
      <dgm:prSet presAssocID="{41995A84-6B63-48D1-B863-4F1E56C0C8E6}" presName="textaccent2" presStyleCnt="0"/>
      <dgm:spPr/>
      <dgm:t>
        <a:bodyPr/>
        <a:lstStyle/>
        <a:p>
          <a:endParaRPr lang="es-EC"/>
        </a:p>
      </dgm:t>
    </dgm:pt>
    <dgm:pt modelId="{A56D1FF8-BE4F-42AA-892D-2FC5DD65BF2F}" type="pres">
      <dgm:prSet presAssocID="{41995A84-6B63-48D1-B863-4F1E56C0C8E6}" presName="accentRepeatNode" presStyleLbl="solidAlignAcc1" presStyleIdx="2" presStyleCnt="8"/>
      <dgm:spPr/>
      <dgm:t>
        <a:bodyPr/>
        <a:lstStyle/>
        <a:p>
          <a:endParaRPr lang="es-EC"/>
        </a:p>
      </dgm:t>
    </dgm:pt>
    <dgm:pt modelId="{F12AE907-B481-45BF-946E-EA68EDA8178C}" type="pres">
      <dgm:prSet presAssocID="{A81CD338-BDFB-48E4-A1B8-B394E92763A5}" presName="image2" presStyleCnt="0"/>
      <dgm:spPr/>
      <dgm:t>
        <a:bodyPr/>
        <a:lstStyle/>
        <a:p>
          <a:endParaRPr lang="es-EC"/>
        </a:p>
      </dgm:t>
    </dgm:pt>
    <dgm:pt modelId="{EBFBD597-A02A-4F88-835F-C8AF964E604F}" type="pres">
      <dgm:prSet presAssocID="{A81CD338-BDFB-48E4-A1B8-B394E92763A5}" presName="imageRepeatNode" presStyleLbl="alignAcc1" presStyleIdx="1" presStyleCnt="4"/>
      <dgm:spPr/>
      <dgm:t>
        <a:bodyPr/>
        <a:lstStyle/>
        <a:p>
          <a:endParaRPr lang="es-EC"/>
        </a:p>
      </dgm:t>
    </dgm:pt>
    <dgm:pt modelId="{074DA3F5-E5FA-4FEB-8A71-B5C6AD93D138}" type="pres">
      <dgm:prSet presAssocID="{A81CD338-BDFB-48E4-A1B8-B394E92763A5}" presName="imageaccent2" presStyleCnt="0"/>
      <dgm:spPr/>
      <dgm:t>
        <a:bodyPr/>
        <a:lstStyle/>
        <a:p>
          <a:endParaRPr lang="es-EC"/>
        </a:p>
      </dgm:t>
    </dgm:pt>
    <dgm:pt modelId="{DD1146E0-4C9E-4897-B2BD-5D0DBAAEDE46}" type="pres">
      <dgm:prSet presAssocID="{A81CD338-BDFB-48E4-A1B8-B394E92763A5}" presName="accentRepeatNode" presStyleLbl="solidAlignAcc1" presStyleIdx="3" presStyleCnt="8"/>
      <dgm:spPr/>
      <dgm:t>
        <a:bodyPr/>
        <a:lstStyle/>
        <a:p>
          <a:endParaRPr lang="es-EC"/>
        </a:p>
      </dgm:t>
    </dgm:pt>
    <dgm:pt modelId="{E862F7E7-1547-43CE-8FDB-1E16EA3F22DC}" type="pres">
      <dgm:prSet presAssocID="{C95CFA2A-5803-40BA-8A24-8112A64420B8}" presName="text3" presStyleCnt="0"/>
      <dgm:spPr/>
      <dgm:t>
        <a:bodyPr/>
        <a:lstStyle/>
        <a:p>
          <a:endParaRPr lang="es-EC"/>
        </a:p>
      </dgm:t>
    </dgm:pt>
    <dgm:pt modelId="{23AE3257-461A-4A81-85CB-51A972246F03}" type="pres">
      <dgm:prSet presAssocID="{C95CFA2A-5803-40BA-8A24-8112A64420B8}" presName="textRepeatNode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4111EFB-783F-4A34-BA68-5703163A0D5E}" type="pres">
      <dgm:prSet presAssocID="{C95CFA2A-5803-40BA-8A24-8112A64420B8}" presName="textaccent3" presStyleCnt="0"/>
      <dgm:spPr/>
      <dgm:t>
        <a:bodyPr/>
        <a:lstStyle/>
        <a:p>
          <a:endParaRPr lang="es-EC"/>
        </a:p>
      </dgm:t>
    </dgm:pt>
    <dgm:pt modelId="{ECBCB371-6D19-4BD0-A7F1-6EC64B5E0907}" type="pres">
      <dgm:prSet presAssocID="{C95CFA2A-5803-40BA-8A24-8112A64420B8}" presName="accentRepeatNode" presStyleLbl="solidAlignAcc1" presStyleIdx="4" presStyleCnt="8"/>
      <dgm:spPr/>
      <dgm:t>
        <a:bodyPr/>
        <a:lstStyle/>
        <a:p>
          <a:endParaRPr lang="es-EC"/>
        </a:p>
      </dgm:t>
    </dgm:pt>
    <dgm:pt modelId="{4ACF7887-EBAE-43BB-A4C4-DE11F1F2AD12}" type="pres">
      <dgm:prSet presAssocID="{78A48666-6C94-42FB-A46C-6CA2D4884364}" presName="image3" presStyleCnt="0"/>
      <dgm:spPr/>
      <dgm:t>
        <a:bodyPr/>
        <a:lstStyle/>
        <a:p>
          <a:endParaRPr lang="es-EC"/>
        </a:p>
      </dgm:t>
    </dgm:pt>
    <dgm:pt modelId="{E0C20DB0-F5CB-4040-9D4E-47C56E05FB84}" type="pres">
      <dgm:prSet presAssocID="{78A48666-6C94-42FB-A46C-6CA2D4884364}" presName="imageRepeatNode" presStyleLbl="alignAcc1" presStyleIdx="2" presStyleCnt="4"/>
      <dgm:spPr/>
      <dgm:t>
        <a:bodyPr/>
        <a:lstStyle/>
        <a:p>
          <a:endParaRPr lang="es-EC"/>
        </a:p>
      </dgm:t>
    </dgm:pt>
    <dgm:pt modelId="{2A9E6156-D74A-42C8-B260-A807CF2A6A63}" type="pres">
      <dgm:prSet presAssocID="{78A48666-6C94-42FB-A46C-6CA2D4884364}" presName="imageaccent3" presStyleCnt="0"/>
      <dgm:spPr/>
      <dgm:t>
        <a:bodyPr/>
        <a:lstStyle/>
        <a:p>
          <a:endParaRPr lang="es-EC"/>
        </a:p>
      </dgm:t>
    </dgm:pt>
    <dgm:pt modelId="{07D9E58F-B7EC-49FD-AD84-9CB995BFA3B7}" type="pres">
      <dgm:prSet presAssocID="{78A48666-6C94-42FB-A46C-6CA2D4884364}" presName="accentRepeatNode" presStyleLbl="solidAlignAcc1" presStyleIdx="5" presStyleCnt="8"/>
      <dgm:spPr/>
      <dgm:t>
        <a:bodyPr/>
        <a:lstStyle/>
        <a:p>
          <a:endParaRPr lang="es-EC"/>
        </a:p>
      </dgm:t>
    </dgm:pt>
    <dgm:pt modelId="{A49BFDEA-1313-437C-8439-5B39F53A7C81}" type="pres">
      <dgm:prSet presAssocID="{ED82B4CF-6798-4D94-AEC1-708A85E34A79}" presName="text4" presStyleCnt="0"/>
      <dgm:spPr/>
      <dgm:t>
        <a:bodyPr/>
        <a:lstStyle/>
        <a:p>
          <a:endParaRPr lang="es-EC"/>
        </a:p>
      </dgm:t>
    </dgm:pt>
    <dgm:pt modelId="{58F42CBC-4CFF-4584-B410-7C7EBA2FF564}" type="pres">
      <dgm:prSet presAssocID="{ED82B4CF-6798-4D94-AEC1-708A85E34A79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0EEC1BA-89ED-4BDC-BB23-C478A148361F}" type="pres">
      <dgm:prSet presAssocID="{ED82B4CF-6798-4D94-AEC1-708A85E34A79}" presName="textaccent4" presStyleCnt="0"/>
      <dgm:spPr/>
      <dgm:t>
        <a:bodyPr/>
        <a:lstStyle/>
        <a:p>
          <a:endParaRPr lang="es-EC"/>
        </a:p>
      </dgm:t>
    </dgm:pt>
    <dgm:pt modelId="{57DD2217-73E6-472C-90FA-DD49611639D1}" type="pres">
      <dgm:prSet presAssocID="{ED82B4CF-6798-4D94-AEC1-708A85E34A79}" presName="accentRepeatNode" presStyleLbl="solidAlignAcc1" presStyleIdx="6" presStyleCnt="8"/>
      <dgm:spPr/>
      <dgm:t>
        <a:bodyPr/>
        <a:lstStyle/>
        <a:p>
          <a:endParaRPr lang="es-EC"/>
        </a:p>
      </dgm:t>
    </dgm:pt>
    <dgm:pt modelId="{2749E714-BF16-48FA-B35F-EF9959DAF7C2}" type="pres">
      <dgm:prSet presAssocID="{B488BBE5-1417-43E2-8F3F-81AA03930E1E}" presName="image4" presStyleCnt="0"/>
      <dgm:spPr/>
      <dgm:t>
        <a:bodyPr/>
        <a:lstStyle/>
        <a:p>
          <a:endParaRPr lang="es-EC"/>
        </a:p>
      </dgm:t>
    </dgm:pt>
    <dgm:pt modelId="{0B621CE5-5688-45FD-9393-958E085356C8}" type="pres">
      <dgm:prSet presAssocID="{B488BBE5-1417-43E2-8F3F-81AA03930E1E}" presName="imageRepeatNode" presStyleLbl="alignAcc1" presStyleIdx="3" presStyleCnt="4"/>
      <dgm:spPr/>
      <dgm:t>
        <a:bodyPr/>
        <a:lstStyle/>
        <a:p>
          <a:endParaRPr lang="es-EC"/>
        </a:p>
      </dgm:t>
    </dgm:pt>
    <dgm:pt modelId="{EAF75C47-8890-4382-BE78-12F9DEB6C443}" type="pres">
      <dgm:prSet presAssocID="{B488BBE5-1417-43E2-8F3F-81AA03930E1E}" presName="imageaccent4" presStyleCnt="0"/>
      <dgm:spPr/>
      <dgm:t>
        <a:bodyPr/>
        <a:lstStyle/>
        <a:p>
          <a:endParaRPr lang="es-EC"/>
        </a:p>
      </dgm:t>
    </dgm:pt>
    <dgm:pt modelId="{E5489266-D2DC-489C-B48C-DA65155396E9}" type="pres">
      <dgm:prSet presAssocID="{B488BBE5-1417-43E2-8F3F-81AA03930E1E}" presName="accentRepeatNode" presStyleLbl="solidAlignAcc1" presStyleIdx="7" presStyleCnt="8"/>
      <dgm:spPr/>
      <dgm:t>
        <a:bodyPr/>
        <a:lstStyle/>
        <a:p>
          <a:endParaRPr lang="es-EC"/>
        </a:p>
      </dgm:t>
    </dgm:pt>
  </dgm:ptLst>
  <dgm:cxnLst>
    <dgm:cxn modelId="{2C8D1539-D92C-40E2-9EA6-65351166897D}" type="presOf" srcId="{689142F3-C675-4E54-9223-E97157EA7F97}" destId="{20933FE8-B9F4-4CF6-A7A3-2FACD2D6F800}" srcOrd="0" destOrd="0" presId="urn:microsoft.com/office/officeart/2008/layout/HexagonCluster"/>
    <dgm:cxn modelId="{79D9B5AA-6D40-47AD-AA18-C3F722A21B9B}" type="presOf" srcId="{78A48666-6C94-42FB-A46C-6CA2D4884364}" destId="{E0C20DB0-F5CB-4040-9D4E-47C56E05FB84}" srcOrd="0" destOrd="0" presId="urn:microsoft.com/office/officeart/2008/layout/HexagonCluster"/>
    <dgm:cxn modelId="{E2CF5A4E-F433-4BBC-9F5E-B9ECDD03A9B7}" srcId="{689142F3-C675-4E54-9223-E97157EA7F97}" destId="{C95CFA2A-5803-40BA-8A24-8112A64420B8}" srcOrd="2" destOrd="0" parTransId="{220A97F6-00B2-461E-BD84-A2B6F919A7C0}" sibTransId="{78A48666-6C94-42FB-A46C-6CA2D4884364}"/>
    <dgm:cxn modelId="{5FE1547F-D2CE-4750-974D-60AF0A772155}" type="presOf" srcId="{BA8FDD2F-A3AC-4A96-A30F-1CF0BBF06315}" destId="{587F41FF-DF37-409C-A0CD-C7BC644BB333}" srcOrd="0" destOrd="0" presId="urn:microsoft.com/office/officeart/2008/layout/HexagonCluster"/>
    <dgm:cxn modelId="{1F0201BA-31D9-444B-88DB-B7BEFD6F1FCC}" type="presOf" srcId="{AB5ADBC3-1BED-4052-8115-99D99D577DB3}" destId="{2576E6A5-63A0-4E83-949B-F0B7E27CF3D4}" srcOrd="0" destOrd="0" presId="urn:microsoft.com/office/officeart/2008/layout/HexagonCluster"/>
    <dgm:cxn modelId="{06D1E9AF-7858-48F6-9FFD-B14D6EC59105}" type="presOf" srcId="{ED82B4CF-6798-4D94-AEC1-708A85E34A79}" destId="{58F42CBC-4CFF-4584-B410-7C7EBA2FF564}" srcOrd="0" destOrd="0" presId="urn:microsoft.com/office/officeart/2008/layout/HexagonCluster"/>
    <dgm:cxn modelId="{C7B70664-5F2A-4298-8765-22F2F1C3B0ED}" srcId="{689142F3-C675-4E54-9223-E97157EA7F97}" destId="{41995A84-6B63-48D1-B863-4F1E56C0C8E6}" srcOrd="1" destOrd="0" parTransId="{33699EA6-616E-45C0-BE68-382DBE23545F}" sibTransId="{A81CD338-BDFB-48E4-A1B8-B394E92763A5}"/>
    <dgm:cxn modelId="{8A4674DC-F74A-4FAB-8F2F-7DA38A46C021}" type="presOf" srcId="{41995A84-6B63-48D1-B863-4F1E56C0C8E6}" destId="{648B4C9B-1DC8-481E-95A2-FC97F67BAD0A}" srcOrd="0" destOrd="0" presId="urn:microsoft.com/office/officeart/2008/layout/HexagonCluster"/>
    <dgm:cxn modelId="{B055CBBA-3961-4B31-A1F5-DA8624F34F9F}" type="presOf" srcId="{C95CFA2A-5803-40BA-8A24-8112A64420B8}" destId="{23AE3257-461A-4A81-85CB-51A972246F03}" srcOrd="0" destOrd="0" presId="urn:microsoft.com/office/officeart/2008/layout/HexagonCluster"/>
    <dgm:cxn modelId="{B6779590-9388-476F-B2E8-C73D15413847}" srcId="{689142F3-C675-4E54-9223-E97157EA7F97}" destId="{ED82B4CF-6798-4D94-AEC1-708A85E34A79}" srcOrd="3" destOrd="0" parTransId="{C55CE9AE-F114-4263-AC6C-8B02B47A2C56}" sibTransId="{B488BBE5-1417-43E2-8F3F-81AA03930E1E}"/>
    <dgm:cxn modelId="{87477AED-9C1A-43A4-AD18-3816AFD14096}" type="presOf" srcId="{A81CD338-BDFB-48E4-A1B8-B394E92763A5}" destId="{EBFBD597-A02A-4F88-835F-C8AF964E604F}" srcOrd="0" destOrd="0" presId="urn:microsoft.com/office/officeart/2008/layout/HexagonCluster"/>
    <dgm:cxn modelId="{E2CE204D-0A79-4CFC-A11C-43C0FA851616}" type="presOf" srcId="{B488BBE5-1417-43E2-8F3F-81AA03930E1E}" destId="{0B621CE5-5688-45FD-9393-958E085356C8}" srcOrd="0" destOrd="0" presId="urn:microsoft.com/office/officeart/2008/layout/HexagonCluster"/>
    <dgm:cxn modelId="{E5A65A47-F8C3-4C78-A6BA-44DAFE8B671C}" srcId="{689142F3-C675-4E54-9223-E97157EA7F97}" destId="{BA8FDD2F-A3AC-4A96-A30F-1CF0BBF06315}" srcOrd="0" destOrd="0" parTransId="{6D6EDCD1-97AE-4A9A-8DEE-FE31C12BDD87}" sibTransId="{AB5ADBC3-1BED-4052-8115-99D99D577DB3}"/>
    <dgm:cxn modelId="{DDF0BA49-648C-4146-840F-EDC54BBF47CD}" type="presParOf" srcId="{20933FE8-B9F4-4CF6-A7A3-2FACD2D6F800}" destId="{041A3E73-CA6E-46E6-8DE0-3F27C237DB3F}" srcOrd="0" destOrd="0" presId="urn:microsoft.com/office/officeart/2008/layout/HexagonCluster"/>
    <dgm:cxn modelId="{8F4E1171-D34F-4456-9BAA-0CFD52F41010}" type="presParOf" srcId="{041A3E73-CA6E-46E6-8DE0-3F27C237DB3F}" destId="{587F41FF-DF37-409C-A0CD-C7BC644BB333}" srcOrd="0" destOrd="0" presId="urn:microsoft.com/office/officeart/2008/layout/HexagonCluster"/>
    <dgm:cxn modelId="{D65CC003-81CC-4E91-8B50-2DDCCCDF2645}" type="presParOf" srcId="{20933FE8-B9F4-4CF6-A7A3-2FACD2D6F800}" destId="{AD631C00-E7C4-4061-B032-AE55AB61E029}" srcOrd="1" destOrd="0" presId="urn:microsoft.com/office/officeart/2008/layout/HexagonCluster"/>
    <dgm:cxn modelId="{A4FBF752-5438-45B9-9A9A-B113D7D208D7}" type="presParOf" srcId="{AD631C00-E7C4-4061-B032-AE55AB61E029}" destId="{E96969E5-05C4-4062-AB82-5B56AC885C03}" srcOrd="0" destOrd="0" presId="urn:microsoft.com/office/officeart/2008/layout/HexagonCluster"/>
    <dgm:cxn modelId="{FD216BA9-5C82-4B65-A6DB-D2E9690851D4}" type="presParOf" srcId="{20933FE8-B9F4-4CF6-A7A3-2FACD2D6F800}" destId="{B11FFD5F-ACFE-4F78-882F-B79D1ED20FFB}" srcOrd="2" destOrd="0" presId="urn:microsoft.com/office/officeart/2008/layout/HexagonCluster"/>
    <dgm:cxn modelId="{7E48B1A5-D8D0-418F-97F9-899E9F822B4A}" type="presParOf" srcId="{B11FFD5F-ACFE-4F78-882F-B79D1ED20FFB}" destId="{2576E6A5-63A0-4E83-949B-F0B7E27CF3D4}" srcOrd="0" destOrd="0" presId="urn:microsoft.com/office/officeart/2008/layout/HexagonCluster"/>
    <dgm:cxn modelId="{177637B3-E9E1-4E34-A2CC-AF7A482419A7}" type="presParOf" srcId="{20933FE8-B9F4-4CF6-A7A3-2FACD2D6F800}" destId="{4191EE8E-34B9-4008-A5AD-C232047C57CB}" srcOrd="3" destOrd="0" presId="urn:microsoft.com/office/officeart/2008/layout/HexagonCluster"/>
    <dgm:cxn modelId="{87BDACF4-5F3B-418A-86DB-088ED1BD1EF9}" type="presParOf" srcId="{4191EE8E-34B9-4008-A5AD-C232047C57CB}" destId="{FE959A01-0F71-4FB3-BBA8-EF07EBBCBC5D}" srcOrd="0" destOrd="0" presId="urn:microsoft.com/office/officeart/2008/layout/HexagonCluster"/>
    <dgm:cxn modelId="{CCD06514-C269-486E-9017-EAF62E211CB5}" type="presParOf" srcId="{20933FE8-B9F4-4CF6-A7A3-2FACD2D6F800}" destId="{1178FF82-4C95-466D-A9F8-7A1A5ACE081C}" srcOrd="4" destOrd="0" presId="urn:microsoft.com/office/officeart/2008/layout/HexagonCluster"/>
    <dgm:cxn modelId="{BDF0CEE7-A1D2-4EAF-949B-2F86831F0453}" type="presParOf" srcId="{1178FF82-4C95-466D-A9F8-7A1A5ACE081C}" destId="{648B4C9B-1DC8-481E-95A2-FC97F67BAD0A}" srcOrd="0" destOrd="0" presId="urn:microsoft.com/office/officeart/2008/layout/HexagonCluster"/>
    <dgm:cxn modelId="{CF40A14B-2971-42C2-9CC9-E77546385EF9}" type="presParOf" srcId="{20933FE8-B9F4-4CF6-A7A3-2FACD2D6F800}" destId="{3B2253B2-D7B4-422F-ACD5-4871AD26FEE5}" srcOrd="5" destOrd="0" presId="urn:microsoft.com/office/officeart/2008/layout/HexagonCluster"/>
    <dgm:cxn modelId="{4E01A5A0-D948-44AA-A0EC-BF275E30E4DD}" type="presParOf" srcId="{3B2253B2-D7B4-422F-ACD5-4871AD26FEE5}" destId="{A56D1FF8-BE4F-42AA-892D-2FC5DD65BF2F}" srcOrd="0" destOrd="0" presId="urn:microsoft.com/office/officeart/2008/layout/HexagonCluster"/>
    <dgm:cxn modelId="{C5C8CD24-B2FB-4D04-A28E-39C01F9F5015}" type="presParOf" srcId="{20933FE8-B9F4-4CF6-A7A3-2FACD2D6F800}" destId="{F12AE907-B481-45BF-946E-EA68EDA8178C}" srcOrd="6" destOrd="0" presId="urn:microsoft.com/office/officeart/2008/layout/HexagonCluster"/>
    <dgm:cxn modelId="{F4E364C0-22B1-4092-B7F6-ED931FB4154E}" type="presParOf" srcId="{F12AE907-B481-45BF-946E-EA68EDA8178C}" destId="{EBFBD597-A02A-4F88-835F-C8AF964E604F}" srcOrd="0" destOrd="0" presId="urn:microsoft.com/office/officeart/2008/layout/HexagonCluster"/>
    <dgm:cxn modelId="{CB637EDE-FA10-4830-804A-F7EF0B2162A8}" type="presParOf" srcId="{20933FE8-B9F4-4CF6-A7A3-2FACD2D6F800}" destId="{074DA3F5-E5FA-4FEB-8A71-B5C6AD93D138}" srcOrd="7" destOrd="0" presId="urn:microsoft.com/office/officeart/2008/layout/HexagonCluster"/>
    <dgm:cxn modelId="{AE85D7E7-D6D6-45FC-98F1-07859A7086F6}" type="presParOf" srcId="{074DA3F5-E5FA-4FEB-8A71-B5C6AD93D138}" destId="{DD1146E0-4C9E-4897-B2BD-5D0DBAAEDE46}" srcOrd="0" destOrd="0" presId="urn:microsoft.com/office/officeart/2008/layout/HexagonCluster"/>
    <dgm:cxn modelId="{52AF18FE-FD86-4711-811E-3578DF54BB8D}" type="presParOf" srcId="{20933FE8-B9F4-4CF6-A7A3-2FACD2D6F800}" destId="{E862F7E7-1547-43CE-8FDB-1E16EA3F22DC}" srcOrd="8" destOrd="0" presId="urn:microsoft.com/office/officeart/2008/layout/HexagonCluster"/>
    <dgm:cxn modelId="{343B1DDB-C760-41C4-A9F7-626CA4B644FF}" type="presParOf" srcId="{E862F7E7-1547-43CE-8FDB-1E16EA3F22DC}" destId="{23AE3257-461A-4A81-85CB-51A972246F03}" srcOrd="0" destOrd="0" presId="urn:microsoft.com/office/officeart/2008/layout/HexagonCluster"/>
    <dgm:cxn modelId="{B02B7BFA-5DFE-45E8-97A4-AF3EE4A19F7B}" type="presParOf" srcId="{20933FE8-B9F4-4CF6-A7A3-2FACD2D6F800}" destId="{94111EFB-783F-4A34-BA68-5703163A0D5E}" srcOrd="9" destOrd="0" presId="urn:microsoft.com/office/officeart/2008/layout/HexagonCluster"/>
    <dgm:cxn modelId="{615C619F-0AD8-476F-81A5-2D0D228165AC}" type="presParOf" srcId="{94111EFB-783F-4A34-BA68-5703163A0D5E}" destId="{ECBCB371-6D19-4BD0-A7F1-6EC64B5E0907}" srcOrd="0" destOrd="0" presId="urn:microsoft.com/office/officeart/2008/layout/HexagonCluster"/>
    <dgm:cxn modelId="{D513A762-3AAC-4834-8C16-AFD780072811}" type="presParOf" srcId="{20933FE8-B9F4-4CF6-A7A3-2FACD2D6F800}" destId="{4ACF7887-EBAE-43BB-A4C4-DE11F1F2AD12}" srcOrd="10" destOrd="0" presId="urn:microsoft.com/office/officeart/2008/layout/HexagonCluster"/>
    <dgm:cxn modelId="{76B67A7A-5471-49DF-951D-6A3B533E8A9E}" type="presParOf" srcId="{4ACF7887-EBAE-43BB-A4C4-DE11F1F2AD12}" destId="{E0C20DB0-F5CB-4040-9D4E-47C56E05FB84}" srcOrd="0" destOrd="0" presId="urn:microsoft.com/office/officeart/2008/layout/HexagonCluster"/>
    <dgm:cxn modelId="{DD879DA3-4C72-4E4D-AD82-6033341AE203}" type="presParOf" srcId="{20933FE8-B9F4-4CF6-A7A3-2FACD2D6F800}" destId="{2A9E6156-D74A-42C8-B260-A807CF2A6A63}" srcOrd="11" destOrd="0" presId="urn:microsoft.com/office/officeart/2008/layout/HexagonCluster"/>
    <dgm:cxn modelId="{1E72B0F8-E2DE-41B2-BA7A-7683CCC1F2A5}" type="presParOf" srcId="{2A9E6156-D74A-42C8-B260-A807CF2A6A63}" destId="{07D9E58F-B7EC-49FD-AD84-9CB995BFA3B7}" srcOrd="0" destOrd="0" presId="urn:microsoft.com/office/officeart/2008/layout/HexagonCluster"/>
    <dgm:cxn modelId="{07848837-E855-49F8-9E93-F20DAE8B7631}" type="presParOf" srcId="{20933FE8-B9F4-4CF6-A7A3-2FACD2D6F800}" destId="{A49BFDEA-1313-437C-8439-5B39F53A7C81}" srcOrd="12" destOrd="0" presId="urn:microsoft.com/office/officeart/2008/layout/HexagonCluster"/>
    <dgm:cxn modelId="{3E2A0592-BD85-497E-B198-DD569AAF447F}" type="presParOf" srcId="{A49BFDEA-1313-437C-8439-5B39F53A7C81}" destId="{58F42CBC-4CFF-4584-B410-7C7EBA2FF564}" srcOrd="0" destOrd="0" presId="urn:microsoft.com/office/officeart/2008/layout/HexagonCluster"/>
    <dgm:cxn modelId="{CC04C4A2-A5CC-4AC4-AD41-CA415F3E7710}" type="presParOf" srcId="{20933FE8-B9F4-4CF6-A7A3-2FACD2D6F800}" destId="{D0EEC1BA-89ED-4BDC-BB23-C478A148361F}" srcOrd="13" destOrd="0" presId="urn:microsoft.com/office/officeart/2008/layout/HexagonCluster"/>
    <dgm:cxn modelId="{B35A187C-B5FD-4CBF-AD5D-14EF34F661E2}" type="presParOf" srcId="{D0EEC1BA-89ED-4BDC-BB23-C478A148361F}" destId="{57DD2217-73E6-472C-90FA-DD49611639D1}" srcOrd="0" destOrd="0" presId="urn:microsoft.com/office/officeart/2008/layout/HexagonCluster"/>
    <dgm:cxn modelId="{1F49D02C-2E0F-441B-BAA9-7A2AC042AF8D}" type="presParOf" srcId="{20933FE8-B9F4-4CF6-A7A3-2FACD2D6F800}" destId="{2749E714-BF16-48FA-B35F-EF9959DAF7C2}" srcOrd="14" destOrd="0" presId="urn:microsoft.com/office/officeart/2008/layout/HexagonCluster"/>
    <dgm:cxn modelId="{7F697098-9386-4E3A-8991-607A1CBE6E53}" type="presParOf" srcId="{2749E714-BF16-48FA-B35F-EF9959DAF7C2}" destId="{0B621CE5-5688-45FD-9393-958E085356C8}" srcOrd="0" destOrd="0" presId="urn:microsoft.com/office/officeart/2008/layout/HexagonCluster"/>
    <dgm:cxn modelId="{B670BAC4-444F-44C1-9860-B095303B4B5F}" type="presParOf" srcId="{20933FE8-B9F4-4CF6-A7A3-2FACD2D6F800}" destId="{EAF75C47-8890-4382-BE78-12F9DEB6C443}" srcOrd="15" destOrd="0" presId="urn:microsoft.com/office/officeart/2008/layout/HexagonCluster"/>
    <dgm:cxn modelId="{267B511F-6139-4FBF-AF43-73CC7DD54AAD}" type="presParOf" srcId="{EAF75C47-8890-4382-BE78-12F9DEB6C443}" destId="{E5489266-D2DC-489C-B48C-DA65155396E9}" srcOrd="0" destOrd="0" presId="urn:microsoft.com/office/officeart/2008/layout/HexagonCluster"/>
  </dgm:cxnLst>
  <dgm:bg>
    <a:gradFill flip="none" rotWithShape="1">
      <a:gsLst>
        <a:gs pos="0">
          <a:schemeClr val="tx1">
            <a:tint val="66000"/>
            <a:satMod val="160000"/>
          </a:schemeClr>
        </a:gs>
        <a:gs pos="50000">
          <a:schemeClr val="tx1">
            <a:tint val="44500"/>
            <a:satMod val="160000"/>
          </a:schemeClr>
        </a:gs>
        <a:gs pos="100000">
          <a:schemeClr val="tx1">
            <a:tint val="23500"/>
            <a:satMod val="160000"/>
          </a:schemeClr>
        </a:gs>
      </a:gsLst>
      <a:lin ang="5400000" scaled="1"/>
      <a:tileRect/>
    </a:gradFill>
    <a:effectLst>
      <a:innerShdw blurRad="63500" dist="50800" dir="135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89142F3-C675-4E54-9223-E97157EA7F97}" type="doc">
      <dgm:prSet loTypeId="urn:microsoft.com/office/officeart/2005/8/layout/hList7#1" loCatId="relationship" qsTypeId="urn:microsoft.com/office/officeart/2005/8/quickstyle/3d3" qsCatId="3D" csTypeId="urn:microsoft.com/office/officeart/2005/8/colors/accent6_4" csCatId="accent6" phldr="1"/>
      <dgm:spPr/>
      <dgm:t>
        <a:bodyPr/>
        <a:lstStyle/>
        <a:p>
          <a:endParaRPr lang="es-EC"/>
        </a:p>
      </dgm:t>
    </dgm:pt>
    <dgm:pt modelId="{BA8FDD2F-A3AC-4A96-A30F-1CF0BBF06315}">
      <dgm:prSet custT="1"/>
      <dgm:spPr/>
      <dgm:t>
        <a:bodyPr/>
        <a:lstStyle/>
        <a:p>
          <a:pPr algn="ctr" rtl="0"/>
          <a:r>
            <a:rPr lang="en-US" sz="1800" b="0" dirty="0" smtClean="0"/>
            <a:t>CONCLUSIONES</a:t>
          </a:r>
        </a:p>
        <a:p>
          <a:pPr algn="l" rtl="0"/>
          <a:r>
            <a:rPr lang="es-MX" sz="1800" dirty="0" smtClean="0"/>
            <a:t>1) Justifica por el alto presupuesto y la necesidad de controlar esa inversión.</a:t>
          </a:r>
          <a:endParaRPr lang="es-EC" sz="1800" dirty="0" smtClean="0"/>
        </a:p>
        <a:p>
          <a:pPr algn="l"/>
          <a:r>
            <a:rPr lang="es-MX" sz="1800" dirty="0" smtClean="0"/>
            <a:t>2) Factible por ser una operación delimitada geográficamente, personal exclusivo.</a:t>
          </a:r>
          <a:endParaRPr lang="es-EC" sz="1800" dirty="0" smtClean="0"/>
        </a:p>
        <a:p>
          <a:pPr algn="l"/>
          <a:r>
            <a:rPr lang="es-MX" sz="1800" dirty="0" smtClean="0"/>
            <a:t>3) Herramientas de calidad que facilitan la gestión.</a:t>
          </a:r>
          <a:endParaRPr lang="es-EC" sz="1800" dirty="0" smtClean="0"/>
        </a:p>
      </dgm:t>
    </dgm:pt>
    <dgm:pt modelId="{6D6EDCD1-97AE-4A9A-8DEE-FE31C12BDD87}" type="parTrans" cxnId="{E5A65A47-F8C3-4C78-A6BA-44DAFE8B671C}">
      <dgm:prSet/>
      <dgm:spPr/>
      <dgm:t>
        <a:bodyPr/>
        <a:lstStyle/>
        <a:p>
          <a:endParaRPr lang="es-EC"/>
        </a:p>
      </dgm:t>
    </dgm:pt>
    <dgm:pt modelId="{AB5ADBC3-1BED-4052-8115-99D99D577DB3}" type="sibTrans" cxnId="{E5A65A47-F8C3-4C78-A6BA-44DAFE8B671C}">
      <dgm:prSet/>
      <dgm:spPr/>
      <dgm:t>
        <a:bodyPr/>
        <a:lstStyle/>
        <a:p>
          <a:endParaRPr lang="es-EC"/>
        </a:p>
      </dgm:t>
    </dgm:pt>
    <dgm:pt modelId="{41995A84-6B63-48D1-B863-4F1E56C0C8E6}">
      <dgm:prSet custT="1"/>
      <dgm:spPr/>
      <dgm:t>
        <a:bodyPr/>
        <a:lstStyle/>
        <a:p>
          <a:pPr algn="ctr" rtl="0"/>
          <a:r>
            <a:rPr lang="es-EC" sz="2000" dirty="0" smtClean="0">
              <a:solidFill>
                <a:schemeClr val="tx1"/>
              </a:solidFill>
            </a:rPr>
            <a:t>RECOMENDACIONES</a:t>
          </a:r>
        </a:p>
        <a:p>
          <a:pPr algn="ctr" rtl="0"/>
          <a:r>
            <a:rPr lang="es-MX" sz="2000" dirty="0" smtClean="0">
              <a:solidFill>
                <a:schemeClr val="tx1"/>
              </a:solidFill>
            </a:rPr>
            <a:t>Implementar la herramienta de control, seguimiento y mejora continua a la operación de seguridad prestada por la empresa G4S </a:t>
          </a:r>
          <a:r>
            <a:rPr lang="es-MX" sz="2000" dirty="0" err="1" smtClean="0">
              <a:solidFill>
                <a:schemeClr val="tx1"/>
              </a:solidFill>
            </a:rPr>
            <a:t>Secure</a:t>
          </a:r>
          <a:r>
            <a:rPr lang="es-MX" sz="2000" dirty="0" smtClean="0">
              <a:solidFill>
                <a:schemeClr val="tx1"/>
              </a:solidFill>
            </a:rPr>
            <a:t> </a:t>
          </a:r>
          <a:r>
            <a:rPr lang="es-MX" sz="2000" dirty="0" err="1" smtClean="0">
              <a:solidFill>
                <a:schemeClr val="tx1"/>
              </a:solidFill>
            </a:rPr>
            <a:t>Solutions</a:t>
          </a:r>
          <a:r>
            <a:rPr lang="es-MX" sz="2000" dirty="0" smtClean="0">
              <a:solidFill>
                <a:schemeClr val="tx1"/>
              </a:solidFill>
            </a:rPr>
            <a:t> en el Bloque Tarapoa operado por la empresa Andes Petroleum Ltd. </a:t>
          </a:r>
          <a:endParaRPr lang="es-EC" sz="2000" dirty="0">
            <a:solidFill>
              <a:schemeClr val="tx1"/>
            </a:solidFill>
          </a:endParaRPr>
        </a:p>
      </dgm:t>
    </dgm:pt>
    <dgm:pt modelId="{33699EA6-616E-45C0-BE68-382DBE23545F}" type="parTrans" cxnId="{C7B70664-5F2A-4298-8765-22F2F1C3B0ED}">
      <dgm:prSet/>
      <dgm:spPr/>
      <dgm:t>
        <a:bodyPr/>
        <a:lstStyle/>
        <a:p>
          <a:endParaRPr lang="es-EC"/>
        </a:p>
      </dgm:t>
    </dgm:pt>
    <dgm:pt modelId="{A81CD338-BDFB-48E4-A1B8-B394E92763A5}" type="sibTrans" cxnId="{C7B70664-5F2A-4298-8765-22F2F1C3B0ED}">
      <dgm:prSet/>
      <dgm:spPr/>
      <dgm:t>
        <a:bodyPr/>
        <a:lstStyle/>
        <a:p>
          <a:endParaRPr lang="es-EC"/>
        </a:p>
      </dgm:t>
    </dgm:pt>
    <dgm:pt modelId="{8B8A7807-189B-4BC1-92D5-E7449BF120D0}" type="pres">
      <dgm:prSet presAssocID="{689142F3-C675-4E54-9223-E97157EA7F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0C3A8F2-B1BB-4A1A-8959-BB40EE46D176}" type="pres">
      <dgm:prSet presAssocID="{689142F3-C675-4E54-9223-E97157EA7F97}" presName="fgShape" presStyleLbl="fgShp" presStyleIdx="0" presStyleCnt="1" custScaleX="13834" custScaleY="69311" custLinFactNeighborY="43915"/>
      <dgm:spPr>
        <a:solidFill>
          <a:schemeClr val="tx1"/>
        </a:solidFill>
      </dgm:spPr>
      <dgm:t>
        <a:bodyPr/>
        <a:lstStyle/>
        <a:p>
          <a:endParaRPr lang="es-EC"/>
        </a:p>
      </dgm:t>
    </dgm:pt>
    <dgm:pt modelId="{47310BE7-2DBC-4820-9448-7140184920B4}" type="pres">
      <dgm:prSet presAssocID="{689142F3-C675-4E54-9223-E97157EA7F97}" presName="linComp" presStyleCnt="0"/>
      <dgm:spPr/>
      <dgm:t>
        <a:bodyPr/>
        <a:lstStyle/>
        <a:p>
          <a:endParaRPr lang="es-EC"/>
        </a:p>
      </dgm:t>
    </dgm:pt>
    <dgm:pt modelId="{8D3F2CE2-53F3-4298-8A8E-485ED87AF205}" type="pres">
      <dgm:prSet presAssocID="{BA8FDD2F-A3AC-4A96-A30F-1CF0BBF06315}" presName="compNode" presStyleCnt="0"/>
      <dgm:spPr/>
      <dgm:t>
        <a:bodyPr/>
        <a:lstStyle/>
        <a:p>
          <a:endParaRPr lang="es-EC"/>
        </a:p>
      </dgm:t>
    </dgm:pt>
    <dgm:pt modelId="{8BB3D30C-523E-4F64-8020-4AB196344151}" type="pres">
      <dgm:prSet presAssocID="{BA8FDD2F-A3AC-4A96-A30F-1CF0BBF06315}" presName="bkgdShape" presStyleLbl="node1" presStyleIdx="0" presStyleCnt="2"/>
      <dgm:spPr/>
      <dgm:t>
        <a:bodyPr/>
        <a:lstStyle/>
        <a:p>
          <a:endParaRPr lang="es-EC"/>
        </a:p>
      </dgm:t>
    </dgm:pt>
    <dgm:pt modelId="{61D02FB4-7AE1-4649-A4D1-0BD649778E00}" type="pres">
      <dgm:prSet presAssocID="{BA8FDD2F-A3AC-4A96-A30F-1CF0BBF06315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83A61FD-3834-48FF-8F0C-A3D460E8514D}" type="pres">
      <dgm:prSet presAssocID="{BA8FDD2F-A3AC-4A96-A30F-1CF0BBF06315}" presName="invisiNode" presStyleLbl="node1" presStyleIdx="0" presStyleCnt="2"/>
      <dgm:spPr/>
      <dgm:t>
        <a:bodyPr/>
        <a:lstStyle/>
        <a:p>
          <a:endParaRPr lang="es-EC"/>
        </a:p>
      </dgm:t>
    </dgm:pt>
    <dgm:pt modelId="{36CB7B1B-569D-46CF-BB0F-76D4B1C6A9B5}" type="pres">
      <dgm:prSet presAssocID="{BA8FDD2F-A3AC-4A96-A30F-1CF0BBF06315}" presName="imagNode" presStyleLbl="fgImgPlace1" presStyleIdx="0" presStyleCnt="2" custScaleX="94213" custScaleY="90466" custLinFactNeighborX="-72621" custLinFactNeighborY="-1801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s-EC"/>
        </a:p>
      </dgm:t>
    </dgm:pt>
    <dgm:pt modelId="{2D74E278-A84C-4D77-BA30-0A066A102733}" type="pres">
      <dgm:prSet presAssocID="{AB5ADBC3-1BED-4052-8115-99D99D577DB3}" presName="sibTrans" presStyleLbl="sibTrans2D1" presStyleIdx="0" presStyleCnt="0"/>
      <dgm:spPr/>
      <dgm:t>
        <a:bodyPr/>
        <a:lstStyle/>
        <a:p>
          <a:endParaRPr lang="es-EC"/>
        </a:p>
      </dgm:t>
    </dgm:pt>
    <dgm:pt modelId="{C1963FC5-19D0-4EAE-8055-98CCA59048B2}" type="pres">
      <dgm:prSet presAssocID="{41995A84-6B63-48D1-B863-4F1E56C0C8E6}" presName="compNode" presStyleCnt="0"/>
      <dgm:spPr/>
      <dgm:t>
        <a:bodyPr/>
        <a:lstStyle/>
        <a:p>
          <a:endParaRPr lang="es-EC"/>
        </a:p>
      </dgm:t>
    </dgm:pt>
    <dgm:pt modelId="{88CD9AF9-8684-4B8E-8C0D-662F30739089}" type="pres">
      <dgm:prSet presAssocID="{41995A84-6B63-48D1-B863-4F1E56C0C8E6}" presName="bkgdShape" presStyleLbl="node1" presStyleIdx="1" presStyleCnt="2"/>
      <dgm:spPr/>
      <dgm:t>
        <a:bodyPr/>
        <a:lstStyle/>
        <a:p>
          <a:endParaRPr lang="es-EC"/>
        </a:p>
      </dgm:t>
    </dgm:pt>
    <dgm:pt modelId="{B2A952E7-50AA-4C77-9038-ABF6968E2DD4}" type="pres">
      <dgm:prSet presAssocID="{41995A84-6B63-48D1-B863-4F1E56C0C8E6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07DED01-5702-4182-84E6-76417C1E6C4A}" type="pres">
      <dgm:prSet presAssocID="{41995A84-6B63-48D1-B863-4F1E56C0C8E6}" presName="invisiNode" presStyleLbl="node1" presStyleIdx="1" presStyleCnt="2"/>
      <dgm:spPr/>
      <dgm:t>
        <a:bodyPr/>
        <a:lstStyle/>
        <a:p>
          <a:endParaRPr lang="es-EC"/>
        </a:p>
      </dgm:t>
    </dgm:pt>
    <dgm:pt modelId="{DC613022-7545-4BBF-9CAB-63CF04DAA33B}" type="pres">
      <dgm:prSet presAssocID="{41995A84-6B63-48D1-B863-4F1E56C0C8E6}" presName="imagNode" presStyleLbl="fgImgPlace1" presStyleIdx="1" presStyleCnt="2" custScaleX="84679" custScaleY="80933" custLinFactNeighborX="76267" custLinFactNeighborY="-2278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EC"/>
        </a:p>
      </dgm:t>
    </dgm:pt>
  </dgm:ptLst>
  <dgm:cxnLst>
    <dgm:cxn modelId="{FACF335C-2ABB-48D8-B304-8851C5AB347A}" type="presOf" srcId="{BA8FDD2F-A3AC-4A96-A30F-1CF0BBF06315}" destId="{61D02FB4-7AE1-4649-A4D1-0BD649778E00}" srcOrd="1" destOrd="0" presId="urn:microsoft.com/office/officeart/2005/8/layout/hList7#1"/>
    <dgm:cxn modelId="{C7B70664-5F2A-4298-8765-22F2F1C3B0ED}" srcId="{689142F3-C675-4E54-9223-E97157EA7F97}" destId="{41995A84-6B63-48D1-B863-4F1E56C0C8E6}" srcOrd="1" destOrd="0" parTransId="{33699EA6-616E-45C0-BE68-382DBE23545F}" sibTransId="{A81CD338-BDFB-48E4-A1B8-B394E92763A5}"/>
    <dgm:cxn modelId="{8D244869-0A2F-4AFF-925C-02318C95907C}" type="presOf" srcId="{41995A84-6B63-48D1-B863-4F1E56C0C8E6}" destId="{88CD9AF9-8684-4B8E-8C0D-662F30739089}" srcOrd="0" destOrd="0" presId="urn:microsoft.com/office/officeart/2005/8/layout/hList7#1"/>
    <dgm:cxn modelId="{E5A65A47-F8C3-4C78-A6BA-44DAFE8B671C}" srcId="{689142F3-C675-4E54-9223-E97157EA7F97}" destId="{BA8FDD2F-A3AC-4A96-A30F-1CF0BBF06315}" srcOrd="0" destOrd="0" parTransId="{6D6EDCD1-97AE-4A9A-8DEE-FE31C12BDD87}" sibTransId="{AB5ADBC3-1BED-4052-8115-99D99D577DB3}"/>
    <dgm:cxn modelId="{90946102-D04E-4A17-B815-C595BE22CBAC}" type="presOf" srcId="{AB5ADBC3-1BED-4052-8115-99D99D577DB3}" destId="{2D74E278-A84C-4D77-BA30-0A066A102733}" srcOrd="0" destOrd="0" presId="urn:microsoft.com/office/officeart/2005/8/layout/hList7#1"/>
    <dgm:cxn modelId="{FEE8888C-5707-4F86-A1D0-0BB522142977}" type="presOf" srcId="{BA8FDD2F-A3AC-4A96-A30F-1CF0BBF06315}" destId="{8BB3D30C-523E-4F64-8020-4AB196344151}" srcOrd="0" destOrd="0" presId="urn:microsoft.com/office/officeart/2005/8/layout/hList7#1"/>
    <dgm:cxn modelId="{F552B6C2-BC06-43CF-80FF-996792D951CF}" type="presOf" srcId="{41995A84-6B63-48D1-B863-4F1E56C0C8E6}" destId="{B2A952E7-50AA-4C77-9038-ABF6968E2DD4}" srcOrd="1" destOrd="0" presId="urn:microsoft.com/office/officeart/2005/8/layout/hList7#1"/>
    <dgm:cxn modelId="{F0E9F502-EB4A-45BA-A05B-0DA934822669}" type="presOf" srcId="{689142F3-C675-4E54-9223-E97157EA7F97}" destId="{8B8A7807-189B-4BC1-92D5-E7449BF120D0}" srcOrd="0" destOrd="0" presId="urn:microsoft.com/office/officeart/2005/8/layout/hList7#1"/>
    <dgm:cxn modelId="{84DE2D3B-88CA-4B4A-A1FB-3D0ACD29DD3E}" type="presParOf" srcId="{8B8A7807-189B-4BC1-92D5-E7449BF120D0}" destId="{70C3A8F2-B1BB-4A1A-8959-BB40EE46D176}" srcOrd="0" destOrd="0" presId="urn:microsoft.com/office/officeart/2005/8/layout/hList7#1"/>
    <dgm:cxn modelId="{BAD5BD8E-84B5-4F1A-9302-DDFA32D735F4}" type="presParOf" srcId="{8B8A7807-189B-4BC1-92D5-E7449BF120D0}" destId="{47310BE7-2DBC-4820-9448-7140184920B4}" srcOrd="1" destOrd="0" presId="urn:microsoft.com/office/officeart/2005/8/layout/hList7#1"/>
    <dgm:cxn modelId="{39B8A8FD-2939-4466-ACFC-B2606769BEE3}" type="presParOf" srcId="{47310BE7-2DBC-4820-9448-7140184920B4}" destId="{8D3F2CE2-53F3-4298-8A8E-485ED87AF205}" srcOrd="0" destOrd="0" presId="urn:microsoft.com/office/officeart/2005/8/layout/hList7#1"/>
    <dgm:cxn modelId="{58A5F839-DCC3-489A-8A50-47E4783C743B}" type="presParOf" srcId="{8D3F2CE2-53F3-4298-8A8E-485ED87AF205}" destId="{8BB3D30C-523E-4F64-8020-4AB196344151}" srcOrd="0" destOrd="0" presId="urn:microsoft.com/office/officeart/2005/8/layout/hList7#1"/>
    <dgm:cxn modelId="{5B5523C5-1B80-4FFA-B011-8EAB7E7E7552}" type="presParOf" srcId="{8D3F2CE2-53F3-4298-8A8E-485ED87AF205}" destId="{61D02FB4-7AE1-4649-A4D1-0BD649778E00}" srcOrd="1" destOrd="0" presId="urn:microsoft.com/office/officeart/2005/8/layout/hList7#1"/>
    <dgm:cxn modelId="{06B3ABFA-F394-479A-AE3B-4057C543C1F8}" type="presParOf" srcId="{8D3F2CE2-53F3-4298-8A8E-485ED87AF205}" destId="{A83A61FD-3834-48FF-8F0C-A3D460E8514D}" srcOrd="2" destOrd="0" presId="urn:microsoft.com/office/officeart/2005/8/layout/hList7#1"/>
    <dgm:cxn modelId="{1E47985D-8B96-4752-9B33-A1D59FC9FE66}" type="presParOf" srcId="{8D3F2CE2-53F3-4298-8A8E-485ED87AF205}" destId="{36CB7B1B-569D-46CF-BB0F-76D4B1C6A9B5}" srcOrd="3" destOrd="0" presId="urn:microsoft.com/office/officeart/2005/8/layout/hList7#1"/>
    <dgm:cxn modelId="{2369AA03-EAFE-4F86-804E-F894606C7A6B}" type="presParOf" srcId="{47310BE7-2DBC-4820-9448-7140184920B4}" destId="{2D74E278-A84C-4D77-BA30-0A066A102733}" srcOrd="1" destOrd="0" presId="urn:microsoft.com/office/officeart/2005/8/layout/hList7#1"/>
    <dgm:cxn modelId="{81D69C72-DD6C-4555-91AA-4792FF4F8939}" type="presParOf" srcId="{47310BE7-2DBC-4820-9448-7140184920B4}" destId="{C1963FC5-19D0-4EAE-8055-98CCA59048B2}" srcOrd="2" destOrd="0" presId="urn:microsoft.com/office/officeart/2005/8/layout/hList7#1"/>
    <dgm:cxn modelId="{0F761C14-D888-4D9E-B4B5-EEA99DA2C245}" type="presParOf" srcId="{C1963FC5-19D0-4EAE-8055-98CCA59048B2}" destId="{88CD9AF9-8684-4B8E-8C0D-662F30739089}" srcOrd="0" destOrd="0" presId="urn:microsoft.com/office/officeart/2005/8/layout/hList7#1"/>
    <dgm:cxn modelId="{89461902-0296-42B3-8FBB-7F79592D0704}" type="presParOf" srcId="{C1963FC5-19D0-4EAE-8055-98CCA59048B2}" destId="{B2A952E7-50AA-4C77-9038-ABF6968E2DD4}" srcOrd="1" destOrd="0" presId="urn:microsoft.com/office/officeart/2005/8/layout/hList7#1"/>
    <dgm:cxn modelId="{D3119D2C-A7C6-43FD-B2A3-B4199D041B40}" type="presParOf" srcId="{C1963FC5-19D0-4EAE-8055-98CCA59048B2}" destId="{A07DED01-5702-4182-84E6-76417C1E6C4A}" srcOrd="2" destOrd="0" presId="urn:microsoft.com/office/officeart/2005/8/layout/hList7#1"/>
    <dgm:cxn modelId="{9FA97EA7-B979-42BF-9003-F0E51DA745EE}" type="presParOf" srcId="{C1963FC5-19D0-4EAE-8055-98CCA59048B2}" destId="{DC613022-7545-4BBF-9CAB-63CF04DAA33B}" srcOrd="3" destOrd="0" presId="urn:microsoft.com/office/officeart/2005/8/layout/hList7#1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30B3C3-6673-4A71-8B39-2193C7D62B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6D1DB4A-6AB0-4B21-8CED-B8CDAADB1EA4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hlinkClick xmlns:r="http://schemas.openxmlformats.org/officeDocument/2006/relationships" r:id="rId1" action="ppaction://hlinksldjump"/>
            </a:rPr>
            <a:t>TEORIA DE LA SEGURIDAD</a:t>
          </a:r>
          <a:endParaRPr lang="es-EC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CFED46D-A033-4368-ABC1-38F053A6C1AF}" type="parTrans" cxnId="{6F522F90-2478-49F5-A09C-69F03100C45E}">
      <dgm:prSet/>
      <dgm:spPr/>
      <dgm:t>
        <a:bodyPr/>
        <a:lstStyle/>
        <a:p>
          <a:endParaRPr lang="es-EC" sz="1050">
            <a:latin typeface="Arial" pitchFamily="34" charset="0"/>
            <a:cs typeface="Arial" pitchFamily="34" charset="0"/>
          </a:endParaRPr>
        </a:p>
      </dgm:t>
    </dgm:pt>
    <dgm:pt modelId="{1A90F42C-D90A-4D7C-8461-F5CF971C5774}" type="sibTrans" cxnId="{6F522F90-2478-49F5-A09C-69F03100C45E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s-EC" sz="1050">
            <a:latin typeface="Arial" pitchFamily="34" charset="0"/>
            <a:cs typeface="Arial" pitchFamily="34" charset="0"/>
          </a:endParaRPr>
        </a:p>
      </dgm:t>
    </dgm:pt>
    <dgm:pt modelId="{99DDE5DB-B6FF-456C-8E7C-BCE6F04DC692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hlinkClick xmlns:r="http://schemas.openxmlformats.org/officeDocument/2006/relationships" r:id="rId2" action="ppaction://hlinksldjump"/>
            </a:rPr>
            <a:t>ADMINISTRACION DE CONTRATOS</a:t>
          </a:r>
          <a:endParaRPr lang="es-EC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F66096B-4EA5-4197-9BDD-869284D2CA4C}" type="parTrans" cxnId="{13CBDF37-0D28-44BF-B942-1CD58A0B83B1}">
      <dgm:prSet/>
      <dgm:spPr/>
      <dgm:t>
        <a:bodyPr/>
        <a:lstStyle/>
        <a:p>
          <a:endParaRPr lang="es-EC" sz="1050">
            <a:latin typeface="Arial" pitchFamily="34" charset="0"/>
            <a:cs typeface="Arial" pitchFamily="34" charset="0"/>
          </a:endParaRPr>
        </a:p>
      </dgm:t>
    </dgm:pt>
    <dgm:pt modelId="{C0F62785-F0C1-43C2-89F3-F9941543F4DA}" type="sibTrans" cxnId="{13CBDF37-0D28-44BF-B942-1CD58A0B83B1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s-EC" sz="1050">
            <a:latin typeface="Arial" pitchFamily="34" charset="0"/>
            <a:cs typeface="Arial" pitchFamily="34" charset="0"/>
          </a:endParaRPr>
        </a:p>
      </dgm:t>
    </dgm:pt>
    <dgm:pt modelId="{39E66066-BBB2-43FE-AF2E-6EC7A6AFC6C4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hlinkClick xmlns:r="http://schemas.openxmlformats.org/officeDocument/2006/relationships" r:id="rId3" action="ppaction://hlinksldjump"/>
            </a:rPr>
            <a:t>GESTION POR PROCESOS</a:t>
          </a:r>
          <a:endParaRPr lang="es-EC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BB92747-A9FB-494A-94E0-3A4105CB6DC2}" type="parTrans" cxnId="{ECF2FAA3-49EB-4A53-BCB5-7B201640CB13}">
      <dgm:prSet/>
      <dgm:spPr/>
      <dgm:t>
        <a:bodyPr/>
        <a:lstStyle/>
        <a:p>
          <a:endParaRPr lang="es-EC"/>
        </a:p>
      </dgm:t>
    </dgm:pt>
    <dgm:pt modelId="{F457794B-8F54-4C5C-BF80-F99058BDA64E}" type="sibTrans" cxnId="{ECF2FAA3-49EB-4A53-BCB5-7B201640CB13}">
      <dgm:prSet/>
      <dgm:spPr>
        <a:solidFill>
          <a:schemeClr val="tx1"/>
        </a:solidFill>
      </dgm:spPr>
      <dgm:t>
        <a:bodyPr/>
        <a:lstStyle/>
        <a:p>
          <a:endParaRPr lang="es-EC"/>
        </a:p>
      </dgm:t>
    </dgm:pt>
    <dgm:pt modelId="{6554AE46-C2E0-432B-A32F-4218B4DEBBE3}" type="pres">
      <dgm:prSet presAssocID="{FD30B3C3-6673-4A71-8B39-2193C7D62B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D736567-8141-4430-AC51-2C2E5C74C0B1}" type="pres">
      <dgm:prSet presAssocID="{36D1DB4A-6AB0-4B21-8CED-B8CDAADB1EA4}" presName="node" presStyleLbl="node1" presStyleIdx="0" presStyleCnt="3" custScaleX="15050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CD0A04-4AB0-4910-A146-04EA0639FE85}" type="pres">
      <dgm:prSet presAssocID="{1A90F42C-D90A-4D7C-8461-F5CF971C5774}" presName="sibTrans" presStyleLbl="sibTrans2D1" presStyleIdx="0" presStyleCnt="3"/>
      <dgm:spPr/>
      <dgm:t>
        <a:bodyPr/>
        <a:lstStyle/>
        <a:p>
          <a:endParaRPr lang="es-EC"/>
        </a:p>
      </dgm:t>
    </dgm:pt>
    <dgm:pt modelId="{D924AC03-360A-4D09-AB65-CCFDC1B910AF}" type="pres">
      <dgm:prSet presAssocID="{1A90F42C-D90A-4D7C-8461-F5CF971C5774}" presName="connectorText" presStyleLbl="sibTrans2D1" presStyleIdx="0" presStyleCnt="3"/>
      <dgm:spPr/>
      <dgm:t>
        <a:bodyPr/>
        <a:lstStyle/>
        <a:p>
          <a:endParaRPr lang="es-EC"/>
        </a:p>
      </dgm:t>
    </dgm:pt>
    <dgm:pt modelId="{737BF0DA-1D1B-4550-8625-78DD8B122748}" type="pres">
      <dgm:prSet presAssocID="{99DDE5DB-B6FF-456C-8E7C-BCE6F04DC692}" presName="node" presStyleLbl="node1" presStyleIdx="1" presStyleCnt="3" custScaleX="15050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22A52A7-A07C-4BDF-A8FC-5550575ABD16}" type="pres">
      <dgm:prSet presAssocID="{C0F62785-F0C1-43C2-89F3-F9941543F4DA}" presName="sibTrans" presStyleLbl="sibTrans2D1" presStyleIdx="1" presStyleCnt="3"/>
      <dgm:spPr/>
      <dgm:t>
        <a:bodyPr/>
        <a:lstStyle/>
        <a:p>
          <a:endParaRPr lang="es-EC"/>
        </a:p>
      </dgm:t>
    </dgm:pt>
    <dgm:pt modelId="{D106F295-624B-4B33-BB5B-013B52B7A2D4}" type="pres">
      <dgm:prSet presAssocID="{C0F62785-F0C1-43C2-89F3-F9941543F4DA}" presName="connectorText" presStyleLbl="sibTrans2D1" presStyleIdx="1" presStyleCnt="3"/>
      <dgm:spPr/>
      <dgm:t>
        <a:bodyPr/>
        <a:lstStyle/>
        <a:p>
          <a:endParaRPr lang="es-EC"/>
        </a:p>
      </dgm:t>
    </dgm:pt>
    <dgm:pt modelId="{8AE76973-D615-454C-AC18-A2CDEDF6E8DB}" type="pres">
      <dgm:prSet presAssocID="{39E66066-BBB2-43FE-AF2E-6EC7A6AFC6C4}" presName="node" presStyleLbl="node1" presStyleIdx="2" presStyleCnt="3" custScaleX="15050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E9AFF72-D8BC-460C-B656-A4FE17D2AA11}" type="pres">
      <dgm:prSet presAssocID="{F457794B-8F54-4C5C-BF80-F99058BDA64E}" presName="sibTrans" presStyleLbl="sibTrans2D1" presStyleIdx="2" presStyleCnt="3"/>
      <dgm:spPr/>
      <dgm:t>
        <a:bodyPr/>
        <a:lstStyle/>
        <a:p>
          <a:endParaRPr lang="es-EC"/>
        </a:p>
      </dgm:t>
    </dgm:pt>
    <dgm:pt modelId="{92457D6E-5EF0-47C8-8440-CC889A6D9AB0}" type="pres">
      <dgm:prSet presAssocID="{F457794B-8F54-4C5C-BF80-F99058BDA64E}" presName="connectorText" presStyleLbl="sibTrans2D1" presStyleIdx="2" presStyleCnt="3"/>
      <dgm:spPr/>
      <dgm:t>
        <a:bodyPr/>
        <a:lstStyle/>
        <a:p>
          <a:endParaRPr lang="es-EC"/>
        </a:p>
      </dgm:t>
    </dgm:pt>
  </dgm:ptLst>
  <dgm:cxnLst>
    <dgm:cxn modelId="{149983CA-478F-40BB-8997-EA64FDCDA007}" type="presOf" srcId="{39E66066-BBB2-43FE-AF2E-6EC7A6AFC6C4}" destId="{8AE76973-D615-454C-AC18-A2CDEDF6E8DB}" srcOrd="0" destOrd="0" presId="urn:microsoft.com/office/officeart/2005/8/layout/cycle2"/>
    <dgm:cxn modelId="{13CBDF37-0D28-44BF-B942-1CD58A0B83B1}" srcId="{FD30B3C3-6673-4A71-8B39-2193C7D62B5B}" destId="{99DDE5DB-B6FF-456C-8E7C-BCE6F04DC692}" srcOrd="1" destOrd="0" parTransId="{5F66096B-4EA5-4197-9BDD-869284D2CA4C}" sibTransId="{C0F62785-F0C1-43C2-89F3-F9941543F4DA}"/>
    <dgm:cxn modelId="{BF6D30E9-E138-4049-A71E-E7BF1A60646A}" type="presOf" srcId="{F457794B-8F54-4C5C-BF80-F99058BDA64E}" destId="{4E9AFF72-D8BC-460C-B656-A4FE17D2AA11}" srcOrd="0" destOrd="0" presId="urn:microsoft.com/office/officeart/2005/8/layout/cycle2"/>
    <dgm:cxn modelId="{ECF2FAA3-49EB-4A53-BCB5-7B201640CB13}" srcId="{FD30B3C3-6673-4A71-8B39-2193C7D62B5B}" destId="{39E66066-BBB2-43FE-AF2E-6EC7A6AFC6C4}" srcOrd="2" destOrd="0" parTransId="{EBB92747-A9FB-494A-94E0-3A4105CB6DC2}" sibTransId="{F457794B-8F54-4C5C-BF80-F99058BDA64E}"/>
    <dgm:cxn modelId="{DAFBE39D-3250-41B4-9E92-419DE52C4664}" type="presOf" srcId="{1A90F42C-D90A-4D7C-8461-F5CF971C5774}" destId="{37CD0A04-4AB0-4910-A146-04EA0639FE85}" srcOrd="0" destOrd="0" presId="urn:microsoft.com/office/officeart/2005/8/layout/cycle2"/>
    <dgm:cxn modelId="{215DA7C7-7358-4230-A523-0A7502A30B41}" type="presOf" srcId="{C0F62785-F0C1-43C2-89F3-F9941543F4DA}" destId="{D106F295-624B-4B33-BB5B-013B52B7A2D4}" srcOrd="1" destOrd="0" presId="urn:microsoft.com/office/officeart/2005/8/layout/cycle2"/>
    <dgm:cxn modelId="{429868A5-49FC-4BE5-9538-6DC3C4565EBF}" type="presOf" srcId="{1A90F42C-D90A-4D7C-8461-F5CF971C5774}" destId="{D924AC03-360A-4D09-AB65-CCFDC1B910AF}" srcOrd="1" destOrd="0" presId="urn:microsoft.com/office/officeart/2005/8/layout/cycle2"/>
    <dgm:cxn modelId="{C86FBCE6-BA2B-47D2-8776-60EB6332C3B7}" type="presOf" srcId="{FD30B3C3-6673-4A71-8B39-2193C7D62B5B}" destId="{6554AE46-C2E0-432B-A32F-4218B4DEBBE3}" srcOrd="0" destOrd="0" presId="urn:microsoft.com/office/officeart/2005/8/layout/cycle2"/>
    <dgm:cxn modelId="{6F522F90-2478-49F5-A09C-69F03100C45E}" srcId="{FD30B3C3-6673-4A71-8B39-2193C7D62B5B}" destId="{36D1DB4A-6AB0-4B21-8CED-B8CDAADB1EA4}" srcOrd="0" destOrd="0" parTransId="{CCFED46D-A033-4368-ABC1-38F053A6C1AF}" sibTransId="{1A90F42C-D90A-4D7C-8461-F5CF971C5774}"/>
    <dgm:cxn modelId="{2591A714-6C1B-475C-A176-64529ED886EE}" type="presOf" srcId="{F457794B-8F54-4C5C-BF80-F99058BDA64E}" destId="{92457D6E-5EF0-47C8-8440-CC889A6D9AB0}" srcOrd="1" destOrd="0" presId="urn:microsoft.com/office/officeart/2005/8/layout/cycle2"/>
    <dgm:cxn modelId="{AC3FB2A2-5D57-4F95-B467-2D7E5173FC67}" type="presOf" srcId="{99DDE5DB-B6FF-456C-8E7C-BCE6F04DC692}" destId="{737BF0DA-1D1B-4550-8625-78DD8B122748}" srcOrd="0" destOrd="0" presId="urn:microsoft.com/office/officeart/2005/8/layout/cycle2"/>
    <dgm:cxn modelId="{65D52012-7FBC-4F8D-A68D-8B5045771B8B}" type="presOf" srcId="{36D1DB4A-6AB0-4B21-8CED-B8CDAADB1EA4}" destId="{6D736567-8141-4430-AC51-2C2E5C74C0B1}" srcOrd="0" destOrd="0" presId="urn:microsoft.com/office/officeart/2005/8/layout/cycle2"/>
    <dgm:cxn modelId="{9433C8BA-64B9-40DD-A7CD-79688E02AC4F}" type="presOf" srcId="{C0F62785-F0C1-43C2-89F3-F9941543F4DA}" destId="{122A52A7-A07C-4BDF-A8FC-5550575ABD16}" srcOrd="0" destOrd="0" presId="urn:microsoft.com/office/officeart/2005/8/layout/cycle2"/>
    <dgm:cxn modelId="{B78C7E0C-969A-4D1D-A213-184AC3F2E6FF}" type="presParOf" srcId="{6554AE46-C2E0-432B-A32F-4218B4DEBBE3}" destId="{6D736567-8141-4430-AC51-2C2E5C74C0B1}" srcOrd="0" destOrd="0" presId="urn:microsoft.com/office/officeart/2005/8/layout/cycle2"/>
    <dgm:cxn modelId="{B4693DAC-3889-4AAC-9686-1347E13055D6}" type="presParOf" srcId="{6554AE46-C2E0-432B-A32F-4218B4DEBBE3}" destId="{37CD0A04-4AB0-4910-A146-04EA0639FE85}" srcOrd="1" destOrd="0" presId="urn:microsoft.com/office/officeart/2005/8/layout/cycle2"/>
    <dgm:cxn modelId="{17FF1351-75E5-4B00-82B8-C65BC9A4BD0F}" type="presParOf" srcId="{37CD0A04-4AB0-4910-A146-04EA0639FE85}" destId="{D924AC03-360A-4D09-AB65-CCFDC1B910AF}" srcOrd="0" destOrd="0" presId="urn:microsoft.com/office/officeart/2005/8/layout/cycle2"/>
    <dgm:cxn modelId="{E0A239C6-177C-4327-B016-4B2FF00CE2E7}" type="presParOf" srcId="{6554AE46-C2E0-432B-A32F-4218B4DEBBE3}" destId="{737BF0DA-1D1B-4550-8625-78DD8B122748}" srcOrd="2" destOrd="0" presId="urn:microsoft.com/office/officeart/2005/8/layout/cycle2"/>
    <dgm:cxn modelId="{A0F02DE2-FBF6-431B-A914-902859C40406}" type="presParOf" srcId="{6554AE46-C2E0-432B-A32F-4218B4DEBBE3}" destId="{122A52A7-A07C-4BDF-A8FC-5550575ABD16}" srcOrd="3" destOrd="0" presId="urn:microsoft.com/office/officeart/2005/8/layout/cycle2"/>
    <dgm:cxn modelId="{1371CE02-4B29-4802-9B88-3C02B47087D9}" type="presParOf" srcId="{122A52A7-A07C-4BDF-A8FC-5550575ABD16}" destId="{D106F295-624B-4B33-BB5B-013B52B7A2D4}" srcOrd="0" destOrd="0" presId="urn:microsoft.com/office/officeart/2005/8/layout/cycle2"/>
    <dgm:cxn modelId="{0612AEBD-176E-4520-9ED1-213228091713}" type="presParOf" srcId="{6554AE46-C2E0-432B-A32F-4218B4DEBBE3}" destId="{8AE76973-D615-454C-AC18-A2CDEDF6E8DB}" srcOrd="4" destOrd="0" presId="urn:microsoft.com/office/officeart/2005/8/layout/cycle2"/>
    <dgm:cxn modelId="{6D18C686-0663-48B8-987E-2A85F1A40847}" type="presParOf" srcId="{6554AE46-C2E0-432B-A32F-4218B4DEBBE3}" destId="{4E9AFF72-D8BC-460C-B656-A4FE17D2AA11}" srcOrd="5" destOrd="0" presId="urn:microsoft.com/office/officeart/2005/8/layout/cycle2"/>
    <dgm:cxn modelId="{D20A76B3-27FF-44B6-B7E2-CB30BD71B9CC}" type="presParOf" srcId="{4E9AFF72-D8BC-460C-B656-A4FE17D2AA11}" destId="{92457D6E-5EF0-47C8-8440-CC889A6D9AB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E61817-DC36-4A0D-8BF1-A2F1381F6FB9}" type="doc">
      <dgm:prSet loTypeId="urn:microsoft.com/office/officeart/2005/8/layout/hierarchy2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5851007-48F6-4FD1-9C17-68A9F60622D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s-ES" sz="1400" b="1" noProof="0" dirty="0" smtClean="0">
              <a:solidFill>
                <a:schemeClr val="tx1"/>
              </a:solidFill>
            </a:rPr>
            <a:t>SEGURIDAD</a:t>
          </a:r>
        </a:p>
        <a:p>
          <a:pPr rtl="0"/>
          <a:r>
            <a:rPr lang="es-ES" sz="1400" b="1" noProof="0" dirty="0" smtClean="0">
              <a:solidFill>
                <a:schemeClr val="tx1"/>
              </a:solidFill>
            </a:rPr>
            <a:t>Sensación de Tranquilidad </a:t>
          </a:r>
          <a:endParaRPr lang="es-ES" sz="1400" b="1" noProof="0" dirty="0">
            <a:solidFill>
              <a:schemeClr val="tx1"/>
            </a:solidFill>
          </a:endParaRPr>
        </a:p>
      </dgm:t>
    </dgm:pt>
    <dgm:pt modelId="{7F80C952-AE08-43E7-A570-13B489FA92EC}" type="parTrans" cxnId="{644DA358-6179-4E97-A6E2-9F3574B5B0D1}">
      <dgm:prSet/>
      <dgm:spPr/>
      <dgm:t>
        <a:bodyPr/>
        <a:lstStyle/>
        <a:p>
          <a:endParaRPr lang="es-ES" noProof="0"/>
        </a:p>
      </dgm:t>
    </dgm:pt>
    <dgm:pt modelId="{D48AEAE5-4E55-47A4-B1C5-BED94CE4EBFC}" type="sibTrans" cxnId="{644DA358-6179-4E97-A6E2-9F3574B5B0D1}">
      <dgm:prSet/>
      <dgm:spPr/>
      <dgm:t>
        <a:bodyPr/>
        <a:lstStyle/>
        <a:p>
          <a:endParaRPr lang="es-ES" noProof="0"/>
        </a:p>
      </dgm:t>
    </dgm:pt>
    <dgm:pt modelId="{8F7050BD-9A82-455E-A718-8DBCED6E36E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es-ES" sz="1400" b="1" noProof="0" dirty="0" smtClean="0">
              <a:solidFill>
                <a:schemeClr val="tx1"/>
              </a:solidFill>
            </a:rPr>
            <a:t>Disuasión, Detección, Retardo, Reacción</a:t>
          </a:r>
          <a:endParaRPr lang="es-ES" sz="1400" b="1" noProof="0" dirty="0">
            <a:solidFill>
              <a:schemeClr val="tx1"/>
            </a:solidFill>
          </a:endParaRPr>
        </a:p>
      </dgm:t>
    </dgm:pt>
    <dgm:pt modelId="{332795A3-4C70-4B68-B6EC-D8A1C375144B}" type="sibTrans" cxnId="{7EF76698-0863-4658-97BC-4AAF8BF1A80B}">
      <dgm:prSet/>
      <dgm:spPr/>
      <dgm:t>
        <a:bodyPr/>
        <a:lstStyle/>
        <a:p>
          <a:endParaRPr lang="es-ES" noProof="0"/>
        </a:p>
      </dgm:t>
    </dgm:pt>
    <dgm:pt modelId="{8001F628-F422-4204-9091-B0017EF361F1}" type="parTrans" cxnId="{7EF76698-0863-4658-97BC-4AAF8BF1A80B}">
      <dgm:prSet/>
      <dgm:spPr/>
      <dgm:t>
        <a:bodyPr/>
        <a:lstStyle/>
        <a:p>
          <a:endParaRPr lang="es-ES" noProof="0" dirty="0"/>
        </a:p>
      </dgm:t>
    </dgm:pt>
    <dgm:pt modelId="{3E2A1D53-96A2-4EEF-8762-385B9D916C8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Seguridad Física</a:t>
          </a:r>
        </a:p>
        <a:p>
          <a:r>
            <a:rPr lang="es-EC" sz="1400" b="1" dirty="0" smtClean="0">
              <a:solidFill>
                <a:schemeClr val="tx1"/>
              </a:solidFill>
            </a:rPr>
            <a:t>Seguridad de Personal</a:t>
          </a:r>
        </a:p>
        <a:p>
          <a:r>
            <a:rPr lang="es-EC" sz="1400" b="1" dirty="0" smtClean="0">
              <a:solidFill>
                <a:schemeClr val="tx1"/>
              </a:solidFill>
            </a:rPr>
            <a:t>Seguridad de la Información</a:t>
          </a:r>
        </a:p>
        <a:p>
          <a:r>
            <a:rPr lang="es-EC" sz="1400" b="1" dirty="0" smtClean="0">
              <a:solidFill>
                <a:schemeClr val="tx1"/>
              </a:solidFill>
            </a:rPr>
            <a:t>Emergencias</a:t>
          </a:r>
        </a:p>
        <a:p>
          <a:r>
            <a:rPr lang="es-EC" sz="1400" b="1" dirty="0" smtClean="0">
              <a:solidFill>
                <a:schemeClr val="tx1"/>
              </a:solidFill>
            </a:rPr>
            <a:t>Investigaciones</a:t>
          </a:r>
          <a:endParaRPr lang="es-EC" sz="1400" b="1" dirty="0">
            <a:solidFill>
              <a:schemeClr val="tx1"/>
            </a:solidFill>
          </a:endParaRPr>
        </a:p>
      </dgm:t>
    </dgm:pt>
    <dgm:pt modelId="{CF1E8093-4B30-481A-9D0A-8F3147561716}" type="parTrans" cxnId="{EEBA6723-7385-4AEF-9F8D-8EC8F137AD85}">
      <dgm:prSet/>
      <dgm:spPr/>
      <dgm:t>
        <a:bodyPr/>
        <a:lstStyle/>
        <a:p>
          <a:endParaRPr lang="es-EC"/>
        </a:p>
      </dgm:t>
    </dgm:pt>
    <dgm:pt modelId="{FB46802E-B4ED-4C9B-945F-B9FF1E3222A2}" type="sibTrans" cxnId="{EEBA6723-7385-4AEF-9F8D-8EC8F137AD85}">
      <dgm:prSet/>
      <dgm:spPr/>
      <dgm:t>
        <a:bodyPr/>
        <a:lstStyle/>
        <a:p>
          <a:endParaRPr lang="es-EC"/>
        </a:p>
      </dgm:t>
    </dgm:pt>
    <dgm:pt modelId="{C701A742-DB09-49DD-A4F6-43F278DD4F8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Políticas de Seguridad</a:t>
          </a:r>
        </a:p>
        <a:p>
          <a:r>
            <a:rPr lang="es-EC" sz="1400" b="1" dirty="0" smtClean="0">
              <a:solidFill>
                <a:schemeClr val="tx1"/>
              </a:solidFill>
            </a:rPr>
            <a:t>Estándares, mejores Prácticas.</a:t>
          </a:r>
        </a:p>
        <a:p>
          <a:r>
            <a:rPr lang="es-EC" sz="1400" b="1" dirty="0" smtClean="0">
              <a:solidFill>
                <a:schemeClr val="tx1"/>
              </a:solidFill>
            </a:rPr>
            <a:t>Planeamiento</a:t>
          </a:r>
        </a:p>
        <a:p>
          <a:r>
            <a:rPr lang="es-EC" sz="1400" b="1" dirty="0" smtClean="0">
              <a:solidFill>
                <a:schemeClr val="tx1"/>
              </a:solidFill>
            </a:rPr>
            <a:t>Medios Humanos y técnicos</a:t>
          </a:r>
        </a:p>
      </dgm:t>
    </dgm:pt>
    <dgm:pt modelId="{DAD663EF-2283-4091-ACD0-415515CE1193}" type="parTrans" cxnId="{A133FDBA-8B28-4E9C-B87A-846DFF99D7A5}">
      <dgm:prSet/>
      <dgm:spPr/>
      <dgm:t>
        <a:bodyPr/>
        <a:lstStyle/>
        <a:p>
          <a:endParaRPr lang="es-EC"/>
        </a:p>
      </dgm:t>
    </dgm:pt>
    <dgm:pt modelId="{786C3C5E-9DE9-4238-B9AE-ED5825F5462F}" type="sibTrans" cxnId="{A133FDBA-8B28-4E9C-B87A-846DFF99D7A5}">
      <dgm:prSet/>
      <dgm:spPr/>
      <dgm:t>
        <a:bodyPr/>
        <a:lstStyle/>
        <a:p>
          <a:endParaRPr lang="es-EC"/>
        </a:p>
      </dgm:t>
    </dgm:pt>
    <dgm:pt modelId="{650E5ED5-44A6-4FEE-86CC-1F35B3B79E4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Servicios de Seguridad</a:t>
          </a:r>
          <a:endParaRPr lang="es-EC" sz="1400" b="1" dirty="0">
            <a:solidFill>
              <a:schemeClr val="tx1"/>
            </a:solidFill>
          </a:endParaRPr>
        </a:p>
      </dgm:t>
    </dgm:pt>
    <dgm:pt modelId="{F37CF09E-A695-4920-95A0-935A991F61C6}" type="parTrans" cxnId="{88C15D9C-1302-4B6C-BC8F-431E4A074C6E}">
      <dgm:prSet/>
      <dgm:spPr/>
      <dgm:t>
        <a:bodyPr/>
        <a:lstStyle/>
        <a:p>
          <a:endParaRPr lang="es-EC"/>
        </a:p>
      </dgm:t>
    </dgm:pt>
    <dgm:pt modelId="{A9939E58-E6D0-4EA2-A491-6554A8B160BD}" type="sibTrans" cxnId="{88C15D9C-1302-4B6C-BC8F-431E4A074C6E}">
      <dgm:prSet/>
      <dgm:spPr/>
      <dgm:t>
        <a:bodyPr/>
        <a:lstStyle/>
        <a:p>
          <a:endParaRPr lang="es-EC"/>
        </a:p>
      </dgm:t>
    </dgm:pt>
    <dgm:pt modelId="{570BDDA7-C7D2-48EA-BE58-B5EFEA42491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Servicios de Consultoría</a:t>
          </a:r>
        </a:p>
        <a:p>
          <a:r>
            <a:rPr lang="es-EC" sz="1400" b="1" dirty="0" smtClean="0">
              <a:solidFill>
                <a:schemeClr val="tx1"/>
              </a:solidFill>
            </a:rPr>
            <a:t>Servicios de Vigilancia</a:t>
          </a:r>
        </a:p>
        <a:p>
          <a:r>
            <a:rPr lang="es-EC" sz="1400" b="1" dirty="0" smtClean="0">
              <a:solidFill>
                <a:schemeClr val="tx1"/>
              </a:solidFill>
            </a:rPr>
            <a:t>Servicios de Seguridad Tecnológica</a:t>
          </a:r>
          <a:endParaRPr lang="es-EC" sz="1400" b="1" dirty="0">
            <a:solidFill>
              <a:schemeClr val="tx1"/>
            </a:solidFill>
          </a:endParaRPr>
        </a:p>
      </dgm:t>
    </dgm:pt>
    <dgm:pt modelId="{C097BAC3-B6BC-4C5F-BC03-218D47A73E39}" type="parTrans" cxnId="{007283B5-D9C8-4ADC-84E3-C85069A1522A}">
      <dgm:prSet/>
      <dgm:spPr/>
      <dgm:t>
        <a:bodyPr/>
        <a:lstStyle/>
        <a:p>
          <a:endParaRPr lang="es-EC"/>
        </a:p>
      </dgm:t>
    </dgm:pt>
    <dgm:pt modelId="{0E4BAF17-2B5C-42D8-AC68-142F1BFA8648}" type="sibTrans" cxnId="{007283B5-D9C8-4ADC-84E3-C85069A1522A}">
      <dgm:prSet/>
      <dgm:spPr/>
      <dgm:t>
        <a:bodyPr/>
        <a:lstStyle/>
        <a:p>
          <a:endParaRPr lang="es-EC"/>
        </a:p>
      </dgm:t>
    </dgm:pt>
    <dgm:pt modelId="{117682C6-9AFF-4DB1-8D86-9376D55CE741}" type="pres">
      <dgm:prSet presAssocID="{C8E61817-DC36-4A0D-8BF1-A2F1381F6FB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83BDC03-1D74-4277-AFC3-C447830B5D69}" type="pres">
      <dgm:prSet presAssocID="{F5851007-48F6-4FD1-9C17-68A9F60622D5}" presName="root1" presStyleCnt="0"/>
      <dgm:spPr/>
      <dgm:t>
        <a:bodyPr/>
        <a:lstStyle/>
        <a:p>
          <a:endParaRPr lang="es-EC"/>
        </a:p>
      </dgm:t>
    </dgm:pt>
    <dgm:pt modelId="{9F9B5DE8-9652-4DFF-BF2A-3292018D90B8}" type="pres">
      <dgm:prSet presAssocID="{F5851007-48F6-4FD1-9C17-68A9F60622D5}" presName="LevelOneTextNode" presStyleLbl="node0" presStyleIdx="0" presStyleCnt="1" custScaleX="65518" custScaleY="92573" custLinFactNeighborX="4866" custLinFactNeighborY="458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44A3E18-3AD5-4530-AFD2-FBAA46C5D50A}" type="pres">
      <dgm:prSet presAssocID="{F5851007-48F6-4FD1-9C17-68A9F60622D5}" presName="level2hierChild" presStyleCnt="0"/>
      <dgm:spPr/>
      <dgm:t>
        <a:bodyPr/>
        <a:lstStyle/>
        <a:p>
          <a:endParaRPr lang="es-EC"/>
        </a:p>
      </dgm:t>
    </dgm:pt>
    <dgm:pt modelId="{E14D8382-D258-491E-A7E4-EB879B4D6BE0}" type="pres">
      <dgm:prSet presAssocID="{8001F628-F422-4204-9091-B0017EF361F1}" presName="conn2-1" presStyleLbl="parChTrans1D2" presStyleIdx="0" presStyleCnt="3"/>
      <dgm:spPr/>
      <dgm:t>
        <a:bodyPr/>
        <a:lstStyle/>
        <a:p>
          <a:endParaRPr lang="es-EC"/>
        </a:p>
      </dgm:t>
    </dgm:pt>
    <dgm:pt modelId="{DBBF52CA-7528-4940-AE37-B91292CA41A5}" type="pres">
      <dgm:prSet presAssocID="{8001F628-F422-4204-9091-B0017EF361F1}" presName="connTx" presStyleLbl="parChTrans1D2" presStyleIdx="0" presStyleCnt="3"/>
      <dgm:spPr/>
      <dgm:t>
        <a:bodyPr/>
        <a:lstStyle/>
        <a:p>
          <a:endParaRPr lang="es-EC"/>
        </a:p>
      </dgm:t>
    </dgm:pt>
    <dgm:pt modelId="{01614C02-DEFB-4E62-B7B3-492357611F11}" type="pres">
      <dgm:prSet presAssocID="{8F7050BD-9A82-455E-A718-8DBCED6E36E6}" presName="root2" presStyleCnt="0"/>
      <dgm:spPr/>
      <dgm:t>
        <a:bodyPr/>
        <a:lstStyle/>
        <a:p>
          <a:endParaRPr lang="es-EC"/>
        </a:p>
      </dgm:t>
    </dgm:pt>
    <dgm:pt modelId="{A983CEFC-375C-4E40-B986-EBF2D728DE4E}" type="pres">
      <dgm:prSet presAssocID="{8F7050BD-9A82-455E-A718-8DBCED6E36E6}" presName="LevelTwoTextNode" presStyleLbl="node2" presStyleIdx="0" presStyleCnt="3" custScaleY="83837" custLinFactY="24380" custLinFactNeighborX="8513" custLinFactNeighborY="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9DAAA85-4668-4CAD-ACF9-9C43F3FBFC02}" type="pres">
      <dgm:prSet presAssocID="{8F7050BD-9A82-455E-A718-8DBCED6E36E6}" presName="level3hierChild" presStyleCnt="0"/>
      <dgm:spPr/>
      <dgm:t>
        <a:bodyPr/>
        <a:lstStyle/>
        <a:p>
          <a:endParaRPr lang="es-EC"/>
        </a:p>
      </dgm:t>
    </dgm:pt>
    <dgm:pt modelId="{903DC6BD-3306-4DA3-BAA9-789CF645ADE6}" type="pres">
      <dgm:prSet presAssocID="{DAD663EF-2283-4091-ACD0-415515CE1193}" presName="conn2-1" presStyleLbl="parChTrans1D3" presStyleIdx="0" presStyleCnt="2"/>
      <dgm:spPr/>
      <dgm:t>
        <a:bodyPr/>
        <a:lstStyle/>
        <a:p>
          <a:endParaRPr lang="es-EC"/>
        </a:p>
      </dgm:t>
    </dgm:pt>
    <dgm:pt modelId="{6C4BD29B-C31D-41A8-8798-8ADE307F0CD2}" type="pres">
      <dgm:prSet presAssocID="{DAD663EF-2283-4091-ACD0-415515CE1193}" presName="connTx" presStyleLbl="parChTrans1D3" presStyleIdx="0" presStyleCnt="2"/>
      <dgm:spPr/>
      <dgm:t>
        <a:bodyPr/>
        <a:lstStyle/>
        <a:p>
          <a:endParaRPr lang="es-EC"/>
        </a:p>
      </dgm:t>
    </dgm:pt>
    <dgm:pt modelId="{98A7C3BD-353B-4B83-94DF-8E01E1A2CC7D}" type="pres">
      <dgm:prSet presAssocID="{C701A742-DB09-49DD-A4F6-43F278DD4F8F}" presName="root2" presStyleCnt="0"/>
      <dgm:spPr/>
      <dgm:t>
        <a:bodyPr/>
        <a:lstStyle/>
        <a:p>
          <a:endParaRPr lang="es-EC"/>
        </a:p>
      </dgm:t>
    </dgm:pt>
    <dgm:pt modelId="{3F471C44-FC8D-456F-A201-40C618C0D881}" type="pres">
      <dgm:prSet presAssocID="{C701A742-DB09-49DD-A4F6-43F278DD4F8F}" presName="LevelTwoTextNode" presStyleLbl="node3" presStyleIdx="0" presStyleCnt="2" custScaleY="112952" custLinFactY="21878" custLinFactNeighborX="-2224" custLinFactNeighborY="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3A84ECD-F0AB-4B0F-9C87-B69319D84B34}" type="pres">
      <dgm:prSet presAssocID="{C701A742-DB09-49DD-A4F6-43F278DD4F8F}" presName="level3hierChild" presStyleCnt="0"/>
      <dgm:spPr/>
      <dgm:t>
        <a:bodyPr/>
        <a:lstStyle/>
        <a:p>
          <a:endParaRPr lang="es-EC"/>
        </a:p>
      </dgm:t>
    </dgm:pt>
    <dgm:pt modelId="{B76CC2FD-CE7D-4A8F-847F-0E3A134E848E}" type="pres">
      <dgm:prSet presAssocID="{CF1E8093-4B30-481A-9D0A-8F3147561716}" presName="conn2-1" presStyleLbl="parChTrans1D2" presStyleIdx="1" presStyleCnt="3"/>
      <dgm:spPr/>
      <dgm:t>
        <a:bodyPr/>
        <a:lstStyle/>
        <a:p>
          <a:endParaRPr lang="es-EC"/>
        </a:p>
      </dgm:t>
    </dgm:pt>
    <dgm:pt modelId="{A75F46E6-D4B6-4688-9C0C-2EBCE36F36ED}" type="pres">
      <dgm:prSet presAssocID="{CF1E8093-4B30-481A-9D0A-8F3147561716}" presName="connTx" presStyleLbl="parChTrans1D2" presStyleIdx="1" presStyleCnt="3"/>
      <dgm:spPr/>
      <dgm:t>
        <a:bodyPr/>
        <a:lstStyle/>
        <a:p>
          <a:endParaRPr lang="es-EC"/>
        </a:p>
      </dgm:t>
    </dgm:pt>
    <dgm:pt modelId="{CD4177AA-D010-41E9-BC0E-F14D2034102C}" type="pres">
      <dgm:prSet presAssocID="{3E2A1D53-96A2-4EEF-8762-385B9D916C8D}" presName="root2" presStyleCnt="0"/>
      <dgm:spPr/>
      <dgm:t>
        <a:bodyPr/>
        <a:lstStyle/>
        <a:p>
          <a:endParaRPr lang="es-EC"/>
        </a:p>
      </dgm:t>
    </dgm:pt>
    <dgm:pt modelId="{BD810329-75CF-448F-97C1-AFDEBE60B185}" type="pres">
      <dgm:prSet presAssocID="{3E2A1D53-96A2-4EEF-8762-385B9D916C8D}" presName="LevelTwoTextNode" presStyleLbl="node2" presStyleIdx="1" presStyleCnt="3" custScaleY="124383" custLinFactY="-37244" custLinFactNeighborX="9603" custLinFactNeighborY="-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FC3F9943-8F0D-4934-B015-4C19FF7CFE9C}" type="pres">
      <dgm:prSet presAssocID="{3E2A1D53-96A2-4EEF-8762-385B9D916C8D}" presName="level3hierChild" presStyleCnt="0"/>
      <dgm:spPr/>
      <dgm:t>
        <a:bodyPr/>
        <a:lstStyle/>
        <a:p>
          <a:endParaRPr lang="es-EC"/>
        </a:p>
      </dgm:t>
    </dgm:pt>
    <dgm:pt modelId="{E0D9A2C4-2210-45A4-A61C-D5EDB3FCF058}" type="pres">
      <dgm:prSet presAssocID="{F37CF09E-A695-4920-95A0-935A991F61C6}" presName="conn2-1" presStyleLbl="parChTrans1D2" presStyleIdx="2" presStyleCnt="3"/>
      <dgm:spPr/>
      <dgm:t>
        <a:bodyPr/>
        <a:lstStyle/>
        <a:p>
          <a:endParaRPr lang="es-EC"/>
        </a:p>
      </dgm:t>
    </dgm:pt>
    <dgm:pt modelId="{51FECAC2-E3C6-4112-8685-B96BD639B396}" type="pres">
      <dgm:prSet presAssocID="{F37CF09E-A695-4920-95A0-935A991F61C6}" presName="connTx" presStyleLbl="parChTrans1D2" presStyleIdx="2" presStyleCnt="3"/>
      <dgm:spPr/>
      <dgm:t>
        <a:bodyPr/>
        <a:lstStyle/>
        <a:p>
          <a:endParaRPr lang="es-EC"/>
        </a:p>
      </dgm:t>
    </dgm:pt>
    <dgm:pt modelId="{911D8BBF-7F2F-4DC9-B5DE-E8D29EEE6B63}" type="pres">
      <dgm:prSet presAssocID="{650E5ED5-44A6-4FEE-86CC-1F35B3B79E4B}" presName="root2" presStyleCnt="0"/>
      <dgm:spPr/>
      <dgm:t>
        <a:bodyPr/>
        <a:lstStyle/>
        <a:p>
          <a:endParaRPr lang="es-EC"/>
        </a:p>
      </dgm:t>
    </dgm:pt>
    <dgm:pt modelId="{6B4DB7EC-F70C-4B5C-A3E2-267447D58839}" type="pres">
      <dgm:prSet presAssocID="{650E5ED5-44A6-4FEE-86CC-1F35B3B79E4B}" presName="LevelTwoTextNode" presStyleLbl="node2" presStyleIdx="2" presStyleCnt="3" custScaleY="87774" custLinFactNeighborX="11450" custLinFactNeighborY="2123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50C850C-33CB-489C-B762-AB6A088D3DAA}" type="pres">
      <dgm:prSet presAssocID="{650E5ED5-44A6-4FEE-86CC-1F35B3B79E4B}" presName="level3hierChild" presStyleCnt="0"/>
      <dgm:spPr/>
      <dgm:t>
        <a:bodyPr/>
        <a:lstStyle/>
        <a:p>
          <a:endParaRPr lang="es-EC"/>
        </a:p>
      </dgm:t>
    </dgm:pt>
    <dgm:pt modelId="{F6C024AA-7220-42A5-B91C-A7462EC1FAAA}" type="pres">
      <dgm:prSet presAssocID="{C097BAC3-B6BC-4C5F-BC03-218D47A73E39}" presName="conn2-1" presStyleLbl="parChTrans1D3" presStyleIdx="1" presStyleCnt="2"/>
      <dgm:spPr/>
      <dgm:t>
        <a:bodyPr/>
        <a:lstStyle/>
        <a:p>
          <a:endParaRPr lang="es-EC"/>
        </a:p>
      </dgm:t>
    </dgm:pt>
    <dgm:pt modelId="{A08047B6-A0D3-4657-A5D8-096F01CCB26F}" type="pres">
      <dgm:prSet presAssocID="{C097BAC3-B6BC-4C5F-BC03-218D47A73E39}" presName="connTx" presStyleLbl="parChTrans1D3" presStyleIdx="1" presStyleCnt="2"/>
      <dgm:spPr/>
      <dgm:t>
        <a:bodyPr/>
        <a:lstStyle/>
        <a:p>
          <a:endParaRPr lang="es-EC"/>
        </a:p>
      </dgm:t>
    </dgm:pt>
    <dgm:pt modelId="{B46EFD8B-C7D1-4B2A-BFEC-626629E525F0}" type="pres">
      <dgm:prSet presAssocID="{570BDDA7-C7D2-48EA-BE58-B5EFEA424919}" presName="root2" presStyleCnt="0"/>
      <dgm:spPr/>
      <dgm:t>
        <a:bodyPr/>
        <a:lstStyle/>
        <a:p>
          <a:endParaRPr lang="es-EC"/>
        </a:p>
      </dgm:t>
    </dgm:pt>
    <dgm:pt modelId="{52CA58E5-2A3B-4132-A989-CEC46231C045}" type="pres">
      <dgm:prSet presAssocID="{570BDDA7-C7D2-48EA-BE58-B5EFEA424919}" presName="LevelTwoTextNode" presStyleLbl="node3" presStyleIdx="1" presStyleCnt="2" custScaleY="107290" custLinFactNeighborX="220" custLinFactNeighborY="4297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25C9370-B1F7-4629-B841-20BF7D024F03}" type="pres">
      <dgm:prSet presAssocID="{570BDDA7-C7D2-48EA-BE58-B5EFEA424919}" presName="level3hierChild" presStyleCnt="0"/>
      <dgm:spPr/>
      <dgm:t>
        <a:bodyPr/>
        <a:lstStyle/>
        <a:p>
          <a:endParaRPr lang="es-EC"/>
        </a:p>
      </dgm:t>
    </dgm:pt>
  </dgm:ptLst>
  <dgm:cxnLst>
    <dgm:cxn modelId="{644DA358-6179-4E97-A6E2-9F3574B5B0D1}" srcId="{C8E61817-DC36-4A0D-8BF1-A2F1381F6FB9}" destId="{F5851007-48F6-4FD1-9C17-68A9F60622D5}" srcOrd="0" destOrd="0" parTransId="{7F80C952-AE08-43E7-A570-13B489FA92EC}" sibTransId="{D48AEAE5-4E55-47A4-B1C5-BED94CE4EBFC}"/>
    <dgm:cxn modelId="{1C7E5F3E-7ED1-49AC-B618-97C7CC915C13}" type="presOf" srcId="{C8E61817-DC36-4A0D-8BF1-A2F1381F6FB9}" destId="{117682C6-9AFF-4DB1-8D86-9376D55CE741}" srcOrd="0" destOrd="0" presId="urn:microsoft.com/office/officeart/2005/8/layout/hierarchy2"/>
    <dgm:cxn modelId="{A133FDBA-8B28-4E9C-B87A-846DFF99D7A5}" srcId="{8F7050BD-9A82-455E-A718-8DBCED6E36E6}" destId="{C701A742-DB09-49DD-A4F6-43F278DD4F8F}" srcOrd="0" destOrd="0" parTransId="{DAD663EF-2283-4091-ACD0-415515CE1193}" sibTransId="{786C3C5E-9DE9-4238-B9AE-ED5825F5462F}"/>
    <dgm:cxn modelId="{AAF1BDC8-3FB0-4AC8-8E96-1C81683CD91C}" type="presOf" srcId="{C097BAC3-B6BC-4C5F-BC03-218D47A73E39}" destId="{F6C024AA-7220-42A5-B91C-A7462EC1FAAA}" srcOrd="0" destOrd="0" presId="urn:microsoft.com/office/officeart/2005/8/layout/hierarchy2"/>
    <dgm:cxn modelId="{36A27BBC-B9A0-4A62-A3DB-4FA15B003241}" type="presOf" srcId="{8F7050BD-9A82-455E-A718-8DBCED6E36E6}" destId="{A983CEFC-375C-4E40-B986-EBF2D728DE4E}" srcOrd="0" destOrd="0" presId="urn:microsoft.com/office/officeart/2005/8/layout/hierarchy2"/>
    <dgm:cxn modelId="{777B4C02-DF0D-44FD-B36E-53E510FBD8F8}" type="presOf" srcId="{CF1E8093-4B30-481A-9D0A-8F3147561716}" destId="{A75F46E6-D4B6-4688-9C0C-2EBCE36F36ED}" srcOrd="1" destOrd="0" presId="urn:microsoft.com/office/officeart/2005/8/layout/hierarchy2"/>
    <dgm:cxn modelId="{A028E1AC-C03F-427C-9E0D-7D40FB319C2E}" type="presOf" srcId="{8001F628-F422-4204-9091-B0017EF361F1}" destId="{E14D8382-D258-491E-A7E4-EB879B4D6BE0}" srcOrd="0" destOrd="0" presId="urn:microsoft.com/office/officeart/2005/8/layout/hierarchy2"/>
    <dgm:cxn modelId="{88C15D9C-1302-4B6C-BC8F-431E4A074C6E}" srcId="{F5851007-48F6-4FD1-9C17-68A9F60622D5}" destId="{650E5ED5-44A6-4FEE-86CC-1F35B3B79E4B}" srcOrd="2" destOrd="0" parTransId="{F37CF09E-A695-4920-95A0-935A991F61C6}" sibTransId="{A9939E58-E6D0-4EA2-A491-6554A8B160BD}"/>
    <dgm:cxn modelId="{007283B5-D9C8-4ADC-84E3-C85069A1522A}" srcId="{650E5ED5-44A6-4FEE-86CC-1F35B3B79E4B}" destId="{570BDDA7-C7D2-48EA-BE58-B5EFEA424919}" srcOrd="0" destOrd="0" parTransId="{C097BAC3-B6BC-4C5F-BC03-218D47A73E39}" sibTransId="{0E4BAF17-2B5C-42D8-AC68-142F1BFA8648}"/>
    <dgm:cxn modelId="{80FAFBD1-353F-40FE-84D1-7A84F1EBD62C}" type="presOf" srcId="{C097BAC3-B6BC-4C5F-BC03-218D47A73E39}" destId="{A08047B6-A0D3-4657-A5D8-096F01CCB26F}" srcOrd="1" destOrd="0" presId="urn:microsoft.com/office/officeart/2005/8/layout/hierarchy2"/>
    <dgm:cxn modelId="{7EF76698-0863-4658-97BC-4AAF8BF1A80B}" srcId="{F5851007-48F6-4FD1-9C17-68A9F60622D5}" destId="{8F7050BD-9A82-455E-A718-8DBCED6E36E6}" srcOrd="0" destOrd="0" parTransId="{8001F628-F422-4204-9091-B0017EF361F1}" sibTransId="{332795A3-4C70-4B68-B6EC-D8A1C375144B}"/>
    <dgm:cxn modelId="{49F8131A-962B-4C74-B0F8-94FDDF255317}" type="presOf" srcId="{F37CF09E-A695-4920-95A0-935A991F61C6}" destId="{E0D9A2C4-2210-45A4-A61C-D5EDB3FCF058}" srcOrd="0" destOrd="0" presId="urn:microsoft.com/office/officeart/2005/8/layout/hierarchy2"/>
    <dgm:cxn modelId="{8A093318-4E24-4150-98D9-71B98345B12B}" type="presOf" srcId="{DAD663EF-2283-4091-ACD0-415515CE1193}" destId="{6C4BD29B-C31D-41A8-8798-8ADE307F0CD2}" srcOrd="1" destOrd="0" presId="urn:microsoft.com/office/officeart/2005/8/layout/hierarchy2"/>
    <dgm:cxn modelId="{BDC8C2E2-FE23-4250-9C86-A77180847220}" type="presOf" srcId="{F5851007-48F6-4FD1-9C17-68A9F60622D5}" destId="{9F9B5DE8-9652-4DFF-BF2A-3292018D90B8}" srcOrd="0" destOrd="0" presId="urn:microsoft.com/office/officeart/2005/8/layout/hierarchy2"/>
    <dgm:cxn modelId="{14B2485F-2F56-443E-BE8D-6702F8144299}" type="presOf" srcId="{F37CF09E-A695-4920-95A0-935A991F61C6}" destId="{51FECAC2-E3C6-4112-8685-B96BD639B396}" srcOrd="1" destOrd="0" presId="urn:microsoft.com/office/officeart/2005/8/layout/hierarchy2"/>
    <dgm:cxn modelId="{70A21408-340C-4668-923D-30AC41362B30}" type="presOf" srcId="{650E5ED5-44A6-4FEE-86CC-1F35B3B79E4B}" destId="{6B4DB7EC-F70C-4B5C-A3E2-267447D58839}" srcOrd="0" destOrd="0" presId="urn:microsoft.com/office/officeart/2005/8/layout/hierarchy2"/>
    <dgm:cxn modelId="{6BB0C497-C31F-44AE-87A3-967F23E35948}" type="presOf" srcId="{DAD663EF-2283-4091-ACD0-415515CE1193}" destId="{903DC6BD-3306-4DA3-BAA9-789CF645ADE6}" srcOrd="0" destOrd="0" presId="urn:microsoft.com/office/officeart/2005/8/layout/hierarchy2"/>
    <dgm:cxn modelId="{EEBA6723-7385-4AEF-9F8D-8EC8F137AD85}" srcId="{F5851007-48F6-4FD1-9C17-68A9F60622D5}" destId="{3E2A1D53-96A2-4EEF-8762-385B9D916C8D}" srcOrd="1" destOrd="0" parTransId="{CF1E8093-4B30-481A-9D0A-8F3147561716}" sibTransId="{FB46802E-B4ED-4C9B-945F-B9FF1E3222A2}"/>
    <dgm:cxn modelId="{23421D67-6286-43D0-A440-06066FD70648}" type="presOf" srcId="{3E2A1D53-96A2-4EEF-8762-385B9D916C8D}" destId="{BD810329-75CF-448F-97C1-AFDEBE60B185}" srcOrd="0" destOrd="0" presId="urn:microsoft.com/office/officeart/2005/8/layout/hierarchy2"/>
    <dgm:cxn modelId="{B951EA22-CBDE-4078-9F64-1A09C8CE4F54}" type="presOf" srcId="{CF1E8093-4B30-481A-9D0A-8F3147561716}" destId="{B76CC2FD-CE7D-4A8F-847F-0E3A134E848E}" srcOrd="0" destOrd="0" presId="urn:microsoft.com/office/officeart/2005/8/layout/hierarchy2"/>
    <dgm:cxn modelId="{FA634F60-7706-441A-893A-3D82C1BFE9F8}" type="presOf" srcId="{C701A742-DB09-49DD-A4F6-43F278DD4F8F}" destId="{3F471C44-FC8D-456F-A201-40C618C0D881}" srcOrd="0" destOrd="0" presId="urn:microsoft.com/office/officeart/2005/8/layout/hierarchy2"/>
    <dgm:cxn modelId="{AE2AC5F7-B133-44C1-A8E8-66A6B32F3CFD}" type="presOf" srcId="{8001F628-F422-4204-9091-B0017EF361F1}" destId="{DBBF52CA-7528-4940-AE37-B91292CA41A5}" srcOrd="1" destOrd="0" presId="urn:microsoft.com/office/officeart/2005/8/layout/hierarchy2"/>
    <dgm:cxn modelId="{316A653D-4F98-4099-935A-FD7BF382DF3E}" type="presOf" srcId="{570BDDA7-C7D2-48EA-BE58-B5EFEA424919}" destId="{52CA58E5-2A3B-4132-A989-CEC46231C045}" srcOrd="0" destOrd="0" presId="urn:microsoft.com/office/officeart/2005/8/layout/hierarchy2"/>
    <dgm:cxn modelId="{8C0F1D6D-3F7A-4F49-A25B-E37E41DA3F72}" type="presParOf" srcId="{117682C6-9AFF-4DB1-8D86-9376D55CE741}" destId="{083BDC03-1D74-4277-AFC3-C447830B5D69}" srcOrd="0" destOrd="0" presId="urn:microsoft.com/office/officeart/2005/8/layout/hierarchy2"/>
    <dgm:cxn modelId="{AE130BB6-4901-4094-99C1-160C9098D234}" type="presParOf" srcId="{083BDC03-1D74-4277-AFC3-C447830B5D69}" destId="{9F9B5DE8-9652-4DFF-BF2A-3292018D90B8}" srcOrd="0" destOrd="0" presId="urn:microsoft.com/office/officeart/2005/8/layout/hierarchy2"/>
    <dgm:cxn modelId="{904C520C-7493-43AD-A47E-769D99C717B2}" type="presParOf" srcId="{083BDC03-1D74-4277-AFC3-C447830B5D69}" destId="{044A3E18-3AD5-4530-AFD2-FBAA46C5D50A}" srcOrd="1" destOrd="0" presId="urn:microsoft.com/office/officeart/2005/8/layout/hierarchy2"/>
    <dgm:cxn modelId="{256F15F1-1CA1-488F-AC13-2C8C03696C90}" type="presParOf" srcId="{044A3E18-3AD5-4530-AFD2-FBAA46C5D50A}" destId="{E14D8382-D258-491E-A7E4-EB879B4D6BE0}" srcOrd="0" destOrd="0" presId="urn:microsoft.com/office/officeart/2005/8/layout/hierarchy2"/>
    <dgm:cxn modelId="{74D6882B-23AD-49A8-BD19-7030E9097C87}" type="presParOf" srcId="{E14D8382-D258-491E-A7E4-EB879B4D6BE0}" destId="{DBBF52CA-7528-4940-AE37-B91292CA41A5}" srcOrd="0" destOrd="0" presId="urn:microsoft.com/office/officeart/2005/8/layout/hierarchy2"/>
    <dgm:cxn modelId="{7C961B8C-30D6-49B2-B8A8-14F03040EAE3}" type="presParOf" srcId="{044A3E18-3AD5-4530-AFD2-FBAA46C5D50A}" destId="{01614C02-DEFB-4E62-B7B3-492357611F11}" srcOrd="1" destOrd="0" presId="urn:microsoft.com/office/officeart/2005/8/layout/hierarchy2"/>
    <dgm:cxn modelId="{0F13B8F6-BAE8-4846-B087-1629FF07C03D}" type="presParOf" srcId="{01614C02-DEFB-4E62-B7B3-492357611F11}" destId="{A983CEFC-375C-4E40-B986-EBF2D728DE4E}" srcOrd="0" destOrd="0" presId="urn:microsoft.com/office/officeart/2005/8/layout/hierarchy2"/>
    <dgm:cxn modelId="{E7B5A009-6F3E-4E23-9E3F-EFFA1D4177AD}" type="presParOf" srcId="{01614C02-DEFB-4E62-B7B3-492357611F11}" destId="{E9DAAA85-4668-4CAD-ACF9-9C43F3FBFC02}" srcOrd="1" destOrd="0" presId="urn:microsoft.com/office/officeart/2005/8/layout/hierarchy2"/>
    <dgm:cxn modelId="{7102609C-FED8-4808-B26E-304AEB16ECED}" type="presParOf" srcId="{E9DAAA85-4668-4CAD-ACF9-9C43F3FBFC02}" destId="{903DC6BD-3306-4DA3-BAA9-789CF645ADE6}" srcOrd="0" destOrd="0" presId="urn:microsoft.com/office/officeart/2005/8/layout/hierarchy2"/>
    <dgm:cxn modelId="{E6F08F3E-90EB-42AF-B1C6-EF9AEB306170}" type="presParOf" srcId="{903DC6BD-3306-4DA3-BAA9-789CF645ADE6}" destId="{6C4BD29B-C31D-41A8-8798-8ADE307F0CD2}" srcOrd="0" destOrd="0" presId="urn:microsoft.com/office/officeart/2005/8/layout/hierarchy2"/>
    <dgm:cxn modelId="{BE669BF1-9ACC-4562-A93D-C2744FA47BC3}" type="presParOf" srcId="{E9DAAA85-4668-4CAD-ACF9-9C43F3FBFC02}" destId="{98A7C3BD-353B-4B83-94DF-8E01E1A2CC7D}" srcOrd="1" destOrd="0" presId="urn:microsoft.com/office/officeart/2005/8/layout/hierarchy2"/>
    <dgm:cxn modelId="{7AB661AA-729C-4C7E-9899-03322DA7D0A6}" type="presParOf" srcId="{98A7C3BD-353B-4B83-94DF-8E01E1A2CC7D}" destId="{3F471C44-FC8D-456F-A201-40C618C0D881}" srcOrd="0" destOrd="0" presId="urn:microsoft.com/office/officeart/2005/8/layout/hierarchy2"/>
    <dgm:cxn modelId="{0FC7AFFB-18B7-48BE-A19B-D2C68634B878}" type="presParOf" srcId="{98A7C3BD-353B-4B83-94DF-8E01E1A2CC7D}" destId="{23A84ECD-F0AB-4B0F-9C87-B69319D84B34}" srcOrd="1" destOrd="0" presId="urn:microsoft.com/office/officeart/2005/8/layout/hierarchy2"/>
    <dgm:cxn modelId="{6169158D-1B94-4CA9-BB92-D48F724E08F4}" type="presParOf" srcId="{044A3E18-3AD5-4530-AFD2-FBAA46C5D50A}" destId="{B76CC2FD-CE7D-4A8F-847F-0E3A134E848E}" srcOrd="2" destOrd="0" presId="urn:microsoft.com/office/officeart/2005/8/layout/hierarchy2"/>
    <dgm:cxn modelId="{D4146359-2AD3-45E7-BC92-98D0FFBCEE5A}" type="presParOf" srcId="{B76CC2FD-CE7D-4A8F-847F-0E3A134E848E}" destId="{A75F46E6-D4B6-4688-9C0C-2EBCE36F36ED}" srcOrd="0" destOrd="0" presId="urn:microsoft.com/office/officeart/2005/8/layout/hierarchy2"/>
    <dgm:cxn modelId="{797D3D96-260E-4EF3-BDFA-28099ABD058A}" type="presParOf" srcId="{044A3E18-3AD5-4530-AFD2-FBAA46C5D50A}" destId="{CD4177AA-D010-41E9-BC0E-F14D2034102C}" srcOrd="3" destOrd="0" presId="urn:microsoft.com/office/officeart/2005/8/layout/hierarchy2"/>
    <dgm:cxn modelId="{7EEA05CD-FAC4-4862-9403-3AB835D3D093}" type="presParOf" srcId="{CD4177AA-D010-41E9-BC0E-F14D2034102C}" destId="{BD810329-75CF-448F-97C1-AFDEBE60B185}" srcOrd="0" destOrd="0" presId="urn:microsoft.com/office/officeart/2005/8/layout/hierarchy2"/>
    <dgm:cxn modelId="{B0FE5ADD-E7C3-4D50-90D1-A6E118B953AB}" type="presParOf" srcId="{CD4177AA-D010-41E9-BC0E-F14D2034102C}" destId="{FC3F9943-8F0D-4934-B015-4C19FF7CFE9C}" srcOrd="1" destOrd="0" presId="urn:microsoft.com/office/officeart/2005/8/layout/hierarchy2"/>
    <dgm:cxn modelId="{086A6B01-91B0-4B47-9C96-265AEF0522D9}" type="presParOf" srcId="{044A3E18-3AD5-4530-AFD2-FBAA46C5D50A}" destId="{E0D9A2C4-2210-45A4-A61C-D5EDB3FCF058}" srcOrd="4" destOrd="0" presId="urn:microsoft.com/office/officeart/2005/8/layout/hierarchy2"/>
    <dgm:cxn modelId="{E7BA1204-798A-4F5A-BBE0-8F3F52DE72FA}" type="presParOf" srcId="{E0D9A2C4-2210-45A4-A61C-D5EDB3FCF058}" destId="{51FECAC2-E3C6-4112-8685-B96BD639B396}" srcOrd="0" destOrd="0" presId="urn:microsoft.com/office/officeart/2005/8/layout/hierarchy2"/>
    <dgm:cxn modelId="{C5DBBEE2-6688-45E0-BD97-3F46C71C803C}" type="presParOf" srcId="{044A3E18-3AD5-4530-AFD2-FBAA46C5D50A}" destId="{911D8BBF-7F2F-4DC9-B5DE-E8D29EEE6B63}" srcOrd="5" destOrd="0" presId="urn:microsoft.com/office/officeart/2005/8/layout/hierarchy2"/>
    <dgm:cxn modelId="{E7B90CA9-7C47-418D-9020-9F4D2608DF5E}" type="presParOf" srcId="{911D8BBF-7F2F-4DC9-B5DE-E8D29EEE6B63}" destId="{6B4DB7EC-F70C-4B5C-A3E2-267447D58839}" srcOrd="0" destOrd="0" presId="urn:microsoft.com/office/officeart/2005/8/layout/hierarchy2"/>
    <dgm:cxn modelId="{F6EECCF8-7070-4B5C-8E0A-96E351DAD928}" type="presParOf" srcId="{911D8BBF-7F2F-4DC9-B5DE-E8D29EEE6B63}" destId="{750C850C-33CB-489C-B762-AB6A088D3DAA}" srcOrd="1" destOrd="0" presId="urn:microsoft.com/office/officeart/2005/8/layout/hierarchy2"/>
    <dgm:cxn modelId="{8AB7AFCE-85D4-4AD4-9BD0-691757315E36}" type="presParOf" srcId="{750C850C-33CB-489C-B762-AB6A088D3DAA}" destId="{F6C024AA-7220-42A5-B91C-A7462EC1FAAA}" srcOrd="0" destOrd="0" presId="urn:microsoft.com/office/officeart/2005/8/layout/hierarchy2"/>
    <dgm:cxn modelId="{7ED5ED3A-0E48-4CFE-A648-3E765DE6900A}" type="presParOf" srcId="{F6C024AA-7220-42A5-B91C-A7462EC1FAAA}" destId="{A08047B6-A0D3-4657-A5D8-096F01CCB26F}" srcOrd="0" destOrd="0" presId="urn:microsoft.com/office/officeart/2005/8/layout/hierarchy2"/>
    <dgm:cxn modelId="{3F8166AE-97E2-48ED-9511-164BDAA1DFA7}" type="presParOf" srcId="{750C850C-33CB-489C-B762-AB6A088D3DAA}" destId="{B46EFD8B-C7D1-4B2A-BFEC-626629E525F0}" srcOrd="1" destOrd="0" presId="urn:microsoft.com/office/officeart/2005/8/layout/hierarchy2"/>
    <dgm:cxn modelId="{001A5C5B-8244-4184-87F8-929280A1A772}" type="presParOf" srcId="{B46EFD8B-C7D1-4B2A-BFEC-626629E525F0}" destId="{52CA58E5-2A3B-4132-A989-CEC46231C045}" srcOrd="0" destOrd="0" presId="urn:microsoft.com/office/officeart/2005/8/layout/hierarchy2"/>
    <dgm:cxn modelId="{5F2CF50F-CC00-4A73-851F-29F1B231951F}" type="presParOf" srcId="{B46EFD8B-C7D1-4B2A-BFEC-626629E525F0}" destId="{A25C9370-B1F7-4629-B841-20BF7D024F03}" srcOrd="1" destOrd="0" presId="urn:microsoft.com/office/officeart/2005/8/layout/hierarchy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DFD772-AC12-48F6-AB9C-96ED6D177CCB}" type="doc">
      <dgm:prSet loTypeId="urn:microsoft.com/office/officeart/2005/8/layout/process5" loCatId="process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es-EC"/>
        </a:p>
      </dgm:t>
    </dgm:pt>
    <dgm:pt modelId="{7231C463-4512-474D-89AC-1761C163C2C5}">
      <dgm:prSet/>
      <dgm:spPr/>
      <dgm:t>
        <a:bodyPr/>
        <a:lstStyle/>
        <a:p>
          <a:pPr rtl="0"/>
          <a:r>
            <a:rPr lang="es-ES" b="0" noProof="0" dirty="0" smtClean="0">
              <a:solidFill>
                <a:schemeClr val="tx1"/>
              </a:solidFill>
            </a:rPr>
            <a:t>Necesidades de Seguridad</a:t>
          </a:r>
          <a:endParaRPr lang="es-ES" b="0" noProof="0" dirty="0">
            <a:solidFill>
              <a:schemeClr val="tx1"/>
            </a:solidFill>
          </a:endParaRPr>
        </a:p>
      </dgm:t>
    </dgm:pt>
    <dgm:pt modelId="{7B187374-F46C-49AC-B0F7-5C3DFEEFE38A}" type="parTrans" cxnId="{5A5AA3A2-DF6E-403E-8C66-117F3EA68AE1}">
      <dgm:prSet/>
      <dgm:spPr/>
      <dgm:t>
        <a:bodyPr/>
        <a:lstStyle/>
        <a:p>
          <a:endParaRPr lang="es-ES" noProof="0"/>
        </a:p>
      </dgm:t>
    </dgm:pt>
    <dgm:pt modelId="{8D548DE5-C633-4F5F-B097-1145BA6F7F4B}" type="sibTrans" cxnId="{5A5AA3A2-DF6E-403E-8C66-117F3EA68AE1}">
      <dgm:prSet/>
      <dgm:spPr/>
      <dgm:t>
        <a:bodyPr/>
        <a:lstStyle/>
        <a:p>
          <a:endParaRPr lang="es-ES" noProof="0" dirty="0"/>
        </a:p>
      </dgm:t>
    </dgm:pt>
    <dgm:pt modelId="{A5890251-1441-437E-872C-58724458DBBA}">
      <dgm:prSet/>
      <dgm:spPr/>
      <dgm:t>
        <a:bodyPr/>
        <a:lstStyle/>
        <a:p>
          <a:pPr rtl="0"/>
          <a:r>
            <a:rPr lang="es-ES" b="0" noProof="0" dirty="0" smtClean="0">
              <a:solidFill>
                <a:schemeClr val="tx1"/>
              </a:solidFill>
            </a:rPr>
            <a:t>Contratación de servicios</a:t>
          </a:r>
          <a:endParaRPr lang="es-ES" b="0" noProof="0" dirty="0">
            <a:solidFill>
              <a:schemeClr val="tx1"/>
            </a:solidFill>
          </a:endParaRPr>
        </a:p>
      </dgm:t>
    </dgm:pt>
    <dgm:pt modelId="{21283D80-CA27-45FE-BCAA-C1A2E81E55E2}" type="parTrans" cxnId="{7F746873-87BE-4886-B67B-18A2F52B40B3}">
      <dgm:prSet/>
      <dgm:spPr/>
      <dgm:t>
        <a:bodyPr/>
        <a:lstStyle/>
        <a:p>
          <a:endParaRPr lang="es-ES" noProof="0"/>
        </a:p>
      </dgm:t>
    </dgm:pt>
    <dgm:pt modelId="{9551D800-1D4E-479C-B320-2A23FEC3081B}" type="sibTrans" cxnId="{7F746873-87BE-4886-B67B-18A2F52B40B3}">
      <dgm:prSet/>
      <dgm:spPr/>
      <dgm:t>
        <a:bodyPr/>
        <a:lstStyle/>
        <a:p>
          <a:endParaRPr lang="es-ES" noProof="0"/>
        </a:p>
      </dgm:t>
    </dgm:pt>
    <dgm:pt modelId="{7330DA9D-B468-464D-BF82-E077B0A3E20E}">
      <dgm:prSet/>
      <dgm:spPr/>
      <dgm:t>
        <a:bodyPr/>
        <a:lstStyle/>
        <a:p>
          <a:pPr rtl="0"/>
          <a:r>
            <a:rPr lang="es-ES" b="0" noProof="0" dirty="0" smtClean="0">
              <a:solidFill>
                <a:schemeClr val="tx1"/>
              </a:solidFill>
            </a:rPr>
            <a:t>Elementos Esenciales</a:t>
          </a:r>
          <a:endParaRPr lang="es-ES" b="0" noProof="0" dirty="0">
            <a:solidFill>
              <a:schemeClr val="tx1"/>
            </a:solidFill>
          </a:endParaRPr>
        </a:p>
      </dgm:t>
    </dgm:pt>
    <dgm:pt modelId="{C649B990-2B3B-4FAF-9FEA-C316F17C68E7}" type="parTrans" cxnId="{1899E2C8-D4C7-4B97-ADE0-DEDF46E4E154}">
      <dgm:prSet/>
      <dgm:spPr/>
      <dgm:t>
        <a:bodyPr/>
        <a:lstStyle/>
        <a:p>
          <a:endParaRPr lang="es-ES" noProof="0"/>
        </a:p>
      </dgm:t>
    </dgm:pt>
    <dgm:pt modelId="{57D8945F-A1E2-46B7-BB74-A5E52A26FBE7}" type="sibTrans" cxnId="{1899E2C8-D4C7-4B97-ADE0-DEDF46E4E154}">
      <dgm:prSet/>
      <dgm:spPr/>
      <dgm:t>
        <a:bodyPr/>
        <a:lstStyle/>
        <a:p>
          <a:endParaRPr lang="es-ES" noProof="0"/>
        </a:p>
      </dgm:t>
    </dgm:pt>
    <dgm:pt modelId="{C1A5AFA2-60F7-41EE-894E-08F71F420450}">
      <dgm:prSet/>
      <dgm:spPr/>
      <dgm:t>
        <a:bodyPr/>
        <a:lstStyle/>
        <a:p>
          <a:pPr rtl="0"/>
          <a:r>
            <a:rPr lang="es-ES" b="0" noProof="0" dirty="0" smtClean="0">
              <a:solidFill>
                <a:schemeClr val="tx1"/>
              </a:solidFill>
            </a:rPr>
            <a:t>Elementos Naturales</a:t>
          </a:r>
          <a:endParaRPr lang="es-ES" b="0" noProof="0" dirty="0">
            <a:solidFill>
              <a:schemeClr val="tx1"/>
            </a:solidFill>
          </a:endParaRPr>
        </a:p>
      </dgm:t>
    </dgm:pt>
    <dgm:pt modelId="{23317ED3-9E48-43A9-850F-1AEDAF72161C}" type="parTrans" cxnId="{8C0EF31D-CF65-4862-8E07-538EA91C3A57}">
      <dgm:prSet/>
      <dgm:spPr/>
      <dgm:t>
        <a:bodyPr/>
        <a:lstStyle/>
        <a:p>
          <a:endParaRPr lang="es-ES" noProof="0"/>
        </a:p>
      </dgm:t>
    </dgm:pt>
    <dgm:pt modelId="{2453F6E4-F374-4FA9-8570-6BF2C52718DF}" type="sibTrans" cxnId="{8C0EF31D-CF65-4862-8E07-538EA91C3A57}">
      <dgm:prSet/>
      <dgm:spPr/>
      <dgm:t>
        <a:bodyPr/>
        <a:lstStyle/>
        <a:p>
          <a:endParaRPr lang="es-ES" noProof="0"/>
        </a:p>
      </dgm:t>
    </dgm:pt>
    <dgm:pt modelId="{2D05C391-9D1D-4EF8-9906-E7C2FB376A4D}">
      <dgm:prSet/>
      <dgm:spPr/>
      <dgm:t>
        <a:bodyPr/>
        <a:lstStyle/>
        <a:p>
          <a:pPr rtl="0"/>
          <a:r>
            <a:rPr lang="es-ES" b="0" noProof="0" dirty="0" smtClean="0">
              <a:solidFill>
                <a:schemeClr val="tx1"/>
              </a:solidFill>
            </a:rPr>
            <a:t>Elementos Accidentales</a:t>
          </a:r>
          <a:endParaRPr lang="es-ES" b="0" noProof="0" dirty="0">
            <a:solidFill>
              <a:schemeClr val="tx1"/>
            </a:solidFill>
          </a:endParaRPr>
        </a:p>
      </dgm:t>
    </dgm:pt>
    <dgm:pt modelId="{AD987CEB-B18D-4ADA-9DA9-D1E6055F0429}" type="parTrans" cxnId="{C7F099A3-B6D8-4AB1-A43B-BCC946CEBDF2}">
      <dgm:prSet/>
      <dgm:spPr/>
      <dgm:t>
        <a:bodyPr/>
        <a:lstStyle/>
        <a:p>
          <a:endParaRPr lang="es-ES" noProof="0"/>
        </a:p>
      </dgm:t>
    </dgm:pt>
    <dgm:pt modelId="{1297497F-9401-459A-81C5-9A38FB3E0876}" type="sibTrans" cxnId="{C7F099A3-B6D8-4AB1-A43B-BCC946CEBDF2}">
      <dgm:prSet/>
      <dgm:spPr/>
      <dgm:t>
        <a:bodyPr/>
        <a:lstStyle/>
        <a:p>
          <a:endParaRPr lang="es-ES" noProof="0"/>
        </a:p>
      </dgm:t>
    </dgm:pt>
    <dgm:pt modelId="{F822E964-F2B4-415E-B7C3-3A5A65B59D90}">
      <dgm:prSet/>
      <dgm:spPr/>
      <dgm:t>
        <a:bodyPr/>
        <a:lstStyle/>
        <a:p>
          <a:r>
            <a:rPr lang="es-EC" b="0" dirty="0" smtClean="0">
              <a:solidFill>
                <a:schemeClr val="tx1"/>
              </a:solidFill>
            </a:rPr>
            <a:t>Marco Legal</a:t>
          </a:r>
          <a:endParaRPr lang="es-EC" b="0" dirty="0">
            <a:solidFill>
              <a:schemeClr val="tx1"/>
            </a:solidFill>
          </a:endParaRPr>
        </a:p>
      </dgm:t>
    </dgm:pt>
    <dgm:pt modelId="{78F68720-42AD-4F5B-9C97-2450D314271D}" type="parTrans" cxnId="{2B6FCCA5-2031-4014-A9C5-28AD6074EBC3}">
      <dgm:prSet/>
      <dgm:spPr/>
      <dgm:t>
        <a:bodyPr/>
        <a:lstStyle/>
        <a:p>
          <a:endParaRPr lang="es-EC"/>
        </a:p>
      </dgm:t>
    </dgm:pt>
    <dgm:pt modelId="{AFCDF382-AD5B-403E-8955-5B66D2D28066}" type="sibTrans" cxnId="{2B6FCCA5-2031-4014-A9C5-28AD6074EBC3}">
      <dgm:prSet/>
      <dgm:spPr/>
      <dgm:t>
        <a:bodyPr/>
        <a:lstStyle/>
        <a:p>
          <a:endParaRPr lang="es-EC"/>
        </a:p>
      </dgm:t>
    </dgm:pt>
    <dgm:pt modelId="{38884917-09EC-47B6-9259-E0A962C17C25}">
      <dgm:prSet/>
      <dgm:spPr/>
      <dgm:t>
        <a:bodyPr/>
        <a:lstStyle/>
        <a:p>
          <a:r>
            <a:rPr lang="es-EC" b="0" dirty="0" smtClean="0">
              <a:solidFill>
                <a:schemeClr val="tx1"/>
              </a:solidFill>
            </a:rPr>
            <a:t>Mejores</a:t>
          </a:r>
        </a:p>
        <a:p>
          <a:r>
            <a:rPr lang="es-EC" b="0" dirty="0" smtClean="0">
              <a:solidFill>
                <a:schemeClr val="tx1"/>
              </a:solidFill>
            </a:rPr>
            <a:t>Prácticas</a:t>
          </a:r>
          <a:endParaRPr lang="es-EC" b="0" dirty="0">
            <a:solidFill>
              <a:schemeClr val="tx1"/>
            </a:solidFill>
          </a:endParaRPr>
        </a:p>
      </dgm:t>
    </dgm:pt>
    <dgm:pt modelId="{6D21E05B-9FD9-4F63-9420-BB28F0115CEE}" type="parTrans" cxnId="{6A327BC5-0B05-4353-9555-DD41C24169EC}">
      <dgm:prSet/>
      <dgm:spPr/>
      <dgm:t>
        <a:bodyPr/>
        <a:lstStyle/>
        <a:p>
          <a:endParaRPr lang="es-EC"/>
        </a:p>
      </dgm:t>
    </dgm:pt>
    <dgm:pt modelId="{34A86D05-A988-4AE8-8B44-71793147E0B7}" type="sibTrans" cxnId="{6A327BC5-0B05-4353-9555-DD41C24169EC}">
      <dgm:prSet/>
      <dgm:spPr/>
      <dgm:t>
        <a:bodyPr/>
        <a:lstStyle/>
        <a:p>
          <a:endParaRPr lang="es-EC"/>
        </a:p>
      </dgm:t>
    </dgm:pt>
    <dgm:pt modelId="{667621E3-4C56-44B6-92D2-008526ACEF0F}">
      <dgm:prSet/>
      <dgm:spPr/>
      <dgm:t>
        <a:bodyPr/>
        <a:lstStyle/>
        <a:p>
          <a:r>
            <a:rPr lang="es-EC" b="0" dirty="0" smtClean="0">
              <a:solidFill>
                <a:schemeClr val="tx1"/>
              </a:solidFill>
            </a:rPr>
            <a:t>Elaboración de Contrato</a:t>
          </a:r>
          <a:endParaRPr lang="es-EC" b="0" dirty="0">
            <a:solidFill>
              <a:schemeClr val="tx1"/>
            </a:solidFill>
          </a:endParaRPr>
        </a:p>
      </dgm:t>
    </dgm:pt>
    <dgm:pt modelId="{7F20F78C-4EE6-4B61-B5D9-C9615DDB0E05}" type="parTrans" cxnId="{1FD4A9B7-50B1-44B5-8DC2-E66D7AD82DEC}">
      <dgm:prSet/>
      <dgm:spPr/>
      <dgm:t>
        <a:bodyPr/>
        <a:lstStyle/>
        <a:p>
          <a:endParaRPr lang="es-EC"/>
        </a:p>
      </dgm:t>
    </dgm:pt>
    <dgm:pt modelId="{6E4D5270-A0FC-4736-8B22-14A362124966}" type="sibTrans" cxnId="{1FD4A9B7-50B1-44B5-8DC2-E66D7AD82DEC}">
      <dgm:prSet/>
      <dgm:spPr/>
      <dgm:t>
        <a:bodyPr/>
        <a:lstStyle/>
        <a:p>
          <a:endParaRPr lang="es-EC"/>
        </a:p>
      </dgm:t>
    </dgm:pt>
    <dgm:pt modelId="{1C957DB3-E05A-4C0D-9BF7-4E1FEB4F6BC5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 dirty="0"/>
        </a:p>
      </dgm:t>
    </dgm:pt>
    <dgm:pt modelId="{568C0CCD-4A2F-4BA8-8D48-84E9D52280B7}" type="sibTrans" cxnId="{29DB6DBF-EF5E-4016-9AF8-24DE035351AE}">
      <dgm:prSet/>
      <dgm:spPr/>
      <dgm:t>
        <a:bodyPr/>
        <a:lstStyle/>
        <a:p>
          <a:endParaRPr lang="es-EC"/>
        </a:p>
      </dgm:t>
    </dgm:pt>
    <dgm:pt modelId="{527E47C4-3321-4BA7-984A-07AC30391EC1}" type="parTrans" cxnId="{29DB6DBF-EF5E-4016-9AF8-24DE035351AE}">
      <dgm:prSet/>
      <dgm:spPr/>
      <dgm:t>
        <a:bodyPr/>
        <a:lstStyle/>
        <a:p>
          <a:endParaRPr lang="es-EC"/>
        </a:p>
      </dgm:t>
    </dgm:pt>
    <dgm:pt modelId="{F4D4DDEB-D83B-4FDC-8991-A951B2B3834F}" type="pres">
      <dgm:prSet presAssocID="{C1DFD772-AC12-48F6-AB9C-96ED6D177C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A9E8173-ED5B-4439-BD92-F0980B54EF19}" type="pres">
      <dgm:prSet presAssocID="{7231C463-4512-474D-89AC-1761C163C2C5}" presName="node" presStyleLbl="node1" presStyleIdx="0" presStyleCnt="9" custLinFactNeighborY="1743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5707146-A1BF-4266-B44B-4C86E6C89FC4}" type="pres">
      <dgm:prSet presAssocID="{8D548DE5-C633-4F5F-B097-1145BA6F7F4B}" presName="sibTrans" presStyleLbl="sibTrans2D1" presStyleIdx="0" presStyleCnt="8"/>
      <dgm:spPr/>
      <dgm:t>
        <a:bodyPr/>
        <a:lstStyle/>
        <a:p>
          <a:endParaRPr lang="es-EC"/>
        </a:p>
      </dgm:t>
    </dgm:pt>
    <dgm:pt modelId="{F7BDC78B-9E20-4EB1-86C9-31B1BE67516E}" type="pres">
      <dgm:prSet presAssocID="{8D548DE5-C633-4F5F-B097-1145BA6F7F4B}" presName="connectorText" presStyleLbl="sibTrans2D1" presStyleIdx="0" presStyleCnt="8"/>
      <dgm:spPr/>
      <dgm:t>
        <a:bodyPr/>
        <a:lstStyle/>
        <a:p>
          <a:endParaRPr lang="es-EC"/>
        </a:p>
      </dgm:t>
    </dgm:pt>
    <dgm:pt modelId="{0F3E978B-8CD8-4970-BED9-6D9D4B7C0185}" type="pres">
      <dgm:prSet presAssocID="{A5890251-1441-437E-872C-58724458DBBA}" presName="node" presStyleLbl="node1" presStyleIdx="1" presStyleCnt="9" custLinFactNeighborY="1743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B815AB4-A1E2-4828-B79A-F4530F56B061}" type="pres">
      <dgm:prSet presAssocID="{9551D800-1D4E-479C-B320-2A23FEC3081B}" presName="sibTrans" presStyleLbl="sibTrans2D1" presStyleIdx="1" presStyleCnt="8"/>
      <dgm:spPr/>
      <dgm:t>
        <a:bodyPr/>
        <a:lstStyle/>
        <a:p>
          <a:endParaRPr lang="es-EC"/>
        </a:p>
      </dgm:t>
    </dgm:pt>
    <dgm:pt modelId="{CA5A852A-D645-4F2C-83A9-3ABE04BA96C8}" type="pres">
      <dgm:prSet presAssocID="{9551D800-1D4E-479C-B320-2A23FEC3081B}" presName="connectorText" presStyleLbl="sibTrans2D1" presStyleIdx="1" presStyleCnt="8"/>
      <dgm:spPr/>
      <dgm:t>
        <a:bodyPr/>
        <a:lstStyle/>
        <a:p>
          <a:endParaRPr lang="es-EC"/>
        </a:p>
      </dgm:t>
    </dgm:pt>
    <dgm:pt modelId="{52B266FB-5A5F-4868-A60C-10919925F41A}" type="pres">
      <dgm:prSet presAssocID="{667621E3-4C56-44B6-92D2-008526ACEF0F}" presName="node" presStyleLbl="node1" presStyleIdx="2" presStyleCnt="9" custLinFactNeighborY="1754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D4E2356-667A-47FB-B251-D2235D376A55}" type="pres">
      <dgm:prSet presAssocID="{6E4D5270-A0FC-4736-8B22-14A362124966}" presName="sibTrans" presStyleLbl="sibTrans2D1" presStyleIdx="2" presStyleCnt="8"/>
      <dgm:spPr/>
      <dgm:t>
        <a:bodyPr/>
        <a:lstStyle/>
        <a:p>
          <a:endParaRPr lang="es-EC"/>
        </a:p>
      </dgm:t>
    </dgm:pt>
    <dgm:pt modelId="{555DD00F-2533-4130-AEA7-787735068F45}" type="pres">
      <dgm:prSet presAssocID="{6E4D5270-A0FC-4736-8B22-14A362124966}" presName="connectorText" presStyleLbl="sibTrans2D1" presStyleIdx="2" presStyleCnt="8"/>
      <dgm:spPr/>
      <dgm:t>
        <a:bodyPr/>
        <a:lstStyle/>
        <a:p>
          <a:endParaRPr lang="es-EC"/>
        </a:p>
      </dgm:t>
    </dgm:pt>
    <dgm:pt modelId="{2FBE7E3A-D799-49F7-8F5F-F9738ADFD339}" type="pres">
      <dgm:prSet presAssocID="{F822E964-F2B4-415E-B7C3-3A5A65B59D90}" presName="node" presStyleLbl="node1" presStyleIdx="3" presStyleCnt="9" custLinFactNeighborY="1617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7B39CE5-ECE2-4260-877E-3110A4657395}" type="pres">
      <dgm:prSet presAssocID="{AFCDF382-AD5B-403E-8955-5B66D2D28066}" presName="sibTrans" presStyleLbl="sibTrans2D1" presStyleIdx="3" presStyleCnt="8"/>
      <dgm:spPr/>
      <dgm:t>
        <a:bodyPr/>
        <a:lstStyle/>
        <a:p>
          <a:endParaRPr lang="es-EC"/>
        </a:p>
      </dgm:t>
    </dgm:pt>
    <dgm:pt modelId="{D7394F96-5984-4354-8196-E8144170BA7F}" type="pres">
      <dgm:prSet presAssocID="{AFCDF382-AD5B-403E-8955-5B66D2D28066}" presName="connectorText" presStyleLbl="sibTrans2D1" presStyleIdx="3" presStyleCnt="8"/>
      <dgm:spPr/>
      <dgm:t>
        <a:bodyPr/>
        <a:lstStyle/>
        <a:p>
          <a:endParaRPr lang="es-EC"/>
        </a:p>
      </dgm:t>
    </dgm:pt>
    <dgm:pt modelId="{4723DFA7-3EEA-4A64-958F-3476444509F6}" type="pres">
      <dgm:prSet presAssocID="{7330DA9D-B468-464D-BF82-E077B0A3E20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F0A9BBE-E038-490E-B12C-26F50F0929F5}" type="pres">
      <dgm:prSet presAssocID="{57D8945F-A1E2-46B7-BB74-A5E52A26FBE7}" presName="sibTrans" presStyleLbl="sibTrans2D1" presStyleIdx="4" presStyleCnt="8"/>
      <dgm:spPr/>
      <dgm:t>
        <a:bodyPr/>
        <a:lstStyle/>
        <a:p>
          <a:endParaRPr lang="es-EC"/>
        </a:p>
      </dgm:t>
    </dgm:pt>
    <dgm:pt modelId="{1CA2D384-8108-4DBB-89E6-0C4E2E0E5A65}" type="pres">
      <dgm:prSet presAssocID="{57D8945F-A1E2-46B7-BB74-A5E52A26FBE7}" presName="connectorText" presStyleLbl="sibTrans2D1" presStyleIdx="4" presStyleCnt="8"/>
      <dgm:spPr/>
      <dgm:t>
        <a:bodyPr/>
        <a:lstStyle/>
        <a:p>
          <a:endParaRPr lang="es-EC"/>
        </a:p>
      </dgm:t>
    </dgm:pt>
    <dgm:pt modelId="{03077082-E386-4C91-8500-4E01996A7693}" type="pres">
      <dgm:prSet presAssocID="{C1A5AFA2-60F7-41EE-894E-08F71F42045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44DA0C2-D132-4A77-B968-8C888DBE2C0B}" type="pres">
      <dgm:prSet presAssocID="{2453F6E4-F374-4FA9-8570-6BF2C52718DF}" presName="sibTrans" presStyleLbl="sibTrans2D1" presStyleIdx="5" presStyleCnt="8"/>
      <dgm:spPr/>
      <dgm:t>
        <a:bodyPr/>
        <a:lstStyle/>
        <a:p>
          <a:endParaRPr lang="es-EC"/>
        </a:p>
      </dgm:t>
    </dgm:pt>
    <dgm:pt modelId="{7BC3926A-37E8-4D46-B464-971777031F13}" type="pres">
      <dgm:prSet presAssocID="{2453F6E4-F374-4FA9-8570-6BF2C52718DF}" presName="connectorText" presStyleLbl="sibTrans2D1" presStyleIdx="5" presStyleCnt="8"/>
      <dgm:spPr/>
      <dgm:t>
        <a:bodyPr/>
        <a:lstStyle/>
        <a:p>
          <a:endParaRPr lang="es-EC"/>
        </a:p>
      </dgm:t>
    </dgm:pt>
    <dgm:pt modelId="{A1186F56-9990-45B7-ABA3-1E0CDA712BC2}" type="pres">
      <dgm:prSet presAssocID="{2D05C391-9D1D-4EF8-9906-E7C2FB376A4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524DB3D-677C-4BC0-A129-C7DE86636B37}" type="pres">
      <dgm:prSet presAssocID="{1297497F-9401-459A-81C5-9A38FB3E0876}" presName="sibTrans" presStyleLbl="sibTrans2D1" presStyleIdx="6" presStyleCnt="8"/>
      <dgm:spPr/>
      <dgm:t>
        <a:bodyPr/>
        <a:lstStyle/>
        <a:p>
          <a:endParaRPr lang="es-EC"/>
        </a:p>
      </dgm:t>
    </dgm:pt>
    <dgm:pt modelId="{DEE0E2CB-9F55-4679-8C66-F5F6FDA199D2}" type="pres">
      <dgm:prSet presAssocID="{1297497F-9401-459A-81C5-9A38FB3E0876}" presName="connectorText" presStyleLbl="sibTrans2D1" presStyleIdx="6" presStyleCnt="8"/>
      <dgm:spPr/>
      <dgm:t>
        <a:bodyPr/>
        <a:lstStyle/>
        <a:p>
          <a:endParaRPr lang="es-EC"/>
        </a:p>
      </dgm:t>
    </dgm:pt>
    <dgm:pt modelId="{51E289F3-F030-4A51-897B-2AE4A12797F5}" type="pres">
      <dgm:prSet presAssocID="{38884917-09EC-47B6-9259-E0A962C17C2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59F28F-D441-413B-8667-F4CED00E5E5E}" type="pres">
      <dgm:prSet presAssocID="{34A86D05-A988-4AE8-8B44-71793147E0B7}" presName="sibTrans" presStyleLbl="sibTrans2D1" presStyleIdx="7" presStyleCnt="8"/>
      <dgm:spPr/>
      <dgm:t>
        <a:bodyPr/>
        <a:lstStyle/>
        <a:p>
          <a:endParaRPr lang="es-EC"/>
        </a:p>
      </dgm:t>
    </dgm:pt>
    <dgm:pt modelId="{6A5D5DD1-38C5-4513-AC8F-51D70F180F07}" type="pres">
      <dgm:prSet presAssocID="{34A86D05-A988-4AE8-8B44-71793147E0B7}" presName="connectorText" presStyleLbl="sibTrans2D1" presStyleIdx="7" presStyleCnt="8"/>
      <dgm:spPr/>
      <dgm:t>
        <a:bodyPr/>
        <a:lstStyle/>
        <a:p>
          <a:endParaRPr lang="es-EC"/>
        </a:p>
      </dgm:t>
    </dgm:pt>
    <dgm:pt modelId="{9660AA6A-2CBD-483F-9273-6A4119BDCC39}" type="pres">
      <dgm:prSet presAssocID="{1C957DB3-E05A-4C0D-9BF7-4E1FEB4F6BC5}" presName="node" presStyleLbl="node1" presStyleIdx="8" presStyleCnt="9" custScaleX="193857" custScaleY="238371" custLinFactX="69292" custLinFactNeighborX="100000" custLinFactNeighborY="-2296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B6FCCA5-2031-4014-A9C5-28AD6074EBC3}" srcId="{C1DFD772-AC12-48F6-AB9C-96ED6D177CCB}" destId="{F822E964-F2B4-415E-B7C3-3A5A65B59D90}" srcOrd="3" destOrd="0" parTransId="{78F68720-42AD-4F5B-9C97-2450D314271D}" sibTransId="{AFCDF382-AD5B-403E-8955-5B66D2D28066}"/>
    <dgm:cxn modelId="{28373045-C92C-4F0C-BB52-F4920F5D4A6D}" type="presOf" srcId="{8D548DE5-C633-4F5F-B097-1145BA6F7F4B}" destId="{C5707146-A1BF-4266-B44B-4C86E6C89FC4}" srcOrd="0" destOrd="0" presId="urn:microsoft.com/office/officeart/2005/8/layout/process5"/>
    <dgm:cxn modelId="{17991BEA-4D97-4F2A-8812-5A5820293128}" type="presOf" srcId="{1297497F-9401-459A-81C5-9A38FB3E0876}" destId="{DEE0E2CB-9F55-4679-8C66-F5F6FDA199D2}" srcOrd="1" destOrd="0" presId="urn:microsoft.com/office/officeart/2005/8/layout/process5"/>
    <dgm:cxn modelId="{1FD4A9B7-50B1-44B5-8DC2-E66D7AD82DEC}" srcId="{C1DFD772-AC12-48F6-AB9C-96ED6D177CCB}" destId="{667621E3-4C56-44B6-92D2-008526ACEF0F}" srcOrd="2" destOrd="0" parTransId="{7F20F78C-4EE6-4B61-B5D9-C9615DDB0E05}" sibTransId="{6E4D5270-A0FC-4736-8B22-14A362124966}"/>
    <dgm:cxn modelId="{7F4694EF-EB87-43FE-906B-384F7DC787C0}" type="presOf" srcId="{57D8945F-A1E2-46B7-BB74-A5E52A26FBE7}" destId="{1CA2D384-8108-4DBB-89E6-0C4E2E0E5A65}" srcOrd="1" destOrd="0" presId="urn:microsoft.com/office/officeart/2005/8/layout/process5"/>
    <dgm:cxn modelId="{E41C9E1D-1764-4F5E-9CEF-0DCCB42E3E1F}" type="presOf" srcId="{1C957DB3-E05A-4C0D-9BF7-4E1FEB4F6BC5}" destId="{9660AA6A-2CBD-483F-9273-6A4119BDCC39}" srcOrd="0" destOrd="0" presId="urn:microsoft.com/office/officeart/2005/8/layout/process5"/>
    <dgm:cxn modelId="{B9BBEF5E-FF93-440B-A81A-81422C641B98}" type="presOf" srcId="{8D548DE5-C633-4F5F-B097-1145BA6F7F4B}" destId="{F7BDC78B-9E20-4EB1-86C9-31B1BE67516E}" srcOrd="1" destOrd="0" presId="urn:microsoft.com/office/officeart/2005/8/layout/process5"/>
    <dgm:cxn modelId="{09F5B7DF-2C6E-4637-8B43-893C3C088514}" type="presOf" srcId="{7330DA9D-B468-464D-BF82-E077B0A3E20E}" destId="{4723DFA7-3EEA-4A64-958F-3476444509F6}" srcOrd="0" destOrd="0" presId="urn:microsoft.com/office/officeart/2005/8/layout/process5"/>
    <dgm:cxn modelId="{5D0C9ACF-8309-4841-AAA4-469C0E915F46}" type="presOf" srcId="{34A86D05-A988-4AE8-8B44-71793147E0B7}" destId="{6A5D5DD1-38C5-4513-AC8F-51D70F180F07}" srcOrd="1" destOrd="0" presId="urn:microsoft.com/office/officeart/2005/8/layout/process5"/>
    <dgm:cxn modelId="{9DE5DD9C-0B4A-4288-8576-89C0FA91D03D}" type="presOf" srcId="{34A86D05-A988-4AE8-8B44-71793147E0B7}" destId="{2E59F28F-D441-413B-8667-F4CED00E5E5E}" srcOrd="0" destOrd="0" presId="urn:microsoft.com/office/officeart/2005/8/layout/process5"/>
    <dgm:cxn modelId="{E02966A6-A20F-4CCE-B2EE-F9F933B7F494}" type="presOf" srcId="{C1A5AFA2-60F7-41EE-894E-08F71F420450}" destId="{03077082-E386-4C91-8500-4E01996A7693}" srcOrd="0" destOrd="0" presId="urn:microsoft.com/office/officeart/2005/8/layout/process5"/>
    <dgm:cxn modelId="{29DB6DBF-EF5E-4016-9AF8-24DE035351AE}" srcId="{C1DFD772-AC12-48F6-AB9C-96ED6D177CCB}" destId="{1C957DB3-E05A-4C0D-9BF7-4E1FEB4F6BC5}" srcOrd="8" destOrd="0" parTransId="{527E47C4-3321-4BA7-984A-07AC30391EC1}" sibTransId="{568C0CCD-4A2F-4BA8-8D48-84E9D52280B7}"/>
    <dgm:cxn modelId="{3756BE0E-DCB8-489F-A529-C9BB918F24E1}" type="presOf" srcId="{2D05C391-9D1D-4EF8-9906-E7C2FB376A4D}" destId="{A1186F56-9990-45B7-ABA3-1E0CDA712BC2}" srcOrd="0" destOrd="0" presId="urn:microsoft.com/office/officeart/2005/8/layout/process5"/>
    <dgm:cxn modelId="{B1D309A4-2228-495F-AD04-10A1B7EE513B}" type="presOf" srcId="{C1DFD772-AC12-48F6-AB9C-96ED6D177CCB}" destId="{F4D4DDEB-D83B-4FDC-8991-A951B2B3834F}" srcOrd="0" destOrd="0" presId="urn:microsoft.com/office/officeart/2005/8/layout/process5"/>
    <dgm:cxn modelId="{14B8EE8F-41FD-451B-85D4-9B582CFE75F1}" type="presOf" srcId="{A5890251-1441-437E-872C-58724458DBBA}" destId="{0F3E978B-8CD8-4970-BED9-6D9D4B7C0185}" srcOrd="0" destOrd="0" presId="urn:microsoft.com/office/officeart/2005/8/layout/process5"/>
    <dgm:cxn modelId="{01598E15-4475-4CED-AE06-BE5A84DEE483}" type="presOf" srcId="{AFCDF382-AD5B-403E-8955-5B66D2D28066}" destId="{D7394F96-5984-4354-8196-E8144170BA7F}" srcOrd="1" destOrd="0" presId="urn:microsoft.com/office/officeart/2005/8/layout/process5"/>
    <dgm:cxn modelId="{F3DA9EA7-ED4B-4BFB-AA22-8DE3ABC222E9}" type="presOf" srcId="{9551D800-1D4E-479C-B320-2A23FEC3081B}" destId="{CA5A852A-D645-4F2C-83A9-3ABE04BA96C8}" srcOrd="1" destOrd="0" presId="urn:microsoft.com/office/officeart/2005/8/layout/process5"/>
    <dgm:cxn modelId="{91C22ED8-D054-4354-93CD-3C37086FEC0E}" type="presOf" srcId="{6E4D5270-A0FC-4736-8B22-14A362124966}" destId="{1D4E2356-667A-47FB-B251-D2235D376A55}" srcOrd="0" destOrd="0" presId="urn:microsoft.com/office/officeart/2005/8/layout/process5"/>
    <dgm:cxn modelId="{1899E2C8-D4C7-4B97-ADE0-DEDF46E4E154}" srcId="{C1DFD772-AC12-48F6-AB9C-96ED6D177CCB}" destId="{7330DA9D-B468-464D-BF82-E077B0A3E20E}" srcOrd="4" destOrd="0" parTransId="{C649B990-2B3B-4FAF-9FEA-C316F17C68E7}" sibTransId="{57D8945F-A1E2-46B7-BB74-A5E52A26FBE7}"/>
    <dgm:cxn modelId="{F181B7EA-19ED-44E8-879F-847857BA5DA1}" type="presOf" srcId="{57D8945F-A1E2-46B7-BB74-A5E52A26FBE7}" destId="{5F0A9BBE-E038-490E-B12C-26F50F0929F5}" srcOrd="0" destOrd="0" presId="urn:microsoft.com/office/officeart/2005/8/layout/process5"/>
    <dgm:cxn modelId="{9A365936-97EC-4A12-BBBA-419CBFA70C04}" type="presOf" srcId="{7231C463-4512-474D-89AC-1761C163C2C5}" destId="{2A9E8173-ED5B-4439-BD92-F0980B54EF19}" srcOrd="0" destOrd="0" presId="urn:microsoft.com/office/officeart/2005/8/layout/process5"/>
    <dgm:cxn modelId="{AF2A2FB4-FCEB-4B7B-905A-9F2340DE6154}" type="presOf" srcId="{38884917-09EC-47B6-9259-E0A962C17C25}" destId="{51E289F3-F030-4A51-897B-2AE4A12797F5}" srcOrd="0" destOrd="0" presId="urn:microsoft.com/office/officeart/2005/8/layout/process5"/>
    <dgm:cxn modelId="{5A5AA3A2-DF6E-403E-8C66-117F3EA68AE1}" srcId="{C1DFD772-AC12-48F6-AB9C-96ED6D177CCB}" destId="{7231C463-4512-474D-89AC-1761C163C2C5}" srcOrd="0" destOrd="0" parTransId="{7B187374-F46C-49AC-B0F7-5C3DFEEFE38A}" sibTransId="{8D548DE5-C633-4F5F-B097-1145BA6F7F4B}"/>
    <dgm:cxn modelId="{28820DF6-2279-4CA0-B7C9-3B801F0441C0}" type="presOf" srcId="{2453F6E4-F374-4FA9-8570-6BF2C52718DF}" destId="{344DA0C2-D132-4A77-B968-8C888DBE2C0B}" srcOrd="0" destOrd="0" presId="urn:microsoft.com/office/officeart/2005/8/layout/process5"/>
    <dgm:cxn modelId="{57B3740B-94EC-4855-898E-6C56847A3DB7}" type="presOf" srcId="{2453F6E4-F374-4FA9-8570-6BF2C52718DF}" destId="{7BC3926A-37E8-4D46-B464-971777031F13}" srcOrd="1" destOrd="0" presId="urn:microsoft.com/office/officeart/2005/8/layout/process5"/>
    <dgm:cxn modelId="{DEF14B62-097C-4D7F-A1F6-C99B73E44C7B}" type="presOf" srcId="{1297497F-9401-459A-81C5-9A38FB3E0876}" destId="{5524DB3D-677C-4BC0-A129-C7DE86636B37}" srcOrd="0" destOrd="0" presId="urn:microsoft.com/office/officeart/2005/8/layout/process5"/>
    <dgm:cxn modelId="{070437E0-F272-41BD-A7D5-CC043CDBC085}" type="presOf" srcId="{667621E3-4C56-44B6-92D2-008526ACEF0F}" destId="{52B266FB-5A5F-4868-A60C-10919925F41A}" srcOrd="0" destOrd="0" presId="urn:microsoft.com/office/officeart/2005/8/layout/process5"/>
    <dgm:cxn modelId="{1E25BB67-26B8-4ACB-A684-164F1D3ABA15}" type="presOf" srcId="{6E4D5270-A0FC-4736-8B22-14A362124966}" destId="{555DD00F-2533-4130-AEA7-787735068F45}" srcOrd="1" destOrd="0" presId="urn:microsoft.com/office/officeart/2005/8/layout/process5"/>
    <dgm:cxn modelId="{7F00B966-0EE5-4254-9E02-3DE69CD30220}" type="presOf" srcId="{9551D800-1D4E-479C-B320-2A23FEC3081B}" destId="{1B815AB4-A1E2-4828-B79A-F4530F56B061}" srcOrd="0" destOrd="0" presId="urn:microsoft.com/office/officeart/2005/8/layout/process5"/>
    <dgm:cxn modelId="{C7F099A3-B6D8-4AB1-A43B-BCC946CEBDF2}" srcId="{C1DFD772-AC12-48F6-AB9C-96ED6D177CCB}" destId="{2D05C391-9D1D-4EF8-9906-E7C2FB376A4D}" srcOrd="6" destOrd="0" parTransId="{AD987CEB-B18D-4ADA-9DA9-D1E6055F0429}" sibTransId="{1297497F-9401-459A-81C5-9A38FB3E0876}"/>
    <dgm:cxn modelId="{8C0EF31D-CF65-4862-8E07-538EA91C3A57}" srcId="{C1DFD772-AC12-48F6-AB9C-96ED6D177CCB}" destId="{C1A5AFA2-60F7-41EE-894E-08F71F420450}" srcOrd="5" destOrd="0" parTransId="{23317ED3-9E48-43A9-850F-1AEDAF72161C}" sibTransId="{2453F6E4-F374-4FA9-8570-6BF2C52718DF}"/>
    <dgm:cxn modelId="{6A327BC5-0B05-4353-9555-DD41C24169EC}" srcId="{C1DFD772-AC12-48F6-AB9C-96ED6D177CCB}" destId="{38884917-09EC-47B6-9259-E0A962C17C25}" srcOrd="7" destOrd="0" parTransId="{6D21E05B-9FD9-4F63-9420-BB28F0115CEE}" sibTransId="{34A86D05-A988-4AE8-8B44-71793147E0B7}"/>
    <dgm:cxn modelId="{1D3A086B-2A60-4479-9B69-08651FA99AC1}" type="presOf" srcId="{F822E964-F2B4-415E-B7C3-3A5A65B59D90}" destId="{2FBE7E3A-D799-49F7-8F5F-F9738ADFD339}" srcOrd="0" destOrd="0" presId="urn:microsoft.com/office/officeart/2005/8/layout/process5"/>
    <dgm:cxn modelId="{F3F4B5FA-A968-438F-B429-BAD4BF940447}" type="presOf" srcId="{AFCDF382-AD5B-403E-8955-5B66D2D28066}" destId="{F7B39CE5-ECE2-4260-877E-3110A4657395}" srcOrd="0" destOrd="0" presId="urn:microsoft.com/office/officeart/2005/8/layout/process5"/>
    <dgm:cxn modelId="{7F746873-87BE-4886-B67B-18A2F52B40B3}" srcId="{C1DFD772-AC12-48F6-AB9C-96ED6D177CCB}" destId="{A5890251-1441-437E-872C-58724458DBBA}" srcOrd="1" destOrd="0" parTransId="{21283D80-CA27-45FE-BCAA-C1A2E81E55E2}" sibTransId="{9551D800-1D4E-479C-B320-2A23FEC3081B}"/>
    <dgm:cxn modelId="{F83E8CD0-EFEE-4D97-B01C-76FBAF48B8C8}" type="presParOf" srcId="{F4D4DDEB-D83B-4FDC-8991-A951B2B3834F}" destId="{2A9E8173-ED5B-4439-BD92-F0980B54EF19}" srcOrd="0" destOrd="0" presId="urn:microsoft.com/office/officeart/2005/8/layout/process5"/>
    <dgm:cxn modelId="{0FC9BD8D-0D3B-407A-A933-B7E7369F22DB}" type="presParOf" srcId="{F4D4DDEB-D83B-4FDC-8991-A951B2B3834F}" destId="{C5707146-A1BF-4266-B44B-4C86E6C89FC4}" srcOrd="1" destOrd="0" presId="urn:microsoft.com/office/officeart/2005/8/layout/process5"/>
    <dgm:cxn modelId="{17DA0624-0F97-41AD-9462-023AAD794CA8}" type="presParOf" srcId="{C5707146-A1BF-4266-B44B-4C86E6C89FC4}" destId="{F7BDC78B-9E20-4EB1-86C9-31B1BE67516E}" srcOrd="0" destOrd="0" presId="urn:microsoft.com/office/officeart/2005/8/layout/process5"/>
    <dgm:cxn modelId="{9DF190A3-9410-4DCC-AA5B-01324F3F727C}" type="presParOf" srcId="{F4D4DDEB-D83B-4FDC-8991-A951B2B3834F}" destId="{0F3E978B-8CD8-4970-BED9-6D9D4B7C0185}" srcOrd="2" destOrd="0" presId="urn:microsoft.com/office/officeart/2005/8/layout/process5"/>
    <dgm:cxn modelId="{B1B7D7AD-C0B6-4CD0-8E73-46439628EF34}" type="presParOf" srcId="{F4D4DDEB-D83B-4FDC-8991-A951B2B3834F}" destId="{1B815AB4-A1E2-4828-B79A-F4530F56B061}" srcOrd="3" destOrd="0" presId="urn:microsoft.com/office/officeart/2005/8/layout/process5"/>
    <dgm:cxn modelId="{9800523A-6F0A-4B8C-8233-D4064006A9A2}" type="presParOf" srcId="{1B815AB4-A1E2-4828-B79A-F4530F56B061}" destId="{CA5A852A-D645-4F2C-83A9-3ABE04BA96C8}" srcOrd="0" destOrd="0" presId="urn:microsoft.com/office/officeart/2005/8/layout/process5"/>
    <dgm:cxn modelId="{097DA4B0-5D66-4663-8D19-573E03C8D866}" type="presParOf" srcId="{F4D4DDEB-D83B-4FDC-8991-A951B2B3834F}" destId="{52B266FB-5A5F-4868-A60C-10919925F41A}" srcOrd="4" destOrd="0" presId="urn:microsoft.com/office/officeart/2005/8/layout/process5"/>
    <dgm:cxn modelId="{B4DA2EE8-40B4-455A-BE33-51C39A340461}" type="presParOf" srcId="{F4D4DDEB-D83B-4FDC-8991-A951B2B3834F}" destId="{1D4E2356-667A-47FB-B251-D2235D376A55}" srcOrd="5" destOrd="0" presId="urn:microsoft.com/office/officeart/2005/8/layout/process5"/>
    <dgm:cxn modelId="{16F25746-1D36-4B7C-900A-024C696B0E1E}" type="presParOf" srcId="{1D4E2356-667A-47FB-B251-D2235D376A55}" destId="{555DD00F-2533-4130-AEA7-787735068F45}" srcOrd="0" destOrd="0" presId="urn:microsoft.com/office/officeart/2005/8/layout/process5"/>
    <dgm:cxn modelId="{6D89E396-C5D3-4AB6-B052-6463EE4ABB3E}" type="presParOf" srcId="{F4D4DDEB-D83B-4FDC-8991-A951B2B3834F}" destId="{2FBE7E3A-D799-49F7-8F5F-F9738ADFD339}" srcOrd="6" destOrd="0" presId="urn:microsoft.com/office/officeart/2005/8/layout/process5"/>
    <dgm:cxn modelId="{8838B97B-A2F1-46F5-AA40-445545F3E145}" type="presParOf" srcId="{F4D4DDEB-D83B-4FDC-8991-A951B2B3834F}" destId="{F7B39CE5-ECE2-4260-877E-3110A4657395}" srcOrd="7" destOrd="0" presId="urn:microsoft.com/office/officeart/2005/8/layout/process5"/>
    <dgm:cxn modelId="{914233F1-9856-44B6-B950-C2DFC297B5BE}" type="presParOf" srcId="{F7B39CE5-ECE2-4260-877E-3110A4657395}" destId="{D7394F96-5984-4354-8196-E8144170BA7F}" srcOrd="0" destOrd="0" presId="urn:microsoft.com/office/officeart/2005/8/layout/process5"/>
    <dgm:cxn modelId="{AD27BCBD-E638-48D8-94AC-CCE8AC2FAC0B}" type="presParOf" srcId="{F4D4DDEB-D83B-4FDC-8991-A951B2B3834F}" destId="{4723DFA7-3EEA-4A64-958F-3476444509F6}" srcOrd="8" destOrd="0" presId="urn:microsoft.com/office/officeart/2005/8/layout/process5"/>
    <dgm:cxn modelId="{B5251EA1-99DE-44CD-841F-53CDDA2C2A66}" type="presParOf" srcId="{F4D4DDEB-D83B-4FDC-8991-A951B2B3834F}" destId="{5F0A9BBE-E038-490E-B12C-26F50F0929F5}" srcOrd="9" destOrd="0" presId="urn:microsoft.com/office/officeart/2005/8/layout/process5"/>
    <dgm:cxn modelId="{787B86A2-2E4F-4BE8-A5AD-69EC19808D1B}" type="presParOf" srcId="{5F0A9BBE-E038-490E-B12C-26F50F0929F5}" destId="{1CA2D384-8108-4DBB-89E6-0C4E2E0E5A65}" srcOrd="0" destOrd="0" presId="urn:microsoft.com/office/officeart/2005/8/layout/process5"/>
    <dgm:cxn modelId="{81707989-5858-4DC9-AD9E-AEE4A9A8A175}" type="presParOf" srcId="{F4D4DDEB-D83B-4FDC-8991-A951B2B3834F}" destId="{03077082-E386-4C91-8500-4E01996A7693}" srcOrd="10" destOrd="0" presId="urn:microsoft.com/office/officeart/2005/8/layout/process5"/>
    <dgm:cxn modelId="{D8A8FD42-32A2-4B35-9F58-6B008345F3AC}" type="presParOf" srcId="{F4D4DDEB-D83B-4FDC-8991-A951B2B3834F}" destId="{344DA0C2-D132-4A77-B968-8C888DBE2C0B}" srcOrd="11" destOrd="0" presId="urn:microsoft.com/office/officeart/2005/8/layout/process5"/>
    <dgm:cxn modelId="{3191C902-426D-4874-9772-E8B784F6A8D1}" type="presParOf" srcId="{344DA0C2-D132-4A77-B968-8C888DBE2C0B}" destId="{7BC3926A-37E8-4D46-B464-971777031F13}" srcOrd="0" destOrd="0" presId="urn:microsoft.com/office/officeart/2005/8/layout/process5"/>
    <dgm:cxn modelId="{0F312633-A0B0-44A4-9BD3-3CF4625B083D}" type="presParOf" srcId="{F4D4DDEB-D83B-4FDC-8991-A951B2B3834F}" destId="{A1186F56-9990-45B7-ABA3-1E0CDA712BC2}" srcOrd="12" destOrd="0" presId="urn:microsoft.com/office/officeart/2005/8/layout/process5"/>
    <dgm:cxn modelId="{EB489A31-5981-45A6-AB94-671C2B40D726}" type="presParOf" srcId="{F4D4DDEB-D83B-4FDC-8991-A951B2B3834F}" destId="{5524DB3D-677C-4BC0-A129-C7DE86636B37}" srcOrd="13" destOrd="0" presId="urn:microsoft.com/office/officeart/2005/8/layout/process5"/>
    <dgm:cxn modelId="{5B0F80B7-455E-48F2-A68E-6AE2F87E0F04}" type="presParOf" srcId="{5524DB3D-677C-4BC0-A129-C7DE86636B37}" destId="{DEE0E2CB-9F55-4679-8C66-F5F6FDA199D2}" srcOrd="0" destOrd="0" presId="urn:microsoft.com/office/officeart/2005/8/layout/process5"/>
    <dgm:cxn modelId="{D60DB64D-DDFC-4F89-A3A3-F40AED830E0D}" type="presParOf" srcId="{F4D4DDEB-D83B-4FDC-8991-A951B2B3834F}" destId="{51E289F3-F030-4A51-897B-2AE4A12797F5}" srcOrd="14" destOrd="0" presId="urn:microsoft.com/office/officeart/2005/8/layout/process5"/>
    <dgm:cxn modelId="{60A03E05-9701-4A3B-9C76-50A04BF1CF07}" type="presParOf" srcId="{F4D4DDEB-D83B-4FDC-8991-A951B2B3834F}" destId="{2E59F28F-D441-413B-8667-F4CED00E5E5E}" srcOrd="15" destOrd="0" presId="urn:microsoft.com/office/officeart/2005/8/layout/process5"/>
    <dgm:cxn modelId="{14762D3E-1F1A-4C00-B192-FB3C80E81D0A}" type="presParOf" srcId="{2E59F28F-D441-413B-8667-F4CED00E5E5E}" destId="{6A5D5DD1-38C5-4513-AC8F-51D70F180F07}" srcOrd="0" destOrd="0" presId="urn:microsoft.com/office/officeart/2005/8/layout/process5"/>
    <dgm:cxn modelId="{EC0A78E8-EBF6-445D-913A-570D00B86001}" type="presParOf" srcId="{F4D4DDEB-D83B-4FDC-8991-A951B2B3834F}" destId="{9660AA6A-2CBD-483F-9273-6A4119BDCC39}" srcOrd="16" destOrd="0" presId="urn:microsoft.com/office/officeart/2005/8/layout/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41FE9E-A0F1-4B8E-979F-8528E269DA58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EC"/>
        </a:p>
      </dgm:t>
    </dgm:pt>
    <dgm:pt modelId="{4CFE5031-06BF-4507-8837-622165CBA8C9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endParaRPr lang="en-US" dirty="0">
            <a:latin typeface="Arial" pitchFamily="34" charset="0"/>
            <a:cs typeface="Arial" pitchFamily="34" charset="0"/>
          </a:endParaRPr>
        </a:p>
      </dgm:t>
    </dgm:pt>
    <dgm:pt modelId="{589A579B-E9D7-4AF0-A15A-449B53E766DF}" type="parTrans" cxnId="{AA9B2E76-F8D7-41E2-AFA9-FF2C642E26C7}">
      <dgm:prSet/>
      <dgm:spPr/>
      <dgm:t>
        <a:bodyPr/>
        <a:lstStyle/>
        <a:p>
          <a:endParaRPr lang="es-EC"/>
        </a:p>
      </dgm:t>
    </dgm:pt>
    <dgm:pt modelId="{F06E173D-0E53-4500-A77B-CA029690911D}" type="sibTrans" cxnId="{AA9B2E76-F8D7-41E2-AFA9-FF2C642E26C7}">
      <dgm:prSet/>
      <dgm:spPr/>
      <dgm:t>
        <a:bodyPr/>
        <a:lstStyle/>
        <a:p>
          <a:endParaRPr lang="es-EC"/>
        </a:p>
      </dgm:t>
    </dgm:pt>
    <dgm:pt modelId="{4991F855-D739-44FA-9B5A-5AEA21C6556C}" type="pres">
      <dgm:prSet presAssocID="{A941FE9E-A0F1-4B8E-979F-8528E269DA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8C1AAA3-2CE1-4CC2-A846-B4AE65D472C9}" type="pres">
      <dgm:prSet presAssocID="{4CFE5031-06BF-4507-8837-622165CBA8C9}" presName="parentText" presStyleLbl="node1" presStyleIdx="0" presStyleCnt="1" custScaleY="369477" custLinFactNeighborX="-97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30AF730-EE3A-497D-9A97-02EA40AD8511}" type="presOf" srcId="{A941FE9E-A0F1-4B8E-979F-8528E269DA58}" destId="{4991F855-D739-44FA-9B5A-5AEA21C6556C}" srcOrd="0" destOrd="0" presId="urn:microsoft.com/office/officeart/2005/8/layout/vList2"/>
    <dgm:cxn modelId="{AA9B2E76-F8D7-41E2-AFA9-FF2C642E26C7}" srcId="{A941FE9E-A0F1-4B8E-979F-8528E269DA58}" destId="{4CFE5031-06BF-4507-8837-622165CBA8C9}" srcOrd="0" destOrd="0" parTransId="{589A579B-E9D7-4AF0-A15A-449B53E766DF}" sibTransId="{F06E173D-0E53-4500-A77B-CA029690911D}"/>
    <dgm:cxn modelId="{34CBC5D8-8FDD-40C2-9272-13AAF68F1404}" type="presOf" srcId="{4CFE5031-06BF-4507-8837-622165CBA8C9}" destId="{D8C1AAA3-2CE1-4CC2-A846-B4AE65D472C9}" srcOrd="0" destOrd="0" presId="urn:microsoft.com/office/officeart/2005/8/layout/vList2"/>
    <dgm:cxn modelId="{CEFAA638-EF90-450E-AE8D-AA0C54D80D48}" type="presParOf" srcId="{4991F855-D739-44FA-9B5A-5AEA21C6556C}" destId="{D8C1AAA3-2CE1-4CC2-A846-B4AE65D472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204760-E5D4-4168-BED6-2D99687749F9}" type="doc">
      <dgm:prSet loTypeId="urn:microsoft.com/office/officeart/2005/8/layout/hProcess6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DAEF481-10BC-4848-AC22-A9FE19B8C4B4}">
      <dgm:prSet phldrT="[Texto]" custT="1"/>
      <dgm:spPr/>
      <dgm:t>
        <a:bodyPr/>
        <a:lstStyle/>
        <a:p>
          <a:r>
            <a:rPr lang="es-EC" sz="1000" b="1" dirty="0" smtClean="0">
              <a:solidFill>
                <a:schemeClr val="tx1"/>
              </a:solidFill>
            </a:rPr>
            <a:t>ENTRADA</a:t>
          </a:r>
          <a:endParaRPr lang="es-EC" sz="1000" b="1" dirty="0">
            <a:solidFill>
              <a:schemeClr val="tx1"/>
            </a:solidFill>
          </a:endParaRPr>
        </a:p>
      </dgm:t>
    </dgm:pt>
    <dgm:pt modelId="{DF9BE14E-A86D-4A19-8A21-90759EF1C4B7}" type="parTrans" cxnId="{47223C7A-39D8-486A-AFFD-EFE2C47B272A}">
      <dgm:prSet/>
      <dgm:spPr/>
      <dgm:t>
        <a:bodyPr/>
        <a:lstStyle/>
        <a:p>
          <a:endParaRPr lang="es-EC" sz="1400" b="1">
            <a:solidFill>
              <a:schemeClr val="tx1"/>
            </a:solidFill>
          </a:endParaRPr>
        </a:p>
      </dgm:t>
    </dgm:pt>
    <dgm:pt modelId="{C6687030-4EDC-4005-9190-FEE1AACECF13}" type="sibTrans" cxnId="{47223C7A-39D8-486A-AFFD-EFE2C47B272A}">
      <dgm:prSet/>
      <dgm:spPr/>
      <dgm:t>
        <a:bodyPr/>
        <a:lstStyle/>
        <a:p>
          <a:endParaRPr lang="es-EC" sz="1400" b="1">
            <a:solidFill>
              <a:schemeClr val="tx1"/>
            </a:solidFill>
          </a:endParaRPr>
        </a:p>
      </dgm:t>
    </dgm:pt>
    <dgm:pt modelId="{2FF10369-1839-454D-A501-57738BD3DFAD}">
      <dgm:prSet phldrT="[Texto]" custT="1"/>
      <dgm:spPr/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Insumos</a:t>
          </a:r>
        </a:p>
        <a:p>
          <a:r>
            <a:rPr lang="es-EC" sz="1400" b="1" dirty="0" smtClean="0">
              <a:solidFill>
                <a:schemeClr val="tx1"/>
              </a:solidFill>
            </a:rPr>
            <a:t>Medios Humanos</a:t>
          </a:r>
        </a:p>
        <a:p>
          <a:r>
            <a:rPr lang="es-EC" sz="1400" b="1" dirty="0" smtClean="0">
              <a:solidFill>
                <a:schemeClr val="tx1"/>
              </a:solidFill>
            </a:rPr>
            <a:t>Logística</a:t>
          </a:r>
          <a:endParaRPr lang="es-EC" sz="1400" b="1" dirty="0">
            <a:solidFill>
              <a:schemeClr val="tx1"/>
            </a:solidFill>
          </a:endParaRPr>
        </a:p>
      </dgm:t>
    </dgm:pt>
    <dgm:pt modelId="{E87765CD-1251-438F-8EA4-767DCEB1DF84}" type="parTrans" cxnId="{5E268A1E-FF54-44E8-B718-4B1BDB8C1995}">
      <dgm:prSet/>
      <dgm:spPr/>
      <dgm:t>
        <a:bodyPr/>
        <a:lstStyle/>
        <a:p>
          <a:endParaRPr lang="es-EC" sz="1400" b="1">
            <a:solidFill>
              <a:schemeClr val="tx1"/>
            </a:solidFill>
          </a:endParaRPr>
        </a:p>
      </dgm:t>
    </dgm:pt>
    <dgm:pt modelId="{64455959-C851-4A5C-BCC3-2161FA319238}" type="sibTrans" cxnId="{5E268A1E-FF54-44E8-B718-4B1BDB8C1995}">
      <dgm:prSet/>
      <dgm:spPr/>
      <dgm:t>
        <a:bodyPr/>
        <a:lstStyle/>
        <a:p>
          <a:endParaRPr lang="es-EC" sz="1400" b="1">
            <a:solidFill>
              <a:schemeClr val="tx1"/>
            </a:solidFill>
          </a:endParaRPr>
        </a:p>
      </dgm:t>
    </dgm:pt>
    <dgm:pt modelId="{069D280E-EEDA-403E-B393-D31ABDD6B5B2}">
      <dgm:prSet phldrT="[Texto]" custT="1"/>
      <dgm:spPr/>
      <dgm:t>
        <a:bodyPr/>
        <a:lstStyle/>
        <a:p>
          <a:r>
            <a:rPr lang="es-EC" sz="1200" b="1" dirty="0" smtClean="0">
              <a:solidFill>
                <a:schemeClr val="tx1"/>
              </a:solidFill>
            </a:rPr>
            <a:t>TAREAS</a:t>
          </a:r>
          <a:endParaRPr lang="es-EC" sz="1200" b="1" dirty="0">
            <a:solidFill>
              <a:schemeClr val="tx1"/>
            </a:solidFill>
          </a:endParaRPr>
        </a:p>
      </dgm:t>
    </dgm:pt>
    <dgm:pt modelId="{160B502C-5FB3-40A2-AAF5-0406707C8981}" type="parTrans" cxnId="{C4D96D1D-80E7-47C6-9BC1-E78F1C164E61}">
      <dgm:prSet/>
      <dgm:spPr/>
      <dgm:t>
        <a:bodyPr/>
        <a:lstStyle/>
        <a:p>
          <a:endParaRPr lang="es-EC" sz="1400" b="1">
            <a:solidFill>
              <a:schemeClr val="tx1"/>
            </a:solidFill>
          </a:endParaRPr>
        </a:p>
      </dgm:t>
    </dgm:pt>
    <dgm:pt modelId="{7DA2CE49-E07C-4F49-8E77-C597B08ED9A3}" type="sibTrans" cxnId="{C4D96D1D-80E7-47C6-9BC1-E78F1C164E61}">
      <dgm:prSet/>
      <dgm:spPr/>
      <dgm:t>
        <a:bodyPr/>
        <a:lstStyle/>
        <a:p>
          <a:endParaRPr lang="es-EC" sz="1400" b="1">
            <a:solidFill>
              <a:schemeClr val="tx1"/>
            </a:solidFill>
          </a:endParaRPr>
        </a:p>
      </dgm:t>
    </dgm:pt>
    <dgm:pt modelId="{F535112B-A542-4C43-A324-208CDA282B24}">
      <dgm:prSet phldrT="[Texto]" custT="1"/>
      <dgm:spPr/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Actividades:</a:t>
          </a:r>
        </a:p>
        <a:p>
          <a:r>
            <a:rPr lang="es-EC" sz="1400" b="1" dirty="0" smtClean="0">
              <a:solidFill>
                <a:schemeClr val="tx1"/>
              </a:solidFill>
            </a:rPr>
            <a:t>Procedimientos</a:t>
          </a:r>
        </a:p>
        <a:p>
          <a:r>
            <a:rPr lang="es-EC" sz="1400" b="1" dirty="0" smtClean="0">
              <a:solidFill>
                <a:schemeClr val="tx1"/>
              </a:solidFill>
            </a:rPr>
            <a:t>Planes</a:t>
          </a:r>
          <a:endParaRPr lang="es-EC" sz="1400" b="1" dirty="0">
            <a:solidFill>
              <a:schemeClr val="tx1"/>
            </a:solidFill>
          </a:endParaRPr>
        </a:p>
      </dgm:t>
    </dgm:pt>
    <dgm:pt modelId="{02EF5508-FE67-409A-BC7A-F5B9ED0ABE1F}" type="parTrans" cxnId="{83A9C028-8B01-401E-BC64-9A7168B53554}">
      <dgm:prSet/>
      <dgm:spPr/>
      <dgm:t>
        <a:bodyPr/>
        <a:lstStyle/>
        <a:p>
          <a:endParaRPr lang="es-EC" sz="1400" b="1">
            <a:solidFill>
              <a:schemeClr val="tx1"/>
            </a:solidFill>
          </a:endParaRPr>
        </a:p>
      </dgm:t>
    </dgm:pt>
    <dgm:pt modelId="{D04DE5A8-9B7E-4527-8BFF-C440819EF760}" type="sibTrans" cxnId="{83A9C028-8B01-401E-BC64-9A7168B53554}">
      <dgm:prSet/>
      <dgm:spPr/>
      <dgm:t>
        <a:bodyPr/>
        <a:lstStyle/>
        <a:p>
          <a:endParaRPr lang="es-EC" sz="1400" b="1">
            <a:solidFill>
              <a:schemeClr val="tx1"/>
            </a:solidFill>
          </a:endParaRPr>
        </a:p>
      </dgm:t>
    </dgm:pt>
    <dgm:pt modelId="{B55D1286-4255-4BE0-9F19-C2B1EA21CAEE}">
      <dgm:prSet phldrT="[Texto]" custT="1"/>
      <dgm:spPr/>
      <dgm:t>
        <a:bodyPr/>
        <a:lstStyle/>
        <a:p>
          <a:r>
            <a:rPr lang="es-EC" sz="1200" b="1" dirty="0" smtClean="0">
              <a:solidFill>
                <a:schemeClr val="tx1"/>
              </a:solidFill>
            </a:rPr>
            <a:t>SALIDA</a:t>
          </a:r>
          <a:endParaRPr lang="es-EC" sz="1200" b="1" dirty="0">
            <a:solidFill>
              <a:schemeClr val="tx1"/>
            </a:solidFill>
          </a:endParaRPr>
        </a:p>
      </dgm:t>
    </dgm:pt>
    <dgm:pt modelId="{638AE774-402F-442D-85E8-9ABA3F111616}" type="parTrans" cxnId="{C46CD691-8C64-4B5F-BB99-EA76BC782A82}">
      <dgm:prSet/>
      <dgm:spPr/>
      <dgm:t>
        <a:bodyPr/>
        <a:lstStyle/>
        <a:p>
          <a:endParaRPr lang="es-EC" sz="1400" b="1">
            <a:solidFill>
              <a:schemeClr val="tx1"/>
            </a:solidFill>
          </a:endParaRPr>
        </a:p>
      </dgm:t>
    </dgm:pt>
    <dgm:pt modelId="{B62E5935-B233-4F6E-B391-17093D33D763}" type="sibTrans" cxnId="{C46CD691-8C64-4B5F-BB99-EA76BC782A82}">
      <dgm:prSet/>
      <dgm:spPr/>
      <dgm:t>
        <a:bodyPr/>
        <a:lstStyle/>
        <a:p>
          <a:endParaRPr lang="es-EC" sz="1400" b="1">
            <a:solidFill>
              <a:schemeClr val="tx1"/>
            </a:solidFill>
          </a:endParaRPr>
        </a:p>
      </dgm:t>
    </dgm:pt>
    <dgm:pt modelId="{C6F8D284-4D37-4789-AA80-6BABFE040AD2}">
      <dgm:prSet phldrT="[Texto]" custT="1"/>
      <dgm:spPr/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Servicio</a:t>
          </a:r>
          <a:endParaRPr lang="es-EC" sz="1400" b="1" dirty="0">
            <a:solidFill>
              <a:schemeClr val="tx1"/>
            </a:solidFill>
          </a:endParaRPr>
        </a:p>
      </dgm:t>
    </dgm:pt>
    <dgm:pt modelId="{A70D4AE2-91FD-4419-970F-C3E0EA354987}" type="parTrans" cxnId="{46C564A3-C8CC-439B-97B5-15C9A17A6586}">
      <dgm:prSet/>
      <dgm:spPr/>
      <dgm:t>
        <a:bodyPr/>
        <a:lstStyle/>
        <a:p>
          <a:endParaRPr lang="es-EC" sz="1400" b="1">
            <a:solidFill>
              <a:schemeClr val="tx1"/>
            </a:solidFill>
          </a:endParaRPr>
        </a:p>
      </dgm:t>
    </dgm:pt>
    <dgm:pt modelId="{6BD4E9F0-0FA8-4FB1-922A-6FC5935EE0B8}" type="sibTrans" cxnId="{46C564A3-C8CC-439B-97B5-15C9A17A6586}">
      <dgm:prSet/>
      <dgm:spPr/>
      <dgm:t>
        <a:bodyPr/>
        <a:lstStyle/>
        <a:p>
          <a:endParaRPr lang="es-EC" sz="1400" b="1">
            <a:solidFill>
              <a:schemeClr val="tx1"/>
            </a:solidFill>
          </a:endParaRPr>
        </a:p>
      </dgm:t>
    </dgm:pt>
    <dgm:pt modelId="{7E2BAFC7-8CC1-41D7-BAE5-B25FECCA87AB}" type="pres">
      <dgm:prSet presAssocID="{FE204760-E5D4-4168-BED6-2D99687749F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C3B5CF7-A9DC-467E-8873-8DC4383E9F89}" type="pres">
      <dgm:prSet presAssocID="{2DAEF481-10BC-4848-AC22-A9FE19B8C4B4}" presName="compNode" presStyleCnt="0"/>
      <dgm:spPr/>
      <dgm:t>
        <a:bodyPr/>
        <a:lstStyle/>
        <a:p>
          <a:endParaRPr lang="es-EC"/>
        </a:p>
      </dgm:t>
    </dgm:pt>
    <dgm:pt modelId="{017F0767-BE5D-4230-9EAA-40C0C1B60732}" type="pres">
      <dgm:prSet presAssocID="{2DAEF481-10BC-4848-AC22-A9FE19B8C4B4}" presName="noGeometry" presStyleCnt="0"/>
      <dgm:spPr/>
      <dgm:t>
        <a:bodyPr/>
        <a:lstStyle/>
        <a:p>
          <a:endParaRPr lang="es-EC"/>
        </a:p>
      </dgm:t>
    </dgm:pt>
    <dgm:pt modelId="{CBFA0BD2-5619-4842-BAC6-E1C608B49E81}" type="pres">
      <dgm:prSet presAssocID="{2DAEF481-10BC-4848-AC22-A9FE19B8C4B4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DC28101-5E5B-4848-9FB2-0B271334DD0D}" type="pres">
      <dgm:prSet presAssocID="{2DAEF481-10BC-4848-AC22-A9FE19B8C4B4}" presName="childTextHidden" presStyleLbl="bgAccFollowNode1" presStyleIdx="0" presStyleCnt="3"/>
      <dgm:spPr/>
      <dgm:t>
        <a:bodyPr/>
        <a:lstStyle/>
        <a:p>
          <a:endParaRPr lang="es-EC"/>
        </a:p>
      </dgm:t>
    </dgm:pt>
    <dgm:pt modelId="{02475F33-D77B-48E8-870B-25D734386FB3}" type="pres">
      <dgm:prSet presAssocID="{2DAEF481-10BC-4848-AC22-A9FE19B8C4B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CB93FC-60CF-4B0C-8433-36CF64F7146C}" type="pres">
      <dgm:prSet presAssocID="{2DAEF481-10BC-4848-AC22-A9FE19B8C4B4}" presName="aSpace" presStyleCnt="0"/>
      <dgm:spPr/>
      <dgm:t>
        <a:bodyPr/>
        <a:lstStyle/>
        <a:p>
          <a:endParaRPr lang="es-EC"/>
        </a:p>
      </dgm:t>
    </dgm:pt>
    <dgm:pt modelId="{EBAD57DA-53A9-4B35-8436-57CBE06A02F6}" type="pres">
      <dgm:prSet presAssocID="{069D280E-EEDA-403E-B393-D31ABDD6B5B2}" presName="compNode" presStyleCnt="0"/>
      <dgm:spPr/>
      <dgm:t>
        <a:bodyPr/>
        <a:lstStyle/>
        <a:p>
          <a:endParaRPr lang="es-EC"/>
        </a:p>
      </dgm:t>
    </dgm:pt>
    <dgm:pt modelId="{406FB26E-D39E-4644-9836-11C8C32DA718}" type="pres">
      <dgm:prSet presAssocID="{069D280E-EEDA-403E-B393-D31ABDD6B5B2}" presName="noGeometry" presStyleCnt="0"/>
      <dgm:spPr/>
      <dgm:t>
        <a:bodyPr/>
        <a:lstStyle/>
        <a:p>
          <a:endParaRPr lang="es-EC"/>
        </a:p>
      </dgm:t>
    </dgm:pt>
    <dgm:pt modelId="{84A7298E-00E1-4EAA-A1D2-A12C6A33176F}" type="pres">
      <dgm:prSet presAssocID="{069D280E-EEDA-403E-B393-D31ABDD6B5B2}" presName="childTextVisible" presStyleLbl="bgAccFollowNode1" presStyleIdx="1" presStyleCnt="3" custScaleX="17784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E7B1BC2-3269-48A1-8DC6-1D022648D929}" type="pres">
      <dgm:prSet presAssocID="{069D280E-EEDA-403E-B393-D31ABDD6B5B2}" presName="childTextHidden" presStyleLbl="bgAccFollowNode1" presStyleIdx="1" presStyleCnt="3"/>
      <dgm:spPr/>
      <dgm:t>
        <a:bodyPr/>
        <a:lstStyle/>
        <a:p>
          <a:endParaRPr lang="es-EC"/>
        </a:p>
      </dgm:t>
    </dgm:pt>
    <dgm:pt modelId="{306A6DB7-1286-4A41-A880-FD02D4E07B24}" type="pres">
      <dgm:prSet presAssocID="{069D280E-EEDA-403E-B393-D31ABDD6B5B2}" presName="parentText" presStyleLbl="node1" presStyleIdx="1" presStyleCnt="3" custLinFactNeighborX="-18369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2E88417-F06A-4108-A831-F2B117FEFF2C}" type="pres">
      <dgm:prSet presAssocID="{069D280E-EEDA-403E-B393-D31ABDD6B5B2}" presName="aSpace" presStyleCnt="0"/>
      <dgm:spPr/>
      <dgm:t>
        <a:bodyPr/>
        <a:lstStyle/>
        <a:p>
          <a:endParaRPr lang="es-EC"/>
        </a:p>
      </dgm:t>
    </dgm:pt>
    <dgm:pt modelId="{C85E3F02-1AF1-409D-993A-45396602091C}" type="pres">
      <dgm:prSet presAssocID="{B55D1286-4255-4BE0-9F19-C2B1EA21CAEE}" presName="compNode" presStyleCnt="0"/>
      <dgm:spPr/>
      <dgm:t>
        <a:bodyPr/>
        <a:lstStyle/>
        <a:p>
          <a:endParaRPr lang="es-EC"/>
        </a:p>
      </dgm:t>
    </dgm:pt>
    <dgm:pt modelId="{83378527-3D1A-4954-A4D6-6E5CA8B10D70}" type="pres">
      <dgm:prSet presAssocID="{B55D1286-4255-4BE0-9F19-C2B1EA21CAEE}" presName="noGeometry" presStyleCnt="0"/>
      <dgm:spPr/>
      <dgm:t>
        <a:bodyPr/>
        <a:lstStyle/>
        <a:p>
          <a:endParaRPr lang="es-EC"/>
        </a:p>
      </dgm:t>
    </dgm:pt>
    <dgm:pt modelId="{6EEEAE7C-81DF-4071-B643-CDE4181D7E2A}" type="pres">
      <dgm:prSet presAssocID="{B55D1286-4255-4BE0-9F19-C2B1EA21CAEE}" presName="childTextVisible" presStyleLbl="bgAccFollowNode1" presStyleIdx="2" presStyleCnt="3" custScaleX="85753" custLinFactNeighborY="122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F877372-DBD7-4592-8F45-7F7A910BC49C}" type="pres">
      <dgm:prSet presAssocID="{B55D1286-4255-4BE0-9F19-C2B1EA21CAEE}" presName="childTextHidden" presStyleLbl="bgAccFollowNode1" presStyleIdx="2" presStyleCnt="3"/>
      <dgm:spPr/>
      <dgm:t>
        <a:bodyPr/>
        <a:lstStyle/>
        <a:p>
          <a:endParaRPr lang="es-EC"/>
        </a:p>
      </dgm:t>
    </dgm:pt>
    <dgm:pt modelId="{8677A0D8-C229-4F7B-A5B1-377F81C69360}" type="pres">
      <dgm:prSet presAssocID="{B55D1286-4255-4BE0-9F19-C2B1EA21CAE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541F92E-C1E4-4623-8DD4-0BC10B3FBF2C}" type="presOf" srcId="{C6F8D284-4D37-4789-AA80-6BABFE040AD2}" destId="{6EEEAE7C-81DF-4071-B643-CDE4181D7E2A}" srcOrd="0" destOrd="0" presId="urn:microsoft.com/office/officeart/2005/8/layout/hProcess6"/>
    <dgm:cxn modelId="{C4D96D1D-80E7-47C6-9BC1-E78F1C164E61}" srcId="{FE204760-E5D4-4168-BED6-2D99687749F9}" destId="{069D280E-EEDA-403E-B393-D31ABDD6B5B2}" srcOrd="1" destOrd="0" parTransId="{160B502C-5FB3-40A2-AAF5-0406707C8981}" sibTransId="{7DA2CE49-E07C-4F49-8E77-C597B08ED9A3}"/>
    <dgm:cxn modelId="{83A9C028-8B01-401E-BC64-9A7168B53554}" srcId="{069D280E-EEDA-403E-B393-D31ABDD6B5B2}" destId="{F535112B-A542-4C43-A324-208CDA282B24}" srcOrd="0" destOrd="0" parTransId="{02EF5508-FE67-409A-BC7A-F5B9ED0ABE1F}" sibTransId="{D04DE5A8-9B7E-4527-8BFF-C440819EF760}"/>
    <dgm:cxn modelId="{46C564A3-C8CC-439B-97B5-15C9A17A6586}" srcId="{B55D1286-4255-4BE0-9F19-C2B1EA21CAEE}" destId="{C6F8D284-4D37-4789-AA80-6BABFE040AD2}" srcOrd="0" destOrd="0" parTransId="{A70D4AE2-91FD-4419-970F-C3E0EA354987}" sibTransId="{6BD4E9F0-0FA8-4FB1-922A-6FC5935EE0B8}"/>
    <dgm:cxn modelId="{47223C7A-39D8-486A-AFFD-EFE2C47B272A}" srcId="{FE204760-E5D4-4168-BED6-2D99687749F9}" destId="{2DAEF481-10BC-4848-AC22-A9FE19B8C4B4}" srcOrd="0" destOrd="0" parTransId="{DF9BE14E-A86D-4A19-8A21-90759EF1C4B7}" sibTransId="{C6687030-4EDC-4005-9190-FEE1AACECF13}"/>
    <dgm:cxn modelId="{5CD00C57-7253-4F7D-A59A-41FD6FC193E9}" type="presOf" srcId="{2DAEF481-10BC-4848-AC22-A9FE19B8C4B4}" destId="{02475F33-D77B-48E8-870B-25D734386FB3}" srcOrd="0" destOrd="0" presId="urn:microsoft.com/office/officeart/2005/8/layout/hProcess6"/>
    <dgm:cxn modelId="{51F6521D-2434-4A83-AAEE-91B9F55CCADB}" type="presOf" srcId="{C6F8D284-4D37-4789-AA80-6BABFE040AD2}" destId="{DF877372-DBD7-4592-8F45-7F7A910BC49C}" srcOrd="1" destOrd="0" presId="urn:microsoft.com/office/officeart/2005/8/layout/hProcess6"/>
    <dgm:cxn modelId="{3DF6D96A-27F6-45B8-A925-FE58A46574AC}" type="presOf" srcId="{2FF10369-1839-454D-A501-57738BD3DFAD}" destId="{CBFA0BD2-5619-4842-BAC6-E1C608B49E81}" srcOrd="0" destOrd="0" presId="urn:microsoft.com/office/officeart/2005/8/layout/hProcess6"/>
    <dgm:cxn modelId="{F34B89FE-3BD9-4E0D-BE90-AF815A47585B}" type="presOf" srcId="{B55D1286-4255-4BE0-9F19-C2B1EA21CAEE}" destId="{8677A0D8-C229-4F7B-A5B1-377F81C69360}" srcOrd="0" destOrd="0" presId="urn:microsoft.com/office/officeart/2005/8/layout/hProcess6"/>
    <dgm:cxn modelId="{164BB520-9CE9-4389-BD1F-F47F9437B751}" type="presOf" srcId="{2FF10369-1839-454D-A501-57738BD3DFAD}" destId="{4DC28101-5E5B-4848-9FB2-0B271334DD0D}" srcOrd="1" destOrd="0" presId="urn:microsoft.com/office/officeart/2005/8/layout/hProcess6"/>
    <dgm:cxn modelId="{B46369AA-5283-4D47-BEF6-C7231D7D2313}" type="presOf" srcId="{FE204760-E5D4-4168-BED6-2D99687749F9}" destId="{7E2BAFC7-8CC1-41D7-BAE5-B25FECCA87AB}" srcOrd="0" destOrd="0" presId="urn:microsoft.com/office/officeart/2005/8/layout/hProcess6"/>
    <dgm:cxn modelId="{BE8E7ED7-7A69-40A3-96A8-E9736D3E0745}" type="presOf" srcId="{F535112B-A542-4C43-A324-208CDA282B24}" destId="{0E7B1BC2-3269-48A1-8DC6-1D022648D929}" srcOrd="1" destOrd="0" presId="urn:microsoft.com/office/officeart/2005/8/layout/hProcess6"/>
    <dgm:cxn modelId="{B0835142-24AB-4BCE-91D1-753861B2F7A0}" type="presOf" srcId="{069D280E-EEDA-403E-B393-D31ABDD6B5B2}" destId="{306A6DB7-1286-4A41-A880-FD02D4E07B24}" srcOrd="0" destOrd="0" presId="urn:microsoft.com/office/officeart/2005/8/layout/hProcess6"/>
    <dgm:cxn modelId="{C46CD691-8C64-4B5F-BB99-EA76BC782A82}" srcId="{FE204760-E5D4-4168-BED6-2D99687749F9}" destId="{B55D1286-4255-4BE0-9F19-C2B1EA21CAEE}" srcOrd="2" destOrd="0" parTransId="{638AE774-402F-442D-85E8-9ABA3F111616}" sibTransId="{B62E5935-B233-4F6E-B391-17093D33D763}"/>
    <dgm:cxn modelId="{90548B47-9661-47BF-9C0F-82F6D04F857A}" type="presOf" srcId="{F535112B-A542-4C43-A324-208CDA282B24}" destId="{84A7298E-00E1-4EAA-A1D2-A12C6A33176F}" srcOrd="0" destOrd="0" presId="urn:microsoft.com/office/officeart/2005/8/layout/hProcess6"/>
    <dgm:cxn modelId="{5E268A1E-FF54-44E8-B718-4B1BDB8C1995}" srcId="{2DAEF481-10BC-4848-AC22-A9FE19B8C4B4}" destId="{2FF10369-1839-454D-A501-57738BD3DFAD}" srcOrd="0" destOrd="0" parTransId="{E87765CD-1251-438F-8EA4-767DCEB1DF84}" sibTransId="{64455959-C851-4A5C-BCC3-2161FA319238}"/>
    <dgm:cxn modelId="{F4448BDA-A385-4F67-BD5B-849391686E30}" type="presParOf" srcId="{7E2BAFC7-8CC1-41D7-BAE5-B25FECCA87AB}" destId="{6C3B5CF7-A9DC-467E-8873-8DC4383E9F89}" srcOrd="0" destOrd="0" presId="urn:microsoft.com/office/officeart/2005/8/layout/hProcess6"/>
    <dgm:cxn modelId="{65A15099-B092-4C99-8365-CF7BFA37DCF9}" type="presParOf" srcId="{6C3B5CF7-A9DC-467E-8873-8DC4383E9F89}" destId="{017F0767-BE5D-4230-9EAA-40C0C1B60732}" srcOrd="0" destOrd="0" presId="urn:microsoft.com/office/officeart/2005/8/layout/hProcess6"/>
    <dgm:cxn modelId="{16FA505E-D1E3-44E7-A478-8695B50096AB}" type="presParOf" srcId="{6C3B5CF7-A9DC-467E-8873-8DC4383E9F89}" destId="{CBFA0BD2-5619-4842-BAC6-E1C608B49E81}" srcOrd="1" destOrd="0" presId="urn:microsoft.com/office/officeart/2005/8/layout/hProcess6"/>
    <dgm:cxn modelId="{7639C35E-C6AF-409A-87F2-4CA8A6A3BC7F}" type="presParOf" srcId="{6C3B5CF7-A9DC-467E-8873-8DC4383E9F89}" destId="{4DC28101-5E5B-4848-9FB2-0B271334DD0D}" srcOrd="2" destOrd="0" presId="urn:microsoft.com/office/officeart/2005/8/layout/hProcess6"/>
    <dgm:cxn modelId="{EF3A3B46-EEBB-4E27-94B7-46A4E6C3CCDE}" type="presParOf" srcId="{6C3B5CF7-A9DC-467E-8873-8DC4383E9F89}" destId="{02475F33-D77B-48E8-870B-25D734386FB3}" srcOrd="3" destOrd="0" presId="urn:microsoft.com/office/officeart/2005/8/layout/hProcess6"/>
    <dgm:cxn modelId="{4CC0BF63-2AA0-421B-B7FE-323DF46C44BD}" type="presParOf" srcId="{7E2BAFC7-8CC1-41D7-BAE5-B25FECCA87AB}" destId="{F1CB93FC-60CF-4B0C-8433-36CF64F7146C}" srcOrd="1" destOrd="0" presId="urn:microsoft.com/office/officeart/2005/8/layout/hProcess6"/>
    <dgm:cxn modelId="{D0F11308-46E0-4D56-8D37-D7A8AE1427BB}" type="presParOf" srcId="{7E2BAFC7-8CC1-41D7-BAE5-B25FECCA87AB}" destId="{EBAD57DA-53A9-4B35-8436-57CBE06A02F6}" srcOrd="2" destOrd="0" presId="urn:microsoft.com/office/officeart/2005/8/layout/hProcess6"/>
    <dgm:cxn modelId="{208B1A4B-2451-401B-A0DE-1732A1EB5CC7}" type="presParOf" srcId="{EBAD57DA-53A9-4B35-8436-57CBE06A02F6}" destId="{406FB26E-D39E-4644-9836-11C8C32DA718}" srcOrd="0" destOrd="0" presId="urn:microsoft.com/office/officeart/2005/8/layout/hProcess6"/>
    <dgm:cxn modelId="{C4BAF687-604B-4517-9178-4FE356909415}" type="presParOf" srcId="{EBAD57DA-53A9-4B35-8436-57CBE06A02F6}" destId="{84A7298E-00E1-4EAA-A1D2-A12C6A33176F}" srcOrd="1" destOrd="0" presId="urn:microsoft.com/office/officeart/2005/8/layout/hProcess6"/>
    <dgm:cxn modelId="{CF1EFB40-7D83-4BA8-9674-781A44BC94A8}" type="presParOf" srcId="{EBAD57DA-53A9-4B35-8436-57CBE06A02F6}" destId="{0E7B1BC2-3269-48A1-8DC6-1D022648D929}" srcOrd="2" destOrd="0" presId="urn:microsoft.com/office/officeart/2005/8/layout/hProcess6"/>
    <dgm:cxn modelId="{B21DD573-8918-4896-922D-289BE05C75D4}" type="presParOf" srcId="{EBAD57DA-53A9-4B35-8436-57CBE06A02F6}" destId="{306A6DB7-1286-4A41-A880-FD02D4E07B24}" srcOrd="3" destOrd="0" presId="urn:microsoft.com/office/officeart/2005/8/layout/hProcess6"/>
    <dgm:cxn modelId="{6E572D83-5BBC-403B-91FF-6BBF557ECF60}" type="presParOf" srcId="{7E2BAFC7-8CC1-41D7-BAE5-B25FECCA87AB}" destId="{32E88417-F06A-4108-A831-F2B117FEFF2C}" srcOrd="3" destOrd="0" presId="urn:microsoft.com/office/officeart/2005/8/layout/hProcess6"/>
    <dgm:cxn modelId="{726C251D-C073-4516-979C-1D4DA3F2317F}" type="presParOf" srcId="{7E2BAFC7-8CC1-41D7-BAE5-B25FECCA87AB}" destId="{C85E3F02-1AF1-409D-993A-45396602091C}" srcOrd="4" destOrd="0" presId="urn:microsoft.com/office/officeart/2005/8/layout/hProcess6"/>
    <dgm:cxn modelId="{4908E772-F56F-471B-B3D1-1C36D4728F1E}" type="presParOf" srcId="{C85E3F02-1AF1-409D-993A-45396602091C}" destId="{83378527-3D1A-4954-A4D6-6E5CA8B10D70}" srcOrd="0" destOrd="0" presId="urn:microsoft.com/office/officeart/2005/8/layout/hProcess6"/>
    <dgm:cxn modelId="{D3F6FA69-CB2B-487E-9B87-2D4EF76D037A}" type="presParOf" srcId="{C85E3F02-1AF1-409D-993A-45396602091C}" destId="{6EEEAE7C-81DF-4071-B643-CDE4181D7E2A}" srcOrd="1" destOrd="0" presId="urn:microsoft.com/office/officeart/2005/8/layout/hProcess6"/>
    <dgm:cxn modelId="{FB13F8A8-4E98-4497-8C3A-1C87C4A3C924}" type="presParOf" srcId="{C85E3F02-1AF1-409D-993A-45396602091C}" destId="{DF877372-DBD7-4592-8F45-7F7A910BC49C}" srcOrd="2" destOrd="0" presId="urn:microsoft.com/office/officeart/2005/8/layout/hProcess6"/>
    <dgm:cxn modelId="{025B9133-34D5-405D-966B-186422E03667}" type="presParOf" srcId="{C85E3F02-1AF1-409D-993A-45396602091C}" destId="{8677A0D8-C229-4F7B-A5B1-377F81C69360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FC96FF-1291-4FDE-86BC-0B68408331AE}" type="doc">
      <dgm:prSet loTypeId="urn:microsoft.com/office/officeart/2005/8/layout/process5" loCatId="process" qsTypeId="urn:microsoft.com/office/officeart/2005/8/quickstyle/3d9" qsCatId="3D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</dgm:spPr>
    </dgm:pt>
    <dgm:pt modelId="{E3515D5E-8994-4958-B069-F3F2060A1E7E}">
      <dgm:prSet phldrT="[Texto]" custT="1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gm:spPr>
      <dgm:t>
        <a:bodyPr>
          <a:sp3d extrusionH="28000" prstMaterial="matte"/>
        </a:bodyPr>
        <a:lstStyle/>
        <a:p>
          <a:pPr algn="ctr"/>
          <a:r>
            <a:rPr lang="es-EC" sz="1600" dirty="0" smtClean="0">
              <a:solidFill>
                <a:schemeClr val="tx1"/>
              </a:solidFill>
            </a:rPr>
            <a:t>Planteamiento</a:t>
          </a:r>
        </a:p>
        <a:p>
          <a:pPr algn="ctr"/>
          <a:r>
            <a:rPr lang="es-EC" sz="1600" dirty="0" smtClean="0">
              <a:solidFill>
                <a:schemeClr val="tx1"/>
              </a:solidFill>
              <a:latin typeface="+mn-lt"/>
            </a:rPr>
            <a:t>del</a:t>
          </a:r>
          <a:r>
            <a:rPr lang="es-EC" sz="1600" dirty="0" smtClean="0">
              <a:solidFill>
                <a:schemeClr val="tx1"/>
              </a:solidFill>
            </a:rPr>
            <a:t> problema</a:t>
          </a:r>
          <a:endParaRPr lang="es-EC" sz="1600" dirty="0">
            <a:solidFill>
              <a:schemeClr val="tx1"/>
            </a:solidFill>
          </a:endParaRPr>
        </a:p>
      </dgm:t>
    </dgm:pt>
    <dgm:pt modelId="{DEC9BEC1-D27B-4686-9422-4DC24ED993F2}" type="parTrans" cxnId="{0B5652D1-1E27-4803-85D8-98DF28E59AF2}">
      <dgm:prSet/>
      <dgm:spPr/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10F51377-FD33-4690-A5FC-233086564CE0}" type="sibTrans" cxnId="{0B5652D1-1E27-4803-85D8-98DF28E59AF2}">
      <dgm:prSet custT="1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gm:spPr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AE84F6DE-0EE0-43AC-B335-C3ED3CD98F27}">
      <dgm:prSet phldrT="[Texto]" custT="1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gm:spPr>
      <dgm:t>
        <a:bodyPr>
          <a:sp3d extrusionH="28000" prstMaterial="matte"/>
        </a:bodyPr>
        <a:lstStyle/>
        <a:p>
          <a:pPr algn="ctr"/>
          <a:r>
            <a:rPr lang="es-EC" sz="1600" dirty="0" smtClean="0">
              <a:solidFill>
                <a:schemeClr val="tx1"/>
              </a:solidFill>
            </a:rPr>
            <a:t>Formulación de objetivos</a:t>
          </a:r>
          <a:endParaRPr lang="es-EC" sz="1600" dirty="0">
            <a:solidFill>
              <a:schemeClr val="tx1"/>
            </a:solidFill>
          </a:endParaRPr>
        </a:p>
      </dgm:t>
    </dgm:pt>
    <dgm:pt modelId="{DB977970-0FE4-4D66-875E-FE19910C38C5}" type="parTrans" cxnId="{3AE2CAF5-D2E2-4276-AACF-E23814DEC4E7}">
      <dgm:prSet/>
      <dgm:spPr/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42E1135A-F727-4783-940D-F68475ABFC67}" type="sibTrans" cxnId="{3AE2CAF5-D2E2-4276-AACF-E23814DEC4E7}">
      <dgm:prSet custT="1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gm:spPr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3EABEA85-5B8E-4165-A34F-20E4B83DCBDC}">
      <dgm:prSet phldrT="[Texto]" custT="1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gm:spPr>
      <dgm:t>
        <a:bodyPr>
          <a:sp3d extrusionH="28000" prstMaterial="matte"/>
        </a:bodyPr>
        <a:lstStyle/>
        <a:p>
          <a:pPr algn="ctr"/>
          <a:r>
            <a:rPr lang="es-EC" sz="1600" dirty="0" smtClean="0">
              <a:solidFill>
                <a:schemeClr val="tx1"/>
              </a:solidFill>
            </a:rPr>
            <a:t>Elaboración de la hipótesis y determinación de variables</a:t>
          </a:r>
          <a:endParaRPr lang="es-EC" sz="1600" dirty="0">
            <a:solidFill>
              <a:schemeClr val="tx1"/>
            </a:solidFill>
          </a:endParaRPr>
        </a:p>
      </dgm:t>
    </dgm:pt>
    <dgm:pt modelId="{FE0FD308-F334-4A58-A589-D0AB1F5E8599}" type="parTrans" cxnId="{D9570B41-877D-4E1D-9DE7-3E2465076DB0}">
      <dgm:prSet/>
      <dgm:spPr/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328B19AA-28E8-4F3A-B64A-46B9D33C00A3}" type="sibTrans" cxnId="{D9570B41-877D-4E1D-9DE7-3E2465076DB0}">
      <dgm:prSet custT="1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gm:spPr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C27705D7-967A-4EBD-BFC7-FEBD1A3EC2D0}">
      <dgm:prSet phldrT="[Texto]" custT="1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gm:spPr>
      <dgm:t>
        <a:bodyPr>
          <a:sp3d extrusionH="28000" prstMaterial="matte"/>
        </a:bodyPr>
        <a:lstStyle/>
        <a:p>
          <a:pPr algn="ctr"/>
          <a:r>
            <a:rPr lang="es-EC" sz="1600" dirty="0" smtClean="0">
              <a:solidFill>
                <a:schemeClr val="tx1"/>
              </a:solidFill>
            </a:rPr>
            <a:t>Fundamentación teórica</a:t>
          </a:r>
          <a:endParaRPr lang="es-EC" sz="1600" dirty="0">
            <a:solidFill>
              <a:schemeClr val="tx1"/>
            </a:solidFill>
          </a:endParaRPr>
        </a:p>
      </dgm:t>
    </dgm:pt>
    <dgm:pt modelId="{47E6F1F5-757F-4492-8A69-AB65BA284C0F}" type="parTrans" cxnId="{33D28C47-2383-4969-955D-2012ED792E15}">
      <dgm:prSet/>
      <dgm:spPr/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E966EE3D-9009-4408-A6A0-FEBD1061CCBE}" type="sibTrans" cxnId="{33D28C47-2383-4969-955D-2012ED792E15}">
      <dgm:prSet custT="1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gm:spPr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FD973D79-B6F8-448C-A20B-3B9F6087100B}">
      <dgm:prSet phldrT="[Texto]" custT="1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gm:spPr>
      <dgm:t>
        <a:bodyPr>
          <a:sp3d extrusionH="28000" prstMaterial="matte"/>
        </a:bodyPr>
        <a:lstStyle/>
        <a:p>
          <a:pPr algn="ctr"/>
          <a:r>
            <a:rPr lang="es-EC" sz="1600" dirty="0" smtClean="0">
              <a:solidFill>
                <a:schemeClr val="tx1"/>
              </a:solidFill>
            </a:rPr>
            <a:t>Determinar el tipo de investigación</a:t>
          </a:r>
          <a:endParaRPr lang="es-EC" sz="1600" dirty="0">
            <a:solidFill>
              <a:schemeClr val="tx1"/>
            </a:solidFill>
          </a:endParaRPr>
        </a:p>
      </dgm:t>
    </dgm:pt>
    <dgm:pt modelId="{66A4267B-72DB-466E-823C-7E5A232475B3}" type="parTrans" cxnId="{A744CEF2-E515-4FA8-AFD6-0EBD69A4DD2F}">
      <dgm:prSet/>
      <dgm:spPr/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E177EDAF-B8E6-49C1-910C-2D96548F6F0F}" type="sibTrans" cxnId="{A744CEF2-E515-4FA8-AFD6-0EBD69A4DD2F}">
      <dgm:prSet custT="1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gm:spPr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0D1BA627-235A-4E47-9315-BB1F55DC7458}">
      <dgm:prSet phldrT="[Texto]" custT="1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gm:spPr>
      <dgm:t>
        <a:bodyPr>
          <a:sp3d extrusionH="28000" prstMaterial="matte"/>
        </a:bodyPr>
        <a:lstStyle/>
        <a:p>
          <a:pPr algn="ctr"/>
          <a:r>
            <a:rPr lang="es-EC" sz="1600" dirty="0" smtClean="0">
              <a:solidFill>
                <a:schemeClr val="tx1"/>
              </a:solidFill>
            </a:rPr>
            <a:t>Recolección y análisis estadístico de la información</a:t>
          </a:r>
          <a:endParaRPr lang="es-EC" sz="1600" dirty="0">
            <a:solidFill>
              <a:schemeClr val="tx1"/>
            </a:solidFill>
          </a:endParaRPr>
        </a:p>
      </dgm:t>
    </dgm:pt>
    <dgm:pt modelId="{14ED7CFD-0132-4AC4-A4BE-28A642ABEBD5}" type="parTrans" cxnId="{C6563B59-EE0D-4310-8FE8-FEFB5D2F0894}">
      <dgm:prSet/>
      <dgm:spPr/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00384FA2-8CB1-4943-A2D9-1FC65A1560CD}" type="sibTrans" cxnId="{C6563B59-EE0D-4310-8FE8-FEFB5D2F0894}">
      <dgm:prSet custT="1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gm:spPr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C4829F33-D04C-4FB2-BBEE-3B36CE8DA5A3}">
      <dgm:prSet phldrT="[Texto]" custT="1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gm:spPr>
      <dgm:t>
        <a:bodyPr>
          <a:sp3d extrusionH="28000" prstMaterial="matte"/>
        </a:bodyPr>
        <a:lstStyle/>
        <a:p>
          <a:pPr algn="ctr"/>
          <a:r>
            <a:rPr lang="es-EC" sz="1600" dirty="0" smtClean="0">
              <a:solidFill>
                <a:schemeClr val="tx1"/>
              </a:solidFill>
            </a:rPr>
            <a:t>Conclusiones y recomendaciones</a:t>
          </a:r>
          <a:endParaRPr lang="es-EC" sz="1600" dirty="0">
            <a:solidFill>
              <a:schemeClr val="tx1"/>
            </a:solidFill>
          </a:endParaRPr>
        </a:p>
      </dgm:t>
    </dgm:pt>
    <dgm:pt modelId="{CFE93466-C435-4E5D-B45E-C090B12FC036}" type="parTrans" cxnId="{4FE40F71-1B9D-4ECB-8FFD-9211DF0BAF42}">
      <dgm:prSet/>
      <dgm:spPr/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D0F3C75C-3D43-4346-8169-1FA169D61D00}" type="sibTrans" cxnId="{4FE40F71-1B9D-4ECB-8FFD-9211DF0BAF42}">
      <dgm:prSet custT="1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gm:spPr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D50EEB66-C86A-4451-B0F6-57A4B5173414}">
      <dgm:prSet phldrT="[Texto]" custT="1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gm:spPr>
      <dgm:t>
        <a:bodyPr>
          <a:sp3d extrusionH="28000" prstMaterial="matte"/>
        </a:bodyPr>
        <a:lstStyle/>
        <a:p>
          <a:pPr algn="ctr"/>
          <a:r>
            <a:rPr lang="es-EC" sz="1600" dirty="0" smtClean="0">
              <a:solidFill>
                <a:schemeClr val="tx1"/>
              </a:solidFill>
            </a:rPr>
            <a:t>Elaboración de la propuesta</a:t>
          </a:r>
          <a:endParaRPr lang="es-EC" sz="1600" dirty="0">
            <a:solidFill>
              <a:schemeClr val="tx1"/>
            </a:solidFill>
          </a:endParaRPr>
        </a:p>
      </dgm:t>
    </dgm:pt>
    <dgm:pt modelId="{1E325128-7E2E-48D2-880A-E141DD892B33}" type="parTrans" cxnId="{31AADA76-62CC-4792-8762-75ECF9CE08AC}">
      <dgm:prSet/>
      <dgm:spPr/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219EE305-1EC4-44BC-8DBA-805F053CD98D}" type="sibTrans" cxnId="{31AADA76-62CC-4792-8762-75ECF9CE08AC}">
      <dgm:prSet/>
      <dgm:spPr/>
      <dgm:t>
        <a:bodyPr/>
        <a:lstStyle/>
        <a:p>
          <a:pPr algn="ctr"/>
          <a:endParaRPr lang="es-EC" sz="1600">
            <a:solidFill>
              <a:schemeClr val="tx1"/>
            </a:solidFill>
          </a:endParaRPr>
        </a:p>
      </dgm:t>
    </dgm:pt>
    <dgm:pt modelId="{F4E6E5CD-E4D1-4E21-B02C-86BE553E762F}" type="pres">
      <dgm:prSet presAssocID="{14FC96FF-1291-4FDE-86BC-0B68408331AE}" presName="diagram" presStyleCnt="0">
        <dgm:presLayoutVars>
          <dgm:dir/>
          <dgm:resizeHandles val="exact"/>
        </dgm:presLayoutVars>
      </dgm:prSet>
      <dgm:spPr/>
    </dgm:pt>
    <dgm:pt modelId="{7BC60143-E426-4438-A2B6-B1828BC997A1}" type="pres">
      <dgm:prSet presAssocID="{E3515D5E-8994-4958-B069-F3F2060A1E7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AA082A4-FE66-4F84-A453-FB76AC4E8056}" type="pres">
      <dgm:prSet presAssocID="{10F51377-FD33-4690-A5FC-233086564CE0}" presName="sibTrans" presStyleLbl="sibTrans2D1" presStyleIdx="0" presStyleCnt="7"/>
      <dgm:spPr/>
      <dgm:t>
        <a:bodyPr/>
        <a:lstStyle/>
        <a:p>
          <a:endParaRPr lang="es-EC"/>
        </a:p>
      </dgm:t>
    </dgm:pt>
    <dgm:pt modelId="{5F01BC3A-58F0-40C7-B541-866B5FFA3BF5}" type="pres">
      <dgm:prSet presAssocID="{10F51377-FD33-4690-A5FC-233086564CE0}" presName="connectorText" presStyleLbl="sibTrans2D1" presStyleIdx="0" presStyleCnt="7"/>
      <dgm:spPr/>
      <dgm:t>
        <a:bodyPr/>
        <a:lstStyle/>
        <a:p>
          <a:endParaRPr lang="es-EC"/>
        </a:p>
      </dgm:t>
    </dgm:pt>
    <dgm:pt modelId="{5775BB30-D78D-4288-B9DD-21695405ACAB}" type="pres">
      <dgm:prSet presAssocID="{AE84F6DE-0EE0-43AC-B335-C3ED3CD98F2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1F658F8-408A-46DF-BE7D-4E9C8E1EF8E4}" type="pres">
      <dgm:prSet presAssocID="{42E1135A-F727-4783-940D-F68475ABFC67}" presName="sibTrans" presStyleLbl="sibTrans2D1" presStyleIdx="1" presStyleCnt="7"/>
      <dgm:spPr/>
      <dgm:t>
        <a:bodyPr/>
        <a:lstStyle/>
        <a:p>
          <a:endParaRPr lang="es-EC"/>
        </a:p>
      </dgm:t>
    </dgm:pt>
    <dgm:pt modelId="{35B2684B-9A61-4CE1-BAC1-413B15FA449A}" type="pres">
      <dgm:prSet presAssocID="{42E1135A-F727-4783-940D-F68475ABFC67}" presName="connectorText" presStyleLbl="sibTrans2D1" presStyleIdx="1" presStyleCnt="7"/>
      <dgm:spPr/>
      <dgm:t>
        <a:bodyPr/>
        <a:lstStyle/>
        <a:p>
          <a:endParaRPr lang="es-EC"/>
        </a:p>
      </dgm:t>
    </dgm:pt>
    <dgm:pt modelId="{BCA31E7E-7BA6-4B8B-9487-D00668D4A0F5}" type="pres">
      <dgm:prSet presAssocID="{3EABEA85-5B8E-4165-A34F-20E4B83DCBDC}" presName="node" presStyleLbl="node1" presStyleIdx="2" presStyleCnt="8" custScaleX="11673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6BCBBEA-6C1C-4BB5-A621-40997C8E3D80}" type="pres">
      <dgm:prSet presAssocID="{328B19AA-28E8-4F3A-B64A-46B9D33C00A3}" presName="sibTrans" presStyleLbl="sibTrans2D1" presStyleIdx="2" presStyleCnt="7" custAng="287036"/>
      <dgm:spPr/>
      <dgm:t>
        <a:bodyPr/>
        <a:lstStyle/>
        <a:p>
          <a:endParaRPr lang="es-EC"/>
        </a:p>
      </dgm:t>
    </dgm:pt>
    <dgm:pt modelId="{0CB39CF3-B71C-4F95-82CF-DC56B6E63483}" type="pres">
      <dgm:prSet presAssocID="{328B19AA-28E8-4F3A-B64A-46B9D33C00A3}" presName="connectorText" presStyleLbl="sibTrans2D1" presStyleIdx="2" presStyleCnt="7"/>
      <dgm:spPr/>
      <dgm:t>
        <a:bodyPr/>
        <a:lstStyle/>
        <a:p>
          <a:endParaRPr lang="es-EC"/>
        </a:p>
      </dgm:t>
    </dgm:pt>
    <dgm:pt modelId="{D1141720-7D46-4AD6-B5D4-4A29E9B07E42}" type="pres">
      <dgm:prSet presAssocID="{FD973D79-B6F8-448C-A20B-3B9F6087100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EC75FDA-B0DC-4669-B53B-47E3590B339D}" type="pres">
      <dgm:prSet presAssocID="{E177EDAF-B8E6-49C1-910C-2D96548F6F0F}" presName="sibTrans" presStyleLbl="sibTrans2D1" presStyleIdx="3" presStyleCnt="7"/>
      <dgm:spPr/>
      <dgm:t>
        <a:bodyPr/>
        <a:lstStyle/>
        <a:p>
          <a:endParaRPr lang="es-EC"/>
        </a:p>
      </dgm:t>
    </dgm:pt>
    <dgm:pt modelId="{AEE6033F-A752-454C-8C4E-8A06C0EE8A19}" type="pres">
      <dgm:prSet presAssocID="{E177EDAF-B8E6-49C1-910C-2D96548F6F0F}" presName="connectorText" presStyleLbl="sibTrans2D1" presStyleIdx="3" presStyleCnt="7"/>
      <dgm:spPr/>
      <dgm:t>
        <a:bodyPr/>
        <a:lstStyle/>
        <a:p>
          <a:endParaRPr lang="es-EC"/>
        </a:p>
      </dgm:t>
    </dgm:pt>
    <dgm:pt modelId="{CFECE0DA-8EF4-455D-9202-20C51ED76D7E}" type="pres">
      <dgm:prSet presAssocID="{C27705D7-967A-4EBD-BFC7-FEBD1A3EC2D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36D6D89-DA1A-48D8-BC1A-0030195EF66E}" type="pres">
      <dgm:prSet presAssocID="{E966EE3D-9009-4408-A6A0-FEBD1061CCBE}" presName="sibTrans" presStyleLbl="sibTrans2D1" presStyleIdx="4" presStyleCnt="7"/>
      <dgm:spPr/>
      <dgm:t>
        <a:bodyPr/>
        <a:lstStyle/>
        <a:p>
          <a:endParaRPr lang="es-EC"/>
        </a:p>
      </dgm:t>
    </dgm:pt>
    <dgm:pt modelId="{C85EF95B-BA1A-4483-BC2A-CFDD64444001}" type="pres">
      <dgm:prSet presAssocID="{E966EE3D-9009-4408-A6A0-FEBD1061CCBE}" presName="connectorText" presStyleLbl="sibTrans2D1" presStyleIdx="4" presStyleCnt="7"/>
      <dgm:spPr/>
      <dgm:t>
        <a:bodyPr/>
        <a:lstStyle/>
        <a:p>
          <a:endParaRPr lang="es-EC"/>
        </a:p>
      </dgm:t>
    </dgm:pt>
    <dgm:pt modelId="{4AB20406-F1DE-4B6D-9549-A2133431B3D0}" type="pres">
      <dgm:prSet presAssocID="{0D1BA627-235A-4E47-9315-BB1F55DC7458}" presName="node" presStyleLbl="node1" presStyleIdx="5" presStyleCnt="8" custScaleX="11641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CC43A8B-7D7C-4CFC-AF97-20E43B7314B0}" type="pres">
      <dgm:prSet presAssocID="{00384FA2-8CB1-4943-A2D9-1FC65A1560CD}" presName="sibTrans" presStyleLbl="sibTrans2D1" presStyleIdx="5" presStyleCnt="7"/>
      <dgm:spPr/>
      <dgm:t>
        <a:bodyPr/>
        <a:lstStyle/>
        <a:p>
          <a:endParaRPr lang="es-EC"/>
        </a:p>
      </dgm:t>
    </dgm:pt>
    <dgm:pt modelId="{8EB6227D-AEF1-4B7D-84D0-814DB89AD8A4}" type="pres">
      <dgm:prSet presAssocID="{00384FA2-8CB1-4943-A2D9-1FC65A1560CD}" presName="connectorText" presStyleLbl="sibTrans2D1" presStyleIdx="5" presStyleCnt="7"/>
      <dgm:spPr/>
      <dgm:t>
        <a:bodyPr/>
        <a:lstStyle/>
        <a:p>
          <a:endParaRPr lang="es-EC"/>
        </a:p>
      </dgm:t>
    </dgm:pt>
    <dgm:pt modelId="{DBF0D269-2991-4BF1-AD30-D6CD1FE8D144}" type="pres">
      <dgm:prSet presAssocID="{C4829F33-D04C-4FB2-BBEE-3B36CE8DA5A3}" presName="node" presStyleLbl="node1" presStyleIdx="6" presStyleCnt="8" custScaleX="12118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0F3E97A-EE4F-4245-9BC8-F61BA449AD19}" type="pres">
      <dgm:prSet presAssocID="{D0F3C75C-3D43-4346-8169-1FA169D61D00}" presName="sibTrans" presStyleLbl="sibTrans2D1" presStyleIdx="6" presStyleCnt="7"/>
      <dgm:spPr/>
      <dgm:t>
        <a:bodyPr/>
        <a:lstStyle/>
        <a:p>
          <a:endParaRPr lang="es-EC"/>
        </a:p>
      </dgm:t>
    </dgm:pt>
    <dgm:pt modelId="{9BA9385C-114A-40ED-A9CC-424B26DC5E08}" type="pres">
      <dgm:prSet presAssocID="{D0F3C75C-3D43-4346-8169-1FA169D61D00}" presName="connectorText" presStyleLbl="sibTrans2D1" presStyleIdx="6" presStyleCnt="7"/>
      <dgm:spPr/>
      <dgm:t>
        <a:bodyPr/>
        <a:lstStyle/>
        <a:p>
          <a:endParaRPr lang="es-EC"/>
        </a:p>
      </dgm:t>
    </dgm:pt>
    <dgm:pt modelId="{DBA261C5-7EC1-45A7-AB93-F26F27C6E935}" type="pres">
      <dgm:prSet presAssocID="{D50EEB66-C86A-4451-B0F6-57A4B517341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2666CBC-B9BF-4B05-AD7E-C8176B1E0088}" type="presOf" srcId="{3EABEA85-5B8E-4165-A34F-20E4B83DCBDC}" destId="{BCA31E7E-7BA6-4B8B-9487-D00668D4A0F5}" srcOrd="0" destOrd="0" presId="urn:microsoft.com/office/officeart/2005/8/layout/process5"/>
    <dgm:cxn modelId="{A744CEF2-E515-4FA8-AFD6-0EBD69A4DD2F}" srcId="{14FC96FF-1291-4FDE-86BC-0B68408331AE}" destId="{FD973D79-B6F8-448C-A20B-3B9F6087100B}" srcOrd="3" destOrd="0" parTransId="{66A4267B-72DB-466E-823C-7E5A232475B3}" sibTransId="{E177EDAF-B8E6-49C1-910C-2D96548F6F0F}"/>
    <dgm:cxn modelId="{C6563B59-EE0D-4310-8FE8-FEFB5D2F0894}" srcId="{14FC96FF-1291-4FDE-86BC-0B68408331AE}" destId="{0D1BA627-235A-4E47-9315-BB1F55DC7458}" srcOrd="5" destOrd="0" parTransId="{14ED7CFD-0132-4AC4-A4BE-28A642ABEBD5}" sibTransId="{00384FA2-8CB1-4943-A2D9-1FC65A1560CD}"/>
    <dgm:cxn modelId="{46084A4A-2279-4392-9FB9-35DB7497848F}" type="presOf" srcId="{10F51377-FD33-4690-A5FC-233086564CE0}" destId="{5F01BC3A-58F0-40C7-B541-866B5FFA3BF5}" srcOrd="1" destOrd="0" presId="urn:microsoft.com/office/officeart/2005/8/layout/process5"/>
    <dgm:cxn modelId="{C14B4D06-58E3-4823-BE5B-72AB1E044761}" type="presOf" srcId="{328B19AA-28E8-4F3A-B64A-46B9D33C00A3}" destId="{26BCBBEA-6C1C-4BB5-A621-40997C8E3D80}" srcOrd="0" destOrd="0" presId="urn:microsoft.com/office/officeart/2005/8/layout/process5"/>
    <dgm:cxn modelId="{E96C8A75-C524-4EDA-9578-C4154B19A028}" type="presOf" srcId="{00384FA2-8CB1-4943-A2D9-1FC65A1560CD}" destId="{8EB6227D-AEF1-4B7D-84D0-814DB89AD8A4}" srcOrd="1" destOrd="0" presId="urn:microsoft.com/office/officeart/2005/8/layout/process5"/>
    <dgm:cxn modelId="{031AA24A-DB69-4407-8833-9C3ED4AC774C}" type="presOf" srcId="{0D1BA627-235A-4E47-9315-BB1F55DC7458}" destId="{4AB20406-F1DE-4B6D-9549-A2133431B3D0}" srcOrd="0" destOrd="0" presId="urn:microsoft.com/office/officeart/2005/8/layout/process5"/>
    <dgm:cxn modelId="{3AE2CAF5-D2E2-4276-AACF-E23814DEC4E7}" srcId="{14FC96FF-1291-4FDE-86BC-0B68408331AE}" destId="{AE84F6DE-0EE0-43AC-B335-C3ED3CD98F27}" srcOrd="1" destOrd="0" parTransId="{DB977970-0FE4-4D66-875E-FE19910C38C5}" sibTransId="{42E1135A-F727-4783-940D-F68475ABFC67}"/>
    <dgm:cxn modelId="{30247969-D022-4D00-A2A0-E61E63232AE9}" type="presOf" srcId="{328B19AA-28E8-4F3A-B64A-46B9D33C00A3}" destId="{0CB39CF3-B71C-4F95-82CF-DC56B6E63483}" srcOrd="1" destOrd="0" presId="urn:microsoft.com/office/officeart/2005/8/layout/process5"/>
    <dgm:cxn modelId="{D9570B41-877D-4E1D-9DE7-3E2465076DB0}" srcId="{14FC96FF-1291-4FDE-86BC-0B68408331AE}" destId="{3EABEA85-5B8E-4165-A34F-20E4B83DCBDC}" srcOrd="2" destOrd="0" parTransId="{FE0FD308-F334-4A58-A589-D0AB1F5E8599}" sibTransId="{328B19AA-28E8-4F3A-B64A-46B9D33C00A3}"/>
    <dgm:cxn modelId="{96A5B468-EAB0-4652-B876-0FC2046CE776}" type="presOf" srcId="{C27705D7-967A-4EBD-BFC7-FEBD1A3EC2D0}" destId="{CFECE0DA-8EF4-455D-9202-20C51ED76D7E}" srcOrd="0" destOrd="0" presId="urn:microsoft.com/office/officeart/2005/8/layout/process5"/>
    <dgm:cxn modelId="{63330CE3-5C72-4AA6-9A85-9B6B8721F1BB}" type="presOf" srcId="{10F51377-FD33-4690-A5FC-233086564CE0}" destId="{3AA082A4-FE66-4F84-A453-FB76AC4E8056}" srcOrd="0" destOrd="0" presId="urn:microsoft.com/office/officeart/2005/8/layout/process5"/>
    <dgm:cxn modelId="{05CAEA9B-C1A8-4EFE-BF20-37BC3D9642E2}" type="presOf" srcId="{E177EDAF-B8E6-49C1-910C-2D96548F6F0F}" destId="{8EC75FDA-B0DC-4669-B53B-47E3590B339D}" srcOrd="0" destOrd="0" presId="urn:microsoft.com/office/officeart/2005/8/layout/process5"/>
    <dgm:cxn modelId="{B42B90C3-EF5B-4704-BEE3-BB23CD907870}" type="presOf" srcId="{C4829F33-D04C-4FB2-BBEE-3B36CE8DA5A3}" destId="{DBF0D269-2991-4BF1-AD30-D6CD1FE8D144}" srcOrd="0" destOrd="0" presId="urn:microsoft.com/office/officeart/2005/8/layout/process5"/>
    <dgm:cxn modelId="{28FF9D9D-F4F8-437F-8F05-45A7AD41D8FB}" type="presOf" srcId="{D0F3C75C-3D43-4346-8169-1FA169D61D00}" destId="{10F3E97A-EE4F-4245-9BC8-F61BA449AD19}" srcOrd="0" destOrd="0" presId="urn:microsoft.com/office/officeart/2005/8/layout/process5"/>
    <dgm:cxn modelId="{C4BB5F44-33F0-47AA-AD99-3955C8271D66}" type="presOf" srcId="{D50EEB66-C86A-4451-B0F6-57A4B5173414}" destId="{DBA261C5-7EC1-45A7-AB93-F26F27C6E935}" srcOrd="0" destOrd="0" presId="urn:microsoft.com/office/officeart/2005/8/layout/process5"/>
    <dgm:cxn modelId="{31AADA76-62CC-4792-8762-75ECF9CE08AC}" srcId="{14FC96FF-1291-4FDE-86BC-0B68408331AE}" destId="{D50EEB66-C86A-4451-B0F6-57A4B5173414}" srcOrd="7" destOrd="0" parTransId="{1E325128-7E2E-48D2-880A-E141DD892B33}" sibTransId="{219EE305-1EC4-44BC-8DBA-805F053CD98D}"/>
    <dgm:cxn modelId="{D51F8925-7FBB-4C64-A6A7-70BDC5FE0199}" type="presOf" srcId="{42E1135A-F727-4783-940D-F68475ABFC67}" destId="{81F658F8-408A-46DF-BE7D-4E9C8E1EF8E4}" srcOrd="0" destOrd="0" presId="urn:microsoft.com/office/officeart/2005/8/layout/process5"/>
    <dgm:cxn modelId="{B3A736E8-1536-4F6D-9EF1-D67A8A1505F8}" type="presOf" srcId="{E177EDAF-B8E6-49C1-910C-2D96548F6F0F}" destId="{AEE6033F-A752-454C-8C4E-8A06C0EE8A19}" srcOrd="1" destOrd="0" presId="urn:microsoft.com/office/officeart/2005/8/layout/process5"/>
    <dgm:cxn modelId="{E0E4DD3F-8835-41D7-90B1-B8DB239AB558}" type="presOf" srcId="{42E1135A-F727-4783-940D-F68475ABFC67}" destId="{35B2684B-9A61-4CE1-BAC1-413B15FA449A}" srcOrd="1" destOrd="0" presId="urn:microsoft.com/office/officeart/2005/8/layout/process5"/>
    <dgm:cxn modelId="{4FE40F71-1B9D-4ECB-8FFD-9211DF0BAF42}" srcId="{14FC96FF-1291-4FDE-86BC-0B68408331AE}" destId="{C4829F33-D04C-4FB2-BBEE-3B36CE8DA5A3}" srcOrd="6" destOrd="0" parTransId="{CFE93466-C435-4E5D-B45E-C090B12FC036}" sibTransId="{D0F3C75C-3D43-4346-8169-1FA169D61D00}"/>
    <dgm:cxn modelId="{33D28C47-2383-4969-955D-2012ED792E15}" srcId="{14FC96FF-1291-4FDE-86BC-0B68408331AE}" destId="{C27705D7-967A-4EBD-BFC7-FEBD1A3EC2D0}" srcOrd="4" destOrd="0" parTransId="{47E6F1F5-757F-4492-8A69-AB65BA284C0F}" sibTransId="{E966EE3D-9009-4408-A6A0-FEBD1061CCBE}"/>
    <dgm:cxn modelId="{8D1EF436-FE04-4AF2-BF33-13E9D5BC6694}" type="presOf" srcId="{E966EE3D-9009-4408-A6A0-FEBD1061CCBE}" destId="{336D6D89-DA1A-48D8-BC1A-0030195EF66E}" srcOrd="0" destOrd="0" presId="urn:microsoft.com/office/officeart/2005/8/layout/process5"/>
    <dgm:cxn modelId="{A156DE6E-CB61-4BFC-A68F-77FB15F98CB4}" type="presOf" srcId="{E966EE3D-9009-4408-A6A0-FEBD1061CCBE}" destId="{C85EF95B-BA1A-4483-BC2A-CFDD64444001}" srcOrd="1" destOrd="0" presId="urn:microsoft.com/office/officeart/2005/8/layout/process5"/>
    <dgm:cxn modelId="{206DA694-54DA-4730-A11F-D184FBABDDE1}" type="presOf" srcId="{14FC96FF-1291-4FDE-86BC-0B68408331AE}" destId="{F4E6E5CD-E4D1-4E21-B02C-86BE553E762F}" srcOrd="0" destOrd="0" presId="urn:microsoft.com/office/officeart/2005/8/layout/process5"/>
    <dgm:cxn modelId="{F79D73A7-8040-4621-A234-E13182D5638A}" type="presOf" srcId="{D0F3C75C-3D43-4346-8169-1FA169D61D00}" destId="{9BA9385C-114A-40ED-A9CC-424B26DC5E08}" srcOrd="1" destOrd="0" presId="urn:microsoft.com/office/officeart/2005/8/layout/process5"/>
    <dgm:cxn modelId="{E82EF548-45BB-4151-88F0-29F80AC91603}" type="presOf" srcId="{E3515D5E-8994-4958-B069-F3F2060A1E7E}" destId="{7BC60143-E426-4438-A2B6-B1828BC997A1}" srcOrd="0" destOrd="0" presId="urn:microsoft.com/office/officeart/2005/8/layout/process5"/>
    <dgm:cxn modelId="{6A1203E3-0EB5-4ED3-AF22-C7AF3915F740}" type="presOf" srcId="{FD973D79-B6F8-448C-A20B-3B9F6087100B}" destId="{D1141720-7D46-4AD6-B5D4-4A29E9B07E42}" srcOrd="0" destOrd="0" presId="urn:microsoft.com/office/officeart/2005/8/layout/process5"/>
    <dgm:cxn modelId="{71931666-3FE4-4F81-9D7A-5B48BDE0389A}" type="presOf" srcId="{AE84F6DE-0EE0-43AC-B335-C3ED3CD98F27}" destId="{5775BB30-D78D-4288-B9DD-21695405ACAB}" srcOrd="0" destOrd="0" presId="urn:microsoft.com/office/officeart/2005/8/layout/process5"/>
    <dgm:cxn modelId="{0B5652D1-1E27-4803-85D8-98DF28E59AF2}" srcId="{14FC96FF-1291-4FDE-86BC-0B68408331AE}" destId="{E3515D5E-8994-4958-B069-F3F2060A1E7E}" srcOrd="0" destOrd="0" parTransId="{DEC9BEC1-D27B-4686-9422-4DC24ED993F2}" sibTransId="{10F51377-FD33-4690-A5FC-233086564CE0}"/>
    <dgm:cxn modelId="{A460D436-2083-4989-92FC-B7A182454630}" type="presOf" srcId="{00384FA2-8CB1-4943-A2D9-1FC65A1560CD}" destId="{FCC43A8B-7D7C-4CFC-AF97-20E43B7314B0}" srcOrd="0" destOrd="0" presId="urn:microsoft.com/office/officeart/2005/8/layout/process5"/>
    <dgm:cxn modelId="{1E6D1FC2-057B-4248-AA75-42109CAD1B0A}" type="presParOf" srcId="{F4E6E5CD-E4D1-4E21-B02C-86BE553E762F}" destId="{7BC60143-E426-4438-A2B6-B1828BC997A1}" srcOrd="0" destOrd="0" presId="urn:microsoft.com/office/officeart/2005/8/layout/process5"/>
    <dgm:cxn modelId="{951FCB24-0C07-435E-A305-14003169A56C}" type="presParOf" srcId="{F4E6E5CD-E4D1-4E21-B02C-86BE553E762F}" destId="{3AA082A4-FE66-4F84-A453-FB76AC4E8056}" srcOrd="1" destOrd="0" presId="urn:microsoft.com/office/officeart/2005/8/layout/process5"/>
    <dgm:cxn modelId="{83C09F76-3F7F-4156-9596-25117F6FBEAA}" type="presParOf" srcId="{3AA082A4-FE66-4F84-A453-FB76AC4E8056}" destId="{5F01BC3A-58F0-40C7-B541-866B5FFA3BF5}" srcOrd="0" destOrd="0" presId="urn:microsoft.com/office/officeart/2005/8/layout/process5"/>
    <dgm:cxn modelId="{417A0CFB-726C-4A92-9358-BE3288F39016}" type="presParOf" srcId="{F4E6E5CD-E4D1-4E21-B02C-86BE553E762F}" destId="{5775BB30-D78D-4288-B9DD-21695405ACAB}" srcOrd="2" destOrd="0" presId="urn:microsoft.com/office/officeart/2005/8/layout/process5"/>
    <dgm:cxn modelId="{FD38B2AC-C308-46F6-9E4A-B4A275754756}" type="presParOf" srcId="{F4E6E5CD-E4D1-4E21-B02C-86BE553E762F}" destId="{81F658F8-408A-46DF-BE7D-4E9C8E1EF8E4}" srcOrd="3" destOrd="0" presId="urn:microsoft.com/office/officeart/2005/8/layout/process5"/>
    <dgm:cxn modelId="{6E53A7BC-C7A5-49C9-8DA8-16CA8F004980}" type="presParOf" srcId="{81F658F8-408A-46DF-BE7D-4E9C8E1EF8E4}" destId="{35B2684B-9A61-4CE1-BAC1-413B15FA449A}" srcOrd="0" destOrd="0" presId="urn:microsoft.com/office/officeart/2005/8/layout/process5"/>
    <dgm:cxn modelId="{33BC4A67-268D-41F2-8D25-1445C7F3AA87}" type="presParOf" srcId="{F4E6E5CD-E4D1-4E21-B02C-86BE553E762F}" destId="{BCA31E7E-7BA6-4B8B-9487-D00668D4A0F5}" srcOrd="4" destOrd="0" presId="urn:microsoft.com/office/officeart/2005/8/layout/process5"/>
    <dgm:cxn modelId="{D12C3F3E-4CD1-470C-9AA8-94D4B5163BC4}" type="presParOf" srcId="{F4E6E5CD-E4D1-4E21-B02C-86BE553E762F}" destId="{26BCBBEA-6C1C-4BB5-A621-40997C8E3D80}" srcOrd="5" destOrd="0" presId="urn:microsoft.com/office/officeart/2005/8/layout/process5"/>
    <dgm:cxn modelId="{2D2F6E5A-56E3-4D67-8F5F-535471E62239}" type="presParOf" srcId="{26BCBBEA-6C1C-4BB5-A621-40997C8E3D80}" destId="{0CB39CF3-B71C-4F95-82CF-DC56B6E63483}" srcOrd="0" destOrd="0" presId="urn:microsoft.com/office/officeart/2005/8/layout/process5"/>
    <dgm:cxn modelId="{ADF4ACCE-D79B-496D-8078-C429541270A3}" type="presParOf" srcId="{F4E6E5CD-E4D1-4E21-B02C-86BE553E762F}" destId="{D1141720-7D46-4AD6-B5D4-4A29E9B07E42}" srcOrd="6" destOrd="0" presId="urn:microsoft.com/office/officeart/2005/8/layout/process5"/>
    <dgm:cxn modelId="{78DBB836-754E-4D72-8FC0-BD5011A00D9F}" type="presParOf" srcId="{F4E6E5CD-E4D1-4E21-B02C-86BE553E762F}" destId="{8EC75FDA-B0DC-4669-B53B-47E3590B339D}" srcOrd="7" destOrd="0" presId="urn:microsoft.com/office/officeart/2005/8/layout/process5"/>
    <dgm:cxn modelId="{5612B0EB-F28B-4C31-9F68-463345F6B758}" type="presParOf" srcId="{8EC75FDA-B0DC-4669-B53B-47E3590B339D}" destId="{AEE6033F-A752-454C-8C4E-8A06C0EE8A19}" srcOrd="0" destOrd="0" presId="urn:microsoft.com/office/officeart/2005/8/layout/process5"/>
    <dgm:cxn modelId="{21EDECA5-125E-4F06-9770-48A145C2D267}" type="presParOf" srcId="{F4E6E5CD-E4D1-4E21-B02C-86BE553E762F}" destId="{CFECE0DA-8EF4-455D-9202-20C51ED76D7E}" srcOrd="8" destOrd="0" presId="urn:microsoft.com/office/officeart/2005/8/layout/process5"/>
    <dgm:cxn modelId="{44A3C1B5-2B00-48FC-A0EE-8F0C67CE90A4}" type="presParOf" srcId="{F4E6E5CD-E4D1-4E21-B02C-86BE553E762F}" destId="{336D6D89-DA1A-48D8-BC1A-0030195EF66E}" srcOrd="9" destOrd="0" presId="urn:microsoft.com/office/officeart/2005/8/layout/process5"/>
    <dgm:cxn modelId="{4695DBB3-770F-4A5C-8011-2F2DC1FF2FB7}" type="presParOf" srcId="{336D6D89-DA1A-48D8-BC1A-0030195EF66E}" destId="{C85EF95B-BA1A-4483-BC2A-CFDD64444001}" srcOrd="0" destOrd="0" presId="urn:microsoft.com/office/officeart/2005/8/layout/process5"/>
    <dgm:cxn modelId="{9D28795D-8FD6-454C-9CE5-AD08947CAA0A}" type="presParOf" srcId="{F4E6E5CD-E4D1-4E21-B02C-86BE553E762F}" destId="{4AB20406-F1DE-4B6D-9549-A2133431B3D0}" srcOrd="10" destOrd="0" presId="urn:microsoft.com/office/officeart/2005/8/layout/process5"/>
    <dgm:cxn modelId="{8FA901CE-A2AF-4D00-B2FA-E0EA0D46A819}" type="presParOf" srcId="{F4E6E5CD-E4D1-4E21-B02C-86BE553E762F}" destId="{FCC43A8B-7D7C-4CFC-AF97-20E43B7314B0}" srcOrd="11" destOrd="0" presId="urn:microsoft.com/office/officeart/2005/8/layout/process5"/>
    <dgm:cxn modelId="{E400BAAB-CFE3-41F4-AFBF-AAF759B45E67}" type="presParOf" srcId="{FCC43A8B-7D7C-4CFC-AF97-20E43B7314B0}" destId="{8EB6227D-AEF1-4B7D-84D0-814DB89AD8A4}" srcOrd="0" destOrd="0" presId="urn:microsoft.com/office/officeart/2005/8/layout/process5"/>
    <dgm:cxn modelId="{8642719C-AEFC-40F6-A733-7E93A9010CC6}" type="presParOf" srcId="{F4E6E5CD-E4D1-4E21-B02C-86BE553E762F}" destId="{DBF0D269-2991-4BF1-AD30-D6CD1FE8D144}" srcOrd="12" destOrd="0" presId="urn:microsoft.com/office/officeart/2005/8/layout/process5"/>
    <dgm:cxn modelId="{71CBB48A-5703-4344-A2FE-D6A973F87B73}" type="presParOf" srcId="{F4E6E5CD-E4D1-4E21-B02C-86BE553E762F}" destId="{10F3E97A-EE4F-4245-9BC8-F61BA449AD19}" srcOrd="13" destOrd="0" presId="urn:microsoft.com/office/officeart/2005/8/layout/process5"/>
    <dgm:cxn modelId="{AE56A9CF-5A27-438E-9B17-BA990FFA40AF}" type="presParOf" srcId="{10F3E97A-EE4F-4245-9BC8-F61BA449AD19}" destId="{9BA9385C-114A-40ED-A9CC-424B26DC5E08}" srcOrd="0" destOrd="0" presId="urn:microsoft.com/office/officeart/2005/8/layout/process5"/>
    <dgm:cxn modelId="{E929F74B-4A18-4451-9A87-FAA11324C44F}" type="presParOf" srcId="{F4E6E5CD-E4D1-4E21-B02C-86BE553E762F}" destId="{DBA261C5-7EC1-45A7-AB93-F26F27C6E935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47622A-F50A-478E-9D66-3E97EE7228AE}" type="doc">
      <dgm:prSet loTypeId="urn:microsoft.com/office/officeart/2005/8/layout/process4" loCatId="list" qsTypeId="urn:microsoft.com/office/officeart/2005/8/quickstyle/3d6" qsCatId="3D" csTypeId="urn:microsoft.com/office/officeart/2005/8/colors/accent2_4" csCatId="accent2" phldr="1"/>
      <dgm:spPr/>
      <dgm:t>
        <a:bodyPr/>
        <a:lstStyle/>
        <a:p>
          <a:endParaRPr lang="es-EC"/>
        </a:p>
      </dgm:t>
    </dgm:pt>
    <dgm:pt modelId="{BC63C293-E72D-4DE1-A621-C21977D8C7F6}">
      <dgm:prSet/>
      <dgm:spPr/>
      <dgm:t>
        <a:bodyPr/>
        <a:lstStyle/>
        <a:p>
          <a:pPr rtl="0"/>
          <a:r>
            <a:rPr lang="es-ES" noProof="0" dirty="0" smtClean="0">
              <a:solidFill>
                <a:schemeClr val="tx1"/>
              </a:solidFill>
            </a:rPr>
            <a:t>Investigación</a:t>
          </a:r>
          <a:endParaRPr lang="es-ES" noProof="0" dirty="0">
            <a:solidFill>
              <a:schemeClr val="tx1"/>
            </a:solidFill>
          </a:endParaRPr>
        </a:p>
      </dgm:t>
    </dgm:pt>
    <dgm:pt modelId="{C9EB1513-6EF3-4E13-8607-640123F37128}" type="parTrans" cxnId="{7CA87FA1-C18C-4E2B-9A5A-B52AF27D21FD}">
      <dgm:prSet/>
      <dgm:spPr/>
      <dgm:t>
        <a:bodyPr/>
        <a:lstStyle/>
        <a:p>
          <a:endParaRPr lang="es-ES" noProof="0">
            <a:solidFill>
              <a:schemeClr val="tx1"/>
            </a:solidFill>
          </a:endParaRPr>
        </a:p>
      </dgm:t>
    </dgm:pt>
    <dgm:pt modelId="{FBF78116-F8EA-4DA0-A4AE-76A3C174B628}" type="sibTrans" cxnId="{7CA87FA1-C18C-4E2B-9A5A-B52AF27D21FD}">
      <dgm:prSet/>
      <dgm:spPr/>
      <dgm:t>
        <a:bodyPr/>
        <a:lstStyle/>
        <a:p>
          <a:endParaRPr lang="es-ES" noProof="0">
            <a:solidFill>
              <a:schemeClr val="tx1"/>
            </a:solidFill>
          </a:endParaRPr>
        </a:p>
      </dgm:t>
    </dgm:pt>
    <dgm:pt modelId="{50F0E170-A090-4A6C-8864-43B6BD348761}">
      <dgm:prSet/>
      <dgm:spPr/>
      <dgm:t>
        <a:bodyPr/>
        <a:lstStyle/>
        <a:p>
          <a:pPr rtl="0"/>
          <a:r>
            <a:rPr lang="es-ES" noProof="0" smtClean="0">
              <a:solidFill>
                <a:schemeClr val="tx1"/>
              </a:solidFill>
            </a:rPr>
            <a:t>Método</a:t>
          </a:r>
          <a:endParaRPr lang="es-ES" noProof="0" dirty="0">
            <a:solidFill>
              <a:schemeClr val="tx1"/>
            </a:solidFill>
          </a:endParaRPr>
        </a:p>
      </dgm:t>
    </dgm:pt>
    <dgm:pt modelId="{E0B7717F-DFE3-412D-B1F7-293F3AE86A9F}" type="parTrans" cxnId="{3FD409D3-07CA-48A0-BADC-244D94F38002}">
      <dgm:prSet/>
      <dgm:spPr/>
      <dgm:t>
        <a:bodyPr/>
        <a:lstStyle/>
        <a:p>
          <a:endParaRPr lang="es-ES" noProof="0">
            <a:solidFill>
              <a:schemeClr val="tx1"/>
            </a:solidFill>
          </a:endParaRPr>
        </a:p>
      </dgm:t>
    </dgm:pt>
    <dgm:pt modelId="{760B7FE5-AAF2-4B56-B24A-37F87E947BA6}" type="sibTrans" cxnId="{3FD409D3-07CA-48A0-BADC-244D94F38002}">
      <dgm:prSet/>
      <dgm:spPr/>
      <dgm:t>
        <a:bodyPr/>
        <a:lstStyle/>
        <a:p>
          <a:endParaRPr lang="es-ES" noProof="0">
            <a:solidFill>
              <a:schemeClr val="tx1"/>
            </a:solidFill>
          </a:endParaRPr>
        </a:p>
      </dgm:t>
    </dgm:pt>
    <dgm:pt modelId="{F80B3ABE-95A9-4FCD-BCF8-CCA965DCD567}">
      <dgm:prSet/>
      <dgm:spPr/>
      <dgm:t>
        <a:bodyPr/>
        <a:lstStyle/>
        <a:p>
          <a:r>
            <a:rPr lang="es-ES" noProof="0" dirty="0" smtClean="0">
              <a:solidFill>
                <a:schemeClr val="tx1"/>
              </a:solidFill>
            </a:rPr>
            <a:t>Exploratoria</a:t>
          </a:r>
          <a:endParaRPr lang="es-EC" dirty="0">
            <a:solidFill>
              <a:schemeClr val="tx1"/>
            </a:solidFill>
          </a:endParaRPr>
        </a:p>
      </dgm:t>
    </dgm:pt>
    <dgm:pt modelId="{317152DF-3283-4C73-B623-618ADEA028E9}" type="parTrans" cxnId="{509A5EA9-2D3B-478A-9611-E18CD260931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A6D5E30-4FAF-48B0-BA65-5CC956155F7B}" type="sibTrans" cxnId="{509A5EA9-2D3B-478A-9611-E18CD260931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B5C439A-29F8-4DC6-A432-B44BAAD9A104}">
      <dgm:prSet/>
      <dgm:spPr/>
      <dgm:t>
        <a:bodyPr/>
        <a:lstStyle/>
        <a:p>
          <a:r>
            <a:rPr lang="es-ES" noProof="0" dirty="0" smtClean="0">
              <a:solidFill>
                <a:schemeClr val="tx1"/>
              </a:solidFill>
            </a:rPr>
            <a:t>Analítico sintético</a:t>
          </a:r>
          <a:endParaRPr lang="es-EC" dirty="0">
            <a:solidFill>
              <a:schemeClr val="tx1"/>
            </a:solidFill>
          </a:endParaRPr>
        </a:p>
      </dgm:t>
    </dgm:pt>
    <dgm:pt modelId="{6AA32B4C-E436-4C71-8EA3-1EEE512B297F}" type="parTrans" cxnId="{69CDA4AF-88DD-4DBB-9FE5-58A8C8FF1B1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DFEBF9C-6295-49AD-AC20-824087317D9A}" type="sibTrans" cxnId="{69CDA4AF-88DD-4DBB-9FE5-58A8C8FF1B1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F7762E5-2994-4822-B909-020A557C8B3F}">
      <dgm:prSet/>
      <dgm:spPr/>
      <dgm:t>
        <a:bodyPr/>
        <a:lstStyle/>
        <a:p>
          <a:r>
            <a:rPr lang="es-ES" noProof="0" dirty="0" smtClean="0">
              <a:solidFill>
                <a:schemeClr val="tx1"/>
              </a:solidFill>
            </a:rPr>
            <a:t>Descriptiva</a:t>
          </a:r>
          <a:endParaRPr lang="es-EC" dirty="0">
            <a:solidFill>
              <a:schemeClr val="tx1"/>
            </a:solidFill>
          </a:endParaRPr>
        </a:p>
      </dgm:t>
    </dgm:pt>
    <dgm:pt modelId="{7D2825CF-2B3A-4878-AD18-E3DF41DF1843}" type="parTrans" cxnId="{3F3284F3-54ED-4DED-8755-80AEDB02426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D5E89E0-F70B-4403-AAA6-9BD3B4461247}" type="sibTrans" cxnId="{3F3284F3-54ED-4DED-8755-80AEDB02426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9184133-83E3-4E5F-A2A8-176A3252CBBC}">
      <dgm:prSet/>
      <dgm:spPr/>
      <dgm:t>
        <a:bodyPr/>
        <a:lstStyle/>
        <a:p>
          <a:r>
            <a:rPr lang="es-ES" noProof="0" dirty="0" smtClean="0">
              <a:solidFill>
                <a:schemeClr val="tx1"/>
              </a:solidFill>
            </a:rPr>
            <a:t>Estadístico</a:t>
          </a:r>
          <a:endParaRPr lang="es-EC" dirty="0">
            <a:solidFill>
              <a:schemeClr val="tx1"/>
            </a:solidFill>
          </a:endParaRPr>
        </a:p>
      </dgm:t>
    </dgm:pt>
    <dgm:pt modelId="{EC0E8E29-1C39-4291-A92A-FD981C4086FC}" type="parTrans" cxnId="{288493BB-C820-489C-8F1A-9749B98BAAB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CCBBCFC-EE54-4D6E-AB25-C8D9C888CF98}" type="sibTrans" cxnId="{288493BB-C820-489C-8F1A-9749B98BAAB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8EEAFFE-7CC6-4C68-ABA0-4B9B514B5C4E}">
      <dgm:prSet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Tópicos poco estudiados o novedosos</a:t>
          </a:r>
          <a:endParaRPr lang="es-EC" dirty="0">
            <a:solidFill>
              <a:schemeClr val="tx1"/>
            </a:solidFill>
          </a:endParaRPr>
        </a:p>
      </dgm:t>
    </dgm:pt>
    <dgm:pt modelId="{E3262199-C4C8-41ED-A24F-52A5F757F89E}" type="parTrans" cxnId="{0FE2E29D-AAF9-42F0-9603-005785A68B19}">
      <dgm:prSet/>
      <dgm:spPr/>
      <dgm:t>
        <a:bodyPr/>
        <a:lstStyle/>
        <a:p>
          <a:endParaRPr lang="es-EC"/>
        </a:p>
      </dgm:t>
    </dgm:pt>
    <dgm:pt modelId="{F79C53D7-DBCA-4614-AA7A-350BEEE2FE82}" type="sibTrans" cxnId="{0FE2E29D-AAF9-42F0-9603-005785A68B19}">
      <dgm:prSet/>
      <dgm:spPr/>
      <dgm:t>
        <a:bodyPr/>
        <a:lstStyle/>
        <a:p>
          <a:endParaRPr lang="es-EC"/>
        </a:p>
      </dgm:t>
    </dgm:pt>
    <dgm:pt modelId="{F0443847-8BC4-4FB9-95ED-6A7D519ACE64}">
      <dgm:prSet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Como es y como se manifiesta un fenómeno</a:t>
          </a:r>
          <a:endParaRPr lang="es-EC" dirty="0">
            <a:solidFill>
              <a:schemeClr val="tx1"/>
            </a:solidFill>
          </a:endParaRPr>
        </a:p>
      </dgm:t>
    </dgm:pt>
    <dgm:pt modelId="{DE0660F3-7CB1-4FF3-831D-B3D9651E57A2}" type="parTrans" cxnId="{D61207E5-DCC9-4DC5-A01B-DDB89DB628F4}">
      <dgm:prSet/>
      <dgm:spPr/>
      <dgm:t>
        <a:bodyPr/>
        <a:lstStyle/>
        <a:p>
          <a:endParaRPr lang="es-EC"/>
        </a:p>
      </dgm:t>
    </dgm:pt>
    <dgm:pt modelId="{C8537F75-3772-4CEF-B391-899D27538FF8}" type="sibTrans" cxnId="{D61207E5-DCC9-4DC5-A01B-DDB89DB628F4}">
      <dgm:prSet/>
      <dgm:spPr/>
      <dgm:t>
        <a:bodyPr/>
        <a:lstStyle/>
        <a:p>
          <a:endParaRPr lang="es-EC"/>
        </a:p>
      </dgm:t>
    </dgm:pt>
    <dgm:pt modelId="{02A6C95B-64C6-4BF4-8E05-074ABE36388A}">
      <dgm:prSet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Distingue las partes de un todo para analizar sus causas y efectos</a:t>
          </a:r>
          <a:endParaRPr lang="es-EC" dirty="0">
            <a:solidFill>
              <a:schemeClr val="tx1"/>
            </a:solidFill>
          </a:endParaRPr>
        </a:p>
      </dgm:t>
    </dgm:pt>
    <dgm:pt modelId="{AF0B642C-2248-42D0-AF69-7D35D6C664BC}" type="parTrans" cxnId="{5B3C5C8E-87DF-4DC4-AB34-6EC231D6094E}">
      <dgm:prSet/>
      <dgm:spPr/>
      <dgm:t>
        <a:bodyPr/>
        <a:lstStyle/>
        <a:p>
          <a:endParaRPr lang="es-EC"/>
        </a:p>
      </dgm:t>
    </dgm:pt>
    <dgm:pt modelId="{9EA6862F-69ED-43E5-99E4-FC8555DF4F74}" type="sibTrans" cxnId="{5B3C5C8E-87DF-4DC4-AB34-6EC231D6094E}">
      <dgm:prSet/>
      <dgm:spPr/>
      <dgm:t>
        <a:bodyPr/>
        <a:lstStyle/>
        <a:p>
          <a:endParaRPr lang="es-EC"/>
        </a:p>
      </dgm:t>
    </dgm:pt>
    <dgm:pt modelId="{CF932A50-42CB-49D7-9109-7E23444C7890}">
      <dgm:prSet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Secuencia de procedimientos para el manejo de datos</a:t>
          </a:r>
          <a:endParaRPr lang="es-EC" dirty="0">
            <a:solidFill>
              <a:schemeClr val="tx1"/>
            </a:solidFill>
          </a:endParaRPr>
        </a:p>
      </dgm:t>
    </dgm:pt>
    <dgm:pt modelId="{8F6C1707-0D65-43B7-A1A6-CC893AAB367C}" type="parTrans" cxnId="{2E0DD393-4AEB-4A7C-8C21-70F1F8DB982F}">
      <dgm:prSet/>
      <dgm:spPr/>
      <dgm:t>
        <a:bodyPr/>
        <a:lstStyle/>
        <a:p>
          <a:endParaRPr lang="es-EC"/>
        </a:p>
      </dgm:t>
    </dgm:pt>
    <dgm:pt modelId="{096A8B60-A010-4169-81C0-ACFF52B541CA}" type="sibTrans" cxnId="{2E0DD393-4AEB-4A7C-8C21-70F1F8DB982F}">
      <dgm:prSet/>
      <dgm:spPr/>
      <dgm:t>
        <a:bodyPr/>
        <a:lstStyle/>
        <a:p>
          <a:endParaRPr lang="es-EC"/>
        </a:p>
      </dgm:t>
    </dgm:pt>
    <dgm:pt modelId="{8C06C696-CE05-4AB6-90D4-896BCAB7C1F6}" type="pres">
      <dgm:prSet presAssocID="{8847622A-F50A-478E-9D66-3E97EE7228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039873D-B4DB-4EC2-A8D7-30A960875D7E}" type="pres">
      <dgm:prSet presAssocID="{50F0E170-A090-4A6C-8864-43B6BD348761}" presName="boxAndChildren" presStyleCnt="0"/>
      <dgm:spPr/>
      <dgm:t>
        <a:bodyPr/>
        <a:lstStyle/>
        <a:p>
          <a:endParaRPr lang="es-EC"/>
        </a:p>
      </dgm:t>
    </dgm:pt>
    <dgm:pt modelId="{CBCB01C4-DEF7-454D-9886-DE2E09D2B2B4}" type="pres">
      <dgm:prSet presAssocID="{50F0E170-A090-4A6C-8864-43B6BD348761}" presName="parentTextBox" presStyleLbl="node1" presStyleIdx="0" presStyleCnt="2"/>
      <dgm:spPr/>
      <dgm:t>
        <a:bodyPr/>
        <a:lstStyle/>
        <a:p>
          <a:endParaRPr lang="es-EC"/>
        </a:p>
      </dgm:t>
    </dgm:pt>
    <dgm:pt modelId="{1285A419-327E-4DF8-B3B9-B7897F526FAD}" type="pres">
      <dgm:prSet presAssocID="{50F0E170-A090-4A6C-8864-43B6BD348761}" presName="entireBox" presStyleLbl="node1" presStyleIdx="0" presStyleCnt="2"/>
      <dgm:spPr/>
      <dgm:t>
        <a:bodyPr/>
        <a:lstStyle/>
        <a:p>
          <a:endParaRPr lang="es-EC"/>
        </a:p>
      </dgm:t>
    </dgm:pt>
    <dgm:pt modelId="{E052DFB5-EB9B-4E1D-BBCE-B9C5EF749EC6}" type="pres">
      <dgm:prSet presAssocID="{50F0E170-A090-4A6C-8864-43B6BD348761}" presName="descendantBox" presStyleCnt="0"/>
      <dgm:spPr/>
      <dgm:t>
        <a:bodyPr/>
        <a:lstStyle/>
        <a:p>
          <a:endParaRPr lang="es-EC"/>
        </a:p>
      </dgm:t>
    </dgm:pt>
    <dgm:pt modelId="{AA047C7B-0B7B-4B54-8B28-D8B32F6F1E05}" type="pres">
      <dgm:prSet presAssocID="{AB5C439A-29F8-4DC6-A432-B44BAAD9A104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DA62A4E-895A-421E-B6C1-A394EB27158E}" type="pres">
      <dgm:prSet presAssocID="{89184133-83E3-4E5F-A2A8-176A3252CBBC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B6926DA-63A8-44FB-AB52-1911EF030BFD}" type="pres">
      <dgm:prSet presAssocID="{FBF78116-F8EA-4DA0-A4AE-76A3C174B628}" presName="sp" presStyleCnt="0"/>
      <dgm:spPr/>
      <dgm:t>
        <a:bodyPr/>
        <a:lstStyle/>
        <a:p>
          <a:endParaRPr lang="es-EC"/>
        </a:p>
      </dgm:t>
    </dgm:pt>
    <dgm:pt modelId="{134D7705-BFBA-46F7-AC5B-D5D3201D83F9}" type="pres">
      <dgm:prSet presAssocID="{BC63C293-E72D-4DE1-A621-C21977D8C7F6}" presName="arrowAndChildren" presStyleCnt="0"/>
      <dgm:spPr/>
      <dgm:t>
        <a:bodyPr/>
        <a:lstStyle/>
        <a:p>
          <a:endParaRPr lang="es-EC"/>
        </a:p>
      </dgm:t>
    </dgm:pt>
    <dgm:pt modelId="{2078A9B9-81F1-4214-9C3A-173441BA4F46}" type="pres">
      <dgm:prSet presAssocID="{BC63C293-E72D-4DE1-A621-C21977D8C7F6}" presName="parentTextArrow" presStyleLbl="node1" presStyleIdx="0" presStyleCnt="2"/>
      <dgm:spPr/>
      <dgm:t>
        <a:bodyPr/>
        <a:lstStyle/>
        <a:p>
          <a:endParaRPr lang="es-EC"/>
        </a:p>
      </dgm:t>
    </dgm:pt>
    <dgm:pt modelId="{3DE386C3-F462-4273-B4A5-6928235CCCF8}" type="pres">
      <dgm:prSet presAssocID="{BC63C293-E72D-4DE1-A621-C21977D8C7F6}" presName="arrow" presStyleLbl="node1" presStyleIdx="1" presStyleCnt="2" custLinFactNeighborX="4634" custLinFactNeighborY="-74"/>
      <dgm:spPr/>
      <dgm:t>
        <a:bodyPr/>
        <a:lstStyle/>
        <a:p>
          <a:endParaRPr lang="es-EC"/>
        </a:p>
      </dgm:t>
    </dgm:pt>
    <dgm:pt modelId="{12AEE7E3-0FFE-46DB-B3BA-3D9D97F04E2B}" type="pres">
      <dgm:prSet presAssocID="{BC63C293-E72D-4DE1-A621-C21977D8C7F6}" presName="descendantArrow" presStyleCnt="0"/>
      <dgm:spPr/>
      <dgm:t>
        <a:bodyPr/>
        <a:lstStyle/>
        <a:p>
          <a:endParaRPr lang="es-EC"/>
        </a:p>
      </dgm:t>
    </dgm:pt>
    <dgm:pt modelId="{933C4038-FBEA-4487-A01F-4135DC769930}" type="pres">
      <dgm:prSet presAssocID="{F80B3ABE-95A9-4FCD-BCF8-CCA965DCD567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31E4EAF-B9CC-4E29-93F0-4F6EB4885689}" type="pres">
      <dgm:prSet presAssocID="{8F7762E5-2994-4822-B909-020A557C8B3F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FD409D3-07CA-48A0-BADC-244D94F38002}" srcId="{8847622A-F50A-478E-9D66-3E97EE7228AE}" destId="{50F0E170-A090-4A6C-8864-43B6BD348761}" srcOrd="1" destOrd="0" parTransId="{E0B7717F-DFE3-412D-B1F7-293F3AE86A9F}" sibTransId="{760B7FE5-AAF2-4B56-B24A-37F87E947BA6}"/>
    <dgm:cxn modelId="{0FE2E29D-AAF9-42F0-9603-005785A68B19}" srcId="{F80B3ABE-95A9-4FCD-BCF8-CCA965DCD567}" destId="{48EEAFFE-7CC6-4C68-ABA0-4B9B514B5C4E}" srcOrd="0" destOrd="0" parTransId="{E3262199-C4C8-41ED-A24F-52A5F757F89E}" sibTransId="{F79C53D7-DBCA-4614-AA7A-350BEEE2FE82}"/>
    <dgm:cxn modelId="{7CA87FA1-C18C-4E2B-9A5A-B52AF27D21FD}" srcId="{8847622A-F50A-478E-9D66-3E97EE7228AE}" destId="{BC63C293-E72D-4DE1-A621-C21977D8C7F6}" srcOrd="0" destOrd="0" parTransId="{C9EB1513-6EF3-4E13-8607-640123F37128}" sibTransId="{FBF78116-F8EA-4DA0-A4AE-76A3C174B628}"/>
    <dgm:cxn modelId="{69CDA4AF-88DD-4DBB-9FE5-58A8C8FF1B12}" srcId="{50F0E170-A090-4A6C-8864-43B6BD348761}" destId="{AB5C439A-29F8-4DC6-A432-B44BAAD9A104}" srcOrd="0" destOrd="0" parTransId="{6AA32B4C-E436-4C71-8EA3-1EEE512B297F}" sibTransId="{1DFEBF9C-6295-49AD-AC20-824087317D9A}"/>
    <dgm:cxn modelId="{23400415-D543-4B36-A999-862036BC4551}" type="presOf" srcId="{02A6C95B-64C6-4BF4-8E05-074ABE36388A}" destId="{AA047C7B-0B7B-4B54-8B28-D8B32F6F1E05}" srcOrd="0" destOrd="1" presId="urn:microsoft.com/office/officeart/2005/8/layout/process4"/>
    <dgm:cxn modelId="{AD848205-132B-4D5B-91CF-909DFEC2ED8D}" type="presOf" srcId="{50F0E170-A090-4A6C-8864-43B6BD348761}" destId="{1285A419-327E-4DF8-B3B9-B7897F526FAD}" srcOrd="1" destOrd="0" presId="urn:microsoft.com/office/officeart/2005/8/layout/process4"/>
    <dgm:cxn modelId="{6E58A89C-9754-4FAE-A937-D9E1E9ABD94A}" type="presOf" srcId="{48EEAFFE-7CC6-4C68-ABA0-4B9B514B5C4E}" destId="{933C4038-FBEA-4487-A01F-4135DC769930}" srcOrd="0" destOrd="1" presId="urn:microsoft.com/office/officeart/2005/8/layout/process4"/>
    <dgm:cxn modelId="{90BF0C8A-65AB-4854-87C0-A01D29CFC676}" type="presOf" srcId="{89184133-83E3-4E5F-A2A8-176A3252CBBC}" destId="{ADA62A4E-895A-421E-B6C1-A394EB27158E}" srcOrd="0" destOrd="0" presId="urn:microsoft.com/office/officeart/2005/8/layout/process4"/>
    <dgm:cxn modelId="{7F443C5F-B8E0-4749-AF1A-4EE5F407020E}" type="presOf" srcId="{8F7762E5-2994-4822-B909-020A557C8B3F}" destId="{231E4EAF-B9CC-4E29-93F0-4F6EB4885689}" srcOrd="0" destOrd="0" presId="urn:microsoft.com/office/officeart/2005/8/layout/process4"/>
    <dgm:cxn modelId="{7C5EA13F-6FAA-446F-8698-C2AC5D4C65D4}" type="presOf" srcId="{50F0E170-A090-4A6C-8864-43B6BD348761}" destId="{CBCB01C4-DEF7-454D-9886-DE2E09D2B2B4}" srcOrd="0" destOrd="0" presId="urn:microsoft.com/office/officeart/2005/8/layout/process4"/>
    <dgm:cxn modelId="{F995A9EC-48B5-4580-8B27-E55839B0241D}" type="presOf" srcId="{F80B3ABE-95A9-4FCD-BCF8-CCA965DCD567}" destId="{933C4038-FBEA-4487-A01F-4135DC769930}" srcOrd="0" destOrd="0" presId="urn:microsoft.com/office/officeart/2005/8/layout/process4"/>
    <dgm:cxn modelId="{E3F14256-97FF-4C39-A70A-E9F114F53754}" type="presOf" srcId="{BC63C293-E72D-4DE1-A621-C21977D8C7F6}" destId="{2078A9B9-81F1-4214-9C3A-173441BA4F46}" srcOrd="0" destOrd="0" presId="urn:microsoft.com/office/officeart/2005/8/layout/process4"/>
    <dgm:cxn modelId="{672EDCBA-526B-4EC5-A07F-AC9958081F53}" type="presOf" srcId="{8847622A-F50A-478E-9D66-3E97EE7228AE}" destId="{8C06C696-CE05-4AB6-90D4-896BCAB7C1F6}" srcOrd="0" destOrd="0" presId="urn:microsoft.com/office/officeart/2005/8/layout/process4"/>
    <dgm:cxn modelId="{3F3284F3-54ED-4DED-8755-80AEDB02426E}" srcId="{BC63C293-E72D-4DE1-A621-C21977D8C7F6}" destId="{8F7762E5-2994-4822-B909-020A557C8B3F}" srcOrd="1" destOrd="0" parTransId="{7D2825CF-2B3A-4878-AD18-E3DF41DF1843}" sibTransId="{9D5E89E0-F70B-4403-AAA6-9BD3B4461247}"/>
    <dgm:cxn modelId="{2E0DD393-4AEB-4A7C-8C21-70F1F8DB982F}" srcId="{89184133-83E3-4E5F-A2A8-176A3252CBBC}" destId="{CF932A50-42CB-49D7-9109-7E23444C7890}" srcOrd="0" destOrd="0" parTransId="{8F6C1707-0D65-43B7-A1A6-CC893AAB367C}" sibTransId="{096A8B60-A010-4169-81C0-ACFF52B541CA}"/>
    <dgm:cxn modelId="{5C28493B-D3CA-44E6-905B-0927B785C78E}" type="presOf" srcId="{BC63C293-E72D-4DE1-A621-C21977D8C7F6}" destId="{3DE386C3-F462-4273-B4A5-6928235CCCF8}" srcOrd="1" destOrd="0" presId="urn:microsoft.com/office/officeart/2005/8/layout/process4"/>
    <dgm:cxn modelId="{D61207E5-DCC9-4DC5-A01B-DDB89DB628F4}" srcId="{8F7762E5-2994-4822-B909-020A557C8B3F}" destId="{F0443847-8BC4-4FB9-95ED-6A7D519ACE64}" srcOrd="0" destOrd="0" parTransId="{DE0660F3-7CB1-4FF3-831D-B3D9651E57A2}" sibTransId="{C8537F75-3772-4CEF-B391-899D27538FF8}"/>
    <dgm:cxn modelId="{34D837AC-4871-479E-B6F7-FBFB9651106B}" type="presOf" srcId="{F0443847-8BC4-4FB9-95ED-6A7D519ACE64}" destId="{231E4EAF-B9CC-4E29-93F0-4F6EB4885689}" srcOrd="0" destOrd="1" presId="urn:microsoft.com/office/officeart/2005/8/layout/process4"/>
    <dgm:cxn modelId="{5B3C5C8E-87DF-4DC4-AB34-6EC231D6094E}" srcId="{AB5C439A-29F8-4DC6-A432-B44BAAD9A104}" destId="{02A6C95B-64C6-4BF4-8E05-074ABE36388A}" srcOrd="0" destOrd="0" parTransId="{AF0B642C-2248-42D0-AF69-7D35D6C664BC}" sibTransId="{9EA6862F-69ED-43E5-99E4-FC8555DF4F74}"/>
    <dgm:cxn modelId="{A84DB86B-D531-4745-B95E-06B9978DCF35}" type="presOf" srcId="{CF932A50-42CB-49D7-9109-7E23444C7890}" destId="{ADA62A4E-895A-421E-B6C1-A394EB27158E}" srcOrd="0" destOrd="1" presId="urn:microsoft.com/office/officeart/2005/8/layout/process4"/>
    <dgm:cxn modelId="{509A5EA9-2D3B-478A-9611-E18CD260931D}" srcId="{BC63C293-E72D-4DE1-A621-C21977D8C7F6}" destId="{F80B3ABE-95A9-4FCD-BCF8-CCA965DCD567}" srcOrd="0" destOrd="0" parTransId="{317152DF-3283-4C73-B623-618ADEA028E9}" sibTransId="{4A6D5E30-4FAF-48B0-BA65-5CC956155F7B}"/>
    <dgm:cxn modelId="{A2FE1BBD-DCEA-4C60-B94D-B57CA2D14323}" type="presOf" srcId="{AB5C439A-29F8-4DC6-A432-B44BAAD9A104}" destId="{AA047C7B-0B7B-4B54-8B28-D8B32F6F1E05}" srcOrd="0" destOrd="0" presId="urn:microsoft.com/office/officeart/2005/8/layout/process4"/>
    <dgm:cxn modelId="{288493BB-C820-489C-8F1A-9749B98BAAB3}" srcId="{50F0E170-A090-4A6C-8864-43B6BD348761}" destId="{89184133-83E3-4E5F-A2A8-176A3252CBBC}" srcOrd="1" destOrd="0" parTransId="{EC0E8E29-1C39-4291-A92A-FD981C4086FC}" sibTransId="{3CCBBCFC-EE54-4D6E-AB25-C8D9C888CF98}"/>
    <dgm:cxn modelId="{643E837E-1B0F-4F7F-AD90-9AD99A221858}" type="presParOf" srcId="{8C06C696-CE05-4AB6-90D4-896BCAB7C1F6}" destId="{C039873D-B4DB-4EC2-A8D7-30A960875D7E}" srcOrd="0" destOrd="0" presId="urn:microsoft.com/office/officeart/2005/8/layout/process4"/>
    <dgm:cxn modelId="{A770FD41-EFD4-4CCE-B4F6-796ED76DC48D}" type="presParOf" srcId="{C039873D-B4DB-4EC2-A8D7-30A960875D7E}" destId="{CBCB01C4-DEF7-454D-9886-DE2E09D2B2B4}" srcOrd="0" destOrd="0" presId="urn:microsoft.com/office/officeart/2005/8/layout/process4"/>
    <dgm:cxn modelId="{837719ED-45B8-472E-A060-EDA967B8CAE8}" type="presParOf" srcId="{C039873D-B4DB-4EC2-A8D7-30A960875D7E}" destId="{1285A419-327E-4DF8-B3B9-B7897F526FAD}" srcOrd="1" destOrd="0" presId="urn:microsoft.com/office/officeart/2005/8/layout/process4"/>
    <dgm:cxn modelId="{2306FF99-664D-4EC0-AE92-73D421AD1FC5}" type="presParOf" srcId="{C039873D-B4DB-4EC2-A8D7-30A960875D7E}" destId="{E052DFB5-EB9B-4E1D-BBCE-B9C5EF749EC6}" srcOrd="2" destOrd="0" presId="urn:microsoft.com/office/officeart/2005/8/layout/process4"/>
    <dgm:cxn modelId="{161DDA08-3FBC-4A1D-BBBD-68733725D194}" type="presParOf" srcId="{E052DFB5-EB9B-4E1D-BBCE-B9C5EF749EC6}" destId="{AA047C7B-0B7B-4B54-8B28-D8B32F6F1E05}" srcOrd="0" destOrd="0" presId="urn:microsoft.com/office/officeart/2005/8/layout/process4"/>
    <dgm:cxn modelId="{BE242346-A520-4C35-B314-679F33C42BD4}" type="presParOf" srcId="{E052DFB5-EB9B-4E1D-BBCE-B9C5EF749EC6}" destId="{ADA62A4E-895A-421E-B6C1-A394EB27158E}" srcOrd="1" destOrd="0" presId="urn:microsoft.com/office/officeart/2005/8/layout/process4"/>
    <dgm:cxn modelId="{A4D69B55-C6C0-4379-BD57-AF2473E1613F}" type="presParOf" srcId="{8C06C696-CE05-4AB6-90D4-896BCAB7C1F6}" destId="{7B6926DA-63A8-44FB-AB52-1911EF030BFD}" srcOrd="1" destOrd="0" presId="urn:microsoft.com/office/officeart/2005/8/layout/process4"/>
    <dgm:cxn modelId="{D3D6F1C0-3F24-4DB7-BE5F-E478384D739D}" type="presParOf" srcId="{8C06C696-CE05-4AB6-90D4-896BCAB7C1F6}" destId="{134D7705-BFBA-46F7-AC5B-D5D3201D83F9}" srcOrd="2" destOrd="0" presId="urn:microsoft.com/office/officeart/2005/8/layout/process4"/>
    <dgm:cxn modelId="{0FBFAEC0-0B65-43CC-BD3A-024B95339455}" type="presParOf" srcId="{134D7705-BFBA-46F7-AC5B-D5D3201D83F9}" destId="{2078A9B9-81F1-4214-9C3A-173441BA4F46}" srcOrd="0" destOrd="0" presId="urn:microsoft.com/office/officeart/2005/8/layout/process4"/>
    <dgm:cxn modelId="{C16B2385-8229-4BE4-8744-90C57E36F7B5}" type="presParOf" srcId="{134D7705-BFBA-46F7-AC5B-D5D3201D83F9}" destId="{3DE386C3-F462-4273-B4A5-6928235CCCF8}" srcOrd="1" destOrd="0" presId="urn:microsoft.com/office/officeart/2005/8/layout/process4"/>
    <dgm:cxn modelId="{AF735B26-42D1-46FA-B968-B423582EFE17}" type="presParOf" srcId="{134D7705-BFBA-46F7-AC5B-D5D3201D83F9}" destId="{12AEE7E3-0FFE-46DB-B3BA-3D9D97F04E2B}" srcOrd="2" destOrd="0" presId="urn:microsoft.com/office/officeart/2005/8/layout/process4"/>
    <dgm:cxn modelId="{94CDA565-834D-4B1C-9329-9F9ADA2E7AF7}" type="presParOf" srcId="{12AEE7E3-0FFE-46DB-B3BA-3D9D97F04E2B}" destId="{933C4038-FBEA-4487-A01F-4135DC769930}" srcOrd="0" destOrd="0" presId="urn:microsoft.com/office/officeart/2005/8/layout/process4"/>
    <dgm:cxn modelId="{47284EB8-59B7-433E-A51F-10D835576E3A}" type="presParOf" srcId="{12AEE7E3-0FFE-46DB-B3BA-3D9D97F04E2B}" destId="{231E4EAF-B9CC-4E29-93F0-4F6EB4885689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F4EA402-3E86-4553-ADE7-AEEB1F4A6961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B95201B7-2F51-444D-9474-F40F184077A1}">
      <dgm:prSet custT="1"/>
      <dgm:spPr/>
      <dgm:t>
        <a:bodyPr/>
        <a:lstStyle/>
        <a:p>
          <a:pPr rtl="0"/>
          <a:r>
            <a:rPr lang="es-ES" sz="1500" noProof="0" dirty="0" smtClean="0"/>
            <a:t>2 encuestas aplicadas a los estratos </a:t>
          </a:r>
          <a:r>
            <a:rPr lang="es-ES" sz="1500" noProof="0" dirty="0" err="1" smtClean="0"/>
            <a:t>muestrales</a:t>
          </a:r>
          <a:endParaRPr lang="es-ES" sz="1500" noProof="0" dirty="0"/>
        </a:p>
      </dgm:t>
    </dgm:pt>
    <dgm:pt modelId="{C9F16E00-B802-4881-8145-ADF5EBC3E5DF}" type="parTrans" cxnId="{8DF82634-7EA4-4B20-9649-85A5AA3EC9FF}">
      <dgm:prSet/>
      <dgm:spPr/>
      <dgm:t>
        <a:bodyPr/>
        <a:lstStyle/>
        <a:p>
          <a:endParaRPr lang="es-ES" sz="1400" noProof="0"/>
        </a:p>
      </dgm:t>
    </dgm:pt>
    <dgm:pt modelId="{DEDB9DF1-B8E5-4028-9E7B-254C937F8066}" type="sibTrans" cxnId="{8DF82634-7EA4-4B20-9649-85A5AA3EC9FF}">
      <dgm:prSet/>
      <dgm:spPr/>
      <dgm:t>
        <a:bodyPr/>
        <a:lstStyle/>
        <a:p>
          <a:endParaRPr lang="es-ES" sz="1400" noProof="0"/>
        </a:p>
      </dgm:t>
    </dgm:pt>
    <dgm:pt modelId="{9C904F41-FA58-4F75-AC38-9EF1A2609381}">
      <dgm:prSet custT="1"/>
      <dgm:spPr/>
      <dgm:t>
        <a:bodyPr/>
        <a:lstStyle/>
        <a:p>
          <a:pPr rtl="0"/>
          <a:r>
            <a:rPr lang="es-ES" sz="1500" noProof="0" dirty="0" smtClean="0"/>
            <a:t>Análisis de procedimientos</a:t>
          </a:r>
          <a:endParaRPr lang="es-ES" sz="1500" noProof="0" dirty="0"/>
        </a:p>
      </dgm:t>
    </dgm:pt>
    <dgm:pt modelId="{29F523A7-769F-40A8-B468-87CD2587F1C8}" type="parTrans" cxnId="{3F0479EC-6D2C-41A8-9CAD-3426995F863D}">
      <dgm:prSet/>
      <dgm:spPr/>
      <dgm:t>
        <a:bodyPr/>
        <a:lstStyle/>
        <a:p>
          <a:endParaRPr lang="es-ES" sz="1400" noProof="0"/>
        </a:p>
      </dgm:t>
    </dgm:pt>
    <dgm:pt modelId="{AF33A5EC-8D7D-4D0A-A28A-B56132A3673D}" type="sibTrans" cxnId="{3F0479EC-6D2C-41A8-9CAD-3426995F863D}">
      <dgm:prSet/>
      <dgm:spPr/>
      <dgm:t>
        <a:bodyPr/>
        <a:lstStyle/>
        <a:p>
          <a:endParaRPr lang="es-ES" sz="1400" noProof="0"/>
        </a:p>
      </dgm:t>
    </dgm:pt>
    <dgm:pt modelId="{9C6F4321-8CBE-42E8-ADFF-1F641D279DEF}">
      <dgm:prSet custT="1"/>
      <dgm:spPr/>
      <dgm:t>
        <a:bodyPr/>
        <a:lstStyle/>
        <a:p>
          <a:pPr rtl="0"/>
          <a:r>
            <a:rPr lang="es-ES" sz="1500" noProof="0" dirty="0" smtClean="0"/>
            <a:t>Análisis de documentos institucionales</a:t>
          </a:r>
          <a:endParaRPr lang="es-ES" sz="1500" noProof="0" dirty="0"/>
        </a:p>
      </dgm:t>
    </dgm:pt>
    <dgm:pt modelId="{AE45CF69-E4C8-4E4A-A89A-D7480A880BB1}" type="parTrans" cxnId="{77504874-4A07-42FD-92B2-9E59AA0CA063}">
      <dgm:prSet/>
      <dgm:spPr/>
      <dgm:t>
        <a:bodyPr/>
        <a:lstStyle/>
        <a:p>
          <a:endParaRPr lang="es-ES" sz="1400" noProof="0"/>
        </a:p>
      </dgm:t>
    </dgm:pt>
    <dgm:pt modelId="{4C57483E-0C2F-4720-909B-201C0732DDB8}" type="sibTrans" cxnId="{77504874-4A07-42FD-92B2-9E59AA0CA063}">
      <dgm:prSet/>
      <dgm:spPr/>
      <dgm:t>
        <a:bodyPr/>
        <a:lstStyle/>
        <a:p>
          <a:endParaRPr lang="es-ES" sz="1400" noProof="0"/>
        </a:p>
      </dgm:t>
    </dgm:pt>
    <dgm:pt modelId="{DD8D3E8F-DCDD-42C1-917A-002531D30E55}" type="pres">
      <dgm:prSet presAssocID="{EF4EA402-3E86-4553-ADE7-AEEB1F4A696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F074345-57BC-44AC-A3C7-2BCB2FDC1867}" type="pres">
      <dgm:prSet presAssocID="{B95201B7-2F51-444D-9474-F40F184077A1}" presName="circ1" presStyleLbl="vennNode1" presStyleIdx="0" presStyleCnt="3" custScaleX="137672" custScaleY="115606"/>
      <dgm:spPr/>
      <dgm:t>
        <a:bodyPr/>
        <a:lstStyle/>
        <a:p>
          <a:endParaRPr lang="es-EC"/>
        </a:p>
      </dgm:t>
    </dgm:pt>
    <dgm:pt modelId="{C48E28B7-40C7-4320-A16E-81F2A514AC6C}" type="pres">
      <dgm:prSet presAssocID="{B95201B7-2F51-444D-9474-F40F184077A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7D03BDA-254C-474A-A8DA-74D6FA6599E7}" type="pres">
      <dgm:prSet presAssocID="{9C904F41-FA58-4F75-AC38-9EF1A2609381}" presName="circ2" presStyleLbl="vennNode1" presStyleIdx="1" presStyleCnt="3" custScaleX="94210" custScaleY="92071" custLinFactNeighborX="26122" custLinFactNeighborY="2863"/>
      <dgm:spPr/>
      <dgm:t>
        <a:bodyPr/>
        <a:lstStyle/>
        <a:p>
          <a:endParaRPr lang="es-EC"/>
        </a:p>
      </dgm:t>
    </dgm:pt>
    <dgm:pt modelId="{58728588-04EB-44CA-959C-C5CAF83EBC81}" type="pres">
      <dgm:prSet presAssocID="{9C904F41-FA58-4F75-AC38-9EF1A260938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A0A18AF-D25E-443A-89A6-A68D595AE18D}" type="pres">
      <dgm:prSet presAssocID="{9C6F4321-8CBE-42E8-ADFF-1F641D279DEF}" presName="circ3" presStyleLbl="vennNode1" presStyleIdx="2" presStyleCnt="3" custScaleX="99099" custScaleY="92071" custLinFactNeighborX="-11664"/>
      <dgm:spPr/>
      <dgm:t>
        <a:bodyPr/>
        <a:lstStyle/>
        <a:p>
          <a:endParaRPr lang="es-EC"/>
        </a:p>
      </dgm:t>
    </dgm:pt>
    <dgm:pt modelId="{1C1283DB-D541-4515-9778-238AAFC2E636}" type="pres">
      <dgm:prSet presAssocID="{9C6F4321-8CBE-42E8-ADFF-1F641D279DE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1642089-F5D3-4540-A6A0-4659A0364DAA}" type="presOf" srcId="{9C6F4321-8CBE-42E8-ADFF-1F641D279DEF}" destId="{1C1283DB-D541-4515-9778-238AAFC2E636}" srcOrd="1" destOrd="0" presId="urn:microsoft.com/office/officeart/2005/8/layout/venn1"/>
    <dgm:cxn modelId="{529DAC59-C95A-435B-ACBC-8B6C47A1956C}" type="presOf" srcId="{EF4EA402-3E86-4553-ADE7-AEEB1F4A6961}" destId="{DD8D3E8F-DCDD-42C1-917A-002531D30E55}" srcOrd="0" destOrd="0" presId="urn:microsoft.com/office/officeart/2005/8/layout/venn1"/>
    <dgm:cxn modelId="{C2D799A7-987F-423A-BFF4-FFE0B758F93D}" type="presOf" srcId="{B95201B7-2F51-444D-9474-F40F184077A1}" destId="{C48E28B7-40C7-4320-A16E-81F2A514AC6C}" srcOrd="1" destOrd="0" presId="urn:microsoft.com/office/officeart/2005/8/layout/venn1"/>
    <dgm:cxn modelId="{B7C6473A-F7AE-4D4E-A41B-EC94D8EE7772}" type="presOf" srcId="{9C904F41-FA58-4F75-AC38-9EF1A2609381}" destId="{77D03BDA-254C-474A-A8DA-74D6FA6599E7}" srcOrd="0" destOrd="0" presId="urn:microsoft.com/office/officeart/2005/8/layout/venn1"/>
    <dgm:cxn modelId="{7FC15651-51F9-4973-8460-00CE472B1EC6}" type="presOf" srcId="{B95201B7-2F51-444D-9474-F40F184077A1}" destId="{7F074345-57BC-44AC-A3C7-2BCB2FDC1867}" srcOrd="0" destOrd="0" presId="urn:microsoft.com/office/officeart/2005/8/layout/venn1"/>
    <dgm:cxn modelId="{633EB5A8-3E64-4122-8637-FB73AA72B55C}" type="presOf" srcId="{9C6F4321-8CBE-42E8-ADFF-1F641D279DEF}" destId="{9A0A18AF-D25E-443A-89A6-A68D595AE18D}" srcOrd="0" destOrd="0" presId="urn:microsoft.com/office/officeart/2005/8/layout/venn1"/>
    <dgm:cxn modelId="{77504874-4A07-42FD-92B2-9E59AA0CA063}" srcId="{EF4EA402-3E86-4553-ADE7-AEEB1F4A6961}" destId="{9C6F4321-8CBE-42E8-ADFF-1F641D279DEF}" srcOrd="2" destOrd="0" parTransId="{AE45CF69-E4C8-4E4A-A89A-D7480A880BB1}" sibTransId="{4C57483E-0C2F-4720-909B-201C0732DDB8}"/>
    <dgm:cxn modelId="{3F0479EC-6D2C-41A8-9CAD-3426995F863D}" srcId="{EF4EA402-3E86-4553-ADE7-AEEB1F4A6961}" destId="{9C904F41-FA58-4F75-AC38-9EF1A2609381}" srcOrd="1" destOrd="0" parTransId="{29F523A7-769F-40A8-B468-87CD2587F1C8}" sibTransId="{AF33A5EC-8D7D-4D0A-A28A-B56132A3673D}"/>
    <dgm:cxn modelId="{BB5EACE3-46C7-4B09-92DE-B25E022B4112}" type="presOf" srcId="{9C904F41-FA58-4F75-AC38-9EF1A2609381}" destId="{58728588-04EB-44CA-959C-C5CAF83EBC81}" srcOrd="1" destOrd="0" presId="urn:microsoft.com/office/officeart/2005/8/layout/venn1"/>
    <dgm:cxn modelId="{8DF82634-7EA4-4B20-9649-85A5AA3EC9FF}" srcId="{EF4EA402-3E86-4553-ADE7-AEEB1F4A6961}" destId="{B95201B7-2F51-444D-9474-F40F184077A1}" srcOrd="0" destOrd="0" parTransId="{C9F16E00-B802-4881-8145-ADF5EBC3E5DF}" sibTransId="{DEDB9DF1-B8E5-4028-9E7B-254C937F8066}"/>
    <dgm:cxn modelId="{6DFD00F0-8205-4A29-9472-2A82CD12B819}" type="presParOf" srcId="{DD8D3E8F-DCDD-42C1-917A-002531D30E55}" destId="{7F074345-57BC-44AC-A3C7-2BCB2FDC1867}" srcOrd="0" destOrd="0" presId="urn:microsoft.com/office/officeart/2005/8/layout/venn1"/>
    <dgm:cxn modelId="{A25818B4-6454-4429-8171-13269FC2B747}" type="presParOf" srcId="{DD8D3E8F-DCDD-42C1-917A-002531D30E55}" destId="{C48E28B7-40C7-4320-A16E-81F2A514AC6C}" srcOrd="1" destOrd="0" presId="urn:microsoft.com/office/officeart/2005/8/layout/venn1"/>
    <dgm:cxn modelId="{5DB78038-7DF1-4D66-AE11-4534D2F343FE}" type="presParOf" srcId="{DD8D3E8F-DCDD-42C1-917A-002531D30E55}" destId="{77D03BDA-254C-474A-A8DA-74D6FA6599E7}" srcOrd="2" destOrd="0" presId="urn:microsoft.com/office/officeart/2005/8/layout/venn1"/>
    <dgm:cxn modelId="{6C388381-E1FE-4AA5-87A1-ACC3F0E373C8}" type="presParOf" srcId="{DD8D3E8F-DCDD-42C1-917A-002531D30E55}" destId="{58728588-04EB-44CA-959C-C5CAF83EBC81}" srcOrd="3" destOrd="0" presId="urn:microsoft.com/office/officeart/2005/8/layout/venn1"/>
    <dgm:cxn modelId="{750DC545-59B2-4511-A3C5-BB92162EEC08}" type="presParOf" srcId="{DD8D3E8F-DCDD-42C1-917A-002531D30E55}" destId="{9A0A18AF-D25E-443A-89A6-A68D595AE18D}" srcOrd="4" destOrd="0" presId="urn:microsoft.com/office/officeart/2005/8/layout/venn1"/>
    <dgm:cxn modelId="{BD9DBFC5-7A17-4EC0-B19E-FDC1AF188EF7}" type="presParOf" srcId="{DD8D3E8F-DCDD-42C1-917A-002531D30E55}" destId="{1C1283DB-D541-4515-9778-238AAFC2E636}" srcOrd="5" destOrd="0" presId="urn:microsoft.com/office/officeart/2005/8/layout/venn1"/>
  </dgm:cxnLst>
  <dgm:bg>
    <a:gradFill>
      <a:gsLst>
        <a:gs pos="22000">
          <a:schemeClr val="tx1">
            <a:tint val="66000"/>
            <a:satMod val="160000"/>
          </a:schemeClr>
        </a:gs>
        <a:gs pos="50000">
          <a:schemeClr val="tx1">
            <a:tint val="44500"/>
            <a:satMod val="160000"/>
          </a:schemeClr>
        </a:gs>
        <a:gs pos="100000">
          <a:schemeClr val="tx1">
            <a:tint val="23500"/>
            <a:satMod val="160000"/>
          </a:schemeClr>
        </a:gs>
      </a:gsLst>
      <a:lin ang="3000000" scaled="0"/>
    </a:gradFill>
  </dgm:bg>
  <dgm:whole>
    <a:ln w="76200" cmpd="dbl"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2AA101-A268-40E1-848A-4FDC59896941}">
      <dsp:nvSpPr>
        <dsp:cNvPr id="0" name=""/>
        <dsp:cNvSpPr/>
      </dsp:nvSpPr>
      <dsp:spPr>
        <a:xfrm>
          <a:off x="2667009" y="1284003"/>
          <a:ext cx="2962656" cy="619888"/>
        </a:xfrm>
        <a:prstGeom prst="roundRect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noProof="0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" action="ppaction://hlinksldjump"/>
            </a:rPr>
            <a:t>Metodología</a:t>
          </a:r>
          <a:r>
            <a:rPr lang="es-ES" sz="2100" kern="1200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" action="ppaction://hlinksldjump"/>
            </a:rPr>
            <a:t> </a:t>
          </a:r>
          <a:endParaRPr lang="es-ES" sz="21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667009" y="1284003"/>
        <a:ext cx="2962656" cy="619888"/>
      </dsp:txXfrm>
    </dsp:sp>
    <dsp:sp modelId="{13D3222F-C8DD-400B-BB90-0323B9729176}">
      <dsp:nvSpPr>
        <dsp:cNvPr id="0" name=""/>
        <dsp:cNvSpPr/>
      </dsp:nvSpPr>
      <dsp:spPr>
        <a:xfrm>
          <a:off x="2667009" y="632840"/>
          <a:ext cx="2962656" cy="619888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" action="ppaction://hlinksldjump"/>
            </a:rPr>
            <a:t>Marco teórico</a:t>
          </a:r>
          <a:endParaRPr lang="es-ES" sz="21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667009" y="632840"/>
        <a:ext cx="2962656" cy="619888"/>
      </dsp:txXfrm>
    </dsp:sp>
    <dsp:sp modelId="{7ACF1599-9F01-4BE9-B4F6-F201AF442C6D}">
      <dsp:nvSpPr>
        <dsp:cNvPr id="0" name=""/>
        <dsp:cNvSpPr/>
      </dsp:nvSpPr>
      <dsp:spPr>
        <a:xfrm>
          <a:off x="2633471" y="1939461"/>
          <a:ext cx="2962656" cy="619888"/>
        </a:xfrm>
        <a:prstGeom prst="round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" action="ppaction://hlinksldjump"/>
            </a:rPr>
            <a:t>Análisis de Resultados</a:t>
          </a:r>
          <a:endParaRPr lang="es-ES" sz="21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633471" y="1939461"/>
        <a:ext cx="2962656" cy="619888"/>
      </dsp:txXfrm>
    </dsp:sp>
    <dsp:sp modelId="{1746EFFB-601E-4D4F-B093-17CBC8EB0C83}">
      <dsp:nvSpPr>
        <dsp:cNvPr id="0" name=""/>
        <dsp:cNvSpPr/>
      </dsp:nvSpPr>
      <dsp:spPr>
        <a:xfrm>
          <a:off x="2633471" y="2590344"/>
          <a:ext cx="2962656" cy="61988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" action="ppaction://hlinksldjump"/>
            </a:rPr>
            <a:t>Conclusiones</a:t>
          </a:r>
          <a:endParaRPr lang="es-ES" sz="21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633471" y="2590344"/>
        <a:ext cx="2962656" cy="619888"/>
      </dsp:txXfrm>
    </dsp:sp>
    <dsp:sp modelId="{EF0B1D86-B9CB-4B11-8413-83D5E27B3E3C}">
      <dsp:nvSpPr>
        <dsp:cNvPr id="0" name=""/>
        <dsp:cNvSpPr/>
      </dsp:nvSpPr>
      <dsp:spPr>
        <a:xfrm>
          <a:off x="2633471" y="3241228"/>
          <a:ext cx="2962656" cy="61988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" action="ppaction://hlinksldjump"/>
            </a:rPr>
            <a:t>Recomendaciones</a:t>
          </a:r>
          <a:endParaRPr lang="es-ES" sz="21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633471" y="3241228"/>
        <a:ext cx="2962656" cy="619888"/>
      </dsp:txXfrm>
    </dsp:sp>
    <dsp:sp modelId="{91E458FC-6D80-49D4-B7A4-A7F45112FF18}">
      <dsp:nvSpPr>
        <dsp:cNvPr id="0" name=""/>
        <dsp:cNvSpPr/>
      </dsp:nvSpPr>
      <dsp:spPr>
        <a:xfrm>
          <a:off x="2633471" y="3892111"/>
          <a:ext cx="2962656" cy="6198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" action="ppaction://hlinksldjump"/>
            </a:rPr>
            <a:t>Propuesta Alternativa</a:t>
          </a:r>
          <a:endParaRPr lang="es-ES" sz="21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633471" y="3892111"/>
        <a:ext cx="2962656" cy="619888"/>
      </dsp:txXfrm>
    </dsp:sp>
    <dsp:sp modelId="{B08252F7-1323-4A6E-A680-FCF0C93F5F46}">
      <dsp:nvSpPr>
        <dsp:cNvPr id="0" name=""/>
        <dsp:cNvSpPr/>
      </dsp:nvSpPr>
      <dsp:spPr>
        <a:xfrm>
          <a:off x="2687747" y="0"/>
          <a:ext cx="2962656" cy="61988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solidFill>
                <a:schemeClr val="tx2">
                  <a:lumMod val="50000"/>
                </a:schemeClr>
              </a:solidFill>
              <a:hlinkClick xmlns:r="http://schemas.openxmlformats.org/officeDocument/2006/relationships" r:id="" action="ppaction://hlinksldjump"/>
            </a:rPr>
            <a:t>Objetivos - Resultados</a:t>
          </a:r>
          <a:endParaRPr lang="es-ES" sz="21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687747" y="0"/>
        <a:ext cx="2962656" cy="61988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511DCC-2190-464F-8087-25956839CB69}">
      <dsp:nvSpPr>
        <dsp:cNvPr id="0" name=""/>
        <dsp:cNvSpPr/>
      </dsp:nvSpPr>
      <dsp:spPr>
        <a:xfrm>
          <a:off x="2531" y="1447802"/>
          <a:ext cx="1730910" cy="1685864"/>
        </a:xfrm>
        <a:prstGeom prst="roundRect">
          <a:avLst>
            <a:gd name="adj" fmla="val 10000"/>
          </a:avLst>
        </a:prstGeom>
        <a:solidFill>
          <a:schemeClr val="accent6">
            <a:tint val="50000"/>
          </a:schemeClr>
        </a:solidFill>
        <a:ln w="10000" cap="flat" cmpd="sng" algn="ctr">
          <a:solidFill>
            <a:schemeClr val="accent6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noProof="0" dirty="0" smtClean="0"/>
            <a:t>Población</a:t>
          </a:r>
          <a:r>
            <a:rPr lang="es-ES" sz="1400" kern="1200" noProof="0" dirty="0" smtClean="0"/>
            <a:t>: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personal G4S Bloque Tarapoa Ene-</a:t>
          </a:r>
          <a:r>
            <a:rPr lang="es-EC" sz="1400" kern="1200" dirty="0" err="1" smtClean="0"/>
            <a:t>Jun</a:t>
          </a:r>
          <a:r>
            <a:rPr lang="es-EC" sz="1400" kern="1200" dirty="0" smtClean="0"/>
            <a:t> 2012</a:t>
          </a:r>
          <a:endParaRPr lang="es-ES" sz="1400" kern="1200" noProof="0" dirty="0"/>
        </a:p>
      </dsp:txBody>
      <dsp:txXfrm>
        <a:off x="2531" y="1447802"/>
        <a:ext cx="1730910" cy="1685864"/>
      </dsp:txXfrm>
    </dsp:sp>
    <dsp:sp modelId="{38E83D8A-39F9-4C0C-82D0-B607CF7AA8EB}">
      <dsp:nvSpPr>
        <dsp:cNvPr id="0" name=""/>
        <dsp:cNvSpPr/>
      </dsp:nvSpPr>
      <dsp:spPr>
        <a:xfrm rot="18668839">
          <a:off x="1553510" y="1877481"/>
          <a:ext cx="1052229" cy="34156"/>
        </a:xfrm>
        <a:custGeom>
          <a:avLst/>
          <a:gdLst/>
          <a:ahLst/>
          <a:cxnLst/>
          <a:rect l="0" t="0" r="0" b="0"/>
          <a:pathLst>
            <a:path>
              <a:moveTo>
                <a:pt x="0" y="17078"/>
              </a:moveTo>
              <a:lnTo>
                <a:pt x="1052229" y="1707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 noProof="0" dirty="0"/>
        </a:p>
      </dsp:txBody>
      <dsp:txXfrm rot="18668839">
        <a:off x="2053319" y="1868253"/>
        <a:ext cx="52611" cy="52611"/>
      </dsp:txXfrm>
    </dsp:sp>
    <dsp:sp modelId="{CA45A7AF-F1B8-4786-B9EF-EDEA2022C143}">
      <dsp:nvSpPr>
        <dsp:cNvPr id="0" name=""/>
        <dsp:cNvSpPr/>
      </dsp:nvSpPr>
      <dsp:spPr>
        <a:xfrm>
          <a:off x="2425807" y="1307286"/>
          <a:ext cx="1730910" cy="382193"/>
        </a:xfrm>
        <a:prstGeom prst="roundRect">
          <a:avLst>
            <a:gd name="adj" fmla="val 10000"/>
          </a:avLst>
        </a:prstGeom>
        <a:solidFill>
          <a:schemeClr val="accent2"/>
        </a:solidFill>
        <a:ln w="47625" cap="flat" cmpd="dbl" algn="ctr">
          <a:solidFill>
            <a:schemeClr val="lt1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noProof="0" dirty="0" smtClean="0">
              <a:solidFill>
                <a:schemeClr val="tx2">
                  <a:lumMod val="50000"/>
                </a:schemeClr>
              </a:solidFill>
            </a:rPr>
            <a:t>50 guardias</a:t>
          </a:r>
          <a:endParaRPr lang="es-ES" sz="1600" kern="1200" noProof="0" dirty="0">
            <a:solidFill>
              <a:schemeClr val="tx2">
                <a:lumMod val="50000"/>
              </a:schemeClr>
            </a:solidFill>
          </a:endParaRPr>
        </a:p>
      </dsp:txBody>
      <dsp:txXfrm>
        <a:off x="2425807" y="1307286"/>
        <a:ext cx="1730910" cy="382193"/>
      </dsp:txXfrm>
    </dsp:sp>
    <dsp:sp modelId="{864A7250-6637-4260-A6E1-3B5D0C56D94E}">
      <dsp:nvSpPr>
        <dsp:cNvPr id="0" name=""/>
        <dsp:cNvSpPr/>
      </dsp:nvSpPr>
      <dsp:spPr>
        <a:xfrm rot="21436829">
          <a:off x="1733052" y="2257203"/>
          <a:ext cx="693508" cy="34156"/>
        </a:xfrm>
        <a:custGeom>
          <a:avLst/>
          <a:gdLst/>
          <a:ahLst/>
          <a:cxnLst/>
          <a:rect l="0" t="0" r="0" b="0"/>
          <a:pathLst>
            <a:path>
              <a:moveTo>
                <a:pt x="0" y="17078"/>
              </a:moveTo>
              <a:lnTo>
                <a:pt x="693508" y="1707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 noProof="0" dirty="0"/>
        </a:p>
      </dsp:txBody>
      <dsp:txXfrm rot="21436829">
        <a:off x="2062469" y="2256944"/>
        <a:ext cx="34675" cy="34675"/>
      </dsp:txXfrm>
    </dsp:sp>
    <dsp:sp modelId="{1D329766-57B2-4617-BC9F-4F1F765FFF48}">
      <dsp:nvSpPr>
        <dsp:cNvPr id="0" name=""/>
        <dsp:cNvSpPr/>
      </dsp:nvSpPr>
      <dsp:spPr>
        <a:xfrm>
          <a:off x="2426170" y="2040933"/>
          <a:ext cx="1730910" cy="433792"/>
        </a:xfrm>
        <a:prstGeom prst="roundRect">
          <a:avLst>
            <a:gd name="adj" fmla="val 10000"/>
          </a:avLst>
        </a:prstGeom>
        <a:solidFill>
          <a:schemeClr val="accent2"/>
        </a:solidFill>
        <a:ln w="47625" cap="flat" cmpd="dbl" algn="ctr">
          <a:solidFill>
            <a:schemeClr val="lt1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noProof="0" dirty="0" smtClean="0">
              <a:solidFill>
                <a:schemeClr val="tx2">
                  <a:lumMod val="50000"/>
                </a:schemeClr>
              </a:solidFill>
            </a:rPr>
            <a:t>6 supervisores</a:t>
          </a:r>
          <a:endParaRPr lang="es-ES" sz="1600" kern="1200" noProof="0" dirty="0">
            <a:solidFill>
              <a:schemeClr val="tx2">
                <a:lumMod val="50000"/>
              </a:schemeClr>
            </a:solidFill>
          </a:endParaRPr>
        </a:p>
      </dsp:txBody>
      <dsp:txXfrm>
        <a:off x="2426170" y="2040933"/>
        <a:ext cx="1730910" cy="433792"/>
      </dsp:txXfrm>
    </dsp:sp>
    <dsp:sp modelId="{C8024947-701B-4A36-BEB0-2146A67A4A2B}">
      <dsp:nvSpPr>
        <dsp:cNvPr id="0" name=""/>
        <dsp:cNvSpPr/>
      </dsp:nvSpPr>
      <dsp:spPr>
        <a:xfrm rot="2784707">
          <a:off x="1577444" y="2637524"/>
          <a:ext cx="1004724" cy="34156"/>
        </a:xfrm>
        <a:custGeom>
          <a:avLst/>
          <a:gdLst/>
          <a:ahLst/>
          <a:cxnLst/>
          <a:rect l="0" t="0" r="0" b="0"/>
          <a:pathLst>
            <a:path>
              <a:moveTo>
                <a:pt x="0" y="17078"/>
              </a:moveTo>
              <a:lnTo>
                <a:pt x="1004724" y="1707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 noProof="0" dirty="0"/>
        </a:p>
      </dsp:txBody>
      <dsp:txXfrm rot="2784707">
        <a:off x="2054688" y="2629483"/>
        <a:ext cx="50236" cy="50236"/>
      </dsp:txXfrm>
    </dsp:sp>
    <dsp:sp modelId="{2F4E2A4B-10DA-4C42-8F8E-E950B223E553}">
      <dsp:nvSpPr>
        <dsp:cNvPr id="0" name=""/>
        <dsp:cNvSpPr/>
      </dsp:nvSpPr>
      <dsp:spPr>
        <a:xfrm>
          <a:off x="2426170" y="2836477"/>
          <a:ext cx="1730910" cy="363984"/>
        </a:xfrm>
        <a:prstGeom prst="roundRect">
          <a:avLst>
            <a:gd name="adj" fmla="val 10000"/>
          </a:avLst>
        </a:prstGeom>
        <a:solidFill>
          <a:schemeClr val="accent2"/>
        </a:solidFill>
        <a:ln w="47625" cap="flat" cmpd="dbl" algn="ctr">
          <a:solidFill>
            <a:schemeClr val="lt1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noProof="0" dirty="0" smtClean="0">
              <a:solidFill>
                <a:schemeClr val="tx2">
                  <a:lumMod val="50000"/>
                </a:schemeClr>
              </a:solidFill>
            </a:rPr>
            <a:t>2 coordinadores</a:t>
          </a:r>
          <a:endParaRPr lang="es-ES" sz="1600" kern="1200" noProof="0" dirty="0">
            <a:solidFill>
              <a:schemeClr val="tx2">
                <a:lumMod val="50000"/>
              </a:schemeClr>
            </a:solidFill>
          </a:endParaRPr>
        </a:p>
      </dsp:txBody>
      <dsp:txXfrm>
        <a:off x="2426170" y="2836477"/>
        <a:ext cx="1730910" cy="36398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919B0A-A63B-4D21-BA3D-3521110813A8}">
      <dsp:nvSpPr>
        <dsp:cNvPr id="0" name=""/>
        <dsp:cNvSpPr/>
      </dsp:nvSpPr>
      <dsp:spPr>
        <a:xfrm>
          <a:off x="1063756" y="551421"/>
          <a:ext cx="7173531" cy="3634265"/>
        </a:xfrm>
        <a:prstGeom prst="blockArc">
          <a:avLst>
            <a:gd name="adj1" fmla="val 6531720"/>
            <a:gd name="adj2" fmla="val 15068280"/>
            <a:gd name="adj3" fmla="val 4643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F38D00-F8A7-47FE-A03B-1E4AA7EEA72B}">
      <dsp:nvSpPr>
        <dsp:cNvPr id="0" name=""/>
        <dsp:cNvSpPr/>
      </dsp:nvSpPr>
      <dsp:spPr>
        <a:xfrm>
          <a:off x="-153992" y="551421"/>
          <a:ext cx="7313741" cy="3634265"/>
        </a:xfrm>
        <a:prstGeom prst="blockArc">
          <a:avLst>
            <a:gd name="adj1" fmla="val 17331720"/>
            <a:gd name="adj2" fmla="val 4268280"/>
            <a:gd name="adj3" fmla="val 4643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338E9-3B26-4131-B075-DEEC1FFD28C7}">
      <dsp:nvSpPr>
        <dsp:cNvPr id="0" name=""/>
        <dsp:cNvSpPr/>
      </dsp:nvSpPr>
      <dsp:spPr>
        <a:xfrm>
          <a:off x="1539104" y="1525162"/>
          <a:ext cx="5075191" cy="1674074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0" kern="1200" dirty="0" smtClean="0">
              <a:solidFill>
                <a:schemeClr val="tx1"/>
              </a:solidFill>
            </a:rPr>
            <a:t>La administración inadecuada de un contrato de seguridad afecta la calidad de los servicios de seguridad y vigilancia</a:t>
          </a:r>
          <a:endParaRPr lang="es-EC" sz="1900" b="0" kern="1200" dirty="0">
            <a:solidFill>
              <a:schemeClr val="tx1"/>
            </a:solidFill>
          </a:endParaRPr>
        </a:p>
      </dsp:txBody>
      <dsp:txXfrm>
        <a:off x="1539104" y="1525162"/>
        <a:ext cx="5075191" cy="1674074"/>
      </dsp:txXfrm>
    </dsp:sp>
    <dsp:sp modelId="{261F3255-12B4-4282-9AC5-8CA408F526D2}">
      <dsp:nvSpPr>
        <dsp:cNvPr id="0" name=""/>
        <dsp:cNvSpPr/>
      </dsp:nvSpPr>
      <dsp:spPr>
        <a:xfrm>
          <a:off x="2569950" y="102996"/>
          <a:ext cx="3013499" cy="117185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u="none" kern="1200" dirty="0" smtClean="0">
              <a:solidFill>
                <a:schemeClr val="tx1"/>
              </a:solidFill>
            </a:rPr>
            <a:t>INDEPENDIENTE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kern="1200" dirty="0" smtClean="0">
              <a:solidFill>
                <a:schemeClr val="tx1"/>
              </a:solidFill>
            </a:rPr>
            <a:t>La administración de un contrato de seguridad</a:t>
          </a:r>
          <a:endParaRPr lang="es-EC" sz="1500" b="0" kern="1200" dirty="0">
            <a:solidFill>
              <a:schemeClr val="tx1"/>
            </a:solidFill>
          </a:endParaRPr>
        </a:p>
      </dsp:txBody>
      <dsp:txXfrm>
        <a:off x="2569950" y="102996"/>
        <a:ext cx="3013499" cy="1171852"/>
      </dsp:txXfrm>
    </dsp:sp>
    <dsp:sp modelId="{E50A6C4E-D5D4-4F5A-9011-558AF3B62B39}">
      <dsp:nvSpPr>
        <dsp:cNvPr id="0" name=""/>
        <dsp:cNvSpPr/>
      </dsp:nvSpPr>
      <dsp:spPr>
        <a:xfrm>
          <a:off x="2569950" y="3462259"/>
          <a:ext cx="3013499" cy="117185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solidFill>
                <a:schemeClr val="tx1"/>
              </a:solidFill>
            </a:rPr>
            <a:t>DEPENDIENTE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kern="1200" dirty="0" smtClean="0">
              <a:solidFill>
                <a:schemeClr val="tx1"/>
              </a:solidFill>
            </a:rPr>
            <a:t>La calidad de los servicios</a:t>
          </a:r>
          <a:endParaRPr lang="es-EC" sz="1500" b="0" kern="1200" dirty="0">
            <a:solidFill>
              <a:schemeClr val="tx1"/>
            </a:solidFill>
          </a:endParaRPr>
        </a:p>
      </dsp:txBody>
      <dsp:txXfrm>
        <a:off x="2569950" y="3462259"/>
        <a:ext cx="3013499" cy="117185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736567-8141-4430-AC51-2C2E5C74C0B1}">
      <dsp:nvSpPr>
        <dsp:cNvPr id="0" name=""/>
        <dsp:cNvSpPr/>
      </dsp:nvSpPr>
      <dsp:spPr>
        <a:xfrm>
          <a:off x="1807945" y="510"/>
          <a:ext cx="3089708" cy="2052935"/>
        </a:xfrm>
        <a:prstGeom prst="ellipse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hlinkClick xmlns:r="http://schemas.openxmlformats.org/officeDocument/2006/relationships" r:id="" action="ppaction://hlinksldjump"/>
            </a:rPr>
            <a:t>TEORIA DE LA SEGURIDAD</a:t>
          </a:r>
          <a:endParaRPr lang="es-EC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807945" y="510"/>
        <a:ext cx="3089708" cy="2052935"/>
      </dsp:txXfrm>
    </dsp:sp>
    <dsp:sp modelId="{37CD0A04-4AB0-4910-A146-04EA0639FE85}">
      <dsp:nvSpPr>
        <dsp:cNvPr id="0" name=""/>
        <dsp:cNvSpPr/>
      </dsp:nvSpPr>
      <dsp:spPr>
        <a:xfrm rot="3600000">
          <a:off x="3886533" y="2004461"/>
          <a:ext cx="461261" cy="692865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050" kern="1200">
            <a:latin typeface="Arial" pitchFamily="34" charset="0"/>
            <a:cs typeface="Arial" pitchFamily="34" charset="0"/>
          </a:endParaRPr>
        </a:p>
      </dsp:txBody>
      <dsp:txXfrm rot="3600000">
        <a:off x="3886533" y="2004461"/>
        <a:ext cx="461261" cy="692865"/>
      </dsp:txXfrm>
    </dsp:sp>
    <dsp:sp modelId="{737BF0DA-1D1B-4550-8625-78DD8B122748}">
      <dsp:nvSpPr>
        <dsp:cNvPr id="0" name=""/>
        <dsp:cNvSpPr/>
      </dsp:nvSpPr>
      <dsp:spPr>
        <a:xfrm>
          <a:off x="3349727" y="2670954"/>
          <a:ext cx="3089708" cy="205293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hlinkClick xmlns:r="http://schemas.openxmlformats.org/officeDocument/2006/relationships" r:id="" action="ppaction://hlinksldjump"/>
            </a:rPr>
            <a:t>ADMINISTRACION DE CONTRATOS</a:t>
          </a:r>
          <a:endParaRPr lang="es-EC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349727" y="2670954"/>
        <a:ext cx="3089708" cy="2052935"/>
      </dsp:txXfrm>
    </dsp:sp>
    <dsp:sp modelId="{122A52A7-A07C-4BDF-A8FC-5550575ABD16}">
      <dsp:nvSpPr>
        <dsp:cNvPr id="0" name=""/>
        <dsp:cNvSpPr/>
      </dsp:nvSpPr>
      <dsp:spPr>
        <a:xfrm>
          <a:off x="3351079" y="3350989"/>
          <a:ext cx="3256" cy="692865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050" kern="1200">
            <a:latin typeface="Arial" pitchFamily="34" charset="0"/>
            <a:cs typeface="Arial" pitchFamily="34" charset="0"/>
          </a:endParaRPr>
        </a:p>
      </dsp:txBody>
      <dsp:txXfrm>
        <a:off x="3351079" y="3350989"/>
        <a:ext cx="3256" cy="692865"/>
      </dsp:txXfrm>
    </dsp:sp>
    <dsp:sp modelId="{8AE76973-D615-454C-AC18-A2CDEDF6E8DB}">
      <dsp:nvSpPr>
        <dsp:cNvPr id="0" name=""/>
        <dsp:cNvSpPr/>
      </dsp:nvSpPr>
      <dsp:spPr>
        <a:xfrm>
          <a:off x="266163" y="2670954"/>
          <a:ext cx="3089708" cy="2052935"/>
        </a:xfrm>
        <a:prstGeom prst="ellipse">
          <a:avLst/>
        </a:prstGeom>
        <a:solidFill>
          <a:schemeClr val="bg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hlinkClick xmlns:r="http://schemas.openxmlformats.org/officeDocument/2006/relationships" r:id="" action="ppaction://hlinksldjump"/>
            </a:rPr>
            <a:t>GESTION POR PROCESOS</a:t>
          </a:r>
          <a:endParaRPr lang="es-EC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6163" y="2670954"/>
        <a:ext cx="3089708" cy="2052935"/>
      </dsp:txXfrm>
    </dsp:sp>
    <dsp:sp modelId="{4E9AFF72-D8BC-460C-B656-A4FE17D2AA11}">
      <dsp:nvSpPr>
        <dsp:cNvPr id="0" name=""/>
        <dsp:cNvSpPr/>
      </dsp:nvSpPr>
      <dsp:spPr>
        <a:xfrm rot="18000000">
          <a:off x="2344751" y="2027072"/>
          <a:ext cx="461261" cy="692865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100" kern="1200"/>
        </a:p>
      </dsp:txBody>
      <dsp:txXfrm rot="18000000">
        <a:off x="2344751" y="2027072"/>
        <a:ext cx="461261" cy="6928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9B5DE8-9652-4DFF-BF2A-3292018D90B8}">
      <dsp:nvSpPr>
        <dsp:cNvPr id="0" name=""/>
        <dsp:cNvSpPr/>
      </dsp:nvSpPr>
      <dsp:spPr>
        <a:xfrm>
          <a:off x="138917" y="2042752"/>
          <a:ext cx="1700215" cy="120115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noProof="0" dirty="0" smtClean="0">
              <a:solidFill>
                <a:schemeClr val="tx1"/>
              </a:solidFill>
            </a:rPr>
            <a:t>SEGURIDAD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noProof="0" dirty="0" smtClean="0">
              <a:solidFill>
                <a:schemeClr val="tx1"/>
              </a:solidFill>
            </a:rPr>
            <a:t>Sensación de Tranquilidad </a:t>
          </a:r>
          <a:endParaRPr lang="es-ES" sz="1400" b="1" kern="1200" noProof="0" dirty="0">
            <a:solidFill>
              <a:schemeClr val="tx1"/>
            </a:solidFill>
          </a:endParaRPr>
        </a:p>
      </dsp:txBody>
      <dsp:txXfrm>
        <a:off x="138917" y="2042752"/>
        <a:ext cx="1700215" cy="1201150"/>
      </dsp:txXfrm>
    </dsp:sp>
    <dsp:sp modelId="{E14D8382-D258-491E-A7E4-EB879B4D6BE0}">
      <dsp:nvSpPr>
        <dsp:cNvPr id="0" name=""/>
        <dsp:cNvSpPr/>
      </dsp:nvSpPr>
      <dsp:spPr>
        <a:xfrm rot="21549458">
          <a:off x="1839071" y="2612128"/>
          <a:ext cx="1132777" cy="45746"/>
        </a:xfrm>
        <a:custGeom>
          <a:avLst/>
          <a:gdLst/>
          <a:ahLst/>
          <a:cxnLst/>
          <a:rect l="0" t="0" r="0" b="0"/>
          <a:pathLst>
            <a:path>
              <a:moveTo>
                <a:pt x="0" y="22873"/>
              </a:moveTo>
              <a:lnTo>
                <a:pt x="1132777" y="228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noProof="0" dirty="0"/>
        </a:p>
      </dsp:txBody>
      <dsp:txXfrm rot="21549458">
        <a:off x="2377140" y="2606682"/>
        <a:ext cx="56638" cy="56638"/>
      </dsp:txXfrm>
    </dsp:sp>
    <dsp:sp modelId="{A983CEFC-375C-4E40-B986-EBF2D728DE4E}">
      <dsp:nvSpPr>
        <dsp:cNvPr id="0" name=""/>
        <dsp:cNvSpPr/>
      </dsp:nvSpPr>
      <dsp:spPr>
        <a:xfrm>
          <a:off x="2971787" y="2082774"/>
          <a:ext cx="2595034" cy="108779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noProof="0" dirty="0" smtClean="0">
              <a:solidFill>
                <a:schemeClr val="tx1"/>
              </a:solidFill>
            </a:rPr>
            <a:t>Disuasión, Detección, Retardo, Reacción</a:t>
          </a:r>
          <a:endParaRPr lang="es-ES" sz="1400" b="1" kern="1200" noProof="0" dirty="0">
            <a:solidFill>
              <a:schemeClr val="tx1"/>
            </a:solidFill>
          </a:endParaRPr>
        </a:p>
      </dsp:txBody>
      <dsp:txXfrm>
        <a:off x="2971787" y="2082774"/>
        <a:ext cx="2595034" cy="1087799"/>
      </dsp:txXfrm>
    </dsp:sp>
    <dsp:sp modelId="{903DC6BD-3306-4DA3-BAA9-789CF645ADE6}">
      <dsp:nvSpPr>
        <dsp:cNvPr id="0" name=""/>
        <dsp:cNvSpPr/>
      </dsp:nvSpPr>
      <dsp:spPr>
        <a:xfrm rot="21453125">
          <a:off x="5566476" y="2587569"/>
          <a:ext cx="760078" cy="45746"/>
        </a:xfrm>
        <a:custGeom>
          <a:avLst/>
          <a:gdLst/>
          <a:ahLst/>
          <a:cxnLst/>
          <a:rect l="0" t="0" r="0" b="0"/>
          <a:pathLst>
            <a:path>
              <a:moveTo>
                <a:pt x="0" y="22873"/>
              </a:moveTo>
              <a:lnTo>
                <a:pt x="760078" y="2287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 rot="21453125">
        <a:off x="5927513" y="2591440"/>
        <a:ext cx="38003" cy="38003"/>
      </dsp:txXfrm>
    </dsp:sp>
    <dsp:sp modelId="{3F471C44-FC8D-456F-A201-40C618C0D881}">
      <dsp:nvSpPr>
        <dsp:cNvPr id="0" name=""/>
        <dsp:cNvSpPr/>
      </dsp:nvSpPr>
      <dsp:spPr>
        <a:xfrm>
          <a:off x="6326207" y="1861424"/>
          <a:ext cx="2595034" cy="146557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Políticas de Seguridad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Estándares, mejores Prácticas.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Planeamiento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Medios Humanos y técnicos</a:t>
          </a:r>
        </a:p>
      </dsp:txBody>
      <dsp:txXfrm>
        <a:off x="6326207" y="1861424"/>
        <a:ext cx="2595034" cy="1465571"/>
      </dsp:txXfrm>
    </dsp:sp>
    <dsp:sp modelId="{B76CC2FD-CE7D-4A8F-847F-0E3A134E848E}">
      <dsp:nvSpPr>
        <dsp:cNvPr id="0" name=""/>
        <dsp:cNvSpPr/>
      </dsp:nvSpPr>
      <dsp:spPr>
        <a:xfrm rot="18138037">
          <a:off x="1333315" y="1702263"/>
          <a:ext cx="2172575" cy="45746"/>
        </a:xfrm>
        <a:custGeom>
          <a:avLst/>
          <a:gdLst/>
          <a:ahLst/>
          <a:cxnLst/>
          <a:rect l="0" t="0" r="0" b="0"/>
          <a:pathLst>
            <a:path>
              <a:moveTo>
                <a:pt x="0" y="22873"/>
              </a:moveTo>
              <a:lnTo>
                <a:pt x="2172575" y="228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800" kern="1200"/>
        </a:p>
      </dsp:txBody>
      <dsp:txXfrm rot="18138037">
        <a:off x="2365288" y="1670822"/>
        <a:ext cx="108628" cy="108628"/>
      </dsp:txXfrm>
    </dsp:sp>
    <dsp:sp modelId="{BD810329-75CF-448F-97C1-AFDEBE60B185}">
      <dsp:nvSpPr>
        <dsp:cNvPr id="0" name=""/>
        <dsp:cNvSpPr/>
      </dsp:nvSpPr>
      <dsp:spPr>
        <a:xfrm>
          <a:off x="3000073" y="0"/>
          <a:ext cx="2595034" cy="161389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Seguridad Física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Seguridad de Personal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Seguridad de la Información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Emergencias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Investigaciones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3000073" y="0"/>
        <a:ext cx="2595034" cy="1613891"/>
      </dsp:txXfrm>
    </dsp:sp>
    <dsp:sp modelId="{E0D9A2C4-2210-45A4-A61C-D5EDB3FCF058}">
      <dsp:nvSpPr>
        <dsp:cNvPr id="0" name=""/>
        <dsp:cNvSpPr/>
      </dsp:nvSpPr>
      <dsp:spPr>
        <a:xfrm rot="3332338">
          <a:off x="1375369" y="3501197"/>
          <a:ext cx="2136397" cy="45746"/>
        </a:xfrm>
        <a:custGeom>
          <a:avLst/>
          <a:gdLst/>
          <a:ahLst/>
          <a:cxnLst/>
          <a:rect l="0" t="0" r="0" b="0"/>
          <a:pathLst>
            <a:path>
              <a:moveTo>
                <a:pt x="0" y="22873"/>
              </a:moveTo>
              <a:lnTo>
                <a:pt x="2136397" y="228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800" kern="1200"/>
        </a:p>
      </dsp:txBody>
      <dsp:txXfrm rot="3332338">
        <a:off x="2390158" y="3470660"/>
        <a:ext cx="106819" cy="106819"/>
      </dsp:txXfrm>
    </dsp:sp>
    <dsp:sp modelId="{6B4DB7EC-F70C-4B5C-A3E2-267447D58839}">
      <dsp:nvSpPr>
        <dsp:cNvPr id="0" name=""/>
        <dsp:cNvSpPr/>
      </dsp:nvSpPr>
      <dsp:spPr>
        <a:xfrm>
          <a:off x="3048004" y="3835370"/>
          <a:ext cx="2595034" cy="113888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Servicios de Seguridad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3048004" y="3835370"/>
        <a:ext cx="2595034" cy="1138883"/>
      </dsp:txXfrm>
    </dsp:sp>
    <dsp:sp modelId="{F6C024AA-7220-42A5-B91C-A7462EC1FAAA}">
      <dsp:nvSpPr>
        <dsp:cNvPr id="0" name=""/>
        <dsp:cNvSpPr/>
      </dsp:nvSpPr>
      <dsp:spPr>
        <a:xfrm rot="20880">
          <a:off x="5643032" y="4384206"/>
          <a:ext cx="746605" cy="45746"/>
        </a:xfrm>
        <a:custGeom>
          <a:avLst/>
          <a:gdLst/>
          <a:ahLst/>
          <a:cxnLst/>
          <a:rect l="0" t="0" r="0" b="0"/>
          <a:pathLst>
            <a:path>
              <a:moveTo>
                <a:pt x="0" y="22873"/>
              </a:moveTo>
              <a:lnTo>
                <a:pt x="746605" y="2287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 rot="20880">
        <a:off x="5997669" y="4388414"/>
        <a:ext cx="37330" cy="37330"/>
      </dsp:txXfrm>
    </dsp:sp>
    <dsp:sp modelId="{52CA58E5-2A3B-4132-A989-CEC46231C045}">
      <dsp:nvSpPr>
        <dsp:cNvPr id="0" name=""/>
        <dsp:cNvSpPr/>
      </dsp:nvSpPr>
      <dsp:spPr>
        <a:xfrm>
          <a:off x="6389630" y="3713293"/>
          <a:ext cx="2595034" cy="139210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Servicios de Consultoría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Servicios de Vigilancia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Servicios de Seguridad Tecnológica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6389630" y="3713293"/>
        <a:ext cx="2595034" cy="13921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9E8173-ED5B-4439-BD92-F0980B54EF19}">
      <dsp:nvSpPr>
        <dsp:cNvPr id="0" name=""/>
        <dsp:cNvSpPr/>
      </dsp:nvSpPr>
      <dsp:spPr>
        <a:xfrm>
          <a:off x="362232" y="162896"/>
          <a:ext cx="1531217" cy="9187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alpha val="9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noProof="0" dirty="0" smtClean="0">
              <a:solidFill>
                <a:schemeClr val="tx1"/>
              </a:solidFill>
            </a:rPr>
            <a:t>Necesidades de Seguridad</a:t>
          </a:r>
          <a:endParaRPr lang="es-ES" sz="1800" b="0" kern="1200" noProof="0" dirty="0">
            <a:solidFill>
              <a:schemeClr val="tx1"/>
            </a:solidFill>
          </a:endParaRPr>
        </a:p>
      </dsp:txBody>
      <dsp:txXfrm>
        <a:off x="362232" y="162896"/>
        <a:ext cx="1531217" cy="918730"/>
      </dsp:txXfrm>
    </dsp:sp>
    <dsp:sp modelId="{C5707146-A1BF-4266-B44B-4C86E6C89FC4}">
      <dsp:nvSpPr>
        <dsp:cNvPr id="0" name=""/>
        <dsp:cNvSpPr/>
      </dsp:nvSpPr>
      <dsp:spPr>
        <a:xfrm>
          <a:off x="2028197" y="432390"/>
          <a:ext cx="324618" cy="379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shade val="9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noProof="0" dirty="0"/>
        </a:p>
      </dsp:txBody>
      <dsp:txXfrm>
        <a:off x="2028197" y="432390"/>
        <a:ext cx="324618" cy="379742"/>
      </dsp:txXfrm>
    </dsp:sp>
    <dsp:sp modelId="{0F3E978B-8CD8-4970-BED9-6D9D4B7C0185}">
      <dsp:nvSpPr>
        <dsp:cNvPr id="0" name=""/>
        <dsp:cNvSpPr/>
      </dsp:nvSpPr>
      <dsp:spPr>
        <a:xfrm>
          <a:off x="2505937" y="162896"/>
          <a:ext cx="1531217" cy="9187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alpha val="90000"/>
              <a:hueOff val="0"/>
              <a:satOff val="0"/>
              <a:lumOff val="0"/>
              <a:alphaOff val="-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noProof="0" dirty="0" smtClean="0">
              <a:solidFill>
                <a:schemeClr val="tx1"/>
              </a:solidFill>
            </a:rPr>
            <a:t>Contratación de servicios</a:t>
          </a:r>
          <a:endParaRPr lang="es-ES" sz="1800" b="0" kern="1200" noProof="0" dirty="0">
            <a:solidFill>
              <a:schemeClr val="tx1"/>
            </a:solidFill>
          </a:endParaRPr>
        </a:p>
      </dsp:txBody>
      <dsp:txXfrm>
        <a:off x="2505937" y="162896"/>
        <a:ext cx="1531217" cy="918730"/>
      </dsp:txXfrm>
    </dsp:sp>
    <dsp:sp modelId="{1B815AB4-A1E2-4828-B79A-F4530F56B061}">
      <dsp:nvSpPr>
        <dsp:cNvPr id="0" name=""/>
        <dsp:cNvSpPr/>
      </dsp:nvSpPr>
      <dsp:spPr>
        <a:xfrm rot="1576">
          <a:off x="4171903" y="432878"/>
          <a:ext cx="324618" cy="379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24919"/>
            <a:satOff val="-316"/>
            <a:lumOff val="349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shade val="90000"/>
              <a:hueOff val="24919"/>
              <a:satOff val="-316"/>
              <a:lumOff val="3497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noProof="0"/>
        </a:p>
      </dsp:txBody>
      <dsp:txXfrm rot="1576">
        <a:off x="4171903" y="432878"/>
        <a:ext cx="324618" cy="379742"/>
      </dsp:txXfrm>
    </dsp:sp>
    <dsp:sp modelId="{52B266FB-5A5F-4868-A60C-10919925F41A}">
      <dsp:nvSpPr>
        <dsp:cNvPr id="0" name=""/>
        <dsp:cNvSpPr/>
      </dsp:nvSpPr>
      <dsp:spPr>
        <a:xfrm>
          <a:off x="4649643" y="163879"/>
          <a:ext cx="1531217" cy="9187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alpha val="90000"/>
              <a:hueOff val="0"/>
              <a:satOff val="0"/>
              <a:lumOff val="0"/>
              <a:alphaOff val="-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0" kern="1200" dirty="0" smtClean="0">
              <a:solidFill>
                <a:schemeClr val="tx1"/>
              </a:solidFill>
            </a:rPr>
            <a:t>Elaboración de Contrato</a:t>
          </a:r>
          <a:endParaRPr lang="es-EC" sz="1800" b="0" kern="1200" dirty="0">
            <a:solidFill>
              <a:schemeClr val="tx1"/>
            </a:solidFill>
          </a:endParaRPr>
        </a:p>
      </dsp:txBody>
      <dsp:txXfrm>
        <a:off x="4649643" y="163879"/>
        <a:ext cx="1531217" cy="918730"/>
      </dsp:txXfrm>
    </dsp:sp>
    <dsp:sp modelId="{1D4E2356-667A-47FB-B251-D2235D376A55}">
      <dsp:nvSpPr>
        <dsp:cNvPr id="0" name=""/>
        <dsp:cNvSpPr/>
      </dsp:nvSpPr>
      <dsp:spPr>
        <a:xfrm rot="21579875">
          <a:off x="6315605" y="427152"/>
          <a:ext cx="324623" cy="379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49839"/>
            <a:satOff val="-632"/>
            <a:lumOff val="6995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shade val="90000"/>
              <a:hueOff val="49839"/>
              <a:satOff val="-632"/>
              <a:lumOff val="699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/>
        </a:p>
      </dsp:txBody>
      <dsp:txXfrm rot="21579875">
        <a:off x="6315605" y="427152"/>
        <a:ext cx="324623" cy="379742"/>
      </dsp:txXfrm>
    </dsp:sp>
    <dsp:sp modelId="{2FBE7E3A-D799-49F7-8F5F-F9738ADFD339}">
      <dsp:nvSpPr>
        <dsp:cNvPr id="0" name=""/>
        <dsp:cNvSpPr/>
      </dsp:nvSpPr>
      <dsp:spPr>
        <a:xfrm>
          <a:off x="6793348" y="151329"/>
          <a:ext cx="1531217" cy="9187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1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alpha val="90000"/>
              <a:hueOff val="0"/>
              <a:satOff val="0"/>
              <a:lumOff val="0"/>
              <a:alphaOff val="-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0" kern="1200" dirty="0" smtClean="0">
              <a:solidFill>
                <a:schemeClr val="tx1"/>
              </a:solidFill>
            </a:rPr>
            <a:t>Marco Legal</a:t>
          </a:r>
          <a:endParaRPr lang="es-EC" sz="1800" b="0" kern="1200" dirty="0">
            <a:solidFill>
              <a:schemeClr val="tx1"/>
            </a:solidFill>
          </a:endParaRPr>
        </a:p>
      </dsp:txBody>
      <dsp:txXfrm>
        <a:off x="6793348" y="151329"/>
        <a:ext cx="1531217" cy="918730"/>
      </dsp:txXfrm>
    </dsp:sp>
    <dsp:sp modelId="{F7B39CE5-ECE2-4260-877E-3110A4657395}">
      <dsp:nvSpPr>
        <dsp:cNvPr id="0" name=""/>
        <dsp:cNvSpPr/>
      </dsp:nvSpPr>
      <dsp:spPr>
        <a:xfrm rot="5400000">
          <a:off x="7436038" y="1105154"/>
          <a:ext cx="245838" cy="379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74758"/>
            <a:satOff val="-948"/>
            <a:lumOff val="1049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shade val="90000"/>
              <a:hueOff val="74758"/>
              <a:satOff val="-948"/>
              <a:lumOff val="10492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300" kern="1200"/>
        </a:p>
      </dsp:txBody>
      <dsp:txXfrm rot="5400000">
        <a:off x="7436038" y="1105154"/>
        <a:ext cx="245838" cy="379742"/>
      </dsp:txXfrm>
    </dsp:sp>
    <dsp:sp modelId="{4723DFA7-3EEA-4A64-958F-3476444509F6}">
      <dsp:nvSpPr>
        <dsp:cNvPr id="0" name=""/>
        <dsp:cNvSpPr/>
      </dsp:nvSpPr>
      <dsp:spPr>
        <a:xfrm>
          <a:off x="6793348" y="1533906"/>
          <a:ext cx="1531217" cy="9187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alpha val="90000"/>
              <a:hueOff val="0"/>
              <a:satOff val="0"/>
              <a:lumOff val="0"/>
              <a:alphaOff val="-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noProof="0" dirty="0" smtClean="0">
              <a:solidFill>
                <a:schemeClr val="tx1"/>
              </a:solidFill>
            </a:rPr>
            <a:t>Elementos Esenciales</a:t>
          </a:r>
          <a:endParaRPr lang="es-ES" sz="1800" b="0" kern="1200" noProof="0" dirty="0">
            <a:solidFill>
              <a:schemeClr val="tx1"/>
            </a:solidFill>
          </a:endParaRPr>
        </a:p>
      </dsp:txBody>
      <dsp:txXfrm>
        <a:off x="6793348" y="1533906"/>
        <a:ext cx="1531217" cy="918730"/>
      </dsp:txXfrm>
    </dsp:sp>
    <dsp:sp modelId="{5F0A9BBE-E038-490E-B12C-26F50F0929F5}">
      <dsp:nvSpPr>
        <dsp:cNvPr id="0" name=""/>
        <dsp:cNvSpPr/>
      </dsp:nvSpPr>
      <dsp:spPr>
        <a:xfrm rot="10800000">
          <a:off x="6333982" y="1803400"/>
          <a:ext cx="324618" cy="379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99678"/>
            <a:satOff val="-1265"/>
            <a:lumOff val="1399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shade val="90000"/>
              <a:hueOff val="99678"/>
              <a:satOff val="-1265"/>
              <a:lumOff val="1399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noProof="0"/>
        </a:p>
      </dsp:txBody>
      <dsp:txXfrm rot="10800000">
        <a:off x="6333982" y="1803400"/>
        <a:ext cx="324618" cy="379742"/>
      </dsp:txXfrm>
    </dsp:sp>
    <dsp:sp modelId="{03077082-E386-4C91-8500-4E01996A7693}">
      <dsp:nvSpPr>
        <dsp:cNvPr id="0" name=""/>
        <dsp:cNvSpPr/>
      </dsp:nvSpPr>
      <dsp:spPr>
        <a:xfrm>
          <a:off x="4649643" y="1533906"/>
          <a:ext cx="1531217" cy="9187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2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alpha val="90000"/>
              <a:hueOff val="0"/>
              <a:satOff val="0"/>
              <a:lumOff val="0"/>
              <a:alphaOff val="-2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noProof="0" dirty="0" smtClean="0">
              <a:solidFill>
                <a:schemeClr val="tx1"/>
              </a:solidFill>
            </a:rPr>
            <a:t>Elementos Naturales</a:t>
          </a:r>
          <a:endParaRPr lang="es-ES" sz="1800" b="0" kern="1200" noProof="0" dirty="0">
            <a:solidFill>
              <a:schemeClr val="tx1"/>
            </a:solidFill>
          </a:endParaRPr>
        </a:p>
      </dsp:txBody>
      <dsp:txXfrm>
        <a:off x="4649643" y="1533906"/>
        <a:ext cx="1531217" cy="918730"/>
      </dsp:txXfrm>
    </dsp:sp>
    <dsp:sp modelId="{344DA0C2-D132-4A77-B968-8C888DBE2C0B}">
      <dsp:nvSpPr>
        <dsp:cNvPr id="0" name=""/>
        <dsp:cNvSpPr/>
      </dsp:nvSpPr>
      <dsp:spPr>
        <a:xfrm rot="10800000">
          <a:off x="4190277" y="1803400"/>
          <a:ext cx="324618" cy="379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124597"/>
            <a:satOff val="-1581"/>
            <a:lumOff val="1748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shade val="90000"/>
              <a:hueOff val="124597"/>
              <a:satOff val="-1581"/>
              <a:lumOff val="17487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noProof="0"/>
        </a:p>
      </dsp:txBody>
      <dsp:txXfrm rot="10800000">
        <a:off x="4190277" y="1803400"/>
        <a:ext cx="324618" cy="379742"/>
      </dsp:txXfrm>
    </dsp:sp>
    <dsp:sp modelId="{A1186F56-9990-45B7-ABA3-1E0CDA712BC2}">
      <dsp:nvSpPr>
        <dsp:cNvPr id="0" name=""/>
        <dsp:cNvSpPr/>
      </dsp:nvSpPr>
      <dsp:spPr>
        <a:xfrm>
          <a:off x="2505937" y="1533906"/>
          <a:ext cx="1531217" cy="9187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alpha val="90000"/>
              <a:hueOff val="0"/>
              <a:satOff val="0"/>
              <a:lumOff val="0"/>
              <a:alphaOff val="-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noProof="0" dirty="0" smtClean="0">
              <a:solidFill>
                <a:schemeClr val="tx1"/>
              </a:solidFill>
            </a:rPr>
            <a:t>Elementos Accidentales</a:t>
          </a:r>
          <a:endParaRPr lang="es-ES" sz="1800" b="0" kern="1200" noProof="0" dirty="0">
            <a:solidFill>
              <a:schemeClr val="tx1"/>
            </a:solidFill>
          </a:endParaRPr>
        </a:p>
      </dsp:txBody>
      <dsp:txXfrm>
        <a:off x="2505937" y="1533906"/>
        <a:ext cx="1531217" cy="918730"/>
      </dsp:txXfrm>
    </dsp:sp>
    <dsp:sp modelId="{5524DB3D-677C-4BC0-A129-C7DE86636B37}">
      <dsp:nvSpPr>
        <dsp:cNvPr id="0" name=""/>
        <dsp:cNvSpPr/>
      </dsp:nvSpPr>
      <dsp:spPr>
        <a:xfrm rot="10800000">
          <a:off x="2046572" y="1803400"/>
          <a:ext cx="324618" cy="379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149517"/>
            <a:satOff val="-1897"/>
            <a:lumOff val="20985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shade val="90000"/>
              <a:hueOff val="149517"/>
              <a:satOff val="-1897"/>
              <a:lumOff val="2098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noProof="0"/>
        </a:p>
      </dsp:txBody>
      <dsp:txXfrm rot="10800000">
        <a:off x="2046572" y="1803400"/>
        <a:ext cx="324618" cy="379742"/>
      </dsp:txXfrm>
    </dsp:sp>
    <dsp:sp modelId="{51E289F3-F030-4A51-897B-2AE4A12797F5}">
      <dsp:nvSpPr>
        <dsp:cNvPr id="0" name=""/>
        <dsp:cNvSpPr/>
      </dsp:nvSpPr>
      <dsp:spPr>
        <a:xfrm>
          <a:off x="362232" y="1533906"/>
          <a:ext cx="1531217" cy="9187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3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alpha val="90000"/>
              <a:hueOff val="0"/>
              <a:satOff val="0"/>
              <a:lumOff val="0"/>
              <a:alphaOff val="-3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0" kern="1200" dirty="0" smtClean="0">
              <a:solidFill>
                <a:schemeClr val="tx1"/>
              </a:solidFill>
            </a:rPr>
            <a:t>Mejores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0" kern="1200" dirty="0" smtClean="0">
              <a:solidFill>
                <a:schemeClr val="tx1"/>
              </a:solidFill>
            </a:rPr>
            <a:t>Prácticas</a:t>
          </a:r>
          <a:endParaRPr lang="es-EC" sz="1800" b="0" kern="1200" dirty="0">
            <a:solidFill>
              <a:schemeClr val="tx1"/>
            </a:solidFill>
          </a:endParaRPr>
        </a:p>
      </dsp:txBody>
      <dsp:txXfrm>
        <a:off x="362232" y="1533906"/>
        <a:ext cx="1531217" cy="918730"/>
      </dsp:txXfrm>
    </dsp:sp>
    <dsp:sp modelId="{2E59F28F-D441-413B-8667-F4CED00E5E5E}">
      <dsp:nvSpPr>
        <dsp:cNvPr id="0" name=""/>
        <dsp:cNvSpPr/>
      </dsp:nvSpPr>
      <dsp:spPr>
        <a:xfrm rot="1834349">
          <a:off x="2081476" y="2559678"/>
          <a:ext cx="653130" cy="379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174436"/>
            <a:satOff val="-2213"/>
            <a:lumOff val="2448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shade val="90000"/>
              <a:hueOff val="174436"/>
              <a:satOff val="-2213"/>
              <a:lumOff val="24482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/>
        </a:p>
      </dsp:txBody>
      <dsp:txXfrm rot="1834349">
        <a:off x="2081476" y="2559678"/>
        <a:ext cx="653130" cy="379742"/>
      </dsp:txXfrm>
    </dsp:sp>
    <dsp:sp modelId="{9660AA6A-2CBD-483F-9273-6A4119BDCC39}">
      <dsp:nvSpPr>
        <dsp:cNvPr id="0" name=""/>
        <dsp:cNvSpPr/>
      </dsp:nvSpPr>
      <dsp:spPr>
        <a:xfrm>
          <a:off x="2954462" y="2854137"/>
          <a:ext cx="2968373" cy="21899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>
              <a:alpha val="90000"/>
              <a:hueOff val="0"/>
              <a:satOff val="0"/>
              <a:lumOff val="0"/>
              <a:alphaOff val="-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 dirty="0"/>
        </a:p>
      </dsp:txBody>
      <dsp:txXfrm>
        <a:off x="2954462" y="2854137"/>
        <a:ext cx="2968373" cy="21899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C1AAA3-2CE1-4CC2-A846-B4AE65D472C9}">
      <dsp:nvSpPr>
        <dsp:cNvPr id="0" name=""/>
        <dsp:cNvSpPr/>
      </dsp:nvSpPr>
      <dsp:spPr>
        <a:xfrm>
          <a:off x="0" y="1"/>
          <a:ext cx="8153400" cy="4495796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Arial" pitchFamily="34" charset="0"/>
            <a:cs typeface="Arial" pitchFamily="34" charset="0"/>
          </a:endParaRPr>
        </a:p>
      </dsp:txBody>
      <dsp:txXfrm>
        <a:off x="0" y="1"/>
        <a:ext cx="8153400" cy="449579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A0BD2-5619-4842-BAC6-E1C608B49E81}">
      <dsp:nvSpPr>
        <dsp:cNvPr id="0" name=""/>
        <dsp:cNvSpPr/>
      </dsp:nvSpPr>
      <dsp:spPr>
        <a:xfrm>
          <a:off x="451971" y="319119"/>
          <a:ext cx="1797866" cy="15715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Insumos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Medios Humanos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Logística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901437" y="319119"/>
        <a:ext cx="1348399" cy="1571561"/>
      </dsp:txXfrm>
    </dsp:sp>
    <dsp:sp modelId="{02475F33-D77B-48E8-870B-25D734386FB3}">
      <dsp:nvSpPr>
        <dsp:cNvPr id="0" name=""/>
        <dsp:cNvSpPr/>
      </dsp:nvSpPr>
      <dsp:spPr>
        <a:xfrm>
          <a:off x="2504" y="655433"/>
          <a:ext cx="898933" cy="898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b="1" kern="1200" dirty="0" smtClean="0">
              <a:solidFill>
                <a:schemeClr val="tx1"/>
              </a:solidFill>
            </a:rPr>
            <a:t>ENTRADA</a:t>
          </a:r>
          <a:endParaRPr lang="es-EC" sz="1000" b="1" kern="1200" dirty="0">
            <a:solidFill>
              <a:schemeClr val="tx1"/>
            </a:solidFill>
          </a:endParaRPr>
        </a:p>
      </dsp:txBody>
      <dsp:txXfrm>
        <a:off x="2504" y="655433"/>
        <a:ext cx="898933" cy="898933"/>
      </dsp:txXfrm>
    </dsp:sp>
    <dsp:sp modelId="{84A7298E-00E1-4EAA-A1D2-A12C6A33176F}">
      <dsp:nvSpPr>
        <dsp:cNvPr id="0" name=""/>
        <dsp:cNvSpPr/>
      </dsp:nvSpPr>
      <dsp:spPr>
        <a:xfrm>
          <a:off x="2362204" y="319119"/>
          <a:ext cx="3197343" cy="15715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Actividades: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Procedimientos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Planes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3161540" y="319119"/>
        <a:ext cx="2398007" cy="1571561"/>
      </dsp:txXfrm>
    </dsp:sp>
    <dsp:sp modelId="{306A6DB7-1286-4A41-A880-FD02D4E07B24}">
      <dsp:nvSpPr>
        <dsp:cNvPr id="0" name=""/>
        <dsp:cNvSpPr/>
      </dsp:nvSpPr>
      <dsp:spPr>
        <a:xfrm>
          <a:off x="2447351" y="655433"/>
          <a:ext cx="898933" cy="898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 smtClean="0">
              <a:solidFill>
                <a:schemeClr val="tx1"/>
              </a:solidFill>
            </a:rPr>
            <a:t>TAREAS</a:t>
          </a:r>
          <a:endParaRPr lang="es-EC" sz="1200" b="1" kern="1200" dirty="0">
            <a:solidFill>
              <a:schemeClr val="tx1"/>
            </a:solidFill>
          </a:endParaRPr>
        </a:p>
      </dsp:txBody>
      <dsp:txXfrm>
        <a:off x="2447351" y="655433"/>
        <a:ext cx="898933" cy="898933"/>
      </dsp:txXfrm>
    </dsp:sp>
    <dsp:sp modelId="{6EEEAE7C-81DF-4071-B643-CDE4181D7E2A}">
      <dsp:nvSpPr>
        <dsp:cNvPr id="0" name=""/>
        <dsp:cNvSpPr/>
      </dsp:nvSpPr>
      <dsp:spPr>
        <a:xfrm>
          <a:off x="6249452" y="338292"/>
          <a:ext cx="1541724" cy="15715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Servicio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6634883" y="338292"/>
        <a:ext cx="1156293" cy="1571561"/>
      </dsp:txXfrm>
    </dsp:sp>
    <dsp:sp modelId="{8677A0D8-C229-4F7B-A5B1-377F81C69360}">
      <dsp:nvSpPr>
        <dsp:cNvPr id="0" name=""/>
        <dsp:cNvSpPr/>
      </dsp:nvSpPr>
      <dsp:spPr>
        <a:xfrm>
          <a:off x="5671914" y="655433"/>
          <a:ext cx="898933" cy="898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 smtClean="0">
              <a:solidFill>
                <a:schemeClr val="tx1"/>
              </a:solidFill>
            </a:rPr>
            <a:t>SALIDA</a:t>
          </a:r>
          <a:endParaRPr lang="es-EC" sz="1200" b="1" kern="1200" dirty="0">
            <a:solidFill>
              <a:schemeClr val="tx1"/>
            </a:solidFill>
          </a:endParaRPr>
        </a:p>
      </dsp:txBody>
      <dsp:txXfrm>
        <a:off x="5671914" y="655433"/>
        <a:ext cx="898933" cy="89893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C60143-E426-4438-A2B6-B1828BC997A1}">
      <dsp:nvSpPr>
        <dsp:cNvPr id="0" name=""/>
        <dsp:cNvSpPr/>
      </dsp:nvSpPr>
      <dsp:spPr>
        <a:xfrm>
          <a:off x="685800" y="2018"/>
          <a:ext cx="1786216" cy="107172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</a:rPr>
            <a:t>Planteamiento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+mn-lt"/>
            </a:rPr>
            <a:t>del</a:t>
          </a:r>
          <a:r>
            <a:rPr lang="es-EC" sz="1600" kern="1200" dirty="0" smtClean="0">
              <a:solidFill>
                <a:schemeClr val="tx1"/>
              </a:solidFill>
            </a:rPr>
            <a:t> problema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685800" y="2018"/>
        <a:ext cx="1786216" cy="1071729"/>
      </dsp:txXfrm>
    </dsp:sp>
    <dsp:sp modelId="{3AA082A4-FE66-4F84-A453-FB76AC4E8056}">
      <dsp:nvSpPr>
        <dsp:cNvPr id="0" name=""/>
        <dsp:cNvSpPr/>
      </dsp:nvSpPr>
      <dsp:spPr>
        <a:xfrm>
          <a:off x="2629203" y="316392"/>
          <a:ext cx="378677" cy="442981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</a:endParaRPr>
        </a:p>
      </dsp:txBody>
      <dsp:txXfrm>
        <a:off x="2629203" y="316392"/>
        <a:ext cx="378677" cy="442981"/>
      </dsp:txXfrm>
    </dsp:sp>
    <dsp:sp modelId="{5775BB30-D78D-4288-B9DD-21695405ACAB}">
      <dsp:nvSpPr>
        <dsp:cNvPr id="0" name=""/>
        <dsp:cNvSpPr/>
      </dsp:nvSpPr>
      <dsp:spPr>
        <a:xfrm>
          <a:off x="3186503" y="2018"/>
          <a:ext cx="1786216" cy="107172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</a:rPr>
            <a:t>Formulación de objetivos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3186503" y="2018"/>
        <a:ext cx="1786216" cy="1071729"/>
      </dsp:txXfrm>
    </dsp:sp>
    <dsp:sp modelId="{81F658F8-408A-46DF-BE7D-4E9C8E1EF8E4}">
      <dsp:nvSpPr>
        <dsp:cNvPr id="0" name=""/>
        <dsp:cNvSpPr/>
      </dsp:nvSpPr>
      <dsp:spPr>
        <a:xfrm>
          <a:off x="5129906" y="316392"/>
          <a:ext cx="378677" cy="442981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</a:endParaRPr>
        </a:p>
      </dsp:txBody>
      <dsp:txXfrm>
        <a:off x="5129906" y="316392"/>
        <a:ext cx="378677" cy="442981"/>
      </dsp:txXfrm>
    </dsp:sp>
    <dsp:sp modelId="{BCA31E7E-7BA6-4B8B-9487-D00668D4A0F5}">
      <dsp:nvSpPr>
        <dsp:cNvPr id="0" name=""/>
        <dsp:cNvSpPr/>
      </dsp:nvSpPr>
      <dsp:spPr>
        <a:xfrm>
          <a:off x="5687206" y="2018"/>
          <a:ext cx="2085193" cy="107172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</a:rPr>
            <a:t>Elaboración de la hipótesis y determinación de variables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5687206" y="2018"/>
        <a:ext cx="2085193" cy="1071729"/>
      </dsp:txXfrm>
    </dsp:sp>
    <dsp:sp modelId="{26BCBBEA-6C1C-4BB5-A621-40997C8E3D80}">
      <dsp:nvSpPr>
        <dsp:cNvPr id="0" name=""/>
        <dsp:cNvSpPr/>
      </dsp:nvSpPr>
      <dsp:spPr>
        <a:xfrm rot="5400000">
          <a:off x="6613649" y="1198783"/>
          <a:ext cx="380001" cy="442981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</a:endParaRPr>
        </a:p>
      </dsp:txBody>
      <dsp:txXfrm rot="5400000">
        <a:off x="6613649" y="1198783"/>
        <a:ext cx="380001" cy="442981"/>
      </dsp:txXfrm>
    </dsp:sp>
    <dsp:sp modelId="{D1141720-7D46-4AD6-B5D4-4A29E9B07E42}">
      <dsp:nvSpPr>
        <dsp:cNvPr id="0" name=""/>
        <dsp:cNvSpPr/>
      </dsp:nvSpPr>
      <dsp:spPr>
        <a:xfrm>
          <a:off x="5986183" y="1788235"/>
          <a:ext cx="1786216" cy="107172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</a:rPr>
            <a:t>Determinar el tipo de investigación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5986183" y="1788235"/>
        <a:ext cx="1786216" cy="1071729"/>
      </dsp:txXfrm>
    </dsp:sp>
    <dsp:sp modelId="{8EC75FDA-B0DC-4669-B53B-47E3590B339D}">
      <dsp:nvSpPr>
        <dsp:cNvPr id="0" name=""/>
        <dsp:cNvSpPr/>
      </dsp:nvSpPr>
      <dsp:spPr>
        <a:xfrm rot="10800000">
          <a:off x="5450318" y="2102609"/>
          <a:ext cx="378677" cy="442981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</a:endParaRPr>
        </a:p>
      </dsp:txBody>
      <dsp:txXfrm rot="10800000">
        <a:off x="5450318" y="2102609"/>
        <a:ext cx="378677" cy="442981"/>
      </dsp:txXfrm>
    </dsp:sp>
    <dsp:sp modelId="{CFECE0DA-8EF4-455D-9202-20C51ED76D7E}">
      <dsp:nvSpPr>
        <dsp:cNvPr id="0" name=""/>
        <dsp:cNvSpPr/>
      </dsp:nvSpPr>
      <dsp:spPr>
        <a:xfrm>
          <a:off x="3485480" y="1788235"/>
          <a:ext cx="1786216" cy="107172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</a:rPr>
            <a:t>Fundamentación teórica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3485480" y="1788235"/>
        <a:ext cx="1786216" cy="1071729"/>
      </dsp:txXfrm>
    </dsp:sp>
    <dsp:sp modelId="{336D6D89-DA1A-48D8-BC1A-0030195EF66E}">
      <dsp:nvSpPr>
        <dsp:cNvPr id="0" name=""/>
        <dsp:cNvSpPr/>
      </dsp:nvSpPr>
      <dsp:spPr>
        <a:xfrm rot="10800000">
          <a:off x="2949615" y="2102609"/>
          <a:ext cx="378677" cy="442981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</a:endParaRPr>
        </a:p>
      </dsp:txBody>
      <dsp:txXfrm rot="10800000">
        <a:off x="2949615" y="2102609"/>
        <a:ext cx="378677" cy="442981"/>
      </dsp:txXfrm>
    </dsp:sp>
    <dsp:sp modelId="{4AB20406-F1DE-4B6D-9549-A2133431B3D0}">
      <dsp:nvSpPr>
        <dsp:cNvPr id="0" name=""/>
        <dsp:cNvSpPr/>
      </dsp:nvSpPr>
      <dsp:spPr>
        <a:xfrm>
          <a:off x="691623" y="1788235"/>
          <a:ext cx="2079370" cy="107172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</a:rPr>
            <a:t>Recolección y análisis estadístico de la información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691623" y="1788235"/>
        <a:ext cx="2079370" cy="1071729"/>
      </dsp:txXfrm>
    </dsp:sp>
    <dsp:sp modelId="{FCC43A8B-7D7C-4CFC-AF97-20E43B7314B0}">
      <dsp:nvSpPr>
        <dsp:cNvPr id="0" name=""/>
        <dsp:cNvSpPr/>
      </dsp:nvSpPr>
      <dsp:spPr>
        <a:xfrm rot="5318060">
          <a:off x="1562951" y="2985000"/>
          <a:ext cx="378785" cy="442981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</a:endParaRPr>
        </a:p>
      </dsp:txBody>
      <dsp:txXfrm rot="5318060">
        <a:off x="1562951" y="2985000"/>
        <a:ext cx="378785" cy="442981"/>
      </dsp:txXfrm>
    </dsp:sp>
    <dsp:sp modelId="{DBF0D269-2991-4BF1-AD30-D6CD1FE8D144}">
      <dsp:nvSpPr>
        <dsp:cNvPr id="0" name=""/>
        <dsp:cNvSpPr/>
      </dsp:nvSpPr>
      <dsp:spPr>
        <a:xfrm>
          <a:off x="691623" y="3574451"/>
          <a:ext cx="2164537" cy="107172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</a:rPr>
            <a:t>Conclusiones y recomendaciones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691623" y="3574451"/>
        <a:ext cx="2164537" cy="1071729"/>
      </dsp:txXfrm>
    </dsp:sp>
    <dsp:sp modelId="{10F3E97A-EE4F-4245-9BC8-F61BA449AD19}">
      <dsp:nvSpPr>
        <dsp:cNvPr id="0" name=""/>
        <dsp:cNvSpPr/>
      </dsp:nvSpPr>
      <dsp:spPr>
        <a:xfrm>
          <a:off x="3013347" y="3888825"/>
          <a:ext cx="378677" cy="442981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>
          <a:bevelT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</a:endParaRPr>
        </a:p>
      </dsp:txBody>
      <dsp:txXfrm>
        <a:off x="3013347" y="3888825"/>
        <a:ext cx="378677" cy="442981"/>
      </dsp:txXfrm>
    </dsp:sp>
    <dsp:sp modelId="{DBA261C5-7EC1-45A7-AB93-F26F27C6E935}">
      <dsp:nvSpPr>
        <dsp:cNvPr id="0" name=""/>
        <dsp:cNvSpPr/>
      </dsp:nvSpPr>
      <dsp:spPr>
        <a:xfrm>
          <a:off x="3570646" y="3574451"/>
          <a:ext cx="1786216" cy="107172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  <a:backdrop>
            <a:anchor x="0" y="0" z="-210000"/>
            <a:norm dx="0" dy="0" dz="914400"/>
            <a:up dx="0" dy="914400" dz="0"/>
          </a:backdrop>
        </a:scene3d>
        <a:sp3d prstMaterial="matte">
          <a:bevelT w="127000" h="63500" prst="convex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</a:rPr>
            <a:t>Elaboración de la propuesta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3570646" y="3574451"/>
        <a:ext cx="1786216" cy="107172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85A419-327E-4DF8-B3B9-B7897F526FAD}">
      <dsp:nvSpPr>
        <dsp:cNvPr id="0" name=""/>
        <dsp:cNvSpPr/>
      </dsp:nvSpPr>
      <dsp:spPr>
        <a:xfrm>
          <a:off x="0" y="2713453"/>
          <a:ext cx="8153400" cy="1780319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noProof="0" smtClean="0">
              <a:solidFill>
                <a:schemeClr val="tx1"/>
              </a:solidFill>
            </a:rPr>
            <a:t>Método</a:t>
          </a:r>
          <a:endParaRPr lang="es-ES" sz="3500" kern="1200" noProof="0" dirty="0">
            <a:solidFill>
              <a:schemeClr val="tx1"/>
            </a:solidFill>
          </a:endParaRPr>
        </a:p>
      </dsp:txBody>
      <dsp:txXfrm>
        <a:off x="0" y="2713453"/>
        <a:ext cx="8153400" cy="961372"/>
      </dsp:txXfrm>
    </dsp:sp>
    <dsp:sp modelId="{AA047C7B-0B7B-4B54-8B28-D8B32F6F1E05}">
      <dsp:nvSpPr>
        <dsp:cNvPr id="0" name=""/>
        <dsp:cNvSpPr/>
      </dsp:nvSpPr>
      <dsp:spPr>
        <a:xfrm>
          <a:off x="0" y="3639219"/>
          <a:ext cx="4076700" cy="818946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noProof="0" dirty="0" smtClean="0">
              <a:solidFill>
                <a:schemeClr val="tx1"/>
              </a:solidFill>
            </a:rPr>
            <a:t>Analítico sintético</a:t>
          </a:r>
          <a:endParaRPr lang="es-EC" sz="19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solidFill>
                <a:schemeClr val="tx1"/>
              </a:solidFill>
            </a:rPr>
            <a:t>Distingue las partes de un todo para analizar sus causas y efectos</a:t>
          </a:r>
          <a:endParaRPr lang="es-EC" sz="1500" kern="1200" dirty="0">
            <a:solidFill>
              <a:schemeClr val="tx1"/>
            </a:solidFill>
          </a:endParaRPr>
        </a:p>
      </dsp:txBody>
      <dsp:txXfrm>
        <a:off x="0" y="3639219"/>
        <a:ext cx="4076700" cy="818946"/>
      </dsp:txXfrm>
    </dsp:sp>
    <dsp:sp modelId="{ADA62A4E-895A-421E-B6C1-A394EB27158E}">
      <dsp:nvSpPr>
        <dsp:cNvPr id="0" name=""/>
        <dsp:cNvSpPr/>
      </dsp:nvSpPr>
      <dsp:spPr>
        <a:xfrm>
          <a:off x="4076700" y="3639219"/>
          <a:ext cx="4076700" cy="818946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noProof="0" dirty="0" smtClean="0">
              <a:solidFill>
                <a:schemeClr val="tx1"/>
              </a:solidFill>
            </a:rPr>
            <a:t>Estadístico</a:t>
          </a:r>
          <a:endParaRPr lang="es-EC" sz="19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solidFill>
                <a:schemeClr val="tx1"/>
              </a:solidFill>
            </a:rPr>
            <a:t>Secuencia de procedimientos para el manejo de datos</a:t>
          </a:r>
          <a:endParaRPr lang="es-EC" sz="1500" kern="1200" dirty="0">
            <a:solidFill>
              <a:schemeClr val="tx1"/>
            </a:solidFill>
          </a:endParaRPr>
        </a:p>
      </dsp:txBody>
      <dsp:txXfrm>
        <a:off x="4076700" y="3639219"/>
        <a:ext cx="4076700" cy="818946"/>
      </dsp:txXfrm>
    </dsp:sp>
    <dsp:sp modelId="{3DE386C3-F462-4273-B4A5-6928235CCCF8}">
      <dsp:nvSpPr>
        <dsp:cNvPr id="0" name=""/>
        <dsp:cNvSpPr/>
      </dsp:nvSpPr>
      <dsp:spPr>
        <a:xfrm rot="10800000">
          <a:off x="0" y="1"/>
          <a:ext cx="8153400" cy="2738130"/>
        </a:xfrm>
        <a:prstGeom prst="upArrowCallout">
          <a:avLst/>
        </a:prstGeom>
        <a:solidFill>
          <a:schemeClr val="accent2">
            <a:shade val="50000"/>
            <a:hueOff val="-489375"/>
            <a:satOff val="25901"/>
            <a:lumOff val="4345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noProof="0" dirty="0" smtClean="0">
              <a:solidFill>
                <a:schemeClr val="tx1"/>
              </a:solidFill>
            </a:rPr>
            <a:t>Investigación</a:t>
          </a:r>
          <a:endParaRPr lang="es-ES" sz="3500" kern="1200" noProof="0" dirty="0">
            <a:solidFill>
              <a:schemeClr val="tx1"/>
            </a:solidFill>
          </a:endParaRPr>
        </a:p>
      </dsp:txBody>
      <dsp:txXfrm>
        <a:off x="0" y="1"/>
        <a:ext cx="8153400" cy="961083"/>
      </dsp:txXfrm>
    </dsp:sp>
    <dsp:sp modelId="{933C4038-FBEA-4487-A01F-4135DC769930}">
      <dsp:nvSpPr>
        <dsp:cNvPr id="0" name=""/>
        <dsp:cNvSpPr/>
      </dsp:nvSpPr>
      <dsp:spPr>
        <a:xfrm>
          <a:off x="0" y="963111"/>
          <a:ext cx="4076700" cy="818701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noProof="0" dirty="0" smtClean="0">
              <a:solidFill>
                <a:schemeClr val="tx1"/>
              </a:solidFill>
            </a:rPr>
            <a:t>Exploratoria</a:t>
          </a:r>
          <a:endParaRPr lang="es-EC" sz="19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solidFill>
                <a:schemeClr val="tx1"/>
              </a:solidFill>
            </a:rPr>
            <a:t>Tópicos poco estudiados o novedosos</a:t>
          </a:r>
          <a:endParaRPr lang="es-EC" sz="1500" kern="1200" dirty="0">
            <a:solidFill>
              <a:schemeClr val="tx1"/>
            </a:solidFill>
          </a:endParaRPr>
        </a:p>
      </dsp:txBody>
      <dsp:txXfrm>
        <a:off x="0" y="963111"/>
        <a:ext cx="4076700" cy="818701"/>
      </dsp:txXfrm>
    </dsp:sp>
    <dsp:sp modelId="{231E4EAF-B9CC-4E29-93F0-4F6EB4885689}">
      <dsp:nvSpPr>
        <dsp:cNvPr id="0" name=""/>
        <dsp:cNvSpPr/>
      </dsp:nvSpPr>
      <dsp:spPr>
        <a:xfrm>
          <a:off x="4076700" y="963111"/>
          <a:ext cx="4076700" cy="818701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noProof="0" dirty="0" smtClean="0">
              <a:solidFill>
                <a:schemeClr val="tx1"/>
              </a:solidFill>
            </a:rPr>
            <a:t>Descriptiva</a:t>
          </a:r>
          <a:endParaRPr lang="es-EC" sz="19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solidFill>
                <a:schemeClr val="tx1"/>
              </a:solidFill>
            </a:rPr>
            <a:t>Como es y como se manifiesta un fenómeno</a:t>
          </a:r>
          <a:endParaRPr lang="es-EC" sz="1500" kern="1200" dirty="0">
            <a:solidFill>
              <a:schemeClr val="tx1"/>
            </a:solidFill>
          </a:endParaRPr>
        </a:p>
      </dsp:txBody>
      <dsp:txXfrm>
        <a:off x="4076700" y="963111"/>
        <a:ext cx="4076700" cy="81870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074345-57BC-44AC-A3C7-2BCB2FDC1867}">
      <dsp:nvSpPr>
        <dsp:cNvPr id="0" name=""/>
        <dsp:cNvSpPr/>
      </dsp:nvSpPr>
      <dsp:spPr>
        <a:xfrm>
          <a:off x="441424" y="292690"/>
          <a:ext cx="3290374" cy="276299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noProof="0" dirty="0" smtClean="0"/>
            <a:t>2 encuestas aplicadas a los estratos </a:t>
          </a:r>
          <a:r>
            <a:rPr lang="es-ES" sz="1500" kern="1200" noProof="0" dirty="0" err="1" smtClean="0"/>
            <a:t>muestrales</a:t>
          </a:r>
          <a:endParaRPr lang="es-ES" sz="1500" kern="1200" noProof="0" dirty="0"/>
        </a:p>
      </dsp:txBody>
      <dsp:txXfrm>
        <a:off x="880141" y="776214"/>
        <a:ext cx="2412941" cy="1243347"/>
      </dsp:txXfrm>
    </dsp:sp>
    <dsp:sp modelId="{77D03BDA-254C-474A-A8DA-74D6FA6599E7}">
      <dsp:nvSpPr>
        <dsp:cNvPr id="0" name=""/>
        <dsp:cNvSpPr/>
      </dsp:nvSpPr>
      <dsp:spPr>
        <a:xfrm>
          <a:off x="1863171" y="2136117"/>
          <a:ext cx="2251628" cy="220050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noProof="0" dirty="0" smtClean="0"/>
            <a:t>Análisis de procedimientos</a:t>
          </a:r>
          <a:endParaRPr lang="es-ES" sz="1500" kern="1200" noProof="0" dirty="0"/>
        </a:p>
      </dsp:txBody>
      <dsp:txXfrm>
        <a:off x="2551794" y="2704581"/>
        <a:ext cx="1350976" cy="1210278"/>
      </dsp:txXfrm>
    </dsp:sp>
    <dsp:sp modelId="{9A0A18AF-D25E-443A-89A6-A68D595AE18D}">
      <dsp:nvSpPr>
        <dsp:cNvPr id="0" name=""/>
        <dsp:cNvSpPr/>
      </dsp:nvSpPr>
      <dsp:spPr>
        <a:xfrm>
          <a:off x="0" y="2067691"/>
          <a:ext cx="2368475" cy="220050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noProof="0" dirty="0" smtClean="0"/>
            <a:t>Análisis de documentos institucionales</a:t>
          </a:r>
          <a:endParaRPr lang="es-ES" sz="1500" kern="1200" noProof="0" dirty="0"/>
        </a:p>
      </dsp:txBody>
      <dsp:txXfrm>
        <a:off x="223031" y="2636155"/>
        <a:ext cx="1421085" cy="1210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4024B1-923F-4543-848D-D7F48D8146BE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F4A77B-6573-4ADE-84CF-D5D33BB3415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4A77B-6573-4ADE-84CF-D5D33BB341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4A77B-6573-4ADE-84CF-D5D33BB341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D12CC7-BA4A-4561-8872-62FBCCBF59C7}" type="datetimeFigureOut">
              <a:rPr lang="en-US" smtClean="0"/>
              <a:pPr>
                <a:defRPr/>
              </a:pPr>
              <a:t>1/6/2014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01BB24D-C8A7-4EDA-BB51-B6CCCF5A13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12CC7-BA4A-4561-8872-62FBCCBF59C7}" type="datetimeFigureOut">
              <a:rPr lang="en-US" smtClean="0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BB24D-C8A7-4EDA-BB51-B6CCCF5A13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E6D12CC7-BA4A-4561-8872-62FBCCBF59C7}" type="datetimeFigureOut">
              <a:rPr lang="en-US" smtClean="0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F01BB24D-C8A7-4EDA-BB51-B6CCCF5A13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CAAD98-9306-47B3-928D-D57B41B69294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12CC7-BA4A-4561-8872-62FBCCBF59C7}" type="datetimeFigureOut">
              <a:rPr lang="en-US" smtClean="0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1BB24D-C8A7-4EDA-BB51-B6CCCF5A13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12CC7-BA4A-4561-8872-62FBCCBF59C7}" type="datetimeFigureOut">
              <a:rPr lang="en-US" smtClean="0"/>
              <a:pPr>
                <a:defRPr/>
              </a:pPr>
              <a:t>1/6/2014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1BB24D-C8A7-4EDA-BB51-B6CCCF5A13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E6D12CC7-BA4A-4561-8872-62FBCCBF59C7}" type="datetimeFigureOut">
              <a:rPr lang="en-US" smtClean="0"/>
              <a:pPr>
                <a:defRPr/>
              </a:pPr>
              <a:t>1/6/2014</a:t>
            </a:fld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F01BB24D-C8A7-4EDA-BB51-B6CCCF5A13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E6D12CC7-BA4A-4561-8872-62FBCCBF59C7}" type="datetimeFigureOut">
              <a:rPr lang="en-US" smtClean="0"/>
              <a:pPr>
                <a:defRPr/>
              </a:pPr>
              <a:t>1/6/2014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F01BB24D-C8A7-4EDA-BB51-B6CCCF5A13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12CC7-BA4A-4561-8872-62FBCCBF59C7}" type="datetimeFigureOut">
              <a:rPr lang="en-US" smtClean="0"/>
              <a:pPr>
                <a:defRPr/>
              </a:pPr>
              <a:t>1/6/2014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1BB24D-C8A7-4EDA-BB51-B6CCCF5A13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12CC7-BA4A-4561-8872-62FBCCBF59C7}" type="datetimeFigureOut">
              <a:rPr lang="en-US" smtClean="0"/>
              <a:pPr>
                <a:defRPr/>
              </a:pPr>
              <a:t>1/6/2014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01BB24D-C8A7-4EDA-BB51-B6CCCF5A13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12CC7-BA4A-4561-8872-62FBCCBF59C7}" type="datetimeFigureOut">
              <a:rPr lang="en-US" smtClean="0"/>
              <a:pPr>
                <a:defRPr/>
              </a:pPr>
              <a:t>1/6/2014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1BB24D-C8A7-4EDA-BB51-B6CCCF5A13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E6D12CC7-BA4A-4561-8872-62FBCCBF59C7}" type="datetimeFigureOut">
              <a:rPr lang="en-US" smtClean="0"/>
              <a:pPr>
                <a:defRPr/>
              </a:pPr>
              <a:t>1/6/2014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01BB24D-C8A7-4EDA-BB51-B6CCCF5A13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D12CC7-BA4A-4561-8872-62FBCCBF59C7}" type="datetimeFigureOut">
              <a:rPr lang="en-US" smtClean="0"/>
              <a:pPr>
                <a:defRPr/>
              </a:pPr>
              <a:t>1/6/2014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1BB24D-C8A7-4EDA-BB51-B6CCCF5A13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9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9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slide" Target="slide9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slide" Target="slide3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slide" Target="slide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slide" Target="slide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slide" Target="slide3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slide" Target="slide21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slide" Target="slide21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slide" Target="slide21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JCM\Downloads\TESIS%20%20SEG%20Y%20RIESGOS\HERRAMIENTA%20MEDICION%20CONTRATO%20DE%20SEGURIDAD%2016%20DIC.xlsx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051" name="4 Marcador de contenido"/>
          <p:cNvSpPr>
            <a:spLocks noGrp="1"/>
          </p:cNvSpPr>
          <p:nvPr>
            <p:ph sz="quarter" idx="1"/>
          </p:nvPr>
        </p:nvSpPr>
        <p:spPr>
          <a:xfrm>
            <a:off x="1066800" y="1371600"/>
            <a:ext cx="7086600" cy="4678363"/>
          </a:xfrm>
        </p:spPr>
        <p:txBody>
          <a:bodyPr anchor="ctr"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UNIVERSIDAD DE LAS FUERZAS ARMADAS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DEPARTAMENTO DE SEGURIDAD Y DEFENSA</a:t>
            </a:r>
            <a:endParaRPr lang="es-EC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TEORÍA DE LA SEGURIDAD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91224662"/>
              </p:ext>
            </p:extLst>
          </p:nvPr>
        </p:nvGraphicFramePr>
        <p:xfrm>
          <a:off x="76200" y="1600200"/>
          <a:ext cx="8991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Botón de acción: Volver">
            <a:hlinkClick r:id="rId7" action="ppaction://hlinksldjump" highlightClick="1"/>
          </p:cNvPr>
          <p:cNvSpPr/>
          <p:nvPr/>
        </p:nvSpPr>
        <p:spPr>
          <a:xfrm>
            <a:off x="8610600" y="69960"/>
            <a:ext cx="439710" cy="533400"/>
          </a:xfrm>
          <a:prstGeom prst="actionButtonRetur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ADMINISTRACIÓN DE CONTRATOS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422228302"/>
              </p:ext>
            </p:extLst>
          </p:nvPr>
        </p:nvGraphicFramePr>
        <p:xfrm>
          <a:off x="381000" y="1600200"/>
          <a:ext cx="868679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609600" y="54102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s-E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6 Botón de acción: Volver">
            <a:hlinkClick r:id="rId7" action="ppaction://hlinksldjump" highlightClick="1"/>
          </p:cNvPr>
          <p:cNvSpPr/>
          <p:nvPr/>
        </p:nvSpPr>
        <p:spPr>
          <a:xfrm>
            <a:off x="8610600" y="69960"/>
            <a:ext cx="439710" cy="533400"/>
          </a:xfrm>
          <a:prstGeom prst="actionButtonRetur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GESTIÓN POR PROCESOS</a:t>
            </a:r>
            <a:endParaRPr lang="es-EC" sz="32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59866251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726424953"/>
              </p:ext>
            </p:extLst>
          </p:nvPr>
        </p:nvGraphicFramePr>
        <p:xfrm>
          <a:off x="685800" y="2895600"/>
          <a:ext cx="7921752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914401" y="1819870"/>
            <a:ext cx="7543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“Secuencia LÓGICA de </a:t>
            </a:r>
            <a:r>
              <a:rPr lang="es-ES" dirty="0"/>
              <a:t>actividades </a:t>
            </a:r>
            <a:r>
              <a:rPr lang="es-ES" dirty="0" smtClean="0"/>
              <a:t>para </a:t>
            </a:r>
            <a:r>
              <a:rPr lang="es-ES" dirty="0"/>
              <a:t>generar un </a:t>
            </a:r>
            <a:r>
              <a:rPr lang="es-ES" dirty="0" smtClean="0"/>
              <a:t>RESULTADO para CLIENTES identificados </a:t>
            </a:r>
            <a:r>
              <a:rPr lang="es-ES" dirty="0"/>
              <a:t>a partir de </a:t>
            </a:r>
            <a:r>
              <a:rPr lang="es-ES" dirty="0" smtClean="0"/>
              <a:t>un </a:t>
            </a:r>
            <a:r>
              <a:rPr lang="es-ES" dirty="0"/>
              <a:t>conjunto de entradas necesarias que van añadiendo </a:t>
            </a:r>
            <a:r>
              <a:rPr lang="es-ES" dirty="0" smtClean="0"/>
              <a:t>VALOR”</a:t>
            </a:r>
            <a:endParaRPr lang="es-EC" dirty="0"/>
          </a:p>
        </p:txBody>
      </p:sp>
      <p:sp>
        <p:nvSpPr>
          <p:cNvPr id="4" name="CuadroTexto 3"/>
          <p:cNvSpPr txBox="1"/>
          <p:nvPr/>
        </p:nvSpPr>
        <p:spPr>
          <a:xfrm>
            <a:off x="1497825" y="5465134"/>
            <a:ext cx="2552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>
                <a:solidFill>
                  <a:schemeClr val="bg1"/>
                </a:solidFill>
              </a:rPr>
              <a:t>CADENA DE VALOR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688864" y="5486400"/>
            <a:ext cx="270253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>
                <a:solidFill>
                  <a:schemeClr val="bg1"/>
                </a:solidFill>
              </a:rPr>
              <a:t>PROCESOS CRITICOS</a:t>
            </a:r>
          </a:p>
        </p:txBody>
      </p:sp>
      <p:sp>
        <p:nvSpPr>
          <p:cNvPr id="11" name="10 Botón de acción: Volver">
            <a:hlinkClick r:id="rId12" action="ppaction://hlinksldjump" highlightClick="1"/>
          </p:cNvPr>
          <p:cNvSpPr/>
          <p:nvPr/>
        </p:nvSpPr>
        <p:spPr>
          <a:xfrm>
            <a:off x="8610600" y="69960"/>
            <a:ext cx="439710" cy="533400"/>
          </a:xfrm>
          <a:prstGeom prst="actionButtonRetur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METODOLOGÍA</a:t>
            </a:r>
            <a:endParaRPr lang="es-EC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81000" y="1676400"/>
          <a:ext cx="8458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tx1"/>
                </a:solidFill>
              </a:rPr>
              <a:t>TIPO DE INVESTIGACIÓN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s-EC" sz="3200" b="1" dirty="0" smtClean="0">
                <a:solidFill>
                  <a:schemeClr val="tx1"/>
                </a:solidFill>
              </a:rPr>
              <a:t>METODOLOGÍA DE LA INVESTIGACIÓN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52400" y="1600200"/>
          <a:ext cx="4114800" cy="456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3 Marcador de contenido"/>
          <p:cNvGraphicFramePr>
            <a:graphicFrameLocks noGrp="1"/>
          </p:cNvGraphicFramePr>
          <p:nvPr>
            <p:ph sz="quarter" idx="2"/>
          </p:nvPr>
        </p:nvGraphicFramePr>
        <p:xfrm>
          <a:off x="4572000" y="1600200"/>
          <a:ext cx="4159250" cy="456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200" b="1" dirty="0" smtClean="0">
                <a:solidFill>
                  <a:schemeClr val="tx1"/>
                </a:solidFill>
              </a:rPr>
              <a:t>HIPÓTESIS</a:t>
            </a:r>
            <a:endParaRPr lang="es-EC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Botón de acción: Inicio">
            <a:hlinkClick r:id="rId7" action="ppaction://hlinksldjump" highlightClick="1"/>
          </p:cNvPr>
          <p:cNvSpPr/>
          <p:nvPr/>
        </p:nvSpPr>
        <p:spPr>
          <a:xfrm>
            <a:off x="8610600" y="74950"/>
            <a:ext cx="443460" cy="53465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3200" b="1" dirty="0" smtClean="0">
                <a:solidFill>
                  <a:schemeClr val="tx1"/>
                </a:solidFill>
              </a:rPr>
              <a:t>ANÁLISIS DE RESULTADOS</a:t>
            </a:r>
            <a:endParaRPr lang="es-EC" sz="3200" b="1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8305800" cy="502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51520" y="963340"/>
            <a:ext cx="5112568" cy="3528392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dirty="0" smtClean="0"/>
          </a:p>
          <a:p>
            <a:r>
              <a:rPr lang="es-EC" dirty="0" smtClean="0"/>
              <a:t>Pasos para la prueba del Chi-cuadrado:</a:t>
            </a:r>
          </a:p>
          <a:p>
            <a:pPr>
              <a:buNone/>
            </a:pPr>
            <a:endParaRPr lang="es-EC" dirty="0" smtClean="0"/>
          </a:p>
          <a:p>
            <a:r>
              <a:rPr lang="es-EC" dirty="0" smtClean="0"/>
              <a:t>1. Escribir las frecuencias observadas en la columna  O.</a:t>
            </a:r>
          </a:p>
          <a:p>
            <a:r>
              <a:rPr lang="es-EC" dirty="0" smtClean="0"/>
              <a:t>2. Calcular las frecuencias esperadas y escribirlas en la columna E.</a:t>
            </a:r>
          </a:p>
          <a:p>
            <a:r>
              <a:rPr lang="es-EC" dirty="0" smtClean="0"/>
              <a:t>3. Utilizar la fórmula para hallar el valor de </a:t>
            </a:r>
            <a:r>
              <a:rPr lang="es-EC" dirty="0" err="1" smtClean="0"/>
              <a:t>chi</a:t>
            </a:r>
            <a:r>
              <a:rPr lang="es-EC" dirty="0" smtClean="0"/>
              <a:t>-cuadrado.</a:t>
            </a:r>
          </a:p>
          <a:p>
            <a:r>
              <a:rPr lang="es-EC" dirty="0" smtClean="0"/>
              <a:t>4. Encontrar el grado de libertad (N-1), donde N es el tamaño de la muestra.</a:t>
            </a:r>
          </a:p>
          <a:p>
            <a:r>
              <a:rPr lang="es-EC" dirty="0" smtClean="0"/>
              <a:t>5. Consultar la Tabla de Chi cuadrado.</a:t>
            </a:r>
            <a:br>
              <a:rPr lang="es-EC" dirty="0" smtClean="0"/>
            </a:br>
            <a:endParaRPr lang="es-EC" dirty="0" smtClean="0"/>
          </a:p>
          <a:p>
            <a:pPr lvl="0"/>
            <a:endParaRPr lang="es-EC" b="1" dirty="0" smtClean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943600" y="1752600"/>
          <a:ext cx="1728192" cy="914400"/>
        </p:xfrm>
        <a:graphic>
          <a:graphicData uri="http://schemas.openxmlformats.org/drawingml/2006/table">
            <a:tbl>
              <a:tblPr/>
              <a:tblGrid>
                <a:gridCol w="1728192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000" b="1" dirty="0">
                          <a:latin typeface="Vrinda"/>
                          <a:ea typeface="Calibri"/>
                          <a:cs typeface="Times New Roman"/>
                        </a:rPr>
                        <a:t>²</a:t>
                      </a:r>
                      <a:r>
                        <a:rPr lang="en-US" sz="2000" b="1" dirty="0">
                          <a:latin typeface="Arial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en-US" sz="2000" b="1" i="1" u="sng" dirty="0">
                          <a:latin typeface="Arial"/>
                          <a:ea typeface="Calibri"/>
                          <a:cs typeface="Times New Roman"/>
                        </a:rPr>
                        <a:t>(O - E)</a:t>
                      </a:r>
                      <a:r>
                        <a:rPr lang="en-US" sz="2000" b="1" dirty="0">
                          <a:latin typeface="Vrinda"/>
                          <a:ea typeface="Calibri"/>
                          <a:cs typeface="Times New Roman"/>
                        </a:rPr>
                        <a:t>²</a:t>
                      </a:r>
                      <a:endParaRPr lang="es-EC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latin typeface="Arial"/>
                          <a:ea typeface="Calibri"/>
                          <a:cs typeface="Times New Roman"/>
                        </a:rPr>
                        <a:t>            E</a:t>
                      </a:r>
                      <a:endParaRPr lang="es-EC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5486400" y="2819400"/>
          <a:ext cx="3489717" cy="1097280"/>
        </p:xfrm>
        <a:graphic>
          <a:graphicData uri="http://schemas.openxmlformats.org/drawingml/2006/table">
            <a:tbl>
              <a:tblPr/>
              <a:tblGrid>
                <a:gridCol w="348971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Arial"/>
                          <a:ea typeface="Calibri"/>
                          <a:cs typeface="Times New Roman"/>
                        </a:rPr>
                        <a:t>O   </a:t>
                      </a:r>
                      <a:r>
                        <a:rPr lang="en-US" sz="1200" b="1" i="1" dirty="0" err="1" smtClean="0">
                          <a:latin typeface="Arial"/>
                          <a:ea typeface="Calibri"/>
                          <a:cs typeface="Times New Roman"/>
                        </a:rPr>
                        <a:t>Frecuencia</a:t>
                      </a:r>
                      <a:r>
                        <a:rPr lang="en-US" sz="1200" b="1" i="1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i="1" dirty="0" err="1" smtClean="0">
                          <a:latin typeface="Arial"/>
                          <a:ea typeface="Calibri"/>
                          <a:cs typeface="Times New Roman"/>
                        </a:rPr>
                        <a:t>observada</a:t>
                      </a:r>
                      <a:r>
                        <a:rPr lang="en-US" sz="1200" b="1" i="1" dirty="0" smtClean="0">
                          <a:latin typeface="Arial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US" sz="1200" b="1" i="1" dirty="0" err="1" smtClean="0">
                          <a:latin typeface="Arial"/>
                          <a:ea typeface="Calibri"/>
                          <a:cs typeface="Times New Roman"/>
                        </a:rPr>
                        <a:t>cada</a:t>
                      </a:r>
                      <a:r>
                        <a:rPr lang="en-US" sz="1200" b="1" i="1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i="1" dirty="0" err="1" smtClean="0">
                          <a:latin typeface="Arial"/>
                          <a:ea typeface="Calibri"/>
                          <a:cs typeface="Times New Roman"/>
                        </a:rPr>
                        <a:t>categoria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Arial"/>
                          <a:ea typeface="Calibri"/>
                          <a:cs typeface="Times New Roman"/>
                        </a:rPr>
                        <a:t>E </a:t>
                      </a:r>
                      <a:r>
                        <a:rPr lang="en-US" sz="1200" b="1" i="1" dirty="0" smtClean="0"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200" dirty="0" err="1" smtClean="0">
                          <a:latin typeface="Arial"/>
                          <a:ea typeface="Calibri"/>
                          <a:cs typeface="Times New Roman"/>
                        </a:rPr>
                        <a:t>Frecuencia</a:t>
                      </a: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Arial"/>
                          <a:ea typeface="Calibri"/>
                          <a:cs typeface="Times New Roman"/>
                        </a:rPr>
                        <a:t>esperada</a:t>
                      </a: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US" sz="1200" dirty="0" err="1" smtClean="0">
                          <a:latin typeface="Arial"/>
                          <a:ea typeface="Calibri"/>
                          <a:cs typeface="Times New Roman"/>
                        </a:rPr>
                        <a:t>cada</a:t>
                      </a: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Arial"/>
                          <a:ea typeface="Calibri"/>
                          <a:cs typeface="Times New Roman"/>
                        </a:rPr>
                        <a:t>categoria</a:t>
                      </a:r>
                      <a:endParaRPr lang="es-EC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 err="1" smtClean="0">
                          <a:latin typeface="Arial"/>
                          <a:ea typeface="Calibri"/>
                          <a:cs typeface="Times New Roman"/>
                        </a:rPr>
                        <a:t>df</a:t>
                      </a:r>
                      <a:r>
                        <a:rPr lang="en-US" sz="1200" b="1" i="1" dirty="0" smtClean="0"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200" b="0" i="0" dirty="0" err="1" smtClean="0">
                          <a:latin typeface="Arial"/>
                          <a:ea typeface="Calibri"/>
                          <a:cs typeface="Times New Roman"/>
                        </a:rPr>
                        <a:t>es</a:t>
                      </a:r>
                      <a:r>
                        <a:rPr lang="en-US" sz="1200" b="0" i="0" baseline="0" dirty="0" smtClean="0">
                          <a:latin typeface="Arial"/>
                          <a:ea typeface="Calibri"/>
                          <a:cs typeface="Times New Roman"/>
                        </a:rPr>
                        <a:t> el </a:t>
                      </a: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“</a:t>
                      </a:r>
                      <a:r>
                        <a:rPr lang="en-US" sz="1200" b="1" dirty="0" err="1" smtClean="0">
                          <a:latin typeface="Arial"/>
                          <a:ea typeface="Calibri"/>
                          <a:cs typeface="Times New Roman"/>
                        </a:rPr>
                        <a:t>grado</a:t>
                      </a: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200" b="1" dirty="0" err="1" smtClean="0">
                          <a:latin typeface="Arial"/>
                          <a:ea typeface="Calibri"/>
                          <a:cs typeface="Times New Roman"/>
                        </a:rPr>
                        <a:t>libertad</a:t>
                      </a: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" (n-1)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200" b="1" dirty="0" smtClean="0">
                          <a:latin typeface="Vrinda"/>
                          <a:ea typeface="Calibri"/>
                          <a:cs typeface="Times New Roman"/>
                        </a:rPr>
                        <a:t>² </a:t>
                      </a:r>
                      <a:r>
                        <a:rPr lang="en-US" sz="1200" b="1" dirty="0" err="1" smtClean="0">
                          <a:latin typeface="Vrinda"/>
                          <a:ea typeface="Calibri"/>
                          <a:cs typeface="Times New Roman"/>
                        </a:rPr>
                        <a:t>es</a:t>
                      </a:r>
                      <a:r>
                        <a:rPr lang="en-US" sz="1200" b="1" dirty="0" smtClean="0">
                          <a:latin typeface="Vrinda"/>
                          <a:ea typeface="Calibri"/>
                          <a:cs typeface="Times New Roman"/>
                        </a:rPr>
                        <a:t> el C</a:t>
                      </a:r>
                      <a:r>
                        <a:rPr lang="es-EC" sz="1200" b="1" dirty="0" err="1" smtClean="0">
                          <a:latin typeface="Arial"/>
                          <a:ea typeface="Calibri"/>
                          <a:cs typeface="Times New Roman"/>
                        </a:rPr>
                        <a:t>hi</a:t>
                      </a:r>
                      <a:r>
                        <a:rPr lang="es-EC" sz="1200" b="1" dirty="0" smtClean="0">
                          <a:latin typeface="Arial"/>
                          <a:ea typeface="Calibri"/>
                          <a:cs typeface="Times New Roman"/>
                        </a:rPr>
                        <a:t> Cuadrado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533400" y="4495800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/>
              <a:t>The critical value is 75,624</a:t>
            </a:r>
            <a:endParaRPr lang="es-EC" dirty="0" smtClean="0"/>
          </a:p>
        </p:txBody>
      </p:sp>
      <p:sp>
        <p:nvSpPr>
          <p:cNvPr id="10" name="9 Rectángulo"/>
          <p:cNvSpPr/>
          <p:nvPr/>
        </p:nvSpPr>
        <p:spPr>
          <a:xfrm>
            <a:off x="5105400" y="4495800"/>
            <a:ext cx="2473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/>
              <a:t>Chi square= 1839,40</a:t>
            </a:r>
            <a:endParaRPr lang="es-EC" dirty="0" smtClean="0"/>
          </a:p>
        </p:txBody>
      </p:sp>
      <p:sp>
        <p:nvSpPr>
          <p:cNvPr id="11" name="10 Rectángulo"/>
          <p:cNvSpPr/>
          <p:nvPr/>
        </p:nvSpPr>
        <p:spPr>
          <a:xfrm>
            <a:off x="914400" y="518160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400" b="1" smtClean="0"/>
              <a:t>Chi-cuadrado es mayor que el valor crítico, entonces de acuerdo al proceso la Hipotesis Nula es rechazada.</a:t>
            </a:r>
            <a:endParaRPr lang="es-EC" sz="2400" b="1"/>
          </a:p>
        </p:txBody>
      </p:sp>
      <p:sp>
        <p:nvSpPr>
          <p:cNvPr id="12" name="11 Botón de acción: Inicio">
            <a:hlinkClick r:id="rId2" action="ppaction://hlinksldjump" highlightClick="1"/>
          </p:cNvPr>
          <p:cNvSpPr/>
          <p:nvPr/>
        </p:nvSpPr>
        <p:spPr>
          <a:xfrm>
            <a:off x="8610600" y="74950"/>
            <a:ext cx="443460" cy="53465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C" sz="3200" b="1" dirty="0" smtClean="0">
                <a:solidFill>
                  <a:schemeClr val="tx1"/>
                </a:solidFill>
              </a:rPr>
              <a:t>CONCLUSIONES GENERALES DEL PROYECTO</a:t>
            </a:r>
            <a:endParaRPr lang="es-EC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81000" y="16764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Botón de acción: Inicio">
            <a:hlinkClick r:id="rId7" action="ppaction://hlinksldjump" highlightClick="1"/>
          </p:cNvPr>
          <p:cNvSpPr/>
          <p:nvPr/>
        </p:nvSpPr>
        <p:spPr>
          <a:xfrm>
            <a:off x="8610600" y="74950"/>
            <a:ext cx="443460" cy="53465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Título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9146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C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“PROYECTO PARA EL DESARROLLO DE UNA HERRAMIENTA DE EVALUACIÓN, CONTROL Y MEJORA CONTINUA DE LOS SERVICIOS DE SEGURIDAD PRIVADA EN EL BLOQUE TARAPOA DE LA EMPRESA ANDES PETROLEUM ECUADOR LTD.”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438400" y="3505200"/>
            <a:ext cx="6400800" cy="24384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Tesis de Grado previa a la obtención del Título de Magister en Gerencia de Seguridad y Riesgos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AUTORES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Lic. Juan Carlos Morales J.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Lic. Raúl Ernesto Morán C.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C" sz="3200" b="1" dirty="0" smtClean="0">
                <a:solidFill>
                  <a:schemeClr val="tx1"/>
                </a:solidFill>
              </a:rPr>
              <a:t>RECOMENDACIONES</a:t>
            </a:r>
            <a:endParaRPr lang="es-EC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81000" y="16764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Botón de acción: Inicio">
            <a:hlinkClick r:id="rId7" action="ppaction://hlinksldjump" highlightClick="1"/>
          </p:cNvPr>
          <p:cNvSpPr/>
          <p:nvPr/>
        </p:nvSpPr>
        <p:spPr>
          <a:xfrm>
            <a:off x="8610600" y="74950"/>
            <a:ext cx="443460" cy="53465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12648" y="431512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PROPUESTA</a:t>
            </a:r>
            <a:endParaRPr lang="es-EC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Botón de acción: Inicio">
            <a:hlinkClick r:id="rId7" action="ppaction://hlinksldjump" highlightClick="1"/>
          </p:cNvPr>
          <p:cNvSpPr/>
          <p:nvPr/>
        </p:nvSpPr>
        <p:spPr>
          <a:xfrm>
            <a:off x="8610600" y="74950"/>
            <a:ext cx="443460" cy="53465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s-EC" dirty="0">
              <a:solidFill>
                <a:schemeClr val="tx2"/>
              </a:solidFill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94360191"/>
              </p:ext>
            </p:extLst>
          </p:nvPr>
        </p:nvGraphicFramePr>
        <p:xfrm>
          <a:off x="1143000" y="1524000"/>
          <a:ext cx="8001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8545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3200" b="1" dirty="0" smtClean="0">
                <a:latin typeface="+mj-lt"/>
                <a:cs typeface="Arial" pitchFamily="34" charset="0"/>
              </a:rPr>
              <a:t>ANTECEDENTES</a:t>
            </a:r>
            <a:endParaRPr lang="es-EC" sz="3200" b="1" dirty="0">
              <a:latin typeface="+mj-lt"/>
              <a:cs typeface="Arial" pitchFamily="34" charset="0"/>
            </a:endParaRPr>
          </a:p>
        </p:txBody>
      </p:sp>
      <p:sp>
        <p:nvSpPr>
          <p:cNvPr id="6" name="5 Botón de acción: Volver">
            <a:hlinkClick r:id="rId7" action="ppaction://hlinksldjump" highlightClick="1"/>
          </p:cNvPr>
          <p:cNvSpPr/>
          <p:nvPr/>
        </p:nvSpPr>
        <p:spPr>
          <a:xfrm>
            <a:off x="8610600" y="69960"/>
            <a:ext cx="439710" cy="533400"/>
          </a:xfrm>
          <a:prstGeom prst="actionButtonRetur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4584237"/>
              </p:ext>
            </p:extLst>
          </p:nvPr>
        </p:nvGraphicFramePr>
        <p:xfrm>
          <a:off x="533400" y="16002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8545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3200" b="1" dirty="0" smtClean="0">
                <a:latin typeface="Arial" pitchFamily="34" charset="0"/>
                <a:cs typeface="Arial" pitchFamily="34" charset="0"/>
              </a:rPr>
              <a:t>PROCESOS CRÍTICOS</a:t>
            </a:r>
            <a:endParaRPr lang="es-EC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Botón de acción: Volver">
            <a:hlinkClick r:id="rId7" action="ppaction://hlinksldjump" highlightClick="1"/>
          </p:cNvPr>
          <p:cNvSpPr/>
          <p:nvPr/>
        </p:nvSpPr>
        <p:spPr>
          <a:xfrm>
            <a:off x="8610600" y="69960"/>
            <a:ext cx="439710" cy="533400"/>
          </a:xfrm>
          <a:prstGeom prst="actionButtonRetur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84094431"/>
              </p:ext>
            </p:extLst>
          </p:nvPr>
        </p:nvGraphicFramePr>
        <p:xfrm>
          <a:off x="-57150" y="1600200"/>
          <a:ext cx="9372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152400"/>
            <a:ext cx="84693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3200" b="1" dirty="0" smtClean="0">
                <a:latin typeface="+mj-lt"/>
                <a:cs typeface="+mn-cs"/>
              </a:rPr>
              <a:t>CADENA DE VALOR</a:t>
            </a:r>
            <a:endParaRPr lang="es-EC" sz="3200" b="1" dirty="0">
              <a:latin typeface="+mj-lt"/>
              <a:cs typeface="+mn-cs"/>
            </a:endParaRPr>
          </a:p>
        </p:txBody>
      </p:sp>
      <p:sp>
        <p:nvSpPr>
          <p:cNvPr id="6" name="5 Botón de acción: Volver">
            <a:hlinkClick r:id="rId7" action="ppaction://hlinksldjump" highlightClick="1"/>
          </p:cNvPr>
          <p:cNvSpPr/>
          <p:nvPr/>
        </p:nvSpPr>
        <p:spPr>
          <a:xfrm>
            <a:off x="8610600" y="69960"/>
            <a:ext cx="439710" cy="533400"/>
          </a:xfrm>
          <a:prstGeom prst="actionButtonRetur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0949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152400"/>
            <a:ext cx="83169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3200" b="1" dirty="0" smtClean="0">
                <a:latin typeface="Arial" pitchFamily="34" charset="0"/>
                <a:cs typeface="Arial" pitchFamily="34" charset="0"/>
              </a:rPr>
              <a:t>HERRAMIENTA</a:t>
            </a:r>
            <a:endParaRPr lang="es-EC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427" y="1676400"/>
            <a:ext cx="8145145" cy="47129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7 Botón de acción: Documento">
            <a:hlinkClick r:id="rId3" action="ppaction://hlinkfile" highlightClick="1"/>
          </p:cNvPr>
          <p:cNvSpPr/>
          <p:nvPr/>
        </p:nvSpPr>
        <p:spPr>
          <a:xfrm>
            <a:off x="8610600" y="78700"/>
            <a:ext cx="431566" cy="530900"/>
          </a:xfrm>
          <a:prstGeom prst="actionButtonDocumen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8601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35020249"/>
              </p:ext>
            </p:extLst>
          </p:nvPr>
        </p:nvGraphicFramePr>
        <p:xfrm>
          <a:off x="533400" y="16764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152400"/>
            <a:ext cx="84693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3200" b="1" dirty="0" smtClean="0">
                <a:latin typeface="+mj-lt"/>
                <a:cs typeface="+mn-cs"/>
              </a:rPr>
              <a:t>CONCLUSIONES Y RECOMENDACIONES</a:t>
            </a:r>
            <a:endParaRPr lang="es-EC" sz="3200" b="1" dirty="0"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82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09600" y="3352800"/>
            <a:ext cx="8153400" cy="762000"/>
          </a:xfrm>
          <a:solidFill>
            <a:schemeClr val="accent1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31750"/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s-EC" sz="4800" b="1" dirty="0" smtClean="0">
                <a:solidFill>
                  <a:schemeClr val="tx1"/>
                </a:solidFill>
              </a:rPr>
              <a:t>MUCHAS GRACIAS..</a:t>
            </a:r>
            <a:r>
              <a:rPr lang="en-US" sz="4800" b="1" dirty="0" smtClean="0">
                <a:solidFill>
                  <a:schemeClr val="tx1"/>
                </a:solidFill>
              </a:rPr>
              <a:t>!</a:t>
            </a:r>
            <a:endParaRPr lang="es-EC" sz="4800" b="1" dirty="0">
              <a:solidFill>
                <a:schemeClr val="tx1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ASPECTOS BÁSICOS DE LA TESIS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22350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4"/>
          <p:cNvGrpSpPr/>
          <p:nvPr/>
        </p:nvGrpSpPr>
        <p:grpSpPr>
          <a:xfrm>
            <a:off x="3138055" y="1586355"/>
            <a:ext cx="2962656" cy="619888"/>
            <a:chOff x="2633471" y="386"/>
            <a:chExt cx="2962656" cy="619888"/>
          </a:xfrm>
          <a:solidFill>
            <a:srgbClr val="92D050"/>
          </a:solidFill>
        </p:grpSpPr>
        <p:sp>
          <p:nvSpPr>
            <p:cNvPr id="6" name="Rounded Rectangle 5"/>
            <p:cNvSpPr/>
            <p:nvPr/>
          </p:nvSpPr>
          <p:spPr>
            <a:xfrm>
              <a:off x="2633471" y="386"/>
              <a:ext cx="2962656" cy="619888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663731" y="30646"/>
              <a:ext cx="2902136" cy="5593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43815" rIns="87630" bIns="43815" spcCol="1270" anchor="ctr"/>
            <a:lstStyle/>
            <a:p>
              <a:pPr lvl="0" algn="ctr" defTabSz="10223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000" dirty="0" smtClean="0">
                  <a:solidFill>
                    <a:schemeClr val="tx1"/>
                  </a:solidFill>
                  <a:hlinkClick r:id="rId7" action="ppaction://hlinksldjump"/>
                </a:rPr>
                <a:t>Problema-Justificación</a:t>
              </a:r>
              <a:endParaRPr lang="es-ES" sz="20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609600" y="609600"/>
            <a:ext cx="81153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b="1" dirty="0" smtClean="0">
                <a:latin typeface="Arial" pitchFamily="34" charset="0"/>
                <a:ea typeface="+mj-ea"/>
                <a:cs typeface="Arial" pitchFamily="34" charset="0"/>
              </a:rPr>
              <a:t>PROBLEMA</a:t>
            </a:r>
            <a:endParaRPr lang="es-ES" sz="32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6 Llamada de nube"/>
          <p:cNvSpPr/>
          <p:nvPr/>
        </p:nvSpPr>
        <p:spPr>
          <a:xfrm>
            <a:off x="214715" y="1729416"/>
            <a:ext cx="1371600" cy="990600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90’s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7 Llamada de nube"/>
          <p:cNvSpPr/>
          <p:nvPr/>
        </p:nvSpPr>
        <p:spPr>
          <a:xfrm>
            <a:off x="242425" y="3061242"/>
            <a:ext cx="1371600" cy="990600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1999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2000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641730" y="1828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Incidentes aislados</a:t>
            </a:r>
          </a:p>
          <a:p>
            <a:r>
              <a:rPr lang="es-EC" dirty="0" smtClean="0"/>
              <a:t>Bajo impacto</a:t>
            </a:r>
            <a:endParaRPr lang="es-EC" dirty="0"/>
          </a:p>
        </p:txBody>
      </p:sp>
      <p:sp>
        <p:nvSpPr>
          <p:cNvPr id="10" name="9 CuadroTexto"/>
          <p:cNvSpPr txBox="1"/>
          <p:nvPr/>
        </p:nvSpPr>
        <p:spPr>
          <a:xfrm>
            <a:off x="1697145" y="3103455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Incidentes frecuentes</a:t>
            </a:r>
          </a:p>
          <a:p>
            <a:r>
              <a:rPr lang="es-EC" dirty="0" smtClean="0"/>
              <a:t>Alto impacto</a:t>
            </a:r>
            <a:endParaRPr lang="es-EC" dirty="0"/>
          </a:p>
        </p:txBody>
      </p:sp>
      <p:sp>
        <p:nvSpPr>
          <p:cNvPr id="11" name="10 Cerrar llave"/>
          <p:cNvSpPr/>
          <p:nvPr/>
        </p:nvSpPr>
        <p:spPr>
          <a:xfrm>
            <a:off x="3810000" y="1752600"/>
            <a:ext cx="155448" cy="914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11 Cerrar llave"/>
          <p:cNvSpPr/>
          <p:nvPr/>
        </p:nvSpPr>
        <p:spPr>
          <a:xfrm>
            <a:off x="3962400" y="2930270"/>
            <a:ext cx="155448" cy="914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13 CuadroTexto"/>
          <p:cNvSpPr txBox="1"/>
          <p:nvPr/>
        </p:nvSpPr>
        <p:spPr>
          <a:xfrm>
            <a:off x="4066350" y="1828795"/>
            <a:ext cx="286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Seguridad segundo plano</a:t>
            </a:r>
          </a:p>
          <a:p>
            <a:r>
              <a:rPr lang="es-EC" dirty="0" smtClean="0"/>
              <a:t>Poca inversión</a:t>
            </a:r>
            <a:endParaRPr lang="es-EC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218750" y="3089595"/>
            <a:ext cx="286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Seguridad  Internacional</a:t>
            </a:r>
          </a:p>
          <a:p>
            <a:r>
              <a:rPr lang="es-EC" dirty="0" smtClean="0"/>
              <a:t>Gran inversión</a:t>
            </a:r>
            <a:endParaRPr lang="es-EC" dirty="0"/>
          </a:p>
        </p:txBody>
      </p:sp>
      <p:sp>
        <p:nvSpPr>
          <p:cNvPr id="16" name="15 Flecha abajo"/>
          <p:cNvSpPr/>
          <p:nvPr/>
        </p:nvSpPr>
        <p:spPr>
          <a:xfrm>
            <a:off x="3574465" y="4024740"/>
            <a:ext cx="1143000" cy="60960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18" name="17 Conector recto"/>
          <p:cNvCxnSpPr/>
          <p:nvPr/>
        </p:nvCxnSpPr>
        <p:spPr>
          <a:xfrm>
            <a:off x="1752600" y="4343400"/>
            <a:ext cx="16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4953100" y="4357250"/>
            <a:ext cx="16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4495845" y="3920890"/>
            <a:ext cx="446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Deficiencia en manejo de la seguridad</a:t>
            </a:r>
            <a:endParaRPr lang="es-EC" dirty="0"/>
          </a:p>
        </p:txBody>
      </p:sp>
      <p:sp>
        <p:nvSpPr>
          <p:cNvPr id="22" name="21 Cheurón"/>
          <p:cNvSpPr/>
          <p:nvPr/>
        </p:nvSpPr>
        <p:spPr>
          <a:xfrm>
            <a:off x="457200" y="4668975"/>
            <a:ext cx="2209800" cy="484632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Grandes grupos de seguridad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23" name="22 Cheurón"/>
          <p:cNvSpPr/>
          <p:nvPr/>
        </p:nvSpPr>
        <p:spPr>
          <a:xfrm>
            <a:off x="457200" y="5334273"/>
            <a:ext cx="2209800" cy="484632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Convenios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F.F.A.A.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4" name="23 Cheurón"/>
          <p:cNvSpPr/>
          <p:nvPr/>
        </p:nvSpPr>
        <p:spPr>
          <a:xfrm>
            <a:off x="471050" y="6040873"/>
            <a:ext cx="2209800" cy="484632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Medios físicos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Tecnología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5" name="24 Cheurón"/>
          <p:cNvSpPr/>
          <p:nvPr/>
        </p:nvSpPr>
        <p:spPr>
          <a:xfrm>
            <a:off x="4572000" y="5174665"/>
            <a:ext cx="2590800" cy="484632"/>
          </a:xfrm>
          <a:prstGeom prst="chevr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Gestión eficiente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Procedimientos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8" name="27 Nube"/>
          <p:cNvSpPr/>
          <p:nvPr/>
        </p:nvSpPr>
        <p:spPr>
          <a:xfrm>
            <a:off x="3962400" y="4724400"/>
            <a:ext cx="3505200" cy="1752600"/>
          </a:xfrm>
          <a:prstGeom prst="cloud">
            <a:avLst/>
          </a:prstGeom>
          <a:noFill/>
          <a:ln w="25400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533400" y="609600"/>
            <a:ext cx="81915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JUSTIFICACIÓN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Flecha abajo"/>
          <p:cNvSpPr/>
          <p:nvPr/>
        </p:nvSpPr>
        <p:spPr>
          <a:xfrm rot="16200000">
            <a:off x="3721100" y="3162300"/>
            <a:ext cx="1143000" cy="60960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1" name="20 CuadroTexto"/>
          <p:cNvSpPr txBox="1"/>
          <p:nvPr/>
        </p:nvSpPr>
        <p:spPr>
          <a:xfrm>
            <a:off x="4675950" y="1981200"/>
            <a:ext cx="42394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C" dirty="0" smtClean="0"/>
              <a:t> Protección debido al impacto fuerte de incidentes.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C" dirty="0" smtClean="0"/>
              <a:t>.Identificación de los procesos críticos del servicio.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C" dirty="0" smtClean="0"/>
              <a:t>Eficiente administración de elevado presupuesto en seguridad y convenios con FFAA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s-EC" dirty="0"/>
          </a:p>
        </p:txBody>
      </p:sp>
      <p:sp>
        <p:nvSpPr>
          <p:cNvPr id="20" name="19 Llamada de flecha a la derecha"/>
          <p:cNvSpPr/>
          <p:nvPr/>
        </p:nvSpPr>
        <p:spPr>
          <a:xfrm rot="3792259">
            <a:off x="668348" y="1934947"/>
            <a:ext cx="914400" cy="1377153"/>
          </a:xfrm>
          <a:prstGeom prst="rightArrowCallout">
            <a:avLst/>
          </a:prstGeom>
          <a:solidFill>
            <a:srgbClr val="FD4B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Grupos ilegales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6" name="25 Llamada de flecha a la derecha"/>
          <p:cNvSpPr/>
          <p:nvPr/>
        </p:nvSpPr>
        <p:spPr>
          <a:xfrm rot="7402927">
            <a:off x="2361911" y="2082290"/>
            <a:ext cx="914400" cy="1586910"/>
          </a:xfrm>
          <a:prstGeom prst="rightArrowCallout">
            <a:avLst/>
          </a:prstGeom>
          <a:solidFill>
            <a:srgbClr val="FD4B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Delincuencia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7" name="26 Llamada de flecha a la derecha"/>
          <p:cNvSpPr/>
          <p:nvPr/>
        </p:nvSpPr>
        <p:spPr>
          <a:xfrm>
            <a:off x="103636" y="3340518"/>
            <a:ext cx="914400" cy="1612482"/>
          </a:xfrm>
          <a:prstGeom prst="rightArrowCallout">
            <a:avLst/>
          </a:prstGeom>
          <a:solidFill>
            <a:srgbClr val="FD4B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Comunidades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9" name="28 Llamada de flecha a la derecha"/>
          <p:cNvSpPr/>
          <p:nvPr/>
        </p:nvSpPr>
        <p:spPr>
          <a:xfrm rot="13159280">
            <a:off x="2771220" y="3867624"/>
            <a:ext cx="914400" cy="1377153"/>
          </a:xfrm>
          <a:prstGeom prst="rightArrowCallout">
            <a:avLst/>
          </a:prstGeom>
          <a:solidFill>
            <a:srgbClr val="FD4B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Empleados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30" name="29 Llamada de flecha a la derecha"/>
          <p:cNvSpPr/>
          <p:nvPr/>
        </p:nvSpPr>
        <p:spPr>
          <a:xfrm rot="16200000">
            <a:off x="1145777" y="4569224"/>
            <a:ext cx="914400" cy="1377153"/>
          </a:xfrm>
          <a:prstGeom prst="rightArrowCallout">
            <a:avLst/>
          </a:prstGeom>
          <a:solidFill>
            <a:srgbClr val="FD4B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Fenómenos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naturales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31" name="30 Flecha curvada hacia la derecha"/>
          <p:cNvSpPr/>
          <p:nvPr/>
        </p:nvSpPr>
        <p:spPr>
          <a:xfrm>
            <a:off x="990600" y="3124200"/>
            <a:ext cx="731520" cy="1600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32" name="31 Flecha curvada hacia la izquierda"/>
          <p:cNvSpPr/>
          <p:nvPr/>
        </p:nvSpPr>
        <p:spPr>
          <a:xfrm>
            <a:off x="2078185" y="3144985"/>
            <a:ext cx="731520" cy="1600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143000" y="37338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 smtClean="0"/>
              <a:t>ORGANIZACION</a:t>
            </a:r>
            <a:endParaRPr lang="es-EC" sz="1200" b="1" dirty="0"/>
          </a:p>
        </p:txBody>
      </p:sp>
      <p:sp>
        <p:nvSpPr>
          <p:cNvPr id="35" name="34 Flecha a la derecha con bandas"/>
          <p:cNvSpPr/>
          <p:nvPr/>
        </p:nvSpPr>
        <p:spPr>
          <a:xfrm rot="5400000">
            <a:off x="6255345" y="4537355"/>
            <a:ext cx="609600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7" name="36 CuadroTexto"/>
          <p:cNvSpPr txBox="1"/>
          <p:nvPr/>
        </p:nvSpPr>
        <p:spPr>
          <a:xfrm>
            <a:off x="3429000" y="586740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Profunda investigación </a:t>
            </a:r>
            <a:endParaRPr lang="es-EC" dirty="0"/>
          </a:p>
        </p:txBody>
      </p:sp>
      <p:sp>
        <p:nvSpPr>
          <p:cNvPr id="39" name="38 Abrir llave"/>
          <p:cNvSpPr/>
          <p:nvPr/>
        </p:nvSpPr>
        <p:spPr>
          <a:xfrm>
            <a:off x="6019800" y="5600705"/>
            <a:ext cx="76200" cy="1143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1" name="40 CuadroTexto"/>
          <p:cNvSpPr txBox="1"/>
          <p:nvPr/>
        </p:nvSpPr>
        <p:spPr>
          <a:xfrm>
            <a:off x="6172200" y="5562600"/>
            <a:ext cx="2582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dirty="0" smtClean="0"/>
              <a:t>Optimizar procesos</a:t>
            </a:r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Instrumentos técnicos</a:t>
            </a:r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Toma decisiones</a:t>
            </a:r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Retorno inversión</a:t>
            </a:r>
            <a:endParaRPr lang="es-EC" dirty="0"/>
          </a:p>
        </p:txBody>
      </p:sp>
      <p:sp>
        <p:nvSpPr>
          <p:cNvPr id="17" name="16 Botón de acción: Inicio">
            <a:hlinkClick r:id="rId2" action="ppaction://hlinksldjump" highlightClick="1"/>
          </p:cNvPr>
          <p:cNvSpPr/>
          <p:nvPr/>
        </p:nvSpPr>
        <p:spPr>
          <a:xfrm>
            <a:off x="8610600" y="74950"/>
            <a:ext cx="443460" cy="53465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234" name="Diagram 10"/>
          <p:cNvGraphicFramePr>
            <a:graphicFrameLocks/>
          </p:cNvGraphicFramePr>
          <p:nvPr>
            <p:ph/>
          </p:nvPr>
        </p:nvGraphicFramePr>
        <p:xfrm>
          <a:off x="5029200" y="3657600"/>
          <a:ext cx="5502275" cy="4362450"/>
        </p:xfrm>
        <a:graphic>
          <a:graphicData uri="http://schemas.openxmlformats.org/drawingml/2006/compatibility">
            <com:legacyDrawing xmlns:com="http://schemas.openxmlformats.org/drawingml/2006/compatibility" spid="_x0000_s52226"/>
          </a:graphicData>
        </a:graphic>
      </p:graphicFrame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381000" y="609600"/>
            <a:ext cx="83439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>
                <a:latin typeface="Arial" pitchFamily="34" charset="0"/>
                <a:cs typeface="Arial" pitchFamily="34" charset="0"/>
              </a:rPr>
              <a:t>OBJETIVO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685800" y="1905000"/>
            <a:ext cx="763111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2400" b="1" dirty="0" smtClean="0"/>
              <a:t>Desarrollar una Herramienta de evaluación, control y mejora continua de los  Servicios de Seguridad Privada, en el Bloque Tarapoa, para la Empresa Andes Petroleum Ecuador Ltd., que garantice una gestión óptima de su operación.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02" name="Rectangle 34"/>
          <p:cNvSpPr>
            <a:spLocks noChangeArrowheads="1"/>
          </p:cNvSpPr>
          <p:nvPr/>
        </p:nvSpPr>
        <p:spPr bwMode="auto">
          <a:xfrm>
            <a:off x="3276600" y="2667000"/>
            <a:ext cx="2819400" cy="274320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0" tIns="0" rIns="0" bIns="0" anchor="ctr"/>
          <a:lstStyle/>
          <a:p>
            <a:pPr algn="ctr"/>
            <a:endParaRPr lang="es-EC" sz="120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533400" y="152400"/>
            <a:ext cx="8240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3200" b="1" dirty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OBJETIVOS ESPECÍFICOS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4191000" cy="1147761"/>
          </a:xfrm>
          <a:prstGeom prst="rect">
            <a:avLst/>
          </a:prstGeom>
          <a:ln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rgbClr val="F3A447"/>
              </a:buClr>
              <a:buSzPct val="60000"/>
              <a:buFont typeface="Arial" pitchFamily="34" charset="0"/>
              <a:buChar char="•"/>
              <a:defRPr/>
            </a:pPr>
            <a:r>
              <a:rPr lang="es-ES" sz="2400" dirty="0">
                <a:latin typeface="+mj-lt"/>
                <a:cs typeface="+mn-cs"/>
              </a:rPr>
              <a:t>Componentes contractuales  y regulaciones</a:t>
            </a:r>
            <a:r>
              <a:rPr lang="es-EC" sz="2400" dirty="0">
                <a:latin typeface="+mj-lt"/>
                <a:cs typeface="+mn-cs"/>
              </a:rPr>
              <a:t>.</a:t>
            </a:r>
            <a:r>
              <a:rPr lang="es-ES" sz="2400" dirty="0">
                <a:latin typeface="+mj-lt"/>
                <a:cs typeface="+mn-cs"/>
              </a:rPr>
              <a:t> </a:t>
            </a:r>
            <a:endParaRPr lang="es-EC" sz="2400" dirty="0">
              <a:latin typeface="+mj-lt"/>
              <a:cs typeface="+mn-cs"/>
            </a:endParaRP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304800" y="3657600"/>
            <a:ext cx="3352800" cy="609599"/>
          </a:xfrm>
          <a:prstGeom prst="rect">
            <a:avLst/>
          </a:prstGeom>
          <a:ln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320040" lvl="0" indent="-320040" algn="ctr" fontAlgn="auto">
              <a:spcBef>
                <a:spcPts val="700"/>
              </a:spcBef>
              <a:spcAft>
                <a:spcPts val="0"/>
              </a:spcAft>
              <a:buClr>
                <a:srgbClr val="F3A447"/>
              </a:buClr>
              <a:buSzPct val="60000"/>
              <a:buFont typeface="Arial" pitchFamily="34" charset="0"/>
              <a:buChar char="•"/>
              <a:defRPr/>
            </a:pPr>
            <a:r>
              <a:rPr lang="es-ES" sz="2400" dirty="0">
                <a:latin typeface="+mj-lt"/>
                <a:cs typeface="+mn-cs"/>
              </a:rPr>
              <a:t>Procesos críticos.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876800" y="4114800"/>
            <a:ext cx="4038600" cy="1147761"/>
          </a:xfrm>
          <a:prstGeom prst="rect">
            <a:avLst/>
          </a:prstGeom>
          <a:ln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rgbClr val="F3A447"/>
              </a:buClr>
              <a:buSzPct val="60000"/>
              <a:buFont typeface="Arial" pitchFamily="34" charset="0"/>
              <a:buChar char="•"/>
              <a:defRPr/>
            </a:pPr>
            <a:r>
              <a:rPr lang="es-ES" sz="2400" dirty="0" smtClean="0">
                <a:latin typeface="+mj-lt"/>
                <a:cs typeface="+mn-cs"/>
              </a:rPr>
              <a:t>Herramienta de control</a:t>
            </a:r>
            <a:r>
              <a:rPr lang="es-EC" sz="2400" dirty="0" smtClean="0">
                <a:latin typeface="+mj-lt"/>
                <a:cs typeface="+mn-cs"/>
              </a:rPr>
              <a:t>.</a:t>
            </a:r>
            <a:r>
              <a:rPr lang="es-ES" sz="2400" dirty="0" smtClean="0">
                <a:latin typeface="+mj-lt"/>
                <a:cs typeface="+mn-cs"/>
              </a:rPr>
              <a:t> </a:t>
            </a:r>
            <a:endParaRPr lang="es-EC" sz="2400" dirty="0">
              <a:latin typeface="+mj-lt"/>
              <a:cs typeface="+mn-cs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105400" y="2286000"/>
            <a:ext cx="3505200" cy="1147761"/>
          </a:xfrm>
          <a:prstGeom prst="rect">
            <a:avLst/>
          </a:prstGeom>
          <a:ln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rgbClr val="F3A447"/>
              </a:buClr>
              <a:buSzPct val="60000"/>
              <a:buFont typeface="Arial" pitchFamily="34" charset="0"/>
              <a:buChar char="•"/>
              <a:defRPr/>
            </a:pPr>
            <a:r>
              <a:rPr lang="es-ES" sz="2400" dirty="0">
                <a:latin typeface="+mj-lt"/>
                <a:cs typeface="+mn-cs"/>
              </a:rPr>
              <a:t>Evaluar el servicio</a:t>
            </a:r>
            <a:r>
              <a:rPr lang="es-EC" sz="2400" dirty="0" smtClean="0">
                <a:latin typeface="+mj-lt"/>
                <a:cs typeface="+mn-cs"/>
              </a:rPr>
              <a:t>.</a:t>
            </a:r>
            <a:r>
              <a:rPr lang="es-ES" sz="2400" dirty="0" smtClean="0">
                <a:latin typeface="+mj-lt"/>
                <a:cs typeface="+mn-cs"/>
              </a:rPr>
              <a:t> </a:t>
            </a:r>
            <a:endParaRPr lang="es-EC" sz="2400" dirty="0">
              <a:latin typeface="+mj-lt"/>
              <a:cs typeface="+mn-cs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28600" y="4876800"/>
            <a:ext cx="4191000" cy="1295400"/>
          </a:xfrm>
          <a:prstGeom prst="rect">
            <a:avLst/>
          </a:prstGeom>
          <a:ln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rgbClr val="F3A447"/>
              </a:buClr>
              <a:buSzPct val="60000"/>
              <a:buFont typeface="Arial" pitchFamily="34" charset="0"/>
              <a:buChar char="•"/>
              <a:defRPr/>
            </a:pPr>
            <a:r>
              <a:rPr lang="es-EC" sz="2400" dirty="0">
                <a:latin typeface="+mj-lt"/>
                <a:cs typeface="+mn-cs"/>
              </a:rPr>
              <a:t>Eficiencia y eficacia de los procesos.</a:t>
            </a:r>
            <a:r>
              <a:rPr lang="es-ES" sz="2400" dirty="0" smtClean="0">
                <a:latin typeface="+mj-lt"/>
                <a:cs typeface="+mn-cs"/>
              </a:rPr>
              <a:t> </a:t>
            </a:r>
            <a:endParaRPr lang="es-EC" sz="24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457200" y="152400"/>
            <a:ext cx="83169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3200" b="1" dirty="0">
                <a:latin typeface="+mj-lt"/>
                <a:cs typeface="+mn-cs"/>
              </a:rPr>
              <a:t>RESULTADOS ESPERADOS</a:t>
            </a:r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611188" y="1916113"/>
            <a:ext cx="3529012" cy="1225550"/>
          </a:xfrm>
          <a:prstGeom prst="rect">
            <a:avLst/>
          </a:prstGeom>
          <a:gradFill rotWithShape="1">
            <a:gsLst>
              <a:gs pos="0">
                <a:srgbClr val="F9F67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9F67F"/>
            </a:extrusionClr>
          </a:sp3d>
        </p:spPr>
        <p:txBody>
          <a:bodyPr wrap="none" lIns="0" tIns="0" rIns="0" bIns="0" anchor="ctr">
            <a:flatTx/>
          </a:bodyPr>
          <a:lstStyle/>
          <a:p>
            <a:pPr algn="ctr"/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Análisis de la información</a:t>
            </a:r>
          </a:p>
          <a:p>
            <a:pPr algn="ctr"/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recopilada</a:t>
            </a:r>
          </a:p>
        </p:txBody>
      </p:sp>
      <p:graphicFrame>
        <p:nvGraphicFramePr>
          <p:cNvPr id="159794" name="Diagram 50"/>
          <p:cNvGraphicFramePr>
            <a:graphicFrameLocks/>
          </p:cNvGraphicFramePr>
          <p:nvPr>
            <p:ph/>
          </p:nvPr>
        </p:nvGraphicFramePr>
        <p:xfrm>
          <a:off x="2628900" y="2565400"/>
          <a:ext cx="3887788" cy="2998788"/>
        </p:xfrm>
        <a:graphic>
          <a:graphicData uri="http://schemas.openxmlformats.org/drawingml/2006/compatibility">
            <com:legacyDrawing xmlns:com="http://schemas.openxmlformats.org/drawingml/2006/compatibility" spid="_x0000_s51202"/>
          </a:graphicData>
        </a:graphic>
      </p:graphicFrame>
      <p:sp>
        <p:nvSpPr>
          <p:cNvPr id="159805" name="Text Box 61"/>
          <p:cNvSpPr txBox="1">
            <a:spLocks noChangeArrowheads="1"/>
          </p:cNvSpPr>
          <p:nvPr/>
        </p:nvSpPr>
        <p:spPr bwMode="auto">
          <a:xfrm>
            <a:off x="5076825" y="2492375"/>
            <a:ext cx="3851275" cy="122555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lIns="0" tIns="0" rIns="0" bIns="0" anchor="ctr">
            <a:flatTx/>
          </a:bodyPr>
          <a:lstStyle/>
          <a:p>
            <a:pPr algn="ctr"/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Determinar las áreas que</a:t>
            </a:r>
          </a:p>
          <a:p>
            <a:pPr algn="ctr"/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requieren acción urgente</a:t>
            </a:r>
          </a:p>
        </p:txBody>
      </p:sp>
      <p:sp>
        <p:nvSpPr>
          <p:cNvPr id="159806" name="Text Box 62"/>
          <p:cNvSpPr txBox="1">
            <a:spLocks noChangeArrowheads="1"/>
          </p:cNvSpPr>
          <p:nvPr/>
        </p:nvSpPr>
        <p:spPr bwMode="auto">
          <a:xfrm>
            <a:off x="5003800" y="5013325"/>
            <a:ext cx="3889375" cy="1511300"/>
          </a:xfrm>
          <a:prstGeom prst="rect">
            <a:avLst/>
          </a:prstGeom>
          <a:gradFill rotWithShape="1">
            <a:gsLst>
              <a:gs pos="0">
                <a:srgbClr val="FF9997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97"/>
            </a:extrusionClr>
          </a:sp3d>
        </p:spPr>
        <p:txBody>
          <a:bodyPr lIns="0" tIns="0" rIns="0" bIns="0" anchor="ctr">
            <a:flatTx/>
          </a:bodyPr>
          <a:lstStyle/>
          <a:p>
            <a:pPr algn="ctr"/>
            <a:r>
              <a:rPr lang="es-EC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Generar indicadores </a:t>
            </a:r>
          </a:p>
          <a:p>
            <a:pPr algn="ctr"/>
            <a:r>
              <a:rPr lang="es-EC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basados en los procesos</a:t>
            </a:r>
          </a:p>
        </p:txBody>
      </p:sp>
      <p:sp>
        <p:nvSpPr>
          <p:cNvPr id="159807" name="Text Box 63"/>
          <p:cNvSpPr txBox="1">
            <a:spLocks noChangeArrowheads="1"/>
          </p:cNvSpPr>
          <p:nvPr/>
        </p:nvSpPr>
        <p:spPr bwMode="auto">
          <a:xfrm>
            <a:off x="106363" y="4724400"/>
            <a:ext cx="3529012" cy="122555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lIns="0" tIns="0" rIns="0" bIns="0" anchor="ctr">
            <a:flatTx/>
          </a:bodyPr>
          <a:lstStyle/>
          <a:p>
            <a:pPr algn="ctr"/>
            <a:endParaRPr lang="es-EC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C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Facilitar la auditoría y</a:t>
            </a:r>
          </a:p>
          <a:p>
            <a:pPr algn="ctr"/>
            <a:r>
              <a:rPr lang="es-EC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control</a:t>
            </a:r>
            <a:endParaRPr lang="es-EC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Botón de acción: Inicio">
            <a:hlinkClick r:id="rId3" action="ppaction://hlinksldjump" highlightClick="1"/>
          </p:cNvPr>
          <p:cNvSpPr/>
          <p:nvPr/>
        </p:nvSpPr>
        <p:spPr>
          <a:xfrm>
            <a:off x="8610600" y="74950"/>
            <a:ext cx="443460" cy="53465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80248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MARCO TEÓRICO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1219200" y="1524000"/>
          <a:ext cx="6705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Botón de acción: Inicio">
            <a:hlinkClick r:id="rId7" action="ppaction://hlinksldjump" highlightClick="1"/>
          </p:cNvPr>
          <p:cNvSpPr/>
          <p:nvPr/>
        </p:nvSpPr>
        <p:spPr>
          <a:xfrm>
            <a:off x="8610600" y="74950"/>
            <a:ext cx="443460" cy="534650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15347</TotalTime>
  <Words>974</Words>
  <Application>Microsoft Office PowerPoint</Application>
  <PresentationFormat>Presentación en pantalla (4:3)</PresentationFormat>
  <Paragraphs>251</Paragraphs>
  <Slides>27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Intermedio</vt:lpstr>
      <vt:lpstr> </vt:lpstr>
      <vt:lpstr>“PROYECTO PARA EL DESARROLLO DE UNA HERRAMIENTA DE EVALUACIÓN, CONTROL Y MEJORA CONTINUA DE LOS SERVICIOS DE SEGURIDAD PRIVADA EN EL BLOQUE TARAPOA DE LA EMPRESA ANDES PETROLEUM ECUADOR LTD.”</vt:lpstr>
      <vt:lpstr>ASPECTOS BÁSICOS DE LA TESIS</vt:lpstr>
      <vt:lpstr>Diapositiva 4</vt:lpstr>
      <vt:lpstr>Diapositiva 5</vt:lpstr>
      <vt:lpstr>Diapositiva 6</vt:lpstr>
      <vt:lpstr>Diapositiva 7</vt:lpstr>
      <vt:lpstr>Diapositiva 8</vt:lpstr>
      <vt:lpstr>MARCO TEÓRICO</vt:lpstr>
      <vt:lpstr>TEORÍA DE LA SEGURIDAD</vt:lpstr>
      <vt:lpstr>ADMINISTRACIÓN DE CONTRATOS</vt:lpstr>
      <vt:lpstr>GESTIÓN POR PROCESOS</vt:lpstr>
      <vt:lpstr>METODOLOGÍA</vt:lpstr>
      <vt:lpstr>TIPO DE INVESTIGACIÓN</vt:lpstr>
      <vt:lpstr>METODOLOGÍA DE LA INVESTIGACIÓN</vt:lpstr>
      <vt:lpstr>HIPÓTESIS</vt:lpstr>
      <vt:lpstr>ANÁLISIS DE RESULTADOS</vt:lpstr>
      <vt:lpstr>Diapositiva 18</vt:lpstr>
      <vt:lpstr>CONCLUSIONES GENERALES DEL PROYECTO</vt:lpstr>
      <vt:lpstr>RECOMENDACIONES</vt:lpstr>
      <vt:lpstr>PROPUESTA</vt:lpstr>
      <vt:lpstr> </vt:lpstr>
      <vt:lpstr>Diapositiva 23</vt:lpstr>
      <vt:lpstr>Diapositiva 24</vt:lpstr>
      <vt:lpstr>Diapositiva 25</vt:lpstr>
      <vt:lpstr>Diapositiva 26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SEGURIDAD Y RIESGOS</dc:title>
  <dc:creator>JC MORALES</dc:creator>
  <cp:lastModifiedBy>JCM</cp:lastModifiedBy>
  <cp:revision>512</cp:revision>
  <dcterms:created xsi:type="dcterms:W3CDTF">2011-06-22T20:58:59Z</dcterms:created>
  <dcterms:modified xsi:type="dcterms:W3CDTF">2014-01-07T02:14:19Z</dcterms:modified>
</cp:coreProperties>
</file>