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7" r:id="rId3"/>
    <p:sldId id="258" r:id="rId4"/>
    <p:sldId id="290" r:id="rId5"/>
    <p:sldId id="288" r:id="rId6"/>
    <p:sldId id="289" r:id="rId7"/>
    <p:sldId id="262" r:id="rId8"/>
    <p:sldId id="263" r:id="rId9"/>
    <p:sldId id="264" r:id="rId10"/>
    <p:sldId id="265" r:id="rId11"/>
    <p:sldId id="266" r:id="rId12"/>
    <p:sldId id="267" r:id="rId13"/>
    <p:sldId id="268" r:id="rId14"/>
    <p:sldId id="269" r:id="rId15"/>
    <p:sldId id="270" r:id="rId16"/>
    <p:sldId id="271" r:id="rId17"/>
    <p:sldId id="29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2" r:id="rId32"/>
    <p:sldId id="293" r:id="rId33"/>
    <p:sldId id="294"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9933FF"/>
    <a:srgbClr val="32D42A"/>
    <a:srgbClr val="00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993" autoAdjust="0"/>
  </p:normalViewPr>
  <p:slideViewPr>
    <p:cSldViewPr>
      <p:cViewPr varScale="1">
        <p:scale>
          <a:sx n="61" d="100"/>
          <a:sy n="61" d="100"/>
        </p:scale>
        <p:origin x="-10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jpg"/></Relationships>
</file>

<file path=ppt/diagrams/_rels/data5.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14CA9-9F33-4BC6-83D7-91C44D80A90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s-EC"/>
        </a:p>
      </dgm:t>
    </dgm:pt>
    <dgm:pt modelId="{F6F193AE-3659-4DD6-B1C2-82C49F4C3071}">
      <dgm:prSet phldrT="[Texto]" custT="1"/>
      <dgm:spPr/>
      <dgm:t>
        <a:bodyPr/>
        <a:lstStyle/>
        <a:p>
          <a:pPr algn="ctr"/>
          <a:r>
            <a:rPr lang="es-EC" sz="1400" b="1" dirty="0" smtClean="0">
              <a:latin typeface="Calibri" panose="020F0502020204030204" pitchFamily="34" charset="0"/>
              <a:cs typeface="Calibri" panose="020F0502020204030204" pitchFamily="34" charset="0"/>
            </a:rPr>
            <a:t>SERVICIO DE RENTAS INTERNAS</a:t>
          </a:r>
          <a:endParaRPr lang="es-EC" sz="1200" b="1" dirty="0" smtClean="0">
            <a:latin typeface="Calibri" panose="020F0502020204030204" pitchFamily="34" charset="0"/>
            <a:cs typeface="Calibri" panose="020F0502020204030204" pitchFamily="34" charset="0"/>
          </a:endParaRPr>
        </a:p>
      </dgm:t>
    </dgm:pt>
    <dgm:pt modelId="{B1060F54-C665-45F5-B4FE-094A42D54BC0}" type="parTrans" cxnId="{7D697448-B372-4807-A831-781CBC00C182}">
      <dgm:prSet/>
      <dgm:spPr/>
      <dgm:t>
        <a:bodyPr/>
        <a:lstStyle/>
        <a:p>
          <a:endParaRPr lang="es-EC" sz="2000">
            <a:latin typeface="Calibri" panose="020F0502020204030204" pitchFamily="34" charset="0"/>
            <a:cs typeface="Calibri" panose="020F0502020204030204" pitchFamily="34" charset="0"/>
          </a:endParaRPr>
        </a:p>
      </dgm:t>
    </dgm:pt>
    <dgm:pt modelId="{A888AB69-7E47-4230-BE73-60F6F92E8560}" type="sibTrans" cxnId="{7D697448-B372-4807-A831-781CBC00C182}">
      <dgm:prSet/>
      <dgm:spPr/>
      <dgm:t>
        <a:bodyPr/>
        <a:lstStyle/>
        <a:p>
          <a:endParaRPr lang="es-EC" sz="2000">
            <a:latin typeface="Calibri" panose="020F0502020204030204" pitchFamily="34" charset="0"/>
            <a:cs typeface="Calibri" panose="020F0502020204030204" pitchFamily="34" charset="0"/>
          </a:endParaRPr>
        </a:p>
      </dgm:t>
    </dgm:pt>
    <dgm:pt modelId="{F6A27266-E2D5-4E8B-95B1-BD3341E42827}">
      <dgm:prSet phldrT="[Texto]" custT="1"/>
      <dgm:spPr/>
      <dgm:t>
        <a:bodyPr/>
        <a:lstStyle/>
        <a:p>
          <a:endParaRPr lang="es-EC" sz="1200" b="1" dirty="0" smtClean="0">
            <a:latin typeface="Calibri" panose="020F0502020204030204" pitchFamily="34" charset="0"/>
            <a:cs typeface="Calibri" panose="020F0502020204030204" pitchFamily="34" charset="0"/>
          </a:endParaRPr>
        </a:p>
        <a:p>
          <a:r>
            <a:rPr lang="es-EC" sz="1200" b="1" dirty="0" smtClean="0">
              <a:latin typeface="Calibri" panose="020F0502020204030204" pitchFamily="34" charset="0"/>
              <a:cs typeface="Calibri" panose="020F0502020204030204" pitchFamily="34" charset="0"/>
            </a:rPr>
            <a:t>SUPERINTENDENCIA DE CÍAS.</a:t>
          </a:r>
        </a:p>
        <a:p>
          <a:endParaRPr lang="es-EC" sz="1200" b="1" dirty="0">
            <a:latin typeface="Calibri" panose="020F0502020204030204" pitchFamily="34" charset="0"/>
            <a:cs typeface="Calibri" panose="020F0502020204030204" pitchFamily="34" charset="0"/>
          </a:endParaRPr>
        </a:p>
      </dgm:t>
    </dgm:pt>
    <dgm:pt modelId="{6FA44A26-6294-4027-9BAD-564F6667DDE5}" type="parTrans" cxnId="{25B9C4AE-4402-4814-8ADA-4B38398F7794}">
      <dgm:prSet/>
      <dgm:spPr/>
      <dgm:t>
        <a:bodyPr/>
        <a:lstStyle/>
        <a:p>
          <a:endParaRPr lang="es-EC" sz="2000">
            <a:latin typeface="Calibri" panose="020F0502020204030204" pitchFamily="34" charset="0"/>
            <a:cs typeface="Calibri" panose="020F0502020204030204" pitchFamily="34" charset="0"/>
          </a:endParaRPr>
        </a:p>
      </dgm:t>
    </dgm:pt>
    <dgm:pt modelId="{93CAFDD6-762D-42BA-B69B-62A8BEF6F52D}" type="sibTrans" cxnId="{25B9C4AE-4402-4814-8ADA-4B38398F7794}">
      <dgm:prSet/>
      <dgm:spPr/>
      <dgm:t>
        <a:bodyPr/>
        <a:lstStyle/>
        <a:p>
          <a:endParaRPr lang="es-EC" sz="2000">
            <a:latin typeface="Calibri" panose="020F0502020204030204" pitchFamily="34" charset="0"/>
            <a:cs typeface="Calibri" panose="020F0502020204030204" pitchFamily="34" charset="0"/>
          </a:endParaRPr>
        </a:p>
      </dgm:t>
    </dgm:pt>
    <dgm:pt modelId="{E834A7DE-97D0-4BC1-BA4B-22FF3E0261CE}">
      <dgm:prSet phldrT="[Texto]" custT="1"/>
      <dgm:spPr/>
      <dgm:t>
        <a:bodyPr/>
        <a:lstStyle/>
        <a:p>
          <a:r>
            <a:rPr lang="es-EC" sz="1100" dirty="0" smtClean="0">
              <a:latin typeface="Calibri" panose="020F0502020204030204" pitchFamily="34" charset="0"/>
              <a:cs typeface="Calibri" panose="020F0502020204030204" pitchFamily="34" charset="0"/>
            </a:rPr>
            <a:t>Norma y regula la constitución de las </a:t>
          </a:r>
          <a:r>
            <a:rPr lang="es-EC" sz="1100" dirty="0" err="1" smtClean="0">
              <a:latin typeface="Calibri" panose="020F0502020204030204" pitchFamily="34" charset="0"/>
              <a:cs typeface="Calibri" panose="020F0502020204030204" pitchFamily="34" charset="0"/>
            </a:rPr>
            <a:t>Cías</a:t>
          </a:r>
          <a:r>
            <a:rPr lang="es-EC" sz="1100" dirty="0" smtClean="0">
              <a:latin typeface="Calibri" panose="020F0502020204030204" pitchFamily="34" charset="0"/>
              <a:cs typeface="Calibri" panose="020F0502020204030204" pitchFamily="34" charset="0"/>
            </a:rPr>
            <a:t>. </a:t>
          </a:r>
          <a:endParaRPr lang="es-EC" sz="1100" dirty="0">
            <a:latin typeface="Calibri" panose="020F0502020204030204" pitchFamily="34" charset="0"/>
            <a:cs typeface="Calibri" panose="020F0502020204030204" pitchFamily="34" charset="0"/>
          </a:endParaRPr>
        </a:p>
      </dgm:t>
    </dgm:pt>
    <dgm:pt modelId="{03C04595-779C-4870-8B58-2EAA20C883E5}" type="parTrans" cxnId="{E2C046ED-8CD9-4AC1-97BC-7AD913CDBEFB}">
      <dgm:prSet/>
      <dgm:spPr/>
      <dgm:t>
        <a:bodyPr/>
        <a:lstStyle/>
        <a:p>
          <a:endParaRPr lang="es-EC" sz="2000">
            <a:latin typeface="Calibri" panose="020F0502020204030204" pitchFamily="34" charset="0"/>
            <a:cs typeface="Calibri" panose="020F0502020204030204" pitchFamily="34" charset="0"/>
          </a:endParaRPr>
        </a:p>
      </dgm:t>
    </dgm:pt>
    <dgm:pt modelId="{06A3C345-B172-4A09-B42E-8C7A35BCBB90}" type="sibTrans" cxnId="{E2C046ED-8CD9-4AC1-97BC-7AD913CDBEFB}">
      <dgm:prSet/>
      <dgm:spPr/>
      <dgm:t>
        <a:bodyPr/>
        <a:lstStyle/>
        <a:p>
          <a:endParaRPr lang="es-EC" sz="2000">
            <a:latin typeface="Calibri" panose="020F0502020204030204" pitchFamily="34" charset="0"/>
            <a:cs typeface="Calibri" panose="020F0502020204030204" pitchFamily="34" charset="0"/>
          </a:endParaRPr>
        </a:p>
      </dgm:t>
    </dgm:pt>
    <dgm:pt modelId="{28607187-727B-4D51-AADA-FF53DEF36DC8}">
      <dgm:prSet phldrT="[Texto]" custT="1"/>
      <dgm:spPr/>
      <dgm:t>
        <a:bodyPr/>
        <a:lstStyle/>
        <a:p>
          <a:r>
            <a:rPr lang="es-EC" sz="1100" dirty="0" smtClean="0">
              <a:latin typeface="Calibri" panose="020F0502020204030204" pitchFamily="34" charset="0"/>
              <a:cs typeface="Calibri" panose="020F0502020204030204" pitchFamily="34" charset="0"/>
            </a:rPr>
            <a:t>Ley de Compañías. </a:t>
          </a:r>
          <a:endParaRPr lang="es-EC" sz="1100" dirty="0">
            <a:latin typeface="Calibri" panose="020F0502020204030204" pitchFamily="34" charset="0"/>
            <a:cs typeface="Calibri" panose="020F0502020204030204" pitchFamily="34" charset="0"/>
          </a:endParaRPr>
        </a:p>
      </dgm:t>
    </dgm:pt>
    <dgm:pt modelId="{19D777C0-4236-4BFC-9306-29AD11818182}" type="parTrans" cxnId="{35006754-259B-4022-82AE-9779ED30A25D}">
      <dgm:prSet/>
      <dgm:spPr/>
      <dgm:t>
        <a:bodyPr/>
        <a:lstStyle/>
        <a:p>
          <a:endParaRPr lang="es-EC" sz="2000">
            <a:latin typeface="Calibri" panose="020F0502020204030204" pitchFamily="34" charset="0"/>
            <a:cs typeface="Calibri" panose="020F0502020204030204" pitchFamily="34" charset="0"/>
          </a:endParaRPr>
        </a:p>
      </dgm:t>
    </dgm:pt>
    <dgm:pt modelId="{BE35488A-A0E7-4E76-89DE-BA0310DAE35C}" type="sibTrans" cxnId="{35006754-259B-4022-82AE-9779ED30A25D}">
      <dgm:prSet/>
      <dgm:spPr/>
      <dgm:t>
        <a:bodyPr/>
        <a:lstStyle/>
        <a:p>
          <a:endParaRPr lang="es-EC" sz="2000">
            <a:latin typeface="Calibri" panose="020F0502020204030204" pitchFamily="34" charset="0"/>
            <a:cs typeface="Calibri" panose="020F0502020204030204" pitchFamily="34" charset="0"/>
          </a:endParaRPr>
        </a:p>
      </dgm:t>
    </dgm:pt>
    <dgm:pt modelId="{6A2892E4-956B-4F16-A2EE-4A723FEEEF16}">
      <dgm:prSet phldrT="[Texto]" custT="1"/>
      <dgm:spPr/>
      <dgm:t>
        <a:bodyPr/>
        <a:lstStyle/>
        <a:p>
          <a:r>
            <a:rPr lang="es-EC" sz="1200" b="1" dirty="0" smtClean="0">
              <a:latin typeface="Calibri" panose="020F0502020204030204" pitchFamily="34" charset="0"/>
              <a:cs typeface="Calibri" panose="020F0502020204030204" pitchFamily="34" charset="0"/>
            </a:rPr>
            <a:t>MUNICIPIO METROÓLITANO DE QUITO</a:t>
          </a:r>
          <a:endParaRPr lang="es-EC" sz="1200" b="1" dirty="0">
            <a:latin typeface="Calibri" panose="020F0502020204030204" pitchFamily="34" charset="0"/>
            <a:cs typeface="Calibri" panose="020F0502020204030204" pitchFamily="34" charset="0"/>
          </a:endParaRPr>
        </a:p>
      </dgm:t>
    </dgm:pt>
    <dgm:pt modelId="{621C2C89-CEA8-4B72-99D0-A2041043B1BD}" type="parTrans" cxnId="{3C7C46B9-2F7F-4700-948F-5A6C048D278C}">
      <dgm:prSet/>
      <dgm:spPr/>
      <dgm:t>
        <a:bodyPr/>
        <a:lstStyle/>
        <a:p>
          <a:endParaRPr lang="es-EC" sz="2000">
            <a:latin typeface="Calibri" panose="020F0502020204030204" pitchFamily="34" charset="0"/>
            <a:cs typeface="Calibri" panose="020F0502020204030204" pitchFamily="34" charset="0"/>
          </a:endParaRPr>
        </a:p>
      </dgm:t>
    </dgm:pt>
    <dgm:pt modelId="{0DD67067-15F0-41ED-A8C8-6C152D4FE533}" type="sibTrans" cxnId="{3C7C46B9-2F7F-4700-948F-5A6C048D278C}">
      <dgm:prSet/>
      <dgm:spPr/>
      <dgm:t>
        <a:bodyPr/>
        <a:lstStyle/>
        <a:p>
          <a:endParaRPr lang="es-EC" sz="2000">
            <a:latin typeface="Calibri" panose="020F0502020204030204" pitchFamily="34" charset="0"/>
            <a:cs typeface="Calibri" panose="020F0502020204030204" pitchFamily="34" charset="0"/>
          </a:endParaRPr>
        </a:p>
      </dgm:t>
    </dgm:pt>
    <dgm:pt modelId="{F0D3CE6E-C6AA-421F-B196-5B8B6C7BF4DD}">
      <dgm:prSet phldrT="[Texto]" custT="1"/>
      <dgm:spPr/>
      <dgm:t>
        <a:bodyPr/>
        <a:lstStyle/>
        <a:p>
          <a:r>
            <a:rPr lang="es-EC" sz="1100" dirty="0" smtClean="0">
              <a:latin typeface="Calibri" panose="020F0502020204030204" pitchFamily="34" charset="0"/>
              <a:cs typeface="Calibri" panose="020F0502020204030204" pitchFamily="34" charset="0"/>
            </a:rPr>
            <a:t>Patente municipal </a:t>
          </a:r>
          <a:endParaRPr lang="es-EC" sz="1100" dirty="0">
            <a:latin typeface="Calibri" panose="020F0502020204030204" pitchFamily="34" charset="0"/>
            <a:cs typeface="Calibri" panose="020F0502020204030204" pitchFamily="34" charset="0"/>
          </a:endParaRPr>
        </a:p>
      </dgm:t>
    </dgm:pt>
    <dgm:pt modelId="{052A53B2-AD46-47B6-9F31-E95E7CB9C349}" type="parTrans" cxnId="{A802C9E0-66C2-4A80-875E-1F2148F4473F}">
      <dgm:prSet/>
      <dgm:spPr/>
      <dgm:t>
        <a:bodyPr/>
        <a:lstStyle/>
        <a:p>
          <a:endParaRPr lang="es-EC" sz="2000">
            <a:latin typeface="Calibri" panose="020F0502020204030204" pitchFamily="34" charset="0"/>
            <a:cs typeface="Calibri" panose="020F0502020204030204" pitchFamily="34" charset="0"/>
          </a:endParaRPr>
        </a:p>
      </dgm:t>
    </dgm:pt>
    <dgm:pt modelId="{FF51870A-3311-449D-9889-441DA3FC9DBC}" type="sibTrans" cxnId="{A802C9E0-66C2-4A80-875E-1F2148F4473F}">
      <dgm:prSet/>
      <dgm:spPr/>
      <dgm:t>
        <a:bodyPr/>
        <a:lstStyle/>
        <a:p>
          <a:endParaRPr lang="es-EC" sz="2000">
            <a:latin typeface="Calibri" panose="020F0502020204030204" pitchFamily="34" charset="0"/>
            <a:cs typeface="Calibri" panose="020F0502020204030204" pitchFamily="34" charset="0"/>
          </a:endParaRPr>
        </a:p>
      </dgm:t>
    </dgm:pt>
    <dgm:pt modelId="{F67A09F1-682E-4230-846F-CD8D4F4EE084}">
      <dgm:prSet phldrT="[Texto]" custT="1"/>
      <dgm:spPr/>
      <dgm:t>
        <a:bodyPr/>
        <a:lstStyle/>
        <a:p>
          <a:r>
            <a:rPr lang="es-EC" sz="1200" b="1" dirty="0" smtClean="0">
              <a:latin typeface="Calibri" panose="020F0502020204030204" pitchFamily="34" charset="0"/>
              <a:cs typeface="Calibri" panose="020F0502020204030204" pitchFamily="34" charset="0"/>
            </a:rPr>
            <a:t>CODIGO DE TRABAJO. </a:t>
          </a:r>
          <a:endParaRPr lang="es-EC" sz="1200" b="1" dirty="0">
            <a:latin typeface="Calibri" panose="020F0502020204030204" pitchFamily="34" charset="0"/>
            <a:cs typeface="Calibri" panose="020F0502020204030204" pitchFamily="34" charset="0"/>
          </a:endParaRPr>
        </a:p>
      </dgm:t>
    </dgm:pt>
    <dgm:pt modelId="{9B3777C0-4CE7-43BA-982F-E3BCF2CACB88}" type="parTrans" cxnId="{AE196E0A-09CB-4482-A1FB-0FBF27E48E13}">
      <dgm:prSet/>
      <dgm:spPr/>
      <dgm:t>
        <a:bodyPr/>
        <a:lstStyle/>
        <a:p>
          <a:endParaRPr lang="es-EC" sz="2000">
            <a:latin typeface="Calibri" panose="020F0502020204030204" pitchFamily="34" charset="0"/>
            <a:cs typeface="Calibri" panose="020F0502020204030204" pitchFamily="34" charset="0"/>
          </a:endParaRPr>
        </a:p>
      </dgm:t>
    </dgm:pt>
    <dgm:pt modelId="{BDAEF4D3-72F5-45A1-B6AD-CFC92E632945}" type="sibTrans" cxnId="{AE196E0A-09CB-4482-A1FB-0FBF27E48E13}">
      <dgm:prSet/>
      <dgm:spPr/>
      <dgm:t>
        <a:bodyPr/>
        <a:lstStyle/>
        <a:p>
          <a:endParaRPr lang="es-EC" sz="2000">
            <a:latin typeface="Calibri" panose="020F0502020204030204" pitchFamily="34" charset="0"/>
            <a:cs typeface="Calibri" panose="020F0502020204030204" pitchFamily="34" charset="0"/>
          </a:endParaRPr>
        </a:p>
      </dgm:t>
    </dgm:pt>
    <dgm:pt modelId="{ED239A7B-A23C-481C-88E7-96F92B6ED519}">
      <dgm:prSet phldrT="[Texto]" custT="1"/>
      <dgm:spPr/>
      <dgm:t>
        <a:bodyPr/>
        <a:lstStyle/>
        <a:p>
          <a:r>
            <a:rPr lang="es-EC" sz="1100" dirty="0" smtClean="0">
              <a:latin typeface="Calibri" panose="020F0502020204030204" pitchFamily="34" charset="0"/>
              <a:cs typeface="Calibri" panose="020F0502020204030204" pitchFamily="34" charset="0"/>
            </a:rPr>
            <a:t>Derechos de los trabajadores.</a:t>
          </a:r>
          <a:endParaRPr lang="es-EC" sz="1100" dirty="0">
            <a:latin typeface="Calibri" panose="020F0502020204030204" pitchFamily="34" charset="0"/>
            <a:cs typeface="Calibri" panose="020F0502020204030204" pitchFamily="34" charset="0"/>
          </a:endParaRPr>
        </a:p>
      </dgm:t>
    </dgm:pt>
    <dgm:pt modelId="{36CAD620-6913-4176-8942-F02EF4B44B32}" type="parTrans" cxnId="{8CE30F02-156A-4F25-A400-6BBD83E642C1}">
      <dgm:prSet/>
      <dgm:spPr/>
      <dgm:t>
        <a:bodyPr/>
        <a:lstStyle/>
        <a:p>
          <a:endParaRPr lang="es-EC" sz="2000">
            <a:latin typeface="Calibri" panose="020F0502020204030204" pitchFamily="34" charset="0"/>
            <a:cs typeface="Calibri" panose="020F0502020204030204" pitchFamily="34" charset="0"/>
          </a:endParaRPr>
        </a:p>
      </dgm:t>
    </dgm:pt>
    <dgm:pt modelId="{F642C9CB-9F5A-4BD4-B7F9-2F49FCED16DC}" type="sibTrans" cxnId="{8CE30F02-156A-4F25-A400-6BBD83E642C1}">
      <dgm:prSet/>
      <dgm:spPr/>
      <dgm:t>
        <a:bodyPr/>
        <a:lstStyle/>
        <a:p>
          <a:endParaRPr lang="es-EC" sz="2000">
            <a:latin typeface="Calibri" panose="020F0502020204030204" pitchFamily="34" charset="0"/>
            <a:cs typeface="Calibri" panose="020F0502020204030204" pitchFamily="34" charset="0"/>
          </a:endParaRPr>
        </a:p>
      </dgm:t>
    </dgm:pt>
    <dgm:pt modelId="{013A0D00-2889-4AE4-A55B-50E42FECCC9A}">
      <dgm:prSet phldrT="[Texto]" custT="1"/>
      <dgm:spPr/>
      <dgm:t>
        <a:bodyPr/>
        <a:lstStyle/>
        <a:p>
          <a:r>
            <a:rPr lang="es-EC" sz="1200" b="1" dirty="0" smtClean="0">
              <a:latin typeface="Calibri" panose="020F0502020204030204" pitchFamily="34" charset="0"/>
              <a:cs typeface="Calibri" panose="020F0502020204030204" pitchFamily="34" charset="0"/>
            </a:rPr>
            <a:t>LEY DE SEGURIDAD SOCIAL</a:t>
          </a:r>
        </a:p>
      </dgm:t>
    </dgm:pt>
    <dgm:pt modelId="{7A420C1A-33C9-464F-8B8D-3C10E1A3F501}" type="parTrans" cxnId="{0E7BC1AF-2C63-44A1-857F-A36E0927DE62}">
      <dgm:prSet/>
      <dgm:spPr/>
      <dgm:t>
        <a:bodyPr/>
        <a:lstStyle/>
        <a:p>
          <a:endParaRPr lang="es-EC" sz="2000">
            <a:latin typeface="Calibri" panose="020F0502020204030204" pitchFamily="34" charset="0"/>
            <a:cs typeface="Calibri" panose="020F0502020204030204" pitchFamily="34" charset="0"/>
          </a:endParaRPr>
        </a:p>
      </dgm:t>
    </dgm:pt>
    <dgm:pt modelId="{76CBF0BF-C981-4BE1-9D56-88F42EB6B812}" type="sibTrans" cxnId="{0E7BC1AF-2C63-44A1-857F-A36E0927DE62}">
      <dgm:prSet/>
      <dgm:spPr/>
      <dgm:t>
        <a:bodyPr/>
        <a:lstStyle/>
        <a:p>
          <a:endParaRPr lang="es-EC" sz="2000">
            <a:latin typeface="Calibri" panose="020F0502020204030204" pitchFamily="34" charset="0"/>
            <a:cs typeface="Calibri" panose="020F0502020204030204" pitchFamily="34" charset="0"/>
          </a:endParaRPr>
        </a:p>
      </dgm:t>
    </dgm:pt>
    <dgm:pt modelId="{133E7A7A-826B-4DA5-AF1A-C443D3171AAD}">
      <dgm:prSet phldrT="[Texto]" custT="1"/>
      <dgm:spPr/>
      <dgm:t>
        <a:bodyPr/>
        <a:lstStyle/>
        <a:p>
          <a:r>
            <a:rPr lang="es-EC" sz="1100" dirty="0" smtClean="0">
              <a:latin typeface="Calibri" panose="020F0502020204030204" pitchFamily="34" charset="0"/>
              <a:cs typeface="Calibri" panose="020F0502020204030204" pitchFamily="34" charset="0"/>
            </a:rPr>
            <a:t>Afiliación al IESS. </a:t>
          </a:r>
          <a:endParaRPr lang="es-EC" sz="1100" dirty="0">
            <a:latin typeface="Calibri" panose="020F0502020204030204" pitchFamily="34" charset="0"/>
            <a:cs typeface="Calibri" panose="020F0502020204030204" pitchFamily="34" charset="0"/>
          </a:endParaRPr>
        </a:p>
      </dgm:t>
    </dgm:pt>
    <dgm:pt modelId="{FFEA2A9C-27C6-4C04-85F8-AD36E44E3F78}" type="parTrans" cxnId="{C62BF3BF-F107-4708-B589-4C2B3543BE7C}">
      <dgm:prSet/>
      <dgm:spPr/>
      <dgm:t>
        <a:bodyPr/>
        <a:lstStyle/>
        <a:p>
          <a:endParaRPr lang="es-EC" sz="2000">
            <a:latin typeface="Calibri" panose="020F0502020204030204" pitchFamily="34" charset="0"/>
            <a:cs typeface="Calibri" panose="020F0502020204030204" pitchFamily="34" charset="0"/>
          </a:endParaRPr>
        </a:p>
      </dgm:t>
    </dgm:pt>
    <dgm:pt modelId="{A8AC1839-FA35-4385-831D-9880EFA48E6D}" type="sibTrans" cxnId="{C62BF3BF-F107-4708-B589-4C2B3543BE7C}">
      <dgm:prSet/>
      <dgm:spPr/>
      <dgm:t>
        <a:bodyPr/>
        <a:lstStyle/>
        <a:p>
          <a:endParaRPr lang="es-EC" sz="2000">
            <a:latin typeface="Calibri" panose="020F0502020204030204" pitchFamily="34" charset="0"/>
            <a:cs typeface="Calibri" panose="020F0502020204030204" pitchFamily="34" charset="0"/>
          </a:endParaRPr>
        </a:p>
      </dgm:t>
    </dgm:pt>
    <dgm:pt modelId="{9FB8DE1E-B95A-4C2A-9632-F704C11E68A2}">
      <dgm:prSet phldrT="[Texto]" custT="1"/>
      <dgm:spPr/>
      <dgm:t>
        <a:bodyPr/>
        <a:lstStyle/>
        <a:p>
          <a:r>
            <a:rPr lang="es-EC" sz="1100" dirty="0" smtClean="0">
              <a:latin typeface="Calibri" panose="020F0502020204030204" pitchFamily="34" charset="0"/>
              <a:cs typeface="Calibri" panose="020F0502020204030204" pitchFamily="34" charset="0"/>
            </a:rPr>
            <a:t>Aporte Patronal</a:t>
          </a:r>
          <a:endParaRPr lang="es-EC" sz="1100" dirty="0">
            <a:latin typeface="Calibri" panose="020F0502020204030204" pitchFamily="34" charset="0"/>
            <a:cs typeface="Calibri" panose="020F0502020204030204" pitchFamily="34" charset="0"/>
          </a:endParaRPr>
        </a:p>
      </dgm:t>
    </dgm:pt>
    <dgm:pt modelId="{2D5F23B7-1211-4499-B70B-1896903D1920}" type="parTrans" cxnId="{0118D6F2-B6F1-4152-9CEE-E51F553A16E1}">
      <dgm:prSet/>
      <dgm:spPr/>
      <dgm:t>
        <a:bodyPr/>
        <a:lstStyle/>
        <a:p>
          <a:endParaRPr lang="es-EC" sz="2000">
            <a:latin typeface="Calibri" panose="020F0502020204030204" pitchFamily="34" charset="0"/>
            <a:cs typeface="Calibri" panose="020F0502020204030204" pitchFamily="34" charset="0"/>
          </a:endParaRPr>
        </a:p>
      </dgm:t>
    </dgm:pt>
    <dgm:pt modelId="{C499DA7E-11AF-466B-A308-187BD8B6868F}" type="sibTrans" cxnId="{0118D6F2-B6F1-4152-9CEE-E51F553A16E1}">
      <dgm:prSet/>
      <dgm:spPr/>
      <dgm:t>
        <a:bodyPr/>
        <a:lstStyle/>
        <a:p>
          <a:endParaRPr lang="es-EC" sz="2000">
            <a:latin typeface="Calibri" panose="020F0502020204030204" pitchFamily="34" charset="0"/>
            <a:cs typeface="Calibri" panose="020F0502020204030204" pitchFamily="34" charset="0"/>
          </a:endParaRPr>
        </a:p>
      </dgm:t>
    </dgm:pt>
    <dgm:pt modelId="{35E2F0D9-AFC9-4DDE-8585-6AB4F5585CEA}">
      <dgm:prSet phldrT="[Texto]" custT="1"/>
      <dgm:spPr/>
      <dgm:t>
        <a:bodyPr/>
        <a:lstStyle/>
        <a:p>
          <a:endParaRPr lang="es-EC" sz="1100" dirty="0">
            <a:latin typeface="Calibri" panose="020F0502020204030204" pitchFamily="34" charset="0"/>
            <a:cs typeface="Calibri" panose="020F0502020204030204" pitchFamily="34" charset="0"/>
          </a:endParaRPr>
        </a:p>
      </dgm:t>
    </dgm:pt>
    <dgm:pt modelId="{051F958A-74A2-498D-A877-8DD0DEC55C99}" type="parTrans" cxnId="{67640F3A-D7EE-4F8B-95C4-F5646F341B25}">
      <dgm:prSet/>
      <dgm:spPr/>
      <dgm:t>
        <a:bodyPr/>
        <a:lstStyle/>
        <a:p>
          <a:endParaRPr lang="es-EC" sz="1400">
            <a:latin typeface="Calibri" panose="020F0502020204030204" pitchFamily="34" charset="0"/>
            <a:cs typeface="Calibri" panose="020F0502020204030204" pitchFamily="34" charset="0"/>
          </a:endParaRPr>
        </a:p>
      </dgm:t>
    </dgm:pt>
    <dgm:pt modelId="{80D95594-9BD3-44C4-B5CB-BD0B7989966E}" type="sibTrans" cxnId="{67640F3A-D7EE-4F8B-95C4-F5646F341B25}">
      <dgm:prSet/>
      <dgm:spPr/>
      <dgm:t>
        <a:bodyPr/>
        <a:lstStyle/>
        <a:p>
          <a:endParaRPr lang="es-EC" sz="1400">
            <a:latin typeface="Calibri" panose="020F0502020204030204" pitchFamily="34" charset="0"/>
            <a:cs typeface="Calibri" panose="020F0502020204030204" pitchFamily="34" charset="0"/>
          </a:endParaRPr>
        </a:p>
      </dgm:t>
    </dgm:pt>
    <dgm:pt modelId="{910A42DD-C40C-4773-9833-CEDB42CE6DA0}">
      <dgm:prSet phldrT="[Texto]" custT="1"/>
      <dgm:spPr/>
      <dgm:t>
        <a:bodyPr/>
        <a:lstStyle/>
        <a:p>
          <a:r>
            <a:rPr lang="es-EC" sz="1100" dirty="0" smtClean="0">
              <a:latin typeface="Calibri" panose="020F0502020204030204" pitchFamily="34" charset="0"/>
              <a:cs typeface="Calibri" panose="020F0502020204030204" pitchFamily="34" charset="0"/>
            </a:rPr>
            <a:t>Cumplimiento de sus obligaciones tributarias.</a:t>
          </a:r>
          <a:endParaRPr lang="es-EC" sz="1100" dirty="0">
            <a:latin typeface="Calibri" panose="020F0502020204030204" pitchFamily="34" charset="0"/>
            <a:cs typeface="Calibri" panose="020F0502020204030204" pitchFamily="34" charset="0"/>
          </a:endParaRPr>
        </a:p>
      </dgm:t>
    </dgm:pt>
    <dgm:pt modelId="{A5CFF319-DDED-4849-A2A6-4CE5107D5AA9}" type="parTrans" cxnId="{7DE66DBF-B1C7-4A70-9CDB-9B625A97F386}">
      <dgm:prSet/>
      <dgm:spPr/>
      <dgm:t>
        <a:bodyPr/>
        <a:lstStyle/>
        <a:p>
          <a:endParaRPr lang="es-EC" sz="1400">
            <a:latin typeface="Calibri" panose="020F0502020204030204" pitchFamily="34" charset="0"/>
            <a:cs typeface="Calibri" panose="020F0502020204030204" pitchFamily="34" charset="0"/>
          </a:endParaRPr>
        </a:p>
      </dgm:t>
    </dgm:pt>
    <dgm:pt modelId="{196EFAE6-B709-4921-BA6C-3565B1964C74}" type="sibTrans" cxnId="{7DE66DBF-B1C7-4A70-9CDB-9B625A97F386}">
      <dgm:prSet/>
      <dgm:spPr/>
      <dgm:t>
        <a:bodyPr/>
        <a:lstStyle/>
        <a:p>
          <a:endParaRPr lang="es-EC" sz="1400">
            <a:latin typeface="Calibri" panose="020F0502020204030204" pitchFamily="34" charset="0"/>
            <a:cs typeface="Calibri" panose="020F0502020204030204" pitchFamily="34" charset="0"/>
          </a:endParaRPr>
        </a:p>
      </dgm:t>
    </dgm:pt>
    <dgm:pt modelId="{A0DEDF20-DD10-4FFC-96DB-035037A31E03}">
      <dgm:prSet phldrT="[Texto]" custT="1"/>
      <dgm:spPr/>
      <dgm:t>
        <a:bodyPr/>
        <a:lstStyle/>
        <a:p>
          <a:r>
            <a:rPr lang="es-EC" sz="1100" dirty="0" smtClean="0">
              <a:latin typeface="Calibri" panose="020F0502020204030204" pitchFamily="34" charset="0"/>
              <a:cs typeface="Calibri" panose="020F0502020204030204" pitchFamily="34" charset="0"/>
            </a:rPr>
            <a:t>Retenciones Imp. a la Renta</a:t>
          </a:r>
          <a:endParaRPr lang="es-EC" sz="1100" dirty="0">
            <a:latin typeface="Calibri" panose="020F0502020204030204" pitchFamily="34" charset="0"/>
            <a:cs typeface="Calibri" panose="020F0502020204030204" pitchFamily="34" charset="0"/>
          </a:endParaRPr>
        </a:p>
      </dgm:t>
    </dgm:pt>
    <dgm:pt modelId="{8B97CE7F-B1E1-4D47-B7E8-EC9AFB895C93}" type="parTrans" cxnId="{34EC53EE-35D4-4896-A52C-E5BA5E25C937}">
      <dgm:prSet/>
      <dgm:spPr/>
      <dgm:t>
        <a:bodyPr/>
        <a:lstStyle/>
        <a:p>
          <a:endParaRPr lang="es-EC" sz="1400">
            <a:latin typeface="Calibri" panose="020F0502020204030204" pitchFamily="34" charset="0"/>
            <a:cs typeface="Calibri" panose="020F0502020204030204" pitchFamily="34" charset="0"/>
          </a:endParaRPr>
        </a:p>
      </dgm:t>
    </dgm:pt>
    <dgm:pt modelId="{E5A64FD7-46DB-4D47-B999-0F9BB767BE9C}" type="sibTrans" cxnId="{34EC53EE-35D4-4896-A52C-E5BA5E25C937}">
      <dgm:prSet/>
      <dgm:spPr/>
      <dgm:t>
        <a:bodyPr/>
        <a:lstStyle/>
        <a:p>
          <a:endParaRPr lang="es-EC" sz="1400">
            <a:latin typeface="Calibri" panose="020F0502020204030204" pitchFamily="34" charset="0"/>
            <a:cs typeface="Calibri" panose="020F0502020204030204" pitchFamily="34" charset="0"/>
          </a:endParaRPr>
        </a:p>
      </dgm:t>
    </dgm:pt>
    <dgm:pt modelId="{AD8E191D-299F-45FC-89CA-C90E8E3082C3}">
      <dgm:prSet phldrT="[Texto]" custT="1"/>
      <dgm:spPr/>
      <dgm:t>
        <a:bodyPr/>
        <a:lstStyle/>
        <a:p>
          <a:r>
            <a:rPr lang="es-EC" sz="1100" dirty="0" smtClean="0">
              <a:latin typeface="Calibri" panose="020F0502020204030204" pitchFamily="34" charset="0"/>
              <a:cs typeface="Calibri" panose="020F0502020204030204" pitchFamily="34" charset="0"/>
            </a:rPr>
            <a:t> Declaración IVA</a:t>
          </a:r>
          <a:endParaRPr lang="es-EC" sz="1100" dirty="0">
            <a:latin typeface="Calibri" panose="020F0502020204030204" pitchFamily="34" charset="0"/>
            <a:cs typeface="Calibri" panose="020F0502020204030204" pitchFamily="34" charset="0"/>
          </a:endParaRPr>
        </a:p>
      </dgm:t>
    </dgm:pt>
    <dgm:pt modelId="{2D138D30-8305-4C0C-A525-EA0FC1D235DB}" type="parTrans" cxnId="{5EB480C3-AEFD-4A06-8CB8-DF8266481BB1}">
      <dgm:prSet/>
      <dgm:spPr/>
      <dgm:t>
        <a:bodyPr/>
        <a:lstStyle/>
        <a:p>
          <a:endParaRPr lang="es-EC"/>
        </a:p>
      </dgm:t>
    </dgm:pt>
    <dgm:pt modelId="{9FDFA86A-642E-4875-A124-4A550645259B}" type="sibTrans" cxnId="{5EB480C3-AEFD-4A06-8CB8-DF8266481BB1}">
      <dgm:prSet/>
      <dgm:spPr/>
      <dgm:t>
        <a:bodyPr/>
        <a:lstStyle/>
        <a:p>
          <a:endParaRPr lang="es-EC"/>
        </a:p>
      </dgm:t>
    </dgm:pt>
    <dgm:pt modelId="{11AEC0B2-BF47-4C31-85A2-9DDC5C4F8102}">
      <dgm:prSet phldrT="[Texto]" custT="1"/>
      <dgm:spPr/>
      <dgm:t>
        <a:bodyPr/>
        <a:lstStyle/>
        <a:p>
          <a:endParaRPr lang="es-EC" sz="1100" dirty="0">
            <a:latin typeface="Calibri" panose="020F0502020204030204" pitchFamily="34" charset="0"/>
            <a:cs typeface="Calibri" panose="020F0502020204030204" pitchFamily="34" charset="0"/>
          </a:endParaRPr>
        </a:p>
      </dgm:t>
    </dgm:pt>
    <dgm:pt modelId="{41D131CD-6579-49BE-92C1-0652C9C59849}" type="parTrans" cxnId="{7E273DB9-72A5-41E7-9897-F5559EF936C6}">
      <dgm:prSet/>
      <dgm:spPr/>
      <dgm:t>
        <a:bodyPr/>
        <a:lstStyle/>
        <a:p>
          <a:endParaRPr lang="es-EC"/>
        </a:p>
      </dgm:t>
    </dgm:pt>
    <dgm:pt modelId="{D2FDE8E8-FF77-4D46-9A79-6E63D70F7A3E}" type="sibTrans" cxnId="{7E273DB9-72A5-41E7-9897-F5559EF936C6}">
      <dgm:prSet/>
      <dgm:spPr/>
      <dgm:t>
        <a:bodyPr/>
        <a:lstStyle/>
        <a:p>
          <a:endParaRPr lang="es-EC"/>
        </a:p>
      </dgm:t>
    </dgm:pt>
    <dgm:pt modelId="{52837054-BC2A-4E63-BABC-DB7655394573}">
      <dgm:prSet phldrT="[Texto]" custT="1"/>
      <dgm:spPr/>
      <dgm:t>
        <a:bodyPr/>
        <a:lstStyle/>
        <a:p>
          <a:r>
            <a:rPr lang="es-EC" sz="1100" dirty="0" smtClean="0">
              <a:latin typeface="Calibri" panose="020F0502020204030204" pitchFamily="34" charset="0"/>
              <a:cs typeface="Calibri" panose="020F0502020204030204" pitchFamily="34" charset="0"/>
            </a:rPr>
            <a:t>Presentación de Balances</a:t>
          </a:r>
          <a:endParaRPr lang="es-EC" sz="1100" dirty="0">
            <a:latin typeface="Calibri" panose="020F0502020204030204" pitchFamily="34" charset="0"/>
            <a:cs typeface="Calibri" panose="020F0502020204030204" pitchFamily="34" charset="0"/>
          </a:endParaRPr>
        </a:p>
      </dgm:t>
    </dgm:pt>
    <dgm:pt modelId="{F1518F7C-A7A1-4F88-8AC5-C2EC70903CA1}" type="parTrans" cxnId="{68380E81-0E7E-4154-89F8-5E10F76E5E3D}">
      <dgm:prSet/>
      <dgm:spPr/>
      <dgm:t>
        <a:bodyPr/>
        <a:lstStyle/>
        <a:p>
          <a:endParaRPr lang="es-EC"/>
        </a:p>
      </dgm:t>
    </dgm:pt>
    <dgm:pt modelId="{C41242F3-D0D8-4AAF-889B-2D65F0922F92}" type="sibTrans" cxnId="{68380E81-0E7E-4154-89F8-5E10F76E5E3D}">
      <dgm:prSet/>
      <dgm:spPr/>
      <dgm:t>
        <a:bodyPr/>
        <a:lstStyle/>
        <a:p>
          <a:endParaRPr lang="es-EC"/>
        </a:p>
      </dgm:t>
    </dgm:pt>
    <dgm:pt modelId="{C0B1A08E-3990-4F16-B940-C718BAF73383}">
      <dgm:prSet phldrT="[Texto]" custT="1"/>
      <dgm:spPr/>
      <dgm:t>
        <a:bodyPr/>
        <a:lstStyle/>
        <a:p>
          <a:r>
            <a:rPr lang="es-EC" sz="1100" dirty="0" smtClean="0">
              <a:latin typeface="Calibri" panose="020F0502020204030204" pitchFamily="34" charset="0"/>
              <a:cs typeface="Calibri" panose="020F0502020204030204" pitchFamily="34" charset="0"/>
            </a:rPr>
            <a:t>RDEP</a:t>
          </a:r>
          <a:endParaRPr lang="es-EC" sz="1100" dirty="0">
            <a:latin typeface="Calibri" panose="020F0502020204030204" pitchFamily="34" charset="0"/>
            <a:cs typeface="Calibri" panose="020F0502020204030204" pitchFamily="34" charset="0"/>
          </a:endParaRPr>
        </a:p>
      </dgm:t>
    </dgm:pt>
    <dgm:pt modelId="{CA72D95A-B11F-46D7-912F-123008A07281}" type="parTrans" cxnId="{2DBAE813-8A2E-4634-85E1-630D646C3CAC}">
      <dgm:prSet/>
      <dgm:spPr/>
      <dgm:t>
        <a:bodyPr/>
        <a:lstStyle/>
        <a:p>
          <a:endParaRPr lang="es-EC"/>
        </a:p>
      </dgm:t>
    </dgm:pt>
    <dgm:pt modelId="{3E61BBE7-BDDD-4FFA-9E4F-A0B4BEBE35E2}" type="sibTrans" cxnId="{2DBAE813-8A2E-4634-85E1-630D646C3CAC}">
      <dgm:prSet/>
      <dgm:spPr/>
      <dgm:t>
        <a:bodyPr/>
        <a:lstStyle/>
        <a:p>
          <a:endParaRPr lang="es-EC"/>
        </a:p>
      </dgm:t>
    </dgm:pt>
    <dgm:pt modelId="{3088003E-2422-4EF0-9A9E-C6CD4A93BE34}">
      <dgm:prSet phldrT="[Texto]" custT="1"/>
      <dgm:spPr/>
      <dgm:t>
        <a:bodyPr/>
        <a:lstStyle/>
        <a:p>
          <a:endParaRPr lang="es-EC" sz="1100" dirty="0">
            <a:latin typeface="Calibri" panose="020F0502020204030204" pitchFamily="34" charset="0"/>
            <a:cs typeface="Calibri" panose="020F0502020204030204" pitchFamily="34" charset="0"/>
          </a:endParaRPr>
        </a:p>
      </dgm:t>
    </dgm:pt>
    <dgm:pt modelId="{6B1DB001-3E09-4658-9A47-83391266FB22}" type="parTrans" cxnId="{E53C4E80-EEB8-4436-802D-A45F98549D7F}">
      <dgm:prSet/>
      <dgm:spPr/>
      <dgm:t>
        <a:bodyPr/>
        <a:lstStyle/>
        <a:p>
          <a:endParaRPr lang="es-EC"/>
        </a:p>
      </dgm:t>
    </dgm:pt>
    <dgm:pt modelId="{09D4368A-109D-4854-9D4E-14D5F0F26648}" type="sibTrans" cxnId="{E53C4E80-EEB8-4436-802D-A45F98549D7F}">
      <dgm:prSet/>
      <dgm:spPr/>
      <dgm:t>
        <a:bodyPr/>
        <a:lstStyle/>
        <a:p>
          <a:endParaRPr lang="es-EC"/>
        </a:p>
      </dgm:t>
    </dgm:pt>
    <dgm:pt modelId="{D6DB4D94-E84A-4AFD-A4FC-1C0E448035B5}">
      <dgm:prSet phldrT="[Texto]" custT="1"/>
      <dgm:spPr/>
      <dgm:t>
        <a:bodyPr/>
        <a:lstStyle/>
        <a:p>
          <a:r>
            <a:rPr lang="es-EC" sz="1100" dirty="0" smtClean="0">
              <a:latin typeface="Calibri" panose="020F0502020204030204" pitchFamily="34" charset="0"/>
              <a:cs typeface="Calibri" panose="020F0502020204030204" pitchFamily="34" charset="0"/>
            </a:rPr>
            <a:t>Aporte Personal</a:t>
          </a:r>
          <a:endParaRPr lang="es-EC" sz="1100" dirty="0">
            <a:latin typeface="Calibri" panose="020F0502020204030204" pitchFamily="34" charset="0"/>
            <a:cs typeface="Calibri" panose="020F0502020204030204" pitchFamily="34" charset="0"/>
          </a:endParaRPr>
        </a:p>
      </dgm:t>
    </dgm:pt>
    <dgm:pt modelId="{8A6D0AC1-C065-45D2-89CD-AD38BE310579}" type="parTrans" cxnId="{EDDD3C3D-FD90-43B0-8285-00E495C845AE}">
      <dgm:prSet/>
      <dgm:spPr/>
      <dgm:t>
        <a:bodyPr/>
        <a:lstStyle/>
        <a:p>
          <a:endParaRPr lang="es-EC"/>
        </a:p>
      </dgm:t>
    </dgm:pt>
    <dgm:pt modelId="{283AD25A-685A-4E76-B4BA-340BF4F74DD6}" type="sibTrans" cxnId="{EDDD3C3D-FD90-43B0-8285-00E495C845AE}">
      <dgm:prSet/>
      <dgm:spPr/>
      <dgm:t>
        <a:bodyPr/>
        <a:lstStyle/>
        <a:p>
          <a:endParaRPr lang="es-EC"/>
        </a:p>
      </dgm:t>
    </dgm:pt>
    <dgm:pt modelId="{3E44CF30-CF34-4842-8994-0CABC8F50599}">
      <dgm:prSet phldrT="[Texto]" custT="1"/>
      <dgm:spPr/>
      <dgm:t>
        <a:bodyPr/>
        <a:lstStyle/>
        <a:p>
          <a:endParaRPr lang="es-EC" sz="1100" dirty="0">
            <a:latin typeface="Calibri" panose="020F0502020204030204" pitchFamily="34" charset="0"/>
            <a:cs typeface="Calibri" panose="020F0502020204030204" pitchFamily="34" charset="0"/>
          </a:endParaRPr>
        </a:p>
      </dgm:t>
    </dgm:pt>
    <dgm:pt modelId="{2B0FB5EB-7B4C-49DF-A38B-1661BC275938}" type="parTrans" cxnId="{CC2A90D1-E893-41F3-8B83-10AD78F07191}">
      <dgm:prSet/>
      <dgm:spPr/>
      <dgm:t>
        <a:bodyPr/>
        <a:lstStyle/>
        <a:p>
          <a:endParaRPr lang="es-EC"/>
        </a:p>
      </dgm:t>
    </dgm:pt>
    <dgm:pt modelId="{A3E42CE8-08CB-4B9D-9FB4-CA5798439F25}" type="sibTrans" cxnId="{CC2A90D1-E893-41F3-8B83-10AD78F07191}">
      <dgm:prSet/>
      <dgm:spPr/>
      <dgm:t>
        <a:bodyPr/>
        <a:lstStyle/>
        <a:p>
          <a:endParaRPr lang="es-EC"/>
        </a:p>
      </dgm:t>
    </dgm:pt>
    <dgm:pt modelId="{998647AB-0FEC-46CF-80F9-2CF2BDB3BC17}">
      <dgm:prSet phldrT="[Texto]" custT="1"/>
      <dgm:spPr/>
      <dgm:t>
        <a:bodyPr/>
        <a:lstStyle/>
        <a:p>
          <a:r>
            <a:rPr lang="es-EC" sz="1100" dirty="0" smtClean="0">
              <a:latin typeface="Calibri" panose="020F0502020204030204" pitchFamily="34" charset="0"/>
              <a:cs typeface="Calibri" panose="020F0502020204030204" pitchFamily="34" charset="0"/>
            </a:rPr>
            <a:t>Fondos de reserva</a:t>
          </a:r>
          <a:endParaRPr lang="es-EC" sz="1100" dirty="0">
            <a:latin typeface="Calibri" panose="020F0502020204030204" pitchFamily="34" charset="0"/>
            <a:cs typeface="Calibri" panose="020F0502020204030204" pitchFamily="34" charset="0"/>
          </a:endParaRPr>
        </a:p>
      </dgm:t>
    </dgm:pt>
    <dgm:pt modelId="{4D992D7A-AE71-46D1-9698-D8BE5E5D81FF}" type="parTrans" cxnId="{96D904AE-EB7C-433C-818C-0139CD8B99C4}">
      <dgm:prSet/>
      <dgm:spPr/>
      <dgm:t>
        <a:bodyPr/>
        <a:lstStyle/>
        <a:p>
          <a:endParaRPr lang="es-EC"/>
        </a:p>
      </dgm:t>
    </dgm:pt>
    <dgm:pt modelId="{38C66188-3A1E-4DB8-95A3-15F90BCBFA7A}" type="sibTrans" cxnId="{96D904AE-EB7C-433C-818C-0139CD8B99C4}">
      <dgm:prSet/>
      <dgm:spPr/>
      <dgm:t>
        <a:bodyPr/>
        <a:lstStyle/>
        <a:p>
          <a:endParaRPr lang="es-EC"/>
        </a:p>
      </dgm:t>
    </dgm:pt>
    <dgm:pt modelId="{CF9E1316-7878-4476-88DF-DB5A07CD02B8}">
      <dgm:prSet phldrT="[Texto]" custT="1"/>
      <dgm:spPr/>
      <dgm:t>
        <a:bodyPr/>
        <a:lstStyle/>
        <a:p>
          <a:endParaRPr lang="es-EC" sz="1100" dirty="0">
            <a:latin typeface="Calibri" panose="020F0502020204030204" pitchFamily="34" charset="0"/>
            <a:cs typeface="Calibri" panose="020F0502020204030204" pitchFamily="34" charset="0"/>
          </a:endParaRPr>
        </a:p>
      </dgm:t>
    </dgm:pt>
    <dgm:pt modelId="{B6DF545D-1DB3-4A17-8C57-DE16491C614E}" type="parTrans" cxnId="{5D93B699-4D5D-4E53-930A-906D5DA31009}">
      <dgm:prSet/>
      <dgm:spPr/>
      <dgm:t>
        <a:bodyPr/>
        <a:lstStyle/>
        <a:p>
          <a:endParaRPr lang="es-EC"/>
        </a:p>
      </dgm:t>
    </dgm:pt>
    <dgm:pt modelId="{7EAB8261-6B9C-4DE2-9739-E422EAFF0AC0}" type="sibTrans" cxnId="{5D93B699-4D5D-4E53-930A-906D5DA31009}">
      <dgm:prSet/>
      <dgm:spPr/>
      <dgm:t>
        <a:bodyPr/>
        <a:lstStyle/>
        <a:p>
          <a:endParaRPr lang="es-EC"/>
        </a:p>
      </dgm:t>
    </dgm:pt>
    <dgm:pt modelId="{92F3DDAF-4E70-4871-9B25-46323028ECEE}" type="pres">
      <dgm:prSet presAssocID="{FBE14CA9-9F33-4BC6-83D7-91C44D80A900}" presName="Name0" presStyleCnt="0">
        <dgm:presLayoutVars>
          <dgm:dir/>
          <dgm:animLvl val="lvl"/>
          <dgm:resizeHandles val="exact"/>
        </dgm:presLayoutVars>
      </dgm:prSet>
      <dgm:spPr/>
      <dgm:t>
        <a:bodyPr/>
        <a:lstStyle/>
        <a:p>
          <a:endParaRPr lang="es-EC"/>
        </a:p>
      </dgm:t>
    </dgm:pt>
    <dgm:pt modelId="{6B1ACE6D-040E-405A-8BA4-4134E1154745}" type="pres">
      <dgm:prSet presAssocID="{F6F193AE-3659-4DD6-B1C2-82C49F4C3071}" presName="composite" presStyleCnt="0"/>
      <dgm:spPr/>
      <dgm:t>
        <a:bodyPr/>
        <a:lstStyle/>
        <a:p>
          <a:endParaRPr lang="es-EC"/>
        </a:p>
      </dgm:t>
    </dgm:pt>
    <dgm:pt modelId="{1DEFE94B-A893-4F48-BCD1-33D6E71C6081}" type="pres">
      <dgm:prSet presAssocID="{F6F193AE-3659-4DD6-B1C2-82C49F4C3071}" presName="parTx" presStyleLbl="alignNode1" presStyleIdx="0" presStyleCnt="5" custScaleY="158991" custLinFactNeighborY="-8250">
        <dgm:presLayoutVars>
          <dgm:chMax val="0"/>
          <dgm:chPref val="0"/>
          <dgm:bulletEnabled val="1"/>
        </dgm:presLayoutVars>
      </dgm:prSet>
      <dgm:spPr/>
      <dgm:t>
        <a:bodyPr/>
        <a:lstStyle/>
        <a:p>
          <a:endParaRPr lang="es-EC"/>
        </a:p>
      </dgm:t>
    </dgm:pt>
    <dgm:pt modelId="{AD4FACEF-00B9-4CFC-ADB7-AA966B2ECB27}" type="pres">
      <dgm:prSet presAssocID="{F6F193AE-3659-4DD6-B1C2-82C49F4C3071}" presName="desTx" presStyleLbl="alignAccFollowNode1" presStyleIdx="0" presStyleCnt="5" custScaleY="103419" custLinFactNeighborY="4086">
        <dgm:presLayoutVars>
          <dgm:bulletEnabled val="1"/>
        </dgm:presLayoutVars>
      </dgm:prSet>
      <dgm:spPr/>
      <dgm:t>
        <a:bodyPr/>
        <a:lstStyle/>
        <a:p>
          <a:endParaRPr lang="es-EC"/>
        </a:p>
      </dgm:t>
    </dgm:pt>
    <dgm:pt modelId="{63232445-A705-48D4-BDA0-3E4918AA6B4C}" type="pres">
      <dgm:prSet presAssocID="{A888AB69-7E47-4230-BE73-60F6F92E8560}" presName="space" presStyleCnt="0"/>
      <dgm:spPr/>
      <dgm:t>
        <a:bodyPr/>
        <a:lstStyle/>
        <a:p>
          <a:endParaRPr lang="es-EC"/>
        </a:p>
      </dgm:t>
    </dgm:pt>
    <dgm:pt modelId="{99C46AC3-72F8-4812-A6DC-3ECEE9033C20}" type="pres">
      <dgm:prSet presAssocID="{F6A27266-E2D5-4E8B-95B1-BD3341E42827}" presName="composite" presStyleCnt="0"/>
      <dgm:spPr/>
      <dgm:t>
        <a:bodyPr/>
        <a:lstStyle/>
        <a:p>
          <a:endParaRPr lang="es-EC"/>
        </a:p>
      </dgm:t>
    </dgm:pt>
    <dgm:pt modelId="{BCE13A9C-3ABC-4283-A519-C654DBB7589B}" type="pres">
      <dgm:prSet presAssocID="{F6A27266-E2D5-4E8B-95B1-BD3341E42827}" presName="parTx" presStyleLbl="alignNode1" presStyleIdx="1" presStyleCnt="5" custScaleY="146766" custLinFactNeighborY="-8250">
        <dgm:presLayoutVars>
          <dgm:chMax val="0"/>
          <dgm:chPref val="0"/>
          <dgm:bulletEnabled val="1"/>
        </dgm:presLayoutVars>
      </dgm:prSet>
      <dgm:spPr/>
      <dgm:t>
        <a:bodyPr/>
        <a:lstStyle/>
        <a:p>
          <a:endParaRPr lang="es-EC"/>
        </a:p>
      </dgm:t>
    </dgm:pt>
    <dgm:pt modelId="{DAB38F97-FC4C-4BDE-AB9D-4E716077A6D4}" type="pres">
      <dgm:prSet presAssocID="{F6A27266-E2D5-4E8B-95B1-BD3341E42827}" presName="desTx" presStyleLbl="alignAccFollowNode1" presStyleIdx="1" presStyleCnt="5" custScaleY="103419" custLinFactNeighborY="4086">
        <dgm:presLayoutVars>
          <dgm:bulletEnabled val="1"/>
        </dgm:presLayoutVars>
      </dgm:prSet>
      <dgm:spPr/>
      <dgm:t>
        <a:bodyPr/>
        <a:lstStyle/>
        <a:p>
          <a:endParaRPr lang="es-EC"/>
        </a:p>
      </dgm:t>
    </dgm:pt>
    <dgm:pt modelId="{C585347F-2642-4113-BEB2-AD34B890108F}" type="pres">
      <dgm:prSet presAssocID="{93CAFDD6-762D-42BA-B69B-62A8BEF6F52D}" presName="space" presStyleCnt="0"/>
      <dgm:spPr/>
      <dgm:t>
        <a:bodyPr/>
        <a:lstStyle/>
        <a:p>
          <a:endParaRPr lang="es-EC"/>
        </a:p>
      </dgm:t>
    </dgm:pt>
    <dgm:pt modelId="{353C993E-F774-44B3-9383-691B03F7B0B2}" type="pres">
      <dgm:prSet presAssocID="{6A2892E4-956B-4F16-A2EE-4A723FEEEF16}" presName="composite" presStyleCnt="0"/>
      <dgm:spPr/>
      <dgm:t>
        <a:bodyPr/>
        <a:lstStyle/>
        <a:p>
          <a:endParaRPr lang="es-EC"/>
        </a:p>
      </dgm:t>
    </dgm:pt>
    <dgm:pt modelId="{8D8C44D7-819D-465F-B689-FE319080A35C}" type="pres">
      <dgm:prSet presAssocID="{6A2892E4-956B-4F16-A2EE-4A723FEEEF16}" presName="parTx" presStyleLbl="alignNode1" presStyleIdx="2" presStyleCnt="5" custScaleY="146766" custLinFactNeighborY="-8250">
        <dgm:presLayoutVars>
          <dgm:chMax val="0"/>
          <dgm:chPref val="0"/>
          <dgm:bulletEnabled val="1"/>
        </dgm:presLayoutVars>
      </dgm:prSet>
      <dgm:spPr/>
      <dgm:t>
        <a:bodyPr/>
        <a:lstStyle/>
        <a:p>
          <a:endParaRPr lang="es-EC"/>
        </a:p>
      </dgm:t>
    </dgm:pt>
    <dgm:pt modelId="{50A8D6AC-89FE-4D0B-B37D-0A2061F78BFA}" type="pres">
      <dgm:prSet presAssocID="{6A2892E4-956B-4F16-A2EE-4A723FEEEF16}" presName="desTx" presStyleLbl="alignAccFollowNode1" presStyleIdx="2" presStyleCnt="5" custScaleY="103419" custLinFactNeighborY="4086">
        <dgm:presLayoutVars>
          <dgm:bulletEnabled val="1"/>
        </dgm:presLayoutVars>
      </dgm:prSet>
      <dgm:spPr/>
      <dgm:t>
        <a:bodyPr/>
        <a:lstStyle/>
        <a:p>
          <a:endParaRPr lang="es-EC"/>
        </a:p>
      </dgm:t>
    </dgm:pt>
    <dgm:pt modelId="{0C659655-07B3-4840-A1D8-2AC87B44B0A5}" type="pres">
      <dgm:prSet presAssocID="{0DD67067-15F0-41ED-A8C8-6C152D4FE533}" presName="space" presStyleCnt="0"/>
      <dgm:spPr/>
      <dgm:t>
        <a:bodyPr/>
        <a:lstStyle/>
        <a:p>
          <a:endParaRPr lang="es-EC"/>
        </a:p>
      </dgm:t>
    </dgm:pt>
    <dgm:pt modelId="{62C13DAC-DE7F-4292-8977-51CB9356A883}" type="pres">
      <dgm:prSet presAssocID="{F67A09F1-682E-4230-846F-CD8D4F4EE084}" presName="composite" presStyleCnt="0"/>
      <dgm:spPr/>
      <dgm:t>
        <a:bodyPr/>
        <a:lstStyle/>
        <a:p>
          <a:endParaRPr lang="es-EC"/>
        </a:p>
      </dgm:t>
    </dgm:pt>
    <dgm:pt modelId="{B6B127DC-3CBD-47C1-B8CD-8FE6C7F4C93B}" type="pres">
      <dgm:prSet presAssocID="{F67A09F1-682E-4230-846F-CD8D4F4EE084}" presName="parTx" presStyleLbl="alignNode1" presStyleIdx="3" presStyleCnt="5" custScaleY="146766" custLinFactNeighborY="-8250">
        <dgm:presLayoutVars>
          <dgm:chMax val="0"/>
          <dgm:chPref val="0"/>
          <dgm:bulletEnabled val="1"/>
        </dgm:presLayoutVars>
      </dgm:prSet>
      <dgm:spPr/>
      <dgm:t>
        <a:bodyPr/>
        <a:lstStyle/>
        <a:p>
          <a:endParaRPr lang="es-EC"/>
        </a:p>
      </dgm:t>
    </dgm:pt>
    <dgm:pt modelId="{301BA482-8C56-4539-8BF5-D1EB7569F6C6}" type="pres">
      <dgm:prSet presAssocID="{F67A09F1-682E-4230-846F-CD8D4F4EE084}" presName="desTx" presStyleLbl="alignAccFollowNode1" presStyleIdx="3" presStyleCnt="5" custScaleY="103419" custLinFactNeighborY="4086">
        <dgm:presLayoutVars>
          <dgm:bulletEnabled val="1"/>
        </dgm:presLayoutVars>
      </dgm:prSet>
      <dgm:spPr/>
      <dgm:t>
        <a:bodyPr/>
        <a:lstStyle/>
        <a:p>
          <a:endParaRPr lang="es-EC"/>
        </a:p>
      </dgm:t>
    </dgm:pt>
    <dgm:pt modelId="{1CA3F1FC-DCFC-4018-A134-9BD74E6F3100}" type="pres">
      <dgm:prSet presAssocID="{BDAEF4D3-72F5-45A1-B6AD-CFC92E632945}" presName="space" presStyleCnt="0"/>
      <dgm:spPr/>
      <dgm:t>
        <a:bodyPr/>
        <a:lstStyle/>
        <a:p>
          <a:endParaRPr lang="es-EC"/>
        </a:p>
      </dgm:t>
    </dgm:pt>
    <dgm:pt modelId="{3DC56D5D-9FF0-49A7-9F69-A34B5D0F65EA}" type="pres">
      <dgm:prSet presAssocID="{013A0D00-2889-4AE4-A55B-50E42FECCC9A}" presName="composite" presStyleCnt="0"/>
      <dgm:spPr/>
      <dgm:t>
        <a:bodyPr/>
        <a:lstStyle/>
        <a:p>
          <a:endParaRPr lang="es-EC"/>
        </a:p>
      </dgm:t>
    </dgm:pt>
    <dgm:pt modelId="{565AF361-B61F-41DF-8D48-4643F3211B68}" type="pres">
      <dgm:prSet presAssocID="{013A0D00-2889-4AE4-A55B-50E42FECCC9A}" presName="parTx" presStyleLbl="alignNode1" presStyleIdx="4" presStyleCnt="5" custScaleY="146766" custLinFactNeighborY="-8250">
        <dgm:presLayoutVars>
          <dgm:chMax val="0"/>
          <dgm:chPref val="0"/>
          <dgm:bulletEnabled val="1"/>
        </dgm:presLayoutVars>
      </dgm:prSet>
      <dgm:spPr/>
      <dgm:t>
        <a:bodyPr/>
        <a:lstStyle/>
        <a:p>
          <a:endParaRPr lang="es-EC"/>
        </a:p>
      </dgm:t>
    </dgm:pt>
    <dgm:pt modelId="{7C9D8FE2-8D86-46D6-A7CE-F2465D1D772E}" type="pres">
      <dgm:prSet presAssocID="{013A0D00-2889-4AE4-A55B-50E42FECCC9A}" presName="desTx" presStyleLbl="alignAccFollowNode1" presStyleIdx="4" presStyleCnt="5" custScaleY="103419" custLinFactNeighborY="4086">
        <dgm:presLayoutVars>
          <dgm:bulletEnabled val="1"/>
        </dgm:presLayoutVars>
      </dgm:prSet>
      <dgm:spPr/>
      <dgm:t>
        <a:bodyPr/>
        <a:lstStyle/>
        <a:p>
          <a:endParaRPr lang="es-EC"/>
        </a:p>
      </dgm:t>
    </dgm:pt>
  </dgm:ptLst>
  <dgm:cxnLst>
    <dgm:cxn modelId="{35006754-259B-4022-82AE-9779ED30A25D}" srcId="{F6A27266-E2D5-4E8B-95B1-BD3341E42827}" destId="{28607187-727B-4D51-AADA-FF53DEF36DC8}" srcOrd="2" destOrd="0" parTransId="{19D777C0-4236-4BFC-9306-29AD11818182}" sibTransId="{BE35488A-A0E7-4E76-89DE-BA0310DAE35C}"/>
    <dgm:cxn modelId="{02601B65-F3B5-4843-87C2-3EE06D3D5B58}" type="presOf" srcId="{3088003E-2422-4EF0-9A9E-C6CD4A93BE34}" destId="{7C9D8FE2-8D86-46D6-A7CE-F2465D1D772E}" srcOrd="0" destOrd="1" presId="urn:microsoft.com/office/officeart/2005/8/layout/hList1"/>
    <dgm:cxn modelId="{A802C9E0-66C2-4A80-875E-1F2148F4473F}" srcId="{6A2892E4-956B-4F16-A2EE-4A723FEEEF16}" destId="{F0D3CE6E-C6AA-421F-B196-5B8B6C7BF4DD}" srcOrd="0" destOrd="0" parTransId="{052A53B2-AD46-47B6-9F31-E95E7CB9C349}" sibTransId="{FF51870A-3311-449D-9889-441DA3FC9DBC}"/>
    <dgm:cxn modelId="{3C7C46B9-2F7F-4700-948F-5A6C048D278C}" srcId="{FBE14CA9-9F33-4BC6-83D7-91C44D80A900}" destId="{6A2892E4-956B-4F16-A2EE-4A723FEEEF16}" srcOrd="2" destOrd="0" parTransId="{621C2C89-CEA8-4B72-99D0-A2041043B1BD}" sibTransId="{0DD67067-15F0-41ED-A8C8-6C152D4FE533}"/>
    <dgm:cxn modelId="{E53C4E80-EEB8-4436-802D-A45F98549D7F}" srcId="{013A0D00-2889-4AE4-A55B-50E42FECCC9A}" destId="{3088003E-2422-4EF0-9A9E-C6CD4A93BE34}" srcOrd="1" destOrd="0" parTransId="{6B1DB001-3E09-4658-9A47-83391266FB22}" sibTransId="{09D4368A-109D-4854-9D4E-14D5F0F26648}"/>
    <dgm:cxn modelId="{2DBAE813-8A2E-4634-85E1-630D646C3CAC}" srcId="{F6F193AE-3659-4DD6-B1C2-82C49F4C3071}" destId="{C0B1A08E-3990-4F16-B940-C718BAF73383}" srcOrd="5" destOrd="0" parTransId="{CA72D95A-B11F-46D7-912F-123008A07281}" sibTransId="{3E61BBE7-BDDD-4FFA-9E4F-A0B4BEBE35E2}"/>
    <dgm:cxn modelId="{343376B3-5686-4B2F-9587-BBE045602617}" type="presOf" srcId="{998647AB-0FEC-46CF-80F9-2CF2BDB3BC17}" destId="{7C9D8FE2-8D86-46D6-A7CE-F2465D1D772E}" srcOrd="0" destOrd="6" presId="urn:microsoft.com/office/officeart/2005/8/layout/hList1"/>
    <dgm:cxn modelId="{431C6526-DBC4-4A5F-9F65-A5F7649F0035}" type="presOf" srcId="{6A2892E4-956B-4F16-A2EE-4A723FEEEF16}" destId="{8D8C44D7-819D-465F-B689-FE319080A35C}" srcOrd="0" destOrd="0" presId="urn:microsoft.com/office/officeart/2005/8/layout/hList1"/>
    <dgm:cxn modelId="{5EB480C3-AEFD-4A06-8CB8-DF8266481BB1}" srcId="{F6F193AE-3659-4DD6-B1C2-82C49F4C3071}" destId="{AD8E191D-299F-45FC-89CA-C90E8E3082C3}" srcOrd="2" destOrd="0" parTransId="{2D138D30-8305-4C0C-A525-EA0FC1D235DB}" sibTransId="{9FDFA86A-642E-4875-A124-4A550645259B}"/>
    <dgm:cxn modelId="{808C57FF-420F-4058-97C4-AB635CACC558}" type="presOf" srcId="{ED239A7B-A23C-481C-88E7-96F92B6ED519}" destId="{301BA482-8C56-4539-8BF5-D1EB7569F6C6}" srcOrd="0" destOrd="0" presId="urn:microsoft.com/office/officeart/2005/8/layout/hList1"/>
    <dgm:cxn modelId="{BFD8E771-9EE9-465E-825A-68FA2E786F75}" type="presOf" srcId="{133E7A7A-826B-4DA5-AF1A-C443D3171AAD}" destId="{7C9D8FE2-8D86-46D6-A7CE-F2465D1D772E}" srcOrd="0" destOrd="0" presId="urn:microsoft.com/office/officeart/2005/8/layout/hList1"/>
    <dgm:cxn modelId="{7D6AEBE0-FE2D-4218-9BBA-96E06FEE26C9}" type="presOf" srcId="{013A0D00-2889-4AE4-A55B-50E42FECCC9A}" destId="{565AF361-B61F-41DF-8D48-4643F3211B68}" srcOrd="0" destOrd="0" presId="urn:microsoft.com/office/officeart/2005/8/layout/hList1"/>
    <dgm:cxn modelId="{96D904AE-EB7C-433C-818C-0139CD8B99C4}" srcId="{013A0D00-2889-4AE4-A55B-50E42FECCC9A}" destId="{998647AB-0FEC-46CF-80F9-2CF2BDB3BC17}" srcOrd="6" destOrd="0" parTransId="{4D992D7A-AE71-46D1-9698-D8BE5E5D81FF}" sibTransId="{38C66188-3A1E-4DB8-95A3-15F90BCBFA7A}"/>
    <dgm:cxn modelId="{0118D6F2-B6F1-4152-9CEE-E51F553A16E1}" srcId="{013A0D00-2889-4AE4-A55B-50E42FECCC9A}" destId="{9FB8DE1E-B95A-4C2A-9632-F704C11E68A2}" srcOrd="2" destOrd="0" parTransId="{2D5F23B7-1211-4499-B70B-1896903D1920}" sibTransId="{C499DA7E-11AF-466B-A308-187BD8B6868F}"/>
    <dgm:cxn modelId="{6F74F077-8ECF-4D5F-AF95-6EDA110D463A}" type="presOf" srcId="{A0DEDF20-DD10-4FFC-96DB-035037A31E03}" destId="{AD4FACEF-00B9-4CFC-ADB7-AA966B2ECB27}" srcOrd="0" destOrd="3" presId="urn:microsoft.com/office/officeart/2005/8/layout/hList1"/>
    <dgm:cxn modelId="{67640F3A-D7EE-4F8B-95C4-F5646F341B25}" srcId="{F6A27266-E2D5-4E8B-95B1-BD3341E42827}" destId="{35E2F0D9-AFC9-4DDE-8585-6AB4F5585CEA}" srcOrd="1" destOrd="0" parTransId="{051F958A-74A2-498D-A877-8DD0DEC55C99}" sibTransId="{80D95594-9BD3-44C4-B5CB-BD0B7989966E}"/>
    <dgm:cxn modelId="{ED693149-0479-45F0-9E7C-D25A31993573}" type="presOf" srcId="{52837054-BC2A-4E63-BABC-DB7655394573}" destId="{AD4FACEF-00B9-4CFC-ADB7-AA966B2ECB27}" srcOrd="0" destOrd="4" presId="urn:microsoft.com/office/officeart/2005/8/layout/hList1"/>
    <dgm:cxn modelId="{7E273DB9-72A5-41E7-9897-F5559EF936C6}" srcId="{F6F193AE-3659-4DD6-B1C2-82C49F4C3071}" destId="{11AEC0B2-BF47-4C31-85A2-9DDC5C4F8102}" srcOrd="1" destOrd="0" parTransId="{41D131CD-6579-49BE-92C1-0652C9C59849}" sibTransId="{D2FDE8E8-FF77-4D46-9A79-6E63D70F7A3E}"/>
    <dgm:cxn modelId="{2C3F6FEA-F557-4236-8657-90E55EAD7947}" type="presOf" srcId="{C0B1A08E-3990-4F16-B940-C718BAF73383}" destId="{AD4FACEF-00B9-4CFC-ADB7-AA966B2ECB27}" srcOrd="0" destOrd="5" presId="urn:microsoft.com/office/officeart/2005/8/layout/hList1"/>
    <dgm:cxn modelId="{C5C4C775-6520-4BCC-A784-B1149E3387BD}" type="presOf" srcId="{9FB8DE1E-B95A-4C2A-9632-F704C11E68A2}" destId="{7C9D8FE2-8D86-46D6-A7CE-F2465D1D772E}" srcOrd="0" destOrd="2" presId="urn:microsoft.com/office/officeart/2005/8/layout/hList1"/>
    <dgm:cxn modelId="{15A1CB61-7D53-460B-B631-4D7D5C8F3CF1}" type="presOf" srcId="{F6F193AE-3659-4DD6-B1C2-82C49F4C3071}" destId="{1DEFE94B-A893-4F48-BCD1-33D6E71C6081}" srcOrd="0" destOrd="0" presId="urn:microsoft.com/office/officeart/2005/8/layout/hList1"/>
    <dgm:cxn modelId="{C62BF3BF-F107-4708-B589-4C2B3543BE7C}" srcId="{013A0D00-2889-4AE4-A55B-50E42FECCC9A}" destId="{133E7A7A-826B-4DA5-AF1A-C443D3171AAD}" srcOrd="0" destOrd="0" parTransId="{FFEA2A9C-27C6-4C04-85F8-AD36E44E3F78}" sibTransId="{A8AC1839-FA35-4385-831D-9880EFA48E6D}"/>
    <dgm:cxn modelId="{D26B2AB5-3F0B-45D0-AFC1-E05F87234F6F}" type="presOf" srcId="{D6DB4D94-E84A-4AFD-A4FC-1C0E448035B5}" destId="{7C9D8FE2-8D86-46D6-A7CE-F2465D1D772E}" srcOrd="0" destOrd="4" presId="urn:microsoft.com/office/officeart/2005/8/layout/hList1"/>
    <dgm:cxn modelId="{5D93B699-4D5D-4E53-930A-906D5DA31009}" srcId="{013A0D00-2889-4AE4-A55B-50E42FECCC9A}" destId="{CF9E1316-7878-4476-88DF-DB5A07CD02B8}" srcOrd="5" destOrd="0" parTransId="{B6DF545D-1DB3-4A17-8C57-DE16491C614E}" sibTransId="{7EAB8261-6B9C-4DE2-9739-E422EAFF0AC0}"/>
    <dgm:cxn modelId="{7D697448-B372-4807-A831-781CBC00C182}" srcId="{FBE14CA9-9F33-4BC6-83D7-91C44D80A900}" destId="{F6F193AE-3659-4DD6-B1C2-82C49F4C3071}" srcOrd="0" destOrd="0" parTransId="{B1060F54-C665-45F5-B4FE-094A42D54BC0}" sibTransId="{A888AB69-7E47-4230-BE73-60F6F92E8560}"/>
    <dgm:cxn modelId="{857AAC10-FB5F-476C-BE02-61FC7C012855}" type="presOf" srcId="{35E2F0D9-AFC9-4DDE-8585-6AB4F5585CEA}" destId="{DAB38F97-FC4C-4BDE-AB9D-4E716077A6D4}" srcOrd="0" destOrd="1" presId="urn:microsoft.com/office/officeart/2005/8/layout/hList1"/>
    <dgm:cxn modelId="{0E2AD4F3-EB22-4D4E-AD20-9F07703AC149}" type="presOf" srcId="{11AEC0B2-BF47-4C31-85A2-9DDC5C4F8102}" destId="{AD4FACEF-00B9-4CFC-ADB7-AA966B2ECB27}" srcOrd="0" destOrd="1" presId="urn:microsoft.com/office/officeart/2005/8/layout/hList1"/>
    <dgm:cxn modelId="{25B9C4AE-4402-4814-8ADA-4B38398F7794}" srcId="{FBE14CA9-9F33-4BC6-83D7-91C44D80A900}" destId="{F6A27266-E2D5-4E8B-95B1-BD3341E42827}" srcOrd="1" destOrd="0" parTransId="{6FA44A26-6294-4027-9BAD-564F6667DDE5}" sibTransId="{93CAFDD6-762D-42BA-B69B-62A8BEF6F52D}"/>
    <dgm:cxn modelId="{68380E81-0E7E-4154-89F8-5E10F76E5E3D}" srcId="{F6F193AE-3659-4DD6-B1C2-82C49F4C3071}" destId="{52837054-BC2A-4E63-BABC-DB7655394573}" srcOrd="4" destOrd="0" parTransId="{F1518F7C-A7A1-4F88-8AC5-C2EC70903CA1}" sibTransId="{C41242F3-D0D8-4AAF-889B-2D65F0922F92}"/>
    <dgm:cxn modelId="{79C40BFC-1314-49E5-B43E-EB9829C29151}" type="presOf" srcId="{F0D3CE6E-C6AA-421F-B196-5B8B6C7BF4DD}" destId="{50A8D6AC-89FE-4D0B-B37D-0A2061F78BFA}" srcOrd="0" destOrd="0" presId="urn:microsoft.com/office/officeart/2005/8/layout/hList1"/>
    <dgm:cxn modelId="{1832FEC8-E9B5-423E-8752-294FEB1423E2}" type="presOf" srcId="{910A42DD-C40C-4773-9833-CEDB42CE6DA0}" destId="{AD4FACEF-00B9-4CFC-ADB7-AA966B2ECB27}" srcOrd="0" destOrd="0" presId="urn:microsoft.com/office/officeart/2005/8/layout/hList1"/>
    <dgm:cxn modelId="{7DE66DBF-B1C7-4A70-9CDB-9B625A97F386}" srcId="{F6F193AE-3659-4DD6-B1C2-82C49F4C3071}" destId="{910A42DD-C40C-4773-9833-CEDB42CE6DA0}" srcOrd="0" destOrd="0" parTransId="{A5CFF319-DDED-4849-A2A6-4CE5107D5AA9}" sibTransId="{196EFAE6-B709-4921-BA6C-3565B1964C74}"/>
    <dgm:cxn modelId="{E9CDCA6F-8CB9-4D16-B308-B302AE4307D7}" type="presOf" srcId="{F67A09F1-682E-4230-846F-CD8D4F4EE084}" destId="{B6B127DC-3CBD-47C1-B8CD-8FE6C7F4C93B}" srcOrd="0" destOrd="0" presId="urn:microsoft.com/office/officeart/2005/8/layout/hList1"/>
    <dgm:cxn modelId="{CC2A90D1-E893-41F3-8B83-10AD78F07191}" srcId="{013A0D00-2889-4AE4-A55B-50E42FECCC9A}" destId="{3E44CF30-CF34-4842-8994-0CABC8F50599}" srcOrd="3" destOrd="0" parTransId="{2B0FB5EB-7B4C-49DF-A38B-1661BC275938}" sibTransId="{A3E42CE8-08CB-4B9D-9FB4-CA5798439F25}"/>
    <dgm:cxn modelId="{8CE30F02-156A-4F25-A400-6BBD83E642C1}" srcId="{F67A09F1-682E-4230-846F-CD8D4F4EE084}" destId="{ED239A7B-A23C-481C-88E7-96F92B6ED519}" srcOrd="0" destOrd="0" parTransId="{36CAD620-6913-4176-8942-F02EF4B44B32}" sibTransId="{F642C9CB-9F5A-4BD4-B7F9-2F49FCED16DC}"/>
    <dgm:cxn modelId="{96E61435-F490-43C2-BD2B-4140DB0F6CCE}" type="presOf" srcId="{AD8E191D-299F-45FC-89CA-C90E8E3082C3}" destId="{AD4FACEF-00B9-4CFC-ADB7-AA966B2ECB27}" srcOrd="0" destOrd="2" presId="urn:microsoft.com/office/officeart/2005/8/layout/hList1"/>
    <dgm:cxn modelId="{905D42A3-3BD7-4DFA-8F54-95712826D887}" type="presOf" srcId="{F6A27266-E2D5-4E8B-95B1-BD3341E42827}" destId="{BCE13A9C-3ABC-4283-A519-C654DBB7589B}" srcOrd="0" destOrd="0" presId="urn:microsoft.com/office/officeart/2005/8/layout/hList1"/>
    <dgm:cxn modelId="{D0943E08-F4DE-4367-A5CB-5442F6CD6EC1}" type="presOf" srcId="{E834A7DE-97D0-4BC1-BA4B-22FF3E0261CE}" destId="{DAB38F97-FC4C-4BDE-AB9D-4E716077A6D4}" srcOrd="0" destOrd="0" presId="urn:microsoft.com/office/officeart/2005/8/layout/hList1"/>
    <dgm:cxn modelId="{34EC53EE-35D4-4896-A52C-E5BA5E25C937}" srcId="{F6F193AE-3659-4DD6-B1C2-82C49F4C3071}" destId="{A0DEDF20-DD10-4FFC-96DB-035037A31E03}" srcOrd="3" destOrd="0" parTransId="{8B97CE7F-B1E1-4D47-B7E8-EC9AFB895C93}" sibTransId="{E5A64FD7-46DB-4D47-B999-0F9BB767BE9C}"/>
    <dgm:cxn modelId="{A62BD28B-2AC9-40C1-A1A2-AB036261CD75}" type="presOf" srcId="{FBE14CA9-9F33-4BC6-83D7-91C44D80A900}" destId="{92F3DDAF-4E70-4871-9B25-46323028ECEE}" srcOrd="0" destOrd="0" presId="urn:microsoft.com/office/officeart/2005/8/layout/hList1"/>
    <dgm:cxn modelId="{A8F68570-9CA3-4553-8CDE-62213E6C0B03}" type="presOf" srcId="{3E44CF30-CF34-4842-8994-0CABC8F50599}" destId="{7C9D8FE2-8D86-46D6-A7CE-F2465D1D772E}" srcOrd="0" destOrd="3" presId="urn:microsoft.com/office/officeart/2005/8/layout/hList1"/>
    <dgm:cxn modelId="{0E7BC1AF-2C63-44A1-857F-A36E0927DE62}" srcId="{FBE14CA9-9F33-4BC6-83D7-91C44D80A900}" destId="{013A0D00-2889-4AE4-A55B-50E42FECCC9A}" srcOrd="4" destOrd="0" parTransId="{7A420C1A-33C9-464F-8B8D-3C10E1A3F501}" sibTransId="{76CBF0BF-C981-4BE1-9D56-88F42EB6B812}"/>
    <dgm:cxn modelId="{B380884F-F9B1-4419-B78B-48098B797A3E}" type="presOf" srcId="{CF9E1316-7878-4476-88DF-DB5A07CD02B8}" destId="{7C9D8FE2-8D86-46D6-A7CE-F2465D1D772E}" srcOrd="0" destOrd="5" presId="urn:microsoft.com/office/officeart/2005/8/layout/hList1"/>
    <dgm:cxn modelId="{E2C046ED-8CD9-4AC1-97BC-7AD913CDBEFB}" srcId="{F6A27266-E2D5-4E8B-95B1-BD3341E42827}" destId="{E834A7DE-97D0-4BC1-BA4B-22FF3E0261CE}" srcOrd="0" destOrd="0" parTransId="{03C04595-779C-4870-8B58-2EAA20C883E5}" sibTransId="{06A3C345-B172-4A09-B42E-8C7A35BCBB90}"/>
    <dgm:cxn modelId="{3579EE63-C84B-4151-807D-30AEAE471C62}" type="presOf" srcId="{28607187-727B-4D51-AADA-FF53DEF36DC8}" destId="{DAB38F97-FC4C-4BDE-AB9D-4E716077A6D4}" srcOrd="0" destOrd="2" presId="urn:microsoft.com/office/officeart/2005/8/layout/hList1"/>
    <dgm:cxn modelId="{AE196E0A-09CB-4482-A1FB-0FBF27E48E13}" srcId="{FBE14CA9-9F33-4BC6-83D7-91C44D80A900}" destId="{F67A09F1-682E-4230-846F-CD8D4F4EE084}" srcOrd="3" destOrd="0" parTransId="{9B3777C0-4CE7-43BA-982F-E3BCF2CACB88}" sibTransId="{BDAEF4D3-72F5-45A1-B6AD-CFC92E632945}"/>
    <dgm:cxn modelId="{EDDD3C3D-FD90-43B0-8285-00E495C845AE}" srcId="{013A0D00-2889-4AE4-A55B-50E42FECCC9A}" destId="{D6DB4D94-E84A-4AFD-A4FC-1C0E448035B5}" srcOrd="4" destOrd="0" parTransId="{8A6D0AC1-C065-45D2-89CD-AD38BE310579}" sibTransId="{283AD25A-685A-4E76-B4BA-340BF4F74DD6}"/>
    <dgm:cxn modelId="{71D86ECB-E297-4ED1-BFBF-4265EE53526A}" type="presParOf" srcId="{92F3DDAF-4E70-4871-9B25-46323028ECEE}" destId="{6B1ACE6D-040E-405A-8BA4-4134E1154745}" srcOrd="0" destOrd="0" presId="urn:microsoft.com/office/officeart/2005/8/layout/hList1"/>
    <dgm:cxn modelId="{EC10571C-3829-49EE-93D4-3C1AB3A460AC}" type="presParOf" srcId="{6B1ACE6D-040E-405A-8BA4-4134E1154745}" destId="{1DEFE94B-A893-4F48-BCD1-33D6E71C6081}" srcOrd="0" destOrd="0" presId="urn:microsoft.com/office/officeart/2005/8/layout/hList1"/>
    <dgm:cxn modelId="{D9D6A518-C565-481B-BFC5-D2FF8A006BBC}" type="presParOf" srcId="{6B1ACE6D-040E-405A-8BA4-4134E1154745}" destId="{AD4FACEF-00B9-4CFC-ADB7-AA966B2ECB27}" srcOrd="1" destOrd="0" presId="urn:microsoft.com/office/officeart/2005/8/layout/hList1"/>
    <dgm:cxn modelId="{11DC6717-9430-4A84-9E26-E9F926E42785}" type="presParOf" srcId="{92F3DDAF-4E70-4871-9B25-46323028ECEE}" destId="{63232445-A705-48D4-BDA0-3E4918AA6B4C}" srcOrd="1" destOrd="0" presId="urn:microsoft.com/office/officeart/2005/8/layout/hList1"/>
    <dgm:cxn modelId="{57E21F78-758C-4325-A3B2-12A1A62A191A}" type="presParOf" srcId="{92F3DDAF-4E70-4871-9B25-46323028ECEE}" destId="{99C46AC3-72F8-4812-A6DC-3ECEE9033C20}" srcOrd="2" destOrd="0" presId="urn:microsoft.com/office/officeart/2005/8/layout/hList1"/>
    <dgm:cxn modelId="{FA9FDC63-46DE-444D-8B9C-C3BD74681F43}" type="presParOf" srcId="{99C46AC3-72F8-4812-A6DC-3ECEE9033C20}" destId="{BCE13A9C-3ABC-4283-A519-C654DBB7589B}" srcOrd="0" destOrd="0" presId="urn:microsoft.com/office/officeart/2005/8/layout/hList1"/>
    <dgm:cxn modelId="{099E3042-4ADB-48D9-872D-DA0FA665E441}" type="presParOf" srcId="{99C46AC3-72F8-4812-A6DC-3ECEE9033C20}" destId="{DAB38F97-FC4C-4BDE-AB9D-4E716077A6D4}" srcOrd="1" destOrd="0" presId="urn:microsoft.com/office/officeart/2005/8/layout/hList1"/>
    <dgm:cxn modelId="{A2009C84-5C4E-41C1-B524-7B6CB31F672A}" type="presParOf" srcId="{92F3DDAF-4E70-4871-9B25-46323028ECEE}" destId="{C585347F-2642-4113-BEB2-AD34B890108F}" srcOrd="3" destOrd="0" presId="urn:microsoft.com/office/officeart/2005/8/layout/hList1"/>
    <dgm:cxn modelId="{5EF3CB99-90D8-420A-A898-7FBAD87086BC}" type="presParOf" srcId="{92F3DDAF-4E70-4871-9B25-46323028ECEE}" destId="{353C993E-F774-44B3-9383-691B03F7B0B2}" srcOrd="4" destOrd="0" presId="urn:microsoft.com/office/officeart/2005/8/layout/hList1"/>
    <dgm:cxn modelId="{39D2F5D7-7FFC-42C4-BDE6-A6F02DF30826}" type="presParOf" srcId="{353C993E-F774-44B3-9383-691B03F7B0B2}" destId="{8D8C44D7-819D-465F-B689-FE319080A35C}" srcOrd="0" destOrd="0" presId="urn:microsoft.com/office/officeart/2005/8/layout/hList1"/>
    <dgm:cxn modelId="{769BDEBF-79BC-4E26-9B52-D169B07B1D83}" type="presParOf" srcId="{353C993E-F774-44B3-9383-691B03F7B0B2}" destId="{50A8D6AC-89FE-4D0B-B37D-0A2061F78BFA}" srcOrd="1" destOrd="0" presId="urn:microsoft.com/office/officeart/2005/8/layout/hList1"/>
    <dgm:cxn modelId="{8B3EA6F0-939D-4B82-878B-412B779A7D26}" type="presParOf" srcId="{92F3DDAF-4E70-4871-9B25-46323028ECEE}" destId="{0C659655-07B3-4840-A1D8-2AC87B44B0A5}" srcOrd="5" destOrd="0" presId="urn:microsoft.com/office/officeart/2005/8/layout/hList1"/>
    <dgm:cxn modelId="{DDBE9146-E4ED-4269-8262-14299444765C}" type="presParOf" srcId="{92F3DDAF-4E70-4871-9B25-46323028ECEE}" destId="{62C13DAC-DE7F-4292-8977-51CB9356A883}" srcOrd="6" destOrd="0" presId="urn:microsoft.com/office/officeart/2005/8/layout/hList1"/>
    <dgm:cxn modelId="{8807633D-1992-4904-AE87-A2849B741AE6}" type="presParOf" srcId="{62C13DAC-DE7F-4292-8977-51CB9356A883}" destId="{B6B127DC-3CBD-47C1-B8CD-8FE6C7F4C93B}" srcOrd="0" destOrd="0" presId="urn:microsoft.com/office/officeart/2005/8/layout/hList1"/>
    <dgm:cxn modelId="{82B625BC-EAE9-4167-BF1C-39F4F744C038}" type="presParOf" srcId="{62C13DAC-DE7F-4292-8977-51CB9356A883}" destId="{301BA482-8C56-4539-8BF5-D1EB7569F6C6}" srcOrd="1" destOrd="0" presId="urn:microsoft.com/office/officeart/2005/8/layout/hList1"/>
    <dgm:cxn modelId="{D396E9A5-B41F-4722-A74A-8B6220E4CA8B}" type="presParOf" srcId="{92F3DDAF-4E70-4871-9B25-46323028ECEE}" destId="{1CA3F1FC-DCFC-4018-A134-9BD74E6F3100}" srcOrd="7" destOrd="0" presId="urn:microsoft.com/office/officeart/2005/8/layout/hList1"/>
    <dgm:cxn modelId="{0213D8B0-B7A0-4465-8479-629CDE29EEFD}" type="presParOf" srcId="{92F3DDAF-4E70-4871-9B25-46323028ECEE}" destId="{3DC56D5D-9FF0-49A7-9F69-A34B5D0F65EA}" srcOrd="8" destOrd="0" presId="urn:microsoft.com/office/officeart/2005/8/layout/hList1"/>
    <dgm:cxn modelId="{4219F170-7421-4E37-BB5C-34D50C75730D}" type="presParOf" srcId="{3DC56D5D-9FF0-49A7-9F69-A34B5D0F65EA}" destId="{565AF361-B61F-41DF-8D48-4643F3211B68}" srcOrd="0" destOrd="0" presId="urn:microsoft.com/office/officeart/2005/8/layout/hList1"/>
    <dgm:cxn modelId="{28292B19-B4F6-47DF-8785-D2DE5F6C5950}" type="presParOf" srcId="{3DC56D5D-9FF0-49A7-9F69-A34B5D0F65EA}" destId="{7C9D8FE2-8D86-46D6-A7CE-F2465D1D77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5295FB-D7A4-4078-A282-9734244A5825}"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C"/>
        </a:p>
      </dgm:t>
    </dgm:pt>
    <dgm:pt modelId="{794D173C-AD9C-4C00-A493-50C37FB5D90E}">
      <dgm:prSet phldrT="[Texto]" custT="1"/>
      <dgm:spPr/>
      <dgm:t>
        <a:bodyPr/>
        <a:lstStyle/>
        <a:p>
          <a:r>
            <a:rPr lang="es-EC" sz="2000" dirty="0" smtClean="0"/>
            <a:t>CONCLUSIÓN</a:t>
          </a:r>
          <a:endParaRPr lang="es-EC" sz="2000" dirty="0"/>
        </a:p>
      </dgm:t>
    </dgm:pt>
    <dgm:pt modelId="{78C9E9E3-A0C9-4704-A45F-909542B2615E}" type="parTrans" cxnId="{9B33F95E-1989-466E-BCFC-F544F8F2CE9E}">
      <dgm:prSet/>
      <dgm:spPr/>
      <dgm:t>
        <a:bodyPr/>
        <a:lstStyle/>
        <a:p>
          <a:endParaRPr lang="es-EC"/>
        </a:p>
      </dgm:t>
    </dgm:pt>
    <dgm:pt modelId="{4637D75B-07D8-4496-8583-CD2513C97CBD}" type="sibTrans" cxnId="{9B33F95E-1989-466E-BCFC-F544F8F2CE9E}">
      <dgm:prSet/>
      <dgm:spPr/>
      <dgm:t>
        <a:bodyPr/>
        <a:lstStyle/>
        <a:p>
          <a:endParaRPr lang="es-EC"/>
        </a:p>
      </dgm:t>
    </dgm:pt>
    <dgm:pt modelId="{F214756E-A154-4945-AA89-F3270268C686}">
      <dgm:prSet phldrT="[Texto]" custT="1"/>
      <dgm:spPr/>
      <dgm:t>
        <a:bodyPr/>
        <a:lstStyle/>
        <a:p>
          <a:r>
            <a:rPr lang="es-EC" sz="1600" dirty="0" smtClean="0"/>
            <a:t>No existen programas de evaluación de resultados para los empleados, el no contar con un diseño técnico de control del desempeño del personal, impide obtener resultados objetivos para una adecuada toma de decisiones que permita el mejoramiento continuo de los trabajadores.</a:t>
          </a:r>
          <a:endParaRPr lang="es-EC" sz="1600" dirty="0"/>
        </a:p>
      </dgm:t>
    </dgm:pt>
    <dgm:pt modelId="{DBD4CCCC-BB47-43AD-9358-EECF77E84847}" type="parTrans" cxnId="{F5ED1BBF-389E-4E13-928F-24D7BAEE7A8F}">
      <dgm:prSet/>
      <dgm:spPr/>
      <dgm:t>
        <a:bodyPr/>
        <a:lstStyle/>
        <a:p>
          <a:endParaRPr lang="es-EC"/>
        </a:p>
      </dgm:t>
    </dgm:pt>
    <dgm:pt modelId="{493F8001-B5B4-4404-B916-9447F5C3F397}" type="sibTrans" cxnId="{F5ED1BBF-389E-4E13-928F-24D7BAEE7A8F}">
      <dgm:prSet/>
      <dgm:spPr/>
      <dgm:t>
        <a:bodyPr/>
        <a:lstStyle/>
        <a:p>
          <a:endParaRPr lang="es-EC"/>
        </a:p>
      </dgm:t>
    </dgm:pt>
    <dgm:pt modelId="{88FCC718-E0B8-4877-8932-A1A7540EA5FE}">
      <dgm:prSet phldrT="[Texto]" custT="1"/>
      <dgm:spPr/>
      <dgm:t>
        <a:bodyPr/>
        <a:lstStyle/>
        <a:p>
          <a:r>
            <a:rPr lang="es-EC" sz="2000" dirty="0" smtClean="0"/>
            <a:t>RECOMENDACIÓN</a:t>
          </a:r>
          <a:endParaRPr lang="es-EC" sz="2000" dirty="0"/>
        </a:p>
      </dgm:t>
    </dgm:pt>
    <dgm:pt modelId="{088FE256-1171-46B4-8403-C412CEE824D7}" type="parTrans" cxnId="{303E9A92-3BAA-4A0D-BE78-3979A7D7E611}">
      <dgm:prSet/>
      <dgm:spPr/>
      <dgm:t>
        <a:bodyPr/>
        <a:lstStyle/>
        <a:p>
          <a:endParaRPr lang="es-EC"/>
        </a:p>
      </dgm:t>
    </dgm:pt>
    <dgm:pt modelId="{B29857A9-5475-49C4-962C-23AE205A92F4}" type="sibTrans" cxnId="{303E9A92-3BAA-4A0D-BE78-3979A7D7E611}">
      <dgm:prSet/>
      <dgm:spPr/>
      <dgm:t>
        <a:bodyPr/>
        <a:lstStyle/>
        <a:p>
          <a:endParaRPr lang="es-EC"/>
        </a:p>
      </dgm:t>
    </dgm:pt>
    <dgm:pt modelId="{710FDF99-124B-4F0D-8794-95F49AD50AA5}">
      <dgm:prSet phldrT="[Texto]" custT="1"/>
      <dgm:spPr/>
      <dgm:t>
        <a:bodyPr/>
        <a:lstStyle/>
        <a:p>
          <a:r>
            <a:rPr lang="es-EC" sz="1600" dirty="0" smtClean="0"/>
            <a:t>Es necesario que Gerencia implemente la importancia de trabajar con indicadores de gestión que permitan medir el desempeño de los trabajadores, así como la implementación de evaluaciones de las capacitaciones recibidas por los empleados durante el año.</a:t>
          </a:r>
          <a:endParaRPr lang="es-EC" sz="1600" dirty="0"/>
        </a:p>
      </dgm:t>
    </dgm:pt>
    <dgm:pt modelId="{DC9FD750-2752-4AFB-A0CD-26BB62D37834}" type="parTrans" cxnId="{78038A62-A5EE-4795-9C2B-83FD258D0C59}">
      <dgm:prSet/>
      <dgm:spPr/>
      <dgm:t>
        <a:bodyPr/>
        <a:lstStyle/>
        <a:p>
          <a:endParaRPr lang="es-EC"/>
        </a:p>
      </dgm:t>
    </dgm:pt>
    <dgm:pt modelId="{39CDCF14-E186-456B-8BC3-E50A3FCF56E2}" type="sibTrans" cxnId="{78038A62-A5EE-4795-9C2B-83FD258D0C59}">
      <dgm:prSet/>
      <dgm:spPr/>
      <dgm:t>
        <a:bodyPr/>
        <a:lstStyle/>
        <a:p>
          <a:endParaRPr lang="es-EC"/>
        </a:p>
      </dgm:t>
    </dgm:pt>
    <dgm:pt modelId="{E8EED6C8-0599-435F-9235-C7874B45FB18}" type="pres">
      <dgm:prSet presAssocID="{B25295FB-D7A4-4078-A282-9734244A5825}" presName="diagram" presStyleCnt="0">
        <dgm:presLayoutVars>
          <dgm:chPref val="1"/>
          <dgm:dir/>
          <dgm:animOne val="branch"/>
          <dgm:animLvl val="lvl"/>
          <dgm:resizeHandles/>
        </dgm:presLayoutVars>
      </dgm:prSet>
      <dgm:spPr/>
    </dgm:pt>
    <dgm:pt modelId="{6B801989-6C19-419C-B9A5-BA348BCB9093}" type="pres">
      <dgm:prSet presAssocID="{794D173C-AD9C-4C00-A493-50C37FB5D90E}" presName="root" presStyleCnt="0"/>
      <dgm:spPr/>
    </dgm:pt>
    <dgm:pt modelId="{358EF412-4C93-4F79-B8AD-80DF5065B6F0}" type="pres">
      <dgm:prSet presAssocID="{794D173C-AD9C-4C00-A493-50C37FB5D90E}" presName="rootComposite" presStyleCnt="0"/>
      <dgm:spPr/>
    </dgm:pt>
    <dgm:pt modelId="{094727BF-D0DB-4B48-ADA6-6C67B8B6C5AC}" type="pres">
      <dgm:prSet presAssocID="{794D173C-AD9C-4C00-A493-50C37FB5D90E}" presName="rootText" presStyleLbl="node1" presStyleIdx="0" presStyleCnt="2" custScaleY="30801" custLinFactNeighborX="-27" custLinFactNeighborY="2858"/>
      <dgm:spPr/>
    </dgm:pt>
    <dgm:pt modelId="{A80217AC-9876-45A1-93A0-AB9E29F617B9}" type="pres">
      <dgm:prSet presAssocID="{794D173C-AD9C-4C00-A493-50C37FB5D90E}" presName="rootConnector" presStyleLbl="node1" presStyleIdx="0" presStyleCnt="2"/>
      <dgm:spPr/>
    </dgm:pt>
    <dgm:pt modelId="{BA5BC6C5-3F89-4CF5-8799-6529CFCCBDE0}" type="pres">
      <dgm:prSet presAssocID="{794D173C-AD9C-4C00-A493-50C37FB5D90E}" presName="childShape" presStyleCnt="0"/>
      <dgm:spPr/>
    </dgm:pt>
    <dgm:pt modelId="{89F205E0-41AF-4430-874F-67D10A18EEDD}" type="pres">
      <dgm:prSet presAssocID="{DBD4CCCC-BB47-43AD-9358-EECF77E84847}" presName="Name13" presStyleLbl="parChTrans1D2" presStyleIdx="0" presStyleCnt="2"/>
      <dgm:spPr/>
    </dgm:pt>
    <dgm:pt modelId="{ABD4DD0D-D89F-4D57-AFCF-11D260DE0441}" type="pres">
      <dgm:prSet presAssocID="{F214756E-A154-4945-AA89-F3270268C686}" presName="childText" presStyleLbl="bgAcc1" presStyleIdx="0" presStyleCnt="2" custScaleX="99992" custScaleY="146117">
        <dgm:presLayoutVars>
          <dgm:bulletEnabled val="1"/>
        </dgm:presLayoutVars>
      </dgm:prSet>
      <dgm:spPr/>
    </dgm:pt>
    <dgm:pt modelId="{53F1510F-1425-4F7C-9A5E-B3617A90CF1A}" type="pres">
      <dgm:prSet presAssocID="{88FCC718-E0B8-4877-8932-A1A7540EA5FE}" presName="root" presStyleCnt="0"/>
      <dgm:spPr/>
    </dgm:pt>
    <dgm:pt modelId="{D9F46072-4677-428C-AA56-E0396534D4B5}" type="pres">
      <dgm:prSet presAssocID="{88FCC718-E0B8-4877-8932-A1A7540EA5FE}" presName="rootComposite" presStyleCnt="0"/>
      <dgm:spPr/>
    </dgm:pt>
    <dgm:pt modelId="{4489DDF1-CE8F-4A07-8826-E66E7D5C49CC}" type="pres">
      <dgm:prSet presAssocID="{88FCC718-E0B8-4877-8932-A1A7540EA5FE}" presName="rootText" presStyleLbl="node1" presStyleIdx="1" presStyleCnt="2" custScaleY="36517"/>
      <dgm:spPr/>
    </dgm:pt>
    <dgm:pt modelId="{18638284-816C-4163-BB32-C266C2C2B493}" type="pres">
      <dgm:prSet presAssocID="{88FCC718-E0B8-4877-8932-A1A7540EA5FE}" presName="rootConnector" presStyleLbl="node1" presStyleIdx="1" presStyleCnt="2"/>
      <dgm:spPr/>
    </dgm:pt>
    <dgm:pt modelId="{58D0C82F-1836-47C5-ADC9-C1140E0D9414}" type="pres">
      <dgm:prSet presAssocID="{88FCC718-E0B8-4877-8932-A1A7540EA5FE}" presName="childShape" presStyleCnt="0"/>
      <dgm:spPr/>
    </dgm:pt>
    <dgm:pt modelId="{7C2649D3-BE8A-4EB0-B316-94E7BFF963B0}" type="pres">
      <dgm:prSet presAssocID="{DC9FD750-2752-4AFB-A0CD-26BB62D37834}" presName="Name13" presStyleLbl="parChTrans1D2" presStyleIdx="1" presStyleCnt="2"/>
      <dgm:spPr/>
    </dgm:pt>
    <dgm:pt modelId="{CF007DC4-90E0-4560-BAE7-4F00760DF371}" type="pres">
      <dgm:prSet presAssocID="{710FDF99-124B-4F0D-8794-95F49AD50AA5}" presName="childText" presStyleLbl="bgAcc1" presStyleIdx="1" presStyleCnt="2" custScaleY="144309">
        <dgm:presLayoutVars>
          <dgm:bulletEnabled val="1"/>
        </dgm:presLayoutVars>
      </dgm:prSet>
      <dgm:spPr/>
    </dgm:pt>
  </dgm:ptLst>
  <dgm:cxnLst>
    <dgm:cxn modelId="{2CD5A0DD-CC21-4F06-A482-6F37867A5EB6}" type="presOf" srcId="{DBD4CCCC-BB47-43AD-9358-EECF77E84847}" destId="{89F205E0-41AF-4430-874F-67D10A18EEDD}" srcOrd="0" destOrd="0" presId="urn:microsoft.com/office/officeart/2005/8/layout/hierarchy3"/>
    <dgm:cxn modelId="{303E9A92-3BAA-4A0D-BE78-3979A7D7E611}" srcId="{B25295FB-D7A4-4078-A282-9734244A5825}" destId="{88FCC718-E0B8-4877-8932-A1A7540EA5FE}" srcOrd="1" destOrd="0" parTransId="{088FE256-1171-46B4-8403-C412CEE824D7}" sibTransId="{B29857A9-5475-49C4-962C-23AE205A92F4}"/>
    <dgm:cxn modelId="{15424514-1197-46D7-8421-DD63505768D7}" type="presOf" srcId="{794D173C-AD9C-4C00-A493-50C37FB5D90E}" destId="{A80217AC-9876-45A1-93A0-AB9E29F617B9}" srcOrd="1" destOrd="0" presId="urn:microsoft.com/office/officeart/2005/8/layout/hierarchy3"/>
    <dgm:cxn modelId="{9B33F95E-1989-466E-BCFC-F544F8F2CE9E}" srcId="{B25295FB-D7A4-4078-A282-9734244A5825}" destId="{794D173C-AD9C-4C00-A493-50C37FB5D90E}" srcOrd="0" destOrd="0" parTransId="{78C9E9E3-A0C9-4704-A45F-909542B2615E}" sibTransId="{4637D75B-07D8-4496-8583-CD2513C97CBD}"/>
    <dgm:cxn modelId="{F5ED1BBF-389E-4E13-928F-24D7BAEE7A8F}" srcId="{794D173C-AD9C-4C00-A493-50C37FB5D90E}" destId="{F214756E-A154-4945-AA89-F3270268C686}" srcOrd="0" destOrd="0" parTransId="{DBD4CCCC-BB47-43AD-9358-EECF77E84847}" sibTransId="{493F8001-B5B4-4404-B916-9447F5C3F397}"/>
    <dgm:cxn modelId="{FA2F318D-9781-440E-8351-B1209773C7AB}" type="presOf" srcId="{F214756E-A154-4945-AA89-F3270268C686}" destId="{ABD4DD0D-D89F-4D57-AFCF-11D260DE0441}" srcOrd="0" destOrd="0" presId="urn:microsoft.com/office/officeart/2005/8/layout/hierarchy3"/>
    <dgm:cxn modelId="{95CBD8E9-6832-4EE1-9C5E-155C98CECFCF}" type="presOf" srcId="{88FCC718-E0B8-4877-8932-A1A7540EA5FE}" destId="{4489DDF1-CE8F-4A07-8826-E66E7D5C49CC}" srcOrd="0" destOrd="0" presId="urn:microsoft.com/office/officeart/2005/8/layout/hierarchy3"/>
    <dgm:cxn modelId="{7890B571-06B9-4A91-A20C-8F30DA9BB214}" type="presOf" srcId="{88FCC718-E0B8-4877-8932-A1A7540EA5FE}" destId="{18638284-816C-4163-BB32-C266C2C2B493}" srcOrd="1" destOrd="0" presId="urn:microsoft.com/office/officeart/2005/8/layout/hierarchy3"/>
    <dgm:cxn modelId="{C5157F11-A7C7-4A3F-85A7-EDBD2D02BB77}" type="presOf" srcId="{B25295FB-D7A4-4078-A282-9734244A5825}" destId="{E8EED6C8-0599-435F-9235-C7874B45FB18}" srcOrd="0" destOrd="0" presId="urn:microsoft.com/office/officeart/2005/8/layout/hierarchy3"/>
    <dgm:cxn modelId="{FC9A870E-8434-4952-9837-EDAA07D4CC13}" type="presOf" srcId="{DC9FD750-2752-4AFB-A0CD-26BB62D37834}" destId="{7C2649D3-BE8A-4EB0-B316-94E7BFF963B0}" srcOrd="0" destOrd="0" presId="urn:microsoft.com/office/officeart/2005/8/layout/hierarchy3"/>
    <dgm:cxn modelId="{BBBD93B5-A95C-40D9-BCE7-FBE788BB4841}" type="presOf" srcId="{794D173C-AD9C-4C00-A493-50C37FB5D90E}" destId="{094727BF-D0DB-4B48-ADA6-6C67B8B6C5AC}" srcOrd="0" destOrd="0" presId="urn:microsoft.com/office/officeart/2005/8/layout/hierarchy3"/>
    <dgm:cxn modelId="{78038A62-A5EE-4795-9C2B-83FD258D0C59}" srcId="{88FCC718-E0B8-4877-8932-A1A7540EA5FE}" destId="{710FDF99-124B-4F0D-8794-95F49AD50AA5}" srcOrd="0" destOrd="0" parTransId="{DC9FD750-2752-4AFB-A0CD-26BB62D37834}" sibTransId="{39CDCF14-E186-456B-8BC3-E50A3FCF56E2}"/>
    <dgm:cxn modelId="{1B9D52CF-C1E3-4329-83E5-13BA5D41234E}" type="presOf" srcId="{710FDF99-124B-4F0D-8794-95F49AD50AA5}" destId="{CF007DC4-90E0-4560-BAE7-4F00760DF371}" srcOrd="0" destOrd="0" presId="urn:microsoft.com/office/officeart/2005/8/layout/hierarchy3"/>
    <dgm:cxn modelId="{C377A1DF-CFA6-48CA-A018-873B681FAE9B}" type="presParOf" srcId="{E8EED6C8-0599-435F-9235-C7874B45FB18}" destId="{6B801989-6C19-419C-B9A5-BA348BCB9093}" srcOrd="0" destOrd="0" presId="urn:microsoft.com/office/officeart/2005/8/layout/hierarchy3"/>
    <dgm:cxn modelId="{C7E2EEA4-5030-4F43-AC63-23D3ABF84E96}" type="presParOf" srcId="{6B801989-6C19-419C-B9A5-BA348BCB9093}" destId="{358EF412-4C93-4F79-B8AD-80DF5065B6F0}" srcOrd="0" destOrd="0" presId="urn:microsoft.com/office/officeart/2005/8/layout/hierarchy3"/>
    <dgm:cxn modelId="{878138CC-9CE8-44FD-88B4-12EABDC70D0F}" type="presParOf" srcId="{358EF412-4C93-4F79-B8AD-80DF5065B6F0}" destId="{094727BF-D0DB-4B48-ADA6-6C67B8B6C5AC}" srcOrd="0" destOrd="0" presId="urn:microsoft.com/office/officeart/2005/8/layout/hierarchy3"/>
    <dgm:cxn modelId="{7115A373-6FFC-4D42-B856-7B9D05F071BF}" type="presParOf" srcId="{358EF412-4C93-4F79-B8AD-80DF5065B6F0}" destId="{A80217AC-9876-45A1-93A0-AB9E29F617B9}" srcOrd="1" destOrd="0" presId="urn:microsoft.com/office/officeart/2005/8/layout/hierarchy3"/>
    <dgm:cxn modelId="{318DA998-C183-4D9D-97B1-68B3685EDAC4}" type="presParOf" srcId="{6B801989-6C19-419C-B9A5-BA348BCB9093}" destId="{BA5BC6C5-3F89-4CF5-8799-6529CFCCBDE0}" srcOrd="1" destOrd="0" presId="urn:microsoft.com/office/officeart/2005/8/layout/hierarchy3"/>
    <dgm:cxn modelId="{7336A478-6549-4957-B10E-31A78F72F334}" type="presParOf" srcId="{BA5BC6C5-3F89-4CF5-8799-6529CFCCBDE0}" destId="{89F205E0-41AF-4430-874F-67D10A18EEDD}" srcOrd="0" destOrd="0" presId="urn:microsoft.com/office/officeart/2005/8/layout/hierarchy3"/>
    <dgm:cxn modelId="{3CE9829D-32FB-4FE2-A1EA-87A4006E7301}" type="presParOf" srcId="{BA5BC6C5-3F89-4CF5-8799-6529CFCCBDE0}" destId="{ABD4DD0D-D89F-4D57-AFCF-11D260DE0441}" srcOrd="1" destOrd="0" presId="urn:microsoft.com/office/officeart/2005/8/layout/hierarchy3"/>
    <dgm:cxn modelId="{F59FF63F-A3F2-4399-A097-1B41FC4D3FE7}" type="presParOf" srcId="{E8EED6C8-0599-435F-9235-C7874B45FB18}" destId="{53F1510F-1425-4F7C-9A5E-B3617A90CF1A}" srcOrd="1" destOrd="0" presId="urn:microsoft.com/office/officeart/2005/8/layout/hierarchy3"/>
    <dgm:cxn modelId="{F5B5EAFC-7A0B-447E-A021-250CAFD5DAE1}" type="presParOf" srcId="{53F1510F-1425-4F7C-9A5E-B3617A90CF1A}" destId="{D9F46072-4677-428C-AA56-E0396534D4B5}" srcOrd="0" destOrd="0" presId="urn:microsoft.com/office/officeart/2005/8/layout/hierarchy3"/>
    <dgm:cxn modelId="{90D4812C-8016-41F1-9E82-74B186F95A65}" type="presParOf" srcId="{D9F46072-4677-428C-AA56-E0396534D4B5}" destId="{4489DDF1-CE8F-4A07-8826-E66E7D5C49CC}" srcOrd="0" destOrd="0" presId="urn:microsoft.com/office/officeart/2005/8/layout/hierarchy3"/>
    <dgm:cxn modelId="{4A99695C-4FB7-4B13-93D5-092E610C13D6}" type="presParOf" srcId="{D9F46072-4677-428C-AA56-E0396534D4B5}" destId="{18638284-816C-4163-BB32-C266C2C2B493}" srcOrd="1" destOrd="0" presId="urn:microsoft.com/office/officeart/2005/8/layout/hierarchy3"/>
    <dgm:cxn modelId="{65014515-5D8C-4B03-B662-DCE3758BE8DD}" type="presParOf" srcId="{53F1510F-1425-4F7C-9A5E-B3617A90CF1A}" destId="{58D0C82F-1836-47C5-ADC9-C1140E0D9414}" srcOrd="1" destOrd="0" presId="urn:microsoft.com/office/officeart/2005/8/layout/hierarchy3"/>
    <dgm:cxn modelId="{1B9D6427-9286-41D4-80F6-6B884C1785BD}" type="presParOf" srcId="{58D0C82F-1836-47C5-ADC9-C1140E0D9414}" destId="{7C2649D3-BE8A-4EB0-B316-94E7BFF963B0}" srcOrd="0" destOrd="0" presId="urn:microsoft.com/office/officeart/2005/8/layout/hierarchy3"/>
    <dgm:cxn modelId="{C49A32B1-2233-4965-821E-0DD37255142E}" type="presParOf" srcId="{58D0C82F-1836-47C5-ADC9-C1140E0D9414}" destId="{CF007DC4-90E0-4560-BAE7-4F00760DF37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0264BD0-C057-4071-B4F4-3FE2BC387567}" type="doc">
      <dgm:prSet loTypeId="urn:microsoft.com/office/officeart/2005/8/layout/vList3" loCatId="list" qsTypeId="urn:microsoft.com/office/officeart/2005/8/quickstyle/simple1" qsCatId="simple" csTypeId="urn:microsoft.com/office/officeart/2005/8/colors/accent1_2" csCatId="accent1" phldr="1"/>
      <dgm:spPr/>
    </dgm:pt>
    <dgm:pt modelId="{B728A3BB-5DA4-4467-92F1-8A5DAE665231}">
      <dgm:prSet phldrT="[Texto]" custT="1"/>
      <dgm:spPr>
        <a:solidFill>
          <a:schemeClr val="tx2"/>
        </a:solidFill>
      </dgm:spPr>
      <dgm:t>
        <a:bodyPr/>
        <a:lstStyle/>
        <a:p>
          <a:r>
            <a:rPr lang="es-MX" sz="2400" kern="1200" dirty="0" smtClean="0">
              <a:solidFill>
                <a:schemeClr val="bg1"/>
              </a:solidFill>
              <a:latin typeface="+mn-lt"/>
              <a:ea typeface="+mn-ea"/>
              <a:cs typeface="+mn-cs"/>
            </a:rPr>
            <a:t>FACTOR POLÍTICO</a:t>
          </a:r>
          <a:endParaRPr lang="es-MX" sz="2400" kern="1200" dirty="0">
            <a:solidFill>
              <a:schemeClr val="bg1"/>
            </a:solidFill>
            <a:latin typeface="+mn-lt"/>
            <a:ea typeface="+mn-ea"/>
            <a:cs typeface="+mn-cs"/>
          </a:endParaRPr>
        </a:p>
      </dgm:t>
    </dgm:pt>
    <dgm:pt modelId="{EA09BA5E-7FF3-4C57-B724-21DA3BA0D049}" type="parTrans" cxnId="{4A2538D1-2EC9-499B-BCC8-D2AA8D7AC394}">
      <dgm:prSet/>
      <dgm:spPr/>
      <dgm:t>
        <a:bodyPr/>
        <a:lstStyle/>
        <a:p>
          <a:endParaRPr lang="es-MX" sz="2400" dirty="0">
            <a:latin typeface="Arial" pitchFamily="34" charset="0"/>
            <a:cs typeface="Arial" pitchFamily="34" charset="0"/>
          </a:endParaRPr>
        </a:p>
      </dgm:t>
    </dgm:pt>
    <dgm:pt modelId="{D011B1CB-DF92-40D3-8E7F-3404D6EA2E34}" type="sibTrans" cxnId="{4A2538D1-2EC9-499B-BCC8-D2AA8D7AC394}">
      <dgm:prSet/>
      <dgm:spPr/>
      <dgm:t>
        <a:bodyPr/>
        <a:lstStyle/>
        <a:p>
          <a:endParaRPr lang="es-MX" sz="2400" dirty="0">
            <a:latin typeface="Arial" pitchFamily="34" charset="0"/>
            <a:cs typeface="Arial" pitchFamily="34" charset="0"/>
          </a:endParaRPr>
        </a:p>
      </dgm:t>
    </dgm:pt>
    <dgm:pt modelId="{175FD6E5-F554-4C45-AE13-C2F3D9BB5788}">
      <dgm:prSet phldrT="[Texto]" custT="1"/>
      <dgm:spPr/>
      <dgm:t>
        <a:bodyPr/>
        <a:lstStyle/>
        <a:p>
          <a:r>
            <a:rPr lang="es-MX" sz="2400" kern="1200" smtClean="0">
              <a:solidFill>
                <a:schemeClr val="bg1"/>
              </a:solidFill>
              <a:latin typeface="+mn-lt"/>
              <a:ea typeface="+mn-ea"/>
              <a:cs typeface="+mn-cs"/>
            </a:rPr>
            <a:t>FACTOR ECONÓMICO</a:t>
          </a:r>
          <a:endParaRPr lang="es-MX" sz="2400" kern="1200" dirty="0">
            <a:solidFill>
              <a:schemeClr val="bg1"/>
            </a:solidFill>
            <a:latin typeface="+mn-lt"/>
            <a:ea typeface="+mn-ea"/>
            <a:cs typeface="+mn-cs"/>
          </a:endParaRPr>
        </a:p>
      </dgm:t>
    </dgm:pt>
    <dgm:pt modelId="{FF4CB329-91AA-47E6-91EC-BAEDE0E60413}" type="parTrans" cxnId="{767522C3-0B5A-4927-8FEB-B61317A1889E}">
      <dgm:prSet/>
      <dgm:spPr/>
      <dgm:t>
        <a:bodyPr/>
        <a:lstStyle/>
        <a:p>
          <a:endParaRPr lang="es-MX" sz="2400" dirty="0">
            <a:latin typeface="Arial" pitchFamily="34" charset="0"/>
            <a:cs typeface="Arial" pitchFamily="34" charset="0"/>
          </a:endParaRPr>
        </a:p>
      </dgm:t>
    </dgm:pt>
    <dgm:pt modelId="{DBAADB53-9317-4613-866D-C42D245D329B}" type="sibTrans" cxnId="{767522C3-0B5A-4927-8FEB-B61317A1889E}">
      <dgm:prSet/>
      <dgm:spPr/>
      <dgm:t>
        <a:bodyPr/>
        <a:lstStyle/>
        <a:p>
          <a:endParaRPr lang="es-MX" sz="2400" dirty="0">
            <a:latin typeface="Arial" pitchFamily="34" charset="0"/>
            <a:cs typeface="Arial" pitchFamily="34" charset="0"/>
          </a:endParaRPr>
        </a:p>
      </dgm:t>
    </dgm:pt>
    <dgm:pt modelId="{3A7CF9AA-6C68-42F9-A112-E32264AD161F}">
      <dgm:prSet phldrT="[Texto]" custT="1"/>
      <dgm:spPr>
        <a:solidFill>
          <a:srgbClr val="00B0F0"/>
        </a:solidFill>
      </dgm:spPr>
      <dgm:t>
        <a:bodyPr/>
        <a:lstStyle/>
        <a:p>
          <a:r>
            <a:rPr lang="es-MX" sz="2400" kern="1200" dirty="0" smtClean="0">
              <a:solidFill>
                <a:schemeClr val="bg1"/>
              </a:solidFill>
              <a:latin typeface="+mn-lt"/>
              <a:ea typeface="+mn-ea"/>
              <a:cs typeface="+mn-cs"/>
            </a:rPr>
            <a:t>FACTOR SOCIAL</a:t>
          </a:r>
          <a:endParaRPr lang="es-MX" sz="2400" kern="1200" dirty="0">
            <a:solidFill>
              <a:schemeClr val="bg1"/>
            </a:solidFill>
            <a:latin typeface="+mn-lt"/>
            <a:ea typeface="+mn-ea"/>
            <a:cs typeface="+mn-cs"/>
          </a:endParaRPr>
        </a:p>
      </dgm:t>
    </dgm:pt>
    <dgm:pt modelId="{28F48D10-00CF-4D6D-89D2-BD9AAA27E7D9}" type="parTrans" cxnId="{1C0A87A1-720D-4367-BAB5-B3FF9CBBC0C6}">
      <dgm:prSet/>
      <dgm:spPr/>
      <dgm:t>
        <a:bodyPr/>
        <a:lstStyle/>
        <a:p>
          <a:endParaRPr lang="es-MX" sz="2400" dirty="0">
            <a:latin typeface="Arial" pitchFamily="34" charset="0"/>
            <a:cs typeface="Arial" pitchFamily="34" charset="0"/>
          </a:endParaRPr>
        </a:p>
      </dgm:t>
    </dgm:pt>
    <dgm:pt modelId="{79435D97-9198-4262-AA74-5D49FFF38B1C}" type="sibTrans" cxnId="{1C0A87A1-720D-4367-BAB5-B3FF9CBBC0C6}">
      <dgm:prSet/>
      <dgm:spPr/>
      <dgm:t>
        <a:bodyPr/>
        <a:lstStyle/>
        <a:p>
          <a:endParaRPr lang="es-MX" sz="2400" dirty="0">
            <a:latin typeface="Arial" pitchFamily="34" charset="0"/>
            <a:cs typeface="Arial" pitchFamily="34" charset="0"/>
          </a:endParaRPr>
        </a:p>
      </dgm:t>
    </dgm:pt>
    <dgm:pt modelId="{20EE3742-7B47-44A8-ACCC-84580E1AEE11}">
      <dgm:prSet custT="1"/>
      <dgm:spPr>
        <a:solidFill>
          <a:srgbClr val="7030A0"/>
        </a:solidFill>
      </dgm:spPr>
      <dgm:t>
        <a:bodyPr/>
        <a:lstStyle/>
        <a:p>
          <a:r>
            <a:rPr lang="es-MX" sz="2400" kern="1200" dirty="0" smtClean="0">
              <a:solidFill>
                <a:schemeClr val="bg1"/>
              </a:solidFill>
              <a:latin typeface="+mn-lt"/>
              <a:ea typeface="+mn-ea"/>
              <a:cs typeface="+mn-cs"/>
            </a:rPr>
            <a:t>FACTOR TECNÓLOGICO</a:t>
          </a:r>
          <a:endParaRPr lang="es-MX" sz="2400" kern="1200" dirty="0">
            <a:solidFill>
              <a:schemeClr val="bg1"/>
            </a:solidFill>
            <a:latin typeface="+mn-lt"/>
            <a:ea typeface="+mn-ea"/>
            <a:cs typeface="+mn-cs"/>
          </a:endParaRPr>
        </a:p>
      </dgm:t>
    </dgm:pt>
    <dgm:pt modelId="{B180CE22-EA17-4927-A2FB-977DC8338F6A}" type="parTrans" cxnId="{7FFE5402-57D7-407F-8844-477BDA1CD223}">
      <dgm:prSet/>
      <dgm:spPr/>
      <dgm:t>
        <a:bodyPr/>
        <a:lstStyle/>
        <a:p>
          <a:endParaRPr lang="es-MX" sz="2400" dirty="0">
            <a:latin typeface="Arial" pitchFamily="34" charset="0"/>
            <a:cs typeface="Arial" pitchFamily="34" charset="0"/>
          </a:endParaRPr>
        </a:p>
      </dgm:t>
    </dgm:pt>
    <dgm:pt modelId="{8FDE90CE-FBCB-4819-98F5-63BEF2344BC1}" type="sibTrans" cxnId="{7FFE5402-57D7-407F-8844-477BDA1CD223}">
      <dgm:prSet/>
      <dgm:spPr/>
      <dgm:t>
        <a:bodyPr/>
        <a:lstStyle/>
        <a:p>
          <a:endParaRPr lang="es-MX" sz="2400" dirty="0">
            <a:latin typeface="Arial" pitchFamily="34" charset="0"/>
            <a:cs typeface="Arial" pitchFamily="34" charset="0"/>
          </a:endParaRPr>
        </a:p>
      </dgm:t>
    </dgm:pt>
    <dgm:pt modelId="{BEAC2D71-6EEF-4C80-9255-5020E38EF7E5}" type="pres">
      <dgm:prSet presAssocID="{40264BD0-C057-4071-B4F4-3FE2BC387567}" presName="linearFlow" presStyleCnt="0">
        <dgm:presLayoutVars>
          <dgm:dir/>
          <dgm:resizeHandles val="exact"/>
        </dgm:presLayoutVars>
      </dgm:prSet>
      <dgm:spPr/>
    </dgm:pt>
    <dgm:pt modelId="{112935F3-90FE-47F2-8CF9-C12BEDD5122C}" type="pres">
      <dgm:prSet presAssocID="{B728A3BB-5DA4-4467-92F1-8A5DAE665231}" presName="composite" presStyleCnt="0"/>
      <dgm:spPr/>
    </dgm:pt>
    <dgm:pt modelId="{CBCE5488-773F-4F36-A6DB-FB22FB565D97}" type="pres">
      <dgm:prSet presAssocID="{B728A3BB-5DA4-4467-92F1-8A5DAE665231}" presName="imgShp" presStyleLbl="fgImgPlace1" presStyleIdx="0" presStyleCnt="4" custScaleX="137109" custScaleY="134967"/>
      <dgm:spPr>
        <a:blipFill rotWithShape="1">
          <a:blip xmlns:r="http://schemas.openxmlformats.org/officeDocument/2006/relationships" r:embed="rId1"/>
          <a:stretch>
            <a:fillRect/>
          </a:stretch>
        </a:blipFill>
      </dgm:spPr>
    </dgm:pt>
    <dgm:pt modelId="{65F0FDBB-12DD-4EEC-8676-904E0B5AE438}" type="pres">
      <dgm:prSet presAssocID="{B728A3BB-5DA4-4467-92F1-8A5DAE665231}" presName="txShp" presStyleLbl="node1" presStyleIdx="0" presStyleCnt="4">
        <dgm:presLayoutVars>
          <dgm:bulletEnabled val="1"/>
        </dgm:presLayoutVars>
      </dgm:prSet>
      <dgm:spPr/>
      <dgm:t>
        <a:bodyPr/>
        <a:lstStyle/>
        <a:p>
          <a:endParaRPr lang="es-MX"/>
        </a:p>
      </dgm:t>
    </dgm:pt>
    <dgm:pt modelId="{909AAB06-5600-42F4-A74E-5CB39353BB22}" type="pres">
      <dgm:prSet presAssocID="{D011B1CB-DF92-40D3-8E7F-3404D6EA2E34}" presName="spacing" presStyleCnt="0"/>
      <dgm:spPr/>
    </dgm:pt>
    <dgm:pt modelId="{49D1BC08-997D-4B95-A82F-5B70F7FE1B27}" type="pres">
      <dgm:prSet presAssocID="{175FD6E5-F554-4C45-AE13-C2F3D9BB5788}" presName="composite" presStyleCnt="0"/>
      <dgm:spPr/>
    </dgm:pt>
    <dgm:pt modelId="{6425DA87-30A7-4A33-B0CF-487E18FD85B3}" type="pres">
      <dgm:prSet presAssocID="{175FD6E5-F554-4C45-AE13-C2F3D9BB5788}" presName="imgShp" presStyleLbl="fgImgPlace1" presStyleIdx="1" presStyleCnt="4" custScaleX="135724" custScaleY="134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B3C8AE26-3E14-4969-ACCA-6E579E0B97E7}" type="pres">
      <dgm:prSet presAssocID="{175FD6E5-F554-4C45-AE13-C2F3D9BB5788}" presName="txShp" presStyleLbl="node1" presStyleIdx="1" presStyleCnt="4">
        <dgm:presLayoutVars>
          <dgm:bulletEnabled val="1"/>
        </dgm:presLayoutVars>
      </dgm:prSet>
      <dgm:spPr/>
      <dgm:t>
        <a:bodyPr/>
        <a:lstStyle/>
        <a:p>
          <a:endParaRPr lang="es-MX"/>
        </a:p>
      </dgm:t>
    </dgm:pt>
    <dgm:pt modelId="{CE7E8C0E-5500-4FF4-B6BB-E25FE0B96B79}" type="pres">
      <dgm:prSet presAssocID="{DBAADB53-9317-4613-866D-C42D245D329B}" presName="spacing" presStyleCnt="0"/>
      <dgm:spPr/>
    </dgm:pt>
    <dgm:pt modelId="{9AEC1688-5874-49C9-828E-004193837965}" type="pres">
      <dgm:prSet presAssocID="{3A7CF9AA-6C68-42F9-A112-E32264AD161F}" presName="composite" presStyleCnt="0"/>
      <dgm:spPr/>
    </dgm:pt>
    <dgm:pt modelId="{141742A1-E6D0-4C8B-83FD-B8A1D490F463}" type="pres">
      <dgm:prSet presAssocID="{3A7CF9AA-6C68-42F9-A112-E32264AD161F}" presName="imgShp" presStyleLbl="fgImgPlace1" presStyleIdx="2" presStyleCnt="4" custScaleX="147755" custScaleY="134712"/>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ED029E88-6006-45AF-95D0-81EB4181D4AD}" type="pres">
      <dgm:prSet presAssocID="{3A7CF9AA-6C68-42F9-A112-E32264AD161F}" presName="txShp" presStyleLbl="node1" presStyleIdx="2" presStyleCnt="4">
        <dgm:presLayoutVars>
          <dgm:bulletEnabled val="1"/>
        </dgm:presLayoutVars>
      </dgm:prSet>
      <dgm:spPr/>
      <dgm:t>
        <a:bodyPr/>
        <a:lstStyle/>
        <a:p>
          <a:endParaRPr lang="es-MX"/>
        </a:p>
      </dgm:t>
    </dgm:pt>
    <dgm:pt modelId="{BD9D80A6-7532-4AF4-8FE7-955F96DADEE9}" type="pres">
      <dgm:prSet presAssocID="{79435D97-9198-4262-AA74-5D49FFF38B1C}" presName="spacing" presStyleCnt="0"/>
      <dgm:spPr/>
    </dgm:pt>
    <dgm:pt modelId="{5EF3137E-B21F-420A-A4A8-09738FEC71B3}" type="pres">
      <dgm:prSet presAssocID="{20EE3742-7B47-44A8-ACCC-84580E1AEE11}" presName="composite" presStyleCnt="0"/>
      <dgm:spPr/>
    </dgm:pt>
    <dgm:pt modelId="{3C49A636-3857-4F7D-9818-A8AEACC6ECE4}" type="pres">
      <dgm:prSet presAssocID="{20EE3742-7B47-44A8-ACCC-84580E1AEE11}" presName="imgShp" presStyleLbl="fgImgPlace1" presStyleIdx="3" presStyleCnt="4" custScaleX="154899" custScaleY="142212" custLinFactNeighborX="-3188"/>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F5BD4D69-45B5-416C-A438-5790AD1F0789}" type="pres">
      <dgm:prSet presAssocID="{20EE3742-7B47-44A8-ACCC-84580E1AEE11}" presName="txShp" presStyleLbl="node1" presStyleIdx="3" presStyleCnt="4">
        <dgm:presLayoutVars>
          <dgm:bulletEnabled val="1"/>
        </dgm:presLayoutVars>
      </dgm:prSet>
      <dgm:spPr/>
      <dgm:t>
        <a:bodyPr/>
        <a:lstStyle/>
        <a:p>
          <a:endParaRPr lang="es-MX"/>
        </a:p>
      </dgm:t>
    </dgm:pt>
  </dgm:ptLst>
  <dgm:cxnLst>
    <dgm:cxn modelId="{EAFEB695-4879-4D60-9F7F-1A7A2D643E2F}" type="presOf" srcId="{175FD6E5-F554-4C45-AE13-C2F3D9BB5788}" destId="{B3C8AE26-3E14-4969-ACCA-6E579E0B97E7}" srcOrd="0" destOrd="0" presId="urn:microsoft.com/office/officeart/2005/8/layout/vList3"/>
    <dgm:cxn modelId="{7FFE5402-57D7-407F-8844-477BDA1CD223}" srcId="{40264BD0-C057-4071-B4F4-3FE2BC387567}" destId="{20EE3742-7B47-44A8-ACCC-84580E1AEE11}" srcOrd="3" destOrd="0" parTransId="{B180CE22-EA17-4927-A2FB-977DC8338F6A}" sibTransId="{8FDE90CE-FBCB-4819-98F5-63BEF2344BC1}"/>
    <dgm:cxn modelId="{1C0A87A1-720D-4367-BAB5-B3FF9CBBC0C6}" srcId="{40264BD0-C057-4071-B4F4-3FE2BC387567}" destId="{3A7CF9AA-6C68-42F9-A112-E32264AD161F}" srcOrd="2" destOrd="0" parTransId="{28F48D10-00CF-4D6D-89D2-BD9AAA27E7D9}" sibTransId="{79435D97-9198-4262-AA74-5D49FFF38B1C}"/>
    <dgm:cxn modelId="{6DE84153-148C-4019-A19B-44DFE9E44130}" type="presOf" srcId="{3A7CF9AA-6C68-42F9-A112-E32264AD161F}" destId="{ED029E88-6006-45AF-95D0-81EB4181D4AD}" srcOrd="0" destOrd="0" presId="urn:microsoft.com/office/officeart/2005/8/layout/vList3"/>
    <dgm:cxn modelId="{36C1D6ED-E616-4014-B091-81F5B5E61434}" type="presOf" srcId="{B728A3BB-5DA4-4467-92F1-8A5DAE665231}" destId="{65F0FDBB-12DD-4EEC-8676-904E0B5AE438}" srcOrd="0" destOrd="0" presId="urn:microsoft.com/office/officeart/2005/8/layout/vList3"/>
    <dgm:cxn modelId="{19ACFF0F-2C1D-4C0F-8975-96AF4BB0EFC5}" type="presOf" srcId="{40264BD0-C057-4071-B4F4-3FE2BC387567}" destId="{BEAC2D71-6EEF-4C80-9255-5020E38EF7E5}" srcOrd="0" destOrd="0" presId="urn:microsoft.com/office/officeart/2005/8/layout/vList3"/>
    <dgm:cxn modelId="{E5F3BB98-7596-4A36-8087-9CF7A3E97374}" type="presOf" srcId="{20EE3742-7B47-44A8-ACCC-84580E1AEE11}" destId="{F5BD4D69-45B5-416C-A438-5790AD1F0789}" srcOrd="0" destOrd="0" presId="urn:microsoft.com/office/officeart/2005/8/layout/vList3"/>
    <dgm:cxn modelId="{767522C3-0B5A-4927-8FEB-B61317A1889E}" srcId="{40264BD0-C057-4071-B4F4-3FE2BC387567}" destId="{175FD6E5-F554-4C45-AE13-C2F3D9BB5788}" srcOrd="1" destOrd="0" parTransId="{FF4CB329-91AA-47E6-91EC-BAEDE0E60413}" sibTransId="{DBAADB53-9317-4613-866D-C42D245D329B}"/>
    <dgm:cxn modelId="{4A2538D1-2EC9-499B-BCC8-D2AA8D7AC394}" srcId="{40264BD0-C057-4071-B4F4-3FE2BC387567}" destId="{B728A3BB-5DA4-4467-92F1-8A5DAE665231}" srcOrd="0" destOrd="0" parTransId="{EA09BA5E-7FF3-4C57-B724-21DA3BA0D049}" sibTransId="{D011B1CB-DF92-40D3-8E7F-3404D6EA2E34}"/>
    <dgm:cxn modelId="{53B6305A-A6CB-4E61-8C95-8A6AD51C4A5B}" type="presParOf" srcId="{BEAC2D71-6EEF-4C80-9255-5020E38EF7E5}" destId="{112935F3-90FE-47F2-8CF9-C12BEDD5122C}" srcOrd="0" destOrd="0" presId="urn:microsoft.com/office/officeart/2005/8/layout/vList3"/>
    <dgm:cxn modelId="{2974D85E-39B8-4FF7-892D-881DEBDE22BC}" type="presParOf" srcId="{112935F3-90FE-47F2-8CF9-C12BEDD5122C}" destId="{CBCE5488-773F-4F36-A6DB-FB22FB565D97}" srcOrd="0" destOrd="0" presId="urn:microsoft.com/office/officeart/2005/8/layout/vList3"/>
    <dgm:cxn modelId="{01E516B1-94A2-4862-A8C7-C53A3162A65F}" type="presParOf" srcId="{112935F3-90FE-47F2-8CF9-C12BEDD5122C}" destId="{65F0FDBB-12DD-4EEC-8676-904E0B5AE438}" srcOrd="1" destOrd="0" presId="urn:microsoft.com/office/officeart/2005/8/layout/vList3"/>
    <dgm:cxn modelId="{C66C09C8-9455-4F08-8BD2-6D5BCE537EA8}" type="presParOf" srcId="{BEAC2D71-6EEF-4C80-9255-5020E38EF7E5}" destId="{909AAB06-5600-42F4-A74E-5CB39353BB22}" srcOrd="1" destOrd="0" presId="urn:microsoft.com/office/officeart/2005/8/layout/vList3"/>
    <dgm:cxn modelId="{E37F1129-4576-4052-BBB4-2D2943D9182D}" type="presParOf" srcId="{BEAC2D71-6EEF-4C80-9255-5020E38EF7E5}" destId="{49D1BC08-997D-4B95-A82F-5B70F7FE1B27}" srcOrd="2" destOrd="0" presId="urn:microsoft.com/office/officeart/2005/8/layout/vList3"/>
    <dgm:cxn modelId="{39295C37-5D9A-4D5B-80B0-58D01B615F98}" type="presParOf" srcId="{49D1BC08-997D-4B95-A82F-5B70F7FE1B27}" destId="{6425DA87-30A7-4A33-B0CF-487E18FD85B3}" srcOrd="0" destOrd="0" presId="urn:microsoft.com/office/officeart/2005/8/layout/vList3"/>
    <dgm:cxn modelId="{AE288754-07CD-4AF9-B07C-1033AEDE8518}" type="presParOf" srcId="{49D1BC08-997D-4B95-A82F-5B70F7FE1B27}" destId="{B3C8AE26-3E14-4969-ACCA-6E579E0B97E7}" srcOrd="1" destOrd="0" presId="urn:microsoft.com/office/officeart/2005/8/layout/vList3"/>
    <dgm:cxn modelId="{7F1740F1-66AF-4A78-A2E4-338868183256}" type="presParOf" srcId="{BEAC2D71-6EEF-4C80-9255-5020E38EF7E5}" destId="{CE7E8C0E-5500-4FF4-B6BB-E25FE0B96B79}" srcOrd="3" destOrd="0" presId="urn:microsoft.com/office/officeart/2005/8/layout/vList3"/>
    <dgm:cxn modelId="{BE444626-1F4C-4A7B-A6DC-2677E4A51DE7}" type="presParOf" srcId="{BEAC2D71-6EEF-4C80-9255-5020E38EF7E5}" destId="{9AEC1688-5874-49C9-828E-004193837965}" srcOrd="4" destOrd="0" presId="urn:microsoft.com/office/officeart/2005/8/layout/vList3"/>
    <dgm:cxn modelId="{3267C64E-17FD-42A4-8643-129776EAF4BD}" type="presParOf" srcId="{9AEC1688-5874-49C9-828E-004193837965}" destId="{141742A1-E6D0-4C8B-83FD-B8A1D490F463}" srcOrd="0" destOrd="0" presId="urn:microsoft.com/office/officeart/2005/8/layout/vList3"/>
    <dgm:cxn modelId="{EEF66EA9-665F-489B-8875-DD3C0816BB9B}" type="presParOf" srcId="{9AEC1688-5874-49C9-828E-004193837965}" destId="{ED029E88-6006-45AF-95D0-81EB4181D4AD}" srcOrd="1" destOrd="0" presId="urn:microsoft.com/office/officeart/2005/8/layout/vList3"/>
    <dgm:cxn modelId="{CC8EBB0A-B0F9-4607-92F8-2EDECB270357}" type="presParOf" srcId="{BEAC2D71-6EEF-4C80-9255-5020E38EF7E5}" destId="{BD9D80A6-7532-4AF4-8FE7-955F96DADEE9}" srcOrd="5" destOrd="0" presId="urn:microsoft.com/office/officeart/2005/8/layout/vList3"/>
    <dgm:cxn modelId="{211FD840-12BB-4ABB-860C-EDEC5FF5B907}" type="presParOf" srcId="{BEAC2D71-6EEF-4C80-9255-5020E38EF7E5}" destId="{5EF3137E-B21F-420A-A4A8-09738FEC71B3}" srcOrd="6" destOrd="0" presId="urn:microsoft.com/office/officeart/2005/8/layout/vList3"/>
    <dgm:cxn modelId="{66703D58-4A25-43AC-94EE-8039D7819B74}" type="presParOf" srcId="{5EF3137E-B21F-420A-A4A8-09738FEC71B3}" destId="{3C49A636-3857-4F7D-9818-A8AEACC6ECE4}" srcOrd="0" destOrd="0" presId="urn:microsoft.com/office/officeart/2005/8/layout/vList3"/>
    <dgm:cxn modelId="{F7328152-6224-4028-8C63-0CE1A96A52FC}" type="presParOf" srcId="{5EF3137E-B21F-420A-A4A8-09738FEC71B3}" destId="{F5BD4D69-45B5-416C-A438-5790AD1F07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4BE852-09D0-4214-AD2B-A3210DC3200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58AD40AD-13E7-412B-81F3-5D07A0F99742}">
      <dgm:prSet phldrT="[Texto]" custT="1"/>
      <dgm:spPr>
        <a:gradFill flip="none" rotWithShape="0">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dgm:spPr>
      <dgm:t>
        <a:bodyPr/>
        <a:lstStyle/>
        <a:p>
          <a:r>
            <a:rPr lang="es-EC" sz="1600" dirty="0" smtClean="0">
              <a:solidFill>
                <a:schemeClr val="bg1"/>
              </a:solidFill>
            </a:rPr>
            <a:t>MÉTODOS DE EVALUACIÓN DEL CONTROL INTERNO</a:t>
          </a:r>
          <a:endParaRPr lang="es-EC" sz="1600" dirty="0">
            <a:solidFill>
              <a:schemeClr val="bg1"/>
            </a:solidFill>
          </a:endParaRPr>
        </a:p>
      </dgm:t>
    </dgm:pt>
    <dgm:pt modelId="{3ECCE720-8C7C-44BE-947A-FCB99F5EB7FA}" type="parTrans" cxnId="{414EEEB7-1F39-40F4-8618-59B2E66222D7}">
      <dgm:prSet/>
      <dgm:spPr/>
      <dgm:t>
        <a:bodyPr/>
        <a:lstStyle/>
        <a:p>
          <a:endParaRPr lang="es-EC"/>
        </a:p>
      </dgm:t>
    </dgm:pt>
    <dgm:pt modelId="{9E5CE14B-F440-40D3-BF12-7BC9F018E785}" type="sibTrans" cxnId="{414EEEB7-1F39-40F4-8618-59B2E66222D7}">
      <dgm:prSet/>
      <dgm:spPr/>
      <dgm:t>
        <a:bodyPr/>
        <a:lstStyle/>
        <a:p>
          <a:endParaRPr lang="es-EC"/>
        </a:p>
      </dgm:t>
    </dgm:pt>
    <dgm:pt modelId="{1368A2F8-C18E-4D39-ABBF-0AC9C2BBEBAD}">
      <dgm:prSet phldrT="[Texto]" custT="1"/>
      <dgm:spPr>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dgm:spPr>
      <dgm:t>
        <a:bodyPr/>
        <a:lstStyle/>
        <a:p>
          <a:r>
            <a:rPr lang="es-EC" sz="2000" dirty="0" smtClean="0">
              <a:solidFill>
                <a:schemeClr val="bg1"/>
              </a:solidFill>
            </a:rPr>
            <a:t>COSO</a:t>
          </a:r>
          <a:endParaRPr lang="es-EC" sz="2000" dirty="0">
            <a:solidFill>
              <a:schemeClr val="bg1"/>
            </a:solidFill>
          </a:endParaRPr>
        </a:p>
      </dgm:t>
    </dgm:pt>
    <dgm:pt modelId="{9EC1E23D-6F0F-4642-9EB4-BF17C8C2DA79}" type="parTrans" cxnId="{DC15D812-937B-4251-8767-740FB48F2352}">
      <dgm:prSet/>
      <dgm:spPr/>
      <dgm:t>
        <a:bodyPr/>
        <a:lstStyle/>
        <a:p>
          <a:endParaRPr lang="es-EC"/>
        </a:p>
      </dgm:t>
    </dgm:pt>
    <dgm:pt modelId="{F5AD1EA3-0FAC-4F0A-A78C-0B72717B01F6}" type="sibTrans" cxnId="{DC15D812-937B-4251-8767-740FB48F2352}">
      <dgm:prSet/>
      <dgm:spPr/>
      <dgm:t>
        <a:bodyPr/>
        <a:lstStyle/>
        <a:p>
          <a:endParaRPr lang="es-EC"/>
        </a:p>
      </dgm:t>
    </dgm:pt>
    <dgm:pt modelId="{6B79E3F3-F828-401D-AF90-2A396E79D93F}">
      <dgm:prSet phldrT="[Texto]" custT="1"/>
      <dgm:spPr>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sz="2000" dirty="0" smtClean="0">
              <a:solidFill>
                <a:schemeClr val="bg1"/>
              </a:solidFill>
            </a:rPr>
            <a:t>COSO ERM</a:t>
          </a:r>
          <a:endParaRPr lang="es-EC" sz="2000" dirty="0">
            <a:solidFill>
              <a:schemeClr val="bg1"/>
            </a:solidFill>
          </a:endParaRPr>
        </a:p>
      </dgm:t>
    </dgm:pt>
    <dgm:pt modelId="{395A32C7-0542-4A3B-9390-EFEC585CEAAC}" type="parTrans" cxnId="{7ECBA009-F456-4F6F-A992-E00A7DA24AAB}">
      <dgm:prSet/>
      <dgm:spPr/>
      <dgm:t>
        <a:bodyPr/>
        <a:lstStyle/>
        <a:p>
          <a:endParaRPr lang="es-EC"/>
        </a:p>
      </dgm:t>
    </dgm:pt>
    <dgm:pt modelId="{5E530FBE-E89A-4642-96D0-6B8E1C7B6D8B}" type="sibTrans" cxnId="{7ECBA009-F456-4F6F-A992-E00A7DA24AAB}">
      <dgm:prSet/>
      <dgm:spPr/>
      <dgm:t>
        <a:bodyPr/>
        <a:lstStyle/>
        <a:p>
          <a:endParaRPr lang="es-EC"/>
        </a:p>
      </dgm:t>
    </dgm:pt>
    <dgm:pt modelId="{7AF93B78-0D39-4DCE-A5E9-9C6DDBD8120C}">
      <dgm:prSet phldrT="[Texto]" custT="1"/>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sz="2000" dirty="0" smtClean="0">
              <a:solidFill>
                <a:schemeClr val="bg1"/>
              </a:solidFill>
            </a:rPr>
            <a:t>MICIL</a:t>
          </a:r>
          <a:endParaRPr lang="es-EC" sz="2000" dirty="0">
            <a:solidFill>
              <a:schemeClr val="bg1"/>
            </a:solidFill>
          </a:endParaRPr>
        </a:p>
      </dgm:t>
    </dgm:pt>
    <dgm:pt modelId="{ECF15534-D36C-418D-BC59-C88B7BD7A219}" type="parTrans" cxnId="{E9CE8B0F-A01B-44CC-921D-F9665601757A}">
      <dgm:prSet/>
      <dgm:spPr/>
      <dgm:t>
        <a:bodyPr/>
        <a:lstStyle/>
        <a:p>
          <a:endParaRPr lang="es-EC"/>
        </a:p>
      </dgm:t>
    </dgm:pt>
    <dgm:pt modelId="{23FD3663-577B-45DA-B7D3-4975AE66EE1D}" type="sibTrans" cxnId="{E9CE8B0F-A01B-44CC-921D-F9665601757A}">
      <dgm:prSet/>
      <dgm:spPr/>
      <dgm:t>
        <a:bodyPr/>
        <a:lstStyle/>
        <a:p>
          <a:endParaRPr lang="es-EC"/>
        </a:p>
      </dgm:t>
    </dgm:pt>
    <dgm:pt modelId="{8E0579AC-A738-4995-A0BE-D849730DE9BD}">
      <dgm:prSet phldrT="[Texto]"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dgm:spPr>
      <dgm:t>
        <a:bodyPr/>
        <a:lstStyle/>
        <a:p>
          <a:r>
            <a:rPr lang="es-EC" sz="2000" dirty="0" smtClean="0">
              <a:solidFill>
                <a:schemeClr val="bg1"/>
              </a:solidFill>
            </a:rPr>
            <a:t>CORRE</a:t>
          </a:r>
          <a:endParaRPr lang="es-EC" sz="2000" dirty="0">
            <a:solidFill>
              <a:schemeClr val="bg1"/>
            </a:solidFill>
          </a:endParaRPr>
        </a:p>
      </dgm:t>
    </dgm:pt>
    <dgm:pt modelId="{F1DD7D1C-FC0A-48C5-9FA7-02F67D2FA1CA}" type="parTrans" cxnId="{22208E02-6C24-478D-BEA8-6594748B5CD2}">
      <dgm:prSet/>
      <dgm:spPr/>
      <dgm:t>
        <a:bodyPr/>
        <a:lstStyle/>
        <a:p>
          <a:endParaRPr lang="es-EC"/>
        </a:p>
      </dgm:t>
    </dgm:pt>
    <dgm:pt modelId="{E3868011-7EC1-4271-ADDC-B34FDD2B3561}" type="sibTrans" cxnId="{22208E02-6C24-478D-BEA8-6594748B5CD2}">
      <dgm:prSet/>
      <dgm:spPr/>
      <dgm:t>
        <a:bodyPr/>
        <a:lstStyle/>
        <a:p>
          <a:endParaRPr lang="es-EC"/>
        </a:p>
      </dgm:t>
    </dgm:pt>
    <dgm:pt modelId="{E5F78F89-2543-4BA4-AD28-7DB35BE08EB7}" type="pres">
      <dgm:prSet presAssocID="{7E4BE852-09D0-4214-AD2B-A3210DC32006}" presName="Name0" presStyleCnt="0">
        <dgm:presLayoutVars>
          <dgm:chMax val="1"/>
          <dgm:dir/>
          <dgm:animLvl val="ctr"/>
          <dgm:resizeHandles val="exact"/>
        </dgm:presLayoutVars>
      </dgm:prSet>
      <dgm:spPr/>
      <dgm:t>
        <a:bodyPr/>
        <a:lstStyle/>
        <a:p>
          <a:endParaRPr lang="es-EC"/>
        </a:p>
      </dgm:t>
    </dgm:pt>
    <dgm:pt modelId="{0E54FD33-69AC-4C58-B30E-1A61AE3B8228}" type="pres">
      <dgm:prSet presAssocID="{58AD40AD-13E7-412B-81F3-5D07A0F99742}" presName="centerShape" presStyleLbl="node0" presStyleIdx="0" presStyleCnt="1" custScaleX="121139" custScaleY="121139"/>
      <dgm:spPr/>
      <dgm:t>
        <a:bodyPr/>
        <a:lstStyle/>
        <a:p>
          <a:endParaRPr lang="es-EC"/>
        </a:p>
      </dgm:t>
    </dgm:pt>
    <dgm:pt modelId="{020E6B42-6C3F-47D1-B306-859F26CDF7EC}" type="pres">
      <dgm:prSet presAssocID="{9EC1E23D-6F0F-4642-9EB4-BF17C8C2DA79}" presName="parTrans" presStyleLbl="sibTrans2D1" presStyleIdx="0" presStyleCnt="4"/>
      <dgm:spPr/>
      <dgm:t>
        <a:bodyPr/>
        <a:lstStyle/>
        <a:p>
          <a:endParaRPr lang="es-EC"/>
        </a:p>
      </dgm:t>
    </dgm:pt>
    <dgm:pt modelId="{C0B8A6D9-C0AD-4763-AF39-A3268E032C54}" type="pres">
      <dgm:prSet presAssocID="{9EC1E23D-6F0F-4642-9EB4-BF17C8C2DA79}" presName="connectorText" presStyleLbl="sibTrans2D1" presStyleIdx="0" presStyleCnt="4"/>
      <dgm:spPr/>
      <dgm:t>
        <a:bodyPr/>
        <a:lstStyle/>
        <a:p>
          <a:endParaRPr lang="es-EC"/>
        </a:p>
      </dgm:t>
    </dgm:pt>
    <dgm:pt modelId="{BF52B45C-6D8C-4083-8903-2238B98EED3C}" type="pres">
      <dgm:prSet presAssocID="{1368A2F8-C18E-4D39-ABBF-0AC9C2BBEBAD}" presName="node" presStyleLbl="node1" presStyleIdx="0" presStyleCnt="4">
        <dgm:presLayoutVars>
          <dgm:bulletEnabled val="1"/>
        </dgm:presLayoutVars>
      </dgm:prSet>
      <dgm:spPr/>
      <dgm:t>
        <a:bodyPr/>
        <a:lstStyle/>
        <a:p>
          <a:endParaRPr lang="es-EC"/>
        </a:p>
      </dgm:t>
    </dgm:pt>
    <dgm:pt modelId="{62F1DEA0-338D-4D82-A03B-5483101C5993}" type="pres">
      <dgm:prSet presAssocID="{395A32C7-0542-4A3B-9390-EFEC585CEAAC}" presName="parTrans" presStyleLbl="sibTrans2D1" presStyleIdx="1" presStyleCnt="4"/>
      <dgm:spPr/>
      <dgm:t>
        <a:bodyPr/>
        <a:lstStyle/>
        <a:p>
          <a:endParaRPr lang="es-EC"/>
        </a:p>
      </dgm:t>
    </dgm:pt>
    <dgm:pt modelId="{D591ABC2-63C6-4ED0-B29A-CEE4E3FE1DC7}" type="pres">
      <dgm:prSet presAssocID="{395A32C7-0542-4A3B-9390-EFEC585CEAAC}" presName="connectorText" presStyleLbl="sibTrans2D1" presStyleIdx="1" presStyleCnt="4"/>
      <dgm:spPr/>
      <dgm:t>
        <a:bodyPr/>
        <a:lstStyle/>
        <a:p>
          <a:endParaRPr lang="es-EC"/>
        </a:p>
      </dgm:t>
    </dgm:pt>
    <dgm:pt modelId="{D952B3F2-D517-42BA-A0E8-0F1EEFF6A4E7}" type="pres">
      <dgm:prSet presAssocID="{6B79E3F3-F828-401D-AF90-2A396E79D93F}" presName="node" presStyleLbl="node1" presStyleIdx="1" presStyleCnt="4">
        <dgm:presLayoutVars>
          <dgm:bulletEnabled val="1"/>
        </dgm:presLayoutVars>
      </dgm:prSet>
      <dgm:spPr/>
      <dgm:t>
        <a:bodyPr/>
        <a:lstStyle/>
        <a:p>
          <a:endParaRPr lang="es-EC"/>
        </a:p>
      </dgm:t>
    </dgm:pt>
    <dgm:pt modelId="{67D6F8C0-27A3-436C-8462-2BF5B9E649A3}" type="pres">
      <dgm:prSet presAssocID="{ECF15534-D36C-418D-BC59-C88B7BD7A219}" presName="parTrans" presStyleLbl="sibTrans2D1" presStyleIdx="2" presStyleCnt="4"/>
      <dgm:spPr/>
      <dgm:t>
        <a:bodyPr/>
        <a:lstStyle/>
        <a:p>
          <a:endParaRPr lang="es-EC"/>
        </a:p>
      </dgm:t>
    </dgm:pt>
    <dgm:pt modelId="{30DC181C-E7AB-4851-BF7D-695FBF071986}" type="pres">
      <dgm:prSet presAssocID="{ECF15534-D36C-418D-BC59-C88B7BD7A219}" presName="connectorText" presStyleLbl="sibTrans2D1" presStyleIdx="2" presStyleCnt="4"/>
      <dgm:spPr/>
      <dgm:t>
        <a:bodyPr/>
        <a:lstStyle/>
        <a:p>
          <a:endParaRPr lang="es-EC"/>
        </a:p>
      </dgm:t>
    </dgm:pt>
    <dgm:pt modelId="{75110828-9806-4498-B9B5-4CEDBA043CEA}" type="pres">
      <dgm:prSet presAssocID="{7AF93B78-0D39-4DCE-A5E9-9C6DDBD8120C}" presName="node" presStyleLbl="node1" presStyleIdx="2" presStyleCnt="4">
        <dgm:presLayoutVars>
          <dgm:bulletEnabled val="1"/>
        </dgm:presLayoutVars>
      </dgm:prSet>
      <dgm:spPr/>
      <dgm:t>
        <a:bodyPr/>
        <a:lstStyle/>
        <a:p>
          <a:endParaRPr lang="es-EC"/>
        </a:p>
      </dgm:t>
    </dgm:pt>
    <dgm:pt modelId="{B7CA968F-B83D-409F-9651-A8D582F89B4A}" type="pres">
      <dgm:prSet presAssocID="{F1DD7D1C-FC0A-48C5-9FA7-02F67D2FA1CA}" presName="parTrans" presStyleLbl="sibTrans2D1" presStyleIdx="3" presStyleCnt="4"/>
      <dgm:spPr/>
      <dgm:t>
        <a:bodyPr/>
        <a:lstStyle/>
        <a:p>
          <a:endParaRPr lang="es-EC"/>
        </a:p>
      </dgm:t>
    </dgm:pt>
    <dgm:pt modelId="{DF6A5EFD-959B-42A8-93AC-BBAC0583F847}" type="pres">
      <dgm:prSet presAssocID="{F1DD7D1C-FC0A-48C5-9FA7-02F67D2FA1CA}" presName="connectorText" presStyleLbl="sibTrans2D1" presStyleIdx="3" presStyleCnt="4"/>
      <dgm:spPr/>
      <dgm:t>
        <a:bodyPr/>
        <a:lstStyle/>
        <a:p>
          <a:endParaRPr lang="es-EC"/>
        </a:p>
      </dgm:t>
    </dgm:pt>
    <dgm:pt modelId="{1EDD5D5E-BC02-4A2B-B78D-6C0D311C59C8}" type="pres">
      <dgm:prSet presAssocID="{8E0579AC-A738-4995-A0BE-D849730DE9BD}" presName="node" presStyleLbl="node1" presStyleIdx="3" presStyleCnt="4">
        <dgm:presLayoutVars>
          <dgm:bulletEnabled val="1"/>
        </dgm:presLayoutVars>
      </dgm:prSet>
      <dgm:spPr/>
      <dgm:t>
        <a:bodyPr/>
        <a:lstStyle/>
        <a:p>
          <a:endParaRPr lang="es-EC"/>
        </a:p>
      </dgm:t>
    </dgm:pt>
  </dgm:ptLst>
  <dgm:cxnLst>
    <dgm:cxn modelId="{C799302C-B286-4AEE-A9F7-3015246151A2}" type="presOf" srcId="{7E4BE852-09D0-4214-AD2B-A3210DC32006}" destId="{E5F78F89-2543-4BA4-AD28-7DB35BE08EB7}" srcOrd="0" destOrd="0" presId="urn:microsoft.com/office/officeart/2005/8/layout/radial5"/>
    <dgm:cxn modelId="{A322866A-5CB4-4483-AD7A-3C5304E33BC5}" type="presOf" srcId="{9EC1E23D-6F0F-4642-9EB4-BF17C8C2DA79}" destId="{020E6B42-6C3F-47D1-B306-859F26CDF7EC}" srcOrd="0" destOrd="0" presId="urn:microsoft.com/office/officeart/2005/8/layout/radial5"/>
    <dgm:cxn modelId="{A4351673-9FAE-4AD0-B69C-75E0368FD17D}" type="presOf" srcId="{F1DD7D1C-FC0A-48C5-9FA7-02F67D2FA1CA}" destId="{B7CA968F-B83D-409F-9651-A8D582F89B4A}" srcOrd="0" destOrd="0" presId="urn:microsoft.com/office/officeart/2005/8/layout/radial5"/>
    <dgm:cxn modelId="{22208E02-6C24-478D-BEA8-6594748B5CD2}" srcId="{58AD40AD-13E7-412B-81F3-5D07A0F99742}" destId="{8E0579AC-A738-4995-A0BE-D849730DE9BD}" srcOrd="3" destOrd="0" parTransId="{F1DD7D1C-FC0A-48C5-9FA7-02F67D2FA1CA}" sibTransId="{E3868011-7EC1-4271-ADDC-B34FDD2B3561}"/>
    <dgm:cxn modelId="{E737F99A-4DC9-479E-9E06-7BFA0754533D}" type="presOf" srcId="{1368A2F8-C18E-4D39-ABBF-0AC9C2BBEBAD}" destId="{BF52B45C-6D8C-4083-8903-2238B98EED3C}" srcOrd="0" destOrd="0" presId="urn:microsoft.com/office/officeart/2005/8/layout/radial5"/>
    <dgm:cxn modelId="{7ECBA009-F456-4F6F-A992-E00A7DA24AAB}" srcId="{58AD40AD-13E7-412B-81F3-5D07A0F99742}" destId="{6B79E3F3-F828-401D-AF90-2A396E79D93F}" srcOrd="1" destOrd="0" parTransId="{395A32C7-0542-4A3B-9390-EFEC585CEAAC}" sibTransId="{5E530FBE-E89A-4642-96D0-6B8E1C7B6D8B}"/>
    <dgm:cxn modelId="{A8E39EF8-C8DA-4C9A-A55F-86A38249CAF6}" type="presOf" srcId="{8E0579AC-A738-4995-A0BE-D849730DE9BD}" destId="{1EDD5D5E-BC02-4A2B-B78D-6C0D311C59C8}" srcOrd="0" destOrd="0" presId="urn:microsoft.com/office/officeart/2005/8/layout/radial5"/>
    <dgm:cxn modelId="{91594433-F57E-4325-85D4-B54FDA036BC9}" type="presOf" srcId="{F1DD7D1C-FC0A-48C5-9FA7-02F67D2FA1CA}" destId="{DF6A5EFD-959B-42A8-93AC-BBAC0583F847}" srcOrd="1" destOrd="0" presId="urn:microsoft.com/office/officeart/2005/8/layout/radial5"/>
    <dgm:cxn modelId="{44943095-77E0-4EF9-9372-264D3787DC47}" type="presOf" srcId="{ECF15534-D36C-418D-BC59-C88B7BD7A219}" destId="{67D6F8C0-27A3-436C-8462-2BF5B9E649A3}" srcOrd="0" destOrd="0" presId="urn:microsoft.com/office/officeart/2005/8/layout/radial5"/>
    <dgm:cxn modelId="{414EEEB7-1F39-40F4-8618-59B2E66222D7}" srcId="{7E4BE852-09D0-4214-AD2B-A3210DC32006}" destId="{58AD40AD-13E7-412B-81F3-5D07A0F99742}" srcOrd="0" destOrd="0" parTransId="{3ECCE720-8C7C-44BE-947A-FCB99F5EB7FA}" sibTransId="{9E5CE14B-F440-40D3-BF12-7BC9F018E785}"/>
    <dgm:cxn modelId="{D165A063-388D-43E2-8DB9-B0F9BE9F1B20}" type="presOf" srcId="{6B79E3F3-F828-401D-AF90-2A396E79D93F}" destId="{D952B3F2-D517-42BA-A0E8-0F1EEFF6A4E7}" srcOrd="0" destOrd="0" presId="urn:microsoft.com/office/officeart/2005/8/layout/radial5"/>
    <dgm:cxn modelId="{FCF174B6-6EFD-4E24-AFAB-1C9E33E1242B}" type="presOf" srcId="{ECF15534-D36C-418D-BC59-C88B7BD7A219}" destId="{30DC181C-E7AB-4851-BF7D-695FBF071986}" srcOrd="1" destOrd="0" presId="urn:microsoft.com/office/officeart/2005/8/layout/radial5"/>
    <dgm:cxn modelId="{DC15D812-937B-4251-8767-740FB48F2352}" srcId="{58AD40AD-13E7-412B-81F3-5D07A0F99742}" destId="{1368A2F8-C18E-4D39-ABBF-0AC9C2BBEBAD}" srcOrd="0" destOrd="0" parTransId="{9EC1E23D-6F0F-4642-9EB4-BF17C8C2DA79}" sibTransId="{F5AD1EA3-0FAC-4F0A-A78C-0B72717B01F6}"/>
    <dgm:cxn modelId="{C2928F78-5064-448E-AD2E-BC05EB8E6003}" type="presOf" srcId="{58AD40AD-13E7-412B-81F3-5D07A0F99742}" destId="{0E54FD33-69AC-4C58-B30E-1A61AE3B8228}" srcOrd="0" destOrd="0" presId="urn:microsoft.com/office/officeart/2005/8/layout/radial5"/>
    <dgm:cxn modelId="{E9CE8B0F-A01B-44CC-921D-F9665601757A}" srcId="{58AD40AD-13E7-412B-81F3-5D07A0F99742}" destId="{7AF93B78-0D39-4DCE-A5E9-9C6DDBD8120C}" srcOrd="2" destOrd="0" parTransId="{ECF15534-D36C-418D-BC59-C88B7BD7A219}" sibTransId="{23FD3663-577B-45DA-B7D3-4975AE66EE1D}"/>
    <dgm:cxn modelId="{3DB87569-045F-4843-AEDB-654091359A7B}" type="presOf" srcId="{7AF93B78-0D39-4DCE-A5E9-9C6DDBD8120C}" destId="{75110828-9806-4498-B9B5-4CEDBA043CEA}" srcOrd="0" destOrd="0" presId="urn:microsoft.com/office/officeart/2005/8/layout/radial5"/>
    <dgm:cxn modelId="{97A77F0F-4B75-471F-8D98-CADB5AEDBD6F}" type="presOf" srcId="{395A32C7-0542-4A3B-9390-EFEC585CEAAC}" destId="{D591ABC2-63C6-4ED0-B29A-CEE4E3FE1DC7}" srcOrd="1" destOrd="0" presId="urn:microsoft.com/office/officeart/2005/8/layout/radial5"/>
    <dgm:cxn modelId="{FEB40E59-712F-4036-BC6B-F97DFE2FD98B}" type="presOf" srcId="{9EC1E23D-6F0F-4642-9EB4-BF17C8C2DA79}" destId="{C0B8A6D9-C0AD-4763-AF39-A3268E032C54}" srcOrd="1" destOrd="0" presId="urn:microsoft.com/office/officeart/2005/8/layout/radial5"/>
    <dgm:cxn modelId="{D51AB6C8-1348-4D8C-8536-AA2CA04E8039}" type="presOf" srcId="{395A32C7-0542-4A3B-9390-EFEC585CEAAC}" destId="{62F1DEA0-338D-4D82-A03B-5483101C5993}" srcOrd="0" destOrd="0" presId="urn:microsoft.com/office/officeart/2005/8/layout/radial5"/>
    <dgm:cxn modelId="{8F45AA45-C592-40CE-808F-FEA9C1E944F0}" type="presParOf" srcId="{E5F78F89-2543-4BA4-AD28-7DB35BE08EB7}" destId="{0E54FD33-69AC-4C58-B30E-1A61AE3B8228}" srcOrd="0" destOrd="0" presId="urn:microsoft.com/office/officeart/2005/8/layout/radial5"/>
    <dgm:cxn modelId="{FBBF73B3-994D-48BC-B045-02296AFC6C1A}" type="presParOf" srcId="{E5F78F89-2543-4BA4-AD28-7DB35BE08EB7}" destId="{020E6B42-6C3F-47D1-B306-859F26CDF7EC}" srcOrd="1" destOrd="0" presId="urn:microsoft.com/office/officeart/2005/8/layout/radial5"/>
    <dgm:cxn modelId="{0C7B05B2-1FD3-4D2A-9AF1-D05A59D1619B}" type="presParOf" srcId="{020E6B42-6C3F-47D1-B306-859F26CDF7EC}" destId="{C0B8A6D9-C0AD-4763-AF39-A3268E032C54}" srcOrd="0" destOrd="0" presId="urn:microsoft.com/office/officeart/2005/8/layout/radial5"/>
    <dgm:cxn modelId="{911B5370-4F96-4A6D-844B-A65D5318E861}" type="presParOf" srcId="{E5F78F89-2543-4BA4-AD28-7DB35BE08EB7}" destId="{BF52B45C-6D8C-4083-8903-2238B98EED3C}" srcOrd="2" destOrd="0" presId="urn:microsoft.com/office/officeart/2005/8/layout/radial5"/>
    <dgm:cxn modelId="{3538944C-8003-4111-A079-F6065F68A0E1}" type="presParOf" srcId="{E5F78F89-2543-4BA4-AD28-7DB35BE08EB7}" destId="{62F1DEA0-338D-4D82-A03B-5483101C5993}" srcOrd="3" destOrd="0" presId="urn:microsoft.com/office/officeart/2005/8/layout/radial5"/>
    <dgm:cxn modelId="{D3513C0A-C7C9-4D2A-963A-779C46FC203D}" type="presParOf" srcId="{62F1DEA0-338D-4D82-A03B-5483101C5993}" destId="{D591ABC2-63C6-4ED0-B29A-CEE4E3FE1DC7}" srcOrd="0" destOrd="0" presId="urn:microsoft.com/office/officeart/2005/8/layout/radial5"/>
    <dgm:cxn modelId="{622431CC-8B1D-4A29-B500-D1979C01267E}" type="presParOf" srcId="{E5F78F89-2543-4BA4-AD28-7DB35BE08EB7}" destId="{D952B3F2-D517-42BA-A0E8-0F1EEFF6A4E7}" srcOrd="4" destOrd="0" presId="urn:microsoft.com/office/officeart/2005/8/layout/radial5"/>
    <dgm:cxn modelId="{971FC4B9-61D7-4269-B53F-BC5E9E469FD1}" type="presParOf" srcId="{E5F78F89-2543-4BA4-AD28-7DB35BE08EB7}" destId="{67D6F8C0-27A3-436C-8462-2BF5B9E649A3}" srcOrd="5" destOrd="0" presId="urn:microsoft.com/office/officeart/2005/8/layout/radial5"/>
    <dgm:cxn modelId="{EAFFB129-1E90-4695-A576-DA08E8BC8CA2}" type="presParOf" srcId="{67D6F8C0-27A3-436C-8462-2BF5B9E649A3}" destId="{30DC181C-E7AB-4851-BF7D-695FBF071986}" srcOrd="0" destOrd="0" presId="urn:microsoft.com/office/officeart/2005/8/layout/radial5"/>
    <dgm:cxn modelId="{4D2413F2-2AF2-4D96-BD2A-19238A77CA82}" type="presParOf" srcId="{E5F78F89-2543-4BA4-AD28-7DB35BE08EB7}" destId="{75110828-9806-4498-B9B5-4CEDBA043CEA}" srcOrd="6" destOrd="0" presId="urn:microsoft.com/office/officeart/2005/8/layout/radial5"/>
    <dgm:cxn modelId="{C8E00DA3-EFBC-4212-B9A1-2658CAFC8EF1}" type="presParOf" srcId="{E5F78F89-2543-4BA4-AD28-7DB35BE08EB7}" destId="{B7CA968F-B83D-409F-9651-A8D582F89B4A}" srcOrd="7" destOrd="0" presId="urn:microsoft.com/office/officeart/2005/8/layout/radial5"/>
    <dgm:cxn modelId="{3F0F6D01-A48C-4D58-B323-37A4B4947372}" type="presParOf" srcId="{B7CA968F-B83D-409F-9651-A8D582F89B4A}" destId="{DF6A5EFD-959B-42A8-93AC-BBAC0583F847}" srcOrd="0" destOrd="0" presId="urn:microsoft.com/office/officeart/2005/8/layout/radial5"/>
    <dgm:cxn modelId="{AA0D69AC-2CCE-4634-AC78-AC5886527758}" type="presParOf" srcId="{E5F78F89-2543-4BA4-AD28-7DB35BE08EB7}" destId="{1EDD5D5E-BC02-4A2B-B78D-6C0D311C59C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F92B0E8-9B52-4863-9421-CA1F0230B43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F025F1A5-23FC-42CC-811B-09769955503A}">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b="1" u="sng" dirty="0" smtClean="0">
              <a:solidFill>
                <a:schemeClr val="bg1"/>
              </a:solidFill>
            </a:rPr>
            <a:t>Narrativa</a:t>
          </a:r>
          <a:endParaRPr lang="es-EC" b="1" u="sng" dirty="0">
            <a:solidFill>
              <a:schemeClr val="bg1"/>
            </a:solidFill>
          </a:endParaRPr>
        </a:p>
      </dgm:t>
    </dgm:pt>
    <dgm:pt modelId="{47B217F5-8181-4684-9489-0506A2F2D707}" type="parTrans" cxnId="{9231E9FF-4CE5-449D-A114-9A6830EAE9E3}">
      <dgm:prSet/>
      <dgm:spPr/>
      <dgm:t>
        <a:bodyPr/>
        <a:lstStyle/>
        <a:p>
          <a:endParaRPr lang="es-EC"/>
        </a:p>
      </dgm:t>
    </dgm:pt>
    <dgm:pt modelId="{98D0C7F3-9A18-466F-BDCB-2D697B1FC8ED}" type="sibTrans" cxnId="{9231E9FF-4CE5-449D-A114-9A6830EAE9E3}">
      <dgm:prSet/>
      <dgm:spPr/>
      <dgm:t>
        <a:bodyPr/>
        <a:lstStyle/>
        <a:p>
          <a:endParaRPr lang="es-EC"/>
        </a:p>
      </dgm:t>
    </dgm:pt>
    <dgm:pt modelId="{A93306C6-E495-449F-B5D8-EA1EE4C0249B}">
      <dgm:prSet phldrT="[Texto]"/>
      <dgm:spPr>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b="1" u="sng" dirty="0" smtClean="0">
              <a:solidFill>
                <a:schemeClr val="bg1"/>
              </a:solidFill>
            </a:rPr>
            <a:t>Cuestionarios</a:t>
          </a:r>
          <a:endParaRPr lang="es-EC" b="1" u="sng" dirty="0">
            <a:solidFill>
              <a:schemeClr val="bg1"/>
            </a:solidFill>
          </a:endParaRPr>
        </a:p>
      </dgm:t>
    </dgm:pt>
    <dgm:pt modelId="{F0609E85-4CB1-4ADB-B3A7-5842C06C0535}" type="parTrans" cxnId="{2A6B0370-F8DE-45C1-BD46-22CCE754A73F}">
      <dgm:prSet/>
      <dgm:spPr/>
      <dgm:t>
        <a:bodyPr/>
        <a:lstStyle/>
        <a:p>
          <a:endParaRPr lang="es-EC"/>
        </a:p>
      </dgm:t>
    </dgm:pt>
    <dgm:pt modelId="{2E744C04-C500-43E1-856A-BEC3DEC16787}" type="sibTrans" cxnId="{2A6B0370-F8DE-45C1-BD46-22CCE754A73F}">
      <dgm:prSet/>
      <dgm:spPr/>
      <dgm:t>
        <a:bodyPr/>
        <a:lstStyle/>
        <a:p>
          <a:endParaRPr lang="es-EC"/>
        </a:p>
      </dgm:t>
    </dgm:pt>
    <dgm:pt modelId="{8A9C80F8-1654-46D6-88C2-A7E6B5070C02}">
      <dgm:prSet phldrT="[Texto]"/>
      <dgm:spPr>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dirty="0" smtClean="0">
              <a:solidFill>
                <a:schemeClr val="bg1"/>
              </a:solidFill>
            </a:rPr>
            <a:t>Se basa en la utilización de preguntas sobre diferentes aspectos del área.</a:t>
          </a:r>
          <a:endParaRPr lang="es-EC" dirty="0">
            <a:solidFill>
              <a:schemeClr val="bg1"/>
            </a:solidFill>
          </a:endParaRPr>
        </a:p>
      </dgm:t>
    </dgm:pt>
    <dgm:pt modelId="{A7BC17DA-3242-4E1F-B2B8-0130C00E1271}" type="parTrans" cxnId="{C1DEFB42-F4F3-42D3-8A5B-7FD718D59601}">
      <dgm:prSet/>
      <dgm:spPr/>
      <dgm:t>
        <a:bodyPr/>
        <a:lstStyle/>
        <a:p>
          <a:endParaRPr lang="es-EC"/>
        </a:p>
      </dgm:t>
    </dgm:pt>
    <dgm:pt modelId="{CB22940C-9ACB-49B1-96B0-9EA7FB5F240A}" type="sibTrans" cxnId="{C1DEFB42-F4F3-42D3-8A5B-7FD718D59601}">
      <dgm:prSet/>
      <dgm:spPr/>
      <dgm:t>
        <a:bodyPr/>
        <a:lstStyle/>
        <a:p>
          <a:endParaRPr lang="es-EC"/>
        </a:p>
      </dgm:t>
    </dgm:pt>
    <dgm:pt modelId="{A274EC86-F89E-438C-92A5-44DC734C1132}">
      <dgm:prSet phldrT="[Texto]"/>
      <dgm:spPr>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dgm:spPr>
      <dgm:t>
        <a:bodyPr/>
        <a:lstStyle/>
        <a:p>
          <a:r>
            <a:rPr lang="es-EC" b="1" u="sng" dirty="0" err="1" smtClean="0">
              <a:solidFill>
                <a:schemeClr val="bg1"/>
              </a:solidFill>
            </a:rPr>
            <a:t>Flujograma</a:t>
          </a:r>
          <a:endParaRPr lang="es-EC" b="1" u="sng" dirty="0">
            <a:solidFill>
              <a:schemeClr val="bg1"/>
            </a:solidFill>
          </a:endParaRPr>
        </a:p>
      </dgm:t>
    </dgm:pt>
    <dgm:pt modelId="{CF8F62B6-9BA9-421B-B7B2-07AABA781DA4}" type="parTrans" cxnId="{E11F531D-5B32-4406-89CB-5EA28B0178C2}">
      <dgm:prSet/>
      <dgm:spPr/>
      <dgm:t>
        <a:bodyPr/>
        <a:lstStyle/>
        <a:p>
          <a:endParaRPr lang="es-EC"/>
        </a:p>
      </dgm:t>
    </dgm:pt>
    <dgm:pt modelId="{84EF7FEF-0C48-4A7A-B17A-DC9F8DFAAB2C}" type="sibTrans" cxnId="{E11F531D-5B32-4406-89CB-5EA28B0178C2}">
      <dgm:prSet/>
      <dgm:spPr/>
      <dgm:t>
        <a:bodyPr/>
        <a:lstStyle/>
        <a:p>
          <a:endParaRPr lang="es-EC"/>
        </a:p>
      </dgm:t>
    </dgm:pt>
    <dgm:pt modelId="{2D103A05-258E-4216-BB84-C7DE969061CF}">
      <dgm:prSet phldrT="[Texto]"/>
      <dgm:spPr>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dgm:spPr>
      <dgm:t>
        <a:bodyPr/>
        <a:lstStyle/>
        <a:p>
          <a:r>
            <a:rPr lang="es-EC" dirty="0" smtClean="0">
              <a:solidFill>
                <a:schemeClr val="bg1"/>
              </a:solidFill>
            </a:rPr>
            <a:t>Representación gráfica de la secuencia de actividades de un proceso.</a:t>
          </a:r>
          <a:endParaRPr lang="es-EC" dirty="0">
            <a:solidFill>
              <a:schemeClr val="bg1"/>
            </a:solidFill>
          </a:endParaRPr>
        </a:p>
      </dgm:t>
    </dgm:pt>
    <dgm:pt modelId="{319AEB55-247B-4C93-B2EE-E0B9CC3998F6}" type="parTrans" cxnId="{92C064AA-CE86-4D1E-9977-C16E7D556119}">
      <dgm:prSet/>
      <dgm:spPr/>
      <dgm:t>
        <a:bodyPr/>
        <a:lstStyle/>
        <a:p>
          <a:endParaRPr lang="es-EC"/>
        </a:p>
      </dgm:t>
    </dgm:pt>
    <dgm:pt modelId="{ACBAA588-1E5F-4C10-89B3-30B3BAB743A6}" type="sibTrans" cxnId="{92C064AA-CE86-4D1E-9977-C16E7D556119}">
      <dgm:prSet/>
      <dgm:spPr/>
      <dgm:t>
        <a:bodyPr/>
        <a:lstStyle/>
        <a:p>
          <a:endParaRPr lang="es-EC"/>
        </a:p>
      </dgm:t>
    </dgm:pt>
    <dgm:pt modelId="{87CD4FBC-745F-45C7-853B-C93BD845EF2D}">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Consiste en la narración de las distintas operaciones que se realizan en cada área.</a:t>
          </a:r>
          <a:endParaRPr lang="es-EC" dirty="0">
            <a:solidFill>
              <a:schemeClr val="bg1"/>
            </a:solidFill>
          </a:endParaRPr>
        </a:p>
      </dgm:t>
    </dgm:pt>
    <dgm:pt modelId="{14218BCA-9FDD-45AC-A9AE-8BD8D282E7BC}" type="sibTrans" cxnId="{82D15BD2-204A-4FAE-9126-C82753DBF4C6}">
      <dgm:prSet/>
      <dgm:spPr/>
      <dgm:t>
        <a:bodyPr/>
        <a:lstStyle/>
        <a:p>
          <a:endParaRPr lang="es-EC"/>
        </a:p>
      </dgm:t>
    </dgm:pt>
    <dgm:pt modelId="{54C2A189-A2AA-4424-B6A4-13DD84CB9E6A}" type="parTrans" cxnId="{82D15BD2-204A-4FAE-9126-C82753DBF4C6}">
      <dgm:prSet/>
      <dgm:spPr/>
      <dgm:t>
        <a:bodyPr/>
        <a:lstStyle/>
        <a:p>
          <a:endParaRPr lang="es-EC"/>
        </a:p>
      </dgm:t>
    </dgm:pt>
    <dgm:pt modelId="{2F171177-3005-4CEB-A738-37C505262A56}">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Entrevista</a:t>
          </a:r>
          <a:endParaRPr lang="es-EC" dirty="0">
            <a:solidFill>
              <a:schemeClr val="bg1"/>
            </a:solidFill>
          </a:endParaRPr>
        </a:p>
      </dgm:t>
    </dgm:pt>
    <dgm:pt modelId="{1BEB475E-E8ED-4B47-92EF-8A639A436DE2}" type="parTrans" cxnId="{A5DCD524-AD14-4A8A-AEED-389F0E0CA82D}">
      <dgm:prSet/>
      <dgm:spPr/>
      <dgm:t>
        <a:bodyPr/>
        <a:lstStyle/>
        <a:p>
          <a:endParaRPr lang="es-EC"/>
        </a:p>
      </dgm:t>
    </dgm:pt>
    <dgm:pt modelId="{F369CD58-B4F8-4E09-838A-C58593CC67EB}" type="sibTrans" cxnId="{A5DCD524-AD14-4A8A-AEED-389F0E0CA82D}">
      <dgm:prSet/>
      <dgm:spPr/>
      <dgm:t>
        <a:bodyPr/>
        <a:lstStyle/>
        <a:p>
          <a:endParaRPr lang="es-EC"/>
        </a:p>
      </dgm:t>
    </dgm:pt>
    <dgm:pt modelId="{909F5148-DC14-486C-8D95-57477A84566E}">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Encuesta</a:t>
          </a:r>
          <a:endParaRPr lang="es-EC" dirty="0">
            <a:solidFill>
              <a:schemeClr val="bg1"/>
            </a:solidFill>
          </a:endParaRPr>
        </a:p>
      </dgm:t>
    </dgm:pt>
    <dgm:pt modelId="{D82F1BA1-0890-4932-86D4-9D9D55A88CA5}" type="parTrans" cxnId="{BD93BBE6-BD1B-4C89-A9B8-A80D3E9133FF}">
      <dgm:prSet/>
      <dgm:spPr/>
      <dgm:t>
        <a:bodyPr/>
        <a:lstStyle/>
        <a:p>
          <a:endParaRPr lang="es-EC"/>
        </a:p>
      </dgm:t>
    </dgm:pt>
    <dgm:pt modelId="{EF100767-CEE9-4CEE-96B8-C3D3366A0606}" type="sibTrans" cxnId="{BD93BBE6-BD1B-4C89-A9B8-A80D3E9133FF}">
      <dgm:prSet/>
      <dgm:spPr/>
      <dgm:t>
        <a:bodyPr/>
        <a:lstStyle/>
        <a:p>
          <a:endParaRPr lang="es-EC"/>
        </a:p>
      </dgm:t>
    </dgm:pt>
    <dgm:pt modelId="{B195163C-9506-45EF-B894-407A857E2CFB}">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endParaRPr lang="es-EC" dirty="0">
            <a:solidFill>
              <a:schemeClr val="bg1"/>
            </a:solidFill>
          </a:endParaRPr>
        </a:p>
      </dgm:t>
    </dgm:pt>
    <dgm:pt modelId="{8B6A471B-F1C7-44ED-85BF-5091C4B1DA12}" type="parTrans" cxnId="{E1EEE248-1F34-4F23-AEAC-35F592AEA843}">
      <dgm:prSet/>
      <dgm:spPr/>
      <dgm:t>
        <a:bodyPr/>
        <a:lstStyle/>
        <a:p>
          <a:endParaRPr lang="es-EC"/>
        </a:p>
      </dgm:t>
    </dgm:pt>
    <dgm:pt modelId="{CBD27CAC-AE65-48AA-9A38-AB659E5A0262}" type="sibTrans" cxnId="{E1EEE248-1F34-4F23-AEAC-35F592AEA843}">
      <dgm:prSet/>
      <dgm:spPr/>
      <dgm:t>
        <a:bodyPr/>
        <a:lstStyle/>
        <a:p>
          <a:endParaRPr lang="es-EC"/>
        </a:p>
      </dgm:t>
    </dgm:pt>
    <dgm:pt modelId="{508117B4-7169-43FA-8FFD-95DA895AD444}" type="pres">
      <dgm:prSet presAssocID="{4F92B0E8-9B52-4863-9421-CA1F0230B43A}" presName="Name0" presStyleCnt="0">
        <dgm:presLayoutVars>
          <dgm:dir/>
          <dgm:resizeHandles val="exact"/>
        </dgm:presLayoutVars>
      </dgm:prSet>
      <dgm:spPr/>
    </dgm:pt>
    <dgm:pt modelId="{D9BDEA11-4C8D-48A4-AA06-739BF9C9E54F}" type="pres">
      <dgm:prSet presAssocID="{F025F1A5-23FC-42CC-811B-09769955503A}" presName="node" presStyleLbl="node1" presStyleIdx="0" presStyleCnt="3">
        <dgm:presLayoutVars>
          <dgm:bulletEnabled val="1"/>
        </dgm:presLayoutVars>
      </dgm:prSet>
      <dgm:spPr/>
      <dgm:t>
        <a:bodyPr/>
        <a:lstStyle/>
        <a:p>
          <a:endParaRPr lang="es-EC"/>
        </a:p>
      </dgm:t>
    </dgm:pt>
    <dgm:pt modelId="{01A94A14-FE44-4D43-ACDE-23251B05676E}" type="pres">
      <dgm:prSet presAssocID="{98D0C7F3-9A18-466F-BDCB-2D697B1FC8ED}" presName="sibTrans" presStyleCnt="0"/>
      <dgm:spPr/>
    </dgm:pt>
    <dgm:pt modelId="{C769410C-83B6-4147-ACEE-B27017724126}" type="pres">
      <dgm:prSet presAssocID="{A93306C6-E495-449F-B5D8-EA1EE4C0249B}" presName="node" presStyleLbl="node1" presStyleIdx="1" presStyleCnt="3">
        <dgm:presLayoutVars>
          <dgm:bulletEnabled val="1"/>
        </dgm:presLayoutVars>
      </dgm:prSet>
      <dgm:spPr/>
      <dgm:t>
        <a:bodyPr/>
        <a:lstStyle/>
        <a:p>
          <a:endParaRPr lang="es-EC"/>
        </a:p>
      </dgm:t>
    </dgm:pt>
    <dgm:pt modelId="{CCC1A310-C4EE-418A-8B0E-6BBF8D26B226}" type="pres">
      <dgm:prSet presAssocID="{2E744C04-C500-43E1-856A-BEC3DEC16787}" presName="sibTrans" presStyleCnt="0"/>
      <dgm:spPr/>
    </dgm:pt>
    <dgm:pt modelId="{C9D66C12-7DEA-4D6C-90C7-4E0A3926DA01}" type="pres">
      <dgm:prSet presAssocID="{A274EC86-F89E-438C-92A5-44DC734C1132}" presName="node" presStyleLbl="node1" presStyleIdx="2" presStyleCnt="3">
        <dgm:presLayoutVars>
          <dgm:bulletEnabled val="1"/>
        </dgm:presLayoutVars>
      </dgm:prSet>
      <dgm:spPr/>
      <dgm:t>
        <a:bodyPr/>
        <a:lstStyle/>
        <a:p>
          <a:endParaRPr lang="es-EC"/>
        </a:p>
      </dgm:t>
    </dgm:pt>
  </dgm:ptLst>
  <dgm:cxnLst>
    <dgm:cxn modelId="{92C064AA-CE86-4D1E-9977-C16E7D556119}" srcId="{A274EC86-F89E-438C-92A5-44DC734C1132}" destId="{2D103A05-258E-4216-BB84-C7DE969061CF}" srcOrd="0" destOrd="0" parTransId="{319AEB55-247B-4C93-B2EE-E0B9CC3998F6}" sibTransId="{ACBAA588-1E5F-4C10-89B3-30B3BAB743A6}"/>
    <dgm:cxn modelId="{60F55730-795C-45ED-8DAF-608ACBDA59A3}" type="presOf" srcId="{87CD4FBC-745F-45C7-853B-C93BD845EF2D}" destId="{D9BDEA11-4C8D-48A4-AA06-739BF9C9E54F}" srcOrd="0" destOrd="1" presId="urn:microsoft.com/office/officeart/2005/8/layout/hList6"/>
    <dgm:cxn modelId="{56DEF2C7-2F54-40C8-B3D1-A7AC33C73672}" type="presOf" srcId="{A274EC86-F89E-438C-92A5-44DC734C1132}" destId="{C9D66C12-7DEA-4D6C-90C7-4E0A3926DA01}" srcOrd="0" destOrd="0" presId="urn:microsoft.com/office/officeart/2005/8/layout/hList6"/>
    <dgm:cxn modelId="{BD93BBE6-BD1B-4C89-A9B8-A80D3E9133FF}" srcId="{B195163C-9506-45EF-B894-407A857E2CFB}" destId="{909F5148-DC14-486C-8D95-57477A84566E}" srcOrd="1" destOrd="0" parTransId="{D82F1BA1-0890-4932-86D4-9D9D55A88CA5}" sibTransId="{EF100767-CEE9-4CEE-96B8-C3D3366A0606}"/>
    <dgm:cxn modelId="{89BFF40B-5B49-447E-8BBA-64CB87DD30F5}" type="presOf" srcId="{8A9C80F8-1654-46D6-88C2-A7E6B5070C02}" destId="{C769410C-83B6-4147-ACEE-B27017724126}" srcOrd="0" destOrd="1" presId="urn:microsoft.com/office/officeart/2005/8/layout/hList6"/>
    <dgm:cxn modelId="{DD24D656-5B85-4F0B-8C8D-D1ED50C2BD30}" type="presOf" srcId="{2F171177-3005-4CEB-A738-37C505262A56}" destId="{D9BDEA11-4C8D-48A4-AA06-739BF9C9E54F}" srcOrd="0" destOrd="3" presId="urn:microsoft.com/office/officeart/2005/8/layout/hList6"/>
    <dgm:cxn modelId="{53AB2773-F8EB-4665-8DD8-A7E6F9CB0F09}" type="presOf" srcId="{909F5148-DC14-486C-8D95-57477A84566E}" destId="{D9BDEA11-4C8D-48A4-AA06-739BF9C9E54F}" srcOrd="0" destOrd="4" presId="urn:microsoft.com/office/officeart/2005/8/layout/hList6"/>
    <dgm:cxn modelId="{455451DF-AB18-4645-8B3C-2535DB0230D8}" type="presOf" srcId="{2D103A05-258E-4216-BB84-C7DE969061CF}" destId="{C9D66C12-7DEA-4D6C-90C7-4E0A3926DA01}" srcOrd="0" destOrd="1" presId="urn:microsoft.com/office/officeart/2005/8/layout/hList6"/>
    <dgm:cxn modelId="{E1EEE248-1F34-4F23-AEAC-35F592AEA843}" srcId="{F025F1A5-23FC-42CC-811B-09769955503A}" destId="{B195163C-9506-45EF-B894-407A857E2CFB}" srcOrd="1" destOrd="0" parTransId="{8B6A471B-F1C7-44ED-85BF-5091C4B1DA12}" sibTransId="{CBD27CAC-AE65-48AA-9A38-AB659E5A0262}"/>
    <dgm:cxn modelId="{9231E9FF-4CE5-449D-A114-9A6830EAE9E3}" srcId="{4F92B0E8-9B52-4863-9421-CA1F0230B43A}" destId="{F025F1A5-23FC-42CC-811B-09769955503A}" srcOrd="0" destOrd="0" parTransId="{47B217F5-8181-4684-9489-0506A2F2D707}" sibTransId="{98D0C7F3-9A18-466F-BDCB-2D697B1FC8ED}"/>
    <dgm:cxn modelId="{0065601C-F483-46DF-87C8-04249D7FABE9}" type="presOf" srcId="{B195163C-9506-45EF-B894-407A857E2CFB}" destId="{D9BDEA11-4C8D-48A4-AA06-739BF9C9E54F}" srcOrd="0" destOrd="2" presId="urn:microsoft.com/office/officeart/2005/8/layout/hList6"/>
    <dgm:cxn modelId="{C1DEFB42-F4F3-42D3-8A5B-7FD718D59601}" srcId="{A93306C6-E495-449F-B5D8-EA1EE4C0249B}" destId="{8A9C80F8-1654-46D6-88C2-A7E6B5070C02}" srcOrd="0" destOrd="0" parTransId="{A7BC17DA-3242-4E1F-B2B8-0130C00E1271}" sibTransId="{CB22940C-9ACB-49B1-96B0-9EA7FB5F240A}"/>
    <dgm:cxn modelId="{2A6B0370-F8DE-45C1-BD46-22CCE754A73F}" srcId="{4F92B0E8-9B52-4863-9421-CA1F0230B43A}" destId="{A93306C6-E495-449F-B5D8-EA1EE4C0249B}" srcOrd="1" destOrd="0" parTransId="{F0609E85-4CB1-4ADB-B3A7-5842C06C0535}" sibTransId="{2E744C04-C500-43E1-856A-BEC3DEC16787}"/>
    <dgm:cxn modelId="{A5DCD524-AD14-4A8A-AEED-389F0E0CA82D}" srcId="{B195163C-9506-45EF-B894-407A857E2CFB}" destId="{2F171177-3005-4CEB-A738-37C505262A56}" srcOrd="0" destOrd="0" parTransId="{1BEB475E-E8ED-4B47-92EF-8A639A436DE2}" sibTransId="{F369CD58-B4F8-4E09-838A-C58593CC67EB}"/>
    <dgm:cxn modelId="{03CC4BCD-77D5-429D-A7FC-EA42807B3DEE}" type="presOf" srcId="{A93306C6-E495-449F-B5D8-EA1EE4C0249B}" destId="{C769410C-83B6-4147-ACEE-B27017724126}" srcOrd="0" destOrd="0" presId="urn:microsoft.com/office/officeart/2005/8/layout/hList6"/>
    <dgm:cxn modelId="{07CA40DF-11BD-47B1-90AC-E4295D1DD932}" type="presOf" srcId="{F025F1A5-23FC-42CC-811B-09769955503A}" destId="{D9BDEA11-4C8D-48A4-AA06-739BF9C9E54F}" srcOrd="0" destOrd="0" presId="urn:microsoft.com/office/officeart/2005/8/layout/hList6"/>
    <dgm:cxn modelId="{E11F531D-5B32-4406-89CB-5EA28B0178C2}" srcId="{4F92B0E8-9B52-4863-9421-CA1F0230B43A}" destId="{A274EC86-F89E-438C-92A5-44DC734C1132}" srcOrd="2" destOrd="0" parTransId="{CF8F62B6-9BA9-421B-B7B2-07AABA781DA4}" sibTransId="{84EF7FEF-0C48-4A7A-B17A-DC9F8DFAAB2C}"/>
    <dgm:cxn modelId="{82D15BD2-204A-4FAE-9126-C82753DBF4C6}" srcId="{F025F1A5-23FC-42CC-811B-09769955503A}" destId="{87CD4FBC-745F-45C7-853B-C93BD845EF2D}" srcOrd="0" destOrd="0" parTransId="{54C2A189-A2AA-4424-B6A4-13DD84CB9E6A}" sibTransId="{14218BCA-9FDD-45AC-A9AE-8BD8D282E7BC}"/>
    <dgm:cxn modelId="{BBE95CBB-3741-4EBB-999F-F565A31CAA82}" type="presOf" srcId="{4F92B0E8-9B52-4863-9421-CA1F0230B43A}" destId="{508117B4-7169-43FA-8FFD-95DA895AD444}" srcOrd="0" destOrd="0" presId="urn:microsoft.com/office/officeart/2005/8/layout/hList6"/>
    <dgm:cxn modelId="{B6C9BB18-57FC-4AA4-B340-C827D078BFB2}" type="presParOf" srcId="{508117B4-7169-43FA-8FFD-95DA895AD444}" destId="{D9BDEA11-4C8D-48A4-AA06-739BF9C9E54F}" srcOrd="0" destOrd="0" presId="urn:microsoft.com/office/officeart/2005/8/layout/hList6"/>
    <dgm:cxn modelId="{308FCB41-A50D-4B88-A7DB-BBE1717A52A0}" type="presParOf" srcId="{508117B4-7169-43FA-8FFD-95DA895AD444}" destId="{01A94A14-FE44-4D43-ACDE-23251B05676E}" srcOrd="1" destOrd="0" presId="urn:microsoft.com/office/officeart/2005/8/layout/hList6"/>
    <dgm:cxn modelId="{F9FCE2A2-1A6C-4D4E-AAA5-1065F387FE3F}" type="presParOf" srcId="{508117B4-7169-43FA-8FFD-95DA895AD444}" destId="{C769410C-83B6-4147-ACEE-B27017724126}" srcOrd="2" destOrd="0" presId="urn:microsoft.com/office/officeart/2005/8/layout/hList6"/>
    <dgm:cxn modelId="{FCB721F5-598F-4C00-B928-F749F730B9AA}" type="presParOf" srcId="{508117B4-7169-43FA-8FFD-95DA895AD444}" destId="{CCC1A310-C4EE-418A-8B0E-6BBF8D26B226}" srcOrd="3" destOrd="0" presId="urn:microsoft.com/office/officeart/2005/8/layout/hList6"/>
    <dgm:cxn modelId="{973CB8C1-5B67-4B0C-B2B9-DF147DE4B656}" type="presParOf" srcId="{508117B4-7169-43FA-8FFD-95DA895AD444}" destId="{C9D66C12-7DEA-4D6C-90C7-4E0A3926DA0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2DEBFE-896D-4AFC-9676-45677529150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CBC6DD2E-81C6-4DC1-9306-CC0C983148B5}">
      <dgm:prSet phldrT="[Texto]" custT="1"/>
      <dgm:spPr>
        <a:solidFill>
          <a:schemeClr val="tx1"/>
        </a:solidFill>
      </dgm:spPr>
      <dgm:t>
        <a:bodyPr/>
        <a:lstStyle/>
        <a:p>
          <a:r>
            <a:rPr lang="es-EC" sz="1600" dirty="0" smtClean="0">
              <a:solidFill>
                <a:schemeClr val="bg1"/>
              </a:solidFill>
            </a:rPr>
            <a:t>Verificación Ocular</a:t>
          </a:r>
          <a:endParaRPr lang="es-EC" sz="1600" dirty="0">
            <a:solidFill>
              <a:schemeClr val="bg1"/>
            </a:solidFill>
          </a:endParaRPr>
        </a:p>
      </dgm:t>
    </dgm:pt>
    <dgm:pt modelId="{DF7A5A93-828F-4D83-B2BF-B192D2DCD3E4}" type="parTrans" cxnId="{E7780B15-629A-4C57-A68B-C7F4A71A425A}">
      <dgm:prSet/>
      <dgm:spPr/>
      <dgm:t>
        <a:bodyPr/>
        <a:lstStyle/>
        <a:p>
          <a:endParaRPr lang="es-EC"/>
        </a:p>
      </dgm:t>
    </dgm:pt>
    <dgm:pt modelId="{C5C0B48B-7EDD-497C-B602-3230E7412213}" type="sibTrans" cxnId="{E7780B15-629A-4C57-A68B-C7F4A71A425A}">
      <dgm:prSet/>
      <dgm:spPr/>
      <dgm:t>
        <a:bodyPr/>
        <a:lstStyle/>
        <a:p>
          <a:endParaRPr lang="es-EC"/>
        </a:p>
      </dgm:t>
    </dgm:pt>
    <dgm:pt modelId="{F6163724-21EE-4C7B-8527-5BCFE32F6678}">
      <dgm:prSet phldrT="[Texto]"/>
      <dgm:spPr/>
      <dgm:t>
        <a:bodyPr/>
        <a:lstStyle/>
        <a:p>
          <a:r>
            <a:rPr lang="es-EC" dirty="0" smtClean="0"/>
            <a:t>          			Observación				Comparación				Revisión Selectiva			Rastreo </a:t>
          </a:r>
          <a:endParaRPr lang="es-EC" dirty="0"/>
        </a:p>
      </dgm:t>
    </dgm:pt>
    <dgm:pt modelId="{9EFB64BD-2DDC-4DA6-ACAA-44B74B914F14}" type="parTrans" cxnId="{27FA8E7E-30E9-4F8A-982B-E502B2EAF707}">
      <dgm:prSet/>
      <dgm:spPr/>
      <dgm:t>
        <a:bodyPr/>
        <a:lstStyle/>
        <a:p>
          <a:endParaRPr lang="es-EC"/>
        </a:p>
      </dgm:t>
    </dgm:pt>
    <dgm:pt modelId="{C91D376B-B861-476D-939F-772564FECCB5}" type="sibTrans" cxnId="{27FA8E7E-30E9-4F8A-982B-E502B2EAF707}">
      <dgm:prSet/>
      <dgm:spPr/>
      <dgm:t>
        <a:bodyPr/>
        <a:lstStyle/>
        <a:p>
          <a:endParaRPr lang="es-EC"/>
        </a:p>
      </dgm:t>
    </dgm:pt>
    <dgm:pt modelId="{828AB8E4-20A3-4D12-8C18-BD006A09A540}">
      <dgm:prSet phldrT="[Texto]" custT="1"/>
      <dgm:spPr>
        <a:solidFill>
          <a:schemeClr val="tx1"/>
        </a:solidFill>
      </dgm:spPr>
      <dgm:t>
        <a:bodyPr/>
        <a:lstStyle/>
        <a:p>
          <a:r>
            <a:rPr lang="es-EC" sz="1600" dirty="0" smtClean="0">
              <a:solidFill>
                <a:schemeClr val="bg1"/>
              </a:solidFill>
            </a:rPr>
            <a:t>Verificación verbal</a:t>
          </a:r>
          <a:endParaRPr lang="es-EC" sz="1600" dirty="0">
            <a:solidFill>
              <a:schemeClr val="bg1"/>
            </a:solidFill>
          </a:endParaRPr>
        </a:p>
      </dgm:t>
    </dgm:pt>
    <dgm:pt modelId="{180EA6A5-1786-4ACE-8EA4-9D9EF0B7C36D}" type="parTrans" cxnId="{F7A9E3B6-1205-4B18-A836-87FF663A91DE}">
      <dgm:prSet/>
      <dgm:spPr/>
      <dgm:t>
        <a:bodyPr/>
        <a:lstStyle/>
        <a:p>
          <a:endParaRPr lang="es-EC"/>
        </a:p>
      </dgm:t>
    </dgm:pt>
    <dgm:pt modelId="{54ABC625-4755-4092-82BD-24773A06C97E}" type="sibTrans" cxnId="{F7A9E3B6-1205-4B18-A836-87FF663A91DE}">
      <dgm:prSet/>
      <dgm:spPr/>
      <dgm:t>
        <a:bodyPr/>
        <a:lstStyle/>
        <a:p>
          <a:endParaRPr lang="es-EC"/>
        </a:p>
      </dgm:t>
    </dgm:pt>
    <dgm:pt modelId="{B2CD21FD-E4A3-4FC6-9500-1F38AA9B5751}">
      <dgm:prSet phldrT="[Texto]"/>
      <dgm:spPr/>
      <dgm:t>
        <a:bodyPr/>
        <a:lstStyle/>
        <a:p>
          <a:r>
            <a:rPr lang="es-EC" dirty="0" smtClean="0"/>
            <a:t>		Indagación 		Investigación</a:t>
          </a:r>
          <a:endParaRPr lang="es-EC" dirty="0"/>
        </a:p>
      </dgm:t>
    </dgm:pt>
    <dgm:pt modelId="{6E86028B-A128-4AC5-844E-B2407D9CA8D3}" type="parTrans" cxnId="{C3BB9EAB-C2DB-41D6-ADC4-0B5E9DB3B48A}">
      <dgm:prSet/>
      <dgm:spPr/>
      <dgm:t>
        <a:bodyPr/>
        <a:lstStyle/>
        <a:p>
          <a:endParaRPr lang="es-EC"/>
        </a:p>
      </dgm:t>
    </dgm:pt>
    <dgm:pt modelId="{3BC4B35A-BC11-47FC-9B8E-F27973BFB5E2}" type="sibTrans" cxnId="{C3BB9EAB-C2DB-41D6-ADC4-0B5E9DB3B48A}">
      <dgm:prSet/>
      <dgm:spPr/>
      <dgm:t>
        <a:bodyPr/>
        <a:lstStyle/>
        <a:p>
          <a:endParaRPr lang="es-EC"/>
        </a:p>
      </dgm:t>
    </dgm:pt>
    <dgm:pt modelId="{5F7F5A5D-A0A3-4DD8-B627-F527FC736681}">
      <dgm:prSet phldrT="[Texto]" custT="1"/>
      <dgm:spPr>
        <a:solidFill>
          <a:schemeClr val="tx1"/>
        </a:solidFill>
      </dgm:spPr>
      <dgm:t>
        <a:bodyPr/>
        <a:lstStyle/>
        <a:p>
          <a:r>
            <a:rPr lang="es-EC" sz="1600" dirty="0" smtClean="0">
              <a:solidFill>
                <a:schemeClr val="bg1"/>
              </a:solidFill>
            </a:rPr>
            <a:t>Verificación Escrita</a:t>
          </a:r>
          <a:endParaRPr lang="es-EC" sz="1600" dirty="0">
            <a:solidFill>
              <a:schemeClr val="bg1"/>
            </a:solidFill>
          </a:endParaRPr>
        </a:p>
      </dgm:t>
    </dgm:pt>
    <dgm:pt modelId="{4ED457CF-F992-44B4-9A34-860A69A16D47}" type="parTrans" cxnId="{0866E815-B6C8-432A-B92F-09502C18F3CB}">
      <dgm:prSet/>
      <dgm:spPr/>
      <dgm:t>
        <a:bodyPr/>
        <a:lstStyle/>
        <a:p>
          <a:endParaRPr lang="es-EC"/>
        </a:p>
      </dgm:t>
    </dgm:pt>
    <dgm:pt modelId="{24185C52-8F54-4445-A34A-AAD884458E83}" type="sibTrans" cxnId="{0866E815-B6C8-432A-B92F-09502C18F3CB}">
      <dgm:prSet/>
      <dgm:spPr/>
      <dgm:t>
        <a:bodyPr/>
        <a:lstStyle/>
        <a:p>
          <a:endParaRPr lang="es-EC"/>
        </a:p>
      </dgm:t>
    </dgm:pt>
    <dgm:pt modelId="{7814584D-606A-4304-AF47-B73CB30B965A}">
      <dgm:prSet phldrT="[Texto]"/>
      <dgm:spPr/>
      <dgm:t>
        <a:bodyPr/>
        <a:lstStyle/>
        <a:p>
          <a:r>
            <a:rPr lang="es-EC" dirty="0" smtClean="0"/>
            <a:t>	      Análisis		      Conciliación	      Confirmación</a:t>
          </a:r>
          <a:endParaRPr lang="es-EC" dirty="0"/>
        </a:p>
      </dgm:t>
    </dgm:pt>
    <dgm:pt modelId="{DA75F7EA-A069-4978-A6B3-F22286EA7461}" type="parTrans" cxnId="{B4F4685F-82E8-461E-B26A-72D714B174E5}">
      <dgm:prSet/>
      <dgm:spPr/>
      <dgm:t>
        <a:bodyPr/>
        <a:lstStyle/>
        <a:p>
          <a:endParaRPr lang="es-EC"/>
        </a:p>
      </dgm:t>
    </dgm:pt>
    <dgm:pt modelId="{6040D35F-1DF5-4AC3-B817-D0A902A51B52}" type="sibTrans" cxnId="{B4F4685F-82E8-461E-B26A-72D714B174E5}">
      <dgm:prSet/>
      <dgm:spPr/>
      <dgm:t>
        <a:bodyPr/>
        <a:lstStyle/>
        <a:p>
          <a:endParaRPr lang="es-EC"/>
        </a:p>
      </dgm:t>
    </dgm:pt>
    <dgm:pt modelId="{1ED30A38-7BDF-4615-B4D1-31B300EE7785}">
      <dgm:prSet phldrT="[Texto]" custT="1"/>
      <dgm:spPr>
        <a:solidFill>
          <a:schemeClr val="tx1"/>
        </a:solidFill>
      </dgm:spPr>
      <dgm:t>
        <a:bodyPr/>
        <a:lstStyle/>
        <a:p>
          <a:r>
            <a:rPr lang="es-EC" sz="1600" dirty="0" smtClean="0">
              <a:solidFill>
                <a:schemeClr val="bg1"/>
              </a:solidFill>
            </a:rPr>
            <a:t>Verificación Documental</a:t>
          </a:r>
          <a:endParaRPr lang="es-EC" sz="1600" dirty="0">
            <a:solidFill>
              <a:schemeClr val="bg1"/>
            </a:solidFill>
          </a:endParaRPr>
        </a:p>
      </dgm:t>
    </dgm:pt>
    <dgm:pt modelId="{63AF4DFA-B321-455A-8AB4-9D654BD64186}" type="parTrans" cxnId="{E004C2AC-79EB-4DBC-A045-39FC4F18101D}">
      <dgm:prSet/>
      <dgm:spPr/>
      <dgm:t>
        <a:bodyPr/>
        <a:lstStyle/>
        <a:p>
          <a:endParaRPr lang="es-EC"/>
        </a:p>
      </dgm:t>
    </dgm:pt>
    <dgm:pt modelId="{B8DEE6CE-A0B8-477F-A760-C2A3E17177DA}" type="sibTrans" cxnId="{E004C2AC-79EB-4DBC-A045-39FC4F18101D}">
      <dgm:prSet/>
      <dgm:spPr/>
      <dgm:t>
        <a:bodyPr/>
        <a:lstStyle/>
        <a:p>
          <a:endParaRPr lang="es-EC"/>
        </a:p>
      </dgm:t>
    </dgm:pt>
    <dgm:pt modelId="{6A6126AB-916D-48AD-8EBB-6728221BC9D8}">
      <dgm:prSet phldrT="[Texto]"/>
      <dgm:spPr/>
      <dgm:t>
        <a:bodyPr/>
        <a:lstStyle/>
        <a:p>
          <a:r>
            <a:rPr lang="es-EC" dirty="0" smtClean="0"/>
            <a:t>                   Comprobación	         Cálculo  </a:t>
          </a:r>
          <a:endParaRPr lang="es-EC" dirty="0"/>
        </a:p>
      </dgm:t>
    </dgm:pt>
    <dgm:pt modelId="{B1687396-3137-4A67-A0AF-CF19D8776A6D}" type="parTrans" cxnId="{4E1E3DAB-3B4B-46A8-B6EA-016E19847238}">
      <dgm:prSet/>
      <dgm:spPr/>
      <dgm:t>
        <a:bodyPr/>
        <a:lstStyle/>
        <a:p>
          <a:endParaRPr lang="es-EC"/>
        </a:p>
      </dgm:t>
    </dgm:pt>
    <dgm:pt modelId="{A4FE773B-3A03-4D93-88D1-F9CA81DFB5EA}" type="sibTrans" cxnId="{4E1E3DAB-3B4B-46A8-B6EA-016E19847238}">
      <dgm:prSet/>
      <dgm:spPr/>
      <dgm:t>
        <a:bodyPr/>
        <a:lstStyle/>
        <a:p>
          <a:endParaRPr lang="es-EC"/>
        </a:p>
      </dgm:t>
    </dgm:pt>
    <dgm:pt modelId="{DEC96585-996B-4906-A788-4E726D0EEC21}">
      <dgm:prSet phldrT="[Texto]" custT="1"/>
      <dgm:spPr>
        <a:solidFill>
          <a:schemeClr val="tx1"/>
        </a:solidFill>
      </dgm:spPr>
      <dgm:t>
        <a:bodyPr/>
        <a:lstStyle/>
        <a:p>
          <a:r>
            <a:rPr lang="es-EC" sz="1600" dirty="0" smtClean="0">
              <a:solidFill>
                <a:schemeClr val="bg1"/>
              </a:solidFill>
            </a:rPr>
            <a:t>Verificación Física</a:t>
          </a:r>
          <a:endParaRPr lang="es-EC" sz="1600" dirty="0">
            <a:solidFill>
              <a:schemeClr val="bg1"/>
            </a:solidFill>
          </a:endParaRPr>
        </a:p>
      </dgm:t>
    </dgm:pt>
    <dgm:pt modelId="{5BE638BB-401A-4C98-A555-264476AB2263}" type="parTrans" cxnId="{2DDABA7D-3807-4F7B-8F11-598A395A6B08}">
      <dgm:prSet/>
      <dgm:spPr/>
      <dgm:t>
        <a:bodyPr/>
        <a:lstStyle/>
        <a:p>
          <a:endParaRPr lang="es-EC"/>
        </a:p>
      </dgm:t>
    </dgm:pt>
    <dgm:pt modelId="{38967BEC-E3D5-4F8E-BC41-B256CAEEF8DA}" type="sibTrans" cxnId="{2DDABA7D-3807-4F7B-8F11-598A395A6B08}">
      <dgm:prSet/>
      <dgm:spPr/>
      <dgm:t>
        <a:bodyPr/>
        <a:lstStyle/>
        <a:p>
          <a:endParaRPr lang="es-EC"/>
        </a:p>
      </dgm:t>
    </dgm:pt>
    <dgm:pt modelId="{A0C75BAC-BFBD-427B-9CA0-3563689A2DFF}">
      <dgm:prSet phldrT="[Texto]"/>
      <dgm:spPr/>
      <dgm:t>
        <a:bodyPr/>
        <a:lstStyle/>
        <a:p>
          <a:r>
            <a:rPr lang="es-EC" dirty="0" smtClean="0"/>
            <a:t>		Inspección			Conteos</a:t>
          </a:r>
          <a:endParaRPr lang="es-EC" dirty="0"/>
        </a:p>
      </dgm:t>
    </dgm:pt>
    <dgm:pt modelId="{C370B9BE-6159-4954-BB0B-E61D038E05FF}" type="parTrans" cxnId="{BCD0FD57-1A91-4EE9-9222-CAD2710ED3BF}">
      <dgm:prSet/>
      <dgm:spPr/>
      <dgm:t>
        <a:bodyPr/>
        <a:lstStyle/>
        <a:p>
          <a:endParaRPr lang="es-EC"/>
        </a:p>
      </dgm:t>
    </dgm:pt>
    <dgm:pt modelId="{8CAD0A68-9229-411E-A6F6-DBBFC5F189EA}" type="sibTrans" cxnId="{BCD0FD57-1A91-4EE9-9222-CAD2710ED3BF}">
      <dgm:prSet/>
      <dgm:spPr/>
      <dgm:t>
        <a:bodyPr/>
        <a:lstStyle/>
        <a:p>
          <a:endParaRPr lang="es-EC"/>
        </a:p>
      </dgm:t>
    </dgm:pt>
    <dgm:pt modelId="{AE3EC4B8-9A53-4E0A-8797-2B59B62BE0B6}">
      <dgm:prSet phldrT="[Texto]"/>
      <dgm:spPr/>
      <dgm:t>
        <a:bodyPr/>
        <a:lstStyle/>
        <a:p>
          <a:endParaRPr lang="es-EC" dirty="0"/>
        </a:p>
      </dgm:t>
    </dgm:pt>
    <dgm:pt modelId="{C28B318A-37EE-4313-AEEC-150BB5423F31}" type="parTrans" cxnId="{783AC62C-DA02-4BA3-A0C9-5A474E14241F}">
      <dgm:prSet/>
      <dgm:spPr/>
      <dgm:t>
        <a:bodyPr/>
        <a:lstStyle/>
        <a:p>
          <a:endParaRPr lang="es-EC"/>
        </a:p>
      </dgm:t>
    </dgm:pt>
    <dgm:pt modelId="{CEE84850-176A-4ED7-8DE0-43A7F0AABB14}" type="sibTrans" cxnId="{783AC62C-DA02-4BA3-A0C9-5A474E14241F}">
      <dgm:prSet/>
      <dgm:spPr/>
      <dgm:t>
        <a:bodyPr/>
        <a:lstStyle/>
        <a:p>
          <a:endParaRPr lang="es-EC"/>
        </a:p>
      </dgm:t>
    </dgm:pt>
    <dgm:pt modelId="{BC451D25-D8B9-451D-884F-A09B201954CD}" type="pres">
      <dgm:prSet presAssocID="{302DEBFE-896D-4AFC-9676-456775291506}" presName="composite" presStyleCnt="0">
        <dgm:presLayoutVars>
          <dgm:chMax val="5"/>
          <dgm:dir/>
          <dgm:animLvl val="ctr"/>
          <dgm:resizeHandles val="exact"/>
        </dgm:presLayoutVars>
      </dgm:prSet>
      <dgm:spPr/>
    </dgm:pt>
    <dgm:pt modelId="{471270BF-0A38-44CF-A7D1-98026184BB93}" type="pres">
      <dgm:prSet presAssocID="{302DEBFE-896D-4AFC-9676-456775291506}" presName="cycle" presStyleCnt="0"/>
      <dgm:spPr/>
    </dgm:pt>
    <dgm:pt modelId="{2CE93631-CA04-4CB7-B410-53D1AB530069}" type="pres">
      <dgm:prSet presAssocID="{302DEBFE-896D-4AFC-9676-456775291506}" presName="centerShape" presStyleCnt="0"/>
      <dgm:spPr/>
    </dgm:pt>
    <dgm:pt modelId="{43E6354A-7C51-4404-83AE-BE6127578D8C}" type="pres">
      <dgm:prSet presAssocID="{302DEBFE-896D-4AFC-9676-456775291506}" presName="connSite" presStyleLbl="node1" presStyleIdx="0" presStyleCnt="6"/>
      <dgm:spPr/>
    </dgm:pt>
    <dgm:pt modelId="{B9AEB47F-ABBC-48B5-B599-AF84E5458226}" type="pres">
      <dgm:prSet presAssocID="{302DEBFE-896D-4AFC-9676-456775291506}" presName="visible" presStyleLbl="node1" presStyleIdx="0" presStyleCnt="6" custLinFactNeighborX="321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640FB1C-DF9B-4A1F-938A-6C196E579729}" type="pres">
      <dgm:prSet presAssocID="{DF7A5A93-828F-4D83-B2BF-B192D2DCD3E4}" presName="Name25" presStyleLbl="parChTrans1D1" presStyleIdx="0" presStyleCnt="5"/>
      <dgm:spPr/>
    </dgm:pt>
    <dgm:pt modelId="{54F232A8-8C55-43CF-B450-51CD849609DB}" type="pres">
      <dgm:prSet presAssocID="{CBC6DD2E-81C6-4DC1-9306-CC0C983148B5}" presName="node" presStyleCnt="0"/>
      <dgm:spPr/>
    </dgm:pt>
    <dgm:pt modelId="{27569F5B-5318-44FF-985B-56B0F639B971}" type="pres">
      <dgm:prSet presAssocID="{CBC6DD2E-81C6-4DC1-9306-CC0C983148B5}" presName="parentNode" presStyleLbl="node1" presStyleIdx="1" presStyleCnt="6" custScaleX="264944" custScaleY="104887" custLinFactNeighborX="-19201" custLinFactNeighborY="-5843">
        <dgm:presLayoutVars>
          <dgm:chMax val="1"/>
          <dgm:bulletEnabled val="1"/>
        </dgm:presLayoutVars>
      </dgm:prSet>
      <dgm:spPr/>
    </dgm:pt>
    <dgm:pt modelId="{09B5674A-C389-4BE2-B62D-8B74E1AEF004}" type="pres">
      <dgm:prSet presAssocID="{CBC6DD2E-81C6-4DC1-9306-CC0C983148B5}" presName="childNode" presStyleLbl="revTx" presStyleIdx="0" presStyleCnt="5">
        <dgm:presLayoutVars>
          <dgm:bulletEnabled val="1"/>
        </dgm:presLayoutVars>
      </dgm:prSet>
      <dgm:spPr/>
      <dgm:t>
        <a:bodyPr/>
        <a:lstStyle/>
        <a:p>
          <a:endParaRPr lang="es-EC"/>
        </a:p>
      </dgm:t>
    </dgm:pt>
    <dgm:pt modelId="{4D9062CC-F709-42C7-9339-9D6C9944ED41}" type="pres">
      <dgm:prSet presAssocID="{180EA6A5-1786-4ACE-8EA4-9D9EF0B7C36D}" presName="Name25" presStyleLbl="parChTrans1D1" presStyleIdx="1" presStyleCnt="5"/>
      <dgm:spPr/>
    </dgm:pt>
    <dgm:pt modelId="{BBC87497-CAE0-4D8E-A9F8-37CB9B13B099}" type="pres">
      <dgm:prSet presAssocID="{828AB8E4-20A3-4D12-8C18-BD006A09A540}" presName="node" presStyleCnt="0"/>
      <dgm:spPr/>
    </dgm:pt>
    <dgm:pt modelId="{B84C8D91-33C9-4070-B76F-7DB7C7CC1007}" type="pres">
      <dgm:prSet presAssocID="{828AB8E4-20A3-4D12-8C18-BD006A09A540}" presName="parentNode" presStyleLbl="node1" presStyleIdx="2" presStyleCnt="6" custScaleX="190010" custLinFactNeighborX="57804" custLinFactNeighborY="288">
        <dgm:presLayoutVars>
          <dgm:chMax val="1"/>
          <dgm:bulletEnabled val="1"/>
        </dgm:presLayoutVars>
      </dgm:prSet>
      <dgm:spPr/>
    </dgm:pt>
    <dgm:pt modelId="{B434035A-BA16-497C-B036-3ABF993212FE}" type="pres">
      <dgm:prSet presAssocID="{828AB8E4-20A3-4D12-8C18-BD006A09A540}" presName="childNode" presStyleLbl="revTx" presStyleIdx="1" presStyleCnt="5">
        <dgm:presLayoutVars>
          <dgm:bulletEnabled val="1"/>
        </dgm:presLayoutVars>
      </dgm:prSet>
      <dgm:spPr/>
      <dgm:t>
        <a:bodyPr/>
        <a:lstStyle/>
        <a:p>
          <a:endParaRPr lang="es-EC"/>
        </a:p>
      </dgm:t>
    </dgm:pt>
    <dgm:pt modelId="{7EC0D634-6592-4AF0-A5A5-2C98EB957F95}" type="pres">
      <dgm:prSet presAssocID="{4ED457CF-F992-44B4-9A34-860A69A16D47}" presName="Name25" presStyleLbl="parChTrans1D1" presStyleIdx="2" presStyleCnt="5"/>
      <dgm:spPr/>
    </dgm:pt>
    <dgm:pt modelId="{E335FBDB-69C7-4454-BD8F-1496A73D3CA1}" type="pres">
      <dgm:prSet presAssocID="{5F7F5A5D-A0A3-4DD8-B627-F527FC736681}" presName="node" presStyleCnt="0"/>
      <dgm:spPr/>
    </dgm:pt>
    <dgm:pt modelId="{C9D0E632-7287-4AF8-8EE8-26332A6EDFB0}" type="pres">
      <dgm:prSet presAssocID="{5F7F5A5D-A0A3-4DD8-B627-F527FC736681}" presName="parentNode" presStyleLbl="node1" presStyleIdx="3" presStyleCnt="6" custScaleX="169167" custLinFactNeighborX="94057" custLinFactNeighborY="-18149">
        <dgm:presLayoutVars>
          <dgm:chMax val="1"/>
          <dgm:bulletEnabled val="1"/>
        </dgm:presLayoutVars>
      </dgm:prSet>
      <dgm:spPr/>
      <dgm:t>
        <a:bodyPr/>
        <a:lstStyle/>
        <a:p>
          <a:endParaRPr lang="es-EC"/>
        </a:p>
      </dgm:t>
    </dgm:pt>
    <dgm:pt modelId="{5763E8F3-FFFB-473A-B300-CA2D1E591755}" type="pres">
      <dgm:prSet presAssocID="{5F7F5A5D-A0A3-4DD8-B627-F527FC736681}" presName="childNode" presStyleLbl="revTx" presStyleIdx="2" presStyleCnt="5">
        <dgm:presLayoutVars>
          <dgm:bulletEnabled val="1"/>
        </dgm:presLayoutVars>
      </dgm:prSet>
      <dgm:spPr/>
      <dgm:t>
        <a:bodyPr/>
        <a:lstStyle/>
        <a:p>
          <a:endParaRPr lang="es-EC"/>
        </a:p>
      </dgm:t>
    </dgm:pt>
    <dgm:pt modelId="{2049C7D8-4801-44DF-9729-0FE4C817D9E3}" type="pres">
      <dgm:prSet presAssocID="{63AF4DFA-B321-455A-8AB4-9D654BD64186}" presName="Name25" presStyleLbl="parChTrans1D1" presStyleIdx="3" presStyleCnt="5"/>
      <dgm:spPr/>
    </dgm:pt>
    <dgm:pt modelId="{EAFD2DCC-2724-44BE-8753-D856AC8E5DA2}" type="pres">
      <dgm:prSet presAssocID="{1ED30A38-7BDF-4615-B4D1-31B300EE7785}" presName="node" presStyleCnt="0"/>
      <dgm:spPr/>
    </dgm:pt>
    <dgm:pt modelId="{B4B73441-D485-40BA-B965-A8FE75C63216}" type="pres">
      <dgm:prSet presAssocID="{1ED30A38-7BDF-4615-B4D1-31B300EE7785}" presName="parentNode" presStyleLbl="node1" presStyleIdx="4" presStyleCnt="6" custScaleX="175665" custLinFactNeighborX="80859" custLinFactNeighborY="-36587">
        <dgm:presLayoutVars>
          <dgm:chMax val="1"/>
          <dgm:bulletEnabled val="1"/>
        </dgm:presLayoutVars>
      </dgm:prSet>
      <dgm:spPr/>
    </dgm:pt>
    <dgm:pt modelId="{2F851E34-C366-477A-9F82-A9607C4C02D8}" type="pres">
      <dgm:prSet presAssocID="{1ED30A38-7BDF-4615-B4D1-31B300EE7785}" presName="childNode" presStyleLbl="revTx" presStyleIdx="3" presStyleCnt="5">
        <dgm:presLayoutVars>
          <dgm:bulletEnabled val="1"/>
        </dgm:presLayoutVars>
      </dgm:prSet>
      <dgm:spPr/>
      <dgm:t>
        <a:bodyPr/>
        <a:lstStyle/>
        <a:p>
          <a:endParaRPr lang="es-EC"/>
        </a:p>
      </dgm:t>
    </dgm:pt>
    <dgm:pt modelId="{5875413D-58E0-42DB-8761-190FF9BEEAE2}" type="pres">
      <dgm:prSet presAssocID="{5BE638BB-401A-4C98-A555-264476AB2263}" presName="Name25" presStyleLbl="parChTrans1D1" presStyleIdx="4" presStyleCnt="5"/>
      <dgm:spPr/>
    </dgm:pt>
    <dgm:pt modelId="{57DD62B0-0357-4715-94A4-A0EA6C591D3C}" type="pres">
      <dgm:prSet presAssocID="{DEC96585-996B-4906-A788-4E726D0EEC21}" presName="node" presStyleCnt="0"/>
      <dgm:spPr/>
    </dgm:pt>
    <dgm:pt modelId="{05914ADC-CFEB-4877-AE00-2808FEDC03DC}" type="pres">
      <dgm:prSet presAssocID="{DEC96585-996B-4906-A788-4E726D0EEC21}" presName="parentNode" presStyleLbl="node1" presStyleIdx="5" presStyleCnt="6" custScaleX="201998" custLinFactNeighborX="61201" custLinFactNeighborY="-42102">
        <dgm:presLayoutVars>
          <dgm:chMax val="1"/>
          <dgm:bulletEnabled val="1"/>
        </dgm:presLayoutVars>
      </dgm:prSet>
      <dgm:spPr/>
      <dgm:t>
        <a:bodyPr/>
        <a:lstStyle/>
        <a:p>
          <a:endParaRPr lang="es-EC"/>
        </a:p>
      </dgm:t>
    </dgm:pt>
    <dgm:pt modelId="{22919D6E-9C90-41E3-8701-EBA22C3027FC}" type="pres">
      <dgm:prSet presAssocID="{DEC96585-996B-4906-A788-4E726D0EEC21}" presName="childNode" presStyleLbl="revTx" presStyleIdx="4" presStyleCnt="5">
        <dgm:presLayoutVars>
          <dgm:bulletEnabled val="1"/>
        </dgm:presLayoutVars>
      </dgm:prSet>
      <dgm:spPr/>
      <dgm:t>
        <a:bodyPr/>
        <a:lstStyle/>
        <a:p>
          <a:endParaRPr lang="es-EC"/>
        </a:p>
      </dgm:t>
    </dgm:pt>
  </dgm:ptLst>
  <dgm:cxnLst>
    <dgm:cxn modelId="{E004C2AC-79EB-4DBC-A045-39FC4F18101D}" srcId="{302DEBFE-896D-4AFC-9676-456775291506}" destId="{1ED30A38-7BDF-4615-B4D1-31B300EE7785}" srcOrd="3" destOrd="0" parTransId="{63AF4DFA-B321-455A-8AB4-9D654BD64186}" sibTransId="{B8DEE6CE-A0B8-477F-A760-C2A3E17177DA}"/>
    <dgm:cxn modelId="{7B6F3292-8A0A-4733-B211-F160E133523B}" type="presOf" srcId="{F6163724-21EE-4C7B-8527-5BCFE32F6678}" destId="{09B5674A-C389-4BE2-B62D-8B74E1AEF004}" srcOrd="0" destOrd="0" presId="urn:microsoft.com/office/officeart/2005/8/layout/radial2"/>
    <dgm:cxn modelId="{5A3AD975-7639-49D8-85C5-FF0E22525FD6}" type="presOf" srcId="{5F7F5A5D-A0A3-4DD8-B627-F527FC736681}" destId="{C9D0E632-7287-4AF8-8EE8-26332A6EDFB0}" srcOrd="0" destOrd="0" presId="urn:microsoft.com/office/officeart/2005/8/layout/radial2"/>
    <dgm:cxn modelId="{DC239288-61A6-4C19-814E-213AD83176A0}" type="presOf" srcId="{DEC96585-996B-4906-A788-4E726D0EEC21}" destId="{05914ADC-CFEB-4877-AE00-2808FEDC03DC}" srcOrd="0" destOrd="0" presId="urn:microsoft.com/office/officeart/2005/8/layout/radial2"/>
    <dgm:cxn modelId="{92319D9A-6297-4FDA-BA7F-FBF599E6CE45}" type="presOf" srcId="{5BE638BB-401A-4C98-A555-264476AB2263}" destId="{5875413D-58E0-42DB-8761-190FF9BEEAE2}" srcOrd="0" destOrd="0" presId="urn:microsoft.com/office/officeart/2005/8/layout/radial2"/>
    <dgm:cxn modelId="{3388B9F8-BFD5-4DBB-A9B3-14BBDFADAA12}" type="presOf" srcId="{828AB8E4-20A3-4D12-8C18-BD006A09A540}" destId="{B84C8D91-33C9-4070-B76F-7DB7C7CC1007}" srcOrd="0" destOrd="0" presId="urn:microsoft.com/office/officeart/2005/8/layout/radial2"/>
    <dgm:cxn modelId="{C0D368EE-C9B5-4831-BD4C-03A0710C4F96}" type="presOf" srcId="{302DEBFE-896D-4AFC-9676-456775291506}" destId="{BC451D25-D8B9-451D-884F-A09B201954CD}" srcOrd="0" destOrd="0" presId="urn:microsoft.com/office/officeart/2005/8/layout/radial2"/>
    <dgm:cxn modelId="{E08F5722-196C-40D4-A2C5-009EDA413D14}" type="presOf" srcId="{B2CD21FD-E4A3-4FC6-9500-1F38AA9B5751}" destId="{B434035A-BA16-497C-B036-3ABF993212FE}" srcOrd="0" destOrd="0" presId="urn:microsoft.com/office/officeart/2005/8/layout/radial2"/>
    <dgm:cxn modelId="{783AC62C-DA02-4BA3-A0C9-5A474E14241F}" srcId="{DEC96585-996B-4906-A788-4E726D0EEC21}" destId="{AE3EC4B8-9A53-4E0A-8797-2B59B62BE0B6}" srcOrd="1" destOrd="0" parTransId="{C28B318A-37EE-4313-AEEC-150BB5423F31}" sibTransId="{CEE84850-176A-4ED7-8DE0-43A7F0AABB14}"/>
    <dgm:cxn modelId="{DFFEE0D2-ADB0-4942-958F-7B483EFB7EDE}" type="presOf" srcId="{4ED457CF-F992-44B4-9A34-860A69A16D47}" destId="{7EC0D634-6592-4AF0-A5A5-2C98EB957F95}" srcOrd="0" destOrd="0" presId="urn:microsoft.com/office/officeart/2005/8/layout/radial2"/>
    <dgm:cxn modelId="{27FA8E7E-30E9-4F8A-982B-E502B2EAF707}" srcId="{CBC6DD2E-81C6-4DC1-9306-CC0C983148B5}" destId="{F6163724-21EE-4C7B-8527-5BCFE32F6678}" srcOrd="0" destOrd="0" parTransId="{9EFB64BD-2DDC-4DA6-ACAA-44B74B914F14}" sibTransId="{C91D376B-B861-476D-939F-772564FECCB5}"/>
    <dgm:cxn modelId="{1E1AC6C7-D1D5-4E16-8540-C3C7BA81852D}" type="presOf" srcId="{CBC6DD2E-81C6-4DC1-9306-CC0C983148B5}" destId="{27569F5B-5318-44FF-985B-56B0F639B971}" srcOrd="0" destOrd="0" presId="urn:microsoft.com/office/officeart/2005/8/layout/radial2"/>
    <dgm:cxn modelId="{E7780B15-629A-4C57-A68B-C7F4A71A425A}" srcId="{302DEBFE-896D-4AFC-9676-456775291506}" destId="{CBC6DD2E-81C6-4DC1-9306-CC0C983148B5}" srcOrd="0" destOrd="0" parTransId="{DF7A5A93-828F-4D83-B2BF-B192D2DCD3E4}" sibTransId="{C5C0B48B-7EDD-497C-B602-3230E7412213}"/>
    <dgm:cxn modelId="{F7A9E3B6-1205-4B18-A836-87FF663A91DE}" srcId="{302DEBFE-896D-4AFC-9676-456775291506}" destId="{828AB8E4-20A3-4D12-8C18-BD006A09A540}" srcOrd="1" destOrd="0" parTransId="{180EA6A5-1786-4ACE-8EA4-9D9EF0B7C36D}" sibTransId="{54ABC625-4755-4092-82BD-24773A06C97E}"/>
    <dgm:cxn modelId="{B4F4685F-82E8-461E-B26A-72D714B174E5}" srcId="{5F7F5A5D-A0A3-4DD8-B627-F527FC736681}" destId="{7814584D-606A-4304-AF47-B73CB30B965A}" srcOrd="0" destOrd="0" parTransId="{DA75F7EA-A069-4978-A6B3-F22286EA7461}" sibTransId="{6040D35F-1DF5-4AC3-B817-D0A902A51B52}"/>
    <dgm:cxn modelId="{0866E815-B6C8-432A-B92F-09502C18F3CB}" srcId="{302DEBFE-896D-4AFC-9676-456775291506}" destId="{5F7F5A5D-A0A3-4DD8-B627-F527FC736681}" srcOrd="2" destOrd="0" parTransId="{4ED457CF-F992-44B4-9A34-860A69A16D47}" sibTransId="{24185C52-8F54-4445-A34A-AAD884458E83}"/>
    <dgm:cxn modelId="{909F2682-DB23-442A-A17D-E18B14398912}" type="presOf" srcId="{1ED30A38-7BDF-4615-B4D1-31B300EE7785}" destId="{B4B73441-D485-40BA-B965-A8FE75C63216}" srcOrd="0" destOrd="0" presId="urn:microsoft.com/office/officeart/2005/8/layout/radial2"/>
    <dgm:cxn modelId="{C3BB9EAB-C2DB-41D6-ADC4-0B5E9DB3B48A}" srcId="{828AB8E4-20A3-4D12-8C18-BD006A09A540}" destId="{B2CD21FD-E4A3-4FC6-9500-1F38AA9B5751}" srcOrd="0" destOrd="0" parTransId="{6E86028B-A128-4AC5-844E-B2407D9CA8D3}" sibTransId="{3BC4B35A-BC11-47FC-9B8E-F27973BFB5E2}"/>
    <dgm:cxn modelId="{4E1E3DAB-3B4B-46A8-B6EA-016E19847238}" srcId="{1ED30A38-7BDF-4615-B4D1-31B300EE7785}" destId="{6A6126AB-916D-48AD-8EBB-6728221BC9D8}" srcOrd="0" destOrd="0" parTransId="{B1687396-3137-4A67-A0AF-CF19D8776A6D}" sibTransId="{A4FE773B-3A03-4D93-88D1-F9CA81DFB5EA}"/>
    <dgm:cxn modelId="{B5873A2E-EBF6-4AD0-AFBB-0235EF56B4B3}" type="presOf" srcId="{6A6126AB-916D-48AD-8EBB-6728221BC9D8}" destId="{2F851E34-C366-477A-9F82-A9607C4C02D8}" srcOrd="0" destOrd="0" presId="urn:microsoft.com/office/officeart/2005/8/layout/radial2"/>
    <dgm:cxn modelId="{33FEC8D4-9E0A-48A0-997E-068FF245B8E5}" type="presOf" srcId="{180EA6A5-1786-4ACE-8EA4-9D9EF0B7C36D}" destId="{4D9062CC-F709-42C7-9339-9D6C9944ED41}" srcOrd="0" destOrd="0" presId="urn:microsoft.com/office/officeart/2005/8/layout/radial2"/>
    <dgm:cxn modelId="{CE2C9698-DF03-4268-8B31-078A9E3665C6}" type="presOf" srcId="{AE3EC4B8-9A53-4E0A-8797-2B59B62BE0B6}" destId="{22919D6E-9C90-41E3-8701-EBA22C3027FC}" srcOrd="0" destOrd="1" presId="urn:microsoft.com/office/officeart/2005/8/layout/radial2"/>
    <dgm:cxn modelId="{DCC3A62B-8098-4CF0-9C22-614EB7DB7793}" type="presOf" srcId="{DF7A5A93-828F-4D83-B2BF-B192D2DCD3E4}" destId="{7640FB1C-DF9B-4A1F-938A-6C196E579729}" srcOrd="0" destOrd="0" presId="urn:microsoft.com/office/officeart/2005/8/layout/radial2"/>
    <dgm:cxn modelId="{BCD0FD57-1A91-4EE9-9222-CAD2710ED3BF}" srcId="{DEC96585-996B-4906-A788-4E726D0EEC21}" destId="{A0C75BAC-BFBD-427B-9CA0-3563689A2DFF}" srcOrd="0" destOrd="0" parTransId="{C370B9BE-6159-4954-BB0B-E61D038E05FF}" sibTransId="{8CAD0A68-9229-411E-A6F6-DBBFC5F189EA}"/>
    <dgm:cxn modelId="{274C0633-01FF-4511-AE79-D85571469147}" type="presOf" srcId="{7814584D-606A-4304-AF47-B73CB30B965A}" destId="{5763E8F3-FFFB-473A-B300-CA2D1E591755}" srcOrd="0" destOrd="0" presId="urn:microsoft.com/office/officeart/2005/8/layout/radial2"/>
    <dgm:cxn modelId="{1A28EFAF-13AD-4023-8245-56B56441DF73}" type="presOf" srcId="{63AF4DFA-B321-455A-8AB4-9D654BD64186}" destId="{2049C7D8-4801-44DF-9729-0FE4C817D9E3}" srcOrd="0" destOrd="0" presId="urn:microsoft.com/office/officeart/2005/8/layout/radial2"/>
    <dgm:cxn modelId="{797EBA3E-1756-4EB8-87AE-6C675EB7405B}" type="presOf" srcId="{A0C75BAC-BFBD-427B-9CA0-3563689A2DFF}" destId="{22919D6E-9C90-41E3-8701-EBA22C3027FC}" srcOrd="0" destOrd="0" presId="urn:microsoft.com/office/officeart/2005/8/layout/radial2"/>
    <dgm:cxn modelId="{2DDABA7D-3807-4F7B-8F11-598A395A6B08}" srcId="{302DEBFE-896D-4AFC-9676-456775291506}" destId="{DEC96585-996B-4906-A788-4E726D0EEC21}" srcOrd="4" destOrd="0" parTransId="{5BE638BB-401A-4C98-A555-264476AB2263}" sibTransId="{38967BEC-E3D5-4F8E-BC41-B256CAEEF8DA}"/>
    <dgm:cxn modelId="{ACF9C6C9-23F8-4130-B359-4B23855FA545}" type="presParOf" srcId="{BC451D25-D8B9-451D-884F-A09B201954CD}" destId="{471270BF-0A38-44CF-A7D1-98026184BB93}" srcOrd="0" destOrd="0" presId="urn:microsoft.com/office/officeart/2005/8/layout/radial2"/>
    <dgm:cxn modelId="{918F163E-320A-4810-8937-BDB08A1ECA0F}" type="presParOf" srcId="{471270BF-0A38-44CF-A7D1-98026184BB93}" destId="{2CE93631-CA04-4CB7-B410-53D1AB530069}" srcOrd="0" destOrd="0" presId="urn:microsoft.com/office/officeart/2005/8/layout/radial2"/>
    <dgm:cxn modelId="{8DE90272-2A01-420E-AE99-CEBF99A60084}" type="presParOf" srcId="{2CE93631-CA04-4CB7-B410-53D1AB530069}" destId="{43E6354A-7C51-4404-83AE-BE6127578D8C}" srcOrd="0" destOrd="0" presId="urn:microsoft.com/office/officeart/2005/8/layout/radial2"/>
    <dgm:cxn modelId="{4C53EDDA-3EA9-49D6-B273-90794180312B}" type="presParOf" srcId="{2CE93631-CA04-4CB7-B410-53D1AB530069}" destId="{B9AEB47F-ABBC-48B5-B599-AF84E5458226}" srcOrd="1" destOrd="0" presId="urn:microsoft.com/office/officeart/2005/8/layout/radial2"/>
    <dgm:cxn modelId="{B6E6B10A-3B4B-4BDC-9416-EF775D2DB2EC}" type="presParOf" srcId="{471270BF-0A38-44CF-A7D1-98026184BB93}" destId="{7640FB1C-DF9B-4A1F-938A-6C196E579729}" srcOrd="1" destOrd="0" presId="urn:microsoft.com/office/officeart/2005/8/layout/radial2"/>
    <dgm:cxn modelId="{3098B46F-B41F-4A34-96DB-5CADB30A40DA}" type="presParOf" srcId="{471270BF-0A38-44CF-A7D1-98026184BB93}" destId="{54F232A8-8C55-43CF-B450-51CD849609DB}" srcOrd="2" destOrd="0" presId="urn:microsoft.com/office/officeart/2005/8/layout/radial2"/>
    <dgm:cxn modelId="{457F2A0C-487A-4607-BF3F-5D21045C4196}" type="presParOf" srcId="{54F232A8-8C55-43CF-B450-51CD849609DB}" destId="{27569F5B-5318-44FF-985B-56B0F639B971}" srcOrd="0" destOrd="0" presId="urn:microsoft.com/office/officeart/2005/8/layout/radial2"/>
    <dgm:cxn modelId="{880619F7-DCB6-47D8-95F8-11623A2F274D}" type="presParOf" srcId="{54F232A8-8C55-43CF-B450-51CD849609DB}" destId="{09B5674A-C389-4BE2-B62D-8B74E1AEF004}" srcOrd="1" destOrd="0" presId="urn:microsoft.com/office/officeart/2005/8/layout/radial2"/>
    <dgm:cxn modelId="{EDD8880C-2BAA-4B6C-A19A-F6588F1E2C46}" type="presParOf" srcId="{471270BF-0A38-44CF-A7D1-98026184BB93}" destId="{4D9062CC-F709-42C7-9339-9D6C9944ED41}" srcOrd="3" destOrd="0" presId="urn:microsoft.com/office/officeart/2005/8/layout/radial2"/>
    <dgm:cxn modelId="{8AE38CA8-DFA3-4EB8-9DEB-AAB23FE370B1}" type="presParOf" srcId="{471270BF-0A38-44CF-A7D1-98026184BB93}" destId="{BBC87497-CAE0-4D8E-A9F8-37CB9B13B099}" srcOrd="4" destOrd="0" presId="urn:microsoft.com/office/officeart/2005/8/layout/radial2"/>
    <dgm:cxn modelId="{CA34EA0F-26C8-4139-B352-D57AFEE29B12}" type="presParOf" srcId="{BBC87497-CAE0-4D8E-A9F8-37CB9B13B099}" destId="{B84C8D91-33C9-4070-B76F-7DB7C7CC1007}" srcOrd="0" destOrd="0" presId="urn:microsoft.com/office/officeart/2005/8/layout/radial2"/>
    <dgm:cxn modelId="{2C124F62-EDDE-4FAA-8209-370405E3863F}" type="presParOf" srcId="{BBC87497-CAE0-4D8E-A9F8-37CB9B13B099}" destId="{B434035A-BA16-497C-B036-3ABF993212FE}" srcOrd="1" destOrd="0" presId="urn:microsoft.com/office/officeart/2005/8/layout/radial2"/>
    <dgm:cxn modelId="{414DF1AA-12D3-4AA5-8267-7022EB19C500}" type="presParOf" srcId="{471270BF-0A38-44CF-A7D1-98026184BB93}" destId="{7EC0D634-6592-4AF0-A5A5-2C98EB957F95}" srcOrd="5" destOrd="0" presId="urn:microsoft.com/office/officeart/2005/8/layout/radial2"/>
    <dgm:cxn modelId="{A61C0552-2910-4010-ABDF-873DF6BA8F1D}" type="presParOf" srcId="{471270BF-0A38-44CF-A7D1-98026184BB93}" destId="{E335FBDB-69C7-4454-BD8F-1496A73D3CA1}" srcOrd="6" destOrd="0" presId="urn:microsoft.com/office/officeart/2005/8/layout/radial2"/>
    <dgm:cxn modelId="{27BF0B1D-01CF-4C7A-B808-F298EB20B276}" type="presParOf" srcId="{E335FBDB-69C7-4454-BD8F-1496A73D3CA1}" destId="{C9D0E632-7287-4AF8-8EE8-26332A6EDFB0}" srcOrd="0" destOrd="0" presId="urn:microsoft.com/office/officeart/2005/8/layout/radial2"/>
    <dgm:cxn modelId="{E5DAED61-62CB-49A9-BFB4-FA51FEF93353}" type="presParOf" srcId="{E335FBDB-69C7-4454-BD8F-1496A73D3CA1}" destId="{5763E8F3-FFFB-473A-B300-CA2D1E591755}" srcOrd="1" destOrd="0" presId="urn:microsoft.com/office/officeart/2005/8/layout/radial2"/>
    <dgm:cxn modelId="{FB19A5AE-F6F2-412E-B802-BD9ED3EB4346}" type="presParOf" srcId="{471270BF-0A38-44CF-A7D1-98026184BB93}" destId="{2049C7D8-4801-44DF-9729-0FE4C817D9E3}" srcOrd="7" destOrd="0" presId="urn:microsoft.com/office/officeart/2005/8/layout/radial2"/>
    <dgm:cxn modelId="{1A7B5650-2DC4-494E-8783-7B10B5767968}" type="presParOf" srcId="{471270BF-0A38-44CF-A7D1-98026184BB93}" destId="{EAFD2DCC-2724-44BE-8753-D856AC8E5DA2}" srcOrd="8" destOrd="0" presId="urn:microsoft.com/office/officeart/2005/8/layout/radial2"/>
    <dgm:cxn modelId="{ABF47A3C-C6E8-4B59-B932-41514C2865AA}" type="presParOf" srcId="{EAFD2DCC-2724-44BE-8753-D856AC8E5DA2}" destId="{B4B73441-D485-40BA-B965-A8FE75C63216}" srcOrd="0" destOrd="0" presId="urn:microsoft.com/office/officeart/2005/8/layout/radial2"/>
    <dgm:cxn modelId="{DA51CCCA-ACBA-4C76-8FAD-44DA8E09ABD6}" type="presParOf" srcId="{EAFD2DCC-2724-44BE-8753-D856AC8E5DA2}" destId="{2F851E34-C366-477A-9F82-A9607C4C02D8}" srcOrd="1" destOrd="0" presId="urn:microsoft.com/office/officeart/2005/8/layout/radial2"/>
    <dgm:cxn modelId="{BFF6434D-977F-4E6F-A96B-1B92EEFBCC3C}" type="presParOf" srcId="{471270BF-0A38-44CF-A7D1-98026184BB93}" destId="{5875413D-58E0-42DB-8761-190FF9BEEAE2}" srcOrd="9" destOrd="0" presId="urn:microsoft.com/office/officeart/2005/8/layout/radial2"/>
    <dgm:cxn modelId="{E7AE3C26-62B4-4214-8A12-EC865BC81B98}" type="presParOf" srcId="{471270BF-0A38-44CF-A7D1-98026184BB93}" destId="{57DD62B0-0357-4715-94A4-A0EA6C591D3C}" srcOrd="10" destOrd="0" presId="urn:microsoft.com/office/officeart/2005/8/layout/radial2"/>
    <dgm:cxn modelId="{9815F2D0-F28D-4952-AA30-4F5B8611B59C}" type="presParOf" srcId="{57DD62B0-0357-4715-94A4-A0EA6C591D3C}" destId="{05914ADC-CFEB-4877-AE00-2808FEDC03DC}" srcOrd="0" destOrd="0" presId="urn:microsoft.com/office/officeart/2005/8/layout/radial2"/>
    <dgm:cxn modelId="{CEC07489-D622-4AD5-98B6-C0A4C2834901}" type="presParOf" srcId="{57DD62B0-0357-4715-94A4-A0EA6C591D3C}" destId="{22919D6E-9C90-41E3-8701-EBA22C3027F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51289F-4C89-4F6C-AB2B-8683104801F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31EC5561-FF80-4A92-B473-7F21C9DD319F}">
      <dgm:prSet phldrT="[Texto]"/>
      <dgm:spPr>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dirty="0" smtClean="0">
              <a:solidFill>
                <a:schemeClr val="bg1"/>
              </a:solidFill>
            </a:rPr>
            <a:t>CONCLUSIÓN</a:t>
          </a:r>
          <a:endParaRPr lang="es-EC" dirty="0">
            <a:solidFill>
              <a:schemeClr val="bg1"/>
            </a:solidFill>
          </a:endParaRPr>
        </a:p>
      </dgm:t>
    </dgm:pt>
    <dgm:pt modelId="{36DB5D3F-D6D8-495B-86F1-A38B3B395D9C}" type="parTrans" cxnId="{BD496BC2-C927-4855-88E2-1269A353A238}">
      <dgm:prSet/>
      <dgm:spPr/>
      <dgm:t>
        <a:bodyPr/>
        <a:lstStyle/>
        <a:p>
          <a:endParaRPr lang="es-EC"/>
        </a:p>
      </dgm:t>
    </dgm:pt>
    <dgm:pt modelId="{D1C28017-CB24-4030-B68E-8383CC1CB818}" type="sibTrans" cxnId="{BD496BC2-C927-4855-88E2-1269A353A238}">
      <dgm:prSet/>
      <dgm:spPr/>
      <dgm:t>
        <a:bodyPr/>
        <a:lstStyle/>
        <a:p>
          <a:endParaRPr lang="es-EC"/>
        </a:p>
      </dgm:t>
    </dgm:pt>
    <dgm:pt modelId="{C6DDE9F1-019F-4F56-A7A5-58A1230B77C2}">
      <dgm:prSet phldrT="[Texto]" custT="1"/>
      <dgm:spPr/>
      <dgm:t>
        <a:bodyPr/>
        <a:lstStyle/>
        <a:p>
          <a:pPr algn="just"/>
          <a:r>
            <a:rPr lang="es-EC" sz="1600" dirty="0" smtClean="0"/>
            <a:t>Se logró determinar las falencias dentro del Departamento Administrativo, el cual está conformado por el Área de Compras, Bodega y el Área de Ventas, se cumplió con la propuesta de mejoramiento de los procedimientos de control interno lo cual permitirá mitigar y optimizar la gestión administrativa, así como el desempeño del personal en la ejecución de las actividades y que estas se realicen de manera eficiente y eficaz.</a:t>
          </a:r>
          <a:endParaRPr lang="es-EC" sz="1600" dirty="0"/>
        </a:p>
      </dgm:t>
    </dgm:pt>
    <dgm:pt modelId="{6AAF231C-7EF3-4493-BF2E-CA1F5A6E6595}" type="parTrans" cxnId="{88D30809-2D58-4083-BBDA-E7B44238B75D}">
      <dgm:prSet/>
      <dgm:spPr/>
      <dgm:t>
        <a:bodyPr/>
        <a:lstStyle/>
        <a:p>
          <a:endParaRPr lang="es-EC"/>
        </a:p>
      </dgm:t>
    </dgm:pt>
    <dgm:pt modelId="{8A7E41AC-1F31-40E2-8E45-34B2A7ECA2CE}" type="sibTrans" cxnId="{88D30809-2D58-4083-BBDA-E7B44238B75D}">
      <dgm:prSet/>
      <dgm:spPr/>
      <dgm:t>
        <a:bodyPr/>
        <a:lstStyle/>
        <a:p>
          <a:endParaRPr lang="es-EC"/>
        </a:p>
      </dgm:t>
    </dgm:pt>
    <dgm:pt modelId="{516E4F6D-1BAD-4370-A0E6-7E28A046625D}">
      <dgm:prSet phldrT="[Texto]"/>
      <dgm:spPr>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RECOMENDACIÓN</a:t>
          </a:r>
          <a:endParaRPr lang="es-EC" dirty="0">
            <a:solidFill>
              <a:schemeClr val="bg1"/>
            </a:solidFill>
          </a:endParaRPr>
        </a:p>
      </dgm:t>
    </dgm:pt>
    <dgm:pt modelId="{A6D789FE-A999-4586-AFE5-C810F7AF5923}" type="parTrans" cxnId="{310E2827-94E4-4F57-8EC7-367F578783C6}">
      <dgm:prSet/>
      <dgm:spPr/>
      <dgm:t>
        <a:bodyPr/>
        <a:lstStyle/>
        <a:p>
          <a:endParaRPr lang="es-EC"/>
        </a:p>
      </dgm:t>
    </dgm:pt>
    <dgm:pt modelId="{AFA48A6E-5DE5-4338-BBD9-A3EE357AF0C7}" type="sibTrans" cxnId="{310E2827-94E4-4F57-8EC7-367F578783C6}">
      <dgm:prSet/>
      <dgm:spPr/>
      <dgm:t>
        <a:bodyPr/>
        <a:lstStyle/>
        <a:p>
          <a:endParaRPr lang="es-EC"/>
        </a:p>
      </dgm:t>
    </dgm:pt>
    <dgm:pt modelId="{56192413-5724-4846-8E0E-0506902514DF}">
      <dgm:prSet phldrT="[Texto]"/>
      <dgm:spPr/>
      <dgm:t>
        <a:bodyPr/>
        <a:lstStyle/>
        <a:p>
          <a:r>
            <a:rPr lang="es-EC" dirty="0" smtClean="0"/>
            <a:t>Será compromiso de la Junta directiva de la </a:t>
          </a:r>
          <a:r>
            <a:rPr lang="es-EC" dirty="0" err="1" smtClean="0"/>
            <a:t>Cía</a:t>
          </a:r>
          <a:r>
            <a:rPr lang="es-EC" dirty="0" smtClean="0"/>
            <a:t> Ltda. S &amp; M, implementar las medidas correctivas mencionadas en cada una de las áreas analizadas.</a:t>
          </a:r>
          <a:endParaRPr lang="es-EC" dirty="0"/>
        </a:p>
      </dgm:t>
    </dgm:pt>
    <dgm:pt modelId="{6957CADE-ADB9-4384-9A5A-6F59C6CF8587}" type="parTrans" cxnId="{646AE5AF-F79F-40B9-A3B0-10D986C2E1D2}">
      <dgm:prSet/>
      <dgm:spPr/>
      <dgm:t>
        <a:bodyPr/>
        <a:lstStyle/>
        <a:p>
          <a:endParaRPr lang="es-EC"/>
        </a:p>
      </dgm:t>
    </dgm:pt>
    <dgm:pt modelId="{8F1A6BB1-9B99-4A12-90E1-4A7659C92A65}" type="sibTrans" cxnId="{646AE5AF-F79F-40B9-A3B0-10D986C2E1D2}">
      <dgm:prSet/>
      <dgm:spPr/>
      <dgm:t>
        <a:bodyPr/>
        <a:lstStyle/>
        <a:p>
          <a:endParaRPr lang="es-EC"/>
        </a:p>
      </dgm:t>
    </dgm:pt>
    <dgm:pt modelId="{7EC4B9E2-C4AE-49F0-808F-E8D7E29F74E3}" type="pres">
      <dgm:prSet presAssocID="{4951289F-4C89-4F6C-AB2B-8683104801F6}" presName="Name0" presStyleCnt="0">
        <dgm:presLayoutVars>
          <dgm:dir/>
          <dgm:animLvl val="lvl"/>
          <dgm:resizeHandles val="exact"/>
        </dgm:presLayoutVars>
      </dgm:prSet>
      <dgm:spPr/>
    </dgm:pt>
    <dgm:pt modelId="{2349B62C-1E04-4B1C-AB0E-43BF34F1A3F5}" type="pres">
      <dgm:prSet presAssocID="{4951289F-4C89-4F6C-AB2B-8683104801F6}" presName="tSp" presStyleCnt="0"/>
      <dgm:spPr/>
    </dgm:pt>
    <dgm:pt modelId="{E2B6B525-9FA9-42B3-BAD3-2D06BE012EC8}" type="pres">
      <dgm:prSet presAssocID="{4951289F-4C89-4F6C-AB2B-8683104801F6}" presName="bSp" presStyleCnt="0"/>
      <dgm:spPr/>
    </dgm:pt>
    <dgm:pt modelId="{4966C0C4-EF5D-4253-82F6-12F951ACF9FC}" type="pres">
      <dgm:prSet presAssocID="{4951289F-4C89-4F6C-AB2B-8683104801F6}" presName="process" presStyleCnt="0"/>
      <dgm:spPr/>
    </dgm:pt>
    <dgm:pt modelId="{9BF16BE4-BCC6-49A5-96F1-99D6CFDE1B8A}" type="pres">
      <dgm:prSet presAssocID="{31EC5561-FF80-4A92-B473-7F21C9DD319F}" presName="composite1" presStyleCnt="0"/>
      <dgm:spPr/>
    </dgm:pt>
    <dgm:pt modelId="{0A12C33B-3B29-4069-B018-4F7DFE99A419}" type="pres">
      <dgm:prSet presAssocID="{31EC5561-FF80-4A92-B473-7F21C9DD319F}" presName="dummyNode1" presStyleLbl="node1" presStyleIdx="0" presStyleCnt="2"/>
      <dgm:spPr/>
    </dgm:pt>
    <dgm:pt modelId="{C412F3B8-D9FC-4411-9A5B-2405BD1F7169}" type="pres">
      <dgm:prSet presAssocID="{31EC5561-FF80-4A92-B473-7F21C9DD319F}" presName="childNode1" presStyleLbl="bgAcc1" presStyleIdx="0" presStyleCnt="2" custScaleX="130094" custScaleY="185692">
        <dgm:presLayoutVars>
          <dgm:bulletEnabled val="1"/>
        </dgm:presLayoutVars>
      </dgm:prSet>
      <dgm:spPr/>
      <dgm:t>
        <a:bodyPr/>
        <a:lstStyle/>
        <a:p>
          <a:endParaRPr lang="es-EC"/>
        </a:p>
      </dgm:t>
    </dgm:pt>
    <dgm:pt modelId="{101AAC63-EA2B-4244-B323-820D731A8C4A}" type="pres">
      <dgm:prSet presAssocID="{31EC5561-FF80-4A92-B473-7F21C9DD319F}" presName="childNode1tx" presStyleLbl="bgAcc1" presStyleIdx="0" presStyleCnt="2">
        <dgm:presLayoutVars>
          <dgm:bulletEnabled val="1"/>
        </dgm:presLayoutVars>
      </dgm:prSet>
      <dgm:spPr/>
      <dgm:t>
        <a:bodyPr/>
        <a:lstStyle/>
        <a:p>
          <a:endParaRPr lang="es-EC"/>
        </a:p>
      </dgm:t>
    </dgm:pt>
    <dgm:pt modelId="{B0036438-0FC9-41B2-80F0-900DC70CC0AB}" type="pres">
      <dgm:prSet presAssocID="{31EC5561-FF80-4A92-B473-7F21C9DD319F}" presName="parentNode1" presStyleLbl="node1" presStyleIdx="0" presStyleCnt="2" custLinFactNeighborX="24944" custLinFactNeighborY="57670">
        <dgm:presLayoutVars>
          <dgm:chMax val="1"/>
          <dgm:bulletEnabled val="1"/>
        </dgm:presLayoutVars>
      </dgm:prSet>
      <dgm:spPr/>
      <dgm:t>
        <a:bodyPr/>
        <a:lstStyle/>
        <a:p>
          <a:endParaRPr lang="es-EC"/>
        </a:p>
      </dgm:t>
    </dgm:pt>
    <dgm:pt modelId="{A08B7246-357D-4B93-BC91-DE8F2888F38C}" type="pres">
      <dgm:prSet presAssocID="{31EC5561-FF80-4A92-B473-7F21C9DD319F}" presName="connSite1" presStyleCnt="0"/>
      <dgm:spPr/>
    </dgm:pt>
    <dgm:pt modelId="{DCFE8BB1-BC73-470C-B0A0-52AA4194ED85}" type="pres">
      <dgm:prSet presAssocID="{D1C28017-CB24-4030-B68E-8383CC1CB818}" presName="Name9" presStyleLbl="sibTrans2D1" presStyleIdx="0" presStyleCnt="1"/>
      <dgm:spPr/>
    </dgm:pt>
    <dgm:pt modelId="{3E0C1C8A-FDDF-4F6F-AEC9-7BB6CA8C18E4}" type="pres">
      <dgm:prSet presAssocID="{516E4F6D-1BAD-4370-A0E6-7E28A046625D}" presName="composite2" presStyleCnt="0"/>
      <dgm:spPr/>
    </dgm:pt>
    <dgm:pt modelId="{0AEEB8EF-8759-42E6-A52F-CCEC7DEA4F25}" type="pres">
      <dgm:prSet presAssocID="{516E4F6D-1BAD-4370-A0E6-7E28A046625D}" presName="dummyNode2" presStyleLbl="node1" presStyleIdx="0" presStyleCnt="2"/>
      <dgm:spPr/>
    </dgm:pt>
    <dgm:pt modelId="{F24BB580-8F71-4E2C-AA95-E44B2A6177CA}" type="pres">
      <dgm:prSet presAssocID="{516E4F6D-1BAD-4370-A0E6-7E28A046625D}" presName="childNode2" presStyleLbl="bgAcc1" presStyleIdx="1" presStyleCnt="2">
        <dgm:presLayoutVars>
          <dgm:bulletEnabled val="1"/>
        </dgm:presLayoutVars>
      </dgm:prSet>
      <dgm:spPr/>
      <dgm:t>
        <a:bodyPr/>
        <a:lstStyle/>
        <a:p>
          <a:endParaRPr lang="es-EC"/>
        </a:p>
      </dgm:t>
    </dgm:pt>
    <dgm:pt modelId="{CE6C42A2-1EB1-492F-872B-C2426D5546D3}" type="pres">
      <dgm:prSet presAssocID="{516E4F6D-1BAD-4370-A0E6-7E28A046625D}" presName="childNode2tx" presStyleLbl="bgAcc1" presStyleIdx="1" presStyleCnt="2">
        <dgm:presLayoutVars>
          <dgm:bulletEnabled val="1"/>
        </dgm:presLayoutVars>
      </dgm:prSet>
      <dgm:spPr/>
      <dgm:t>
        <a:bodyPr/>
        <a:lstStyle/>
        <a:p>
          <a:endParaRPr lang="es-EC"/>
        </a:p>
      </dgm:t>
    </dgm:pt>
    <dgm:pt modelId="{CE2ED7AE-D594-4E89-A087-FE10892565D8}" type="pres">
      <dgm:prSet presAssocID="{516E4F6D-1BAD-4370-A0E6-7E28A046625D}" presName="parentNode2" presStyleLbl="node1" presStyleIdx="1" presStyleCnt="2" custLinFactNeighborY="-21765">
        <dgm:presLayoutVars>
          <dgm:chMax val="0"/>
          <dgm:bulletEnabled val="1"/>
        </dgm:presLayoutVars>
      </dgm:prSet>
      <dgm:spPr/>
    </dgm:pt>
    <dgm:pt modelId="{FBE18678-2652-4A2E-B257-3D49ACC8D4C1}" type="pres">
      <dgm:prSet presAssocID="{516E4F6D-1BAD-4370-A0E6-7E28A046625D}" presName="connSite2" presStyleCnt="0"/>
      <dgm:spPr/>
    </dgm:pt>
  </dgm:ptLst>
  <dgm:cxnLst>
    <dgm:cxn modelId="{79ACC822-F6F5-4FBD-8A0B-5E2E2B4CCCD4}" type="presOf" srcId="{C6DDE9F1-019F-4F56-A7A5-58A1230B77C2}" destId="{101AAC63-EA2B-4244-B323-820D731A8C4A}" srcOrd="1" destOrd="0" presId="urn:microsoft.com/office/officeart/2005/8/layout/hProcess4"/>
    <dgm:cxn modelId="{A94A6465-4A77-45BE-9556-DB30FB5725C5}" type="presOf" srcId="{56192413-5724-4846-8E0E-0506902514DF}" destId="{CE6C42A2-1EB1-492F-872B-C2426D5546D3}" srcOrd="1" destOrd="0" presId="urn:microsoft.com/office/officeart/2005/8/layout/hProcess4"/>
    <dgm:cxn modelId="{7E1C1F24-2258-4053-B4F0-AA8192EC3DD6}" type="presOf" srcId="{D1C28017-CB24-4030-B68E-8383CC1CB818}" destId="{DCFE8BB1-BC73-470C-B0A0-52AA4194ED85}" srcOrd="0" destOrd="0" presId="urn:microsoft.com/office/officeart/2005/8/layout/hProcess4"/>
    <dgm:cxn modelId="{639A977C-2846-48E3-878C-56D4C6B9A6B1}" type="presOf" srcId="{31EC5561-FF80-4A92-B473-7F21C9DD319F}" destId="{B0036438-0FC9-41B2-80F0-900DC70CC0AB}" srcOrd="0" destOrd="0" presId="urn:microsoft.com/office/officeart/2005/8/layout/hProcess4"/>
    <dgm:cxn modelId="{8A11DA61-4F1A-4116-A628-239031597F1E}" type="presOf" srcId="{4951289F-4C89-4F6C-AB2B-8683104801F6}" destId="{7EC4B9E2-C4AE-49F0-808F-E8D7E29F74E3}" srcOrd="0" destOrd="0" presId="urn:microsoft.com/office/officeart/2005/8/layout/hProcess4"/>
    <dgm:cxn modelId="{BD496BC2-C927-4855-88E2-1269A353A238}" srcId="{4951289F-4C89-4F6C-AB2B-8683104801F6}" destId="{31EC5561-FF80-4A92-B473-7F21C9DD319F}" srcOrd="0" destOrd="0" parTransId="{36DB5D3F-D6D8-495B-86F1-A38B3B395D9C}" sibTransId="{D1C28017-CB24-4030-B68E-8383CC1CB818}"/>
    <dgm:cxn modelId="{310E2827-94E4-4F57-8EC7-367F578783C6}" srcId="{4951289F-4C89-4F6C-AB2B-8683104801F6}" destId="{516E4F6D-1BAD-4370-A0E6-7E28A046625D}" srcOrd="1" destOrd="0" parTransId="{A6D789FE-A999-4586-AFE5-C810F7AF5923}" sibTransId="{AFA48A6E-5DE5-4338-BBD9-A3EE357AF0C7}"/>
    <dgm:cxn modelId="{3D7B57BE-7086-4D04-A623-C297CBC5F623}" type="presOf" srcId="{56192413-5724-4846-8E0E-0506902514DF}" destId="{F24BB580-8F71-4E2C-AA95-E44B2A6177CA}" srcOrd="0" destOrd="0" presId="urn:microsoft.com/office/officeart/2005/8/layout/hProcess4"/>
    <dgm:cxn modelId="{88D30809-2D58-4083-BBDA-E7B44238B75D}" srcId="{31EC5561-FF80-4A92-B473-7F21C9DD319F}" destId="{C6DDE9F1-019F-4F56-A7A5-58A1230B77C2}" srcOrd="0" destOrd="0" parTransId="{6AAF231C-7EF3-4493-BF2E-CA1F5A6E6595}" sibTransId="{8A7E41AC-1F31-40E2-8E45-34B2A7ECA2CE}"/>
    <dgm:cxn modelId="{17F84997-5B1C-49DC-A690-FBE633148983}" type="presOf" srcId="{516E4F6D-1BAD-4370-A0E6-7E28A046625D}" destId="{CE2ED7AE-D594-4E89-A087-FE10892565D8}" srcOrd="0" destOrd="0" presId="urn:microsoft.com/office/officeart/2005/8/layout/hProcess4"/>
    <dgm:cxn modelId="{646AE5AF-F79F-40B9-A3B0-10D986C2E1D2}" srcId="{516E4F6D-1BAD-4370-A0E6-7E28A046625D}" destId="{56192413-5724-4846-8E0E-0506902514DF}" srcOrd="0" destOrd="0" parTransId="{6957CADE-ADB9-4384-9A5A-6F59C6CF8587}" sibTransId="{8F1A6BB1-9B99-4A12-90E1-4A7659C92A65}"/>
    <dgm:cxn modelId="{EDAD68C3-5BDE-4710-A866-5F529B2CD6B6}" type="presOf" srcId="{C6DDE9F1-019F-4F56-A7A5-58A1230B77C2}" destId="{C412F3B8-D9FC-4411-9A5B-2405BD1F7169}" srcOrd="0" destOrd="0" presId="urn:microsoft.com/office/officeart/2005/8/layout/hProcess4"/>
    <dgm:cxn modelId="{82297026-3D9D-48FF-9044-72146FEB3A69}" type="presParOf" srcId="{7EC4B9E2-C4AE-49F0-808F-E8D7E29F74E3}" destId="{2349B62C-1E04-4B1C-AB0E-43BF34F1A3F5}" srcOrd="0" destOrd="0" presId="urn:microsoft.com/office/officeart/2005/8/layout/hProcess4"/>
    <dgm:cxn modelId="{9B18F1C0-62B1-4612-84A1-52A0A91DDE81}" type="presParOf" srcId="{7EC4B9E2-C4AE-49F0-808F-E8D7E29F74E3}" destId="{E2B6B525-9FA9-42B3-BAD3-2D06BE012EC8}" srcOrd="1" destOrd="0" presId="urn:microsoft.com/office/officeart/2005/8/layout/hProcess4"/>
    <dgm:cxn modelId="{3672B907-48C9-48D0-A42C-45A9616593B3}" type="presParOf" srcId="{7EC4B9E2-C4AE-49F0-808F-E8D7E29F74E3}" destId="{4966C0C4-EF5D-4253-82F6-12F951ACF9FC}" srcOrd="2" destOrd="0" presId="urn:microsoft.com/office/officeart/2005/8/layout/hProcess4"/>
    <dgm:cxn modelId="{FA22F793-382D-4924-86DA-BA4F5EA75DFF}" type="presParOf" srcId="{4966C0C4-EF5D-4253-82F6-12F951ACF9FC}" destId="{9BF16BE4-BCC6-49A5-96F1-99D6CFDE1B8A}" srcOrd="0" destOrd="0" presId="urn:microsoft.com/office/officeart/2005/8/layout/hProcess4"/>
    <dgm:cxn modelId="{0C031A51-9FB1-4397-8FA8-C5FD43E22B6C}" type="presParOf" srcId="{9BF16BE4-BCC6-49A5-96F1-99D6CFDE1B8A}" destId="{0A12C33B-3B29-4069-B018-4F7DFE99A419}" srcOrd="0" destOrd="0" presId="urn:microsoft.com/office/officeart/2005/8/layout/hProcess4"/>
    <dgm:cxn modelId="{972C5746-6D1E-4470-A599-B79A04788FC9}" type="presParOf" srcId="{9BF16BE4-BCC6-49A5-96F1-99D6CFDE1B8A}" destId="{C412F3B8-D9FC-4411-9A5B-2405BD1F7169}" srcOrd="1" destOrd="0" presId="urn:microsoft.com/office/officeart/2005/8/layout/hProcess4"/>
    <dgm:cxn modelId="{F1832677-96BF-4026-97CB-EF41FB20B663}" type="presParOf" srcId="{9BF16BE4-BCC6-49A5-96F1-99D6CFDE1B8A}" destId="{101AAC63-EA2B-4244-B323-820D731A8C4A}" srcOrd="2" destOrd="0" presId="urn:microsoft.com/office/officeart/2005/8/layout/hProcess4"/>
    <dgm:cxn modelId="{4BA61FFC-911D-465B-99B8-766A01C7910E}" type="presParOf" srcId="{9BF16BE4-BCC6-49A5-96F1-99D6CFDE1B8A}" destId="{B0036438-0FC9-41B2-80F0-900DC70CC0AB}" srcOrd="3" destOrd="0" presId="urn:microsoft.com/office/officeart/2005/8/layout/hProcess4"/>
    <dgm:cxn modelId="{90DC4DE9-0F77-48A5-A047-39B39921BAD3}" type="presParOf" srcId="{9BF16BE4-BCC6-49A5-96F1-99D6CFDE1B8A}" destId="{A08B7246-357D-4B93-BC91-DE8F2888F38C}" srcOrd="4" destOrd="0" presId="urn:microsoft.com/office/officeart/2005/8/layout/hProcess4"/>
    <dgm:cxn modelId="{F6835031-E258-4569-A5E2-369259554256}" type="presParOf" srcId="{4966C0C4-EF5D-4253-82F6-12F951ACF9FC}" destId="{DCFE8BB1-BC73-470C-B0A0-52AA4194ED85}" srcOrd="1" destOrd="0" presId="urn:microsoft.com/office/officeart/2005/8/layout/hProcess4"/>
    <dgm:cxn modelId="{082C65E5-293D-49F1-924C-A4D113DE7CA1}" type="presParOf" srcId="{4966C0C4-EF5D-4253-82F6-12F951ACF9FC}" destId="{3E0C1C8A-FDDF-4F6F-AEC9-7BB6CA8C18E4}" srcOrd="2" destOrd="0" presId="urn:microsoft.com/office/officeart/2005/8/layout/hProcess4"/>
    <dgm:cxn modelId="{9709070A-68FB-4165-8DED-2003EC1CB845}" type="presParOf" srcId="{3E0C1C8A-FDDF-4F6F-AEC9-7BB6CA8C18E4}" destId="{0AEEB8EF-8759-42E6-A52F-CCEC7DEA4F25}" srcOrd="0" destOrd="0" presId="urn:microsoft.com/office/officeart/2005/8/layout/hProcess4"/>
    <dgm:cxn modelId="{CEE25216-E8FE-4923-859C-52C632FD6BDE}" type="presParOf" srcId="{3E0C1C8A-FDDF-4F6F-AEC9-7BB6CA8C18E4}" destId="{F24BB580-8F71-4E2C-AA95-E44B2A6177CA}" srcOrd="1" destOrd="0" presId="urn:microsoft.com/office/officeart/2005/8/layout/hProcess4"/>
    <dgm:cxn modelId="{B94AB9A5-3075-411F-8727-A1C8EFBF3AB1}" type="presParOf" srcId="{3E0C1C8A-FDDF-4F6F-AEC9-7BB6CA8C18E4}" destId="{CE6C42A2-1EB1-492F-872B-C2426D5546D3}" srcOrd="2" destOrd="0" presId="urn:microsoft.com/office/officeart/2005/8/layout/hProcess4"/>
    <dgm:cxn modelId="{DCFC133C-0911-4291-8876-B356C05106CB}" type="presParOf" srcId="{3E0C1C8A-FDDF-4F6F-AEC9-7BB6CA8C18E4}" destId="{CE2ED7AE-D594-4E89-A087-FE10892565D8}" srcOrd="3" destOrd="0" presId="urn:microsoft.com/office/officeart/2005/8/layout/hProcess4"/>
    <dgm:cxn modelId="{C8DBE3FD-65E1-4B65-9A3E-599195B43147}" type="presParOf" srcId="{3E0C1C8A-FDDF-4F6F-AEC9-7BB6CA8C18E4}" destId="{FBE18678-2652-4A2E-B257-3D49ACC8D4C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7BFF14-BDCD-4DFC-B9FD-F525880A63B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076A6EF3-F20E-421D-A01B-5E7304C6C593}">
      <dgm:prSet phldrT="[Texto]" custT="1"/>
      <dgm:spPr/>
      <dgm:t>
        <a:bodyPr/>
        <a:lstStyle/>
        <a:p>
          <a:r>
            <a:rPr lang="es-EC" sz="2000" dirty="0" smtClean="0">
              <a:solidFill>
                <a:schemeClr val="bg1"/>
              </a:solidFill>
            </a:rPr>
            <a:t>CONCLUSIÓN</a:t>
          </a:r>
          <a:endParaRPr lang="es-EC" sz="2000" dirty="0">
            <a:solidFill>
              <a:schemeClr val="bg1"/>
            </a:solidFill>
          </a:endParaRPr>
        </a:p>
      </dgm:t>
    </dgm:pt>
    <dgm:pt modelId="{611A5615-448B-440B-B8F3-24BADB02FC65}" type="parTrans" cxnId="{7A9CD405-98C4-4851-9C86-9BF405BCB44D}">
      <dgm:prSet/>
      <dgm:spPr/>
      <dgm:t>
        <a:bodyPr/>
        <a:lstStyle/>
        <a:p>
          <a:endParaRPr lang="es-EC"/>
        </a:p>
      </dgm:t>
    </dgm:pt>
    <dgm:pt modelId="{9F3BA1DC-5033-4EB3-B906-30DB418ADFE7}" type="sibTrans" cxnId="{7A9CD405-98C4-4851-9C86-9BF405BCB44D}">
      <dgm:prSet/>
      <dgm:spPr/>
      <dgm:t>
        <a:bodyPr/>
        <a:lstStyle/>
        <a:p>
          <a:endParaRPr lang="es-EC"/>
        </a:p>
      </dgm:t>
    </dgm:pt>
    <dgm:pt modelId="{55792EC8-9791-4E55-82F5-21CBBA186C4E}">
      <dgm:prSet phldrT="[Texto]" custT="1"/>
      <dgm:spPr/>
      <dgm:t>
        <a:bodyPr/>
        <a:lstStyle/>
        <a:p>
          <a:r>
            <a:rPr lang="es-EC" sz="1600" dirty="0" smtClean="0"/>
            <a:t>Al culminar la investigación realizada se puede afirmar que aunque la empresa y las áreas examinadas  cuenten con una planificación estratégica, políticas, normas que les permitan a los trabajadores guiar sus actividades y manera de proceder ante eventualidades, el no mantener una difusión continua de las mismas crea desconocimiento ante las mismas.</a:t>
          </a:r>
          <a:endParaRPr lang="es-EC" sz="1600" dirty="0"/>
        </a:p>
      </dgm:t>
    </dgm:pt>
    <dgm:pt modelId="{7FC22C31-4DD0-4B35-9BF4-D49DAC2720CF}" type="parTrans" cxnId="{7F5D1649-1B58-4983-ADF5-74459FF546FE}">
      <dgm:prSet/>
      <dgm:spPr/>
      <dgm:t>
        <a:bodyPr/>
        <a:lstStyle/>
        <a:p>
          <a:endParaRPr lang="es-EC"/>
        </a:p>
      </dgm:t>
    </dgm:pt>
    <dgm:pt modelId="{87B36548-F370-479A-8BF2-717E07EA8376}" type="sibTrans" cxnId="{7F5D1649-1B58-4983-ADF5-74459FF546FE}">
      <dgm:prSet/>
      <dgm:spPr/>
      <dgm:t>
        <a:bodyPr/>
        <a:lstStyle/>
        <a:p>
          <a:endParaRPr lang="es-EC"/>
        </a:p>
      </dgm:t>
    </dgm:pt>
    <dgm:pt modelId="{8052C922-86F3-4EE3-AF88-4E86BAF076D5}">
      <dgm:prSet phldrT="[Texto]" custT="1"/>
      <dgm:spPr/>
      <dgm:t>
        <a:bodyPr/>
        <a:lstStyle/>
        <a:p>
          <a:r>
            <a:rPr lang="es-EC" sz="2000" dirty="0" smtClean="0">
              <a:solidFill>
                <a:schemeClr val="bg1"/>
              </a:solidFill>
            </a:rPr>
            <a:t>RECOMENDACIÓN</a:t>
          </a:r>
          <a:endParaRPr lang="es-EC" sz="2000" dirty="0">
            <a:solidFill>
              <a:schemeClr val="bg1"/>
            </a:solidFill>
          </a:endParaRPr>
        </a:p>
      </dgm:t>
    </dgm:pt>
    <dgm:pt modelId="{5985C2D4-CE03-4332-8285-AE83C506D3D4}" type="parTrans" cxnId="{B2D45D3E-6CFE-4357-B2B2-EE35E7F5600A}">
      <dgm:prSet/>
      <dgm:spPr/>
      <dgm:t>
        <a:bodyPr/>
        <a:lstStyle/>
        <a:p>
          <a:endParaRPr lang="es-EC"/>
        </a:p>
      </dgm:t>
    </dgm:pt>
    <dgm:pt modelId="{C4E8A363-5BF0-41E7-93C6-10E767C2DC3F}" type="sibTrans" cxnId="{B2D45D3E-6CFE-4357-B2B2-EE35E7F5600A}">
      <dgm:prSet/>
      <dgm:spPr/>
      <dgm:t>
        <a:bodyPr/>
        <a:lstStyle/>
        <a:p>
          <a:endParaRPr lang="es-EC"/>
        </a:p>
      </dgm:t>
    </dgm:pt>
    <dgm:pt modelId="{5A066AB6-9532-442B-A04D-187333C3C825}">
      <dgm:prSet phldrT="[Texto]" custT="1"/>
      <dgm:spPr/>
      <dgm:t>
        <a:bodyPr/>
        <a:lstStyle/>
        <a:p>
          <a:r>
            <a:rPr lang="es-EC" sz="1600" dirty="0" smtClean="0"/>
            <a:t>Proporcionar una debida inducción, mantener una difusión constante y proporcionar a los trabajadores de cada área un impreso o el material necesario que les permita mantener un juicio apegado a las normativas de la empresa.</a:t>
          </a:r>
          <a:endParaRPr lang="es-EC" sz="1600" dirty="0"/>
        </a:p>
      </dgm:t>
    </dgm:pt>
    <dgm:pt modelId="{2201B5C8-DD50-4370-8E3C-1CDB11788948}" type="parTrans" cxnId="{94158402-EBC8-418B-8E88-76AB9934E650}">
      <dgm:prSet/>
      <dgm:spPr/>
      <dgm:t>
        <a:bodyPr/>
        <a:lstStyle/>
        <a:p>
          <a:endParaRPr lang="es-EC"/>
        </a:p>
      </dgm:t>
    </dgm:pt>
    <dgm:pt modelId="{687D4E18-33DC-4B41-86A9-8B49DCEF7E4A}" type="sibTrans" cxnId="{94158402-EBC8-418B-8E88-76AB9934E650}">
      <dgm:prSet/>
      <dgm:spPr/>
      <dgm:t>
        <a:bodyPr/>
        <a:lstStyle/>
        <a:p>
          <a:endParaRPr lang="es-EC"/>
        </a:p>
      </dgm:t>
    </dgm:pt>
    <dgm:pt modelId="{DF963A04-4FBE-4FBA-9E01-7986A68BFF2A}" type="pres">
      <dgm:prSet presAssocID="{5A7BFF14-BDCD-4DFC-B9FD-F525880A63BF}" presName="rootnode" presStyleCnt="0">
        <dgm:presLayoutVars>
          <dgm:chMax/>
          <dgm:chPref/>
          <dgm:dir/>
          <dgm:animLvl val="lvl"/>
        </dgm:presLayoutVars>
      </dgm:prSet>
      <dgm:spPr/>
    </dgm:pt>
    <dgm:pt modelId="{20A5F26A-4232-40F6-B187-EE56E80E1CA9}" type="pres">
      <dgm:prSet presAssocID="{076A6EF3-F20E-421D-A01B-5E7304C6C593}" presName="composite" presStyleCnt="0"/>
      <dgm:spPr/>
    </dgm:pt>
    <dgm:pt modelId="{B8B766C8-14B5-425A-B41F-EECC53BAC2E3}" type="pres">
      <dgm:prSet presAssocID="{076A6EF3-F20E-421D-A01B-5E7304C6C593}" presName="bentUpArrow1" presStyleLbl="alignImgPlace1" presStyleIdx="0" presStyleCnt="1" custScaleX="25730" custScaleY="136752" custLinFactNeighborX="25087" custLinFactNeighborY="-40136"/>
      <dgm:spPr/>
    </dgm:pt>
    <dgm:pt modelId="{17FE4D23-54EE-4DE7-A92C-1A9E245352AA}" type="pres">
      <dgm:prSet presAssocID="{076A6EF3-F20E-421D-A01B-5E7304C6C593}" presName="ParentText" presStyleLbl="node1" presStyleIdx="0" presStyleCnt="2" custScaleX="72208" custScaleY="28885" custLinFactNeighborX="6699" custLinFactNeighborY="-15329">
        <dgm:presLayoutVars>
          <dgm:chMax val="1"/>
          <dgm:chPref val="1"/>
          <dgm:bulletEnabled val="1"/>
        </dgm:presLayoutVars>
      </dgm:prSet>
      <dgm:spPr/>
    </dgm:pt>
    <dgm:pt modelId="{9F5C4AD2-28D9-4F54-B8EE-A4FA19EE0D77}" type="pres">
      <dgm:prSet presAssocID="{076A6EF3-F20E-421D-A01B-5E7304C6C593}" presName="ChildText" presStyleLbl="revTx" presStyleIdx="0" presStyleCnt="2" custScaleX="227178" custLinFactNeighborX="62004" custLinFactNeighborY="-13701">
        <dgm:presLayoutVars>
          <dgm:chMax val="0"/>
          <dgm:chPref val="0"/>
          <dgm:bulletEnabled val="1"/>
        </dgm:presLayoutVars>
      </dgm:prSet>
      <dgm:spPr/>
      <dgm:t>
        <a:bodyPr/>
        <a:lstStyle/>
        <a:p>
          <a:endParaRPr lang="es-EC"/>
        </a:p>
      </dgm:t>
    </dgm:pt>
    <dgm:pt modelId="{7F6C04FC-C171-44BF-85E5-B5B3C5981D60}" type="pres">
      <dgm:prSet presAssocID="{9F3BA1DC-5033-4EB3-B906-30DB418ADFE7}" presName="sibTrans" presStyleCnt="0"/>
      <dgm:spPr/>
    </dgm:pt>
    <dgm:pt modelId="{3623F115-45E1-46DD-93EB-CF31AA4F7774}" type="pres">
      <dgm:prSet presAssocID="{8052C922-86F3-4EE3-AF88-4E86BAF076D5}" presName="composite" presStyleCnt="0"/>
      <dgm:spPr/>
    </dgm:pt>
    <dgm:pt modelId="{EC76ED5B-2158-4C97-80E0-273296EDED2E}" type="pres">
      <dgm:prSet presAssocID="{8052C922-86F3-4EE3-AF88-4E86BAF076D5}" presName="ParentText" presStyleLbl="node1" presStyleIdx="1" presStyleCnt="2" custScaleX="94552" custScaleY="53400" custLinFactNeighborX="-39583" custLinFactNeighborY="-8687">
        <dgm:presLayoutVars>
          <dgm:chMax val="1"/>
          <dgm:chPref val="1"/>
          <dgm:bulletEnabled val="1"/>
        </dgm:presLayoutVars>
      </dgm:prSet>
      <dgm:spPr/>
    </dgm:pt>
    <dgm:pt modelId="{43168A7B-4493-4021-8CB3-53FC73220A1A}" type="pres">
      <dgm:prSet presAssocID="{8052C922-86F3-4EE3-AF88-4E86BAF076D5}" presName="FinalChildText" presStyleLbl="revTx" presStyleIdx="1" presStyleCnt="2" custScaleX="169293" custLinFactNeighborX="-10503" custLinFactNeighborY="-2805">
        <dgm:presLayoutVars>
          <dgm:chMax val="0"/>
          <dgm:chPref val="0"/>
          <dgm:bulletEnabled val="1"/>
        </dgm:presLayoutVars>
      </dgm:prSet>
      <dgm:spPr/>
      <dgm:t>
        <a:bodyPr/>
        <a:lstStyle/>
        <a:p>
          <a:endParaRPr lang="es-EC"/>
        </a:p>
      </dgm:t>
    </dgm:pt>
  </dgm:ptLst>
  <dgm:cxnLst>
    <dgm:cxn modelId="{7A9CD405-98C4-4851-9C86-9BF405BCB44D}" srcId="{5A7BFF14-BDCD-4DFC-B9FD-F525880A63BF}" destId="{076A6EF3-F20E-421D-A01B-5E7304C6C593}" srcOrd="0" destOrd="0" parTransId="{611A5615-448B-440B-B8F3-24BADB02FC65}" sibTransId="{9F3BA1DC-5033-4EB3-B906-30DB418ADFE7}"/>
    <dgm:cxn modelId="{23DB1AB9-F16A-46EA-BEAB-02A1C95160A4}" type="presOf" srcId="{5A7BFF14-BDCD-4DFC-B9FD-F525880A63BF}" destId="{DF963A04-4FBE-4FBA-9E01-7986A68BFF2A}" srcOrd="0" destOrd="0" presId="urn:microsoft.com/office/officeart/2005/8/layout/StepDownProcess"/>
    <dgm:cxn modelId="{94158402-EBC8-418B-8E88-76AB9934E650}" srcId="{8052C922-86F3-4EE3-AF88-4E86BAF076D5}" destId="{5A066AB6-9532-442B-A04D-187333C3C825}" srcOrd="0" destOrd="0" parTransId="{2201B5C8-DD50-4370-8E3C-1CDB11788948}" sibTransId="{687D4E18-33DC-4B41-86A9-8B49DCEF7E4A}"/>
    <dgm:cxn modelId="{56270ED6-E881-4F29-99BE-9A296A02830D}" type="presOf" srcId="{5A066AB6-9532-442B-A04D-187333C3C825}" destId="{43168A7B-4493-4021-8CB3-53FC73220A1A}" srcOrd="0" destOrd="0" presId="urn:microsoft.com/office/officeart/2005/8/layout/StepDownProcess"/>
    <dgm:cxn modelId="{7F5D1649-1B58-4983-ADF5-74459FF546FE}" srcId="{076A6EF3-F20E-421D-A01B-5E7304C6C593}" destId="{55792EC8-9791-4E55-82F5-21CBBA186C4E}" srcOrd="0" destOrd="0" parTransId="{7FC22C31-4DD0-4B35-9BF4-D49DAC2720CF}" sibTransId="{87B36548-F370-479A-8BF2-717E07EA8376}"/>
    <dgm:cxn modelId="{C724105A-C39F-403A-ABE9-FEE5EE94BCE8}" type="presOf" srcId="{8052C922-86F3-4EE3-AF88-4E86BAF076D5}" destId="{EC76ED5B-2158-4C97-80E0-273296EDED2E}" srcOrd="0" destOrd="0" presId="urn:microsoft.com/office/officeart/2005/8/layout/StepDownProcess"/>
    <dgm:cxn modelId="{095D5879-FC7B-4A08-90FB-F1FE9C906F35}" type="presOf" srcId="{076A6EF3-F20E-421D-A01B-5E7304C6C593}" destId="{17FE4D23-54EE-4DE7-A92C-1A9E245352AA}" srcOrd="0" destOrd="0" presId="urn:microsoft.com/office/officeart/2005/8/layout/StepDownProcess"/>
    <dgm:cxn modelId="{B2D45D3E-6CFE-4357-B2B2-EE35E7F5600A}" srcId="{5A7BFF14-BDCD-4DFC-B9FD-F525880A63BF}" destId="{8052C922-86F3-4EE3-AF88-4E86BAF076D5}" srcOrd="1" destOrd="0" parTransId="{5985C2D4-CE03-4332-8285-AE83C506D3D4}" sibTransId="{C4E8A363-5BF0-41E7-93C6-10E767C2DC3F}"/>
    <dgm:cxn modelId="{F1D21AAB-6024-4556-B068-623A84024980}" type="presOf" srcId="{55792EC8-9791-4E55-82F5-21CBBA186C4E}" destId="{9F5C4AD2-28D9-4F54-B8EE-A4FA19EE0D77}" srcOrd="0" destOrd="0" presId="urn:microsoft.com/office/officeart/2005/8/layout/StepDownProcess"/>
    <dgm:cxn modelId="{58B14C6D-2B5A-4981-83A1-BD7F9D409A86}" type="presParOf" srcId="{DF963A04-4FBE-4FBA-9E01-7986A68BFF2A}" destId="{20A5F26A-4232-40F6-B187-EE56E80E1CA9}" srcOrd="0" destOrd="0" presId="urn:microsoft.com/office/officeart/2005/8/layout/StepDownProcess"/>
    <dgm:cxn modelId="{B23F441F-5870-4A82-87CF-60714C9DC8AB}" type="presParOf" srcId="{20A5F26A-4232-40F6-B187-EE56E80E1CA9}" destId="{B8B766C8-14B5-425A-B41F-EECC53BAC2E3}" srcOrd="0" destOrd="0" presId="urn:microsoft.com/office/officeart/2005/8/layout/StepDownProcess"/>
    <dgm:cxn modelId="{4027F54C-12B2-4F29-8954-BF176B7A0737}" type="presParOf" srcId="{20A5F26A-4232-40F6-B187-EE56E80E1CA9}" destId="{17FE4D23-54EE-4DE7-A92C-1A9E245352AA}" srcOrd="1" destOrd="0" presId="urn:microsoft.com/office/officeart/2005/8/layout/StepDownProcess"/>
    <dgm:cxn modelId="{DB46E6E9-A230-406E-AD88-95FA914ED268}" type="presParOf" srcId="{20A5F26A-4232-40F6-B187-EE56E80E1CA9}" destId="{9F5C4AD2-28D9-4F54-B8EE-A4FA19EE0D77}" srcOrd="2" destOrd="0" presId="urn:microsoft.com/office/officeart/2005/8/layout/StepDownProcess"/>
    <dgm:cxn modelId="{1B52DE48-880E-4A36-906B-D5C234D05DA0}" type="presParOf" srcId="{DF963A04-4FBE-4FBA-9E01-7986A68BFF2A}" destId="{7F6C04FC-C171-44BF-85E5-B5B3C5981D60}" srcOrd="1" destOrd="0" presId="urn:microsoft.com/office/officeart/2005/8/layout/StepDownProcess"/>
    <dgm:cxn modelId="{66CB231C-0605-4DB2-AC17-366E3AD6C06A}" type="presParOf" srcId="{DF963A04-4FBE-4FBA-9E01-7986A68BFF2A}" destId="{3623F115-45E1-46DD-93EB-CF31AA4F7774}" srcOrd="2" destOrd="0" presId="urn:microsoft.com/office/officeart/2005/8/layout/StepDownProcess"/>
    <dgm:cxn modelId="{A7AC05BF-56E9-4840-9D43-CFE3A5896F1D}" type="presParOf" srcId="{3623F115-45E1-46DD-93EB-CF31AA4F7774}" destId="{EC76ED5B-2158-4C97-80E0-273296EDED2E}" srcOrd="0" destOrd="0" presId="urn:microsoft.com/office/officeart/2005/8/layout/StepDownProcess"/>
    <dgm:cxn modelId="{2E8E24A9-996C-4B84-A757-6D9EF426851A}" type="presParOf" srcId="{3623F115-45E1-46DD-93EB-CF31AA4F7774}" destId="{43168A7B-4493-4021-8CB3-53FC73220A1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44C7A2-889E-4CAD-B9C3-EB401B8DA8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02240200-2D18-4FCC-A773-AE0B66C4DBDB}">
      <dgm:prSet phldrT="[Texto]" custT="1"/>
      <dgm:spPr/>
      <dgm:t>
        <a:bodyPr/>
        <a:lstStyle/>
        <a:p>
          <a:r>
            <a:rPr lang="es-EC" sz="2000" dirty="0" smtClean="0"/>
            <a:t>CONCLUSIÓN</a:t>
          </a:r>
          <a:endParaRPr lang="es-EC" sz="2000" dirty="0"/>
        </a:p>
      </dgm:t>
    </dgm:pt>
    <dgm:pt modelId="{43E3EECE-9EA1-4C30-B45E-F02A30557722}" type="parTrans" cxnId="{9E540822-2440-4908-97A3-F0EB21553E06}">
      <dgm:prSet/>
      <dgm:spPr/>
      <dgm:t>
        <a:bodyPr/>
        <a:lstStyle/>
        <a:p>
          <a:endParaRPr lang="es-EC"/>
        </a:p>
      </dgm:t>
    </dgm:pt>
    <dgm:pt modelId="{F2B1A05B-E732-49BD-BCF0-0651ECE9922E}" type="sibTrans" cxnId="{9E540822-2440-4908-97A3-F0EB21553E06}">
      <dgm:prSet/>
      <dgm:spPr/>
      <dgm:t>
        <a:bodyPr/>
        <a:lstStyle/>
        <a:p>
          <a:endParaRPr lang="es-EC"/>
        </a:p>
      </dgm:t>
    </dgm:pt>
    <dgm:pt modelId="{B760187C-8988-4ED3-A365-3D947A2A7E5C}">
      <dgm:prSet phldrT="[Texto]" custT="1"/>
      <dgm:spPr/>
      <dgm:t>
        <a:bodyPr/>
        <a:lstStyle/>
        <a:p>
          <a:r>
            <a:rPr lang="es-EC" sz="2000" dirty="0" smtClean="0"/>
            <a:t>RECOMENDACIÓN</a:t>
          </a:r>
          <a:endParaRPr lang="es-EC" sz="2000" dirty="0"/>
        </a:p>
      </dgm:t>
    </dgm:pt>
    <dgm:pt modelId="{042B3D8C-7C70-45EF-A659-C110C4279E7D}" type="parTrans" cxnId="{34E5BD31-6654-4BC5-AC58-AA52B95625D5}">
      <dgm:prSet/>
      <dgm:spPr/>
      <dgm:t>
        <a:bodyPr/>
        <a:lstStyle/>
        <a:p>
          <a:endParaRPr lang="es-EC"/>
        </a:p>
      </dgm:t>
    </dgm:pt>
    <dgm:pt modelId="{0521BF3D-D7F2-407C-9D9F-88104F01719D}" type="sibTrans" cxnId="{34E5BD31-6654-4BC5-AC58-AA52B95625D5}">
      <dgm:prSet/>
      <dgm:spPr/>
      <dgm:t>
        <a:bodyPr/>
        <a:lstStyle/>
        <a:p>
          <a:endParaRPr lang="es-EC"/>
        </a:p>
      </dgm:t>
    </dgm:pt>
    <dgm:pt modelId="{9730548B-781D-44C2-89B9-9072A2E09E08}">
      <dgm:prSet custT="1"/>
      <dgm:spPr/>
      <dgm:t>
        <a:bodyPr/>
        <a:lstStyle/>
        <a:p>
          <a:r>
            <a:rPr lang="es-EC" sz="1600" dirty="0" smtClean="0"/>
            <a:t>La entidad cuenta con un proveedor de los sistema de información los cuales han cubierto las necesidades de la empresa durante sus inicios, sin embargo el crecimiento de la compañía ha impedido que estos puedan seguir satisfaciendo sus necesidades, además se debe capacitar de manera continua para que los empleados utilicen de manera óptima, efectiva y eficiente los mismos.</a:t>
          </a:r>
          <a:endParaRPr lang="es-EC" sz="1600" dirty="0"/>
        </a:p>
      </dgm:t>
    </dgm:pt>
    <dgm:pt modelId="{760FE9EC-1E91-4CAA-AA78-63DDC046A371}" type="parTrans" cxnId="{310BE6F8-D9CF-4923-9CE0-57C8145AAC38}">
      <dgm:prSet/>
      <dgm:spPr/>
      <dgm:t>
        <a:bodyPr/>
        <a:lstStyle/>
        <a:p>
          <a:endParaRPr lang="es-EC"/>
        </a:p>
      </dgm:t>
    </dgm:pt>
    <dgm:pt modelId="{90D9C118-B68F-49A0-BC97-20AC6115B04F}" type="sibTrans" cxnId="{310BE6F8-D9CF-4923-9CE0-57C8145AAC38}">
      <dgm:prSet/>
      <dgm:spPr/>
      <dgm:t>
        <a:bodyPr/>
        <a:lstStyle/>
        <a:p>
          <a:endParaRPr lang="es-EC"/>
        </a:p>
      </dgm:t>
    </dgm:pt>
    <dgm:pt modelId="{D5A147B4-76EA-4508-AE3F-29D8650C9408}">
      <dgm:prSet custT="1"/>
      <dgm:spPr/>
      <dgm:t>
        <a:bodyPr/>
        <a:lstStyle/>
        <a:p>
          <a:r>
            <a:rPr lang="es-EC" sz="1600" dirty="0" smtClean="0"/>
            <a:t>Es indispensable que gerencia analice la implementación del área de sistemas o a su vez un nuevo proveedor que pueda satisfacer las crecientes necesidades de la empresa, de manera que la información fluya oportunamente.</a:t>
          </a:r>
          <a:endParaRPr lang="es-EC" sz="1600" dirty="0"/>
        </a:p>
      </dgm:t>
    </dgm:pt>
    <dgm:pt modelId="{47F17208-5752-41CF-94C2-4E48C569D757}" type="parTrans" cxnId="{9CA4AFE2-9DA6-45DB-8870-6CB4818AE7DC}">
      <dgm:prSet/>
      <dgm:spPr/>
      <dgm:t>
        <a:bodyPr/>
        <a:lstStyle/>
        <a:p>
          <a:endParaRPr lang="es-EC"/>
        </a:p>
      </dgm:t>
    </dgm:pt>
    <dgm:pt modelId="{3A040683-3BAD-4EF3-8C4B-72C7E48BA4FC}" type="sibTrans" cxnId="{9CA4AFE2-9DA6-45DB-8870-6CB4818AE7DC}">
      <dgm:prSet/>
      <dgm:spPr/>
      <dgm:t>
        <a:bodyPr/>
        <a:lstStyle/>
        <a:p>
          <a:endParaRPr lang="es-EC"/>
        </a:p>
      </dgm:t>
    </dgm:pt>
    <dgm:pt modelId="{D9D46681-2BB5-4625-8330-978356334735}" type="pres">
      <dgm:prSet presAssocID="{1244C7A2-889E-4CAD-B9C3-EB401B8DA841}" presName="linear" presStyleCnt="0">
        <dgm:presLayoutVars>
          <dgm:dir/>
          <dgm:animLvl val="lvl"/>
          <dgm:resizeHandles val="exact"/>
        </dgm:presLayoutVars>
      </dgm:prSet>
      <dgm:spPr/>
    </dgm:pt>
    <dgm:pt modelId="{6F39CE67-2763-48A5-B8AB-CA2675648DA6}" type="pres">
      <dgm:prSet presAssocID="{02240200-2D18-4FCC-A773-AE0B66C4DBDB}" presName="parentLin" presStyleCnt="0"/>
      <dgm:spPr/>
    </dgm:pt>
    <dgm:pt modelId="{803ACED8-29A0-4063-A1A6-3B6816754E7A}" type="pres">
      <dgm:prSet presAssocID="{02240200-2D18-4FCC-A773-AE0B66C4DBDB}" presName="parentLeftMargin" presStyleLbl="node1" presStyleIdx="0" presStyleCnt="2"/>
      <dgm:spPr/>
    </dgm:pt>
    <dgm:pt modelId="{9A7C4160-D82B-426D-A74B-F8C927CDF435}" type="pres">
      <dgm:prSet presAssocID="{02240200-2D18-4FCC-A773-AE0B66C4DBDB}" presName="parentText" presStyleLbl="node1" presStyleIdx="0" presStyleCnt="2" custScaleX="55285" custScaleY="50247">
        <dgm:presLayoutVars>
          <dgm:chMax val="0"/>
          <dgm:bulletEnabled val="1"/>
        </dgm:presLayoutVars>
      </dgm:prSet>
      <dgm:spPr/>
      <dgm:t>
        <a:bodyPr/>
        <a:lstStyle/>
        <a:p>
          <a:endParaRPr lang="es-EC"/>
        </a:p>
      </dgm:t>
    </dgm:pt>
    <dgm:pt modelId="{A7CBCC0C-BAAC-4648-B947-686433D8CFA0}" type="pres">
      <dgm:prSet presAssocID="{02240200-2D18-4FCC-A773-AE0B66C4DBDB}" presName="negativeSpace" presStyleCnt="0"/>
      <dgm:spPr/>
    </dgm:pt>
    <dgm:pt modelId="{B4EEDA5D-B3E0-4D31-9962-EA23B58DAEF8}" type="pres">
      <dgm:prSet presAssocID="{02240200-2D18-4FCC-A773-AE0B66C4DBDB}" presName="childText" presStyleLbl="conFgAcc1" presStyleIdx="0" presStyleCnt="2">
        <dgm:presLayoutVars>
          <dgm:bulletEnabled val="1"/>
        </dgm:presLayoutVars>
      </dgm:prSet>
      <dgm:spPr/>
    </dgm:pt>
    <dgm:pt modelId="{F24D5485-9E75-4259-B2C1-71D0BDD10B09}" type="pres">
      <dgm:prSet presAssocID="{F2B1A05B-E732-49BD-BCF0-0651ECE9922E}" presName="spaceBetweenRectangles" presStyleCnt="0"/>
      <dgm:spPr/>
    </dgm:pt>
    <dgm:pt modelId="{3E2B5609-48CF-4F24-B6AD-A383D51FEB50}" type="pres">
      <dgm:prSet presAssocID="{B760187C-8988-4ED3-A365-3D947A2A7E5C}" presName="parentLin" presStyleCnt="0"/>
      <dgm:spPr/>
    </dgm:pt>
    <dgm:pt modelId="{6A63CBD0-EDB3-4A40-9BCF-A54F09333D9B}" type="pres">
      <dgm:prSet presAssocID="{B760187C-8988-4ED3-A365-3D947A2A7E5C}" presName="parentLeftMargin" presStyleLbl="node1" presStyleIdx="0" presStyleCnt="2"/>
      <dgm:spPr/>
    </dgm:pt>
    <dgm:pt modelId="{078CB013-91A1-497A-85F0-E66FB8008185}" type="pres">
      <dgm:prSet presAssocID="{B760187C-8988-4ED3-A365-3D947A2A7E5C}" presName="parentText" presStyleLbl="node1" presStyleIdx="1" presStyleCnt="2" custScaleX="62253" custScaleY="36808">
        <dgm:presLayoutVars>
          <dgm:chMax val="0"/>
          <dgm:bulletEnabled val="1"/>
        </dgm:presLayoutVars>
      </dgm:prSet>
      <dgm:spPr/>
    </dgm:pt>
    <dgm:pt modelId="{765721F2-198C-4D5B-8D2F-96DFAB495A00}" type="pres">
      <dgm:prSet presAssocID="{B760187C-8988-4ED3-A365-3D947A2A7E5C}" presName="negativeSpace" presStyleCnt="0"/>
      <dgm:spPr/>
    </dgm:pt>
    <dgm:pt modelId="{CC40FEA7-09F9-452B-B692-6EBC9905E947}" type="pres">
      <dgm:prSet presAssocID="{B760187C-8988-4ED3-A365-3D947A2A7E5C}" presName="childText" presStyleLbl="conFgAcc1" presStyleIdx="1" presStyleCnt="2">
        <dgm:presLayoutVars>
          <dgm:bulletEnabled val="1"/>
        </dgm:presLayoutVars>
      </dgm:prSet>
      <dgm:spPr/>
    </dgm:pt>
  </dgm:ptLst>
  <dgm:cxnLst>
    <dgm:cxn modelId="{FB6846C9-87B6-4A20-97C6-E2DC31898C02}" type="presOf" srcId="{B760187C-8988-4ED3-A365-3D947A2A7E5C}" destId="{078CB013-91A1-497A-85F0-E66FB8008185}" srcOrd="1" destOrd="0" presId="urn:microsoft.com/office/officeart/2005/8/layout/list1"/>
    <dgm:cxn modelId="{34E5BD31-6654-4BC5-AC58-AA52B95625D5}" srcId="{1244C7A2-889E-4CAD-B9C3-EB401B8DA841}" destId="{B760187C-8988-4ED3-A365-3D947A2A7E5C}" srcOrd="1" destOrd="0" parTransId="{042B3D8C-7C70-45EF-A659-C110C4279E7D}" sibTransId="{0521BF3D-D7F2-407C-9D9F-88104F01719D}"/>
    <dgm:cxn modelId="{A0E78C19-2225-41F0-A2B2-24450DA08A9C}" type="presOf" srcId="{02240200-2D18-4FCC-A773-AE0B66C4DBDB}" destId="{803ACED8-29A0-4063-A1A6-3B6816754E7A}" srcOrd="0" destOrd="0" presId="urn:microsoft.com/office/officeart/2005/8/layout/list1"/>
    <dgm:cxn modelId="{310BE6F8-D9CF-4923-9CE0-57C8145AAC38}" srcId="{02240200-2D18-4FCC-A773-AE0B66C4DBDB}" destId="{9730548B-781D-44C2-89B9-9072A2E09E08}" srcOrd="0" destOrd="0" parTransId="{760FE9EC-1E91-4CAA-AA78-63DDC046A371}" sibTransId="{90D9C118-B68F-49A0-BC97-20AC6115B04F}"/>
    <dgm:cxn modelId="{47240077-E291-4C34-B3B2-DF1D75361BA9}" type="presOf" srcId="{D5A147B4-76EA-4508-AE3F-29D8650C9408}" destId="{CC40FEA7-09F9-452B-B692-6EBC9905E947}" srcOrd="0" destOrd="0" presId="urn:microsoft.com/office/officeart/2005/8/layout/list1"/>
    <dgm:cxn modelId="{D967805B-167B-4892-9FFB-912DE5D39B77}" type="presOf" srcId="{B760187C-8988-4ED3-A365-3D947A2A7E5C}" destId="{6A63CBD0-EDB3-4A40-9BCF-A54F09333D9B}" srcOrd="0" destOrd="0" presId="urn:microsoft.com/office/officeart/2005/8/layout/list1"/>
    <dgm:cxn modelId="{C56043D6-7D1A-471B-A7F5-9CDA90A11A91}" type="presOf" srcId="{1244C7A2-889E-4CAD-B9C3-EB401B8DA841}" destId="{D9D46681-2BB5-4625-8330-978356334735}" srcOrd="0" destOrd="0" presId="urn:microsoft.com/office/officeart/2005/8/layout/list1"/>
    <dgm:cxn modelId="{F3E1CBBA-75C8-43AF-BF09-8FDC3E6A738E}" type="presOf" srcId="{9730548B-781D-44C2-89B9-9072A2E09E08}" destId="{B4EEDA5D-B3E0-4D31-9962-EA23B58DAEF8}" srcOrd="0" destOrd="0" presId="urn:microsoft.com/office/officeart/2005/8/layout/list1"/>
    <dgm:cxn modelId="{9E540822-2440-4908-97A3-F0EB21553E06}" srcId="{1244C7A2-889E-4CAD-B9C3-EB401B8DA841}" destId="{02240200-2D18-4FCC-A773-AE0B66C4DBDB}" srcOrd="0" destOrd="0" parTransId="{43E3EECE-9EA1-4C30-B45E-F02A30557722}" sibTransId="{F2B1A05B-E732-49BD-BCF0-0651ECE9922E}"/>
    <dgm:cxn modelId="{9E30B757-DA71-40A7-BE13-F0DE688002B7}" type="presOf" srcId="{02240200-2D18-4FCC-A773-AE0B66C4DBDB}" destId="{9A7C4160-D82B-426D-A74B-F8C927CDF435}" srcOrd="1" destOrd="0" presId="urn:microsoft.com/office/officeart/2005/8/layout/list1"/>
    <dgm:cxn modelId="{9CA4AFE2-9DA6-45DB-8870-6CB4818AE7DC}" srcId="{B760187C-8988-4ED3-A365-3D947A2A7E5C}" destId="{D5A147B4-76EA-4508-AE3F-29D8650C9408}" srcOrd="0" destOrd="0" parTransId="{47F17208-5752-41CF-94C2-4E48C569D757}" sibTransId="{3A040683-3BAD-4EF3-8C4B-72C7E48BA4FC}"/>
    <dgm:cxn modelId="{C6808F05-C685-466D-ABBF-404F7501D0D9}" type="presParOf" srcId="{D9D46681-2BB5-4625-8330-978356334735}" destId="{6F39CE67-2763-48A5-B8AB-CA2675648DA6}" srcOrd="0" destOrd="0" presId="urn:microsoft.com/office/officeart/2005/8/layout/list1"/>
    <dgm:cxn modelId="{5277D3B4-C031-4AA9-895F-BB15E0CE7101}" type="presParOf" srcId="{6F39CE67-2763-48A5-B8AB-CA2675648DA6}" destId="{803ACED8-29A0-4063-A1A6-3B6816754E7A}" srcOrd="0" destOrd="0" presId="urn:microsoft.com/office/officeart/2005/8/layout/list1"/>
    <dgm:cxn modelId="{5A770C14-69CA-4409-8DA4-1137AE240031}" type="presParOf" srcId="{6F39CE67-2763-48A5-B8AB-CA2675648DA6}" destId="{9A7C4160-D82B-426D-A74B-F8C927CDF435}" srcOrd="1" destOrd="0" presId="urn:microsoft.com/office/officeart/2005/8/layout/list1"/>
    <dgm:cxn modelId="{201E4330-F8C0-4341-A635-5CB1A03B0644}" type="presParOf" srcId="{D9D46681-2BB5-4625-8330-978356334735}" destId="{A7CBCC0C-BAAC-4648-B947-686433D8CFA0}" srcOrd="1" destOrd="0" presId="urn:microsoft.com/office/officeart/2005/8/layout/list1"/>
    <dgm:cxn modelId="{66BDB144-8147-4520-99F9-CFE7B2E7542C}" type="presParOf" srcId="{D9D46681-2BB5-4625-8330-978356334735}" destId="{B4EEDA5D-B3E0-4D31-9962-EA23B58DAEF8}" srcOrd="2" destOrd="0" presId="urn:microsoft.com/office/officeart/2005/8/layout/list1"/>
    <dgm:cxn modelId="{080389AE-92A3-40C8-B913-E8E1BEB7126B}" type="presParOf" srcId="{D9D46681-2BB5-4625-8330-978356334735}" destId="{F24D5485-9E75-4259-B2C1-71D0BDD10B09}" srcOrd="3" destOrd="0" presId="urn:microsoft.com/office/officeart/2005/8/layout/list1"/>
    <dgm:cxn modelId="{EC8A839C-2D1E-40F9-A021-88D35D480BC2}" type="presParOf" srcId="{D9D46681-2BB5-4625-8330-978356334735}" destId="{3E2B5609-48CF-4F24-B6AD-A383D51FEB50}" srcOrd="4" destOrd="0" presId="urn:microsoft.com/office/officeart/2005/8/layout/list1"/>
    <dgm:cxn modelId="{BC5825A6-6D25-4038-8571-BB019BFAB276}" type="presParOf" srcId="{3E2B5609-48CF-4F24-B6AD-A383D51FEB50}" destId="{6A63CBD0-EDB3-4A40-9BCF-A54F09333D9B}" srcOrd="0" destOrd="0" presId="urn:microsoft.com/office/officeart/2005/8/layout/list1"/>
    <dgm:cxn modelId="{D75DC04D-0847-4E94-A7C6-C4917D356933}" type="presParOf" srcId="{3E2B5609-48CF-4F24-B6AD-A383D51FEB50}" destId="{078CB013-91A1-497A-85F0-E66FB8008185}" srcOrd="1" destOrd="0" presId="urn:microsoft.com/office/officeart/2005/8/layout/list1"/>
    <dgm:cxn modelId="{83A5B8DA-356D-4158-A77F-C570F219C0AF}" type="presParOf" srcId="{D9D46681-2BB5-4625-8330-978356334735}" destId="{765721F2-198C-4D5B-8D2F-96DFAB495A00}" srcOrd="5" destOrd="0" presId="urn:microsoft.com/office/officeart/2005/8/layout/list1"/>
    <dgm:cxn modelId="{385AFA69-4F5B-4F2C-9EDA-2947B78238B1}" type="presParOf" srcId="{D9D46681-2BB5-4625-8330-978356334735}" destId="{CC40FEA7-09F9-452B-B692-6EBC9905E94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28D77D-FF48-41DD-9360-AE00C77E44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08524E77-ACD1-4EF7-9103-C36FE792F02A}">
      <dgm:prSet phldrT="[Texto]"/>
      <dgm:spPr/>
      <dgm:t>
        <a:bodyPr/>
        <a:lstStyle/>
        <a:p>
          <a:r>
            <a:rPr lang="es-EC" dirty="0" smtClean="0"/>
            <a:t>CONCLUSIÓN </a:t>
          </a:r>
          <a:endParaRPr lang="es-EC" dirty="0"/>
        </a:p>
      </dgm:t>
    </dgm:pt>
    <dgm:pt modelId="{157DCFFB-5375-4DE3-8138-3DF902A9AA07}" type="parTrans" cxnId="{69FCD63D-27F9-404E-AF72-3D67BBCAE709}">
      <dgm:prSet/>
      <dgm:spPr/>
      <dgm:t>
        <a:bodyPr/>
        <a:lstStyle/>
        <a:p>
          <a:endParaRPr lang="es-EC"/>
        </a:p>
      </dgm:t>
    </dgm:pt>
    <dgm:pt modelId="{5EB70F36-7FB7-409F-80FD-86954D31EBCF}" type="sibTrans" cxnId="{69FCD63D-27F9-404E-AF72-3D67BBCAE709}">
      <dgm:prSet/>
      <dgm:spPr/>
      <dgm:t>
        <a:bodyPr/>
        <a:lstStyle/>
        <a:p>
          <a:endParaRPr lang="es-EC"/>
        </a:p>
      </dgm:t>
    </dgm:pt>
    <dgm:pt modelId="{D422131D-0C11-4AFC-B68F-2E2A5F885847}">
      <dgm:prSet phldrT="[Texto]"/>
      <dgm:spPr/>
      <dgm:t>
        <a:bodyPr/>
        <a:lstStyle/>
        <a:p>
          <a:r>
            <a:rPr lang="es-EC" dirty="0" smtClean="0"/>
            <a:t>Las áreas que requieran de capacitación tienen la obligación de presentar sus planes en el mes de enero para el debido análisis presupuestario.</a:t>
          </a:r>
          <a:endParaRPr lang="es-EC" dirty="0"/>
        </a:p>
      </dgm:t>
    </dgm:pt>
    <dgm:pt modelId="{ADDC7D50-EEC7-4BA5-B3BA-9E235F53F61A}" type="parTrans" cxnId="{54D7E13B-7B57-4D88-BFBB-7729BFCBEAD4}">
      <dgm:prSet/>
      <dgm:spPr/>
      <dgm:t>
        <a:bodyPr/>
        <a:lstStyle/>
        <a:p>
          <a:endParaRPr lang="es-EC"/>
        </a:p>
      </dgm:t>
    </dgm:pt>
    <dgm:pt modelId="{3483ADE1-4763-4D89-8477-102C24E00C30}" type="sibTrans" cxnId="{54D7E13B-7B57-4D88-BFBB-7729BFCBEAD4}">
      <dgm:prSet/>
      <dgm:spPr/>
      <dgm:t>
        <a:bodyPr/>
        <a:lstStyle/>
        <a:p>
          <a:endParaRPr lang="es-EC"/>
        </a:p>
      </dgm:t>
    </dgm:pt>
    <dgm:pt modelId="{3EA460D5-54ED-4561-A3FB-797C01BBA8EB}">
      <dgm:prSet phldrT="[Texto]"/>
      <dgm:spPr/>
      <dgm:t>
        <a:bodyPr/>
        <a:lstStyle/>
        <a:p>
          <a:r>
            <a:rPr lang="es-EC" dirty="0" smtClean="0"/>
            <a:t>RECOMENDACIÓN</a:t>
          </a:r>
          <a:endParaRPr lang="es-EC" dirty="0"/>
        </a:p>
      </dgm:t>
    </dgm:pt>
    <dgm:pt modelId="{FFD8E3EA-7210-414F-A746-746256243EAF}" type="parTrans" cxnId="{0B1B20C5-C832-407F-8231-749C1853EEBE}">
      <dgm:prSet/>
      <dgm:spPr/>
      <dgm:t>
        <a:bodyPr/>
        <a:lstStyle/>
        <a:p>
          <a:endParaRPr lang="es-EC"/>
        </a:p>
      </dgm:t>
    </dgm:pt>
    <dgm:pt modelId="{1387905A-7E46-440E-BC31-1D686F9E1435}" type="sibTrans" cxnId="{0B1B20C5-C832-407F-8231-749C1853EEBE}">
      <dgm:prSet/>
      <dgm:spPr/>
      <dgm:t>
        <a:bodyPr/>
        <a:lstStyle/>
        <a:p>
          <a:endParaRPr lang="es-EC"/>
        </a:p>
      </dgm:t>
    </dgm:pt>
    <dgm:pt modelId="{BCCD2212-47E8-4821-A03D-3E973D47FB20}">
      <dgm:prSet/>
      <dgm:spPr/>
      <dgm:t>
        <a:bodyPr/>
        <a:lstStyle/>
        <a:p>
          <a:r>
            <a:rPr lang="es-EC" smtClean="0"/>
            <a:t>Se recomienda brindar a gerencia tomar atención en las capacitaciones que solicitan las áreas, realizar el análisis de prioridad y velar para que los trabajadores se mantengan actualizados.</a:t>
          </a:r>
          <a:endParaRPr lang="es-EC"/>
        </a:p>
      </dgm:t>
    </dgm:pt>
    <dgm:pt modelId="{54865EB3-7375-4468-88B4-02B1771298FD}" type="parTrans" cxnId="{2D92EAAC-3FAC-440B-8705-E8F112908BC1}">
      <dgm:prSet/>
      <dgm:spPr/>
      <dgm:t>
        <a:bodyPr/>
        <a:lstStyle/>
        <a:p>
          <a:endParaRPr lang="es-EC"/>
        </a:p>
      </dgm:t>
    </dgm:pt>
    <dgm:pt modelId="{779733FD-1D3C-41DA-8CBC-9FE54C6E73A3}" type="sibTrans" cxnId="{2D92EAAC-3FAC-440B-8705-E8F112908BC1}">
      <dgm:prSet/>
      <dgm:spPr/>
      <dgm:t>
        <a:bodyPr/>
        <a:lstStyle/>
        <a:p>
          <a:endParaRPr lang="es-EC"/>
        </a:p>
      </dgm:t>
    </dgm:pt>
    <dgm:pt modelId="{A0BA9270-FCA9-4277-A3A3-AFE77E86A399}" type="pres">
      <dgm:prSet presAssocID="{0A28D77D-FF48-41DD-9360-AE00C77E447F}" presName="Name0" presStyleCnt="0">
        <dgm:presLayoutVars>
          <dgm:dir/>
          <dgm:animLvl val="lvl"/>
          <dgm:resizeHandles val="exact"/>
        </dgm:presLayoutVars>
      </dgm:prSet>
      <dgm:spPr/>
    </dgm:pt>
    <dgm:pt modelId="{842423FA-74A6-44AE-B292-AC8A30C51161}" type="pres">
      <dgm:prSet presAssocID="{08524E77-ACD1-4EF7-9103-C36FE792F02A}" presName="composite" presStyleCnt="0"/>
      <dgm:spPr/>
    </dgm:pt>
    <dgm:pt modelId="{FDDFEA4C-97A0-4493-96B3-8983907F6A5E}" type="pres">
      <dgm:prSet presAssocID="{08524E77-ACD1-4EF7-9103-C36FE792F02A}" presName="parTx" presStyleLbl="alignNode1" presStyleIdx="0" presStyleCnt="2">
        <dgm:presLayoutVars>
          <dgm:chMax val="0"/>
          <dgm:chPref val="0"/>
          <dgm:bulletEnabled val="1"/>
        </dgm:presLayoutVars>
      </dgm:prSet>
      <dgm:spPr/>
    </dgm:pt>
    <dgm:pt modelId="{4B9449EF-E24C-43C6-A5B6-265B91E995E0}" type="pres">
      <dgm:prSet presAssocID="{08524E77-ACD1-4EF7-9103-C36FE792F02A}" presName="desTx" presStyleLbl="alignAccFollowNode1" presStyleIdx="0" presStyleCnt="2">
        <dgm:presLayoutVars>
          <dgm:bulletEnabled val="1"/>
        </dgm:presLayoutVars>
      </dgm:prSet>
      <dgm:spPr/>
      <dgm:t>
        <a:bodyPr/>
        <a:lstStyle/>
        <a:p>
          <a:endParaRPr lang="es-EC"/>
        </a:p>
      </dgm:t>
    </dgm:pt>
    <dgm:pt modelId="{D996F03A-15B4-4CC8-B6B2-7090BAD88360}" type="pres">
      <dgm:prSet presAssocID="{5EB70F36-7FB7-409F-80FD-86954D31EBCF}" presName="space" presStyleCnt="0"/>
      <dgm:spPr/>
    </dgm:pt>
    <dgm:pt modelId="{D1DA25CD-521A-4638-A33F-96C8CAA99ABD}" type="pres">
      <dgm:prSet presAssocID="{3EA460D5-54ED-4561-A3FB-797C01BBA8EB}" presName="composite" presStyleCnt="0"/>
      <dgm:spPr/>
    </dgm:pt>
    <dgm:pt modelId="{B999D3D0-35F2-4D35-AF26-F05D84D53932}" type="pres">
      <dgm:prSet presAssocID="{3EA460D5-54ED-4561-A3FB-797C01BBA8EB}" presName="parTx" presStyleLbl="alignNode1" presStyleIdx="1" presStyleCnt="2">
        <dgm:presLayoutVars>
          <dgm:chMax val="0"/>
          <dgm:chPref val="0"/>
          <dgm:bulletEnabled val="1"/>
        </dgm:presLayoutVars>
      </dgm:prSet>
      <dgm:spPr/>
    </dgm:pt>
    <dgm:pt modelId="{B3B25E47-EFAD-43C6-BF7D-3C0405378177}" type="pres">
      <dgm:prSet presAssocID="{3EA460D5-54ED-4561-A3FB-797C01BBA8EB}" presName="desTx" presStyleLbl="alignAccFollowNode1" presStyleIdx="1" presStyleCnt="2">
        <dgm:presLayoutVars>
          <dgm:bulletEnabled val="1"/>
        </dgm:presLayoutVars>
      </dgm:prSet>
      <dgm:spPr/>
      <dgm:t>
        <a:bodyPr/>
        <a:lstStyle/>
        <a:p>
          <a:endParaRPr lang="es-EC"/>
        </a:p>
      </dgm:t>
    </dgm:pt>
  </dgm:ptLst>
  <dgm:cxnLst>
    <dgm:cxn modelId="{0A894440-E184-4F33-AEB6-8714C4B87913}" type="presOf" srcId="{3EA460D5-54ED-4561-A3FB-797C01BBA8EB}" destId="{B999D3D0-35F2-4D35-AF26-F05D84D53932}" srcOrd="0" destOrd="0" presId="urn:microsoft.com/office/officeart/2005/8/layout/hList1"/>
    <dgm:cxn modelId="{65BCA29D-D70A-495E-B54F-438EBE914A04}" type="presOf" srcId="{D422131D-0C11-4AFC-B68F-2E2A5F885847}" destId="{4B9449EF-E24C-43C6-A5B6-265B91E995E0}" srcOrd="0" destOrd="0" presId="urn:microsoft.com/office/officeart/2005/8/layout/hList1"/>
    <dgm:cxn modelId="{0B1B20C5-C832-407F-8231-749C1853EEBE}" srcId="{0A28D77D-FF48-41DD-9360-AE00C77E447F}" destId="{3EA460D5-54ED-4561-A3FB-797C01BBA8EB}" srcOrd="1" destOrd="0" parTransId="{FFD8E3EA-7210-414F-A746-746256243EAF}" sibTransId="{1387905A-7E46-440E-BC31-1D686F9E1435}"/>
    <dgm:cxn modelId="{80C7DB25-E860-4B9C-A928-6DA76F0A5A0F}" type="presOf" srcId="{0A28D77D-FF48-41DD-9360-AE00C77E447F}" destId="{A0BA9270-FCA9-4277-A3A3-AFE77E86A399}" srcOrd="0" destOrd="0" presId="urn:microsoft.com/office/officeart/2005/8/layout/hList1"/>
    <dgm:cxn modelId="{8E36FD95-2A06-45EF-9BD6-92EE2D8F8F49}" type="presOf" srcId="{BCCD2212-47E8-4821-A03D-3E973D47FB20}" destId="{B3B25E47-EFAD-43C6-BF7D-3C0405378177}" srcOrd="0" destOrd="0" presId="urn:microsoft.com/office/officeart/2005/8/layout/hList1"/>
    <dgm:cxn modelId="{69FCD63D-27F9-404E-AF72-3D67BBCAE709}" srcId="{0A28D77D-FF48-41DD-9360-AE00C77E447F}" destId="{08524E77-ACD1-4EF7-9103-C36FE792F02A}" srcOrd="0" destOrd="0" parTransId="{157DCFFB-5375-4DE3-8138-3DF902A9AA07}" sibTransId="{5EB70F36-7FB7-409F-80FD-86954D31EBCF}"/>
    <dgm:cxn modelId="{54D7E13B-7B57-4D88-BFBB-7729BFCBEAD4}" srcId="{08524E77-ACD1-4EF7-9103-C36FE792F02A}" destId="{D422131D-0C11-4AFC-B68F-2E2A5F885847}" srcOrd="0" destOrd="0" parTransId="{ADDC7D50-EEC7-4BA5-B3BA-9E235F53F61A}" sibTransId="{3483ADE1-4763-4D89-8477-102C24E00C30}"/>
    <dgm:cxn modelId="{6352C991-33E2-4D5A-AB75-7DBAE0C23D1B}" type="presOf" srcId="{08524E77-ACD1-4EF7-9103-C36FE792F02A}" destId="{FDDFEA4C-97A0-4493-96B3-8983907F6A5E}" srcOrd="0" destOrd="0" presId="urn:microsoft.com/office/officeart/2005/8/layout/hList1"/>
    <dgm:cxn modelId="{2D92EAAC-3FAC-440B-8705-E8F112908BC1}" srcId="{3EA460D5-54ED-4561-A3FB-797C01BBA8EB}" destId="{BCCD2212-47E8-4821-A03D-3E973D47FB20}" srcOrd="0" destOrd="0" parTransId="{54865EB3-7375-4468-88B4-02B1771298FD}" sibTransId="{779733FD-1D3C-41DA-8CBC-9FE54C6E73A3}"/>
    <dgm:cxn modelId="{EEBB46F5-F404-45DE-950E-D3113317D456}" type="presParOf" srcId="{A0BA9270-FCA9-4277-A3A3-AFE77E86A399}" destId="{842423FA-74A6-44AE-B292-AC8A30C51161}" srcOrd="0" destOrd="0" presId="urn:microsoft.com/office/officeart/2005/8/layout/hList1"/>
    <dgm:cxn modelId="{1AB3CF60-D3DE-4907-96DF-AE80C8F82916}" type="presParOf" srcId="{842423FA-74A6-44AE-B292-AC8A30C51161}" destId="{FDDFEA4C-97A0-4493-96B3-8983907F6A5E}" srcOrd="0" destOrd="0" presId="urn:microsoft.com/office/officeart/2005/8/layout/hList1"/>
    <dgm:cxn modelId="{D1DC6E1F-8E18-441E-849F-8DB1AABB1050}" type="presParOf" srcId="{842423FA-74A6-44AE-B292-AC8A30C51161}" destId="{4B9449EF-E24C-43C6-A5B6-265B91E995E0}" srcOrd="1" destOrd="0" presId="urn:microsoft.com/office/officeart/2005/8/layout/hList1"/>
    <dgm:cxn modelId="{2FD101D1-6C40-4451-BD9C-FCE3D0CE3E55}" type="presParOf" srcId="{A0BA9270-FCA9-4277-A3A3-AFE77E86A399}" destId="{D996F03A-15B4-4CC8-B6B2-7090BAD88360}" srcOrd="1" destOrd="0" presId="urn:microsoft.com/office/officeart/2005/8/layout/hList1"/>
    <dgm:cxn modelId="{75901FF0-3412-4030-8AE8-C641F1B52B66}" type="presParOf" srcId="{A0BA9270-FCA9-4277-A3A3-AFE77E86A399}" destId="{D1DA25CD-521A-4638-A33F-96C8CAA99ABD}" srcOrd="2" destOrd="0" presId="urn:microsoft.com/office/officeart/2005/8/layout/hList1"/>
    <dgm:cxn modelId="{6CD4E802-6114-4A2E-AF7F-F567F4365C9F}" type="presParOf" srcId="{D1DA25CD-521A-4638-A33F-96C8CAA99ABD}" destId="{B999D3D0-35F2-4D35-AF26-F05D84D53932}" srcOrd="0" destOrd="0" presId="urn:microsoft.com/office/officeart/2005/8/layout/hList1"/>
    <dgm:cxn modelId="{ECA64120-4416-4940-82BC-55A607F5CCC3}" type="presParOf" srcId="{D1DA25CD-521A-4638-A33F-96C8CAA99ABD}" destId="{B3B25E47-EFAD-43C6-BF7D-3C04053781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FE94B-A893-4F48-BCD1-33D6E71C6081}">
      <dsp:nvSpPr>
        <dsp:cNvPr id="0" name=""/>
        <dsp:cNvSpPr/>
      </dsp:nvSpPr>
      <dsp:spPr>
        <a:xfrm>
          <a:off x="4016" y="1094827"/>
          <a:ext cx="1539733" cy="667194"/>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latin typeface="Calibri" panose="020F0502020204030204" pitchFamily="34" charset="0"/>
              <a:cs typeface="Calibri" panose="020F0502020204030204" pitchFamily="34" charset="0"/>
            </a:rPr>
            <a:t>SERVICIO DE RENTAS INTERNAS</a:t>
          </a:r>
          <a:endParaRPr lang="es-EC" sz="1200" b="1" kern="1200" dirty="0" smtClean="0">
            <a:latin typeface="Calibri" panose="020F0502020204030204" pitchFamily="34" charset="0"/>
            <a:cs typeface="Calibri" panose="020F0502020204030204" pitchFamily="34" charset="0"/>
          </a:endParaRPr>
        </a:p>
      </dsp:txBody>
      <dsp:txXfrm>
        <a:off x="4016" y="1094827"/>
        <a:ext cx="1539733" cy="667194"/>
      </dsp:txXfrm>
    </dsp:sp>
    <dsp:sp modelId="{AD4FACEF-00B9-4CFC-ADB7-AA966B2ECB27}">
      <dsp:nvSpPr>
        <dsp:cNvPr id="0" name=""/>
        <dsp:cNvSpPr/>
      </dsp:nvSpPr>
      <dsp:spPr>
        <a:xfrm>
          <a:off x="4016" y="1739668"/>
          <a:ext cx="1539733" cy="290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Cumplimiento de sus obligaciones tributarias.</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 Declaración IVA</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Retenciones Imp. a la Renta</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Presentación de Balances</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RDEP</a:t>
          </a:r>
          <a:endParaRPr lang="es-EC" sz="1100" kern="1200" dirty="0">
            <a:latin typeface="Calibri" panose="020F0502020204030204" pitchFamily="34" charset="0"/>
            <a:cs typeface="Calibri" panose="020F0502020204030204" pitchFamily="34" charset="0"/>
          </a:endParaRPr>
        </a:p>
      </dsp:txBody>
      <dsp:txXfrm>
        <a:off x="4016" y="1739668"/>
        <a:ext cx="1539733" cy="2906983"/>
      </dsp:txXfrm>
    </dsp:sp>
    <dsp:sp modelId="{BCE13A9C-3ABC-4283-A519-C654DBB7589B}">
      <dsp:nvSpPr>
        <dsp:cNvPr id="0" name=""/>
        <dsp:cNvSpPr/>
      </dsp:nvSpPr>
      <dsp:spPr>
        <a:xfrm>
          <a:off x="1759312" y="1107653"/>
          <a:ext cx="1539733" cy="615893"/>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endParaRPr lang="es-EC" sz="1200" b="1" kern="1200" dirty="0" smtClean="0">
            <a:latin typeface="Calibri" panose="020F0502020204030204" pitchFamily="34" charset="0"/>
            <a:cs typeface="Calibri" panose="020F0502020204030204" pitchFamily="34" charset="0"/>
          </a:endParaRPr>
        </a:p>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SUPERINTENDENCIA DE CÍAS.</a:t>
          </a:r>
        </a:p>
        <a:p>
          <a:pPr lvl="0" algn="ctr" defTabSz="533400">
            <a:lnSpc>
              <a:spcPct val="90000"/>
            </a:lnSpc>
            <a:spcBef>
              <a:spcPct val="0"/>
            </a:spcBef>
            <a:spcAft>
              <a:spcPct val="35000"/>
            </a:spcAft>
          </a:pPr>
          <a:endParaRPr lang="es-EC" sz="1200" b="1" kern="1200" dirty="0">
            <a:latin typeface="Calibri" panose="020F0502020204030204" pitchFamily="34" charset="0"/>
            <a:cs typeface="Calibri" panose="020F0502020204030204" pitchFamily="34" charset="0"/>
          </a:endParaRPr>
        </a:p>
      </dsp:txBody>
      <dsp:txXfrm>
        <a:off x="1759312" y="1107653"/>
        <a:ext cx="1539733" cy="615893"/>
      </dsp:txXfrm>
    </dsp:sp>
    <dsp:sp modelId="{DAB38F97-FC4C-4BDE-AB9D-4E716077A6D4}">
      <dsp:nvSpPr>
        <dsp:cNvPr id="0" name=""/>
        <dsp:cNvSpPr/>
      </dsp:nvSpPr>
      <dsp:spPr>
        <a:xfrm>
          <a:off x="1759312" y="1726842"/>
          <a:ext cx="1539733" cy="290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Norma y regula la constitución de las </a:t>
          </a:r>
          <a:r>
            <a:rPr lang="es-EC" sz="1100" kern="1200" dirty="0" err="1" smtClean="0">
              <a:latin typeface="Calibri" panose="020F0502020204030204" pitchFamily="34" charset="0"/>
              <a:cs typeface="Calibri" panose="020F0502020204030204" pitchFamily="34" charset="0"/>
            </a:rPr>
            <a:t>Cías</a:t>
          </a:r>
          <a:r>
            <a:rPr lang="es-EC" sz="1100" kern="1200" dirty="0" smtClean="0">
              <a:latin typeface="Calibri" panose="020F0502020204030204" pitchFamily="34" charset="0"/>
              <a:cs typeface="Calibri" panose="020F0502020204030204" pitchFamily="34" charset="0"/>
            </a:rPr>
            <a:t>. </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Ley de Compañías. </a:t>
          </a:r>
          <a:endParaRPr lang="es-EC" sz="1100" kern="1200" dirty="0">
            <a:latin typeface="Calibri" panose="020F0502020204030204" pitchFamily="34" charset="0"/>
            <a:cs typeface="Calibri" panose="020F0502020204030204" pitchFamily="34" charset="0"/>
          </a:endParaRPr>
        </a:p>
      </dsp:txBody>
      <dsp:txXfrm>
        <a:off x="1759312" y="1726842"/>
        <a:ext cx="1539733" cy="2906983"/>
      </dsp:txXfrm>
    </dsp:sp>
    <dsp:sp modelId="{8D8C44D7-819D-465F-B689-FE319080A35C}">
      <dsp:nvSpPr>
        <dsp:cNvPr id="0" name=""/>
        <dsp:cNvSpPr/>
      </dsp:nvSpPr>
      <dsp:spPr>
        <a:xfrm>
          <a:off x="3514609" y="1107653"/>
          <a:ext cx="1539733" cy="615893"/>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MUNICIPIO METROÓLITANO DE QUITO</a:t>
          </a:r>
          <a:endParaRPr lang="es-EC" sz="1200" b="1" kern="1200" dirty="0">
            <a:latin typeface="Calibri" panose="020F0502020204030204" pitchFamily="34" charset="0"/>
            <a:cs typeface="Calibri" panose="020F0502020204030204" pitchFamily="34" charset="0"/>
          </a:endParaRPr>
        </a:p>
      </dsp:txBody>
      <dsp:txXfrm>
        <a:off x="3514609" y="1107653"/>
        <a:ext cx="1539733" cy="615893"/>
      </dsp:txXfrm>
    </dsp:sp>
    <dsp:sp modelId="{50A8D6AC-89FE-4D0B-B37D-0A2061F78BFA}">
      <dsp:nvSpPr>
        <dsp:cNvPr id="0" name=""/>
        <dsp:cNvSpPr/>
      </dsp:nvSpPr>
      <dsp:spPr>
        <a:xfrm>
          <a:off x="3514609" y="1726842"/>
          <a:ext cx="1539733" cy="290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Patente municipal </a:t>
          </a:r>
          <a:endParaRPr lang="es-EC" sz="1100" kern="1200" dirty="0">
            <a:latin typeface="Calibri" panose="020F0502020204030204" pitchFamily="34" charset="0"/>
            <a:cs typeface="Calibri" panose="020F0502020204030204" pitchFamily="34" charset="0"/>
          </a:endParaRPr>
        </a:p>
      </dsp:txBody>
      <dsp:txXfrm>
        <a:off x="3514609" y="1726842"/>
        <a:ext cx="1539733" cy="2906983"/>
      </dsp:txXfrm>
    </dsp:sp>
    <dsp:sp modelId="{B6B127DC-3CBD-47C1-B8CD-8FE6C7F4C93B}">
      <dsp:nvSpPr>
        <dsp:cNvPr id="0" name=""/>
        <dsp:cNvSpPr/>
      </dsp:nvSpPr>
      <dsp:spPr>
        <a:xfrm>
          <a:off x="5269905" y="1107653"/>
          <a:ext cx="1539733" cy="615893"/>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CODIGO DE TRABAJO. </a:t>
          </a:r>
          <a:endParaRPr lang="es-EC" sz="1200" b="1" kern="1200" dirty="0">
            <a:latin typeface="Calibri" panose="020F0502020204030204" pitchFamily="34" charset="0"/>
            <a:cs typeface="Calibri" panose="020F0502020204030204" pitchFamily="34" charset="0"/>
          </a:endParaRPr>
        </a:p>
      </dsp:txBody>
      <dsp:txXfrm>
        <a:off x="5269905" y="1107653"/>
        <a:ext cx="1539733" cy="615893"/>
      </dsp:txXfrm>
    </dsp:sp>
    <dsp:sp modelId="{301BA482-8C56-4539-8BF5-D1EB7569F6C6}">
      <dsp:nvSpPr>
        <dsp:cNvPr id="0" name=""/>
        <dsp:cNvSpPr/>
      </dsp:nvSpPr>
      <dsp:spPr>
        <a:xfrm>
          <a:off x="5269905" y="1726842"/>
          <a:ext cx="1539733" cy="290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Derechos de los trabajadores.</a:t>
          </a:r>
          <a:endParaRPr lang="es-EC" sz="1100" kern="1200" dirty="0">
            <a:latin typeface="Calibri" panose="020F0502020204030204" pitchFamily="34" charset="0"/>
            <a:cs typeface="Calibri" panose="020F0502020204030204" pitchFamily="34" charset="0"/>
          </a:endParaRPr>
        </a:p>
      </dsp:txBody>
      <dsp:txXfrm>
        <a:off x="5269905" y="1726842"/>
        <a:ext cx="1539733" cy="2906983"/>
      </dsp:txXfrm>
    </dsp:sp>
    <dsp:sp modelId="{565AF361-B61F-41DF-8D48-4643F3211B68}">
      <dsp:nvSpPr>
        <dsp:cNvPr id="0" name=""/>
        <dsp:cNvSpPr/>
      </dsp:nvSpPr>
      <dsp:spPr>
        <a:xfrm>
          <a:off x="7025201" y="1107653"/>
          <a:ext cx="1539733" cy="615893"/>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LEY DE SEGURIDAD SOCIAL</a:t>
          </a:r>
        </a:p>
      </dsp:txBody>
      <dsp:txXfrm>
        <a:off x="7025201" y="1107653"/>
        <a:ext cx="1539733" cy="615893"/>
      </dsp:txXfrm>
    </dsp:sp>
    <dsp:sp modelId="{7C9D8FE2-8D86-46D6-A7CE-F2465D1D772E}">
      <dsp:nvSpPr>
        <dsp:cNvPr id="0" name=""/>
        <dsp:cNvSpPr/>
      </dsp:nvSpPr>
      <dsp:spPr>
        <a:xfrm>
          <a:off x="7025201" y="1726842"/>
          <a:ext cx="1539733" cy="290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Afiliación al IESS. </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Aporte Patronal</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Aporte Personal</a:t>
          </a: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endParaRPr lang="es-EC"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s-EC" sz="1100" kern="1200" dirty="0" smtClean="0">
              <a:latin typeface="Calibri" panose="020F0502020204030204" pitchFamily="34" charset="0"/>
              <a:cs typeface="Calibri" panose="020F0502020204030204" pitchFamily="34" charset="0"/>
            </a:rPr>
            <a:t>Fondos de reserva</a:t>
          </a:r>
          <a:endParaRPr lang="es-EC" sz="1100" kern="1200" dirty="0">
            <a:latin typeface="Calibri" panose="020F0502020204030204" pitchFamily="34" charset="0"/>
            <a:cs typeface="Calibri" panose="020F0502020204030204" pitchFamily="34" charset="0"/>
          </a:endParaRPr>
        </a:p>
      </dsp:txBody>
      <dsp:txXfrm>
        <a:off x="7025201" y="1726842"/>
        <a:ext cx="1539733" cy="29069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727BF-D0DB-4B48-ADA6-6C67B8B6C5AC}">
      <dsp:nvSpPr>
        <dsp:cNvPr id="0" name=""/>
        <dsp:cNvSpPr/>
      </dsp:nvSpPr>
      <dsp:spPr>
        <a:xfrm>
          <a:off x="17" y="1187559"/>
          <a:ext cx="3743501" cy="5765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CONCLUSIÓN</a:t>
          </a:r>
          <a:endParaRPr lang="es-EC" sz="2000" kern="1200" dirty="0"/>
        </a:p>
      </dsp:txBody>
      <dsp:txXfrm>
        <a:off x="16903" y="1204445"/>
        <a:ext cx="3709729" cy="542746"/>
      </dsp:txXfrm>
    </dsp:sp>
    <dsp:sp modelId="{89F205E0-41AF-4430-874F-67D10A18EEDD}">
      <dsp:nvSpPr>
        <dsp:cNvPr id="0" name=""/>
        <dsp:cNvSpPr/>
      </dsp:nvSpPr>
      <dsp:spPr>
        <a:xfrm>
          <a:off x="374367" y="1764077"/>
          <a:ext cx="375360" cy="1781916"/>
        </a:xfrm>
        <a:custGeom>
          <a:avLst/>
          <a:gdLst/>
          <a:ahLst/>
          <a:cxnLst/>
          <a:rect l="0" t="0" r="0" b="0"/>
          <a:pathLst>
            <a:path>
              <a:moveTo>
                <a:pt x="0" y="0"/>
              </a:moveTo>
              <a:lnTo>
                <a:pt x="0" y="1781916"/>
              </a:lnTo>
              <a:lnTo>
                <a:pt x="375360" y="1781916"/>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4DD0D-D89F-4D57-AFCF-11D260DE0441}">
      <dsp:nvSpPr>
        <dsp:cNvPr id="0" name=""/>
        <dsp:cNvSpPr/>
      </dsp:nvSpPr>
      <dsp:spPr>
        <a:xfrm>
          <a:off x="749728" y="2178520"/>
          <a:ext cx="2994561" cy="273494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No existen programas de evaluación de resultados para los empleados, el no contar con un diseño técnico de control del desempeño del personal, impide obtener resultados objetivos para una adecuada toma de decisiones que permita el mejoramiento continuo de los trabajadores.</a:t>
          </a:r>
          <a:endParaRPr lang="es-EC" sz="1600" kern="1200" dirty="0"/>
        </a:p>
      </dsp:txBody>
      <dsp:txXfrm>
        <a:off x="829832" y="2258624"/>
        <a:ext cx="2834353" cy="2574738"/>
      </dsp:txXfrm>
    </dsp:sp>
    <dsp:sp modelId="{4489DDF1-CE8F-4A07-8826-E66E7D5C49CC}">
      <dsp:nvSpPr>
        <dsp:cNvPr id="0" name=""/>
        <dsp:cNvSpPr/>
      </dsp:nvSpPr>
      <dsp:spPr>
        <a:xfrm>
          <a:off x="4680405" y="1134064"/>
          <a:ext cx="3743501" cy="683507"/>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RECOMENDACIÓN</a:t>
          </a:r>
          <a:endParaRPr lang="es-EC" sz="2000" kern="1200" dirty="0"/>
        </a:p>
      </dsp:txBody>
      <dsp:txXfrm>
        <a:off x="4700424" y="1154083"/>
        <a:ext cx="3703463" cy="643469"/>
      </dsp:txXfrm>
    </dsp:sp>
    <dsp:sp modelId="{7C2649D3-BE8A-4EB0-B316-94E7BFF963B0}">
      <dsp:nvSpPr>
        <dsp:cNvPr id="0" name=""/>
        <dsp:cNvSpPr/>
      </dsp:nvSpPr>
      <dsp:spPr>
        <a:xfrm>
          <a:off x="5054755" y="1817572"/>
          <a:ext cx="374350" cy="1818490"/>
        </a:xfrm>
        <a:custGeom>
          <a:avLst/>
          <a:gdLst/>
          <a:ahLst/>
          <a:cxnLst/>
          <a:rect l="0" t="0" r="0" b="0"/>
          <a:pathLst>
            <a:path>
              <a:moveTo>
                <a:pt x="0" y="0"/>
              </a:moveTo>
              <a:lnTo>
                <a:pt x="0" y="1818490"/>
              </a:lnTo>
              <a:lnTo>
                <a:pt x="374350" y="181849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07DC4-90E0-4560-BAE7-4F00760DF371}">
      <dsp:nvSpPr>
        <dsp:cNvPr id="0" name=""/>
        <dsp:cNvSpPr/>
      </dsp:nvSpPr>
      <dsp:spPr>
        <a:xfrm>
          <a:off x="5429106" y="2285509"/>
          <a:ext cx="2994801" cy="2701105"/>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Es necesario que Gerencia implemente la importancia de trabajar con indicadores de gestión que permitan medir el desempeño de los trabajadores, así como la implementación de evaluaciones de las capacitaciones recibidas por los empleados durante el año.</a:t>
          </a:r>
          <a:endParaRPr lang="es-EC" sz="1600" kern="1200" dirty="0"/>
        </a:p>
      </dsp:txBody>
      <dsp:txXfrm>
        <a:off x="5508219" y="2364622"/>
        <a:ext cx="2836575" cy="2542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FDBB-12DD-4EEC-8676-904E0B5AE438}">
      <dsp:nvSpPr>
        <dsp:cNvPr id="0" name=""/>
        <dsp:cNvSpPr/>
      </dsp:nvSpPr>
      <dsp:spPr>
        <a:xfrm rot="10800000">
          <a:off x="1714326" y="149904"/>
          <a:ext cx="5650467" cy="849217"/>
        </a:xfrm>
        <a:prstGeom prst="homePlate">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8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POLÍTICO</a:t>
          </a:r>
          <a:endParaRPr lang="es-MX" sz="2400" kern="1200" dirty="0">
            <a:solidFill>
              <a:schemeClr val="bg1"/>
            </a:solidFill>
            <a:latin typeface="+mn-lt"/>
            <a:ea typeface="+mn-ea"/>
            <a:cs typeface="+mn-cs"/>
          </a:endParaRPr>
        </a:p>
      </dsp:txBody>
      <dsp:txXfrm rot="10800000">
        <a:off x="1926630" y="149904"/>
        <a:ext cx="5438163" cy="849217"/>
      </dsp:txXfrm>
    </dsp:sp>
    <dsp:sp modelId="{CBCE5488-773F-4F36-A6DB-FB22FB565D97}">
      <dsp:nvSpPr>
        <dsp:cNvPr id="0" name=""/>
        <dsp:cNvSpPr/>
      </dsp:nvSpPr>
      <dsp:spPr>
        <a:xfrm>
          <a:off x="1132149" y="1431"/>
          <a:ext cx="1164353" cy="1146163"/>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8AE26-3E14-4969-ACCA-6E579E0B97E7}">
      <dsp:nvSpPr>
        <dsp:cNvPr id="0" name=""/>
        <dsp:cNvSpPr/>
      </dsp:nvSpPr>
      <dsp:spPr>
        <a:xfrm rot="10800000">
          <a:off x="1711386" y="1546180"/>
          <a:ext cx="5650467" cy="8492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81" tIns="91440" rIns="170688" bIns="91440" numCol="1" spcCol="1270" anchor="ctr" anchorCtr="0">
          <a:noAutofit/>
        </a:bodyPr>
        <a:lstStyle/>
        <a:p>
          <a:pPr lvl="0" algn="ctr" defTabSz="1066800">
            <a:lnSpc>
              <a:spcPct val="90000"/>
            </a:lnSpc>
            <a:spcBef>
              <a:spcPct val="0"/>
            </a:spcBef>
            <a:spcAft>
              <a:spcPct val="35000"/>
            </a:spcAft>
          </a:pPr>
          <a:r>
            <a:rPr lang="es-MX" sz="2400" kern="1200" smtClean="0">
              <a:solidFill>
                <a:schemeClr val="bg1"/>
              </a:solidFill>
              <a:latin typeface="+mn-lt"/>
              <a:ea typeface="+mn-ea"/>
              <a:cs typeface="+mn-cs"/>
            </a:rPr>
            <a:t>FACTOR ECONÓMICO</a:t>
          </a:r>
          <a:endParaRPr lang="es-MX" sz="2400" kern="1200" dirty="0">
            <a:solidFill>
              <a:schemeClr val="bg1"/>
            </a:solidFill>
            <a:latin typeface="+mn-lt"/>
            <a:ea typeface="+mn-ea"/>
            <a:cs typeface="+mn-cs"/>
          </a:endParaRPr>
        </a:p>
      </dsp:txBody>
      <dsp:txXfrm rot="10800000">
        <a:off x="1923690" y="1546180"/>
        <a:ext cx="5438163" cy="849217"/>
      </dsp:txXfrm>
    </dsp:sp>
    <dsp:sp modelId="{6425DA87-30A7-4A33-B0CF-487E18FD85B3}">
      <dsp:nvSpPr>
        <dsp:cNvPr id="0" name=""/>
        <dsp:cNvSpPr/>
      </dsp:nvSpPr>
      <dsp:spPr>
        <a:xfrm>
          <a:off x="1135090" y="1401092"/>
          <a:ext cx="1152591" cy="11393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029E88-6006-45AF-95D0-81EB4181D4AD}">
      <dsp:nvSpPr>
        <dsp:cNvPr id="0" name=""/>
        <dsp:cNvSpPr/>
      </dsp:nvSpPr>
      <dsp:spPr>
        <a:xfrm rot="10800000">
          <a:off x="1736928" y="2941374"/>
          <a:ext cx="5650467" cy="849217"/>
        </a:xfrm>
        <a:prstGeom prst="homePlate">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8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SOCIAL</a:t>
          </a:r>
          <a:endParaRPr lang="es-MX" sz="2400" kern="1200" dirty="0">
            <a:solidFill>
              <a:schemeClr val="bg1"/>
            </a:solidFill>
            <a:latin typeface="+mn-lt"/>
            <a:ea typeface="+mn-ea"/>
            <a:cs typeface="+mn-cs"/>
          </a:endParaRPr>
        </a:p>
      </dsp:txBody>
      <dsp:txXfrm rot="10800000">
        <a:off x="1949232" y="2941374"/>
        <a:ext cx="5438163" cy="849217"/>
      </dsp:txXfrm>
    </dsp:sp>
    <dsp:sp modelId="{141742A1-E6D0-4C8B-83FD-B8A1D490F463}">
      <dsp:nvSpPr>
        <dsp:cNvPr id="0" name=""/>
        <dsp:cNvSpPr/>
      </dsp:nvSpPr>
      <dsp:spPr>
        <a:xfrm>
          <a:off x="1109547" y="2793984"/>
          <a:ext cx="1254760" cy="11439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D4D69-45B5-416C-A438-5790AD1F0789}">
      <dsp:nvSpPr>
        <dsp:cNvPr id="0" name=""/>
        <dsp:cNvSpPr/>
      </dsp:nvSpPr>
      <dsp:spPr>
        <a:xfrm rot="10800000">
          <a:off x="1752095" y="4370715"/>
          <a:ext cx="5650467" cy="849217"/>
        </a:xfrm>
        <a:prstGeom prst="homePlate">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8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TECNÓLOGICO</a:t>
          </a:r>
          <a:endParaRPr lang="es-MX" sz="2400" kern="1200" dirty="0">
            <a:solidFill>
              <a:schemeClr val="bg1"/>
            </a:solidFill>
            <a:latin typeface="+mn-lt"/>
            <a:ea typeface="+mn-ea"/>
            <a:cs typeface="+mn-cs"/>
          </a:endParaRPr>
        </a:p>
      </dsp:txBody>
      <dsp:txXfrm rot="10800000">
        <a:off x="1964399" y="4370715"/>
        <a:ext cx="5438163" cy="849217"/>
      </dsp:txXfrm>
    </dsp:sp>
    <dsp:sp modelId="{3C49A636-3857-4F7D-9818-A8AEACC6ECE4}">
      <dsp:nvSpPr>
        <dsp:cNvPr id="0" name=""/>
        <dsp:cNvSpPr/>
      </dsp:nvSpPr>
      <dsp:spPr>
        <a:xfrm>
          <a:off x="1067307" y="4191479"/>
          <a:ext cx="1315429" cy="12076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FD33-69AC-4C58-B30E-1A61AE3B8228}">
      <dsp:nvSpPr>
        <dsp:cNvPr id="0" name=""/>
        <dsp:cNvSpPr/>
      </dsp:nvSpPr>
      <dsp:spPr>
        <a:xfrm>
          <a:off x="3240359" y="2232247"/>
          <a:ext cx="2088233" cy="2088233"/>
        </a:xfrm>
        <a:prstGeom prst="ellipse">
          <a:avLst/>
        </a:prstGeom>
        <a:gradFill flip="none" rotWithShape="0">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MÉTODOS DE EVALUACIÓN DEL CONTROL INTERNO</a:t>
          </a:r>
          <a:endParaRPr lang="es-EC" sz="1600" kern="1200" dirty="0">
            <a:solidFill>
              <a:schemeClr val="bg1"/>
            </a:solidFill>
          </a:endParaRPr>
        </a:p>
      </dsp:txBody>
      <dsp:txXfrm>
        <a:off x="3546174" y="2538062"/>
        <a:ext cx="1476603" cy="1476603"/>
      </dsp:txXfrm>
    </dsp:sp>
    <dsp:sp modelId="{020E6B42-6C3F-47D1-B306-859F26CDF7EC}">
      <dsp:nvSpPr>
        <dsp:cNvPr id="0" name=""/>
        <dsp:cNvSpPr/>
      </dsp:nvSpPr>
      <dsp:spPr>
        <a:xfrm rot="16200000">
          <a:off x="4150535" y="1694058"/>
          <a:ext cx="267881" cy="586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4190717" y="1851460"/>
        <a:ext cx="187517" cy="351662"/>
      </dsp:txXfrm>
    </dsp:sp>
    <dsp:sp modelId="{BF52B45C-6D8C-4083-8903-2238B98EED3C}">
      <dsp:nvSpPr>
        <dsp:cNvPr id="0" name=""/>
        <dsp:cNvSpPr/>
      </dsp:nvSpPr>
      <dsp:spPr>
        <a:xfrm>
          <a:off x="3422559" y="2978"/>
          <a:ext cx="1723832" cy="1723832"/>
        </a:xfrm>
        <a:prstGeom prst="ellipse">
          <a:avLst/>
        </a:prstGeom>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COSO</a:t>
          </a:r>
          <a:endParaRPr lang="es-EC" sz="2000" kern="1200" dirty="0">
            <a:solidFill>
              <a:schemeClr val="bg1"/>
            </a:solidFill>
          </a:endParaRPr>
        </a:p>
      </dsp:txBody>
      <dsp:txXfrm>
        <a:off x="3675008" y="255427"/>
        <a:ext cx="1218934" cy="1218934"/>
      </dsp:txXfrm>
    </dsp:sp>
    <dsp:sp modelId="{62F1DEA0-338D-4D82-A03B-5483101C5993}">
      <dsp:nvSpPr>
        <dsp:cNvPr id="0" name=""/>
        <dsp:cNvSpPr/>
      </dsp:nvSpPr>
      <dsp:spPr>
        <a:xfrm>
          <a:off x="5439788" y="2983312"/>
          <a:ext cx="267881" cy="586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439788" y="3100532"/>
        <a:ext cx="187517" cy="351662"/>
      </dsp:txXfrm>
    </dsp:sp>
    <dsp:sp modelId="{D952B3F2-D517-42BA-A0E8-0F1EEFF6A4E7}">
      <dsp:nvSpPr>
        <dsp:cNvPr id="0" name=""/>
        <dsp:cNvSpPr/>
      </dsp:nvSpPr>
      <dsp:spPr>
        <a:xfrm>
          <a:off x="5834029" y="2414447"/>
          <a:ext cx="1723832" cy="1723832"/>
        </a:xfrm>
        <a:prstGeom prst="ellipse">
          <a:avLst/>
        </a:prstGeom>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COSO ERM</a:t>
          </a:r>
          <a:endParaRPr lang="es-EC" sz="2000" kern="1200" dirty="0">
            <a:solidFill>
              <a:schemeClr val="bg1"/>
            </a:solidFill>
          </a:endParaRPr>
        </a:p>
      </dsp:txBody>
      <dsp:txXfrm>
        <a:off x="6086478" y="2666896"/>
        <a:ext cx="1218934" cy="1218934"/>
      </dsp:txXfrm>
    </dsp:sp>
    <dsp:sp modelId="{67D6F8C0-27A3-436C-8462-2BF5B9E649A3}">
      <dsp:nvSpPr>
        <dsp:cNvPr id="0" name=""/>
        <dsp:cNvSpPr/>
      </dsp:nvSpPr>
      <dsp:spPr>
        <a:xfrm rot="5400000">
          <a:off x="4150535" y="4272566"/>
          <a:ext cx="267881" cy="586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4190717" y="4349604"/>
        <a:ext cx="187517" cy="351662"/>
      </dsp:txXfrm>
    </dsp:sp>
    <dsp:sp modelId="{75110828-9806-4498-B9B5-4CEDBA043CEA}">
      <dsp:nvSpPr>
        <dsp:cNvPr id="0" name=""/>
        <dsp:cNvSpPr/>
      </dsp:nvSpPr>
      <dsp:spPr>
        <a:xfrm>
          <a:off x="3422559" y="4825917"/>
          <a:ext cx="1723832" cy="1723832"/>
        </a:xfrm>
        <a:prstGeom prst="ellipse">
          <a:avLst/>
        </a:prstGeom>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MICIL</a:t>
          </a:r>
          <a:endParaRPr lang="es-EC" sz="2000" kern="1200" dirty="0">
            <a:solidFill>
              <a:schemeClr val="bg1"/>
            </a:solidFill>
          </a:endParaRPr>
        </a:p>
      </dsp:txBody>
      <dsp:txXfrm>
        <a:off x="3675008" y="5078366"/>
        <a:ext cx="1218934" cy="1218934"/>
      </dsp:txXfrm>
    </dsp:sp>
    <dsp:sp modelId="{B7CA968F-B83D-409F-9651-A8D582F89B4A}">
      <dsp:nvSpPr>
        <dsp:cNvPr id="0" name=""/>
        <dsp:cNvSpPr/>
      </dsp:nvSpPr>
      <dsp:spPr>
        <a:xfrm rot="10800000">
          <a:off x="2861281" y="2983312"/>
          <a:ext cx="267881" cy="586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rot="10800000">
        <a:off x="2941645" y="3100532"/>
        <a:ext cx="187517" cy="351662"/>
      </dsp:txXfrm>
    </dsp:sp>
    <dsp:sp modelId="{1EDD5D5E-BC02-4A2B-B78D-6C0D311C59C8}">
      <dsp:nvSpPr>
        <dsp:cNvPr id="0" name=""/>
        <dsp:cNvSpPr/>
      </dsp:nvSpPr>
      <dsp:spPr>
        <a:xfrm>
          <a:off x="1011090" y="2414447"/>
          <a:ext cx="1723832" cy="1723832"/>
        </a:xfrm>
        <a:prstGeom prst="ellipse">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CORRE</a:t>
          </a:r>
          <a:endParaRPr lang="es-EC" sz="2000" kern="1200" dirty="0">
            <a:solidFill>
              <a:schemeClr val="bg1"/>
            </a:solidFill>
          </a:endParaRPr>
        </a:p>
      </dsp:txBody>
      <dsp:txXfrm>
        <a:off x="1263539" y="2666896"/>
        <a:ext cx="1218934" cy="1218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DEA11-4C8D-48A4-AA06-739BF9C9E54F}">
      <dsp:nvSpPr>
        <dsp:cNvPr id="0" name=""/>
        <dsp:cNvSpPr/>
      </dsp:nvSpPr>
      <dsp:spPr>
        <a:xfrm rot="16200000">
          <a:off x="-1281816" y="1282712"/>
          <a:ext cx="4896543" cy="2331118"/>
        </a:xfrm>
        <a:prstGeom prst="flowChartManualOperation">
          <a:avLst/>
        </a:prstGeom>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2209" bIns="0" numCol="1" spcCol="1270" anchor="t" anchorCtr="0">
          <a:noAutofit/>
        </a:bodyPr>
        <a:lstStyle/>
        <a:p>
          <a:pPr lvl="0" algn="l" defTabSz="933450">
            <a:lnSpc>
              <a:spcPct val="90000"/>
            </a:lnSpc>
            <a:spcBef>
              <a:spcPct val="0"/>
            </a:spcBef>
            <a:spcAft>
              <a:spcPct val="35000"/>
            </a:spcAft>
          </a:pPr>
          <a:r>
            <a:rPr lang="es-EC" sz="2100" b="1" u="sng" kern="1200" dirty="0" smtClean="0">
              <a:solidFill>
                <a:schemeClr val="bg1"/>
              </a:solidFill>
            </a:rPr>
            <a:t>Narrativa</a:t>
          </a:r>
          <a:endParaRPr lang="es-EC" sz="2100" b="1" u="sng" kern="1200" dirty="0">
            <a:solidFill>
              <a:schemeClr val="bg1"/>
            </a:solidFill>
          </a:endParaRPr>
        </a:p>
        <a:p>
          <a:pPr marL="171450" lvl="1" indent="-171450" algn="l" defTabSz="711200">
            <a:lnSpc>
              <a:spcPct val="90000"/>
            </a:lnSpc>
            <a:spcBef>
              <a:spcPct val="0"/>
            </a:spcBef>
            <a:spcAft>
              <a:spcPct val="15000"/>
            </a:spcAft>
            <a:buChar char="••"/>
          </a:pPr>
          <a:r>
            <a:rPr lang="es-EC" sz="1600" kern="1200" dirty="0" smtClean="0">
              <a:solidFill>
                <a:schemeClr val="bg1"/>
              </a:solidFill>
            </a:rPr>
            <a:t>Consiste en la narración de las distintas operaciones que se realizan en cada área.</a:t>
          </a:r>
          <a:endParaRPr lang="es-EC" sz="1600" kern="1200" dirty="0">
            <a:solidFill>
              <a:schemeClr val="bg1"/>
            </a:solidFill>
          </a:endParaRPr>
        </a:p>
        <a:p>
          <a:pPr marL="171450" lvl="1" indent="-171450" algn="l" defTabSz="711200">
            <a:lnSpc>
              <a:spcPct val="90000"/>
            </a:lnSpc>
            <a:spcBef>
              <a:spcPct val="0"/>
            </a:spcBef>
            <a:spcAft>
              <a:spcPct val="15000"/>
            </a:spcAft>
            <a:buChar char="••"/>
          </a:pPr>
          <a:endParaRPr lang="es-EC" sz="1600" kern="1200" dirty="0">
            <a:solidFill>
              <a:schemeClr val="bg1"/>
            </a:solidFill>
          </a:endParaRPr>
        </a:p>
        <a:p>
          <a:pPr marL="342900" lvl="2" indent="-171450" algn="l" defTabSz="711200">
            <a:lnSpc>
              <a:spcPct val="90000"/>
            </a:lnSpc>
            <a:spcBef>
              <a:spcPct val="0"/>
            </a:spcBef>
            <a:spcAft>
              <a:spcPct val="15000"/>
            </a:spcAft>
            <a:buChar char="••"/>
          </a:pPr>
          <a:r>
            <a:rPr lang="es-EC" sz="1600" kern="1200" dirty="0" smtClean="0">
              <a:solidFill>
                <a:schemeClr val="bg1"/>
              </a:solidFill>
            </a:rPr>
            <a:t>Entrevista</a:t>
          </a:r>
          <a:endParaRPr lang="es-EC" sz="1600" kern="1200" dirty="0">
            <a:solidFill>
              <a:schemeClr val="bg1"/>
            </a:solidFill>
          </a:endParaRPr>
        </a:p>
        <a:p>
          <a:pPr marL="342900" lvl="2" indent="-171450" algn="l" defTabSz="711200">
            <a:lnSpc>
              <a:spcPct val="90000"/>
            </a:lnSpc>
            <a:spcBef>
              <a:spcPct val="0"/>
            </a:spcBef>
            <a:spcAft>
              <a:spcPct val="15000"/>
            </a:spcAft>
            <a:buChar char="••"/>
          </a:pPr>
          <a:r>
            <a:rPr lang="es-EC" sz="1600" kern="1200" dirty="0" smtClean="0">
              <a:solidFill>
                <a:schemeClr val="bg1"/>
              </a:solidFill>
            </a:rPr>
            <a:t>Encuesta</a:t>
          </a:r>
          <a:endParaRPr lang="es-EC" sz="1600" kern="1200" dirty="0">
            <a:solidFill>
              <a:schemeClr val="bg1"/>
            </a:solidFill>
          </a:endParaRPr>
        </a:p>
      </dsp:txBody>
      <dsp:txXfrm rot="5400000">
        <a:off x="896" y="979309"/>
        <a:ext cx="2331118" cy="2937925"/>
      </dsp:txXfrm>
    </dsp:sp>
    <dsp:sp modelId="{C769410C-83B6-4147-ACEE-B27017724126}">
      <dsp:nvSpPr>
        <dsp:cNvPr id="0" name=""/>
        <dsp:cNvSpPr/>
      </dsp:nvSpPr>
      <dsp:spPr>
        <a:xfrm rot="16200000">
          <a:off x="1224135" y="1282712"/>
          <a:ext cx="4896543" cy="2331118"/>
        </a:xfrm>
        <a:prstGeom prst="flowChartManualOperation">
          <a:avLst/>
        </a:prstGeom>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2209" bIns="0" numCol="1" spcCol="1270" anchor="t" anchorCtr="0">
          <a:noAutofit/>
        </a:bodyPr>
        <a:lstStyle/>
        <a:p>
          <a:pPr lvl="0" algn="l" defTabSz="933450">
            <a:lnSpc>
              <a:spcPct val="90000"/>
            </a:lnSpc>
            <a:spcBef>
              <a:spcPct val="0"/>
            </a:spcBef>
            <a:spcAft>
              <a:spcPct val="35000"/>
            </a:spcAft>
          </a:pPr>
          <a:r>
            <a:rPr lang="es-EC" sz="2100" b="1" u="sng" kern="1200" dirty="0" smtClean="0">
              <a:solidFill>
                <a:schemeClr val="bg1"/>
              </a:solidFill>
            </a:rPr>
            <a:t>Cuestionarios</a:t>
          </a:r>
          <a:endParaRPr lang="es-EC" sz="2100" b="1" u="sng" kern="1200" dirty="0">
            <a:solidFill>
              <a:schemeClr val="bg1"/>
            </a:solidFill>
          </a:endParaRPr>
        </a:p>
        <a:p>
          <a:pPr marL="171450" lvl="1" indent="-171450" algn="l" defTabSz="711200">
            <a:lnSpc>
              <a:spcPct val="90000"/>
            </a:lnSpc>
            <a:spcBef>
              <a:spcPct val="0"/>
            </a:spcBef>
            <a:spcAft>
              <a:spcPct val="15000"/>
            </a:spcAft>
            <a:buChar char="••"/>
          </a:pPr>
          <a:r>
            <a:rPr lang="es-EC" sz="1600" kern="1200" dirty="0" smtClean="0">
              <a:solidFill>
                <a:schemeClr val="bg1"/>
              </a:solidFill>
            </a:rPr>
            <a:t>Se basa en la utilización de preguntas sobre diferentes aspectos del área.</a:t>
          </a:r>
          <a:endParaRPr lang="es-EC" sz="1600" kern="1200" dirty="0">
            <a:solidFill>
              <a:schemeClr val="bg1"/>
            </a:solidFill>
          </a:endParaRPr>
        </a:p>
      </dsp:txBody>
      <dsp:txXfrm rot="5400000">
        <a:off x="2506847" y="979309"/>
        <a:ext cx="2331118" cy="2937925"/>
      </dsp:txXfrm>
    </dsp:sp>
    <dsp:sp modelId="{C9D66C12-7DEA-4D6C-90C7-4E0A3926DA01}">
      <dsp:nvSpPr>
        <dsp:cNvPr id="0" name=""/>
        <dsp:cNvSpPr/>
      </dsp:nvSpPr>
      <dsp:spPr>
        <a:xfrm rot="16200000">
          <a:off x="3730088" y="1282712"/>
          <a:ext cx="4896543" cy="2331118"/>
        </a:xfrm>
        <a:prstGeom prst="flowChartManualOperation">
          <a:avLst/>
        </a:prstGeom>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2209" bIns="0" numCol="1" spcCol="1270" anchor="t" anchorCtr="0">
          <a:noAutofit/>
        </a:bodyPr>
        <a:lstStyle/>
        <a:p>
          <a:pPr lvl="0" algn="l" defTabSz="933450">
            <a:lnSpc>
              <a:spcPct val="90000"/>
            </a:lnSpc>
            <a:spcBef>
              <a:spcPct val="0"/>
            </a:spcBef>
            <a:spcAft>
              <a:spcPct val="35000"/>
            </a:spcAft>
          </a:pPr>
          <a:r>
            <a:rPr lang="es-EC" sz="2100" b="1" u="sng" kern="1200" dirty="0" err="1" smtClean="0">
              <a:solidFill>
                <a:schemeClr val="bg1"/>
              </a:solidFill>
            </a:rPr>
            <a:t>Flujograma</a:t>
          </a:r>
          <a:endParaRPr lang="es-EC" sz="2100" b="1" u="sng" kern="1200" dirty="0">
            <a:solidFill>
              <a:schemeClr val="bg1"/>
            </a:solidFill>
          </a:endParaRPr>
        </a:p>
        <a:p>
          <a:pPr marL="171450" lvl="1" indent="-171450" algn="l" defTabSz="711200">
            <a:lnSpc>
              <a:spcPct val="90000"/>
            </a:lnSpc>
            <a:spcBef>
              <a:spcPct val="0"/>
            </a:spcBef>
            <a:spcAft>
              <a:spcPct val="15000"/>
            </a:spcAft>
            <a:buChar char="••"/>
          </a:pPr>
          <a:r>
            <a:rPr lang="es-EC" sz="1600" kern="1200" dirty="0" smtClean="0">
              <a:solidFill>
                <a:schemeClr val="bg1"/>
              </a:solidFill>
            </a:rPr>
            <a:t>Representación gráfica de la secuencia de actividades de un proceso.</a:t>
          </a:r>
          <a:endParaRPr lang="es-EC" sz="1600" kern="1200" dirty="0">
            <a:solidFill>
              <a:schemeClr val="bg1"/>
            </a:solidFill>
          </a:endParaRPr>
        </a:p>
      </dsp:txBody>
      <dsp:txXfrm rot="5400000">
        <a:off x="5012800" y="979309"/>
        <a:ext cx="2331118" cy="2937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5413D-58E0-42DB-8761-190FF9BEEAE2}">
      <dsp:nvSpPr>
        <dsp:cNvPr id="0" name=""/>
        <dsp:cNvSpPr/>
      </dsp:nvSpPr>
      <dsp:spPr>
        <a:xfrm rot="2611758">
          <a:off x="2653057" y="4063639"/>
          <a:ext cx="1491374" cy="34277"/>
        </a:xfrm>
        <a:custGeom>
          <a:avLst/>
          <a:gdLst/>
          <a:ahLst/>
          <a:cxnLst/>
          <a:rect l="0" t="0" r="0" b="0"/>
          <a:pathLst>
            <a:path>
              <a:moveTo>
                <a:pt x="0" y="17138"/>
              </a:moveTo>
              <a:lnTo>
                <a:pt x="1491374" y="17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9C7D8-4801-44DF-9729-0FE4C817D9E3}">
      <dsp:nvSpPr>
        <dsp:cNvPr id="0" name=""/>
        <dsp:cNvSpPr/>
      </dsp:nvSpPr>
      <dsp:spPr>
        <a:xfrm rot="1024002">
          <a:off x="2817518" y="3437221"/>
          <a:ext cx="1843327" cy="34277"/>
        </a:xfrm>
        <a:custGeom>
          <a:avLst/>
          <a:gdLst/>
          <a:ahLst/>
          <a:cxnLst/>
          <a:rect l="0" t="0" r="0" b="0"/>
          <a:pathLst>
            <a:path>
              <a:moveTo>
                <a:pt x="0" y="17138"/>
              </a:moveTo>
              <a:lnTo>
                <a:pt x="1843327" y="17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0D634-6592-4AF0-A5A5-2C98EB957F95}">
      <dsp:nvSpPr>
        <dsp:cNvPr id="0" name=""/>
        <dsp:cNvSpPr/>
      </dsp:nvSpPr>
      <dsp:spPr>
        <a:xfrm rot="21420949">
          <a:off x="2856678" y="2897835"/>
          <a:ext cx="2103833" cy="34277"/>
        </a:xfrm>
        <a:custGeom>
          <a:avLst/>
          <a:gdLst/>
          <a:ahLst/>
          <a:cxnLst/>
          <a:rect l="0" t="0" r="0" b="0"/>
          <a:pathLst>
            <a:path>
              <a:moveTo>
                <a:pt x="0" y="17138"/>
              </a:moveTo>
              <a:lnTo>
                <a:pt x="2103833" y="17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062CC-F709-42C7-9339-9D6C9944ED41}">
      <dsp:nvSpPr>
        <dsp:cNvPr id="0" name=""/>
        <dsp:cNvSpPr/>
      </dsp:nvSpPr>
      <dsp:spPr>
        <a:xfrm rot="20111849">
          <a:off x="2778406" y="2345698"/>
          <a:ext cx="1728055" cy="34277"/>
        </a:xfrm>
        <a:custGeom>
          <a:avLst/>
          <a:gdLst/>
          <a:ahLst/>
          <a:cxnLst/>
          <a:rect l="0" t="0" r="0" b="0"/>
          <a:pathLst>
            <a:path>
              <a:moveTo>
                <a:pt x="0" y="17138"/>
              </a:moveTo>
              <a:lnTo>
                <a:pt x="1728055" y="17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0FB1C-DF9B-4A1F-938A-6C196E579729}">
      <dsp:nvSpPr>
        <dsp:cNvPr id="0" name=""/>
        <dsp:cNvSpPr/>
      </dsp:nvSpPr>
      <dsp:spPr>
        <a:xfrm rot="17809242">
          <a:off x="2146618" y="1709833"/>
          <a:ext cx="1518593" cy="34277"/>
        </a:xfrm>
        <a:custGeom>
          <a:avLst/>
          <a:gdLst/>
          <a:ahLst/>
          <a:cxnLst/>
          <a:rect l="0" t="0" r="0" b="0"/>
          <a:pathLst>
            <a:path>
              <a:moveTo>
                <a:pt x="0" y="17138"/>
              </a:moveTo>
              <a:lnTo>
                <a:pt x="1518593" y="17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EB47F-ABBC-48B5-B599-AF84E5458226}">
      <dsp:nvSpPr>
        <dsp:cNvPr id="0" name=""/>
        <dsp:cNvSpPr/>
      </dsp:nvSpPr>
      <dsp:spPr>
        <a:xfrm>
          <a:off x="1464826" y="2149057"/>
          <a:ext cx="1703524" cy="1703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69F5B-5318-44FF-985B-56B0F639B971}">
      <dsp:nvSpPr>
        <dsp:cNvPr id="0" name=""/>
        <dsp:cNvSpPr/>
      </dsp:nvSpPr>
      <dsp:spPr>
        <a:xfrm>
          <a:off x="2160236" y="-12281"/>
          <a:ext cx="2708031" cy="1072065"/>
        </a:xfrm>
        <a:prstGeom prst="ellipse">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Ocular</a:t>
          </a:r>
          <a:endParaRPr lang="es-EC" sz="1600" kern="1200" dirty="0">
            <a:solidFill>
              <a:schemeClr val="bg1"/>
            </a:solidFill>
          </a:endParaRPr>
        </a:p>
      </dsp:txBody>
      <dsp:txXfrm>
        <a:off x="2556818" y="144719"/>
        <a:ext cx="1914867" cy="758065"/>
      </dsp:txXfrm>
    </dsp:sp>
    <dsp:sp modelId="{09B5674A-C389-4BE2-B62D-8B74E1AEF004}">
      <dsp:nvSpPr>
        <dsp:cNvPr id="0" name=""/>
        <dsp:cNvSpPr/>
      </dsp:nvSpPr>
      <dsp:spPr>
        <a:xfrm>
          <a:off x="2863083" y="-12281"/>
          <a:ext cx="4062047" cy="107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          			Observación				Comparación				Revisión Selectiva			Rastreo </a:t>
          </a:r>
          <a:endParaRPr lang="es-EC" sz="1700" kern="1200" dirty="0"/>
        </a:p>
      </dsp:txBody>
      <dsp:txXfrm>
        <a:off x="2863083" y="-12281"/>
        <a:ext cx="4062047" cy="1072065"/>
      </dsp:txXfrm>
    </dsp:sp>
    <dsp:sp modelId="{B84C8D91-33C9-4070-B76F-7DB7C7CC1007}">
      <dsp:nvSpPr>
        <dsp:cNvPr id="0" name=""/>
        <dsp:cNvSpPr/>
      </dsp:nvSpPr>
      <dsp:spPr>
        <a:xfrm>
          <a:off x="4185388" y="1152126"/>
          <a:ext cx="1942120" cy="1022114"/>
        </a:xfrm>
        <a:prstGeom prst="ellipse">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verbal</a:t>
          </a:r>
          <a:endParaRPr lang="es-EC" sz="1600" kern="1200" dirty="0">
            <a:solidFill>
              <a:schemeClr val="bg1"/>
            </a:solidFill>
          </a:endParaRPr>
        </a:p>
      </dsp:txBody>
      <dsp:txXfrm>
        <a:off x="4469805" y="1301811"/>
        <a:ext cx="1373286" cy="722744"/>
      </dsp:txXfrm>
    </dsp:sp>
    <dsp:sp modelId="{B434035A-BA16-497C-B036-3ABF993212FE}">
      <dsp:nvSpPr>
        <dsp:cNvPr id="0" name=""/>
        <dsp:cNvSpPr/>
      </dsp:nvSpPr>
      <dsp:spPr>
        <a:xfrm>
          <a:off x="5079712" y="1152126"/>
          <a:ext cx="2913180"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		Indagación 		Investigación</a:t>
          </a:r>
          <a:endParaRPr lang="es-EC" sz="1700" kern="1200" dirty="0"/>
        </a:p>
      </dsp:txBody>
      <dsp:txXfrm>
        <a:off x="5079712" y="1152126"/>
        <a:ext cx="2913180" cy="1022114"/>
      </dsp:txXfrm>
    </dsp:sp>
    <dsp:sp modelId="{C9D0E632-7287-4AF8-8EE8-26332A6EDFB0}">
      <dsp:nvSpPr>
        <dsp:cNvPr id="0" name=""/>
        <dsp:cNvSpPr/>
      </dsp:nvSpPr>
      <dsp:spPr>
        <a:xfrm>
          <a:off x="4955742" y="2304258"/>
          <a:ext cx="1729080" cy="1022114"/>
        </a:xfrm>
        <a:prstGeom prst="ellipse">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Escrita</a:t>
          </a:r>
          <a:endParaRPr lang="es-EC" sz="1600" kern="1200" dirty="0">
            <a:solidFill>
              <a:schemeClr val="bg1"/>
            </a:solidFill>
          </a:endParaRPr>
        </a:p>
      </dsp:txBody>
      <dsp:txXfrm>
        <a:off x="5208960" y="2453943"/>
        <a:ext cx="1222644" cy="722744"/>
      </dsp:txXfrm>
    </dsp:sp>
    <dsp:sp modelId="{5763E8F3-FFFB-473A-B300-CA2D1E591755}">
      <dsp:nvSpPr>
        <dsp:cNvPr id="0" name=""/>
        <dsp:cNvSpPr/>
      </dsp:nvSpPr>
      <dsp:spPr>
        <a:xfrm>
          <a:off x="5903327" y="2304258"/>
          <a:ext cx="2593620"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	      Análisis		      Conciliación	      Confirmación</a:t>
          </a:r>
          <a:endParaRPr lang="es-EC" sz="1700" kern="1200" dirty="0"/>
        </a:p>
      </dsp:txBody>
      <dsp:txXfrm>
        <a:off x="5903327" y="2304258"/>
        <a:ext cx="2593620" cy="1022114"/>
      </dsp:txXfrm>
    </dsp:sp>
    <dsp:sp modelId="{B4B73441-D485-40BA-B965-A8FE75C63216}">
      <dsp:nvSpPr>
        <dsp:cNvPr id="0" name=""/>
        <dsp:cNvSpPr/>
      </dsp:nvSpPr>
      <dsp:spPr>
        <a:xfrm>
          <a:off x="4512675" y="3456381"/>
          <a:ext cx="1795497" cy="1022114"/>
        </a:xfrm>
        <a:prstGeom prst="ellipse">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Documental</a:t>
          </a:r>
          <a:endParaRPr lang="es-EC" sz="1600" kern="1200" dirty="0">
            <a:solidFill>
              <a:schemeClr val="bg1"/>
            </a:solidFill>
          </a:endParaRPr>
        </a:p>
      </dsp:txBody>
      <dsp:txXfrm>
        <a:off x="4775619" y="3606066"/>
        <a:ext cx="1269609" cy="722744"/>
      </dsp:txXfrm>
    </dsp:sp>
    <dsp:sp modelId="{2F851E34-C366-477A-9F82-A9607C4C02D8}">
      <dsp:nvSpPr>
        <dsp:cNvPr id="0" name=""/>
        <dsp:cNvSpPr/>
      </dsp:nvSpPr>
      <dsp:spPr>
        <a:xfrm>
          <a:off x="5443655" y="3456381"/>
          <a:ext cx="2693246"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                   Comprobación	         Cálculo  </a:t>
          </a:r>
          <a:endParaRPr lang="es-EC" sz="1700" kern="1200" dirty="0"/>
        </a:p>
      </dsp:txBody>
      <dsp:txXfrm>
        <a:off x="5443655" y="3456381"/>
        <a:ext cx="2693246" cy="1022114"/>
      </dsp:txXfrm>
    </dsp:sp>
    <dsp:sp modelId="{05914ADC-CFEB-4877-AE00-2808FEDC03DC}">
      <dsp:nvSpPr>
        <dsp:cNvPr id="0" name=""/>
        <dsp:cNvSpPr/>
      </dsp:nvSpPr>
      <dsp:spPr>
        <a:xfrm>
          <a:off x="3384149" y="4536500"/>
          <a:ext cx="2064651" cy="1022114"/>
        </a:xfrm>
        <a:prstGeom prst="ellipse">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Física</a:t>
          </a:r>
          <a:endParaRPr lang="es-EC" sz="1600" kern="1200" dirty="0">
            <a:solidFill>
              <a:schemeClr val="bg1"/>
            </a:solidFill>
          </a:endParaRPr>
        </a:p>
      </dsp:txBody>
      <dsp:txXfrm>
        <a:off x="3686510" y="4686185"/>
        <a:ext cx="1459929" cy="722744"/>
      </dsp:txXfrm>
    </dsp:sp>
    <dsp:sp modelId="{22919D6E-9C90-41E3-8701-EBA22C3027FC}">
      <dsp:nvSpPr>
        <dsp:cNvPr id="0" name=""/>
        <dsp:cNvSpPr/>
      </dsp:nvSpPr>
      <dsp:spPr>
        <a:xfrm>
          <a:off x="4247841" y="4536500"/>
          <a:ext cx="3096976"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		Inspección			Conteos</a:t>
          </a:r>
          <a:endParaRPr lang="es-EC" sz="1700" kern="1200" dirty="0"/>
        </a:p>
        <a:p>
          <a:pPr marL="171450" lvl="1" indent="-171450" algn="l" defTabSz="755650">
            <a:lnSpc>
              <a:spcPct val="90000"/>
            </a:lnSpc>
            <a:spcBef>
              <a:spcPct val="0"/>
            </a:spcBef>
            <a:spcAft>
              <a:spcPct val="15000"/>
            </a:spcAft>
            <a:buChar char="••"/>
          </a:pPr>
          <a:endParaRPr lang="es-EC" sz="1700" kern="1200" dirty="0"/>
        </a:p>
      </dsp:txBody>
      <dsp:txXfrm>
        <a:off x="4247841" y="4536500"/>
        <a:ext cx="3096976" cy="1022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2F3B8-D9FC-4411-9A5B-2405BD1F7169}">
      <dsp:nvSpPr>
        <dsp:cNvPr id="0" name=""/>
        <dsp:cNvSpPr/>
      </dsp:nvSpPr>
      <dsp:spPr>
        <a:xfrm>
          <a:off x="328023" y="224566"/>
          <a:ext cx="3852264" cy="453519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Se logró determinar las falencias dentro del Departamento Administrativo, el cual está conformado por el Área de Compras, Bodega y el Área de Ventas, se cumplió con la propuesta de mejoramiento de los procedimientos de control interno lo cual permitirá mitigar y optimizar la gestión administrativa, así como el desempeño del personal en la ejecución de las actividades y que estas se realicen de manera eficiente y eficaz.</a:t>
          </a:r>
          <a:endParaRPr lang="es-EC" sz="1600" kern="1200" dirty="0"/>
        </a:p>
      </dsp:txBody>
      <dsp:txXfrm>
        <a:off x="432390" y="328933"/>
        <a:ext cx="3643530" cy="3354632"/>
      </dsp:txXfrm>
    </dsp:sp>
    <dsp:sp modelId="{DCFE8BB1-BC73-470C-B0A0-52AA4194ED85}">
      <dsp:nvSpPr>
        <dsp:cNvPr id="0" name=""/>
        <dsp:cNvSpPr/>
      </dsp:nvSpPr>
      <dsp:spPr>
        <a:xfrm>
          <a:off x="2936927" y="2654717"/>
          <a:ext cx="2617303" cy="2617303"/>
        </a:xfrm>
        <a:prstGeom prst="leftCircularArrow">
          <a:avLst>
            <a:gd name="adj1" fmla="val 3293"/>
            <a:gd name="adj2" fmla="val 406608"/>
            <a:gd name="adj3" fmla="val 1186410"/>
            <a:gd name="adj4" fmla="val 8028781"/>
            <a:gd name="adj5" fmla="val 38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36438-0FC9-41B2-80F0-900DC70CC0AB}">
      <dsp:nvSpPr>
        <dsp:cNvPr id="0" name=""/>
        <dsp:cNvSpPr/>
      </dsp:nvSpPr>
      <dsp:spPr>
        <a:xfrm>
          <a:off x="2088174" y="3793606"/>
          <a:ext cx="2632123" cy="1046708"/>
        </a:xfrm>
        <a:prstGeom prst="roundRect">
          <a:avLst>
            <a:gd name="adj" fmla="val 10000"/>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CONCLUSIÓN</a:t>
          </a:r>
          <a:endParaRPr lang="es-EC" sz="2000" kern="1200" dirty="0">
            <a:solidFill>
              <a:schemeClr val="bg1"/>
            </a:solidFill>
          </a:endParaRPr>
        </a:p>
      </dsp:txBody>
      <dsp:txXfrm>
        <a:off x="2118831" y="3824263"/>
        <a:ext cx="2570809" cy="985394"/>
      </dsp:txXfrm>
    </dsp:sp>
    <dsp:sp modelId="{F24BB580-8F71-4E2C-AA95-E44B2A6177CA}">
      <dsp:nvSpPr>
        <dsp:cNvPr id="0" name=""/>
        <dsp:cNvSpPr/>
      </dsp:nvSpPr>
      <dsp:spPr>
        <a:xfrm>
          <a:off x="4590733" y="1271003"/>
          <a:ext cx="2961139" cy="24423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Será compromiso de la Junta directiva de la </a:t>
          </a:r>
          <a:r>
            <a:rPr lang="es-EC" sz="1700" kern="1200" dirty="0" err="1" smtClean="0"/>
            <a:t>Cía</a:t>
          </a:r>
          <a:r>
            <a:rPr lang="es-EC" sz="1700" kern="1200" dirty="0" smtClean="0"/>
            <a:t> Ltda. S &amp; M, implementar las medidas correctivas mencionadas en cada una de las áreas analizadas.</a:t>
          </a:r>
          <a:endParaRPr lang="es-EC" sz="1700" kern="1200" dirty="0"/>
        </a:p>
      </dsp:txBody>
      <dsp:txXfrm>
        <a:off x="4646938" y="1850563"/>
        <a:ext cx="2848729" cy="1806556"/>
      </dsp:txXfrm>
    </dsp:sp>
    <dsp:sp modelId="{CE2ED7AE-D594-4E89-A087-FE10892565D8}">
      <dsp:nvSpPr>
        <dsp:cNvPr id="0" name=""/>
        <dsp:cNvSpPr/>
      </dsp:nvSpPr>
      <dsp:spPr>
        <a:xfrm>
          <a:off x="5248764" y="519833"/>
          <a:ext cx="2632123" cy="1046708"/>
        </a:xfrm>
        <a:prstGeom prst="roundRect">
          <a:avLst>
            <a:gd name="adj" fmla="val 10000"/>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RECOMENDACIÓN</a:t>
          </a:r>
          <a:endParaRPr lang="es-EC" sz="2000" kern="1200" dirty="0">
            <a:solidFill>
              <a:schemeClr val="bg1"/>
            </a:solidFill>
          </a:endParaRPr>
        </a:p>
      </dsp:txBody>
      <dsp:txXfrm>
        <a:off x="5279421" y="550490"/>
        <a:ext cx="2570809" cy="9853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766C8-14B5-425A-B41F-EECC53BAC2E3}">
      <dsp:nvSpPr>
        <dsp:cNvPr id="0" name=""/>
        <dsp:cNvSpPr/>
      </dsp:nvSpPr>
      <dsp:spPr>
        <a:xfrm rot="5400000">
          <a:off x="221508" y="2657057"/>
          <a:ext cx="2270430" cy="48633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E4D23-54EE-4DE7-A92C-1A9E245352AA}">
      <dsp:nvSpPr>
        <dsp:cNvPr id="0" name=""/>
        <dsp:cNvSpPr/>
      </dsp:nvSpPr>
      <dsp:spPr>
        <a:xfrm>
          <a:off x="188158" y="1176825"/>
          <a:ext cx="2018134" cy="56508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CONCLUSIÓN</a:t>
          </a:r>
          <a:endParaRPr lang="es-EC" sz="2000" kern="1200" dirty="0">
            <a:solidFill>
              <a:schemeClr val="bg1"/>
            </a:solidFill>
          </a:endParaRPr>
        </a:p>
      </dsp:txBody>
      <dsp:txXfrm>
        <a:off x="215748" y="1204415"/>
        <a:ext cx="1962954" cy="509906"/>
      </dsp:txXfrm>
    </dsp:sp>
    <dsp:sp modelId="{9F5C4AD2-28D9-4F54-B8EE-A4FA19EE0D77}">
      <dsp:nvSpPr>
        <dsp:cNvPr id="0" name=""/>
        <dsp:cNvSpPr/>
      </dsp:nvSpPr>
      <dsp:spPr>
        <a:xfrm>
          <a:off x="2375222" y="751030"/>
          <a:ext cx="4617931" cy="158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Al culminar la investigación realizada se puede afirmar que aunque la empresa y las áreas examinadas  cuenten con una planificación estratégica, políticas, normas que les permitan a los trabajadores guiar sus actividades y manera de proceder ante eventualidades, el no mantener una difusión continua de las mismas crea desconocimiento ante las mismas.</a:t>
          </a:r>
          <a:endParaRPr lang="es-EC" sz="1600" kern="1200" dirty="0"/>
        </a:p>
      </dsp:txBody>
      <dsp:txXfrm>
        <a:off x="2375222" y="751030"/>
        <a:ext cx="4617931" cy="1581194"/>
      </dsp:txXfrm>
    </dsp:sp>
    <dsp:sp modelId="{EC76ED5B-2158-4C97-80E0-273296EDED2E}">
      <dsp:nvSpPr>
        <dsp:cNvPr id="0" name=""/>
        <dsp:cNvSpPr/>
      </dsp:nvSpPr>
      <dsp:spPr>
        <a:xfrm>
          <a:off x="1645914" y="3383082"/>
          <a:ext cx="2642624" cy="104468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RECOMENDACIÓN</a:t>
          </a:r>
          <a:endParaRPr lang="es-EC" sz="2000" kern="1200" dirty="0">
            <a:solidFill>
              <a:schemeClr val="bg1"/>
            </a:solidFill>
          </a:endParaRPr>
        </a:p>
      </dsp:txBody>
      <dsp:txXfrm>
        <a:off x="1696920" y="3434088"/>
        <a:ext cx="2540612" cy="942669"/>
      </dsp:txXfrm>
    </dsp:sp>
    <dsp:sp modelId="{43168A7B-4493-4021-8CB3-53FC73220A1A}">
      <dsp:nvSpPr>
        <dsp:cNvPr id="0" name=""/>
        <dsp:cNvSpPr/>
      </dsp:nvSpPr>
      <dsp:spPr>
        <a:xfrm>
          <a:off x="4553202" y="3239431"/>
          <a:ext cx="3441281" cy="158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Proporcionar una debida inducción, mantener una difusión constante y proporcionar a los trabajadores de cada área un impreso o el material necesario que les permita mantener un juicio apegado a las normativas de la empresa.</a:t>
          </a:r>
          <a:endParaRPr lang="es-EC" sz="1600" kern="1200" dirty="0"/>
        </a:p>
      </dsp:txBody>
      <dsp:txXfrm>
        <a:off x="4553202" y="3239431"/>
        <a:ext cx="3441281" cy="15811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EDA5D-B3E0-4D31-9962-EA23B58DAEF8}">
      <dsp:nvSpPr>
        <dsp:cNvPr id="0" name=""/>
        <dsp:cNvSpPr/>
      </dsp:nvSpPr>
      <dsp:spPr>
        <a:xfrm>
          <a:off x="0" y="516860"/>
          <a:ext cx="7848871" cy="2968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160" tIns="1353820" rIns="609160"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La entidad cuenta con un proveedor de los sistema de información los cuales han cubierto las necesidades de la empresa durante sus inicios, sin embargo el crecimiento de la compañía ha impedido que estos puedan seguir satisfaciendo sus necesidades, además se debe capacitar de manera continua para que los empleados utilicen de manera óptima, efectiva y eficiente los mismos.</a:t>
          </a:r>
          <a:endParaRPr lang="es-EC" sz="1600" kern="1200" dirty="0"/>
        </a:p>
      </dsp:txBody>
      <dsp:txXfrm>
        <a:off x="0" y="516860"/>
        <a:ext cx="7848871" cy="2968875"/>
      </dsp:txXfrm>
    </dsp:sp>
    <dsp:sp modelId="{9A7C4160-D82B-426D-A74B-F8C927CDF435}">
      <dsp:nvSpPr>
        <dsp:cNvPr id="0" name=""/>
        <dsp:cNvSpPr/>
      </dsp:nvSpPr>
      <dsp:spPr>
        <a:xfrm>
          <a:off x="392443" y="512120"/>
          <a:ext cx="3037474" cy="9641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l" defTabSz="889000">
            <a:lnSpc>
              <a:spcPct val="90000"/>
            </a:lnSpc>
            <a:spcBef>
              <a:spcPct val="0"/>
            </a:spcBef>
            <a:spcAft>
              <a:spcPct val="35000"/>
            </a:spcAft>
          </a:pPr>
          <a:r>
            <a:rPr lang="es-EC" sz="2000" kern="1200" dirty="0" smtClean="0"/>
            <a:t>CONCLUSIÓN</a:t>
          </a:r>
          <a:endParaRPr lang="es-EC" sz="2000" kern="1200" dirty="0"/>
        </a:p>
      </dsp:txBody>
      <dsp:txXfrm>
        <a:off x="439508" y="559185"/>
        <a:ext cx="2943344" cy="870009"/>
      </dsp:txXfrm>
    </dsp:sp>
    <dsp:sp modelId="{CC40FEA7-09F9-452B-B692-6EBC9905E947}">
      <dsp:nvSpPr>
        <dsp:cNvPr id="0" name=""/>
        <dsp:cNvSpPr/>
      </dsp:nvSpPr>
      <dsp:spPr>
        <a:xfrm>
          <a:off x="0" y="3583607"/>
          <a:ext cx="7848871" cy="2457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160" tIns="1353820" rIns="609160"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Es indispensable que gerencia analice la implementación del área de sistemas o a su vez un nuevo proveedor que pueda satisfacer las crecientes necesidades de la empresa, de manera que la información fluya oportunamente.</a:t>
          </a:r>
          <a:endParaRPr lang="es-EC" sz="1600" kern="1200" dirty="0"/>
        </a:p>
      </dsp:txBody>
      <dsp:txXfrm>
        <a:off x="0" y="3583607"/>
        <a:ext cx="7848871" cy="2457000"/>
      </dsp:txXfrm>
    </dsp:sp>
    <dsp:sp modelId="{078CB013-91A1-497A-85F0-E66FB8008185}">
      <dsp:nvSpPr>
        <dsp:cNvPr id="0" name=""/>
        <dsp:cNvSpPr/>
      </dsp:nvSpPr>
      <dsp:spPr>
        <a:xfrm>
          <a:off x="392443" y="3836735"/>
          <a:ext cx="3420310" cy="7062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l" defTabSz="889000">
            <a:lnSpc>
              <a:spcPct val="90000"/>
            </a:lnSpc>
            <a:spcBef>
              <a:spcPct val="0"/>
            </a:spcBef>
            <a:spcAft>
              <a:spcPct val="35000"/>
            </a:spcAft>
          </a:pPr>
          <a:r>
            <a:rPr lang="es-EC" sz="2000" kern="1200" dirty="0" smtClean="0"/>
            <a:t>RECOMENDACIÓN</a:t>
          </a:r>
          <a:endParaRPr lang="es-EC" sz="2000" kern="1200" dirty="0"/>
        </a:p>
      </dsp:txBody>
      <dsp:txXfrm>
        <a:off x="426920" y="3871212"/>
        <a:ext cx="3351356" cy="6373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EA4C-97A0-4493-96B3-8983907F6A5E}">
      <dsp:nvSpPr>
        <dsp:cNvPr id="0" name=""/>
        <dsp:cNvSpPr/>
      </dsp:nvSpPr>
      <dsp:spPr>
        <a:xfrm>
          <a:off x="39" y="267776"/>
          <a:ext cx="3768606" cy="720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500" kern="1200" dirty="0" smtClean="0"/>
            <a:t>CONCLUSIÓN </a:t>
          </a:r>
          <a:endParaRPr lang="es-EC" sz="2500" kern="1200" dirty="0"/>
        </a:p>
      </dsp:txBody>
      <dsp:txXfrm>
        <a:off x="39" y="267776"/>
        <a:ext cx="3768606" cy="720000"/>
      </dsp:txXfrm>
    </dsp:sp>
    <dsp:sp modelId="{4B9449EF-E24C-43C6-A5B6-265B91E995E0}">
      <dsp:nvSpPr>
        <dsp:cNvPr id="0" name=""/>
        <dsp:cNvSpPr/>
      </dsp:nvSpPr>
      <dsp:spPr>
        <a:xfrm>
          <a:off x="39" y="987776"/>
          <a:ext cx="3768606" cy="428906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t>Las áreas que requieran de capacitación tienen la obligación de presentar sus planes en el mes de enero para el debido análisis presupuestario.</a:t>
          </a:r>
          <a:endParaRPr lang="es-EC" sz="2500" kern="1200" dirty="0"/>
        </a:p>
      </dsp:txBody>
      <dsp:txXfrm>
        <a:off x="39" y="987776"/>
        <a:ext cx="3768606" cy="4289062"/>
      </dsp:txXfrm>
    </dsp:sp>
    <dsp:sp modelId="{B999D3D0-35F2-4D35-AF26-F05D84D53932}">
      <dsp:nvSpPr>
        <dsp:cNvPr id="0" name=""/>
        <dsp:cNvSpPr/>
      </dsp:nvSpPr>
      <dsp:spPr>
        <a:xfrm>
          <a:off x="4296250" y="267776"/>
          <a:ext cx="3768606" cy="720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500" kern="1200" dirty="0" smtClean="0"/>
            <a:t>RECOMENDACIÓN</a:t>
          </a:r>
          <a:endParaRPr lang="es-EC" sz="2500" kern="1200" dirty="0"/>
        </a:p>
      </dsp:txBody>
      <dsp:txXfrm>
        <a:off x="4296250" y="267776"/>
        <a:ext cx="3768606" cy="720000"/>
      </dsp:txXfrm>
    </dsp:sp>
    <dsp:sp modelId="{B3B25E47-EFAD-43C6-BF7D-3C0405378177}">
      <dsp:nvSpPr>
        <dsp:cNvPr id="0" name=""/>
        <dsp:cNvSpPr/>
      </dsp:nvSpPr>
      <dsp:spPr>
        <a:xfrm>
          <a:off x="4296250" y="987776"/>
          <a:ext cx="3768606" cy="428906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C" sz="2500" kern="1200" smtClean="0"/>
            <a:t>Se recomienda brindar a gerencia tomar atención en las capacitaciones que solicitan las áreas, realizar el análisis de prioridad y velar para que los trabajadores se mantengan actualizados.</a:t>
          </a:r>
          <a:endParaRPr lang="es-EC" sz="2500" kern="1200"/>
        </a:p>
      </dsp:txBody>
      <dsp:txXfrm>
        <a:off x="4296250" y="987776"/>
        <a:ext cx="3768606" cy="42890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31E01E1B-5156-41E9-8761-AA37560252A4}" type="datetimeFigureOut">
              <a:rPr lang="es-EC" smtClean="0"/>
              <a:t>19/11/2013</a:t>
            </a:fld>
            <a:endParaRPr lang="es-EC"/>
          </a:p>
        </p:txBody>
      </p:sp>
      <p:sp>
        <p:nvSpPr>
          <p:cNvPr id="16" name="Slide Number Placeholder 15"/>
          <p:cNvSpPr>
            <a:spLocks noGrp="1"/>
          </p:cNvSpPr>
          <p:nvPr>
            <p:ph type="sldNum" sz="quarter" idx="11"/>
          </p:nvPr>
        </p:nvSpPr>
        <p:spPr/>
        <p:txBody>
          <a:bodyPr/>
          <a:lstStyle/>
          <a:p>
            <a:fld id="{4833671C-C5A5-4ECB-BCB7-8B36F7B54BBE}" type="slidenum">
              <a:rPr lang="es-EC" smtClean="0"/>
              <a:t>‹Nº›</a:t>
            </a:fld>
            <a:endParaRPr lang="es-EC"/>
          </a:p>
        </p:txBody>
      </p:sp>
      <p:sp>
        <p:nvSpPr>
          <p:cNvPr id="17" name="Footer Placeholder 16"/>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1E01E1B-5156-41E9-8761-AA37560252A4}" type="datetimeFigureOut">
              <a:rPr lang="es-EC" smtClean="0"/>
              <a:t>19/11/2013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E01E1B-5156-41E9-8761-AA37560252A4}" type="datetimeFigureOut">
              <a:rPr lang="es-EC" smtClean="0"/>
              <a:t>19/11/2013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31E01E1B-5156-41E9-8761-AA37560252A4}" type="datetimeFigureOut">
              <a:rPr lang="es-EC" smtClean="0"/>
              <a:t>19/11/2013</a:t>
            </a:fld>
            <a:endParaRPr lang="es-EC"/>
          </a:p>
        </p:txBody>
      </p:sp>
      <p:sp>
        <p:nvSpPr>
          <p:cNvPr id="15" name="Slide Number Placeholder 14"/>
          <p:cNvSpPr>
            <a:spLocks noGrp="1"/>
          </p:cNvSpPr>
          <p:nvPr>
            <p:ph type="sldNum" sz="quarter" idx="11"/>
          </p:nvPr>
        </p:nvSpPr>
        <p:spPr/>
        <p:txBody>
          <a:bodyPr/>
          <a:lstStyle/>
          <a:p>
            <a:fld id="{4833671C-C5A5-4ECB-BCB7-8B36F7B54BBE}" type="slidenum">
              <a:rPr lang="es-EC" smtClean="0"/>
              <a:t>‹Nº›</a:t>
            </a:fld>
            <a:endParaRPr lang="es-EC"/>
          </a:p>
        </p:txBody>
      </p:sp>
      <p:sp>
        <p:nvSpPr>
          <p:cNvPr id="16" name="Footer Placeholder 15"/>
          <p:cNvSpPr>
            <a:spLocks noGrp="1"/>
          </p:cNvSpPr>
          <p:nvPr>
            <p:ph type="ftr" sz="quarter" idx="12"/>
          </p:nvPr>
        </p:nvSpPr>
        <p:spPr/>
        <p:txBody>
          <a:bodyPr/>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31E01E1B-5156-41E9-8761-AA37560252A4}" type="datetimeFigureOut">
              <a:rPr lang="es-EC" smtClean="0"/>
              <a:t>19/11/2013</a:t>
            </a:fld>
            <a:endParaRPr lang="es-EC"/>
          </a:p>
        </p:txBody>
      </p:sp>
      <p:sp>
        <p:nvSpPr>
          <p:cNvPr id="13" name="Slide Number Placeholder 12"/>
          <p:cNvSpPr>
            <a:spLocks noGrp="1"/>
          </p:cNvSpPr>
          <p:nvPr>
            <p:ph type="sldNum" sz="quarter" idx="11"/>
          </p:nvPr>
        </p:nvSpPr>
        <p:spPr/>
        <p:txBody>
          <a:bodyPr/>
          <a:lstStyle/>
          <a:p>
            <a:fld id="{4833671C-C5A5-4ECB-BCB7-8B36F7B54BBE}" type="slidenum">
              <a:rPr lang="es-EC" smtClean="0"/>
              <a:t>‹Nº›</a:t>
            </a:fld>
            <a:endParaRPr lang="es-EC"/>
          </a:p>
        </p:txBody>
      </p:sp>
      <p:sp>
        <p:nvSpPr>
          <p:cNvPr id="14" name="Footer Placeholder 13"/>
          <p:cNvSpPr>
            <a:spLocks noGrp="1"/>
          </p:cNvSpPr>
          <p:nvPr>
            <p:ph type="ftr" sz="quarter" idx="12"/>
          </p:nvPr>
        </p:nvSpPr>
        <p:spPr/>
        <p:txBody>
          <a:bodyPr/>
          <a:lstStyle/>
          <a:p>
            <a:endParaRPr lang="es-EC"/>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1E01E1B-5156-41E9-8761-AA37560252A4}" type="datetimeFigureOut">
              <a:rPr lang="es-EC" smtClean="0"/>
              <a:t>19/11/2013</a:t>
            </a:fld>
            <a:endParaRPr lang="es-EC"/>
          </a:p>
        </p:txBody>
      </p:sp>
      <p:sp>
        <p:nvSpPr>
          <p:cNvPr id="9" name="Slide Number Placeholder 8"/>
          <p:cNvSpPr>
            <a:spLocks noGrp="1"/>
          </p:cNvSpPr>
          <p:nvPr>
            <p:ph type="sldNum" sz="quarter" idx="11"/>
          </p:nvPr>
        </p:nvSpPr>
        <p:spPr/>
        <p:txBody>
          <a:bodyPr/>
          <a:lstStyle/>
          <a:p>
            <a:fld id="{4833671C-C5A5-4ECB-BCB7-8B36F7B54BBE}"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31E01E1B-5156-41E9-8761-AA37560252A4}" type="datetimeFigureOut">
              <a:rPr lang="es-EC" smtClean="0"/>
              <a:t>19/11/2013</a:t>
            </a:fld>
            <a:endParaRPr lang="es-EC"/>
          </a:p>
        </p:txBody>
      </p:sp>
      <p:sp>
        <p:nvSpPr>
          <p:cNvPr id="15" name="Slide Number Placeholder 14"/>
          <p:cNvSpPr>
            <a:spLocks noGrp="1"/>
          </p:cNvSpPr>
          <p:nvPr>
            <p:ph type="sldNum" sz="quarter" idx="11"/>
          </p:nvPr>
        </p:nvSpPr>
        <p:spPr/>
        <p:txBody>
          <a:bodyPr/>
          <a:lstStyle/>
          <a:p>
            <a:fld id="{4833671C-C5A5-4ECB-BCB7-8B36F7B54BBE}" type="slidenum">
              <a:rPr lang="es-EC" smtClean="0"/>
              <a:t>‹Nº›</a:t>
            </a:fld>
            <a:endParaRPr lang="es-EC"/>
          </a:p>
        </p:txBody>
      </p:sp>
      <p:sp>
        <p:nvSpPr>
          <p:cNvPr id="16" name="Footer Placeholder 15"/>
          <p:cNvSpPr>
            <a:spLocks noGrp="1"/>
          </p:cNvSpPr>
          <p:nvPr>
            <p:ph type="ftr" sz="quarter" idx="12"/>
          </p:nvPr>
        </p:nvSpPr>
        <p:spPr/>
        <p:txBody>
          <a:bodyPr/>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31E01E1B-5156-41E9-8761-AA37560252A4}" type="datetimeFigureOut">
              <a:rPr lang="es-EC" smtClean="0"/>
              <a:t>19/11/2013</a:t>
            </a:fld>
            <a:endParaRPr lang="es-EC"/>
          </a:p>
        </p:txBody>
      </p:sp>
      <p:sp>
        <p:nvSpPr>
          <p:cNvPr id="8" name="Slide Number Placeholder 7"/>
          <p:cNvSpPr>
            <a:spLocks noGrp="1"/>
          </p:cNvSpPr>
          <p:nvPr>
            <p:ph type="sldNum" sz="quarter" idx="11"/>
          </p:nvPr>
        </p:nvSpPr>
        <p:spPr/>
        <p:txBody>
          <a:bodyPr/>
          <a:lstStyle/>
          <a:p>
            <a:fld id="{4833671C-C5A5-4ECB-BCB7-8B36F7B54BBE}"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E01E1B-5156-41E9-8761-AA37560252A4}" type="datetimeFigureOut">
              <a:rPr lang="es-EC" smtClean="0"/>
              <a:t>19/11/2013</a:t>
            </a:fld>
            <a:endParaRPr lang="es-EC"/>
          </a:p>
        </p:txBody>
      </p:sp>
      <p:sp>
        <p:nvSpPr>
          <p:cNvPr id="6" name="Slide Number Placeholder 5"/>
          <p:cNvSpPr>
            <a:spLocks noGrp="1"/>
          </p:cNvSpPr>
          <p:nvPr>
            <p:ph type="sldNum" sz="quarter" idx="11"/>
          </p:nvPr>
        </p:nvSpPr>
        <p:spPr/>
        <p:txBody>
          <a:bodyPr/>
          <a:lstStyle/>
          <a:p>
            <a:fld id="{4833671C-C5A5-4ECB-BCB7-8B36F7B54BBE}" type="slidenum">
              <a:rPr lang="es-EC" smtClean="0"/>
              <a:t>‹Nº›</a:t>
            </a:fld>
            <a:endParaRPr lang="es-EC"/>
          </a:p>
        </p:txBody>
      </p:sp>
      <p:sp>
        <p:nvSpPr>
          <p:cNvPr id="7" name="Footer Placeholder 6"/>
          <p:cNvSpPr>
            <a:spLocks noGrp="1"/>
          </p:cNvSpPr>
          <p:nvPr>
            <p:ph type="ftr" sz="quarter" idx="12"/>
          </p:nvPr>
        </p:nvSpPr>
        <p:spPr/>
        <p:txBody>
          <a:bodyPr/>
          <a:lstStyle/>
          <a:p>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31E01E1B-5156-41E9-8761-AA37560252A4}" type="datetimeFigureOut">
              <a:rPr lang="es-EC" smtClean="0"/>
              <a:t>19/11/2013</a:t>
            </a:fld>
            <a:endParaRPr lang="es-EC"/>
          </a:p>
        </p:txBody>
      </p:sp>
      <p:sp>
        <p:nvSpPr>
          <p:cNvPr id="16" name="Slide Number Placeholder 15"/>
          <p:cNvSpPr>
            <a:spLocks noGrp="1"/>
          </p:cNvSpPr>
          <p:nvPr>
            <p:ph type="sldNum" sz="quarter" idx="11"/>
          </p:nvPr>
        </p:nvSpPr>
        <p:spPr/>
        <p:txBody>
          <a:bodyPr/>
          <a:lstStyle/>
          <a:p>
            <a:fld id="{4833671C-C5A5-4ECB-BCB7-8B36F7B54BBE}" type="slidenum">
              <a:rPr lang="es-EC" smtClean="0"/>
              <a:t>‹Nº›</a:t>
            </a:fld>
            <a:endParaRPr lang="es-EC"/>
          </a:p>
        </p:txBody>
      </p:sp>
      <p:sp>
        <p:nvSpPr>
          <p:cNvPr id="17" name="Footer Placeholder 16"/>
          <p:cNvSpPr>
            <a:spLocks noGrp="1"/>
          </p:cNvSpPr>
          <p:nvPr>
            <p:ph type="ftr" sz="quarter" idx="12"/>
          </p:nvPr>
        </p:nvSpPr>
        <p:spPr/>
        <p:txBody>
          <a:bodyPr/>
          <a:lstStyle/>
          <a:p>
            <a:endParaRPr lang="es-EC"/>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31E01E1B-5156-41E9-8761-AA37560252A4}" type="datetimeFigureOut">
              <a:rPr lang="es-EC" smtClean="0"/>
              <a:t>19/11/2013</a:t>
            </a:fld>
            <a:endParaRPr lang="es-EC"/>
          </a:p>
        </p:txBody>
      </p:sp>
      <p:sp>
        <p:nvSpPr>
          <p:cNvPr id="14" name="Slide Number Placeholder 13"/>
          <p:cNvSpPr>
            <a:spLocks noGrp="1"/>
          </p:cNvSpPr>
          <p:nvPr>
            <p:ph type="sldNum" sz="quarter" idx="11"/>
          </p:nvPr>
        </p:nvSpPr>
        <p:spPr/>
        <p:txBody>
          <a:bodyPr/>
          <a:lstStyle/>
          <a:p>
            <a:fld id="{4833671C-C5A5-4ECB-BCB7-8B36F7B54BBE}" type="slidenum">
              <a:rPr lang="es-EC" smtClean="0"/>
              <a:t>‹Nº›</a:t>
            </a:fld>
            <a:endParaRPr lang="es-EC"/>
          </a:p>
        </p:txBody>
      </p:sp>
      <p:sp>
        <p:nvSpPr>
          <p:cNvPr id="15" name="Footer Placeholder 14"/>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1E01E1B-5156-41E9-8761-AA37560252A4}" type="datetimeFigureOut">
              <a:rPr lang="es-EC" smtClean="0"/>
              <a:t>19/11/2013</a:t>
            </a:fld>
            <a:endParaRPr lang="es-EC"/>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EC"/>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833671C-C5A5-4ECB-BCB7-8B36F7B54BBE}"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2" descr="Descripción: C:\Documents and Settings\JOEL\Escritorio\ImageProxy.mvc.jpg"/>
          <p:cNvPicPr>
            <a:picLocks noChangeAspect="1" noChangeArrowheads="1"/>
          </p:cNvPicPr>
          <p:nvPr/>
        </p:nvPicPr>
        <p:blipFill>
          <a:blip r:embed="rId2" cstate="print">
            <a:extLst>
              <a:ext uri="{28A0092B-C50C-407E-A947-70E740481C1C}">
                <a14:useLocalDpi xmlns:a14="http://schemas.microsoft.com/office/drawing/2010/main" val="0"/>
              </a:ext>
            </a:extLst>
          </a:blip>
          <a:srcRect l="224" t="-12038" r="-224" b="12038"/>
          <a:stretch>
            <a:fillRect/>
          </a:stretch>
        </p:blipFill>
        <p:spPr bwMode="auto">
          <a:xfrm>
            <a:off x="2679675" y="764704"/>
            <a:ext cx="36925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2278063"/>
            <a:ext cx="9144000" cy="646112"/>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DEPARTAMENTO DE CIENCIAS ECONÓMICAS, </a:t>
            </a:r>
          </a:p>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ADMINISTRATIVAS Y DE COMERCIO</a:t>
            </a:r>
            <a:endParaRPr lang="es-ES_tradnl" dirty="0">
              <a:solidFill>
                <a:schemeClr val="accent1">
                  <a:lumMod val="20000"/>
                  <a:lumOff val="80000"/>
                </a:schemeClr>
              </a:solidFill>
              <a:latin typeface="Arial" pitchFamily="34" charset="0"/>
              <a:cs typeface="Arial" pitchFamily="34" charset="0"/>
            </a:endParaRPr>
          </a:p>
        </p:txBody>
      </p:sp>
      <p:sp>
        <p:nvSpPr>
          <p:cNvPr id="6" name="Rectangle 5"/>
          <p:cNvSpPr>
            <a:spLocks noChangeArrowheads="1"/>
          </p:cNvSpPr>
          <p:nvPr/>
        </p:nvSpPr>
        <p:spPr bwMode="auto">
          <a:xfrm>
            <a:off x="0" y="2984003"/>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781050" algn="l"/>
              </a:tabLst>
            </a:pPr>
            <a:r>
              <a:rPr lang="es-ES_tradnl" dirty="0" smtClean="0"/>
              <a:t>“</a:t>
            </a:r>
            <a:r>
              <a:rPr lang="es-EC" dirty="0" smtClean="0"/>
              <a:t>PROPUESTA DE MEJORAMIENTO A LOS PROCEDIMIENTOS DE CONTROL INTERNO ADMINISTRATIVO DE LA EMPRESA S &amp; M CÍA. LTDA.  PRODUCTOS PARA FLORISTERÍA Y ARTÍCULOS EN VIDRIO.</a:t>
            </a:r>
            <a:r>
              <a:rPr lang="es-ES_tradnl" dirty="0" smtClean="0">
                <a:cs typeface="Times New Roman" pitchFamily="18" charset="0"/>
              </a:rPr>
              <a:t>”</a:t>
            </a:r>
            <a:endParaRPr lang="es-ES_tradnl" dirty="0"/>
          </a:p>
        </p:txBody>
      </p:sp>
      <p:sp>
        <p:nvSpPr>
          <p:cNvPr id="7" name="6 Rectángulo"/>
          <p:cNvSpPr/>
          <p:nvPr/>
        </p:nvSpPr>
        <p:spPr>
          <a:xfrm>
            <a:off x="0" y="4130675"/>
            <a:ext cx="9144000" cy="369888"/>
          </a:xfrm>
          <a:prstGeom prst="rect">
            <a:avLst/>
          </a:prstGeom>
        </p:spPr>
        <p:txBody>
          <a:bodyPr>
            <a:spAutoFit/>
          </a:bodyPr>
          <a:lstStyle/>
          <a:p>
            <a:pPr algn="ctr">
              <a:defRPr/>
            </a:pPr>
            <a:r>
              <a:rPr lang="es-ES_tradnl" b="1" dirty="0">
                <a:solidFill>
                  <a:schemeClr val="accent1">
                    <a:lumMod val="20000"/>
                    <a:lumOff val="80000"/>
                  </a:schemeClr>
                </a:solidFill>
                <a:latin typeface="Arial" pitchFamily="34" charset="0"/>
                <a:cs typeface="Arial" pitchFamily="34" charset="0"/>
              </a:rPr>
              <a:t>AUTORA: </a:t>
            </a:r>
            <a:r>
              <a:rPr lang="es-ES_tradnl" b="1" dirty="0" smtClean="0">
                <a:solidFill>
                  <a:schemeClr val="accent1">
                    <a:lumMod val="20000"/>
                    <a:lumOff val="80000"/>
                  </a:schemeClr>
                </a:solidFill>
                <a:latin typeface="Arial" pitchFamily="34" charset="0"/>
                <a:cs typeface="Arial" pitchFamily="34" charset="0"/>
              </a:rPr>
              <a:t>MARCY ALEXANDRA FREIRE EGAS</a:t>
            </a:r>
            <a:endParaRPr lang="es-ES" dirty="0">
              <a:solidFill>
                <a:schemeClr val="accent1">
                  <a:lumMod val="20000"/>
                  <a:lumOff val="80000"/>
                </a:schemeClr>
              </a:solidFill>
              <a:latin typeface="Arial" pitchFamily="34" charset="0"/>
              <a:cs typeface="Arial" pitchFamily="34" charset="0"/>
            </a:endParaRPr>
          </a:p>
        </p:txBody>
      </p:sp>
      <p:sp>
        <p:nvSpPr>
          <p:cNvPr id="8" name="Rectangle 6"/>
          <p:cNvSpPr>
            <a:spLocks noChangeArrowheads="1"/>
          </p:cNvSpPr>
          <p:nvPr/>
        </p:nvSpPr>
        <p:spPr bwMode="auto">
          <a:xfrm>
            <a:off x="0" y="4559300"/>
            <a:ext cx="9144000" cy="646113"/>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Tesis presentada como requisito previo a la obtención del</a:t>
            </a:r>
          </a:p>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 grado de:</a:t>
            </a:r>
            <a:endParaRPr lang="es-ES_tradnl" dirty="0">
              <a:solidFill>
                <a:schemeClr val="accent1">
                  <a:lumMod val="20000"/>
                  <a:lumOff val="80000"/>
                </a:schemeClr>
              </a:solidFill>
              <a:latin typeface="Arial" pitchFamily="34" charset="0"/>
              <a:cs typeface="Arial" pitchFamily="34" charset="0"/>
            </a:endParaRPr>
          </a:p>
        </p:txBody>
      </p:sp>
      <p:sp>
        <p:nvSpPr>
          <p:cNvPr id="9" name="Rectangle 7"/>
          <p:cNvSpPr>
            <a:spLocks noChangeArrowheads="1"/>
          </p:cNvSpPr>
          <p:nvPr/>
        </p:nvSpPr>
        <p:spPr bwMode="auto">
          <a:xfrm>
            <a:off x="0" y="5191125"/>
            <a:ext cx="9144000" cy="368300"/>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INGENIERA EN FINANZAS, CONTADOR PÚBLICO-AUDITOR </a:t>
            </a:r>
            <a:endParaRPr lang="es-ES_tradnl" dirty="0">
              <a:solidFill>
                <a:schemeClr val="accent1">
                  <a:lumMod val="20000"/>
                  <a:lumOff val="80000"/>
                </a:schemeClr>
              </a:solidFill>
              <a:latin typeface="Arial" pitchFamily="34" charset="0"/>
              <a:cs typeface="Arial" pitchFamily="34" charset="0"/>
            </a:endParaRPr>
          </a:p>
        </p:txBody>
      </p:sp>
      <p:sp>
        <p:nvSpPr>
          <p:cNvPr id="10" name="Rectangle 14"/>
          <p:cNvSpPr>
            <a:spLocks noChangeArrowheads="1"/>
          </p:cNvSpPr>
          <p:nvPr/>
        </p:nvSpPr>
        <p:spPr bwMode="auto">
          <a:xfrm>
            <a:off x="0" y="6500813"/>
            <a:ext cx="9144000" cy="369887"/>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Año 2013</a:t>
            </a:r>
            <a:endParaRPr lang="es-ES_tradnl" dirty="0">
              <a:solidFill>
                <a:schemeClr val="accent1">
                  <a:lumMod val="20000"/>
                  <a:lumOff val="80000"/>
                </a:schemeClr>
              </a:solidFill>
              <a:latin typeface="Arial" pitchFamily="34" charset="0"/>
              <a:cs typeface="Arial" pitchFamily="34" charset="0"/>
            </a:endParaRPr>
          </a:p>
        </p:txBody>
      </p:sp>
      <p:sp>
        <p:nvSpPr>
          <p:cNvPr id="11" name="Rectangle 8"/>
          <p:cNvSpPr>
            <a:spLocks noChangeArrowheads="1"/>
          </p:cNvSpPr>
          <p:nvPr/>
        </p:nvSpPr>
        <p:spPr bwMode="auto">
          <a:xfrm>
            <a:off x="0" y="5773738"/>
            <a:ext cx="9144000" cy="923925"/>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DIRECTOR: </a:t>
            </a:r>
            <a:r>
              <a:rPr lang="es-ES_tradnl" b="1" dirty="0" smtClean="0">
                <a:solidFill>
                  <a:schemeClr val="accent1">
                    <a:lumMod val="20000"/>
                    <a:lumOff val="80000"/>
                  </a:schemeClr>
                </a:solidFill>
                <a:latin typeface="Arial" pitchFamily="34" charset="0"/>
                <a:ea typeface="Times New Roman" pitchFamily="18" charset="0"/>
                <a:cs typeface="Arial" pitchFamily="34" charset="0"/>
              </a:rPr>
              <a:t>Dr. EDUARDO RON SILVA  </a:t>
            </a:r>
            <a:endParaRPr lang="es-ES" dirty="0">
              <a:solidFill>
                <a:schemeClr val="accent1">
                  <a:lumMod val="20000"/>
                  <a:lumOff val="80000"/>
                </a:schemeClr>
              </a:solidFill>
              <a:latin typeface="Arial" pitchFamily="34" charset="0"/>
              <a:cs typeface="Arial" pitchFamily="34" charset="0"/>
            </a:endParaRPr>
          </a:p>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CODIRECTOR: </a:t>
            </a:r>
            <a:r>
              <a:rPr lang="es-ES_tradnl" b="1" dirty="0" smtClean="0">
                <a:solidFill>
                  <a:schemeClr val="accent1">
                    <a:lumMod val="20000"/>
                    <a:lumOff val="80000"/>
                  </a:schemeClr>
                </a:solidFill>
                <a:latin typeface="Arial" pitchFamily="34" charset="0"/>
                <a:ea typeface="Times New Roman" pitchFamily="18" charset="0"/>
                <a:cs typeface="Arial" pitchFamily="34" charset="0"/>
              </a:rPr>
              <a:t>Dr. ANÍBAL ALTAMIRANO</a:t>
            </a:r>
            <a:endParaRPr lang="es-ES" dirty="0">
              <a:solidFill>
                <a:schemeClr val="accent1">
                  <a:lumMod val="20000"/>
                  <a:lumOff val="80000"/>
                </a:schemeClr>
              </a:solidFill>
              <a:latin typeface="Arial" pitchFamily="34" charset="0"/>
              <a:cs typeface="Arial" pitchFamily="34" charset="0"/>
            </a:endParaRPr>
          </a:p>
          <a:p>
            <a:pPr algn="ctr" eaLnBrk="0" hangingPunct="0">
              <a:tabLst>
                <a:tab pos="781050" algn="l"/>
              </a:tabLst>
              <a:defRPr/>
            </a:pPr>
            <a:endParaRPr lang="es-ES" dirty="0">
              <a:solidFill>
                <a:schemeClr val="accent1">
                  <a:lumMod val="20000"/>
                  <a:lumOff val="80000"/>
                </a:schemeClr>
              </a:solidFill>
              <a:latin typeface="Arial" pitchFamily="34" charset="0"/>
              <a:cs typeface="Arial" pitchFamily="34" charset="0"/>
            </a:endParaRPr>
          </a:p>
        </p:txBody>
      </p:sp>
      <p:sp>
        <p:nvSpPr>
          <p:cNvPr id="12" name="Rectangle 3"/>
          <p:cNvSpPr>
            <a:spLocks noChangeArrowheads="1"/>
          </p:cNvSpPr>
          <p:nvPr/>
        </p:nvSpPr>
        <p:spPr bwMode="auto">
          <a:xfrm>
            <a:off x="0" y="87313"/>
            <a:ext cx="9144000" cy="461962"/>
          </a:xfrm>
          <a:prstGeom prst="rect">
            <a:avLst/>
          </a:prstGeom>
          <a:noFill/>
          <a:ln w="9525">
            <a:noFill/>
            <a:miter lim="800000"/>
            <a:headEnd/>
            <a:tailEnd/>
          </a:ln>
          <a:effectLst/>
        </p:spPr>
        <p:txBody>
          <a:bodyPr anchor="ctr">
            <a:spAutoFit/>
          </a:bodyPr>
          <a:lstStyle/>
          <a:p>
            <a:pPr algn="ctr">
              <a:tabLst>
                <a:tab pos="781050" algn="l"/>
              </a:tabLst>
              <a:defRPr/>
            </a:pPr>
            <a:r>
              <a:rPr lang="es-ES_tradnl" sz="2400" b="1" dirty="0" smtClean="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rPr>
              <a:t>UNIVERSIDAD DE LAS FUERZAS ARMADAS</a:t>
            </a:r>
            <a:endParaRPr lang="es-ES_tradnl" sz="2400" dirty="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0672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redondeado"/>
          <p:cNvSpPr/>
          <p:nvPr/>
        </p:nvSpPr>
        <p:spPr>
          <a:xfrm>
            <a:off x="323528" y="404664"/>
            <a:ext cx="748883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b="1" u="sng" dirty="0" smtClean="0">
                <a:solidFill>
                  <a:schemeClr val="bg1"/>
                </a:solidFill>
              </a:rPr>
              <a:t>DEPARTAMENTO ADMINISTRATIVO:</a:t>
            </a:r>
            <a:r>
              <a:rPr lang="es-EC" dirty="0" smtClean="0">
                <a:solidFill>
                  <a:schemeClr val="bg1"/>
                </a:solidFill>
              </a:rPr>
              <a:t> Área de Bodega e Inventario</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093619733"/>
              </p:ext>
            </p:extLst>
          </p:nvPr>
        </p:nvGraphicFramePr>
        <p:xfrm>
          <a:off x="323527" y="1052736"/>
          <a:ext cx="8496946" cy="5484425"/>
        </p:xfrm>
        <a:graphic>
          <a:graphicData uri="http://schemas.openxmlformats.org/drawingml/2006/table">
            <a:tbl>
              <a:tblPr firstRow="1" bandRow="1">
                <a:tableStyleId>{5C22544A-7EE6-4342-B048-85BDC9FD1C3A}</a:tableStyleId>
              </a:tblPr>
              <a:tblGrid>
                <a:gridCol w="1253647"/>
                <a:gridCol w="1338642"/>
                <a:gridCol w="3884888"/>
                <a:gridCol w="2019769"/>
              </a:tblGrid>
              <a:tr h="513063">
                <a:tc>
                  <a:txBody>
                    <a:bodyPr/>
                    <a:lstStyle/>
                    <a:p>
                      <a:pPr algn="ctr">
                        <a:lnSpc>
                          <a:spcPct val="115000"/>
                        </a:lnSpc>
                        <a:spcAft>
                          <a:spcPts val="600"/>
                        </a:spcAft>
                      </a:pPr>
                      <a:r>
                        <a:rPr lang="es-ES" sz="1200" b="1" dirty="0">
                          <a:effectLst/>
                          <a:latin typeface="Arial"/>
                          <a:ea typeface="Times New Roman"/>
                        </a:rPr>
                        <a:t>RESPONSABLE</a:t>
                      </a:r>
                      <a:endParaRPr lang="es-EC" sz="1200" dirty="0">
                        <a:effectLst/>
                        <a:latin typeface="Times New Roman"/>
                        <a:ea typeface="Times New Roman"/>
                      </a:endParaRPr>
                    </a:p>
                  </a:txBody>
                  <a:tcPr marL="44450" marR="44450" marT="0" marB="0" anchor="ctr"/>
                </a:tc>
                <a:tc>
                  <a:txBody>
                    <a:bodyPr/>
                    <a:lstStyle/>
                    <a:p>
                      <a:pPr algn="ctr">
                        <a:lnSpc>
                          <a:spcPct val="115000"/>
                        </a:lnSpc>
                        <a:spcAft>
                          <a:spcPts val="600"/>
                        </a:spcAft>
                      </a:pPr>
                      <a:r>
                        <a:rPr lang="es-ES" sz="1200" b="1">
                          <a:effectLst/>
                          <a:latin typeface="Arial"/>
                          <a:ea typeface="Times New Roman"/>
                        </a:rPr>
                        <a:t>NOMBRE DEL</a:t>
                      </a:r>
                      <a:endParaRPr lang="es-EC" sz="1200">
                        <a:effectLst/>
                        <a:latin typeface="Times New Roman"/>
                        <a:ea typeface="Times New Roman"/>
                      </a:endParaRPr>
                    </a:p>
                    <a:p>
                      <a:pPr algn="ctr">
                        <a:lnSpc>
                          <a:spcPct val="115000"/>
                        </a:lnSpc>
                        <a:spcAft>
                          <a:spcPts val="600"/>
                        </a:spcAft>
                      </a:pPr>
                      <a:r>
                        <a:rPr lang="es-ES" sz="1200" b="1">
                          <a:effectLst/>
                          <a:latin typeface="Arial"/>
                          <a:ea typeface="Times New Roman"/>
                        </a:rPr>
                        <a:t>PROCESO</a:t>
                      </a:r>
                      <a:endParaRPr lang="es-EC" sz="1200">
                        <a:effectLst/>
                        <a:latin typeface="Times New Roman"/>
                        <a:ea typeface="Times New Roman"/>
                      </a:endParaRPr>
                    </a:p>
                  </a:txBody>
                  <a:tcPr marL="44450" marR="44450" marT="0" marB="0" anchor="ctr"/>
                </a:tc>
                <a:tc>
                  <a:txBody>
                    <a:bodyPr/>
                    <a:lstStyle/>
                    <a:p>
                      <a:pPr marL="7620" algn="ctr">
                        <a:lnSpc>
                          <a:spcPct val="115000"/>
                        </a:lnSpc>
                        <a:spcAft>
                          <a:spcPts val="600"/>
                        </a:spcAft>
                      </a:pPr>
                      <a:r>
                        <a:rPr lang="es-ES" sz="1200" b="1">
                          <a:effectLst/>
                          <a:latin typeface="Arial"/>
                          <a:ea typeface="Times New Roman"/>
                        </a:rPr>
                        <a:t>DESCRIPCIÓN DEL PROCESO</a:t>
                      </a:r>
                      <a:endParaRPr lang="es-EC" sz="1200">
                        <a:effectLst/>
                        <a:latin typeface="Times New Roman"/>
                        <a:ea typeface="Times New Roman"/>
                      </a:endParaRPr>
                    </a:p>
                  </a:txBody>
                  <a:tcPr marL="44450" marR="44450" marT="0" marB="0" anchor="ctr"/>
                </a:tc>
                <a:tc>
                  <a:txBody>
                    <a:bodyPr/>
                    <a:lstStyle/>
                    <a:p>
                      <a:pPr marL="7620" algn="ctr">
                        <a:lnSpc>
                          <a:spcPct val="115000"/>
                        </a:lnSpc>
                        <a:spcAft>
                          <a:spcPts val="600"/>
                        </a:spcAft>
                      </a:pPr>
                      <a:r>
                        <a:rPr lang="es-ES" sz="1200" b="1">
                          <a:effectLst/>
                          <a:latin typeface="Arial"/>
                          <a:ea typeface="Times New Roman"/>
                        </a:rPr>
                        <a:t>OBJETIVO</a:t>
                      </a:r>
                      <a:endParaRPr lang="es-EC" sz="1200">
                        <a:effectLst/>
                        <a:latin typeface="Times New Roman"/>
                        <a:ea typeface="Times New Roman"/>
                      </a:endParaRPr>
                    </a:p>
                  </a:txBody>
                  <a:tcPr marL="44450" marR="44450" marT="0" marB="0" anchor="ctr"/>
                </a:tc>
              </a:tr>
              <a:tr h="3209583">
                <a:tc>
                  <a:txBody>
                    <a:bodyPr/>
                    <a:lstStyle/>
                    <a:p>
                      <a:pPr marL="7620" algn="ctr">
                        <a:lnSpc>
                          <a:spcPct val="150000"/>
                        </a:lnSpc>
                        <a:spcAft>
                          <a:spcPts val="600"/>
                        </a:spcAft>
                      </a:pPr>
                      <a:r>
                        <a:rPr lang="es-ES" sz="1200" b="1" dirty="0">
                          <a:effectLst/>
                          <a:latin typeface="Arial"/>
                          <a:ea typeface="Times New Roman"/>
                        </a:rPr>
                        <a:t>Bodeguero / Jefe de Compras / Gerente General / Contabilidad</a:t>
                      </a:r>
                      <a:endParaRPr lang="es-EC" sz="1200" dirty="0">
                        <a:effectLst/>
                        <a:latin typeface="Times New Roman"/>
                        <a:ea typeface="Times New Roman"/>
                      </a:endParaRPr>
                    </a:p>
                    <a:p>
                      <a:pPr algn="ctr">
                        <a:lnSpc>
                          <a:spcPct val="150000"/>
                        </a:lnSpc>
                        <a:spcAft>
                          <a:spcPts val="600"/>
                        </a:spcAft>
                      </a:pPr>
                      <a:r>
                        <a:rPr lang="es-ES" sz="1200" b="1" dirty="0">
                          <a:effectLst/>
                          <a:latin typeface="Arial"/>
                          <a:ea typeface="Times New Roman"/>
                        </a:rPr>
                        <a:t> </a:t>
                      </a:r>
                      <a:endParaRPr lang="es-EC" sz="1200" dirty="0">
                        <a:effectLst/>
                        <a:latin typeface="Times New Roman"/>
                        <a:ea typeface="Times New Roman"/>
                      </a:endParaRPr>
                    </a:p>
                  </a:txBody>
                  <a:tcPr marL="44450" marR="44450" marT="0" marB="0" anchor="ctr"/>
                </a:tc>
                <a:tc>
                  <a:txBody>
                    <a:bodyPr/>
                    <a:lstStyle/>
                    <a:p>
                      <a:pPr algn="ctr">
                        <a:lnSpc>
                          <a:spcPct val="150000"/>
                        </a:lnSpc>
                        <a:spcAft>
                          <a:spcPts val="600"/>
                        </a:spcAft>
                      </a:pPr>
                      <a:r>
                        <a:rPr lang="es-ES" sz="1200" b="1" dirty="0">
                          <a:effectLst/>
                          <a:latin typeface="Arial"/>
                          <a:ea typeface="Times New Roman"/>
                        </a:rPr>
                        <a:t>Recepción de Mercadería</a:t>
                      </a:r>
                      <a:endParaRPr lang="es-EC" sz="1200" dirty="0">
                        <a:effectLst/>
                        <a:latin typeface="Times New Roman"/>
                        <a:ea typeface="Times New Roman"/>
                      </a:endParaRPr>
                    </a:p>
                  </a:txBody>
                  <a:tcPr marL="44450" marR="44450" marT="0" marB="0" anchor="ctr"/>
                </a:tc>
                <a:tc>
                  <a:txBody>
                    <a:bodyPr/>
                    <a:lstStyle/>
                    <a:p>
                      <a:pPr marL="7620" algn="just">
                        <a:lnSpc>
                          <a:spcPct val="150000"/>
                        </a:lnSpc>
                        <a:spcAft>
                          <a:spcPts val="600"/>
                        </a:spcAft>
                      </a:pPr>
                      <a:r>
                        <a:rPr lang="es-ES" sz="1200" dirty="0">
                          <a:effectLst/>
                          <a:latin typeface="Arial"/>
                          <a:ea typeface="Times New Roman"/>
                        </a:rPr>
                        <a:t>El encargado de bodega de acuerdo a la copia de la factura revisa todas las especificaciones del producto, realiza el conteo físico de las cajas y constata el estado de la mercadería, en caso de detectar una inconsistencia del producto lo notifica inmediatamente al Departamento de Compras para que proceda con el reclamo.</a:t>
                      </a:r>
                      <a:endParaRPr lang="es-EC" sz="1200" dirty="0">
                        <a:effectLst/>
                        <a:latin typeface="Times New Roman"/>
                        <a:ea typeface="Times New Roman"/>
                      </a:endParaRPr>
                    </a:p>
                    <a:p>
                      <a:pPr marL="7620" algn="just">
                        <a:lnSpc>
                          <a:spcPct val="150000"/>
                        </a:lnSpc>
                        <a:spcAft>
                          <a:spcPts val="600"/>
                        </a:spcAft>
                      </a:pPr>
                      <a:r>
                        <a:rPr lang="es-ES" sz="1200" dirty="0">
                          <a:effectLst/>
                          <a:latin typeface="Arial"/>
                          <a:ea typeface="Times New Roman"/>
                        </a:rPr>
                        <a:t>Al recibir los productos el bodeguero elabora un informe de recepción de los mismos y lo envía a la Gerente General.  Cada ingreso de Inventarios tiene su respaldo con la factura la cual se envía a Contabilidad para cargar en el sistema los inventarios.</a:t>
                      </a:r>
                      <a:endParaRPr lang="es-EC" sz="1200" dirty="0">
                        <a:effectLst/>
                        <a:latin typeface="Times New Roman"/>
                        <a:ea typeface="Times New Roman"/>
                      </a:endParaRPr>
                    </a:p>
                  </a:txBody>
                  <a:tcPr marL="44450" marR="44450" marT="0" marB="0"/>
                </a:tc>
                <a:tc>
                  <a:txBody>
                    <a:bodyPr/>
                    <a:lstStyle/>
                    <a:p>
                      <a:pPr>
                        <a:lnSpc>
                          <a:spcPct val="150000"/>
                        </a:lnSpc>
                        <a:spcAft>
                          <a:spcPts val="0"/>
                        </a:spcAft>
                      </a:pPr>
                      <a:r>
                        <a:rPr lang="es-ES" sz="1200">
                          <a:effectLst/>
                          <a:latin typeface="Arial"/>
                          <a:ea typeface="Times New Roman"/>
                        </a:rPr>
                        <a:t>El objetivo de este proceso es el revisar el fiel cumplimiento del pedido solicitado, o realizar el reclamo respectivo.</a:t>
                      </a:r>
                      <a:endParaRPr lang="es-EC" sz="1200">
                        <a:effectLst/>
                        <a:latin typeface="Times New Roman"/>
                        <a:ea typeface="Times New Roman"/>
                      </a:endParaRPr>
                    </a:p>
                    <a:p>
                      <a:pPr>
                        <a:lnSpc>
                          <a:spcPct val="150000"/>
                        </a:lnSpc>
                        <a:spcAft>
                          <a:spcPts val="0"/>
                        </a:spcAft>
                      </a:pPr>
                      <a:r>
                        <a:rPr lang="es-ES" sz="1200">
                          <a:effectLst/>
                          <a:latin typeface="Arial"/>
                          <a:ea typeface="Times New Roman"/>
                        </a:rPr>
                        <a:t>Además cumple con informar a la Gerencia el saldo actualizado en bodega y los controles individuales por aplicarse.</a:t>
                      </a:r>
                      <a:endParaRPr lang="es-EC" sz="1200">
                        <a:effectLst/>
                        <a:latin typeface="Times New Roman"/>
                        <a:ea typeface="Times New Roman"/>
                      </a:endParaRPr>
                    </a:p>
                  </a:txBody>
                  <a:tcPr marL="44450" marR="44450" marT="0" marB="0"/>
                </a:tc>
              </a:tr>
              <a:tr h="1603322">
                <a:tc>
                  <a:txBody>
                    <a:bodyPr/>
                    <a:lstStyle/>
                    <a:p>
                      <a:pPr marL="7620" algn="ctr">
                        <a:lnSpc>
                          <a:spcPct val="150000"/>
                        </a:lnSpc>
                        <a:spcAft>
                          <a:spcPts val="600"/>
                        </a:spcAft>
                      </a:pPr>
                      <a:r>
                        <a:rPr lang="es-ES" sz="1200" b="1" dirty="0">
                          <a:effectLst/>
                          <a:latin typeface="Arial"/>
                          <a:ea typeface="Times New Roman"/>
                        </a:rPr>
                        <a:t>Bodeguero</a:t>
                      </a:r>
                      <a:endParaRPr lang="es-EC" sz="1200" dirty="0">
                        <a:effectLst/>
                        <a:latin typeface="Times New Roman"/>
                        <a:ea typeface="Times New Roman"/>
                      </a:endParaRPr>
                    </a:p>
                  </a:txBody>
                  <a:tcPr marL="44450" marR="44450" marT="0" marB="0" anchor="ctr"/>
                </a:tc>
                <a:tc>
                  <a:txBody>
                    <a:bodyPr/>
                    <a:lstStyle/>
                    <a:p>
                      <a:pPr algn="ctr">
                        <a:lnSpc>
                          <a:spcPct val="150000"/>
                        </a:lnSpc>
                        <a:spcAft>
                          <a:spcPts val="600"/>
                        </a:spcAft>
                      </a:pPr>
                      <a:r>
                        <a:rPr lang="es-ES" sz="1200" b="1" dirty="0">
                          <a:effectLst/>
                          <a:latin typeface="Arial"/>
                          <a:ea typeface="Times New Roman"/>
                        </a:rPr>
                        <a:t>Almacenamiento y Clasificación de los Productos</a:t>
                      </a:r>
                      <a:endParaRPr lang="es-EC" sz="1200" dirty="0">
                        <a:effectLst/>
                        <a:latin typeface="Times New Roman"/>
                        <a:ea typeface="Times New Roman"/>
                      </a:endParaRPr>
                    </a:p>
                  </a:txBody>
                  <a:tcPr marL="44450" marR="44450" marT="0" marB="0" anchor="ctr"/>
                </a:tc>
                <a:tc>
                  <a:txBody>
                    <a:bodyPr/>
                    <a:lstStyle/>
                    <a:p>
                      <a:pPr marL="7620" algn="just">
                        <a:lnSpc>
                          <a:spcPct val="150000"/>
                        </a:lnSpc>
                        <a:spcAft>
                          <a:spcPts val="600"/>
                        </a:spcAft>
                      </a:pPr>
                      <a:r>
                        <a:rPr lang="es-ES" sz="1200" dirty="0">
                          <a:effectLst/>
                          <a:latin typeface="Arial"/>
                          <a:ea typeface="Times New Roman"/>
                        </a:rPr>
                        <a:t>El encargado de bodega es quien de acuerdo a las características del producto lo clasifica y almacena en un determinado lugar donde sea de fácil búsqueda y acceso para él mismo o cualquier persona de la empresa.</a:t>
                      </a:r>
                      <a:endParaRPr lang="es-EC" sz="1200" dirty="0">
                        <a:effectLst/>
                        <a:latin typeface="Times New Roman"/>
                        <a:ea typeface="Times New Roman"/>
                      </a:endParaRPr>
                    </a:p>
                  </a:txBody>
                  <a:tcPr marL="44450" marR="44450" marT="0" marB="0"/>
                </a:tc>
                <a:tc>
                  <a:txBody>
                    <a:bodyPr/>
                    <a:lstStyle/>
                    <a:p>
                      <a:pPr>
                        <a:lnSpc>
                          <a:spcPct val="150000"/>
                        </a:lnSpc>
                        <a:spcAft>
                          <a:spcPts val="0"/>
                        </a:spcAft>
                      </a:pPr>
                      <a:r>
                        <a:rPr lang="es-ES" sz="1200" dirty="0">
                          <a:effectLst/>
                          <a:latin typeface="Arial"/>
                          <a:ea typeface="Times New Roman"/>
                        </a:rPr>
                        <a:t>El objetivo es poder acceder a un determinado producto con facilidad para encontrarlo.</a:t>
                      </a:r>
                      <a:endParaRPr lang="es-EC" sz="1200" dirty="0">
                        <a:effectLst/>
                        <a:latin typeface="Times New Roman"/>
                        <a:ea typeface="Times New Roman"/>
                      </a:endParaRPr>
                    </a:p>
                    <a:p>
                      <a:pPr>
                        <a:lnSpc>
                          <a:spcPct val="150000"/>
                        </a:lnSpc>
                        <a:spcAft>
                          <a:spcPts val="0"/>
                        </a:spcAft>
                      </a:pPr>
                      <a:r>
                        <a:rPr lang="es-ES" sz="1200" dirty="0">
                          <a:effectLst/>
                          <a:latin typeface="Arial"/>
                          <a:ea typeface="Times New Roman"/>
                        </a:rPr>
                        <a:t> </a:t>
                      </a:r>
                      <a:endParaRPr lang="es-EC" sz="1200" dirty="0">
                        <a:effectLst/>
                        <a:latin typeface="Times New Roman"/>
                        <a:ea typeface="Times New Roman"/>
                      </a:endParaRPr>
                    </a:p>
                  </a:txBody>
                  <a:tcPr marL="44450" marR="44450" marT="0" marB="0"/>
                </a:tc>
              </a:tr>
            </a:tbl>
          </a:graphicData>
        </a:graphic>
      </p:graphicFrame>
    </p:spTree>
    <p:extLst>
      <p:ext uri="{BB962C8B-B14F-4D97-AF65-F5344CB8AC3E}">
        <p14:creationId xmlns:p14="http://schemas.microsoft.com/office/powerpoint/2010/main" val="248363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504238007"/>
              </p:ext>
            </p:extLst>
          </p:nvPr>
        </p:nvGraphicFramePr>
        <p:xfrm>
          <a:off x="395536" y="548680"/>
          <a:ext cx="8568956" cy="4488498"/>
        </p:xfrm>
        <a:graphic>
          <a:graphicData uri="http://schemas.openxmlformats.org/drawingml/2006/table">
            <a:tbl>
              <a:tblPr firstRow="1" bandRow="1">
                <a:tableStyleId>{5C22544A-7EE6-4342-B048-85BDC9FD1C3A}</a:tableStyleId>
              </a:tblPr>
              <a:tblGrid>
                <a:gridCol w="1296144"/>
                <a:gridCol w="1224136"/>
                <a:gridCol w="3456384"/>
                <a:gridCol w="2592292"/>
              </a:tblGrid>
              <a:tr h="504056">
                <a:tc>
                  <a:txBody>
                    <a:bodyPr/>
                    <a:lstStyle/>
                    <a:p>
                      <a:pPr algn="ctr">
                        <a:lnSpc>
                          <a:spcPct val="115000"/>
                        </a:lnSpc>
                        <a:spcAft>
                          <a:spcPts val="600"/>
                        </a:spcAft>
                      </a:pPr>
                      <a:r>
                        <a:rPr lang="es-ES" sz="1200" b="1" dirty="0">
                          <a:effectLst/>
                          <a:latin typeface="Arial"/>
                          <a:ea typeface="Times New Roman"/>
                        </a:rPr>
                        <a:t>RESPONSABLE</a:t>
                      </a:r>
                      <a:endParaRPr lang="es-EC" sz="1200" dirty="0">
                        <a:effectLst/>
                        <a:latin typeface="Times New Roman"/>
                        <a:ea typeface="Times New Roman"/>
                      </a:endParaRPr>
                    </a:p>
                  </a:txBody>
                  <a:tcPr marL="68580" marR="68580" marT="0" marB="0" anchor="ctr"/>
                </a:tc>
                <a:tc>
                  <a:txBody>
                    <a:bodyPr/>
                    <a:lstStyle/>
                    <a:p>
                      <a:pPr algn="ctr">
                        <a:lnSpc>
                          <a:spcPct val="115000"/>
                        </a:lnSpc>
                        <a:spcAft>
                          <a:spcPts val="600"/>
                        </a:spcAft>
                      </a:pPr>
                      <a:r>
                        <a:rPr lang="es-ES" sz="1200" b="1">
                          <a:effectLst/>
                          <a:latin typeface="Arial"/>
                          <a:ea typeface="Times New Roman"/>
                        </a:rPr>
                        <a:t>NOMBRE DEL</a:t>
                      </a:r>
                      <a:endParaRPr lang="es-EC" sz="1200">
                        <a:effectLst/>
                        <a:latin typeface="Times New Roman"/>
                        <a:ea typeface="Times New Roman"/>
                      </a:endParaRPr>
                    </a:p>
                    <a:p>
                      <a:pPr algn="ctr">
                        <a:lnSpc>
                          <a:spcPct val="115000"/>
                        </a:lnSpc>
                        <a:spcAft>
                          <a:spcPts val="600"/>
                        </a:spcAft>
                      </a:pPr>
                      <a:r>
                        <a:rPr lang="es-ES" sz="1200" b="1">
                          <a:effectLst/>
                          <a:latin typeface="Arial"/>
                          <a:ea typeface="Times New Roman"/>
                        </a:rPr>
                        <a:t>PROCESO</a:t>
                      </a:r>
                      <a:endParaRPr lang="es-EC" sz="1200">
                        <a:effectLst/>
                        <a:latin typeface="Times New Roman"/>
                        <a:ea typeface="Times New Roman"/>
                      </a:endParaRPr>
                    </a:p>
                  </a:txBody>
                  <a:tcPr marL="68580" marR="68580" marT="0" marB="0" anchor="ctr"/>
                </a:tc>
                <a:tc>
                  <a:txBody>
                    <a:bodyPr/>
                    <a:lstStyle/>
                    <a:p>
                      <a:pPr marL="7620" algn="ctr">
                        <a:lnSpc>
                          <a:spcPct val="115000"/>
                        </a:lnSpc>
                        <a:spcAft>
                          <a:spcPts val="600"/>
                        </a:spcAft>
                      </a:pPr>
                      <a:r>
                        <a:rPr lang="es-ES" sz="1200" b="1">
                          <a:effectLst/>
                          <a:latin typeface="Arial"/>
                          <a:ea typeface="Times New Roman"/>
                        </a:rPr>
                        <a:t>DESCRIPCIÓN DEL PROCESO</a:t>
                      </a:r>
                      <a:endParaRPr lang="es-EC" sz="1200">
                        <a:effectLst/>
                        <a:latin typeface="Times New Roman"/>
                        <a:ea typeface="Times New Roman"/>
                      </a:endParaRPr>
                    </a:p>
                  </a:txBody>
                  <a:tcPr marL="68580" marR="68580" marT="0" marB="0" anchor="ctr"/>
                </a:tc>
                <a:tc>
                  <a:txBody>
                    <a:bodyPr/>
                    <a:lstStyle/>
                    <a:p>
                      <a:pPr marL="7620" algn="ctr">
                        <a:lnSpc>
                          <a:spcPct val="115000"/>
                        </a:lnSpc>
                        <a:spcAft>
                          <a:spcPts val="600"/>
                        </a:spcAft>
                      </a:pPr>
                      <a:r>
                        <a:rPr lang="es-ES" sz="1200" b="1">
                          <a:effectLst/>
                          <a:latin typeface="Arial"/>
                          <a:ea typeface="Times New Roman"/>
                        </a:rPr>
                        <a:t>OBJETIVO</a:t>
                      </a:r>
                      <a:endParaRPr lang="es-EC" sz="1200">
                        <a:effectLst/>
                        <a:latin typeface="Times New Roman"/>
                        <a:ea typeface="Times New Roman"/>
                      </a:endParaRPr>
                    </a:p>
                  </a:txBody>
                  <a:tcPr marL="68580" marR="68580" marT="0" marB="0" anchor="ctr"/>
                </a:tc>
              </a:tr>
              <a:tr h="1992221">
                <a:tc>
                  <a:txBody>
                    <a:bodyPr/>
                    <a:lstStyle/>
                    <a:p>
                      <a:pPr marL="7620" algn="ctr">
                        <a:lnSpc>
                          <a:spcPct val="150000"/>
                        </a:lnSpc>
                        <a:spcAft>
                          <a:spcPts val="600"/>
                        </a:spcAft>
                      </a:pPr>
                      <a:r>
                        <a:rPr lang="es-ES" sz="1200" b="1">
                          <a:effectLst/>
                          <a:latin typeface="Arial"/>
                          <a:ea typeface="Times New Roman"/>
                        </a:rPr>
                        <a:t>Bodeguero</a:t>
                      </a:r>
                      <a:endParaRPr lang="es-EC" sz="1200">
                        <a:effectLst/>
                        <a:latin typeface="Times New Roman"/>
                        <a:ea typeface="Times New Roman"/>
                      </a:endParaRPr>
                    </a:p>
                  </a:txBody>
                  <a:tcPr marL="68580" marR="68580" marT="0" marB="0" anchor="ctr"/>
                </a:tc>
                <a:tc>
                  <a:txBody>
                    <a:bodyPr/>
                    <a:lstStyle/>
                    <a:p>
                      <a:pPr marL="7620" algn="ctr">
                        <a:lnSpc>
                          <a:spcPct val="150000"/>
                        </a:lnSpc>
                        <a:spcAft>
                          <a:spcPts val="600"/>
                        </a:spcAft>
                      </a:pPr>
                      <a:r>
                        <a:rPr lang="es-ES" sz="1200" b="1">
                          <a:effectLst/>
                          <a:latin typeface="Arial"/>
                          <a:ea typeface="Times New Roman"/>
                        </a:rPr>
                        <a:t>Control de Existencias</a:t>
                      </a:r>
                      <a:endParaRPr lang="es-EC" sz="1200">
                        <a:effectLst/>
                        <a:latin typeface="Times New Roman"/>
                        <a:ea typeface="Times New Roman"/>
                      </a:endParaRPr>
                    </a:p>
                  </a:txBody>
                  <a:tcPr marL="68580" marR="68580" marT="0" marB="0" anchor="ctr"/>
                </a:tc>
                <a:tc>
                  <a:txBody>
                    <a:bodyPr/>
                    <a:lstStyle/>
                    <a:p>
                      <a:pPr marL="7620" algn="just">
                        <a:lnSpc>
                          <a:spcPct val="150000"/>
                        </a:lnSpc>
                        <a:spcAft>
                          <a:spcPts val="600"/>
                        </a:spcAft>
                      </a:pPr>
                      <a:r>
                        <a:rPr lang="es-ES" sz="1200">
                          <a:effectLst/>
                          <a:latin typeface="Arial"/>
                          <a:ea typeface="Times New Roman"/>
                        </a:rPr>
                        <a:t>El bodeguero está a su cargo el conteo físico y custodia de la mercadería, es quien debe realizar un informe mensual de las existencias en bodega, este informe lo entregará al departamento administrativo para que realice el cruce con las compras y ventas.</a:t>
                      </a:r>
                      <a:endParaRPr lang="es-EC" sz="1200">
                        <a:effectLst/>
                        <a:latin typeface="Times New Roman"/>
                        <a:ea typeface="Times New Roman"/>
                      </a:endParaRPr>
                    </a:p>
                  </a:txBody>
                  <a:tcPr marL="68580" marR="68580" marT="0" marB="0"/>
                </a:tc>
                <a:tc>
                  <a:txBody>
                    <a:bodyPr/>
                    <a:lstStyle/>
                    <a:p>
                      <a:pPr>
                        <a:lnSpc>
                          <a:spcPct val="150000"/>
                        </a:lnSpc>
                        <a:spcAft>
                          <a:spcPts val="0"/>
                        </a:spcAft>
                      </a:pPr>
                      <a:r>
                        <a:rPr lang="es-ES" sz="1200">
                          <a:effectLst/>
                          <a:latin typeface="Arial"/>
                          <a:ea typeface="Times New Roman"/>
                        </a:rPr>
                        <a:t>Cumple con el objetivo de tener un control en el stock de mercadería, el cruce con la información magnética y el conteo físico, para mantener un control real en caso de existir faltantes. </a:t>
                      </a:r>
                      <a:endParaRPr lang="es-EC" sz="1200">
                        <a:effectLst/>
                        <a:latin typeface="Times New Roman"/>
                        <a:ea typeface="Times New Roman"/>
                      </a:endParaRPr>
                    </a:p>
                  </a:txBody>
                  <a:tcPr marL="68580" marR="68580" marT="0" marB="0"/>
                </a:tc>
              </a:tr>
              <a:tr h="1992221">
                <a:tc>
                  <a:txBody>
                    <a:bodyPr/>
                    <a:lstStyle/>
                    <a:p>
                      <a:pPr marL="7620" algn="ctr">
                        <a:lnSpc>
                          <a:spcPct val="150000"/>
                        </a:lnSpc>
                        <a:spcAft>
                          <a:spcPts val="600"/>
                        </a:spcAft>
                      </a:pPr>
                      <a:r>
                        <a:rPr lang="es-ES" sz="1200" b="1">
                          <a:effectLst/>
                          <a:latin typeface="Arial"/>
                          <a:ea typeface="Times New Roman"/>
                        </a:rPr>
                        <a:t>Bodeguero </a:t>
                      </a:r>
                      <a:endParaRPr lang="es-EC" sz="1200">
                        <a:effectLst/>
                        <a:latin typeface="Times New Roman"/>
                        <a:ea typeface="Times New Roman"/>
                      </a:endParaRPr>
                    </a:p>
                  </a:txBody>
                  <a:tcPr marL="68580" marR="68580" marT="0" marB="0" anchor="ctr"/>
                </a:tc>
                <a:tc>
                  <a:txBody>
                    <a:bodyPr/>
                    <a:lstStyle/>
                    <a:p>
                      <a:pPr marL="7620" algn="ctr">
                        <a:lnSpc>
                          <a:spcPct val="150000"/>
                        </a:lnSpc>
                        <a:spcAft>
                          <a:spcPts val="600"/>
                        </a:spcAft>
                      </a:pPr>
                      <a:r>
                        <a:rPr lang="es-ES" sz="1200" b="1">
                          <a:effectLst/>
                          <a:latin typeface="Arial"/>
                          <a:ea typeface="Times New Roman"/>
                        </a:rPr>
                        <a:t>Entrega de Mercadería</a:t>
                      </a:r>
                      <a:endParaRPr lang="es-EC" sz="1200">
                        <a:effectLst/>
                        <a:latin typeface="Times New Roman"/>
                        <a:ea typeface="Times New Roman"/>
                      </a:endParaRPr>
                    </a:p>
                  </a:txBody>
                  <a:tcPr marL="68580" marR="68580" marT="0" marB="0" anchor="ctr"/>
                </a:tc>
                <a:tc>
                  <a:txBody>
                    <a:bodyPr/>
                    <a:lstStyle/>
                    <a:p>
                      <a:pPr marL="7620" algn="just">
                        <a:lnSpc>
                          <a:spcPct val="150000"/>
                        </a:lnSpc>
                        <a:spcAft>
                          <a:spcPts val="600"/>
                        </a:spcAft>
                      </a:pPr>
                      <a:r>
                        <a:rPr lang="es-ES" sz="1200">
                          <a:effectLst/>
                          <a:latin typeface="Arial"/>
                          <a:ea typeface="Times New Roman"/>
                        </a:rPr>
                        <a:t>El bodeguero es el encargado de despachar la mercadería, solo y únicamente con la copia de la factura en la cual consten las firmas de responsabilidad, además genera un informe de salida donde conste la fecha y hora de la entrega, y firma de la persona que esta recibiendo la misma.</a:t>
                      </a:r>
                      <a:endParaRPr lang="es-EC" sz="1200">
                        <a:effectLst/>
                        <a:latin typeface="Times New Roman"/>
                        <a:ea typeface="Times New Roman"/>
                      </a:endParaRPr>
                    </a:p>
                  </a:txBody>
                  <a:tcPr marL="68580" marR="68580" marT="0" marB="0" anchor="ctr"/>
                </a:tc>
                <a:tc>
                  <a:txBody>
                    <a:bodyPr/>
                    <a:lstStyle/>
                    <a:p>
                      <a:pPr>
                        <a:lnSpc>
                          <a:spcPct val="150000"/>
                        </a:lnSpc>
                        <a:spcAft>
                          <a:spcPts val="0"/>
                        </a:spcAft>
                      </a:pPr>
                      <a:r>
                        <a:rPr lang="es-ES" sz="1200" dirty="0">
                          <a:effectLst/>
                          <a:latin typeface="Arial"/>
                          <a:ea typeface="Times New Roman"/>
                        </a:rPr>
                        <a:t>Cumple con la responsabilidad de despachar de acuerdo a la factura y la revisión física para constatar su estado óptimo y de esta forma llevar un control de la salida de bodega.</a:t>
                      </a:r>
                      <a:endParaRPr lang="es-EC"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8363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redondeado"/>
          <p:cNvSpPr/>
          <p:nvPr/>
        </p:nvSpPr>
        <p:spPr>
          <a:xfrm>
            <a:off x="323528" y="404664"/>
            <a:ext cx="748883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b="1" u="sng" dirty="0" smtClean="0">
                <a:solidFill>
                  <a:schemeClr val="bg1"/>
                </a:solidFill>
              </a:rPr>
              <a:t>DEPARTAMENTO ADMINISTRATIVO:</a:t>
            </a:r>
            <a:r>
              <a:rPr lang="es-EC" dirty="0" smtClean="0">
                <a:solidFill>
                  <a:schemeClr val="bg1"/>
                </a:solidFill>
              </a:rPr>
              <a:t> Área de Ventas</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98784192"/>
              </p:ext>
            </p:extLst>
          </p:nvPr>
        </p:nvGraphicFramePr>
        <p:xfrm>
          <a:off x="467544" y="1397000"/>
          <a:ext cx="8208915" cy="5199789"/>
        </p:xfrm>
        <a:graphic>
          <a:graphicData uri="http://schemas.openxmlformats.org/drawingml/2006/table">
            <a:tbl>
              <a:tblPr firstRow="1" bandRow="1">
                <a:tableStyleId>{5C22544A-7EE6-4342-B048-85BDC9FD1C3A}</a:tableStyleId>
              </a:tblPr>
              <a:tblGrid>
                <a:gridCol w="1368152"/>
                <a:gridCol w="1224136"/>
                <a:gridCol w="3564399"/>
                <a:gridCol w="2052228"/>
              </a:tblGrid>
              <a:tr h="375816">
                <a:tc>
                  <a:txBody>
                    <a:bodyPr/>
                    <a:lstStyle/>
                    <a:p>
                      <a:pPr algn="ctr">
                        <a:lnSpc>
                          <a:spcPct val="115000"/>
                        </a:lnSpc>
                        <a:spcAft>
                          <a:spcPts val="600"/>
                        </a:spcAft>
                      </a:pPr>
                      <a:r>
                        <a:rPr lang="es-ES" sz="1200" b="1" dirty="0">
                          <a:effectLst/>
                          <a:latin typeface="Arial"/>
                          <a:ea typeface="Times New Roman"/>
                        </a:rPr>
                        <a:t>RESPONSABLE</a:t>
                      </a:r>
                      <a:endParaRPr lang="es-EC" sz="1200" dirty="0">
                        <a:effectLst/>
                        <a:latin typeface="Times New Roman"/>
                        <a:ea typeface="Times New Roman"/>
                      </a:endParaRPr>
                    </a:p>
                  </a:txBody>
                  <a:tcPr marL="44450" marR="44450" marT="0" marB="0" anchor="ctr"/>
                </a:tc>
                <a:tc>
                  <a:txBody>
                    <a:bodyPr/>
                    <a:lstStyle/>
                    <a:p>
                      <a:pPr algn="ctr">
                        <a:lnSpc>
                          <a:spcPct val="115000"/>
                        </a:lnSpc>
                        <a:spcAft>
                          <a:spcPts val="600"/>
                        </a:spcAft>
                      </a:pPr>
                      <a:r>
                        <a:rPr lang="es-ES" sz="1200" b="1">
                          <a:effectLst/>
                          <a:latin typeface="Arial"/>
                          <a:ea typeface="Times New Roman"/>
                        </a:rPr>
                        <a:t>NOMBRE DEL</a:t>
                      </a:r>
                      <a:endParaRPr lang="es-EC" sz="1200">
                        <a:effectLst/>
                        <a:latin typeface="Times New Roman"/>
                        <a:ea typeface="Times New Roman"/>
                      </a:endParaRPr>
                    </a:p>
                    <a:p>
                      <a:pPr algn="ctr">
                        <a:lnSpc>
                          <a:spcPct val="115000"/>
                        </a:lnSpc>
                        <a:spcAft>
                          <a:spcPts val="600"/>
                        </a:spcAft>
                      </a:pPr>
                      <a:r>
                        <a:rPr lang="es-ES" sz="1200" b="1">
                          <a:effectLst/>
                          <a:latin typeface="Arial"/>
                          <a:ea typeface="Times New Roman"/>
                        </a:rPr>
                        <a:t>PROCESO</a:t>
                      </a:r>
                      <a:endParaRPr lang="es-EC" sz="1200">
                        <a:effectLst/>
                        <a:latin typeface="Times New Roman"/>
                        <a:ea typeface="Times New Roman"/>
                      </a:endParaRPr>
                    </a:p>
                  </a:txBody>
                  <a:tcPr marL="44450" marR="44450" marT="0" marB="0" anchor="ctr"/>
                </a:tc>
                <a:tc>
                  <a:txBody>
                    <a:bodyPr/>
                    <a:lstStyle/>
                    <a:p>
                      <a:pPr marL="7620" algn="ctr">
                        <a:lnSpc>
                          <a:spcPct val="115000"/>
                        </a:lnSpc>
                        <a:spcAft>
                          <a:spcPts val="600"/>
                        </a:spcAft>
                      </a:pPr>
                      <a:r>
                        <a:rPr lang="es-ES" sz="1200" b="1">
                          <a:effectLst/>
                          <a:latin typeface="Arial"/>
                          <a:ea typeface="Times New Roman"/>
                        </a:rPr>
                        <a:t>DESCRIPCIÓN DEL PROCESO</a:t>
                      </a:r>
                      <a:endParaRPr lang="es-EC" sz="1200">
                        <a:effectLst/>
                        <a:latin typeface="Times New Roman"/>
                        <a:ea typeface="Times New Roman"/>
                      </a:endParaRPr>
                    </a:p>
                  </a:txBody>
                  <a:tcPr marL="44450" marR="44450" marT="0" marB="0" anchor="ctr"/>
                </a:tc>
                <a:tc>
                  <a:txBody>
                    <a:bodyPr/>
                    <a:lstStyle/>
                    <a:p>
                      <a:pPr marL="7620" algn="ctr">
                        <a:lnSpc>
                          <a:spcPct val="115000"/>
                        </a:lnSpc>
                        <a:spcAft>
                          <a:spcPts val="600"/>
                        </a:spcAft>
                      </a:pPr>
                      <a:r>
                        <a:rPr lang="es-ES" sz="1200" b="1">
                          <a:effectLst/>
                          <a:latin typeface="Arial"/>
                          <a:ea typeface="Times New Roman"/>
                        </a:rPr>
                        <a:t>OBJETIVO</a:t>
                      </a:r>
                      <a:endParaRPr lang="es-EC" sz="1200">
                        <a:effectLst/>
                        <a:latin typeface="Times New Roman"/>
                        <a:ea typeface="Times New Roman"/>
                      </a:endParaRPr>
                    </a:p>
                  </a:txBody>
                  <a:tcPr marL="44450" marR="44450" marT="0" marB="0" anchor="ctr"/>
                </a:tc>
              </a:tr>
              <a:tr h="1685445">
                <a:tc>
                  <a:txBody>
                    <a:bodyPr/>
                    <a:lstStyle/>
                    <a:p>
                      <a:pPr algn="ctr">
                        <a:lnSpc>
                          <a:spcPct val="150000"/>
                        </a:lnSpc>
                        <a:spcAft>
                          <a:spcPts val="600"/>
                        </a:spcAft>
                      </a:pPr>
                      <a:r>
                        <a:rPr lang="es-ES" sz="1200" b="1" dirty="0">
                          <a:effectLst/>
                          <a:latin typeface="Arial"/>
                          <a:ea typeface="Times New Roman"/>
                        </a:rPr>
                        <a:t>Área de Facturación</a:t>
                      </a:r>
                      <a:endParaRPr lang="es-EC" sz="1200" dirty="0">
                        <a:effectLst/>
                        <a:latin typeface="Times New Roman"/>
                        <a:ea typeface="Times New Roman"/>
                      </a:endParaRPr>
                    </a:p>
                  </a:txBody>
                  <a:tcPr marL="44450" marR="44450" marT="0" marB="0" anchor="ctr"/>
                </a:tc>
                <a:tc>
                  <a:txBody>
                    <a:bodyPr/>
                    <a:lstStyle/>
                    <a:p>
                      <a:pPr algn="ctr">
                        <a:lnSpc>
                          <a:spcPct val="150000"/>
                        </a:lnSpc>
                        <a:spcAft>
                          <a:spcPts val="600"/>
                        </a:spcAft>
                      </a:pPr>
                      <a:r>
                        <a:rPr lang="es-ES" sz="1200" b="1" dirty="0">
                          <a:effectLst/>
                          <a:latin typeface="Arial"/>
                          <a:ea typeface="Times New Roman"/>
                        </a:rPr>
                        <a:t>Nota de Pedido</a:t>
                      </a:r>
                      <a:endParaRPr lang="es-EC" sz="1200" dirty="0">
                        <a:effectLst/>
                        <a:latin typeface="Times New Roman"/>
                        <a:ea typeface="Times New Roman"/>
                      </a:endParaRPr>
                    </a:p>
                  </a:txBody>
                  <a:tcPr marL="44450" marR="44450" marT="0" marB="0" anchor="ctr"/>
                </a:tc>
                <a:tc>
                  <a:txBody>
                    <a:bodyPr/>
                    <a:lstStyle/>
                    <a:p>
                      <a:pPr marL="7620" algn="just">
                        <a:lnSpc>
                          <a:spcPct val="150000"/>
                        </a:lnSpc>
                        <a:spcAft>
                          <a:spcPts val="600"/>
                        </a:spcAft>
                      </a:pPr>
                      <a:r>
                        <a:rPr lang="es-ES" sz="1200">
                          <a:effectLst/>
                          <a:latin typeface="Arial"/>
                          <a:ea typeface="Times New Roman"/>
                        </a:rPr>
                        <a:t>El vendedor verifica la existencia de la mercadería en el software contable y lo confirma con el área de bodega para conformar al cliente la existencia del producto.</a:t>
                      </a:r>
                      <a:endParaRPr lang="es-EC" sz="1200">
                        <a:effectLst/>
                        <a:latin typeface="Times New Roman"/>
                        <a:ea typeface="Times New Roman"/>
                      </a:endParaRPr>
                    </a:p>
                  </a:txBody>
                  <a:tcPr marL="44450" marR="44450" marT="0" marB="0" anchor="ctr"/>
                </a:tc>
                <a:tc>
                  <a:txBody>
                    <a:bodyPr/>
                    <a:lstStyle/>
                    <a:p>
                      <a:pPr marL="7620" algn="just">
                        <a:lnSpc>
                          <a:spcPct val="115000"/>
                        </a:lnSpc>
                        <a:spcAft>
                          <a:spcPts val="600"/>
                        </a:spcAft>
                      </a:pPr>
                      <a:r>
                        <a:rPr lang="es-ES" sz="1200">
                          <a:effectLst/>
                          <a:latin typeface="Arial"/>
                          <a:ea typeface="Times New Roman"/>
                        </a:rPr>
                        <a:t>Cumple  con el objetivo de verificar la mercadería, u ofertarle otro producto o conseguir con el proveedor la mercadería a fin de satisfacer el requerimiento del cliente.</a:t>
                      </a:r>
                      <a:endParaRPr lang="es-EC" sz="1200">
                        <a:effectLst/>
                        <a:latin typeface="Times New Roman"/>
                        <a:ea typeface="Times New Roman"/>
                      </a:endParaRPr>
                    </a:p>
                  </a:txBody>
                  <a:tcPr marL="44450" marR="44450" marT="0" marB="0" anchor="ctr"/>
                </a:tc>
              </a:tr>
              <a:tr h="1685445">
                <a:tc>
                  <a:txBody>
                    <a:bodyPr/>
                    <a:lstStyle/>
                    <a:p>
                      <a:pPr marL="7620" algn="ctr">
                        <a:lnSpc>
                          <a:spcPct val="150000"/>
                        </a:lnSpc>
                        <a:spcAft>
                          <a:spcPts val="600"/>
                        </a:spcAft>
                      </a:pPr>
                      <a:r>
                        <a:rPr lang="es-ES" sz="1200" b="1">
                          <a:effectLst/>
                          <a:latin typeface="Arial"/>
                          <a:ea typeface="Times New Roman"/>
                        </a:rPr>
                        <a:t>Área de Facturación / Gerente Genera</a:t>
                      </a:r>
                      <a:endParaRPr lang="es-EC" sz="1200">
                        <a:effectLst/>
                        <a:latin typeface="Times New Roman"/>
                        <a:ea typeface="Times New Roman"/>
                      </a:endParaRPr>
                    </a:p>
                  </a:txBody>
                  <a:tcPr marL="44450" marR="44450" marT="0" marB="0" anchor="ctr"/>
                </a:tc>
                <a:tc>
                  <a:txBody>
                    <a:bodyPr/>
                    <a:lstStyle/>
                    <a:p>
                      <a:pPr algn="ctr">
                        <a:lnSpc>
                          <a:spcPct val="150000"/>
                        </a:lnSpc>
                        <a:spcAft>
                          <a:spcPts val="600"/>
                        </a:spcAft>
                      </a:pPr>
                      <a:r>
                        <a:rPr lang="es-ES" sz="1200" b="1" dirty="0">
                          <a:effectLst/>
                          <a:latin typeface="Arial"/>
                          <a:ea typeface="Times New Roman"/>
                        </a:rPr>
                        <a:t>Revisión del Cliente en el Sistema</a:t>
                      </a:r>
                      <a:endParaRPr lang="es-EC" sz="1200" dirty="0">
                        <a:effectLst/>
                        <a:latin typeface="Times New Roman"/>
                        <a:ea typeface="Times New Roman"/>
                      </a:endParaRPr>
                    </a:p>
                  </a:txBody>
                  <a:tcPr marL="44450" marR="44450" marT="0" marB="0" anchor="ctr"/>
                </a:tc>
                <a:tc>
                  <a:txBody>
                    <a:bodyPr/>
                    <a:lstStyle/>
                    <a:p>
                      <a:pPr marL="7620" algn="just">
                        <a:lnSpc>
                          <a:spcPct val="150000"/>
                        </a:lnSpc>
                        <a:spcAft>
                          <a:spcPts val="600"/>
                        </a:spcAft>
                      </a:pPr>
                      <a:r>
                        <a:rPr lang="es-ES" sz="1200">
                          <a:effectLst/>
                          <a:latin typeface="Arial"/>
                          <a:ea typeface="Times New Roman"/>
                        </a:rPr>
                        <a:t>El vendedor debe verificar el estado del cliente en la empresa, en el caso de ser un cliente con antecedentes morosos, solicitar a la Gerente General el análisis para realizar la venta o negarle la misma.</a:t>
                      </a:r>
                      <a:endParaRPr lang="es-EC" sz="1200">
                        <a:effectLst/>
                        <a:latin typeface="Times New Roman"/>
                        <a:ea typeface="Times New Roman"/>
                      </a:endParaRPr>
                    </a:p>
                    <a:p>
                      <a:pPr marL="7620" algn="just">
                        <a:lnSpc>
                          <a:spcPct val="150000"/>
                        </a:lnSpc>
                        <a:spcAft>
                          <a:spcPts val="600"/>
                        </a:spcAft>
                      </a:pPr>
                      <a:r>
                        <a:rPr lang="es-ES" sz="1200">
                          <a:effectLst/>
                          <a:latin typeface="Arial"/>
                          <a:ea typeface="Times New Roman"/>
                        </a:rPr>
                        <a:t>En el caso de un nuevo cliente,  se debe agregar en la base de datos toda la información pertinente para su localización (nombre o empresa cliente, RUC, teléfono, tipo de contribuyente, referencias comerciales, etc.)</a:t>
                      </a:r>
                      <a:endParaRPr lang="es-EC" sz="1200">
                        <a:effectLst/>
                        <a:latin typeface="Times New Roman"/>
                        <a:ea typeface="Times New Roman"/>
                      </a:endParaRPr>
                    </a:p>
                  </a:txBody>
                  <a:tcPr marL="44450" marR="44450" marT="0" marB="0"/>
                </a:tc>
                <a:tc>
                  <a:txBody>
                    <a:bodyPr/>
                    <a:lstStyle/>
                    <a:p>
                      <a:pPr>
                        <a:lnSpc>
                          <a:spcPct val="150000"/>
                        </a:lnSpc>
                        <a:spcAft>
                          <a:spcPts val="0"/>
                        </a:spcAft>
                      </a:pPr>
                      <a:r>
                        <a:rPr lang="es-ES" sz="1200" dirty="0">
                          <a:effectLst/>
                          <a:latin typeface="Arial"/>
                          <a:ea typeface="Times New Roman"/>
                        </a:rPr>
                        <a:t>El objetivo es mitigar el riesgo de no pago por parte del cliente, un análisis oportuno permite a la empresa tomar la decisión de no hacer un negocio con un cliente o tomar medidas de seguridad.</a:t>
                      </a:r>
                      <a:endParaRPr lang="es-EC" sz="1200" dirty="0">
                        <a:effectLst/>
                        <a:latin typeface="Times New Roman"/>
                        <a:ea typeface="Times New Roman"/>
                      </a:endParaRPr>
                    </a:p>
                    <a:p>
                      <a:pPr>
                        <a:lnSpc>
                          <a:spcPct val="150000"/>
                        </a:lnSpc>
                        <a:spcAft>
                          <a:spcPts val="0"/>
                        </a:spcAft>
                      </a:pPr>
                      <a:r>
                        <a:rPr lang="es-ES" sz="1200" dirty="0">
                          <a:effectLst/>
                          <a:latin typeface="Arial"/>
                          <a:ea typeface="Times New Roman"/>
                        </a:rPr>
                        <a:t> </a:t>
                      </a:r>
                      <a:endParaRPr lang="es-EC" sz="1200" dirty="0">
                        <a:effectLst/>
                        <a:latin typeface="Times New Roman"/>
                        <a:ea typeface="Times New Roman"/>
                      </a:endParaRPr>
                    </a:p>
                    <a:p>
                      <a:pPr>
                        <a:lnSpc>
                          <a:spcPct val="150000"/>
                        </a:lnSpc>
                        <a:spcAft>
                          <a:spcPts val="0"/>
                        </a:spcAft>
                      </a:pPr>
                      <a:r>
                        <a:rPr lang="es-ES" sz="1200" dirty="0">
                          <a:effectLst/>
                          <a:latin typeface="Arial"/>
                          <a:ea typeface="Times New Roman"/>
                        </a:rPr>
                        <a:t>A fin de no contar a futuro con una cartera vencida.</a:t>
                      </a:r>
                      <a:endParaRPr lang="es-EC" sz="1200" dirty="0">
                        <a:effectLst/>
                        <a:latin typeface="Times New Roman"/>
                        <a:ea typeface="Times New Roman"/>
                      </a:endParaRPr>
                    </a:p>
                  </a:txBody>
                  <a:tcPr marL="44450" marR="44450" marT="0" marB="0"/>
                </a:tc>
              </a:tr>
            </a:tbl>
          </a:graphicData>
        </a:graphic>
      </p:graphicFrame>
    </p:spTree>
    <p:extLst>
      <p:ext uri="{BB962C8B-B14F-4D97-AF65-F5344CB8AC3E}">
        <p14:creationId xmlns:p14="http://schemas.microsoft.com/office/powerpoint/2010/main" val="248363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9121643"/>
              </p:ext>
            </p:extLst>
          </p:nvPr>
        </p:nvGraphicFramePr>
        <p:xfrm>
          <a:off x="467544" y="620688"/>
          <a:ext cx="8208915" cy="5626122"/>
        </p:xfrm>
        <a:graphic>
          <a:graphicData uri="http://schemas.openxmlformats.org/drawingml/2006/table">
            <a:tbl>
              <a:tblPr firstRow="1" bandRow="1">
                <a:tableStyleId>{5C22544A-7EE6-4342-B048-85BDC9FD1C3A}</a:tableStyleId>
              </a:tblPr>
              <a:tblGrid>
                <a:gridCol w="1368152"/>
                <a:gridCol w="1224136"/>
                <a:gridCol w="3564399"/>
                <a:gridCol w="2052228"/>
              </a:tblGrid>
              <a:tr h="448785">
                <a:tc>
                  <a:txBody>
                    <a:bodyPr/>
                    <a:lstStyle/>
                    <a:p>
                      <a:pPr algn="ctr">
                        <a:lnSpc>
                          <a:spcPct val="115000"/>
                        </a:lnSpc>
                        <a:spcAft>
                          <a:spcPts val="600"/>
                        </a:spcAft>
                      </a:pPr>
                      <a:r>
                        <a:rPr lang="es-ES" sz="1200" b="1" dirty="0">
                          <a:effectLst/>
                          <a:latin typeface="Arial"/>
                          <a:ea typeface="Times New Roman"/>
                        </a:rPr>
                        <a:t>RESPONSABLE</a:t>
                      </a:r>
                      <a:endParaRPr lang="es-EC" sz="1200" dirty="0">
                        <a:effectLst/>
                        <a:latin typeface="Times New Roman"/>
                        <a:ea typeface="Times New Roman"/>
                      </a:endParaRPr>
                    </a:p>
                    <a:p>
                      <a:pPr algn="ctr">
                        <a:lnSpc>
                          <a:spcPct val="115000"/>
                        </a:lnSpc>
                        <a:spcAft>
                          <a:spcPts val="600"/>
                        </a:spcAft>
                      </a:pPr>
                      <a:r>
                        <a:rPr lang="es-ES" sz="1200" b="1" dirty="0">
                          <a:effectLst/>
                          <a:latin typeface="Arial"/>
                          <a:ea typeface="Times New Roman"/>
                        </a:rPr>
                        <a:t> </a:t>
                      </a:r>
                      <a:endParaRPr lang="es-EC" sz="1200" dirty="0">
                        <a:effectLst/>
                        <a:latin typeface="Times New Roman"/>
                        <a:ea typeface="Times New Roman"/>
                      </a:endParaRPr>
                    </a:p>
                  </a:txBody>
                  <a:tcPr marL="68580" marR="68580" marT="0" marB="0" anchor="ctr"/>
                </a:tc>
                <a:tc>
                  <a:txBody>
                    <a:bodyPr/>
                    <a:lstStyle/>
                    <a:p>
                      <a:pPr algn="ctr">
                        <a:lnSpc>
                          <a:spcPct val="115000"/>
                        </a:lnSpc>
                        <a:spcAft>
                          <a:spcPts val="600"/>
                        </a:spcAft>
                      </a:pPr>
                      <a:r>
                        <a:rPr lang="es-ES" sz="1200" b="1">
                          <a:effectLst/>
                          <a:latin typeface="Arial"/>
                          <a:ea typeface="Times New Roman"/>
                        </a:rPr>
                        <a:t>NOMBRE DEL</a:t>
                      </a:r>
                      <a:endParaRPr lang="es-EC" sz="1200">
                        <a:effectLst/>
                        <a:latin typeface="Times New Roman"/>
                        <a:ea typeface="Times New Roman"/>
                      </a:endParaRPr>
                    </a:p>
                    <a:p>
                      <a:pPr algn="ctr">
                        <a:lnSpc>
                          <a:spcPct val="115000"/>
                        </a:lnSpc>
                        <a:spcAft>
                          <a:spcPts val="600"/>
                        </a:spcAft>
                      </a:pPr>
                      <a:r>
                        <a:rPr lang="es-ES" sz="1200" b="1">
                          <a:effectLst/>
                          <a:latin typeface="Arial"/>
                          <a:ea typeface="Times New Roman"/>
                        </a:rPr>
                        <a:t>PROCESO</a:t>
                      </a:r>
                      <a:endParaRPr lang="es-EC" sz="1200">
                        <a:effectLst/>
                        <a:latin typeface="Times New Roman"/>
                        <a:ea typeface="Times New Roman"/>
                      </a:endParaRPr>
                    </a:p>
                  </a:txBody>
                  <a:tcPr marL="68580" marR="68580" marT="0" marB="0" anchor="ctr"/>
                </a:tc>
                <a:tc>
                  <a:txBody>
                    <a:bodyPr/>
                    <a:lstStyle/>
                    <a:p>
                      <a:pPr marL="7620" algn="ctr">
                        <a:lnSpc>
                          <a:spcPct val="115000"/>
                        </a:lnSpc>
                        <a:spcAft>
                          <a:spcPts val="600"/>
                        </a:spcAft>
                      </a:pPr>
                      <a:r>
                        <a:rPr lang="es-ES" sz="1200" b="1">
                          <a:effectLst/>
                          <a:latin typeface="Arial"/>
                          <a:ea typeface="Times New Roman"/>
                        </a:rPr>
                        <a:t>DESCRIPCIÓN DEL PROCESO</a:t>
                      </a:r>
                      <a:endParaRPr lang="es-EC" sz="1200">
                        <a:effectLst/>
                        <a:latin typeface="Times New Roman"/>
                        <a:ea typeface="Times New Roman"/>
                      </a:endParaRPr>
                    </a:p>
                  </a:txBody>
                  <a:tcPr marL="68580" marR="68580" marT="0" marB="0" anchor="ctr"/>
                </a:tc>
                <a:tc>
                  <a:txBody>
                    <a:bodyPr/>
                    <a:lstStyle/>
                    <a:p>
                      <a:pPr marL="7620" algn="ctr">
                        <a:lnSpc>
                          <a:spcPct val="115000"/>
                        </a:lnSpc>
                        <a:spcAft>
                          <a:spcPts val="600"/>
                        </a:spcAft>
                      </a:pPr>
                      <a:r>
                        <a:rPr lang="es-ES" sz="1200" b="1">
                          <a:effectLst/>
                          <a:latin typeface="Arial"/>
                          <a:ea typeface="Times New Roman"/>
                        </a:rPr>
                        <a:t>OBJETIVO</a:t>
                      </a:r>
                      <a:endParaRPr lang="es-EC" sz="1200">
                        <a:effectLst/>
                        <a:latin typeface="Times New Roman"/>
                        <a:ea typeface="Times New Roman"/>
                      </a:endParaRPr>
                    </a:p>
                  </a:txBody>
                  <a:tcPr marL="68580" marR="68580" marT="0" marB="0" anchor="ctr"/>
                </a:tc>
              </a:tr>
              <a:tr h="2093278">
                <a:tc>
                  <a:txBody>
                    <a:bodyPr/>
                    <a:lstStyle/>
                    <a:p>
                      <a:pPr marL="7620" algn="ctr">
                        <a:lnSpc>
                          <a:spcPct val="150000"/>
                        </a:lnSpc>
                        <a:spcAft>
                          <a:spcPts val="600"/>
                        </a:spcAft>
                      </a:pPr>
                      <a:r>
                        <a:rPr lang="es-ES" sz="1200" b="1">
                          <a:effectLst/>
                          <a:latin typeface="Arial"/>
                          <a:ea typeface="Times New Roman"/>
                        </a:rPr>
                        <a:t>Área de Facturación / Gerente General.</a:t>
                      </a:r>
                      <a:endParaRPr lang="es-EC" sz="1200">
                        <a:effectLst/>
                        <a:latin typeface="Times New Roman"/>
                        <a:ea typeface="Times New Roman"/>
                      </a:endParaRPr>
                    </a:p>
                    <a:p>
                      <a:pPr marL="7620" algn="ctr">
                        <a:lnSpc>
                          <a:spcPct val="150000"/>
                        </a:lnSpc>
                        <a:spcAft>
                          <a:spcPts val="600"/>
                        </a:spcAft>
                      </a:pPr>
                      <a:r>
                        <a:rPr lang="es-ES" sz="1200" b="1">
                          <a:effectLst/>
                          <a:latin typeface="Arial"/>
                          <a:ea typeface="Times New Roman"/>
                        </a:rPr>
                        <a:t> </a:t>
                      </a:r>
                      <a:endParaRPr lang="es-EC" sz="1200">
                        <a:effectLst/>
                        <a:latin typeface="Times New Roman"/>
                        <a:ea typeface="Times New Roman"/>
                      </a:endParaRPr>
                    </a:p>
                  </a:txBody>
                  <a:tcPr marL="68580" marR="68580" marT="0" marB="0" anchor="ctr"/>
                </a:tc>
                <a:tc>
                  <a:txBody>
                    <a:bodyPr/>
                    <a:lstStyle/>
                    <a:p>
                      <a:pPr algn="ctr">
                        <a:lnSpc>
                          <a:spcPct val="150000"/>
                        </a:lnSpc>
                        <a:spcAft>
                          <a:spcPts val="600"/>
                        </a:spcAft>
                      </a:pPr>
                      <a:r>
                        <a:rPr lang="es-ES" sz="1200" b="1">
                          <a:effectLst/>
                          <a:latin typeface="Arial"/>
                          <a:ea typeface="Times New Roman"/>
                        </a:rPr>
                        <a:t>Políticas de Crédito</a:t>
                      </a:r>
                      <a:endParaRPr lang="es-EC" sz="1200">
                        <a:effectLst/>
                        <a:latin typeface="Times New Roman"/>
                        <a:ea typeface="Times New Roman"/>
                      </a:endParaRPr>
                    </a:p>
                  </a:txBody>
                  <a:tcPr marL="68580" marR="68580" marT="0" marB="0" anchor="ctr"/>
                </a:tc>
                <a:tc>
                  <a:txBody>
                    <a:bodyPr/>
                    <a:lstStyle/>
                    <a:p>
                      <a:pPr marL="7620" algn="just">
                        <a:lnSpc>
                          <a:spcPct val="150000"/>
                        </a:lnSpc>
                        <a:spcAft>
                          <a:spcPts val="600"/>
                        </a:spcAft>
                      </a:pPr>
                      <a:r>
                        <a:rPr lang="es-ES" sz="1200">
                          <a:effectLst/>
                          <a:latin typeface="Arial"/>
                          <a:ea typeface="Times New Roman"/>
                        </a:rPr>
                        <a:t>Se analizan las políticas de crédito establecidas para el cliente que se va a facturar, esto dependerá del volumen de compra o las políticas establecidas.</a:t>
                      </a:r>
                      <a:endParaRPr lang="es-EC" sz="1200">
                        <a:effectLst/>
                        <a:latin typeface="Times New Roman"/>
                        <a:ea typeface="Times New Roman"/>
                      </a:endParaRPr>
                    </a:p>
                    <a:p>
                      <a:pPr marL="7620" algn="just">
                        <a:lnSpc>
                          <a:spcPct val="150000"/>
                        </a:lnSpc>
                        <a:spcAft>
                          <a:spcPts val="600"/>
                        </a:spcAft>
                      </a:pPr>
                      <a:r>
                        <a:rPr lang="es-ES" sz="1200">
                          <a:effectLst/>
                          <a:latin typeface="Arial"/>
                          <a:ea typeface="Times New Roman"/>
                        </a:rPr>
                        <a:t>Por ejemplo con clientes de volúmenes de venta que ascienden de los mil dólares existe un plazo máximo de 30 días, con la autorización de la Gerente General.</a:t>
                      </a:r>
                      <a:endParaRPr lang="es-EC" sz="1200">
                        <a:effectLst/>
                        <a:latin typeface="Times New Roman"/>
                        <a:ea typeface="Times New Roman"/>
                      </a:endParaRPr>
                    </a:p>
                  </a:txBody>
                  <a:tcPr marL="68580" marR="68580" marT="0" marB="0"/>
                </a:tc>
                <a:tc>
                  <a:txBody>
                    <a:bodyPr/>
                    <a:lstStyle/>
                    <a:p>
                      <a:pPr>
                        <a:lnSpc>
                          <a:spcPct val="150000"/>
                        </a:lnSpc>
                        <a:spcAft>
                          <a:spcPts val="0"/>
                        </a:spcAft>
                      </a:pPr>
                      <a:r>
                        <a:rPr lang="es-ES" sz="1200">
                          <a:effectLst/>
                          <a:latin typeface="Arial"/>
                          <a:ea typeface="Times New Roman"/>
                        </a:rPr>
                        <a:t> </a:t>
                      </a:r>
                      <a:endParaRPr lang="es-EC" sz="1200">
                        <a:effectLst/>
                        <a:latin typeface="Times New Roman"/>
                        <a:ea typeface="Times New Roman"/>
                      </a:endParaRPr>
                    </a:p>
                    <a:p>
                      <a:pPr>
                        <a:lnSpc>
                          <a:spcPct val="150000"/>
                        </a:lnSpc>
                        <a:spcAft>
                          <a:spcPts val="0"/>
                        </a:spcAft>
                      </a:pPr>
                      <a:r>
                        <a:rPr lang="es-ES" sz="1200">
                          <a:effectLst/>
                          <a:latin typeface="Arial"/>
                          <a:ea typeface="Times New Roman"/>
                        </a:rPr>
                        <a:t>El objetivo es dar las facilidades al cliente para su pago, tomando en cuentas parámetros para que la empresa tenga suficiente liquidez.</a:t>
                      </a:r>
                      <a:endParaRPr lang="es-EC" sz="1200">
                        <a:effectLst/>
                        <a:latin typeface="Times New Roman"/>
                        <a:ea typeface="Times New Roman"/>
                      </a:endParaRPr>
                    </a:p>
                  </a:txBody>
                  <a:tcPr marL="68580" marR="68580" marT="0" marB="0"/>
                </a:tc>
              </a:tr>
              <a:tr h="1429269">
                <a:tc>
                  <a:txBody>
                    <a:bodyPr/>
                    <a:lstStyle/>
                    <a:p>
                      <a:pPr algn="ctr">
                        <a:lnSpc>
                          <a:spcPct val="150000"/>
                        </a:lnSpc>
                        <a:spcAft>
                          <a:spcPts val="600"/>
                        </a:spcAft>
                      </a:pPr>
                      <a:r>
                        <a:rPr lang="es-ES" sz="1200" b="1">
                          <a:effectLst/>
                          <a:latin typeface="Arial"/>
                          <a:ea typeface="Times New Roman"/>
                        </a:rPr>
                        <a:t>Área de Facturación</a:t>
                      </a:r>
                      <a:endParaRPr lang="es-EC" sz="1200">
                        <a:effectLst/>
                        <a:latin typeface="Times New Roman"/>
                        <a:ea typeface="Times New Roman"/>
                      </a:endParaRPr>
                    </a:p>
                  </a:txBody>
                  <a:tcPr marL="68580" marR="68580" marT="0" marB="0" anchor="ctr"/>
                </a:tc>
                <a:tc>
                  <a:txBody>
                    <a:bodyPr/>
                    <a:lstStyle/>
                    <a:p>
                      <a:pPr algn="ctr">
                        <a:lnSpc>
                          <a:spcPct val="150000"/>
                        </a:lnSpc>
                        <a:spcAft>
                          <a:spcPts val="600"/>
                        </a:spcAft>
                      </a:pPr>
                      <a:r>
                        <a:rPr lang="es-ES" sz="1200" b="1">
                          <a:effectLst/>
                          <a:latin typeface="Arial"/>
                          <a:ea typeface="Times New Roman"/>
                        </a:rPr>
                        <a:t>Facturación de la Venta</a:t>
                      </a:r>
                      <a:endParaRPr lang="es-EC" sz="1200">
                        <a:effectLst/>
                        <a:latin typeface="Times New Roman"/>
                        <a:ea typeface="Times New Roman"/>
                      </a:endParaRPr>
                    </a:p>
                  </a:txBody>
                  <a:tcPr marL="68580" marR="68580" marT="0" marB="0" anchor="ctr"/>
                </a:tc>
                <a:tc>
                  <a:txBody>
                    <a:bodyPr/>
                    <a:lstStyle/>
                    <a:p>
                      <a:pPr marL="7620" algn="just">
                        <a:lnSpc>
                          <a:spcPct val="150000"/>
                        </a:lnSpc>
                        <a:spcAft>
                          <a:spcPts val="600"/>
                        </a:spcAft>
                      </a:pPr>
                      <a:r>
                        <a:rPr lang="es-ES" sz="1200">
                          <a:effectLst/>
                          <a:latin typeface="Arial"/>
                          <a:ea typeface="Times New Roman"/>
                        </a:rPr>
                        <a:t>EL vendedor realiza la factura después de la confirmación del stock de la mercadería.</a:t>
                      </a:r>
                      <a:endParaRPr lang="es-EC" sz="1200">
                        <a:effectLst/>
                        <a:latin typeface="Times New Roman"/>
                        <a:ea typeface="Times New Roman"/>
                      </a:endParaRPr>
                    </a:p>
                  </a:txBody>
                  <a:tcPr marL="68580" marR="68580" marT="0" marB="0"/>
                </a:tc>
                <a:tc>
                  <a:txBody>
                    <a:bodyPr/>
                    <a:lstStyle/>
                    <a:p>
                      <a:pPr>
                        <a:lnSpc>
                          <a:spcPct val="150000"/>
                        </a:lnSpc>
                        <a:spcAft>
                          <a:spcPts val="0"/>
                        </a:spcAft>
                      </a:pPr>
                      <a:r>
                        <a:rPr lang="es-ES" sz="1200">
                          <a:effectLst/>
                          <a:latin typeface="Arial"/>
                          <a:ea typeface="Times New Roman"/>
                        </a:rPr>
                        <a:t>Evitar la anulación de la factura </a:t>
                      </a:r>
                      <a:endParaRPr lang="es-EC" sz="1200">
                        <a:effectLst/>
                        <a:latin typeface="Times New Roman"/>
                        <a:ea typeface="Times New Roman"/>
                      </a:endParaRPr>
                    </a:p>
                    <a:p>
                      <a:pPr>
                        <a:lnSpc>
                          <a:spcPct val="150000"/>
                        </a:lnSpc>
                        <a:spcAft>
                          <a:spcPts val="0"/>
                        </a:spcAft>
                      </a:pPr>
                      <a:r>
                        <a:rPr lang="es-ES" sz="1200">
                          <a:effectLst/>
                          <a:latin typeface="Arial"/>
                          <a:ea typeface="Times New Roman"/>
                        </a:rPr>
                        <a:t> </a:t>
                      </a:r>
                      <a:endParaRPr lang="es-EC" sz="1200">
                        <a:effectLst/>
                        <a:latin typeface="Times New Roman"/>
                        <a:ea typeface="Times New Roman"/>
                      </a:endParaRPr>
                    </a:p>
                  </a:txBody>
                  <a:tcPr marL="68580" marR="68580" marT="0" marB="0"/>
                </a:tc>
              </a:tr>
              <a:tr h="1429269">
                <a:tc>
                  <a:txBody>
                    <a:bodyPr/>
                    <a:lstStyle/>
                    <a:p>
                      <a:pPr algn="ctr">
                        <a:lnSpc>
                          <a:spcPct val="150000"/>
                        </a:lnSpc>
                        <a:spcAft>
                          <a:spcPts val="600"/>
                        </a:spcAft>
                      </a:pPr>
                      <a:r>
                        <a:rPr lang="es-ES" sz="1200" b="1">
                          <a:effectLst/>
                          <a:latin typeface="Arial"/>
                          <a:ea typeface="Times New Roman"/>
                        </a:rPr>
                        <a:t>Área de Facturación / Bodega</a:t>
                      </a:r>
                      <a:endParaRPr lang="es-EC" sz="1200">
                        <a:effectLst/>
                        <a:latin typeface="Times New Roman"/>
                        <a:ea typeface="Times New Roman"/>
                      </a:endParaRPr>
                    </a:p>
                  </a:txBody>
                  <a:tcPr marL="68580" marR="68580" marT="0" marB="0" anchor="ctr"/>
                </a:tc>
                <a:tc>
                  <a:txBody>
                    <a:bodyPr/>
                    <a:lstStyle/>
                    <a:p>
                      <a:pPr algn="ctr">
                        <a:lnSpc>
                          <a:spcPct val="150000"/>
                        </a:lnSpc>
                        <a:spcAft>
                          <a:spcPts val="600"/>
                        </a:spcAft>
                      </a:pPr>
                      <a:r>
                        <a:rPr lang="es-ES" sz="1200" b="1">
                          <a:effectLst/>
                          <a:latin typeface="Arial"/>
                          <a:ea typeface="Times New Roman"/>
                        </a:rPr>
                        <a:t>Entrega de la Mercadería al cliente</a:t>
                      </a:r>
                      <a:endParaRPr lang="es-EC" sz="1200">
                        <a:effectLst/>
                        <a:latin typeface="Times New Roman"/>
                        <a:ea typeface="Times New Roman"/>
                      </a:endParaRPr>
                    </a:p>
                  </a:txBody>
                  <a:tcPr marL="68580" marR="68580" marT="0" marB="0" anchor="ctr"/>
                </a:tc>
                <a:tc>
                  <a:txBody>
                    <a:bodyPr/>
                    <a:lstStyle/>
                    <a:p>
                      <a:pPr marL="7620" algn="just">
                        <a:lnSpc>
                          <a:spcPct val="150000"/>
                        </a:lnSpc>
                        <a:spcAft>
                          <a:spcPts val="600"/>
                        </a:spcAft>
                      </a:pPr>
                      <a:r>
                        <a:rPr lang="es-ES" sz="1200">
                          <a:effectLst/>
                          <a:latin typeface="Arial"/>
                          <a:ea typeface="Times New Roman"/>
                        </a:rPr>
                        <a:t>Bodega despacha de acuerdo al detalle de una copia de la factura la mercadería que solicitó el cliente.</a:t>
                      </a:r>
                      <a:endParaRPr lang="es-EC" sz="1200">
                        <a:effectLst/>
                        <a:latin typeface="Times New Roman"/>
                        <a:ea typeface="Times New Roman"/>
                      </a:endParaRPr>
                    </a:p>
                  </a:txBody>
                  <a:tcPr marL="68580" marR="68580" marT="0" marB="0"/>
                </a:tc>
                <a:tc>
                  <a:txBody>
                    <a:bodyPr/>
                    <a:lstStyle/>
                    <a:p>
                      <a:pPr>
                        <a:lnSpc>
                          <a:spcPct val="150000"/>
                        </a:lnSpc>
                        <a:spcAft>
                          <a:spcPts val="0"/>
                        </a:spcAft>
                      </a:pPr>
                      <a:r>
                        <a:rPr lang="es-ES" sz="1200" dirty="0">
                          <a:effectLst/>
                          <a:latin typeface="Arial"/>
                          <a:ea typeface="Times New Roman"/>
                        </a:rPr>
                        <a:t>Entregar la mercadería que solicitó el cliente.</a:t>
                      </a:r>
                      <a:endParaRPr lang="es-EC"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8363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720080"/>
          </a:xfrm>
          <a:ln>
            <a:miter lim="800000"/>
            <a:headEnd/>
            <a:tailEnd/>
          </a:ln>
        </p:spPr>
        <p:txBody>
          <a:bodyPr rtlCol="0">
            <a:noAutofit/>
          </a:bodyPr>
          <a:lstStyle/>
          <a:p>
            <a:pPr algn="l" eaLnBrk="1" fontAlgn="auto" hangingPunct="1">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Análisis Situacional: Externo</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4" name="3 Marcador de contenido"/>
          <p:cNvGraphicFramePr>
            <a:graphicFrameLocks noGrp="1"/>
          </p:cNvGraphicFramePr>
          <p:nvPr>
            <p:ph sz="quarter" idx="4294967295"/>
            <p:extLst>
              <p:ext uri="{D42A27DB-BD31-4B8C-83A1-F6EECF244321}">
                <p14:modId xmlns:p14="http://schemas.microsoft.com/office/powerpoint/2010/main" val="840102515"/>
              </p:ext>
            </p:extLst>
          </p:nvPr>
        </p:nvGraphicFramePr>
        <p:xfrm>
          <a:off x="251520" y="980728"/>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557808"/>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IV</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Metodología de Control Interno</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5 Rectángulo redondeado"/>
          <p:cNvSpPr/>
          <p:nvPr/>
        </p:nvSpPr>
        <p:spPr>
          <a:xfrm>
            <a:off x="1259630" y="2137420"/>
            <a:ext cx="6768753" cy="129158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S" i="1" dirty="0" smtClean="0"/>
          </a:p>
          <a:p>
            <a:endParaRPr lang="es-ES" i="1" dirty="0" smtClean="0"/>
          </a:p>
          <a:p>
            <a:endParaRPr lang="es-ES" i="1" dirty="0"/>
          </a:p>
          <a:p>
            <a:pPr algn="just">
              <a:defRPr/>
            </a:pPr>
            <a:r>
              <a:rPr lang="es-ES" dirty="0">
                <a:solidFill>
                  <a:schemeClr val="bg1"/>
                </a:solidFill>
              </a:rPr>
              <a:t>El Control Interno es </a:t>
            </a:r>
            <a:r>
              <a:rPr lang="es-PA" dirty="0">
                <a:solidFill>
                  <a:schemeClr val="bg1"/>
                </a:solidFill>
              </a:rPr>
              <a:t>un proceso efectuado por la junta directiva de la entidad, la gerencia y demás personal, diseñado para  proporcionar  seguridad razonable relacionada con el logro de objetivos en las  siguientes categorías:</a:t>
            </a:r>
            <a:r>
              <a:rPr lang="es-ES" dirty="0">
                <a:solidFill>
                  <a:schemeClr val="bg1"/>
                </a:solidFill>
              </a:rPr>
              <a:t> </a:t>
            </a:r>
            <a:endParaRPr lang="es-EC" dirty="0">
              <a:solidFill>
                <a:schemeClr val="bg1"/>
              </a:solidFill>
            </a:endParaRPr>
          </a:p>
          <a:p>
            <a:r>
              <a:rPr lang="es-ES" dirty="0"/>
              <a:t> </a:t>
            </a:r>
            <a:endParaRPr lang="es-EC" dirty="0"/>
          </a:p>
          <a:p>
            <a:r>
              <a:rPr lang="es-PA" dirty="0"/>
              <a:t> </a:t>
            </a:r>
            <a:endParaRPr lang="es-EC" dirty="0"/>
          </a:p>
          <a:p>
            <a:pPr algn="ctr" fontAlgn="auto">
              <a:spcBef>
                <a:spcPts val="0"/>
              </a:spcBef>
              <a:spcAft>
                <a:spcPts val="0"/>
              </a:spcAft>
              <a:defRPr/>
            </a:pPr>
            <a:endParaRPr lang="es-EC" dirty="0">
              <a:solidFill>
                <a:schemeClr val="bg1"/>
              </a:solidFill>
            </a:endParaRPr>
          </a:p>
        </p:txBody>
      </p:sp>
      <p:sp>
        <p:nvSpPr>
          <p:cNvPr id="5" name="5 Rectángulo redondeado"/>
          <p:cNvSpPr/>
          <p:nvPr/>
        </p:nvSpPr>
        <p:spPr>
          <a:xfrm>
            <a:off x="2195958" y="3861048"/>
            <a:ext cx="489632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dirty="0" smtClean="0">
                <a:solidFill>
                  <a:schemeClr val="bg1"/>
                </a:solidFill>
              </a:rPr>
              <a:t>Efectividad y eficiencia de las operaciones.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6" name="5 Rectángulo redondeado"/>
          <p:cNvSpPr/>
          <p:nvPr/>
        </p:nvSpPr>
        <p:spPr>
          <a:xfrm>
            <a:off x="2628230" y="4509120"/>
            <a:ext cx="5544170" cy="504056"/>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dirty="0" smtClean="0">
                <a:solidFill>
                  <a:schemeClr val="bg1"/>
                </a:solidFill>
              </a:rPr>
              <a:t>Confiabilidad de la presentación de informes financieros.</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7" name="5 Rectángulo redondeado"/>
          <p:cNvSpPr/>
          <p:nvPr/>
        </p:nvSpPr>
        <p:spPr>
          <a:xfrm>
            <a:off x="3059832" y="5229200"/>
            <a:ext cx="5256584"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dirty="0" smtClean="0">
                <a:solidFill>
                  <a:schemeClr val="bg1"/>
                </a:solidFill>
              </a:rPr>
              <a:t>Cumplimiento de leyes y regulaciones aplicables</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8" name="5 Rectángulo redondeado"/>
          <p:cNvSpPr/>
          <p:nvPr/>
        </p:nvSpPr>
        <p:spPr>
          <a:xfrm>
            <a:off x="3420318" y="5877272"/>
            <a:ext cx="4680074"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s-EC" dirty="0" smtClean="0">
                <a:solidFill>
                  <a:schemeClr val="bg1"/>
                </a:solidFill>
              </a:rPr>
              <a:t>Salvaguardar los recursos de la entidad</a:t>
            </a:r>
            <a:endParaRPr lang="es-EC" dirty="0">
              <a:solidFill>
                <a:schemeClr val="bg1"/>
              </a:solidFill>
            </a:endParaRPr>
          </a:p>
        </p:txBody>
      </p:sp>
      <p:cxnSp>
        <p:nvCxnSpPr>
          <p:cNvPr id="10" name="9 Conector recto"/>
          <p:cNvCxnSpPr/>
          <p:nvPr/>
        </p:nvCxnSpPr>
        <p:spPr>
          <a:xfrm>
            <a:off x="1835696" y="3429000"/>
            <a:ext cx="0" cy="2664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835696" y="4077072"/>
            <a:ext cx="360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6" idx="1"/>
          </p:cNvCxnSpPr>
          <p:nvPr/>
        </p:nvCxnSpPr>
        <p:spPr>
          <a:xfrm>
            <a:off x="1835696" y="4761148"/>
            <a:ext cx="7925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7" idx="1"/>
          </p:cNvCxnSpPr>
          <p:nvPr/>
        </p:nvCxnSpPr>
        <p:spPr>
          <a:xfrm>
            <a:off x="1835696" y="544522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8" idx="1"/>
          </p:cNvCxnSpPr>
          <p:nvPr/>
        </p:nvCxnSpPr>
        <p:spPr>
          <a:xfrm>
            <a:off x="1835696" y="6093296"/>
            <a:ext cx="15846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3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9282458"/>
              </p:ext>
            </p:extLst>
          </p:nvPr>
        </p:nvGraphicFramePr>
        <p:xfrm>
          <a:off x="323528" y="188640"/>
          <a:ext cx="856895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620688"/>
            <a:ext cx="8496944" cy="720080"/>
          </a:xfrm>
          <a:ln>
            <a:miter lim="800000"/>
            <a:headEnd/>
            <a:tailEnd/>
          </a:ln>
        </p:spPr>
        <p:txBody>
          <a:bodyPr rtlCol="0">
            <a:noAutofit/>
          </a:bodyPr>
          <a:lstStyle/>
          <a:p>
            <a:pPr algn="ctr">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COSO II – ERM &lt;&lt; Enterprise </a:t>
            </a:r>
            <a:r>
              <a:rPr lang="es-EC"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Risk</a:t>
            </a: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Management&gt;&gt;</a:t>
            </a:r>
            <a:endParaRPr lang="es-EC"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5 Rectángulo redondeado"/>
          <p:cNvSpPr/>
          <p:nvPr/>
        </p:nvSpPr>
        <p:spPr>
          <a:xfrm>
            <a:off x="2627784" y="1556792"/>
            <a:ext cx="6264696" cy="129899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S" i="1" dirty="0" smtClean="0"/>
          </a:p>
          <a:p>
            <a:endParaRPr lang="es-ES" sz="1400" dirty="0" smtClean="0"/>
          </a:p>
          <a:p>
            <a:endParaRPr lang="es-ES" sz="1400" dirty="0" smtClean="0"/>
          </a:p>
          <a:p>
            <a:endParaRPr lang="es-ES" sz="1400" dirty="0" smtClean="0"/>
          </a:p>
          <a:p>
            <a:r>
              <a:rPr lang="es-ES" sz="1600" dirty="0" smtClean="0"/>
              <a:t>En septiembre de 2004 se publica el estudio ERM </a:t>
            </a:r>
            <a:r>
              <a:rPr lang="es-MX" sz="1600" dirty="0" smtClean="0"/>
              <a:t>(gerenciamiento de los riesgos empresariales)</a:t>
            </a:r>
            <a:r>
              <a:rPr lang="es-ES" sz="1600" dirty="0" smtClean="0"/>
              <a:t> </a:t>
            </a:r>
            <a:r>
              <a:rPr lang="es-MX" sz="1600" dirty="0" smtClean="0"/>
              <a:t>con </a:t>
            </a:r>
            <a:r>
              <a:rPr lang="es-MX" sz="1600" dirty="0"/>
              <a:t>el propósito  </a:t>
            </a:r>
            <a:r>
              <a:rPr lang="es-MX" sz="1600" dirty="0" smtClean="0"/>
              <a:t>de </a:t>
            </a:r>
            <a:r>
              <a:rPr lang="es-ES" sz="1600" dirty="0" smtClean="0"/>
              <a:t>que </a:t>
            </a:r>
            <a:r>
              <a:rPr lang="es-ES" sz="1600" dirty="0"/>
              <a:t>ayude a conseguir los resultados esperados en materia de rentabilidad y rendimiento.</a:t>
            </a:r>
            <a:endParaRPr lang="es-EC" sz="1600" dirty="0"/>
          </a:p>
          <a:p>
            <a:r>
              <a:rPr lang="es-ES" sz="1600" dirty="0"/>
              <a:t> </a:t>
            </a:r>
            <a:endParaRPr lang="es-EC" sz="1600" dirty="0"/>
          </a:p>
          <a:p>
            <a:r>
              <a:rPr lang="es-ES" dirty="0"/>
              <a:t> </a:t>
            </a:r>
            <a:endParaRPr lang="es-EC" dirty="0"/>
          </a:p>
          <a:p>
            <a:r>
              <a:rPr lang="es-PA" dirty="0"/>
              <a:t> </a:t>
            </a:r>
            <a:endParaRPr lang="es-EC" dirty="0"/>
          </a:p>
          <a:p>
            <a:pPr algn="ctr" fontAlgn="auto">
              <a:spcBef>
                <a:spcPts val="0"/>
              </a:spcBef>
              <a:spcAft>
                <a:spcPts val="0"/>
              </a:spcAft>
              <a:defRPr/>
            </a:pPr>
            <a:endParaRPr lang="es-EC" dirty="0">
              <a:solidFill>
                <a:schemeClr val="bg1"/>
              </a:solidFill>
            </a:endParaRPr>
          </a:p>
        </p:txBody>
      </p:sp>
      <p:sp>
        <p:nvSpPr>
          <p:cNvPr id="4" name="5 Rectángulo redondeado"/>
          <p:cNvSpPr/>
          <p:nvPr/>
        </p:nvSpPr>
        <p:spPr>
          <a:xfrm>
            <a:off x="2627784" y="3145532"/>
            <a:ext cx="6264696" cy="129158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endParaRPr lang="es-ES" dirty="0" smtClean="0"/>
          </a:p>
          <a:p>
            <a:endParaRPr lang="es-ES" dirty="0"/>
          </a:p>
          <a:p>
            <a:endParaRPr lang="es-ES" dirty="0" smtClean="0"/>
          </a:p>
          <a:p>
            <a:endParaRPr lang="es-ES" dirty="0"/>
          </a:p>
          <a:p>
            <a:endParaRPr lang="es-ES" dirty="0" smtClean="0"/>
          </a:p>
          <a:p>
            <a:endParaRPr lang="es-ES" dirty="0"/>
          </a:p>
          <a:p>
            <a:r>
              <a:rPr lang="es-ES" sz="1600" dirty="0" smtClean="0"/>
              <a:t>Permite poseer </a:t>
            </a:r>
            <a:r>
              <a:rPr lang="es-ES" sz="1600" dirty="0"/>
              <a:t>una visión global del riesgo y accionar los planes para su correcta gestión, posibilita la priorización de los objetivos, riesgos clave del negocio, y de los controles implantados, lo que permite su adecuada gestión,  toma de decisiones más segura, facilitando la asignación del capital.</a:t>
            </a:r>
            <a:endParaRPr lang="es-EC" sz="1600" dirty="0"/>
          </a:p>
          <a:p>
            <a:r>
              <a:rPr lang="es-ES" dirty="0"/>
              <a:t> </a:t>
            </a:r>
            <a:endParaRPr lang="es-EC" dirty="0"/>
          </a:p>
          <a:p>
            <a:endParaRPr lang="es-ES" i="1" dirty="0" smtClean="0"/>
          </a:p>
          <a:p>
            <a:endParaRPr lang="es-ES" i="1" dirty="0" smtClean="0"/>
          </a:p>
          <a:p>
            <a:r>
              <a:rPr lang="es-ES" dirty="0" smtClean="0"/>
              <a:t> </a:t>
            </a:r>
            <a:endParaRPr lang="es-EC" dirty="0" smtClean="0"/>
          </a:p>
          <a:p>
            <a:r>
              <a:rPr lang="es-PA" dirty="0" smtClean="0"/>
              <a:t> </a:t>
            </a:r>
            <a:endParaRPr lang="es-EC" dirty="0" smtClean="0"/>
          </a:p>
          <a:p>
            <a:pPr algn="ctr" fontAlgn="auto">
              <a:spcBef>
                <a:spcPts val="0"/>
              </a:spcBef>
              <a:spcAft>
                <a:spcPts val="0"/>
              </a:spcAft>
              <a:defRPr/>
            </a:pPr>
            <a:endParaRPr lang="es-EC" dirty="0">
              <a:solidFill>
                <a:schemeClr val="bg1"/>
              </a:solidFill>
            </a:endParaRPr>
          </a:p>
        </p:txBody>
      </p:sp>
      <p:sp>
        <p:nvSpPr>
          <p:cNvPr id="5" name="5 Rectángulo redondeado"/>
          <p:cNvSpPr/>
          <p:nvPr/>
        </p:nvSpPr>
        <p:spPr>
          <a:xfrm>
            <a:off x="251521" y="4725144"/>
            <a:ext cx="4104456" cy="187220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endParaRPr lang="es-ES" dirty="0"/>
          </a:p>
          <a:p>
            <a:endParaRPr lang="es-ES" dirty="0" smtClean="0"/>
          </a:p>
          <a:p>
            <a:endParaRPr lang="es-ES" dirty="0"/>
          </a:p>
          <a:p>
            <a:endParaRPr lang="es-ES" dirty="0" smtClean="0"/>
          </a:p>
          <a:p>
            <a:endParaRPr lang="es-ES" dirty="0"/>
          </a:p>
          <a:p>
            <a:endParaRPr lang="es-ES" sz="1600" dirty="0" smtClean="0"/>
          </a:p>
          <a:p>
            <a:r>
              <a:rPr lang="es-ES" sz="1600" dirty="0" smtClean="0"/>
              <a:t>Alinea </a:t>
            </a:r>
            <a:r>
              <a:rPr lang="es-ES" sz="1600" dirty="0"/>
              <a:t>los objetivos del grupo con los objetivos de las diferentes unidades de negocio, así como los riesgos asumidos y los controles puestos en acción, permite dar soporte a las actividades de planificación estratégica y control </a:t>
            </a:r>
            <a:r>
              <a:rPr lang="es-ES" sz="1600" dirty="0" smtClean="0"/>
              <a:t>interno</a:t>
            </a:r>
            <a:r>
              <a:rPr lang="es-ES" sz="1600" dirty="0"/>
              <a:t> </a:t>
            </a:r>
            <a:r>
              <a:rPr lang="es-ES" sz="1600" dirty="0" smtClean="0"/>
              <a:t>. </a:t>
            </a:r>
            <a:r>
              <a:rPr lang="es-ES" dirty="0"/>
              <a:t> </a:t>
            </a:r>
            <a:endParaRPr lang="es-EC" dirty="0"/>
          </a:p>
          <a:p>
            <a:endParaRPr lang="es-ES" i="1" dirty="0" smtClean="0"/>
          </a:p>
          <a:p>
            <a:endParaRPr lang="es-ES" i="1" dirty="0" smtClean="0"/>
          </a:p>
          <a:p>
            <a:r>
              <a:rPr lang="es-ES" dirty="0" smtClean="0"/>
              <a:t> </a:t>
            </a:r>
            <a:endParaRPr lang="es-EC" dirty="0" smtClean="0"/>
          </a:p>
          <a:p>
            <a:r>
              <a:rPr lang="es-PA" dirty="0" smtClean="0"/>
              <a:t> </a:t>
            </a:r>
            <a:endParaRPr lang="es-EC" dirty="0" smtClean="0"/>
          </a:p>
          <a:p>
            <a:pPr algn="ctr" fontAlgn="auto">
              <a:spcBef>
                <a:spcPts val="0"/>
              </a:spcBef>
              <a:spcAft>
                <a:spcPts val="0"/>
              </a:spcAft>
              <a:defRPr/>
            </a:pPr>
            <a:endParaRPr lang="es-EC" dirty="0">
              <a:solidFill>
                <a:schemeClr val="bg1"/>
              </a:solidFill>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8" y="1340768"/>
            <a:ext cx="2333625" cy="3061692"/>
          </a:xfrm>
          <a:prstGeom prst="rect">
            <a:avLst/>
          </a:prstGeom>
        </p:spPr>
      </p:pic>
      <p:sp>
        <p:nvSpPr>
          <p:cNvPr id="7" name="5 Rectángulo redondeado"/>
          <p:cNvSpPr/>
          <p:nvPr/>
        </p:nvSpPr>
        <p:spPr>
          <a:xfrm>
            <a:off x="4716016" y="4725144"/>
            <a:ext cx="4104456" cy="187220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endParaRPr lang="es-ES" dirty="0"/>
          </a:p>
          <a:p>
            <a:endParaRPr lang="es-ES" dirty="0" smtClean="0"/>
          </a:p>
          <a:p>
            <a:endParaRPr lang="es-ES" dirty="0"/>
          </a:p>
          <a:p>
            <a:endParaRPr lang="es-ES" dirty="0" smtClean="0"/>
          </a:p>
          <a:p>
            <a:endParaRPr lang="es-ES" dirty="0"/>
          </a:p>
          <a:p>
            <a:r>
              <a:rPr lang="es-MX" sz="1600" dirty="0" smtClean="0"/>
              <a:t>Su </a:t>
            </a:r>
            <a:r>
              <a:rPr lang="es-MX" sz="1600" dirty="0"/>
              <a:t>meta es proveer seguridad razonable relacionada con el logro de los objetivos organizacionales, identificando eventos </a:t>
            </a:r>
            <a:r>
              <a:rPr lang="es-MX" sz="1600" dirty="0" smtClean="0"/>
              <a:t>y </a:t>
            </a:r>
            <a:r>
              <a:rPr lang="es-MX" sz="1600" dirty="0"/>
              <a:t>el gerenciamiento de riesgos dentro del apetito de riesgos de la entidad.</a:t>
            </a:r>
            <a:endParaRPr lang="es-EC" sz="1600" dirty="0"/>
          </a:p>
          <a:p>
            <a:endParaRPr lang="es-ES" i="1" dirty="0" smtClean="0"/>
          </a:p>
          <a:p>
            <a:endParaRPr lang="es-ES" i="1" dirty="0" smtClean="0"/>
          </a:p>
          <a:p>
            <a:r>
              <a:rPr lang="es-ES" dirty="0" smtClean="0"/>
              <a:t> </a:t>
            </a:r>
            <a:endParaRPr lang="es-EC" dirty="0" smtClean="0"/>
          </a:p>
          <a:p>
            <a:r>
              <a:rPr lang="es-PA" dirty="0" smtClean="0"/>
              <a:t> </a:t>
            </a:r>
            <a:endParaRPr lang="es-EC" dirty="0" smtClean="0"/>
          </a:p>
          <a:p>
            <a:pPr algn="ctr" fontAlgn="auto">
              <a:spcBef>
                <a:spcPts val="0"/>
              </a:spcBef>
              <a:spcAft>
                <a:spcPts val="0"/>
              </a:spcAft>
              <a:defRPr/>
            </a:pPr>
            <a:endParaRPr lang="es-EC" dirty="0">
              <a:solidFill>
                <a:schemeClr val="bg1"/>
              </a:solidFill>
            </a:endParaRPr>
          </a:p>
        </p:txBody>
      </p:sp>
    </p:spTree>
    <p:extLst>
      <p:ext uri="{BB962C8B-B14F-4D97-AF65-F5344CB8AC3E}">
        <p14:creationId xmlns:p14="http://schemas.microsoft.com/office/powerpoint/2010/main" val="1723741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620688"/>
            <a:ext cx="8496944" cy="720080"/>
          </a:xfrm>
          <a:ln>
            <a:miter lim="800000"/>
            <a:headEnd/>
            <a:tailEnd/>
          </a:ln>
        </p:spPr>
        <p:txBody>
          <a:bodyPr rtlCol="0">
            <a:noAutofit/>
          </a:bodyPr>
          <a:lstStyle/>
          <a:p>
            <a:pPr algn="ctr"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Componentes del Control Interno</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COSO II</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80816"/>
            <a:ext cx="4103418" cy="375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errar llave"/>
          <p:cNvSpPr/>
          <p:nvPr/>
        </p:nvSpPr>
        <p:spPr>
          <a:xfrm rot="16200000">
            <a:off x="4716535" y="333175"/>
            <a:ext cx="431010" cy="3888432"/>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errar llave"/>
          <p:cNvSpPr/>
          <p:nvPr/>
        </p:nvSpPr>
        <p:spPr>
          <a:xfrm rot="10800000">
            <a:off x="2340790" y="3573016"/>
            <a:ext cx="431010" cy="2448272"/>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Cerrar llave"/>
          <p:cNvSpPr/>
          <p:nvPr/>
        </p:nvSpPr>
        <p:spPr>
          <a:xfrm rot="3254517">
            <a:off x="6236452" y="5422466"/>
            <a:ext cx="431010" cy="951018"/>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5 Rectángulo redondeado"/>
          <p:cNvSpPr/>
          <p:nvPr/>
        </p:nvSpPr>
        <p:spPr>
          <a:xfrm>
            <a:off x="3635896" y="1556792"/>
            <a:ext cx="2520280"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algn="ctr" fontAlgn="auto">
              <a:spcBef>
                <a:spcPts val="0"/>
              </a:spcBef>
              <a:spcAft>
                <a:spcPts val="0"/>
              </a:spcAft>
              <a:defRPr/>
            </a:pPr>
            <a:r>
              <a:rPr lang="es-EC" dirty="0" smtClean="0">
                <a:solidFill>
                  <a:schemeClr val="bg1"/>
                </a:solidFill>
              </a:rPr>
              <a:t>OBJETIVOS.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13" name="5 Rectángulo redondeado"/>
          <p:cNvSpPr/>
          <p:nvPr/>
        </p:nvSpPr>
        <p:spPr>
          <a:xfrm>
            <a:off x="107503" y="4581128"/>
            <a:ext cx="2304257"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smtClean="0">
              <a:solidFill>
                <a:schemeClr val="bg1"/>
              </a:solidFill>
            </a:endParaRPr>
          </a:p>
          <a:p>
            <a:pPr algn="ctr" fontAlgn="auto">
              <a:spcBef>
                <a:spcPts val="0"/>
              </a:spcBef>
              <a:spcAft>
                <a:spcPts val="0"/>
              </a:spcAft>
              <a:defRPr/>
            </a:pPr>
            <a:r>
              <a:rPr lang="es-EC" dirty="0" smtClean="0">
                <a:solidFill>
                  <a:schemeClr val="bg1"/>
                </a:solidFill>
              </a:rPr>
              <a:t>8 COMPONENTES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14" name="5 Rectángulo redondeado"/>
          <p:cNvSpPr/>
          <p:nvPr/>
        </p:nvSpPr>
        <p:spPr>
          <a:xfrm>
            <a:off x="6660232" y="5897975"/>
            <a:ext cx="2232248" cy="555361"/>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algn="ctr" fontAlgn="auto">
              <a:spcBef>
                <a:spcPts val="0"/>
              </a:spcBef>
              <a:spcAft>
                <a:spcPts val="0"/>
              </a:spcAft>
              <a:defRPr/>
            </a:pPr>
            <a:r>
              <a:rPr lang="es-EC" dirty="0" smtClean="0">
                <a:solidFill>
                  <a:schemeClr val="bg1"/>
                </a:solidFill>
              </a:rPr>
              <a:t>NIVELES DE LA ORGANIZACIÓN.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23528" y="404664"/>
            <a:ext cx="8496944" cy="566936"/>
          </a:xfrm>
          <a:ln>
            <a:miter lim="800000"/>
            <a:headEnd/>
            <a:tailEnd/>
          </a:ln>
        </p:spPr>
        <p:txBody>
          <a:bodyPr rtlCol="0">
            <a:noAutofit/>
          </a:bodyPr>
          <a:lstStyle/>
          <a:p>
            <a:pPr algn="l" eaLnBrk="1" fontAlgn="auto" hangingPunct="1">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Herramientas de Evaluación:</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5" name="4 Diagrama"/>
          <p:cNvGraphicFramePr/>
          <p:nvPr>
            <p:extLst>
              <p:ext uri="{D42A27DB-BD31-4B8C-83A1-F6EECF244321}">
                <p14:modId xmlns:p14="http://schemas.microsoft.com/office/powerpoint/2010/main" val="98037253"/>
              </p:ext>
            </p:extLst>
          </p:nvPr>
        </p:nvGraphicFramePr>
        <p:xfrm>
          <a:off x="899592" y="1340768"/>
          <a:ext cx="7344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67544" y="548680"/>
            <a:ext cx="2088232" cy="64807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s-EC" sz="2400" dirty="0">
              <a:solidFill>
                <a:schemeClr val="bg1"/>
              </a:solidFill>
            </a:endParaRPr>
          </a:p>
          <a:p>
            <a:pPr fontAlgn="auto">
              <a:spcBef>
                <a:spcPts val="0"/>
              </a:spcBef>
              <a:spcAft>
                <a:spcPts val="0"/>
              </a:spcAft>
              <a:defRPr/>
            </a:pPr>
            <a:r>
              <a:rPr lang="es-EC"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CONTEXTO</a:t>
            </a:r>
            <a:r>
              <a:rPr lang="es-EC" sz="2400" dirty="0" smtClean="0">
                <a:solidFill>
                  <a:schemeClr val="bg1"/>
                </a:solidFill>
              </a:rPr>
              <a:t> </a:t>
            </a:r>
            <a:endParaRPr lang="es-EC" sz="2400" dirty="0">
              <a:solidFill>
                <a:schemeClr val="bg1"/>
              </a:solidFill>
            </a:endParaRPr>
          </a:p>
          <a:p>
            <a:pPr algn="ctr" fontAlgn="auto">
              <a:spcBef>
                <a:spcPts val="0"/>
              </a:spcBef>
              <a:spcAft>
                <a:spcPts val="0"/>
              </a:spcAft>
              <a:defRPr/>
            </a:pPr>
            <a:endParaRPr lang="es-EC" sz="2400" dirty="0">
              <a:solidFill>
                <a:schemeClr val="bg1"/>
              </a:solidFill>
            </a:endParaRPr>
          </a:p>
        </p:txBody>
      </p:sp>
      <p:sp>
        <p:nvSpPr>
          <p:cNvPr id="8" name="5 Rectángulo redondeado"/>
          <p:cNvSpPr/>
          <p:nvPr/>
        </p:nvSpPr>
        <p:spPr>
          <a:xfrm>
            <a:off x="683568" y="1700808"/>
            <a:ext cx="7744916" cy="28083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smtClean="0">
              <a:solidFill>
                <a:schemeClr val="bg1"/>
              </a:solidFill>
            </a:endParaRPr>
          </a:p>
          <a:p>
            <a:pPr marL="285750" indent="-285750" fontAlgn="auto">
              <a:spcBef>
                <a:spcPts val="0"/>
              </a:spcBef>
              <a:spcAft>
                <a:spcPts val="0"/>
              </a:spcAft>
              <a:buFont typeface="Arial" pitchFamily="34" charset="0"/>
              <a:buChar char="•"/>
              <a:defRPr/>
            </a:pPr>
            <a:endParaRPr lang="es-EC" dirty="0" smtClean="0">
              <a:solidFill>
                <a:schemeClr val="bg1"/>
              </a:solidFill>
            </a:endParaRPr>
          </a:p>
          <a:p>
            <a:pPr marL="285750" indent="-285750" fontAlgn="auto">
              <a:spcBef>
                <a:spcPts val="0"/>
              </a:spcBef>
              <a:spcAft>
                <a:spcPts val="0"/>
              </a:spcAft>
              <a:buFont typeface="Arial" pitchFamily="34" charset="0"/>
              <a:buChar char="•"/>
              <a:defRPr/>
            </a:pPr>
            <a:endParaRPr lang="es-EC" dirty="0" smtClean="0">
              <a:solidFill>
                <a:schemeClr val="bg1"/>
              </a:solidFill>
            </a:endParaRPr>
          </a:p>
          <a:p>
            <a:pPr marL="285750" indent="-285750" fontAlgn="auto">
              <a:spcBef>
                <a:spcPts val="0"/>
              </a:spcBef>
              <a:spcAft>
                <a:spcPts val="0"/>
              </a:spcAft>
              <a:buFont typeface="Arial" pitchFamily="34" charset="0"/>
              <a:buChar char="•"/>
              <a:defRPr/>
            </a:pPr>
            <a:endParaRPr lang="es-EC" dirty="0">
              <a:solidFill>
                <a:schemeClr val="bg1"/>
              </a:solidFill>
            </a:endParaRPr>
          </a:p>
          <a:p>
            <a:pPr marL="285750" indent="-285750" algn="just" fontAlgn="auto">
              <a:spcBef>
                <a:spcPts val="0"/>
              </a:spcBef>
              <a:spcAft>
                <a:spcPts val="0"/>
              </a:spcAft>
              <a:buFont typeface="Arial" pitchFamily="34" charset="0"/>
              <a:buChar char="•"/>
              <a:defRPr/>
            </a:pPr>
            <a:r>
              <a:rPr lang="es-EC" dirty="0" smtClean="0">
                <a:solidFill>
                  <a:schemeClr val="bg1"/>
                </a:solidFill>
              </a:rPr>
              <a:t>En el mundo actual, donde los cambios constantes, la tecnología y la competencia busca destacar y mantenerse en el mercado, surge la necesidad de contar con controles que permitan detectar las falencias y corregirlas oportunamente.</a:t>
            </a:r>
          </a:p>
          <a:p>
            <a:pPr algn="just" fontAlgn="auto">
              <a:spcBef>
                <a:spcPts val="0"/>
              </a:spcBef>
              <a:spcAft>
                <a:spcPts val="0"/>
              </a:spcAft>
              <a:defRPr/>
            </a:pPr>
            <a:endParaRPr lang="es-EC" dirty="0" smtClean="0">
              <a:solidFill>
                <a:schemeClr val="bg1"/>
              </a:solidFill>
            </a:endParaRPr>
          </a:p>
          <a:p>
            <a:pPr marL="285750" indent="-285750" algn="just" fontAlgn="auto">
              <a:spcBef>
                <a:spcPts val="0"/>
              </a:spcBef>
              <a:spcAft>
                <a:spcPts val="0"/>
              </a:spcAft>
              <a:buFont typeface="Arial" pitchFamily="34" charset="0"/>
              <a:buChar char="•"/>
              <a:defRPr/>
            </a:pPr>
            <a:r>
              <a:rPr lang="es-EC" dirty="0" smtClean="0">
                <a:solidFill>
                  <a:schemeClr val="bg1"/>
                </a:solidFill>
              </a:rPr>
              <a:t>La evaluación del control interno permite identificar la eficiencia y eficacia de sus operaciones, el cumplimiento de las leyes y reglamentos aplicados para la empresa, previene y detecta fraudes.</a:t>
            </a:r>
          </a:p>
          <a:p>
            <a:pPr marL="285750" indent="-285750" algn="just" fontAlgn="auto">
              <a:spcBef>
                <a:spcPts val="0"/>
              </a:spcBef>
              <a:spcAft>
                <a:spcPts val="0"/>
              </a:spcAft>
              <a:buFont typeface="Arial" pitchFamily="34" charset="0"/>
              <a:buChar char="•"/>
              <a:defRPr/>
            </a:pPr>
            <a:endParaRPr lang="es-EC" dirty="0">
              <a:solidFill>
                <a:schemeClr val="bg1"/>
              </a:solidFill>
            </a:endParaRPr>
          </a:p>
          <a:p>
            <a:pPr marL="285750" indent="-285750" fontAlgn="auto">
              <a:spcBef>
                <a:spcPts val="0"/>
              </a:spcBef>
              <a:spcAft>
                <a:spcPts val="0"/>
              </a:spcAft>
              <a:buFont typeface="Arial" pitchFamily="34" charset="0"/>
              <a:buChar char="•"/>
              <a:defRPr/>
            </a:pPr>
            <a:endParaRPr lang="es-EC" dirty="0" smtClean="0">
              <a:solidFill>
                <a:schemeClr val="bg1"/>
              </a:solidFill>
            </a:endParaRPr>
          </a:p>
          <a:p>
            <a:pPr marL="285750" indent="-285750" fontAlgn="auto">
              <a:spcBef>
                <a:spcPts val="0"/>
              </a:spcBef>
              <a:spcAft>
                <a:spcPts val="0"/>
              </a:spcAft>
              <a:buFont typeface="Arial" pitchFamily="34" charset="0"/>
              <a:buChar char="•"/>
              <a:defRPr/>
            </a:pPr>
            <a:endParaRPr lang="es-ES" dirty="0" smtClean="0">
              <a:solidFill>
                <a:schemeClr val="bg1"/>
              </a:solidFill>
            </a:endParaRPr>
          </a:p>
          <a:p>
            <a:pPr algn="ctr" fontAlgn="auto">
              <a:spcBef>
                <a:spcPts val="0"/>
              </a:spcBef>
              <a:spcAft>
                <a:spcPts val="0"/>
              </a:spcAft>
              <a:defRPr/>
            </a:pPr>
            <a:endParaRPr lang="es-EC" dirty="0">
              <a:solidFill>
                <a:schemeClr val="bg1"/>
              </a:solidFill>
            </a:endParaRPr>
          </a:p>
        </p:txBody>
      </p:sp>
    </p:spTree>
    <p:extLst>
      <p:ext uri="{BB962C8B-B14F-4D97-AF65-F5344CB8AC3E}">
        <p14:creationId xmlns:p14="http://schemas.microsoft.com/office/powerpoint/2010/main" val="404949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16632"/>
            <a:ext cx="8496944" cy="566936"/>
          </a:xfrm>
          <a:ln>
            <a:miter lim="800000"/>
            <a:headEnd/>
            <a:tailEnd/>
          </a:ln>
        </p:spPr>
        <p:txBody>
          <a:bodyPr rtlCol="0">
            <a:noAutofit/>
          </a:bodyPr>
          <a:lstStyle/>
          <a:p>
            <a:pPr algn="l" eaLnBrk="1" fontAlgn="auto" hangingPunct="1">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Técnicas de Evaluación:</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4" name="3 Diagrama"/>
          <p:cNvGraphicFramePr/>
          <p:nvPr>
            <p:extLst>
              <p:ext uri="{D42A27DB-BD31-4B8C-83A1-F6EECF244321}">
                <p14:modId xmlns:p14="http://schemas.microsoft.com/office/powerpoint/2010/main" val="1182960494"/>
              </p:ext>
            </p:extLst>
          </p:nvPr>
        </p:nvGraphicFramePr>
        <p:xfrm>
          <a:off x="-612576" y="1124744"/>
          <a:ext cx="8945687"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a:t>
            </a: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a:t>
            </a: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Evaluación de los Controles Actuales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5 Rectángulo redondeado"/>
          <p:cNvSpPr/>
          <p:nvPr/>
        </p:nvSpPr>
        <p:spPr>
          <a:xfrm>
            <a:off x="611560" y="1556792"/>
            <a:ext cx="7488832" cy="316835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algn="just" fontAlgn="auto">
              <a:spcBef>
                <a:spcPts val="0"/>
              </a:spcBef>
              <a:spcAft>
                <a:spcPts val="0"/>
              </a:spcAft>
              <a:defRPr/>
            </a:pPr>
            <a:r>
              <a:rPr lang="es-EC" dirty="0" smtClean="0">
                <a:solidFill>
                  <a:schemeClr val="bg1"/>
                </a:solidFill>
              </a:rPr>
              <a:t>Después de aplicar el cuestionario de Control Interno al departamento administrativo a las respectivas Áreas:</a:t>
            </a:r>
          </a:p>
          <a:p>
            <a:pPr algn="just" fontAlgn="auto">
              <a:spcBef>
                <a:spcPts val="0"/>
              </a:spcBef>
              <a:spcAft>
                <a:spcPts val="0"/>
              </a:spcAft>
              <a:defRPr/>
            </a:pPr>
            <a:endParaRPr lang="es-EC" dirty="0">
              <a:solidFill>
                <a:schemeClr val="bg1"/>
              </a:solidFill>
            </a:endParaRPr>
          </a:p>
          <a:p>
            <a:pPr marL="285750" indent="-285750" algn="just" fontAlgn="auto">
              <a:spcBef>
                <a:spcPts val="0"/>
              </a:spcBef>
              <a:spcAft>
                <a:spcPts val="0"/>
              </a:spcAft>
              <a:buFont typeface="Arial" pitchFamily="34" charset="0"/>
              <a:buChar char="•"/>
              <a:defRPr/>
            </a:pPr>
            <a:r>
              <a:rPr lang="es-EC" dirty="0" smtClean="0">
                <a:solidFill>
                  <a:schemeClr val="bg1"/>
                </a:solidFill>
              </a:rPr>
              <a:t>Compras</a:t>
            </a:r>
          </a:p>
          <a:p>
            <a:pPr marL="285750" indent="-285750" algn="just" fontAlgn="auto">
              <a:spcBef>
                <a:spcPts val="0"/>
              </a:spcBef>
              <a:spcAft>
                <a:spcPts val="0"/>
              </a:spcAft>
              <a:buFont typeface="Arial" pitchFamily="34" charset="0"/>
              <a:buChar char="•"/>
              <a:defRPr/>
            </a:pPr>
            <a:r>
              <a:rPr lang="es-EC" dirty="0" smtClean="0">
                <a:solidFill>
                  <a:schemeClr val="bg1"/>
                </a:solidFill>
              </a:rPr>
              <a:t>Bodega</a:t>
            </a:r>
          </a:p>
          <a:p>
            <a:pPr marL="285750" indent="-285750" algn="just" fontAlgn="auto">
              <a:spcBef>
                <a:spcPts val="0"/>
              </a:spcBef>
              <a:spcAft>
                <a:spcPts val="0"/>
              </a:spcAft>
              <a:buFont typeface="Arial" pitchFamily="34" charset="0"/>
              <a:buChar char="•"/>
              <a:defRPr/>
            </a:pPr>
            <a:r>
              <a:rPr lang="es-EC" dirty="0" smtClean="0">
                <a:solidFill>
                  <a:schemeClr val="bg1"/>
                </a:solidFill>
              </a:rPr>
              <a:t>Ventas</a:t>
            </a:r>
          </a:p>
          <a:p>
            <a:pPr marL="285750" indent="-285750" algn="just" fontAlgn="auto">
              <a:spcBef>
                <a:spcPts val="0"/>
              </a:spcBef>
              <a:spcAft>
                <a:spcPts val="0"/>
              </a:spcAft>
              <a:buFont typeface="Arial" pitchFamily="34" charset="0"/>
              <a:buChar char="•"/>
              <a:defRPr/>
            </a:pPr>
            <a:endParaRPr lang="es-EC" dirty="0">
              <a:solidFill>
                <a:schemeClr val="bg1"/>
              </a:solidFill>
            </a:endParaRPr>
          </a:p>
          <a:p>
            <a:pPr algn="just" fontAlgn="auto">
              <a:spcBef>
                <a:spcPts val="0"/>
              </a:spcBef>
              <a:spcAft>
                <a:spcPts val="0"/>
              </a:spcAft>
              <a:defRPr/>
            </a:pPr>
            <a:r>
              <a:rPr lang="es-EC" dirty="0" smtClean="0">
                <a:solidFill>
                  <a:schemeClr val="bg1"/>
                </a:solidFill>
              </a:rPr>
              <a:t>Se obtuvieron los siguientes resultados.</a:t>
            </a:r>
            <a:endParaRPr lang="es-EC" dirty="0">
              <a:solidFill>
                <a:schemeClr val="bg1"/>
              </a:solidFill>
            </a:endParaRPr>
          </a:p>
          <a:p>
            <a:pPr marL="285750" indent="-285750" algn="just" fontAlgn="auto">
              <a:spcBef>
                <a:spcPts val="0"/>
              </a:spcBef>
              <a:spcAft>
                <a:spcPts val="0"/>
              </a:spcAft>
              <a:buFont typeface="Arial" pitchFamily="34" charset="0"/>
              <a:buChar char="•"/>
              <a:defRPr/>
            </a:pPr>
            <a:endParaRPr lang="es-EC" dirty="0" smtClean="0">
              <a:solidFill>
                <a:schemeClr val="bg1"/>
              </a:solidFill>
            </a:endParaRPr>
          </a:p>
          <a:p>
            <a:pPr algn="ctr" fontAlgn="auto">
              <a:spcBef>
                <a:spcPts val="0"/>
              </a:spcBef>
              <a:spcAft>
                <a:spcPts val="0"/>
              </a:spcAft>
              <a:defRPr/>
            </a:pP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redondeado"/>
          <p:cNvSpPr/>
          <p:nvPr/>
        </p:nvSpPr>
        <p:spPr>
          <a:xfrm>
            <a:off x="323528" y="332656"/>
            <a:ext cx="748883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b="1" u="sng" dirty="0" smtClean="0">
                <a:solidFill>
                  <a:schemeClr val="bg1"/>
                </a:solidFill>
              </a:rPr>
              <a:t>DEPARTAMENTO ADMINISTRATIVO:</a:t>
            </a:r>
            <a:r>
              <a:rPr lang="es-EC" dirty="0" smtClean="0">
                <a:solidFill>
                  <a:schemeClr val="bg1"/>
                </a:solidFill>
              </a:rPr>
              <a:t> Área de Compras</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39713"/>
            <a:ext cx="5112568" cy="557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868144" y="2211829"/>
            <a:ext cx="2952328" cy="2585323"/>
          </a:xfrm>
          <a:prstGeom prst="rect">
            <a:avLst/>
          </a:prstGeom>
          <a:solidFill>
            <a:schemeClr val="tx1">
              <a:lumMod val="85000"/>
            </a:schemeClr>
          </a:solidFill>
        </p:spPr>
        <p:txBody>
          <a:bodyPr wrap="square" rtlCol="0">
            <a:spAutoFit/>
          </a:bodyPr>
          <a:lstStyle/>
          <a:p>
            <a:pPr algn="just"/>
            <a:r>
              <a:rPr lang="es-AR" dirty="0">
                <a:solidFill>
                  <a:schemeClr val="bg1"/>
                </a:solidFill>
              </a:rPr>
              <a:t>Aplicando el cuestionario a “COMERCIAL S </a:t>
            </a:r>
            <a:r>
              <a:rPr lang="es-ES" dirty="0">
                <a:solidFill>
                  <a:schemeClr val="bg1"/>
                </a:solidFill>
              </a:rPr>
              <a:t>&amp; M CÍA. LTDA</a:t>
            </a:r>
            <a:r>
              <a:rPr lang="es-AR" dirty="0">
                <a:solidFill>
                  <a:schemeClr val="bg1"/>
                </a:solidFill>
              </a:rPr>
              <a:t>.”  Su nivel de confianza es del  73,75%; se encuentra en un </a:t>
            </a:r>
            <a:r>
              <a:rPr lang="es-AR" b="1" dirty="0">
                <a:solidFill>
                  <a:schemeClr val="bg1"/>
                </a:solidFill>
              </a:rPr>
              <a:t>nivel de confianza  alto bajo  </a:t>
            </a:r>
            <a:r>
              <a:rPr lang="es-AR" dirty="0">
                <a:solidFill>
                  <a:schemeClr val="bg1"/>
                </a:solidFill>
              </a:rPr>
              <a:t>ya que se encuentra en el</a:t>
            </a:r>
            <a:r>
              <a:rPr lang="es-AR" b="1" dirty="0">
                <a:solidFill>
                  <a:schemeClr val="bg1"/>
                </a:solidFill>
              </a:rPr>
              <a:t> rango de 66.67 % - 77.77%</a:t>
            </a:r>
            <a:endParaRPr lang="es-EC" dirty="0">
              <a:solidFill>
                <a:schemeClr val="bg1"/>
              </a:solidFill>
            </a:endParaRPr>
          </a:p>
          <a:p>
            <a:endParaRPr lang="es-EC" dirty="0"/>
          </a:p>
        </p:txBody>
      </p:sp>
    </p:spTree>
    <p:extLst>
      <p:ext uri="{BB962C8B-B14F-4D97-AF65-F5344CB8AC3E}">
        <p14:creationId xmlns:p14="http://schemas.microsoft.com/office/powerpoint/2010/main" val="248363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529171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868144" y="908720"/>
            <a:ext cx="2952328" cy="4801314"/>
          </a:xfrm>
          <a:prstGeom prst="rect">
            <a:avLst/>
          </a:prstGeom>
          <a:solidFill>
            <a:schemeClr val="tx1">
              <a:lumMod val="85000"/>
            </a:schemeClr>
          </a:solidFill>
        </p:spPr>
        <p:txBody>
          <a:bodyPr wrap="square" rtlCol="0">
            <a:spAutoFit/>
          </a:bodyPr>
          <a:lstStyle/>
          <a:p>
            <a:pPr algn="just"/>
            <a:r>
              <a:rPr lang="es-AR" dirty="0">
                <a:solidFill>
                  <a:schemeClr val="bg1"/>
                </a:solidFill>
              </a:rPr>
              <a:t>Aplicando el cuestionario a “COMERCIAL S </a:t>
            </a:r>
            <a:r>
              <a:rPr lang="es-ES" dirty="0">
                <a:solidFill>
                  <a:schemeClr val="bg1"/>
                </a:solidFill>
              </a:rPr>
              <a:t>&amp; M CÍA. LTDA</a:t>
            </a:r>
            <a:r>
              <a:rPr lang="es-AR" dirty="0">
                <a:solidFill>
                  <a:schemeClr val="bg1"/>
                </a:solidFill>
              </a:rPr>
              <a:t>.”   Su nivel de riesgo de control es  del 26,25%; se encuentra en un </a:t>
            </a:r>
            <a:r>
              <a:rPr lang="es-AR" b="1" dirty="0">
                <a:solidFill>
                  <a:schemeClr val="bg1"/>
                </a:solidFill>
              </a:rPr>
              <a:t>nivel de riesgo  bajo alto  </a:t>
            </a:r>
            <a:r>
              <a:rPr lang="es-AR" dirty="0">
                <a:solidFill>
                  <a:schemeClr val="bg1"/>
                </a:solidFill>
              </a:rPr>
              <a:t>ya que se encuentra en el</a:t>
            </a:r>
            <a:r>
              <a:rPr lang="es-AR" b="1" dirty="0">
                <a:solidFill>
                  <a:schemeClr val="bg1"/>
                </a:solidFill>
              </a:rPr>
              <a:t> rango de  22.23% - 33.33%; es decir </a:t>
            </a:r>
            <a:r>
              <a:rPr lang="es-AR" dirty="0">
                <a:solidFill>
                  <a:schemeClr val="bg1"/>
                </a:solidFill>
              </a:rPr>
              <a:t>la posibilidad</a:t>
            </a:r>
            <a:r>
              <a:rPr lang="es-AR" b="1" dirty="0">
                <a:solidFill>
                  <a:schemeClr val="bg1"/>
                </a:solidFill>
              </a:rPr>
              <a:t> </a:t>
            </a:r>
            <a:r>
              <a:rPr lang="es-ES" dirty="0">
                <a:solidFill>
                  <a:schemeClr val="bg1"/>
                </a:solidFill>
              </a:rPr>
              <a:t>de que los controles internos imperantes no prevén o detecten fallas que se están dando en los procesos y sistemas.</a:t>
            </a:r>
            <a:endParaRPr lang="es-EC" dirty="0">
              <a:solidFill>
                <a:schemeClr val="bg1"/>
              </a:solidFill>
            </a:endParaRPr>
          </a:p>
          <a:p>
            <a:pPr algn="just"/>
            <a:r>
              <a:rPr lang="es-ES" dirty="0">
                <a:solidFill>
                  <a:schemeClr val="bg1"/>
                </a:solidFill>
              </a:rPr>
              <a:t>Hay la necesidad de implementar o mejorar los controles en un 26,25%.</a:t>
            </a: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redondeado"/>
          <p:cNvSpPr/>
          <p:nvPr/>
        </p:nvSpPr>
        <p:spPr>
          <a:xfrm>
            <a:off x="251520" y="260648"/>
            <a:ext cx="748883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b="1" u="sng" dirty="0" smtClean="0">
                <a:solidFill>
                  <a:schemeClr val="bg1"/>
                </a:solidFill>
              </a:rPr>
              <a:t>DEPARTAMENTO ADMINISTRATIVO:</a:t>
            </a:r>
            <a:r>
              <a:rPr lang="es-EC" dirty="0" smtClean="0">
                <a:solidFill>
                  <a:schemeClr val="bg1"/>
                </a:solidFill>
              </a:rPr>
              <a:t> Área de Bodega e Inventario</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525658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868144" y="2211829"/>
            <a:ext cx="2952328" cy="2308324"/>
          </a:xfrm>
          <a:prstGeom prst="rect">
            <a:avLst/>
          </a:prstGeom>
          <a:solidFill>
            <a:schemeClr val="tx1">
              <a:lumMod val="85000"/>
            </a:schemeClr>
          </a:solidFill>
        </p:spPr>
        <p:txBody>
          <a:bodyPr wrap="square" rtlCol="0">
            <a:spAutoFit/>
          </a:bodyPr>
          <a:lstStyle/>
          <a:p>
            <a:r>
              <a:rPr lang="es-AR" dirty="0">
                <a:solidFill>
                  <a:schemeClr val="bg1"/>
                </a:solidFill>
              </a:rPr>
              <a:t>Aplicando el cuestionario a “COMERCIAL S </a:t>
            </a:r>
            <a:r>
              <a:rPr lang="es-ES" dirty="0">
                <a:solidFill>
                  <a:schemeClr val="bg1"/>
                </a:solidFill>
              </a:rPr>
              <a:t>&amp; M CÍA. LTDA</a:t>
            </a:r>
            <a:r>
              <a:rPr lang="es-AR" dirty="0">
                <a:solidFill>
                  <a:schemeClr val="bg1"/>
                </a:solidFill>
              </a:rPr>
              <a:t>.”  Su nivel de confianza es del  </a:t>
            </a:r>
            <a:r>
              <a:rPr lang="es-AR" dirty="0" smtClean="0">
                <a:solidFill>
                  <a:schemeClr val="bg1"/>
                </a:solidFill>
              </a:rPr>
              <a:t>76,97%; </a:t>
            </a:r>
            <a:r>
              <a:rPr lang="es-AR" dirty="0">
                <a:solidFill>
                  <a:schemeClr val="bg1"/>
                </a:solidFill>
              </a:rPr>
              <a:t>se encuentra en un </a:t>
            </a:r>
            <a:r>
              <a:rPr lang="es-AR" b="1" dirty="0">
                <a:solidFill>
                  <a:schemeClr val="bg1"/>
                </a:solidFill>
              </a:rPr>
              <a:t>nivel de confianza  alto bajo  </a:t>
            </a:r>
            <a:r>
              <a:rPr lang="es-AR" dirty="0">
                <a:solidFill>
                  <a:schemeClr val="bg1"/>
                </a:solidFill>
              </a:rPr>
              <a:t>ya que se encuentra en el</a:t>
            </a:r>
            <a:r>
              <a:rPr lang="es-AR" b="1" dirty="0">
                <a:solidFill>
                  <a:schemeClr val="bg1"/>
                </a:solidFill>
              </a:rPr>
              <a:t> rango de 66.67 % - 77.77%</a:t>
            </a: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256584" cy="631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868144" y="1075958"/>
            <a:ext cx="2952328" cy="4801314"/>
          </a:xfrm>
          <a:prstGeom prst="rect">
            <a:avLst/>
          </a:prstGeom>
          <a:solidFill>
            <a:schemeClr val="tx1">
              <a:lumMod val="85000"/>
            </a:schemeClr>
          </a:solidFill>
        </p:spPr>
        <p:txBody>
          <a:bodyPr wrap="square" rtlCol="0">
            <a:spAutoFit/>
          </a:bodyPr>
          <a:lstStyle/>
          <a:p>
            <a:r>
              <a:rPr lang="es-AR" dirty="0">
                <a:solidFill>
                  <a:schemeClr val="bg1"/>
                </a:solidFill>
              </a:rPr>
              <a:t>Aplicando el cuestionario a “COMERCIAL S </a:t>
            </a:r>
            <a:r>
              <a:rPr lang="es-ES" dirty="0">
                <a:solidFill>
                  <a:schemeClr val="bg1"/>
                </a:solidFill>
              </a:rPr>
              <a:t>&amp; M CÍA. LTDA</a:t>
            </a:r>
            <a:r>
              <a:rPr lang="es-AR" dirty="0">
                <a:solidFill>
                  <a:schemeClr val="bg1"/>
                </a:solidFill>
              </a:rPr>
              <a:t>.”   Su nivel de riesgo de control es  del 23,03%; se encuentra en un </a:t>
            </a:r>
            <a:r>
              <a:rPr lang="es-AR" b="1" dirty="0">
                <a:solidFill>
                  <a:schemeClr val="bg1"/>
                </a:solidFill>
              </a:rPr>
              <a:t>nivel de riesgo  bajo alto  </a:t>
            </a:r>
            <a:r>
              <a:rPr lang="es-AR" dirty="0">
                <a:solidFill>
                  <a:schemeClr val="bg1"/>
                </a:solidFill>
              </a:rPr>
              <a:t>ya que se encuentra en el</a:t>
            </a:r>
            <a:r>
              <a:rPr lang="es-AR" b="1" dirty="0">
                <a:solidFill>
                  <a:schemeClr val="bg1"/>
                </a:solidFill>
              </a:rPr>
              <a:t> rango de  22.23% - 33.33%; es decir </a:t>
            </a:r>
            <a:r>
              <a:rPr lang="es-AR" dirty="0">
                <a:solidFill>
                  <a:schemeClr val="bg1"/>
                </a:solidFill>
              </a:rPr>
              <a:t>la posibilidad</a:t>
            </a:r>
            <a:r>
              <a:rPr lang="es-AR" b="1" dirty="0">
                <a:solidFill>
                  <a:schemeClr val="bg1"/>
                </a:solidFill>
              </a:rPr>
              <a:t> </a:t>
            </a:r>
            <a:r>
              <a:rPr lang="es-ES" dirty="0">
                <a:solidFill>
                  <a:schemeClr val="bg1"/>
                </a:solidFill>
              </a:rPr>
              <a:t>de que los controles internos imperantes no prevén o detecten fallas que se están dando en los procesos y sistemas. </a:t>
            </a:r>
            <a:endParaRPr lang="es-EC" dirty="0">
              <a:solidFill>
                <a:schemeClr val="bg1"/>
              </a:solidFill>
            </a:endParaRPr>
          </a:p>
          <a:p>
            <a:r>
              <a:rPr lang="es-ES" dirty="0">
                <a:solidFill>
                  <a:schemeClr val="bg1"/>
                </a:solidFill>
              </a:rPr>
              <a:t>Hay la necesidad de implementar o mejorar los controles en un 23,03%.</a:t>
            </a: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redondeado"/>
          <p:cNvSpPr/>
          <p:nvPr/>
        </p:nvSpPr>
        <p:spPr>
          <a:xfrm>
            <a:off x="323528" y="260648"/>
            <a:ext cx="748883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b="1" u="sng" dirty="0" smtClean="0">
                <a:solidFill>
                  <a:schemeClr val="bg1"/>
                </a:solidFill>
              </a:rPr>
              <a:t>DEPARTAMENTO ADMINISTRATIVO:</a:t>
            </a:r>
            <a:r>
              <a:rPr lang="es-EC" dirty="0" smtClean="0">
                <a:solidFill>
                  <a:schemeClr val="bg1"/>
                </a:solidFill>
              </a:rPr>
              <a:t> Área de Ventas</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28" y="908720"/>
            <a:ext cx="5143475" cy="571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868144" y="2211829"/>
            <a:ext cx="2952328" cy="2308324"/>
          </a:xfrm>
          <a:prstGeom prst="rect">
            <a:avLst/>
          </a:prstGeom>
          <a:solidFill>
            <a:schemeClr val="tx1">
              <a:lumMod val="85000"/>
            </a:schemeClr>
          </a:solidFill>
        </p:spPr>
        <p:txBody>
          <a:bodyPr wrap="square" rtlCol="0">
            <a:spAutoFit/>
          </a:bodyPr>
          <a:lstStyle/>
          <a:p>
            <a:r>
              <a:rPr lang="es-AR" dirty="0">
                <a:solidFill>
                  <a:schemeClr val="bg1"/>
                </a:solidFill>
              </a:rPr>
              <a:t>Aplicando el cuestionario a “COMERCIAL S </a:t>
            </a:r>
            <a:r>
              <a:rPr lang="es-ES" dirty="0">
                <a:solidFill>
                  <a:schemeClr val="bg1"/>
                </a:solidFill>
              </a:rPr>
              <a:t>&amp; M CÍA. LTDA</a:t>
            </a:r>
            <a:r>
              <a:rPr lang="es-AR" dirty="0">
                <a:solidFill>
                  <a:schemeClr val="bg1"/>
                </a:solidFill>
              </a:rPr>
              <a:t>.”  Su nivel de confianza es del  74,11%; se encuentra en un </a:t>
            </a:r>
            <a:r>
              <a:rPr lang="es-AR" b="1" dirty="0">
                <a:solidFill>
                  <a:schemeClr val="bg1"/>
                </a:solidFill>
              </a:rPr>
              <a:t>nivel de confianza  alto bajo  </a:t>
            </a:r>
            <a:r>
              <a:rPr lang="es-AR" dirty="0">
                <a:solidFill>
                  <a:schemeClr val="bg1"/>
                </a:solidFill>
              </a:rPr>
              <a:t>ya que se encuentra en el</a:t>
            </a:r>
            <a:r>
              <a:rPr lang="es-AR" b="1" dirty="0">
                <a:solidFill>
                  <a:schemeClr val="bg1"/>
                </a:solidFill>
              </a:rPr>
              <a:t> rango de 66.67 % - 77.77%</a:t>
            </a: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60" y="260648"/>
            <a:ext cx="536263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868144" y="1075958"/>
            <a:ext cx="2952328" cy="4801314"/>
          </a:xfrm>
          <a:prstGeom prst="rect">
            <a:avLst/>
          </a:prstGeom>
          <a:solidFill>
            <a:schemeClr val="tx1">
              <a:lumMod val="85000"/>
            </a:schemeClr>
          </a:solidFill>
        </p:spPr>
        <p:txBody>
          <a:bodyPr wrap="square" rtlCol="0">
            <a:spAutoFit/>
          </a:bodyPr>
          <a:lstStyle/>
          <a:p>
            <a:r>
              <a:rPr lang="es-AR" dirty="0">
                <a:solidFill>
                  <a:schemeClr val="bg1"/>
                </a:solidFill>
              </a:rPr>
              <a:t>Aplicando el cuestionario a “COMERCIAL S </a:t>
            </a:r>
            <a:r>
              <a:rPr lang="es-ES" dirty="0">
                <a:solidFill>
                  <a:schemeClr val="bg1"/>
                </a:solidFill>
              </a:rPr>
              <a:t>&amp; M CÍA. LTDA</a:t>
            </a:r>
            <a:r>
              <a:rPr lang="es-AR" dirty="0">
                <a:solidFill>
                  <a:schemeClr val="bg1"/>
                </a:solidFill>
              </a:rPr>
              <a:t>.”   Su nivel de riesgo de control es  del 25,89%; se encuentra en un </a:t>
            </a:r>
            <a:r>
              <a:rPr lang="es-AR" b="1" dirty="0">
                <a:solidFill>
                  <a:schemeClr val="bg1"/>
                </a:solidFill>
              </a:rPr>
              <a:t>nivel de riesgo  bajo alto  </a:t>
            </a:r>
            <a:r>
              <a:rPr lang="es-AR" dirty="0">
                <a:solidFill>
                  <a:schemeClr val="bg1"/>
                </a:solidFill>
              </a:rPr>
              <a:t>ya que se encuentra en el</a:t>
            </a:r>
            <a:r>
              <a:rPr lang="es-AR" b="1" dirty="0">
                <a:solidFill>
                  <a:schemeClr val="bg1"/>
                </a:solidFill>
              </a:rPr>
              <a:t> rango de  22.23% - 33.33%; es decir </a:t>
            </a:r>
            <a:r>
              <a:rPr lang="es-AR" dirty="0">
                <a:solidFill>
                  <a:schemeClr val="bg1"/>
                </a:solidFill>
              </a:rPr>
              <a:t>la posibilidad</a:t>
            </a:r>
            <a:r>
              <a:rPr lang="es-AR" b="1" dirty="0">
                <a:solidFill>
                  <a:schemeClr val="bg1"/>
                </a:solidFill>
              </a:rPr>
              <a:t> </a:t>
            </a:r>
            <a:r>
              <a:rPr lang="es-ES" dirty="0">
                <a:solidFill>
                  <a:schemeClr val="bg1"/>
                </a:solidFill>
              </a:rPr>
              <a:t>de que los controles internos imperantes no prevén o detecten fallas que se están dando en los procesos y sistemas.</a:t>
            </a:r>
            <a:endParaRPr lang="es-EC" dirty="0">
              <a:solidFill>
                <a:schemeClr val="bg1"/>
              </a:solidFill>
            </a:endParaRPr>
          </a:p>
          <a:p>
            <a:r>
              <a:rPr lang="es-ES" dirty="0">
                <a:solidFill>
                  <a:schemeClr val="bg1"/>
                </a:solidFill>
              </a:rPr>
              <a:t>Hay la necesidad de implementar o mejorar los controles en un 25,89%.</a:t>
            </a: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a:t>
            </a: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a:t>
            </a: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Conclusiones y Recomendaciones: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3" name="2 Diagrama"/>
          <p:cNvGraphicFramePr/>
          <p:nvPr>
            <p:extLst>
              <p:ext uri="{D42A27DB-BD31-4B8C-83A1-F6EECF244321}">
                <p14:modId xmlns:p14="http://schemas.microsoft.com/office/powerpoint/2010/main" val="740120334"/>
              </p:ext>
            </p:extLst>
          </p:nvPr>
        </p:nvGraphicFramePr>
        <p:xfrm>
          <a:off x="467544" y="1412776"/>
          <a:ext cx="820891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13306689"/>
              </p:ext>
            </p:extLst>
          </p:nvPr>
        </p:nvGraphicFramePr>
        <p:xfrm>
          <a:off x="467544" y="404664"/>
          <a:ext cx="820891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457200" y="260648"/>
            <a:ext cx="8229600"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I</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Aspectos Generales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5 Rectángulo redondeado"/>
          <p:cNvSpPr/>
          <p:nvPr/>
        </p:nvSpPr>
        <p:spPr>
          <a:xfrm>
            <a:off x="828030" y="1916832"/>
            <a:ext cx="3023890"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dirty="0" smtClean="0">
                <a:solidFill>
                  <a:schemeClr val="bg1"/>
                </a:solidFill>
              </a:rPr>
              <a:t>Familia Sánchez – Martínez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5" name="5 Rectángulo redondeado"/>
          <p:cNvSpPr/>
          <p:nvPr/>
        </p:nvSpPr>
        <p:spPr>
          <a:xfrm>
            <a:off x="5292526" y="1844824"/>
            <a:ext cx="3023890"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EC" dirty="0" smtClean="0">
                <a:solidFill>
                  <a:schemeClr val="bg1"/>
                </a:solidFill>
              </a:rPr>
              <a:t>FENOCOL</a:t>
            </a:r>
            <a:endParaRPr lang="es-EC" dirty="0">
              <a:solidFill>
                <a:schemeClr val="bg1"/>
              </a:solidFill>
            </a:endParaRPr>
          </a:p>
        </p:txBody>
      </p:sp>
      <p:sp>
        <p:nvSpPr>
          <p:cNvPr id="6" name="Flecha arriba y abajo 5"/>
          <p:cNvSpPr/>
          <p:nvPr/>
        </p:nvSpPr>
        <p:spPr>
          <a:xfrm rot="5400000">
            <a:off x="4392203" y="1376549"/>
            <a:ext cx="360040" cy="144060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abajo 6"/>
          <p:cNvSpPr/>
          <p:nvPr/>
        </p:nvSpPr>
        <p:spPr>
          <a:xfrm>
            <a:off x="4391980" y="2204864"/>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5 Rectángulo redondeado"/>
          <p:cNvSpPr/>
          <p:nvPr/>
        </p:nvSpPr>
        <p:spPr>
          <a:xfrm>
            <a:off x="3060055" y="3068960"/>
            <a:ext cx="3023890"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EC" dirty="0" smtClean="0">
                <a:solidFill>
                  <a:schemeClr val="bg1"/>
                </a:solidFill>
              </a:rPr>
              <a:t>Comercial S &amp; M</a:t>
            </a:r>
            <a:endParaRPr lang="es-EC" dirty="0">
              <a:solidFill>
                <a:schemeClr val="bg1"/>
              </a:solidFill>
            </a:endParaRPr>
          </a:p>
        </p:txBody>
      </p:sp>
      <p:sp>
        <p:nvSpPr>
          <p:cNvPr id="9" name="5 Rectángulo redondeado"/>
          <p:cNvSpPr/>
          <p:nvPr/>
        </p:nvSpPr>
        <p:spPr>
          <a:xfrm>
            <a:off x="323528" y="4221088"/>
            <a:ext cx="3528392" cy="10081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EC" dirty="0" smtClean="0">
                <a:solidFill>
                  <a:schemeClr val="bg1"/>
                </a:solidFill>
              </a:rPr>
              <a:t>Insumos para floristería como: fragancias florales, flores secas y eternas, cristalería, capuchones, entre otros </a:t>
            </a:r>
            <a:endParaRPr lang="es-EC" dirty="0">
              <a:solidFill>
                <a:schemeClr val="bg1"/>
              </a:solidFill>
            </a:endParaRPr>
          </a:p>
        </p:txBody>
      </p:sp>
      <p:sp>
        <p:nvSpPr>
          <p:cNvPr id="10" name="5 Rectángulo redondeado"/>
          <p:cNvSpPr/>
          <p:nvPr/>
        </p:nvSpPr>
        <p:spPr>
          <a:xfrm>
            <a:off x="2699792" y="5517232"/>
            <a:ext cx="3744416" cy="864096"/>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EC" dirty="0" smtClean="0">
                <a:solidFill>
                  <a:schemeClr val="bg1"/>
                </a:solidFill>
              </a:rPr>
              <a:t>2009 Congreso Internacional de Floristas</a:t>
            </a:r>
            <a:endParaRPr lang="es-EC" dirty="0">
              <a:solidFill>
                <a:schemeClr val="bg1"/>
              </a:solidFill>
            </a:endParaRPr>
          </a:p>
        </p:txBody>
      </p:sp>
      <p:sp>
        <p:nvSpPr>
          <p:cNvPr id="11" name="5 Rectángulo redondeado"/>
          <p:cNvSpPr/>
          <p:nvPr/>
        </p:nvSpPr>
        <p:spPr>
          <a:xfrm>
            <a:off x="5724574" y="4365104"/>
            <a:ext cx="3023890" cy="576064"/>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EC" dirty="0" smtClean="0">
                <a:solidFill>
                  <a:schemeClr val="bg1"/>
                </a:solidFill>
              </a:rPr>
              <a:t>Realización y decoración de eventos</a:t>
            </a:r>
            <a:endParaRPr lang="es-EC" dirty="0">
              <a:solidFill>
                <a:schemeClr val="bg1"/>
              </a:solidFill>
            </a:endParaRPr>
          </a:p>
        </p:txBody>
      </p:sp>
      <p:cxnSp>
        <p:nvCxnSpPr>
          <p:cNvPr id="12" name="11 Conector recto de flecha"/>
          <p:cNvCxnSpPr>
            <a:stCxn id="8" idx="2"/>
            <a:endCxn id="9" idx="0"/>
          </p:cNvCxnSpPr>
          <p:nvPr/>
        </p:nvCxnSpPr>
        <p:spPr>
          <a:xfrm flipH="1">
            <a:off x="2087724" y="3501008"/>
            <a:ext cx="248427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8" idx="2"/>
            <a:endCxn id="11" idx="0"/>
          </p:cNvCxnSpPr>
          <p:nvPr/>
        </p:nvCxnSpPr>
        <p:spPr>
          <a:xfrm>
            <a:off x="4572000" y="3501008"/>
            <a:ext cx="2664519"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8" idx="2"/>
            <a:endCxn id="10" idx="0"/>
          </p:cNvCxnSpPr>
          <p:nvPr/>
        </p:nvCxnSpPr>
        <p:spPr>
          <a:xfrm>
            <a:off x="4572000" y="3501008"/>
            <a:ext cx="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649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724679066"/>
              </p:ext>
            </p:extLst>
          </p:nvPr>
        </p:nvGraphicFramePr>
        <p:xfrm>
          <a:off x="539552" y="188640"/>
          <a:ext cx="784887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78053665"/>
              </p:ext>
            </p:extLst>
          </p:nvPr>
        </p:nvGraphicFramePr>
        <p:xfrm>
          <a:off x="467544" y="692696"/>
          <a:ext cx="806489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42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546756869"/>
              </p:ext>
            </p:extLst>
          </p:nvPr>
        </p:nvGraphicFramePr>
        <p:xfrm>
          <a:off x="323528" y="260648"/>
          <a:ext cx="842493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60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467544" y="2348880"/>
            <a:ext cx="8496944" cy="1143000"/>
          </a:xfrm>
          <a:ln>
            <a:miter lim="800000"/>
            <a:headEnd/>
            <a:tailEnd/>
          </a:ln>
        </p:spPr>
        <p:txBody>
          <a:bodyPr rtlCol="0">
            <a:noAutofit/>
          </a:bodyPr>
          <a:lstStyle/>
          <a:p>
            <a:pPr algn="ctr"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MUCHAS GRACIAS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33260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9 Diagrama"/>
          <p:cNvGraphicFramePr/>
          <p:nvPr>
            <p:extLst>
              <p:ext uri="{D42A27DB-BD31-4B8C-83A1-F6EECF244321}">
                <p14:modId xmlns:p14="http://schemas.microsoft.com/office/powerpoint/2010/main" val="4100827831"/>
              </p:ext>
            </p:extLst>
          </p:nvPr>
        </p:nvGraphicFramePr>
        <p:xfrm>
          <a:off x="323528" y="1196752"/>
          <a:ext cx="8568952"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Título"/>
          <p:cNvSpPr txBox="1">
            <a:spLocks/>
          </p:cNvSpPr>
          <p:nvPr/>
        </p:nvSpPr>
        <p:spPr>
          <a:xfrm>
            <a:off x="251520" y="404664"/>
            <a:ext cx="8229600" cy="648072"/>
          </a:xfrm>
          <a:prstGeom prst="rect">
            <a:avLst/>
          </a:prstGeom>
        </p:spPr>
        <p:txBody>
          <a:bodyPr anchor="ctr">
            <a:normAutofit/>
          </a:bodyPr>
          <a:lstStyle/>
          <a:p>
            <a:pPr fontAlgn="auto">
              <a:spcAft>
                <a:spcPts val="0"/>
              </a:spcAft>
              <a:defRPr/>
            </a:pPr>
            <a:r>
              <a:rPr lang="es-EC"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Organismos de Control</a:t>
            </a:r>
            <a:endParaRPr lang="es-EC"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endParaRPr>
          </a:p>
        </p:txBody>
      </p:sp>
      <p:pic>
        <p:nvPicPr>
          <p:cNvPr id="2" name="Imagen 1"/>
          <p:cNvPicPr>
            <a:picLocks noChangeAspect="1"/>
          </p:cNvPicPr>
          <p:nvPr/>
        </p:nvPicPr>
        <p:blipFill>
          <a:blip r:embed="rId7"/>
          <a:stretch>
            <a:fillRect/>
          </a:stretch>
        </p:blipFill>
        <p:spPr>
          <a:xfrm>
            <a:off x="467544" y="1340768"/>
            <a:ext cx="1162414" cy="828091"/>
          </a:xfrm>
          <a:prstGeom prst="rect">
            <a:avLst/>
          </a:prstGeom>
        </p:spPr>
      </p:pic>
      <p:pic>
        <p:nvPicPr>
          <p:cNvPr id="6" name="Imagen 5"/>
          <p:cNvPicPr>
            <a:picLocks noChangeAspect="1"/>
          </p:cNvPicPr>
          <p:nvPr/>
        </p:nvPicPr>
        <p:blipFill>
          <a:blip r:embed="rId8"/>
          <a:stretch>
            <a:fillRect/>
          </a:stretch>
        </p:blipFill>
        <p:spPr>
          <a:xfrm>
            <a:off x="2257459" y="1340768"/>
            <a:ext cx="1162413" cy="828091"/>
          </a:xfrm>
          <a:prstGeom prst="rect">
            <a:avLst/>
          </a:prstGeom>
        </p:spPr>
      </p:pic>
      <p:pic>
        <p:nvPicPr>
          <p:cNvPr id="7" name="Imagen 6"/>
          <p:cNvPicPr>
            <a:picLocks noChangeAspect="1"/>
          </p:cNvPicPr>
          <p:nvPr/>
        </p:nvPicPr>
        <p:blipFill>
          <a:blip r:embed="rId9"/>
          <a:stretch>
            <a:fillRect/>
          </a:stretch>
        </p:blipFill>
        <p:spPr>
          <a:xfrm>
            <a:off x="4015456" y="1340768"/>
            <a:ext cx="1132608" cy="828091"/>
          </a:xfrm>
          <a:prstGeom prst="rect">
            <a:avLst/>
          </a:prstGeom>
        </p:spPr>
      </p:pic>
      <p:pic>
        <p:nvPicPr>
          <p:cNvPr id="8" name="Imagen 7"/>
          <p:cNvPicPr>
            <a:picLocks noChangeAspect="1"/>
          </p:cNvPicPr>
          <p:nvPr/>
        </p:nvPicPr>
        <p:blipFill>
          <a:blip r:embed="rId10"/>
          <a:stretch>
            <a:fillRect/>
          </a:stretch>
        </p:blipFill>
        <p:spPr>
          <a:xfrm>
            <a:off x="5815656" y="1365385"/>
            <a:ext cx="1132608" cy="803473"/>
          </a:xfrm>
          <a:prstGeom prst="rect">
            <a:avLst/>
          </a:prstGeom>
        </p:spPr>
      </p:pic>
      <p:pic>
        <p:nvPicPr>
          <p:cNvPr id="9" name="8 Imagen"/>
          <p:cNvPicPr/>
          <p:nvPr/>
        </p:nvPicPr>
        <p:blipFill rotWithShape="1">
          <a:blip r:embed="rId11"/>
          <a:srcRect l="25476" t="33854" r="58309" b="16667"/>
          <a:stretch/>
        </p:blipFill>
        <p:spPr bwMode="auto">
          <a:xfrm>
            <a:off x="7668344" y="1340768"/>
            <a:ext cx="779794" cy="828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087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624736" cy="5805264"/>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457200" y="188640"/>
            <a:ext cx="8229600" cy="652934"/>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Organigrama Estructural</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26612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557808"/>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II</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Direccionamiento Estratégico</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Título"/>
          <p:cNvSpPr txBox="1">
            <a:spLocks/>
          </p:cNvSpPr>
          <p:nvPr/>
        </p:nvSpPr>
        <p:spPr>
          <a:xfrm>
            <a:off x="251520" y="2420888"/>
            <a:ext cx="1890771" cy="571500"/>
          </a:xfrm>
          <a:prstGeom prst="rect">
            <a:avLst/>
          </a:prstGeom>
          <a:ln>
            <a:miter lim="800000"/>
            <a:headEnd/>
            <a:tailEnd/>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s-EC" sz="2800" b="1" dirty="0" smtClean="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rPr>
              <a:t>MISIÓN:</a:t>
            </a:r>
            <a:endParaRPr lang="es-EC" sz="3600" b="1" dirty="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endParaRPr>
          </a:p>
        </p:txBody>
      </p:sp>
      <p:sp>
        <p:nvSpPr>
          <p:cNvPr id="4" name="5 Rectángulo redondeado"/>
          <p:cNvSpPr/>
          <p:nvPr/>
        </p:nvSpPr>
        <p:spPr>
          <a:xfrm>
            <a:off x="2142290" y="2130574"/>
            <a:ext cx="6678181" cy="1226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S" i="1" dirty="0" smtClean="0"/>
          </a:p>
          <a:p>
            <a:pPr algn="just" fontAlgn="auto">
              <a:spcBef>
                <a:spcPts val="0"/>
              </a:spcBef>
              <a:spcAft>
                <a:spcPts val="0"/>
              </a:spcAft>
              <a:defRPr/>
            </a:pPr>
            <a:r>
              <a:rPr lang="es-ES" i="1" dirty="0" smtClean="0"/>
              <a:t>“</a:t>
            </a:r>
            <a:r>
              <a:rPr lang="es-ES" i="1" dirty="0"/>
              <a:t>Proveer a nuestros clientes productos que enriquezcan el disfrute de flores y plantas. Establecer relaciones comerciales sostenibles y perdurables, optimizando los valores económicos y sociales que permitan un crecimiento y desarrollo empresarial”</a:t>
            </a:r>
            <a:r>
              <a:rPr lang="es-EC" dirty="0" smtClean="0">
                <a:solidFill>
                  <a:schemeClr val="bg1"/>
                </a:solidFill>
              </a:rPr>
              <a:t>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5" name="2 Título"/>
          <p:cNvSpPr txBox="1">
            <a:spLocks/>
          </p:cNvSpPr>
          <p:nvPr/>
        </p:nvSpPr>
        <p:spPr>
          <a:xfrm>
            <a:off x="7164288" y="4513684"/>
            <a:ext cx="1656184" cy="571500"/>
          </a:xfrm>
          <a:prstGeom prst="rect">
            <a:avLst/>
          </a:prstGeom>
          <a:ln>
            <a:miter lim="800000"/>
            <a:headEnd/>
            <a:tailEnd/>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s-EC" sz="2800" b="1" dirty="0" smtClean="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rPr>
              <a:t>VISIÓN:</a:t>
            </a:r>
            <a:endParaRPr lang="es-EC" sz="3600" b="1" dirty="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endParaRPr>
          </a:p>
        </p:txBody>
      </p:sp>
      <p:sp>
        <p:nvSpPr>
          <p:cNvPr id="6" name="5 Rectángulo redondeado"/>
          <p:cNvSpPr/>
          <p:nvPr/>
        </p:nvSpPr>
        <p:spPr>
          <a:xfrm>
            <a:off x="323528" y="4149080"/>
            <a:ext cx="6678181" cy="1226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fontAlgn="auto">
              <a:spcBef>
                <a:spcPts val="0"/>
              </a:spcBef>
              <a:spcAft>
                <a:spcPts val="0"/>
              </a:spcAft>
              <a:defRPr/>
            </a:pPr>
            <a:r>
              <a:rPr lang="es-ES" b="1" dirty="0" smtClean="0"/>
              <a:t>“</a:t>
            </a:r>
            <a:r>
              <a:rPr lang="es-ES" i="1" dirty="0"/>
              <a:t>Posicionarnos en los próximos cinco años dentro del mercado nacional como la empresa líder en la comercialización de productos para floristería, impulsando la innovación, mejora continua y el trabajo en equipo en armonía con  el medio ambiente</a:t>
            </a:r>
            <a:r>
              <a:rPr lang="es-ES" b="1" dirty="0"/>
              <a:t>”</a:t>
            </a:r>
            <a:endParaRPr lang="es-EC" dirty="0">
              <a:solidFill>
                <a:schemeClr val="bg1"/>
              </a:solidFill>
            </a:endParaRPr>
          </a:p>
        </p:txBody>
      </p:sp>
    </p:spTree>
    <p:extLst>
      <p:ext uri="{BB962C8B-B14F-4D97-AF65-F5344CB8AC3E}">
        <p14:creationId xmlns:p14="http://schemas.microsoft.com/office/powerpoint/2010/main" val="309903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79512" y="188640"/>
            <a:ext cx="2932286" cy="931540"/>
          </a:xfrm>
          <a:prstGeom prst="rect">
            <a:avLst/>
          </a:prstGeom>
          <a:ln>
            <a:miter lim="800000"/>
            <a:headEnd/>
            <a:tailEnd/>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s-EC" sz="2800" b="1" dirty="0" smtClean="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rPr>
              <a:t>OBJETIVO GENERAL:</a:t>
            </a:r>
            <a:endParaRPr lang="es-EC" sz="3600" b="1" dirty="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endParaRPr>
          </a:p>
        </p:txBody>
      </p:sp>
      <p:sp>
        <p:nvSpPr>
          <p:cNvPr id="3" name="5 Rectángulo redondeado"/>
          <p:cNvSpPr/>
          <p:nvPr/>
        </p:nvSpPr>
        <p:spPr>
          <a:xfrm>
            <a:off x="2267744" y="116633"/>
            <a:ext cx="6696744" cy="1440159"/>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s-EC" dirty="0">
              <a:solidFill>
                <a:schemeClr val="bg1"/>
              </a:solidFill>
            </a:endParaRPr>
          </a:p>
          <a:p>
            <a:pPr algn="just" fontAlgn="auto">
              <a:spcBef>
                <a:spcPts val="0"/>
              </a:spcBef>
              <a:spcAft>
                <a:spcPts val="0"/>
              </a:spcAft>
              <a:defRPr/>
            </a:pPr>
            <a:r>
              <a:rPr lang="es-ES" sz="1600" dirty="0" smtClean="0"/>
              <a:t>Importar </a:t>
            </a:r>
            <a:r>
              <a:rPr lang="es-ES" sz="1600" dirty="0"/>
              <a:t>y distribuir a nivel nacional, insumos </a:t>
            </a:r>
            <a:r>
              <a:rPr lang="es-ES" sz="1600" dirty="0" smtClean="0"/>
              <a:t>para </a:t>
            </a:r>
            <a:r>
              <a:rPr lang="es-ES" sz="1600" dirty="0"/>
              <a:t>floristerías, hoteles, hosterías, eventos sociales y eclesiásticos; proporcionar capacitación continua y asesoramiento mediante </a:t>
            </a:r>
            <a:r>
              <a:rPr lang="es-ES" sz="1600" dirty="0" smtClean="0"/>
              <a:t>instructores nacionales e internacionales </a:t>
            </a:r>
            <a:r>
              <a:rPr lang="es-ES" sz="1600" dirty="0"/>
              <a:t>a fin de satisfacer los requerimientos del  mercado </a:t>
            </a:r>
            <a:r>
              <a:rPr lang="es-ES" sz="1600" dirty="0" smtClean="0"/>
              <a:t>ecuatoriano</a:t>
            </a:r>
            <a:r>
              <a:rPr lang="es-EC" sz="1600" dirty="0" smtClean="0">
                <a:solidFill>
                  <a:schemeClr val="bg1"/>
                </a:solidFill>
              </a:rPr>
              <a:t> </a:t>
            </a:r>
            <a:endParaRPr lang="es-EC" sz="1600" dirty="0">
              <a:solidFill>
                <a:schemeClr val="bg1"/>
              </a:solidFill>
            </a:endParaRPr>
          </a:p>
          <a:p>
            <a:pPr algn="ctr" fontAlgn="auto">
              <a:spcBef>
                <a:spcPts val="0"/>
              </a:spcBef>
              <a:spcAft>
                <a:spcPts val="0"/>
              </a:spcAft>
              <a:defRPr/>
            </a:pPr>
            <a:endParaRPr lang="es-EC" dirty="0">
              <a:solidFill>
                <a:schemeClr val="bg1"/>
              </a:solidFill>
            </a:endParaRPr>
          </a:p>
        </p:txBody>
      </p:sp>
      <p:sp>
        <p:nvSpPr>
          <p:cNvPr id="4" name="2 Título"/>
          <p:cNvSpPr txBox="1">
            <a:spLocks/>
          </p:cNvSpPr>
          <p:nvPr/>
        </p:nvSpPr>
        <p:spPr>
          <a:xfrm>
            <a:off x="3007866" y="1777380"/>
            <a:ext cx="2932286" cy="931540"/>
          </a:xfrm>
          <a:prstGeom prst="rect">
            <a:avLst/>
          </a:prstGeom>
          <a:ln>
            <a:miter lim="800000"/>
            <a:headEnd/>
            <a:tailEnd/>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s-EC" sz="2800" b="1" dirty="0" smtClean="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rPr>
              <a:t>OBJETIVOS ESPECÍFICOS:</a:t>
            </a:r>
            <a:endParaRPr lang="es-EC" sz="3600" b="1" dirty="0">
              <a:ln w="900" cmpd="sng">
                <a:solidFill>
                  <a:schemeClr val="accent1">
                    <a:satMod val="190000"/>
                    <a:alpha val="55000"/>
                  </a:schemeClr>
                </a:solidFill>
                <a:prstDash val="solid"/>
              </a:ln>
              <a:solidFill>
                <a:srgbClr val="CCECFF"/>
              </a:solidFill>
              <a:effectLst>
                <a:innerShdw blurRad="101600" dist="76200" dir="5400000">
                  <a:schemeClr val="accent1">
                    <a:satMod val="190000"/>
                    <a:tint val="100000"/>
                    <a:alpha val="74000"/>
                  </a:schemeClr>
                </a:innerShdw>
              </a:effectLst>
            </a:endParaRPr>
          </a:p>
        </p:txBody>
      </p:sp>
      <p:sp>
        <p:nvSpPr>
          <p:cNvPr id="5" name="5 Rectángulo redondeado"/>
          <p:cNvSpPr/>
          <p:nvPr/>
        </p:nvSpPr>
        <p:spPr>
          <a:xfrm>
            <a:off x="271562" y="2848373"/>
            <a:ext cx="8692926" cy="3892996"/>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lvl="0" indent="-285750">
              <a:buFont typeface="Arial" pitchFamily="34" charset="0"/>
              <a:buChar char="•"/>
            </a:pPr>
            <a:r>
              <a:rPr lang="es-ES" sz="1600" dirty="0" smtClean="0"/>
              <a:t>Distribuir </a:t>
            </a:r>
            <a:r>
              <a:rPr lang="es-ES" sz="1600" dirty="0"/>
              <a:t>los productos en  forma oportuna a los clientes. </a:t>
            </a:r>
            <a:endParaRPr lang="es-EC" sz="1600" dirty="0"/>
          </a:p>
          <a:p>
            <a:r>
              <a:rPr lang="es-ES" sz="1600" dirty="0"/>
              <a:t> </a:t>
            </a:r>
            <a:endParaRPr lang="es-EC" sz="1600" dirty="0"/>
          </a:p>
          <a:p>
            <a:pPr marL="285750" lvl="0" indent="-285750">
              <a:buFont typeface="Arial" pitchFamily="34" charset="0"/>
              <a:buChar char="•"/>
            </a:pPr>
            <a:r>
              <a:rPr lang="es-ES" sz="1600" dirty="0"/>
              <a:t>Garantizar la buena calidad del producto a bajo costo, obteniendo ventaja competitiva. </a:t>
            </a:r>
            <a:endParaRPr lang="es-EC" sz="1600" dirty="0"/>
          </a:p>
          <a:p>
            <a:r>
              <a:rPr lang="es-ES" sz="1600" dirty="0"/>
              <a:t> </a:t>
            </a:r>
            <a:endParaRPr lang="es-EC" sz="1600" dirty="0"/>
          </a:p>
          <a:p>
            <a:pPr marL="285750" lvl="0" indent="-285750">
              <a:buFont typeface="Arial" pitchFamily="34" charset="0"/>
              <a:buChar char="•"/>
            </a:pPr>
            <a:r>
              <a:rPr lang="es-ES" sz="1600" dirty="0"/>
              <a:t>Realizar programas de ventas promocionales. </a:t>
            </a:r>
            <a:endParaRPr lang="es-EC" sz="1600" dirty="0"/>
          </a:p>
          <a:p>
            <a:r>
              <a:rPr lang="es-ES" sz="1600" dirty="0"/>
              <a:t> </a:t>
            </a:r>
            <a:endParaRPr lang="es-EC" sz="1600" dirty="0"/>
          </a:p>
          <a:p>
            <a:pPr marL="285750" lvl="0" indent="-285750">
              <a:buFont typeface="Arial" pitchFamily="34" charset="0"/>
              <a:buChar char="•"/>
            </a:pPr>
            <a:r>
              <a:rPr lang="es-ES" sz="1600" dirty="0"/>
              <a:t>Mejorar el ambiente laboral, donde el personal se pueda desenvolver con capacidad.</a:t>
            </a:r>
            <a:endParaRPr lang="es-EC" sz="1600" dirty="0"/>
          </a:p>
          <a:p>
            <a:r>
              <a:rPr lang="es-ES" sz="1600" dirty="0"/>
              <a:t> </a:t>
            </a:r>
            <a:endParaRPr lang="es-EC" sz="1600" dirty="0"/>
          </a:p>
          <a:p>
            <a:pPr marL="285750" lvl="0" indent="-285750">
              <a:buFont typeface="Arial" pitchFamily="34" charset="0"/>
              <a:buChar char="•"/>
            </a:pPr>
            <a:r>
              <a:rPr lang="es-ES" sz="1600" dirty="0" smtClean="0"/>
              <a:t>Presentar </a:t>
            </a:r>
            <a:r>
              <a:rPr lang="es-ES" sz="1600" dirty="0"/>
              <a:t>productos de mayor calidad, comodidad y variedad. </a:t>
            </a:r>
            <a:endParaRPr lang="es-EC" sz="1600" dirty="0"/>
          </a:p>
          <a:p>
            <a:r>
              <a:rPr lang="es-ES" sz="1600" dirty="0"/>
              <a:t> </a:t>
            </a:r>
            <a:endParaRPr lang="es-EC" sz="1600" dirty="0"/>
          </a:p>
          <a:p>
            <a:pPr marL="285750" lvl="0" indent="-285750">
              <a:buFont typeface="Arial" pitchFamily="34" charset="0"/>
              <a:buChar char="•"/>
            </a:pPr>
            <a:r>
              <a:rPr lang="es-ES" sz="1600" dirty="0"/>
              <a:t>Influir en  los mercados del territorio nacional, para llegar a todas las zonas del Ecuador.  </a:t>
            </a:r>
            <a:endParaRPr lang="es-EC" sz="1600" dirty="0"/>
          </a:p>
          <a:p>
            <a:r>
              <a:rPr lang="es-ES" sz="1600" dirty="0"/>
              <a:t> </a:t>
            </a:r>
            <a:endParaRPr lang="es-EC" sz="1600" dirty="0"/>
          </a:p>
          <a:p>
            <a:pPr marL="285750" indent="-285750">
              <a:buFont typeface="Arial" pitchFamily="34" charset="0"/>
              <a:buChar char="•"/>
            </a:pPr>
            <a:r>
              <a:rPr lang="es-ES" sz="1600" dirty="0"/>
              <a:t>Importar y exportar productos de uso  primera calidad y cumplir con los requerimientos del cliente.</a:t>
            </a:r>
            <a:r>
              <a:rPr lang="es-ES" sz="1600" dirty="0" smtClean="0"/>
              <a:t> </a:t>
            </a:r>
            <a:endParaRPr lang="es-EC" sz="1600" dirty="0">
              <a:solidFill>
                <a:schemeClr val="bg1"/>
              </a:solidFill>
            </a:endParaRPr>
          </a:p>
        </p:txBody>
      </p:sp>
    </p:spTree>
    <p:extLst>
      <p:ext uri="{BB962C8B-B14F-4D97-AF65-F5344CB8AC3E}">
        <p14:creationId xmlns:p14="http://schemas.microsoft.com/office/powerpoint/2010/main" val="248363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548680"/>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III</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Análisis Situacional: Interno</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5 Rectángulo redondeado"/>
          <p:cNvSpPr/>
          <p:nvPr/>
        </p:nvSpPr>
        <p:spPr>
          <a:xfrm>
            <a:off x="323528" y="1844824"/>
            <a:ext cx="748883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fontAlgn="auto">
              <a:spcBef>
                <a:spcPts val="0"/>
              </a:spcBef>
              <a:spcAft>
                <a:spcPts val="0"/>
              </a:spcAft>
              <a:defRPr/>
            </a:pPr>
            <a:r>
              <a:rPr lang="es-EC" b="1" u="sng" dirty="0" smtClean="0">
                <a:solidFill>
                  <a:schemeClr val="bg1"/>
                </a:solidFill>
              </a:rPr>
              <a:t>DEPARTAMENTO ADMINISTRATIVO:</a:t>
            </a:r>
            <a:r>
              <a:rPr lang="es-EC" dirty="0" smtClean="0">
                <a:solidFill>
                  <a:schemeClr val="bg1"/>
                </a:solidFill>
              </a:rPr>
              <a:t> Área de Compras</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963705575"/>
              </p:ext>
            </p:extLst>
          </p:nvPr>
        </p:nvGraphicFramePr>
        <p:xfrm>
          <a:off x="323528" y="2723887"/>
          <a:ext cx="8568953" cy="3902170"/>
        </p:xfrm>
        <a:graphic>
          <a:graphicData uri="http://schemas.openxmlformats.org/drawingml/2006/table">
            <a:tbl>
              <a:tblPr firstRow="1" bandRow="1">
                <a:tableStyleId>{5C22544A-7EE6-4342-B048-85BDC9FD1C3A}</a:tableStyleId>
              </a:tblPr>
              <a:tblGrid>
                <a:gridCol w="1296144"/>
                <a:gridCol w="1296144"/>
                <a:gridCol w="3834427"/>
                <a:gridCol w="2142238"/>
              </a:tblGrid>
              <a:tr h="1128125">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RESPONSABLE</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NOMBRE DEL</a:t>
                      </a:r>
                      <a:endParaRPr lang="es-EC" sz="1200" kern="1200" dirty="0">
                        <a:solidFill>
                          <a:schemeClr val="dk1"/>
                        </a:solidFill>
                        <a:effectLst/>
                        <a:latin typeface="Arial"/>
                        <a:ea typeface="Times New Roman"/>
                        <a:cs typeface="+mn-cs"/>
                      </a:endParaRPr>
                    </a:p>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PROCESO</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DESCRIPCIÓN DEL PROCESO</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indent="180340" algn="l" defTabSz="914400" rtl="0" eaLnBrk="1" latinLnBrk="0" hangingPunct="1">
                        <a:lnSpc>
                          <a:spcPct val="150000"/>
                        </a:lnSpc>
                        <a:spcAft>
                          <a:spcPts val="0"/>
                        </a:spcAft>
                      </a:pPr>
                      <a:r>
                        <a:rPr lang="es-ES" sz="1200" kern="1200">
                          <a:solidFill>
                            <a:schemeClr val="dk1"/>
                          </a:solidFill>
                          <a:effectLst/>
                          <a:latin typeface="Arial"/>
                          <a:ea typeface="Times New Roman"/>
                          <a:cs typeface="+mn-cs"/>
                        </a:rPr>
                        <a:t>OBJETIVO</a:t>
                      </a:r>
                      <a:endParaRPr lang="es-EC" sz="1200" kern="1200">
                        <a:solidFill>
                          <a:schemeClr val="dk1"/>
                        </a:solidFill>
                        <a:effectLst/>
                        <a:latin typeface="Arial"/>
                        <a:ea typeface="Times New Roman"/>
                        <a:cs typeface="+mn-cs"/>
                      </a:endParaRPr>
                    </a:p>
                  </a:txBody>
                  <a:tcPr marL="44450" marR="44450" marT="0" marB="0" anchor="ctr"/>
                </a:tc>
              </a:tr>
              <a:tr h="1128125">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Jefa de Compras/ Bodega</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Requerimiento de Mercadería</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bodeguero notifica al Área de Compras sobre la necesidad de abastecerse de un producto que está por terminarse y elabora el pedido.</a:t>
                      </a:r>
                      <a:endParaRPr lang="es-EC" sz="1200" kern="1200" dirty="0">
                        <a:solidFill>
                          <a:schemeClr val="dk1"/>
                        </a:solidFill>
                        <a:effectLst/>
                        <a:latin typeface="Arial"/>
                        <a:ea typeface="Times New Roman"/>
                        <a:cs typeface="+mn-cs"/>
                      </a:endParaRPr>
                    </a:p>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 </a:t>
                      </a:r>
                      <a:endParaRPr lang="es-EC" sz="1200" kern="1200" dirty="0">
                        <a:solidFill>
                          <a:schemeClr val="dk1"/>
                        </a:solidFill>
                        <a:effectLst/>
                        <a:latin typeface="Arial"/>
                        <a:ea typeface="Times New Roman"/>
                        <a:cs typeface="+mn-cs"/>
                      </a:endParaRPr>
                    </a:p>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área de Compras recibe el pedido de bodega y verifica si es necesaria la compra.</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Controlar el stock de mercadería a fin de no desabastecerse y cumplir con los requerimientos del cliente.</a:t>
                      </a:r>
                      <a:endParaRPr lang="es-EC" sz="1200" kern="1200" dirty="0">
                        <a:solidFill>
                          <a:schemeClr val="dk1"/>
                        </a:solidFill>
                        <a:effectLst/>
                        <a:latin typeface="Arial"/>
                        <a:ea typeface="Times New Roman"/>
                        <a:cs typeface="+mn-cs"/>
                      </a:endParaRPr>
                    </a:p>
                  </a:txBody>
                  <a:tcPr marL="44450" marR="44450" marT="0" marB="0" anchor="ctr"/>
                </a:tc>
              </a:tr>
              <a:tr h="1128125">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Jefe de Compras</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Análisis de Proveedores</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Área de Compras cuenta con una base de datos actualizada de los diferentes proveedores,  solicita cotizaciones y selecciona al mejor en precio y calidad, finalmente realiza el pedido al proveedor seleccionado.</a:t>
                      </a:r>
                      <a:endParaRPr lang="es-EC" sz="1200" kern="1200" dirty="0">
                        <a:solidFill>
                          <a:schemeClr val="dk1"/>
                        </a:solidFill>
                        <a:effectLst/>
                        <a:latin typeface="Arial"/>
                        <a:ea typeface="Times New Roman"/>
                        <a:cs typeface="+mn-cs"/>
                      </a:endParaRPr>
                    </a:p>
                  </a:txBody>
                  <a:tcPr marL="44450" marR="4445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Buscar la mejor alternativa de precios y productos.</a:t>
                      </a:r>
                      <a:endParaRPr lang="es-EC" sz="1200" kern="1200" dirty="0">
                        <a:solidFill>
                          <a:schemeClr val="dk1"/>
                        </a:solidFill>
                        <a:effectLst/>
                        <a:latin typeface="Arial"/>
                        <a:ea typeface="Times New Roman"/>
                        <a:cs typeface="+mn-cs"/>
                      </a:endParaRPr>
                    </a:p>
                  </a:txBody>
                  <a:tcPr marL="44450" marR="44450" marT="0" marB="0" anchor="ctr"/>
                </a:tc>
              </a:tr>
            </a:tbl>
          </a:graphicData>
        </a:graphic>
      </p:graphicFrame>
    </p:spTree>
    <p:extLst>
      <p:ext uri="{BB962C8B-B14F-4D97-AF65-F5344CB8AC3E}">
        <p14:creationId xmlns:p14="http://schemas.microsoft.com/office/powerpoint/2010/main" val="248363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805188490"/>
              </p:ext>
            </p:extLst>
          </p:nvPr>
        </p:nvGraphicFramePr>
        <p:xfrm>
          <a:off x="467543" y="404664"/>
          <a:ext cx="8280921" cy="6035040"/>
        </p:xfrm>
        <a:graphic>
          <a:graphicData uri="http://schemas.openxmlformats.org/drawingml/2006/table">
            <a:tbl>
              <a:tblPr firstRow="1" bandRow="1">
                <a:tableStyleId>{5C22544A-7EE6-4342-B048-85BDC9FD1C3A}</a:tableStyleId>
              </a:tblPr>
              <a:tblGrid>
                <a:gridCol w="1417731"/>
                <a:gridCol w="1345723"/>
                <a:gridCol w="3141202"/>
                <a:gridCol w="2376265"/>
              </a:tblGrid>
              <a:tr h="370840">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RESPONSABLE</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NOMBRE DEL</a:t>
                      </a:r>
                      <a:endParaRPr lang="es-EC" sz="1200" kern="1200" dirty="0">
                        <a:solidFill>
                          <a:schemeClr val="dk1"/>
                        </a:solidFill>
                        <a:effectLst/>
                        <a:latin typeface="Arial"/>
                        <a:ea typeface="Times New Roman"/>
                        <a:cs typeface="+mn-cs"/>
                      </a:endParaRPr>
                    </a:p>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PROCESO</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DESCRIPCIÓN DEL PROCESO</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indent="18034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OBJETIVO</a:t>
                      </a:r>
                      <a:endParaRPr lang="es-EC" sz="1200" kern="1200" dirty="0">
                        <a:solidFill>
                          <a:schemeClr val="dk1"/>
                        </a:solidFill>
                        <a:effectLst/>
                        <a:latin typeface="Arial"/>
                        <a:ea typeface="Times New Roman"/>
                        <a:cs typeface="+mn-cs"/>
                      </a:endParaRPr>
                    </a:p>
                  </a:txBody>
                  <a:tcPr marL="68580" marR="68580" marT="0" marB="0" anchor="ctr"/>
                </a:tc>
              </a:tr>
              <a:tr h="370840">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Gerente Administrativo/  Jefe de Compras/  Bodega</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Elaboración de la Orden de Compra</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área de compras elabora la orden de compra la envía al Jefe del departamento Administrativo para la respectiva autorización.</a:t>
                      </a:r>
                      <a:endParaRPr lang="es-EC" sz="1200" kern="1200" dirty="0">
                        <a:solidFill>
                          <a:schemeClr val="dk1"/>
                        </a:solidFill>
                        <a:effectLst/>
                        <a:latin typeface="Arial"/>
                        <a:ea typeface="Times New Roman"/>
                        <a:cs typeface="+mn-cs"/>
                      </a:endParaRPr>
                    </a:p>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Departamento Administrativo autoriza la orden de Compra y re-envía al Área de Compras para que ejecute el pedido.</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Verificar que el pedido cumple con las autorizaciones respectivas.</a:t>
                      </a:r>
                      <a:endParaRPr lang="es-EC" sz="1200" kern="1200" dirty="0">
                        <a:solidFill>
                          <a:schemeClr val="dk1"/>
                        </a:solidFill>
                        <a:effectLst/>
                        <a:latin typeface="Arial"/>
                        <a:ea typeface="Times New Roman"/>
                        <a:cs typeface="+mn-cs"/>
                      </a:endParaRPr>
                    </a:p>
                  </a:txBody>
                  <a:tcPr marL="68580" marR="68580" marT="0" marB="0" anchor="ctr"/>
                </a:tc>
              </a:tr>
              <a:tr h="370840">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Jefe de Compras / Proveedor</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Orden de Compra</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Se le envía la orden de Compra al proveedor, quien nos comunica la existencia del producto y procede a realizar el despacho junto con la respectiva factura y la guía de remisión.</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a:solidFill>
                            <a:schemeClr val="dk1"/>
                          </a:solidFill>
                          <a:effectLst/>
                          <a:latin typeface="Arial"/>
                          <a:ea typeface="Times New Roman"/>
                          <a:cs typeface="+mn-cs"/>
                        </a:rPr>
                        <a:t>Controlar que el producto que se solicitó este de acuerdo con la orden de compra.</a:t>
                      </a:r>
                      <a:endParaRPr lang="es-EC" sz="1200" kern="1200">
                        <a:solidFill>
                          <a:schemeClr val="dk1"/>
                        </a:solidFill>
                        <a:effectLst/>
                        <a:latin typeface="Arial"/>
                        <a:ea typeface="Times New Roman"/>
                        <a:cs typeface="+mn-cs"/>
                      </a:endParaRPr>
                    </a:p>
                  </a:txBody>
                  <a:tcPr marL="68580" marR="68580" marT="0" marB="0" anchor="ctr"/>
                </a:tc>
              </a:tr>
              <a:tr h="370840">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Bodega / Jefe de Compras / Contabilidad</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Recepción de Mercadería</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Área de Compras recibe la factura y verifica con la orden de pedido y lo envía a bodega.</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Verificar que la mercadería que se solicitó este de acuerdo a las especificaciones de la orden de compra</a:t>
                      </a:r>
                      <a:endParaRPr lang="es-EC" sz="1200" kern="1200" dirty="0">
                        <a:solidFill>
                          <a:schemeClr val="dk1"/>
                        </a:solidFill>
                        <a:effectLst/>
                        <a:latin typeface="Arial"/>
                        <a:ea typeface="Times New Roman"/>
                        <a:cs typeface="+mn-cs"/>
                      </a:endParaRPr>
                    </a:p>
                  </a:txBody>
                  <a:tcPr marL="68580" marR="68580" marT="0" marB="0" anchor="ctr"/>
                </a:tc>
              </a:tr>
              <a:tr h="370840">
                <a:tc>
                  <a:txBody>
                    <a:bodyPr/>
                    <a:lstStyle/>
                    <a:p>
                      <a:pPr marL="0" algn="l" defTabSz="914400" rtl="0" eaLnBrk="1" latinLnBrk="0" hangingPunct="1">
                        <a:lnSpc>
                          <a:spcPct val="150000"/>
                        </a:lnSpc>
                        <a:spcAft>
                          <a:spcPts val="0"/>
                        </a:spcAft>
                      </a:pPr>
                      <a:r>
                        <a:rPr lang="es-ES" sz="1200" kern="1200">
                          <a:solidFill>
                            <a:schemeClr val="dk1"/>
                          </a:solidFill>
                          <a:effectLst/>
                          <a:latin typeface="Arial"/>
                          <a:ea typeface="Times New Roman"/>
                          <a:cs typeface="+mn-cs"/>
                        </a:rPr>
                        <a:t>Jefe de Compras / Bodega</a:t>
                      </a:r>
                      <a:endParaRPr lang="es-EC" sz="1200" kern="120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Entrega de Mercadería a Bodega</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Bodega recibe la mercadería y constata el estado físico de la misma, clasifica el producto, asigna los códigos de barras y los ubica en las estanterías.</a:t>
                      </a:r>
                      <a:endParaRPr lang="es-EC" sz="1200" kern="1200" dirty="0">
                        <a:solidFill>
                          <a:schemeClr val="dk1"/>
                        </a:solidFill>
                        <a:effectLst/>
                        <a:latin typeface="Arial"/>
                        <a:ea typeface="Times New Roman"/>
                        <a:cs typeface="+mn-cs"/>
                      </a:endParaRPr>
                    </a:p>
                  </a:txBody>
                  <a:tcPr marL="68580" marR="68580" marT="0" marB="0" anchor="ctr"/>
                </a:tc>
                <a:tc>
                  <a:txBody>
                    <a:bodyPr/>
                    <a:lstStyle/>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El Bodeguero constata el buen estado o procede a la devolución por inconformidad.</a:t>
                      </a:r>
                      <a:endParaRPr lang="es-EC" sz="1200" kern="1200" dirty="0">
                        <a:solidFill>
                          <a:schemeClr val="dk1"/>
                        </a:solidFill>
                        <a:effectLst/>
                        <a:latin typeface="Arial"/>
                        <a:ea typeface="Times New Roman"/>
                        <a:cs typeface="+mn-cs"/>
                      </a:endParaRPr>
                    </a:p>
                    <a:p>
                      <a:pPr marL="0" algn="l" defTabSz="914400" rtl="0" eaLnBrk="1" latinLnBrk="0" hangingPunct="1">
                        <a:lnSpc>
                          <a:spcPct val="150000"/>
                        </a:lnSpc>
                        <a:spcAft>
                          <a:spcPts val="0"/>
                        </a:spcAft>
                      </a:pPr>
                      <a:r>
                        <a:rPr lang="es-ES" sz="1200" kern="1200" dirty="0">
                          <a:solidFill>
                            <a:schemeClr val="dk1"/>
                          </a:solidFill>
                          <a:effectLst/>
                          <a:latin typeface="Arial"/>
                          <a:ea typeface="Times New Roman"/>
                          <a:cs typeface="+mn-cs"/>
                        </a:rPr>
                        <a:t>Resguardar la mercadería.</a:t>
                      </a:r>
                      <a:endParaRPr lang="es-EC" sz="1200" kern="1200" dirty="0">
                        <a:solidFill>
                          <a:schemeClr val="dk1"/>
                        </a:solidFill>
                        <a:effectLst/>
                        <a:latin typeface="Arial"/>
                        <a:ea typeface="Times New Roman"/>
                        <a:cs typeface="+mn-cs"/>
                      </a:endParaRPr>
                    </a:p>
                  </a:txBody>
                  <a:tcPr marL="68580" marR="68580" marT="0" marB="0" anchor="ctr"/>
                </a:tc>
              </a:tr>
            </a:tbl>
          </a:graphicData>
        </a:graphic>
      </p:graphicFrame>
    </p:spTree>
    <p:extLst>
      <p:ext uri="{BB962C8B-B14F-4D97-AF65-F5344CB8AC3E}">
        <p14:creationId xmlns:p14="http://schemas.microsoft.com/office/powerpoint/2010/main" val="2483635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595</TotalTime>
  <Words>2739</Words>
  <Application>Microsoft Office PowerPoint</Application>
  <PresentationFormat>Presentación en pantalla (4:3)</PresentationFormat>
  <Paragraphs>326</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Elemental</vt:lpstr>
      <vt:lpstr>Presentación de PowerPoint</vt:lpstr>
      <vt:lpstr>Presentación de PowerPoint</vt:lpstr>
      <vt:lpstr>                           CAPÍTULO I Aspectos Generales</vt:lpstr>
      <vt:lpstr>Presentación de PowerPoint</vt:lpstr>
      <vt:lpstr>                          Organigrama Estructural</vt:lpstr>
      <vt:lpstr>                           CAPÍTULO II  Direccionamiento Estratégico</vt:lpstr>
      <vt:lpstr>Presentación de PowerPoint</vt:lpstr>
      <vt:lpstr>                           CAPÍTULO III  Análisis Situacional: Interno</vt:lpstr>
      <vt:lpstr>Presentación de PowerPoint</vt:lpstr>
      <vt:lpstr>Presentación de PowerPoint</vt:lpstr>
      <vt:lpstr>Presentación de PowerPoint</vt:lpstr>
      <vt:lpstr>Presentación de PowerPoint</vt:lpstr>
      <vt:lpstr>Presentación de PowerPoint</vt:lpstr>
      <vt:lpstr>Análisis Situacional: Externo</vt:lpstr>
      <vt:lpstr>                           CAPÍTULO IV  Metodología de Control Interno</vt:lpstr>
      <vt:lpstr>Presentación de PowerPoint</vt:lpstr>
      <vt:lpstr>COSO II – ERM &lt;&lt; Enterprise Risk Management&gt;&gt;</vt:lpstr>
      <vt:lpstr>Componentes del Control Interno COSO II</vt:lpstr>
      <vt:lpstr>Herramientas de Evaluación:</vt:lpstr>
      <vt:lpstr>Técnicas de Evaluación:</vt:lpstr>
      <vt:lpstr>                           CAPÍTULO V Evaluación de los Controles Actuales</vt:lpstr>
      <vt:lpstr>Presentación de PowerPoint</vt:lpstr>
      <vt:lpstr>Presentación de PowerPoint</vt:lpstr>
      <vt:lpstr>Presentación de PowerPoint</vt:lpstr>
      <vt:lpstr>Presentación de PowerPoint</vt:lpstr>
      <vt:lpstr>Presentación de PowerPoint</vt:lpstr>
      <vt:lpstr>Presentación de PowerPoint</vt:lpstr>
      <vt:lpstr>                           CAPÍTULO VI Conclusiones y Recomendaciones:</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dc:creator>
  <cp:lastModifiedBy>Alexandra</cp:lastModifiedBy>
  <cp:revision>50</cp:revision>
  <dcterms:created xsi:type="dcterms:W3CDTF">2013-11-11T21:32:30Z</dcterms:created>
  <dcterms:modified xsi:type="dcterms:W3CDTF">2013-11-19T19:03:47Z</dcterms:modified>
</cp:coreProperties>
</file>