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06" r:id="rId3"/>
    <p:sldId id="307" r:id="rId4"/>
    <p:sldId id="260" r:id="rId5"/>
    <p:sldId id="261" r:id="rId6"/>
    <p:sldId id="262" r:id="rId7"/>
    <p:sldId id="291" r:id="rId8"/>
    <p:sldId id="292" r:id="rId9"/>
    <p:sldId id="293" r:id="rId10"/>
    <p:sldId id="294" r:id="rId11"/>
    <p:sldId id="295" r:id="rId12"/>
    <p:sldId id="297" r:id="rId13"/>
    <p:sldId id="299" r:id="rId14"/>
    <p:sldId id="300" r:id="rId15"/>
    <p:sldId id="301" r:id="rId16"/>
    <p:sldId id="302" r:id="rId17"/>
    <p:sldId id="303" r:id="rId18"/>
    <p:sldId id="304" r:id="rId19"/>
    <p:sldId id="305" r:id="rId20"/>
    <p:sldId id="308" r:id="rId21"/>
    <p:sldId id="309" r:id="rId22"/>
    <p:sldId id="310" r:id="rId23"/>
    <p:sldId id="311"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70" autoAdjust="0"/>
    <p:restoredTop sz="94576" autoAdjust="0"/>
  </p:normalViewPr>
  <p:slideViewPr>
    <p:cSldViewPr>
      <p:cViewPr varScale="1">
        <p:scale>
          <a:sx n="73" d="100"/>
          <a:sy n="73" d="100"/>
        </p:scale>
        <p:origin x="-1056" y="-102"/>
      </p:cViewPr>
      <p:guideLst>
        <p:guide orient="horz" pos="2160"/>
        <p:guide pos="2880"/>
      </p:guideLst>
    </p:cSldViewPr>
  </p:slideViewPr>
  <p:outlineViewPr>
    <p:cViewPr>
      <p:scale>
        <a:sx n="33" d="100"/>
        <a:sy n="33" d="100"/>
      </p:scale>
      <p:origin x="0" y="93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8CC393-4BCA-49DE-BF97-A78705936B1C}"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s-ES"/>
        </a:p>
      </dgm:t>
    </dgm:pt>
    <dgm:pt modelId="{BDAB9976-A230-4BEF-BAD7-3387A1519ED4}">
      <dgm:prSet/>
      <dgm:spPr/>
      <dgm:t>
        <a:bodyPr/>
        <a:lstStyle/>
        <a:p>
          <a:endParaRPr lang="es-ES" dirty="0"/>
        </a:p>
      </dgm:t>
    </dgm:pt>
    <dgm:pt modelId="{7BE94755-825E-4774-8F2B-D2ED954D5A8D}" type="parTrans" cxnId="{8347BDAC-7F9C-441F-B9C9-99ADBFEB9260}">
      <dgm:prSet/>
      <dgm:spPr/>
      <dgm:t>
        <a:bodyPr/>
        <a:lstStyle/>
        <a:p>
          <a:endParaRPr lang="es-ES"/>
        </a:p>
      </dgm:t>
    </dgm:pt>
    <dgm:pt modelId="{C20C1D90-4A08-4439-A018-1191A50FD6F6}" type="sibTrans" cxnId="{8347BDAC-7F9C-441F-B9C9-99ADBFEB9260}">
      <dgm:prSet/>
      <dgm:spPr/>
      <dgm:t>
        <a:bodyPr/>
        <a:lstStyle/>
        <a:p>
          <a:endParaRPr lang="es-ES"/>
        </a:p>
      </dgm:t>
    </dgm:pt>
    <dgm:pt modelId="{40B637FA-FC63-45BC-88D1-A3758652F488}">
      <dgm:prSet/>
      <dgm:spPr/>
      <dgm:t>
        <a:bodyPr/>
        <a:lstStyle/>
        <a:p>
          <a:endParaRPr lang="es-ES"/>
        </a:p>
      </dgm:t>
    </dgm:pt>
    <dgm:pt modelId="{A6752890-C71C-4351-BD16-6E3549871064}" type="sibTrans" cxnId="{F80BF35A-DBBE-4A34-B56C-128D933112EE}">
      <dgm:prSet/>
      <dgm:spPr/>
      <dgm:t>
        <a:bodyPr/>
        <a:lstStyle/>
        <a:p>
          <a:endParaRPr lang="es-ES"/>
        </a:p>
      </dgm:t>
    </dgm:pt>
    <dgm:pt modelId="{665C0AAB-9B34-42E9-9444-ECEFB3C9450B}" type="parTrans" cxnId="{F80BF35A-DBBE-4A34-B56C-128D933112EE}">
      <dgm:prSet/>
      <dgm:spPr/>
      <dgm:t>
        <a:bodyPr/>
        <a:lstStyle/>
        <a:p>
          <a:endParaRPr lang="es-ES"/>
        </a:p>
      </dgm:t>
    </dgm:pt>
    <dgm:pt modelId="{0ADDE8A7-A07E-4C8D-A636-13F56A058A21}">
      <dgm:prSet phldrT="[Texto]"/>
      <dgm:spPr/>
      <dgm:t>
        <a:bodyPr/>
        <a:lstStyle/>
        <a:p>
          <a:endParaRPr lang="es-ES" dirty="0"/>
        </a:p>
      </dgm:t>
    </dgm:pt>
    <dgm:pt modelId="{1BBE23F6-F18B-4E59-A3D3-56EABAE0FD33}" type="sibTrans" cxnId="{AAD5ADDC-FC99-4940-9C73-5E59320ED4DA}">
      <dgm:prSet/>
      <dgm:spPr/>
      <dgm:t>
        <a:bodyPr/>
        <a:lstStyle/>
        <a:p>
          <a:endParaRPr lang="es-ES"/>
        </a:p>
      </dgm:t>
    </dgm:pt>
    <dgm:pt modelId="{82AB34DD-C202-48D8-8E70-BCC19058F599}" type="parTrans" cxnId="{AAD5ADDC-FC99-4940-9C73-5E59320ED4DA}">
      <dgm:prSet/>
      <dgm:spPr/>
      <dgm:t>
        <a:bodyPr/>
        <a:lstStyle/>
        <a:p>
          <a:endParaRPr lang="es-ES"/>
        </a:p>
      </dgm:t>
    </dgm:pt>
    <dgm:pt modelId="{69E5F9EF-2946-4647-A800-AE6D0CA2A556}">
      <dgm:prSet phldrT="[Texto]" custT="1"/>
      <dgm:spPr/>
      <dgm:t>
        <a:bodyPr/>
        <a:lstStyle/>
        <a:p>
          <a:r>
            <a:rPr lang="es-MX" sz="1600" b="1" dirty="0" smtClean="0">
              <a:solidFill>
                <a:schemeClr val="tx1"/>
              </a:solidFill>
            </a:rPr>
            <a:t>Venta en cadenas de supermercados</a:t>
          </a:r>
          <a:endParaRPr lang="es-ES" sz="1600" b="1" dirty="0">
            <a:solidFill>
              <a:schemeClr val="tx1"/>
            </a:solidFill>
          </a:endParaRPr>
        </a:p>
      </dgm:t>
    </dgm:pt>
    <dgm:pt modelId="{3D2E32ED-15BC-464F-86D3-7D2B8D4D08AE}" type="sibTrans" cxnId="{9A9997D0-CBEC-45E4-B612-4D11017D737E}">
      <dgm:prSet/>
      <dgm:spPr/>
      <dgm:t>
        <a:bodyPr/>
        <a:lstStyle/>
        <a:p>
          <a:endParaRPr lang="es-ES"/>
        </a:p>
      </dgm:t>
    </dgm:pt>
    <dgm:pt modelId="{8FA83BC4-9428-4312-B9C4-F67A6F2DA08A}" type="parTrans" cxnId="{9A9997D0-CBEC-45E4-B612-4D11017D737E}">
      <dgm:prSet/>
      <dgm:spPr/>
      <dgm:t>
        <a:bodyPr/>
        <a:lstStyle/>
        <a:p>
          <a:endParaRPr lang="es-ES"/>
        </a:p>
      </dgm:t>
    </dgm:pt>
    <dgm:pt modelId="{A382E492-B36A-4342-964C-4B1E82F33A30}">
      <dgm:prSet phldrT="[Texto]"/>
      <dgm:spPr/>
      <dgm:t>
        <a:bodyPr/>
        <a:lstStyle/>
        <a:p>
          <a:r>
            <a:rPr lang="es-MX" b="1" dirty="0" smtClean="0">
              <a:solidFill>
                <a:schemeClr val="tx1"/>
              </a:solidFill>
            </a:rPr>
            <a:t>INSPI BRINDE SERVICIO EFICIENTE</a:t>
          </a:r>
          <a:endParaRPr lang="es-ES" b="1" dirty="0">
            <a:solidFill>
              <a:schemeClr val="tx1"/>
            </a:solidFill>
          </a:endParaRPr>
        </a:p>
      </dgm:t>
    </dgm:pt>
    <dgm:pt modelId="{B90BC663-1A89-4150-8861-2993CE976102}" type="sibTrans" cxnId="{41B74DF0-8B52-46BC-8BEE-C218C3A50EDB}">
      <dgm:prSet/>
      <dgm:spPr/>
      <dgm:t>
        <a:bodyPr/>
        <a:lstStyle/>
        <a:p>
          <a:endParaRPr lang="es-ES"/>
        </a:p>
      </dgm:t>
    </dgm:pt>
    <dgm:pt modelId="{AD9955A5-9B62-41BF-86F6-ED8CC13FAE01}" type="parTrans" cxnId="{41B74DF0-8B52-46BC-8BEE-C218C3A50EDB}">
      <dgm:prSet/>
      <dgm:spPr/>
      <dgm:t>
        <a:bodyPr/>
        <a:lstStyle/>
        <a:p>
          <a:endParaRPr lang="es-ES"/>
        </a:p>
      </dgm:t>
    </dgm:pt>
    <dgm:pt modelId="{BD39D9DD-CB0C-4E36-9611-D1714FF1462E}" type="pres">
      <dgm:prSet presAssocID="{688CC393-4BCA-49DE-BF97-A78705936B1C}" presName="composite" presStyleCnt="0">
        <dgm:presLayoutVars>
          <dgm:chMax val="5"/>
          <dgm:dir/>
          <dgm:animLvl val="ctr"/>
          <dgm:resizeHandles val="exact"/>
        </dgm:presLayoutVars>
      </dgm:prSet>
      <dgm:spPr/>
      <dgm:t>
        <a:bodyPr/>
        <a:lstStyle/>
        <a:p>
          <a:endParaRPr lang="es-ES"/>
        </a:p>
      </dgm:t>
    </dgm:pt>
    <dgm:pt modelId="{BC0BF97B-9EF7-44B5-A456-F317D682868E}" type="pres">
      <dgm:prSet presAssocID="{688CC393-4BCA-49DE-BF97-A78705936B1C}" presName="cycle" presStyleCnt="0"/>
      <dgm:spPr/>
    </dgm:pt>
    <dgm:pt modelId="{427AD959-860F-46D6-A81A-FD98FC2785DF}" type="pres">
      <dgm:prSet presAssocID="{688CC393-4BCA-49DE-BF97-A78705936B1C}" presName="centerShape" presStyleCnt="0"/>
      <dgm:spPr/>
    </dgm:pt>
    <dgm:pt modelId="{7D82BA6F-8A42-41B5-BD80-97928E2F18AC}" type="pres">
      <dgm:prSet presAssocID="{688CC393-4BCA-49DE-BF97-A78705936B1C}" presName="connSite" presStyleLbl="node1" presStyleIdx="0" presStyleCnt="6"/>
      <dgm:spPr/>
    </dgm:pt>
    <dgm:pt modelId="{FED0D29A-231E-4789-B928-30617698B72A}" type="pres">
      <dgm:prSet presAssocID="{688CC393-4BCA-49DE-BF97-A78705936B1C}" presName="visible" presStyleLbl="node1" presStyleIdx="0" presStyleCnt="6" custScaleX="173731" custScaleY="166253" custLinFactNeighborX="-69860" custLinFactNeighborY="-6056"/>
      <dgm:spPr/>
    </dgm:pt>
    <dgm:pt modelId="{87450B53-63BA-43AD-BEE2-64F2AD1E9E2D}" type="pres">
      <dgm:prSet presAssocID="{665C0AAB-9B34-42E9-9444-ECEFB3C9450B}" presName="Name25" presStyleLbl="parChTrans1D1" presStyleIdx="0" presStyleCnt="5"/>
      <dgm:spPr/>
      <dgm:t>
        <a:bodyPr/>
        <a:lstStyle/>
        <a:p>
          <a:endParaRPr lang="es-ES"/>
        </a:p>
      </dgm:t>
    </dgm:pt>
    <dgm:pt modelId="{AB19580C-769B-4449-BC40-D3FEE4D6FBC2}" type="pres">
      <dgm:prSet presAssocID="{40B637FA-FC63-45BC-88D1-A3758652F488}" presName="node" presStyleCnt="0"/>
      <dgm:spPr/>
    </dgm:pt>
    <dgm:pt modelId="{AEC8B91E-457E-47DA-8707-4BC97545AF5B}" type="pres">
      <dgm:prSet presAssocID="{40B637FA-FC63-45BC-88D1-A3758652F488}" presName="parentNode" presStyleLbl="node1" presStyleIdx="1" presStyleCnt="6" custScaleX="299033" custLinFactNeighborX="-45388" custLinFactNeighborY="-398">
        <dgm:presLayoutVars>
          <dgm:chMax val="1"/>
          <dgm:bulletEnabled val="1"/>
        </dgm:presLayoutVars>
      </dgm:prSet>
      <dgm:spPr/>
      <dgm:t>
        <a:bodyPr/>
        <a:lstStyle/>
        <a:p>
          <a:endParaRPr lang="es-ES"/>
        </a:p>
      </dgm:t>
    </dgm:pt>
    <dgm:pt modelId="{0020A938-0286-4692-96FA-3945A7BACFD8}" type="pres">
      <dgm:prSet presAssocID="{40B637FA-FC63-45BC-88D1-A3758652F488}" presName="childNode" presStyleLbl="revTx" presStyleIdx="0" presStyleCnt="0">
        <dgm:presLayoutVars>
          <dgm:bulletEnabled val="1"/>
        </dgm:presLayoutVars>
      </dgm:prSet>
      <dgm:spPr/>
    </dgm:pt>
    <dgm:pt modelId="{DA90E6FD-C439-43BB-99DA-1AA39AA8C8A2}" type="pres">
      <dgm:prSet presAssocID="{7BE94755-825E-4774-8F2B-D2ED954D5A8D}" presName="Name25" presStyleLbl="parChTrans1D1" presStyleIdx="1" presStyleCnt="5"/>
      <dgm:spPr/>
      <dgm:t>
        <a:bodyPr/>
        <a:lstStyle/>
        <a:p>
          <a:endParaRPr lang="es-ES"/>
        </a:p>
      </dgm:t>
    </dgm:pt>
    <dgm:pt modelId="{5A08FFC7-7E9B-431A-9405-1987FC65CA47}" type="pres">
      <dgm:prSet presAssocID="{BDAB9976-A230-4BEF-BAD7-3387A1519ED4}" presName="node" presStyleCnt="0"/>
      <dgm:spPr/>
    </dgm:pt>
    <dgm:pt modelId="{16BDF2BE-C5BB-408D-AEDA-C000184B5A27}" type="pres">
      <dgm:prSet presAssocID="{BDAB9976-A230-4BEF-BAD7-3387A1519ED4}" presName="parentNode" presStyleLbl="node1" presStyleIdx="2" presStyleCnt="6" custScaleX="338586" custScaleY="140367" custLinFactNeighborX="34433" custLinFactNeighborY="-700">
        <dgm:presLayoutVars>
          <dgm:chMax val="1"/>
          <dgm:bulletEnabled val="1"/>
        </dgm:presLayoutVars>
      </dgm:prSet>
      <dgm:spPr/>
      <dgm:t>
        <a:bodyPr/>
        <a:lstStyle/>
        <a:p>
          <a:endParaRPr lang="es-ES"/>
        </a:p>
      </dgm:t>
    </dgm:pt>
    <dgm:pt modelId="{622B43D5-8827-4771-9EE9-D1704AC676E7}" type="pres">
      <dgm:prSet presAssocID="{BDAB9976-A230-4BEF-BAD7-3387A1519ED4}" presName="childNode" presStyleLbl="revTx" presStyleIdx="0" presStyleCnt="0">
        <dgm:presLayoutVars>
          <dgm:bulletEnabled val="1"/>
        </dgm:presLayoutVars>
      </dgm:prSet>
      <dgm:spPr/>
    </dgm:pt>
    <dgm:pt modelId="{FD71A41C-E44B-41F2-93C2-54EAA8912AE8}" type="pres">
      <dgm:prSet presAssocID="{82AB34DD-C202-48D8-8E70-BCC19058F599}" presName="Name25" presStyleLbl="parChTrans1D1" presStyleIdx="2" presStyleCnt="5"/>
      <dgm:spPr/>
      <dgm:t>
        <a:bodyPr/>
        <a:lstStyle/>
        <a:p>
          <a:endParaRPr lang="es-ES"/>
        </a:p>
      </dgm:t>
    </dgm:pt>
    <dgm:pt modelId="{9FD51D67-968C-4B3A-AF0F-FCA8B7136B17}" type="pres">
      <dgm:prSet presAssocID="{0ADDE8A7-A07E-4C8D-A636-13F56A058A21}" presName="node" presStyleCnt="0"/>
      <dgm:spPr/>
    </dgm:pt>
    <dgm:pt modelId="{1997EA0C-9A79-41C9-BBC4-5C764DC9DAD9}" type="pres">
      <dgm:prSet presAssocID="{0ADDE8A7-A07E-4C8D-A636-13F56A058A21}" presName="parentNode" presStyleLbl="node1" presStyleIdx="3" presStyleCnt="6" custScaleX="272046" custLinFactNeighborX="1105" custLinFactNeighborY="6757">
        <dgm:presLayoutVars>
          <dgm:chMax val="1"/>
          <dgm:bulletEnabled val="1"/>
        </dgm:presLayoutVars>
      </dgm:prSet>
      <dgm:spPr/>
      <dgm:t>
        <a:bodyPr/>
        <a:lstStyle/>
        <a:p>
          <a:endParaRPr lang="es-ES"/>
        </a:p>
      </dgm:t>
    </dgm:pt>
    <dgm:pt modelId="{ED49336E-5391-4FF0-94D4-BE95A9DB6F4C}" type="pres">
      <dgm:prSet presAssocID="{0ADDE8A7-A07E-4C8D-A636-13F56A058A21}" presName="childNode" presStyleLbl="revTx" presStyleIdx="0" presStyleCnt="0">
        <dgm:presLayoutVars>
          <dgm:bulletEnabled val="1"/>
        </dgm:presLayoutVars>
      </dgm:prSet>
      <dgm:spPr/>
      <dgm:t>
        <a:bodyPr/>
        <a:lstStyle/>
        <a:p>
          <a:endParaRPr lang="es-ES"/>
        </a:p>
      </dgm:t>
    </dgm:pt>
    <dgm:pt modelId="{A61B3F87-309D-4297-BB6E-82FC9DDDAD9E}" type="pres">
      <dgm:prSet presAssocID="{8FA83BC4-9428-4312-B9C4-F67A6F2DA08A}" presName="Name25" presStyleLbl="parChTrans1D1" presStyleIdx="3" presStyleCnt="5"/>
      <dgm:spPr/>
      <dgm:t>
        <a:bodyPr/>
        <a:lstStyle/>
        <a:p>
          <a:endParaRPr lang="es-ES"/>
        </a:p>
      </dgm:t>
    </dgm:pt>
    <dgm:pt modelId="{A78F0467-5DDB-4426-847F-FDADA74191A5}" type="pres">
      <dgm:prSet presAssocID="{69E5F9EF-2946-4647-A800-AE6D0CA2A556}" presName="node" presStyleCnt="0"/>
      <dgm:spPr/>
    </dgm:pt>
    <dgm:pt modelId="{ABE03519-43CC-48E1-B769-D1E3680BCD3E}" type="pres">
      <dgm:prSet presAssocID="{69E5F9EF-2946-4647-A800-AE6D0CA2A556}" presName="parentNode" presStyleLbl="node1" presStyleIdx="4" presStyleCnt="6" custScaleX="264530">
        <dgm:presLayoutVars>
          <dgm:chMax val="1"/>
          <dgm:bulletEnabled val="1"/>
        </dgm:presLayoutVars>
      </dgm:prSet>
      <dgm:spPr/>
      <dgm:t>
        <a:bodyPr/>
        <a:lstStyle/>
        <a:p>
          <a:endParaRPr lang="es-ES"/>
        </a:p>
      </dgm:t>
    </dgm:pt>
    <dgm:pt modelId="{D7719360-680A-4ACD-A6BF-5EAF48A6BA81}" type="pres">
      <dgm:prSet presAssocID="{69E5F9EF-2946-4647-A800-AE6D0CA2A556}" presName="childNode" presStyleLbl="revTx" presStyleIdx="0" presStyleCnt="0">
        <dgm:presLayoutVars>
          <dgm:bulletEnabled val="1"/>
        </dgm:presLayoutVars>
      </dgm:prSet>
      <dgm:spPr/>
      <dgm:t>
        <a:bodyPr/>
        <a:lstStyle/>
        <a:p>
          <a:endParaRPr lang="es-ES"/>
        </a:p>
      </dgm:t>
    </dgm:pt>
    <dgm:pt modelId="{03C3B3D2-69C3-4557-89D6-8867D26E6920}" type="pres">
      <dgm:prSet presAssocID="{AD9955A5-9B62-41BF-86F6-ED8CC13FAE01}" presName="Name25" presStyleLbl="parChTrans1D1" presStyleIdx="4" presStyleCnt="5"/>
      <dgm:spPr/>
      <dgm:t>
        <a:bodyPr/>
        <a:lstStyle/>
        <a:p>
          <a:endParaRPr lang="es-ES"/>
        </a:p>
      </dgm:t>
    </dgm:pt>
    <dgm:pt modelId="{63A79CF8-5C66-483D-A26F-301FC754D373}" type="pres">
      <dgm:prSet presAssocID="{A382E492-B36A-4342-964C-4B1E82F33A30}" presName="node" presStyleCnt="0"/>
      <dgm:spPr/>
    </dgm:pt>
    <dgm:pt modelId="{B377642E-DFCE-49CC-BBF3-B008753DD2CE}" type="pres">
      <dgm:prSet presAssocID="{A382E492-B36A-4342-964C-4B1E82F33A30}" presName="parentNode" presStyleLbl="node1" presStyleIdx="5" presStyleCnt="6" custScaleX="343755" custLinFactNeighborX="-48488" custLinFactNeighborY="19457">
        <dgm:presLayoutVars>
          <dgm:chMax val="1"/>
          <dgm:bulletEnabled val="1"/>
        </dgm:presLayoutVars>
      </dgm:prSet>
      <dgm:spPr/>
      <dgm:t>
        <a:bodyPr/>
        <a:lstStyle/>
        <a:p>
          <a:endParaRPr lang="es-ES"/>
        </a:p>
      </dgm:t>
    </dgm:pt>
    <dgm:pt modelId="{F5614614-2AB3-4EE6-8F8C-3710788CF137}" type="pres">
      <dgm:prSet presAssocID="{A382E492-B36A-4342-964C-4B1E82F33A30}" presName="childNode" presStyleLbl="revTx" presStyleIdx="0" presStyleCnt="0">
        <dgm:presLayoutVars>
          <dgm:bulletEnabled val="1"/>
        </dgm:presLayoutVars>
      </dgm:prSet>
      <dgm:spPr/>
      <dgm:t>
        <a:bodyPr/>
        <a:lstStyle/>
        <a:p>
          <a:endParaRPr lang="es-ES"/>
        </a:p>
      </dgm:t>
    </dgm:pt>
  </dgm:ptLst>
  <dgm:cxnLst>
    <dgm:cxn modelId="{F80BF35A-DBBE-4A34-B56C-128D933112EE}" srcId="{688CC393-4BCA-49DE-BF97-A78705936B1C}" destId="{40B637FA-FC63-45BC-88D1-A3758652F488}" srcOrd="0" destOrd="0" parTransId="{665C0AAB-9B34-42E9-9444-ECEFB3C9450B}" sibTransId="{A6752890-C71C-4351-BD16-6E3549871064}"/>
    <dgm:cxn modelId="{F620B406-D874-4615-8825-DEC431069DC6}" type="presOf" srcId="{665C0AAB-9B34-42E9-9444-ECEFB3C9450B}" destId="{87450B53-63BA-43AD-BEE2-64F2AD1E9E2D}" srcOrd="0" destOrd="0" presId="urn:microsoft.com/office/officeart/2005/8/layout/radial2"/>
    <dgm:cxn modelId="{9A9997D0-CBEC-45E4-B612-4D11017D737E}" srcId="{688CC393-4BCA-49DE-BF97-A78705936B1C}" destId="{69E5F9EF-2946-4647-A800-AE6D0CA2A556}" srcOrd="3" destOrd="0" parTransId="{8FA83BC4-9428-4312-B9C4-F67A6F2DA08A}" sibTransId="{3D2E32ED-15BC-464F-86D3-7D2B8D4D08AE}"/>
    <dgm:cxn modelId="{D614E45E-F084-4A55-9512-CC0606B32B80}" type="presOf" srcId="{AD9955A5-9B62-41BF-86F6-ED8CC13FAE01}" destId="{03C3B3D2-69C3-4557-89D6-8867D26E6920}" srcOrd="0" destOrd="0" presId="urn:microsoft.com/office/officeart/2005/8/layout/radial2"/>
    <dgm:cxn modelId="{AA017A71-BEF4-44A0-BA59-26A534EC3224}" type="presOf" srcId="{0ADDE8A7-A07E-4C8D-A636-13F56A058A21}" destId="{1997EA0C-9A79-41C9-BBC4-5C764DC9DAD9}" srcOrd="0" destOrd="0" presId="urn:microsoft.com/office/officeart/2005/8/layout/radial2"/>
    <dgm:cxn modelId="{41B74DF0-8B52-46BC-8BEE-C218C3A50EDB}" srcId="{688CC393-4BCA-49DE-BF97-A78705936B1C}" destId="{A382E492-B36A-4342-964C-4B1E82F33A30}" srcOrd="4" destOrd="0" parTransId="{AD9955A5-9B62-41BF-86F6-ED8CC13FAE01}" sibTransId="{B90BC663-1A89-4150-8861-2993CE976102}"/>
    <dgm:cxn modelId="{788DEA40-55B5-43FF-A425-7B5F4A285E15}" type="presOf" srcId="{40B637FA-FC63-45BC-88D1-A3758652F488}" destId="{AEC8B91E-457E-47DA-8707-4BC97545AF5B}" srcOrd="0" destOrd="0" presId="urn:microsoft.com/office/officeart/2005/8/layout/radial2"/>
    <dgm:cxn modelId="{AAD5ADDC-FC99-4940-9C73-5E59320ED4DA}" srcId="{688CC393-4BCA-49DE-BF97-A78705936B1C}" destId="{0ADDE8A7-A07E-4C8D-A636-13F56A058A21}" srcOrd="2" destOrd="0" parTransId="{82AB34DD-C202-48D8-8E70-BCC19058F599}" sibTransId="{1BBE23F6-F18B-4E59-A3D3-56EABAE0FD33}"/>
    <dgm:cxn modelId="{661549E8-91AD-4A53-B12E-B9C6CAF3ACFB}" type="presOf" srcId="{A382E492-B36A-4342-964C-4B1E82F33A30}" destId="{B377642E-DFCE-49CC-BBF3-B008753DD2CE}" srcOrd="0" destOrd="0" presId="urn:microsoft.com/office/officeart/2005/8/layout/radial2"/>
    <dgm:cxn modelId="{8347BDAC-7F9C-441F-B9C9-99ADBFEB9260}" srcId="{688CC393-4BCA-49DE-BF97-A78705936B1C}" destId="{BDAB9976-A230-4BEF-BAD7-3387A1519ED4}" srcOrd="1" destOrd="0" parTransId="{7BE94755-825E-4774-8F2B-D2ED954D5A8D}" sibTransId="{C20C1D90-4A08-4439-A018-1191A50FD6F6}"/>
    <dgm:cxn modelId="{A310BEE7-304D-4451-9AE3-FE775E753C9F}" type="presOf" srcId="{BDAB9976-A230-4BEF-BAD7-3387A1519ED4}" destId="{16BDF2BE-C5BB-408D-AEDA-C000184B5A27}" srcOrd="0" destOrd="0" presId="urn:microsoft.com/office/officeart/2005/8/layout/radial2"/>
    <dgm:cxn modelId="{5DBFE68A-D5AA-4992-8AF1-B991E586F8B3}" type="presOf" srcId="{8FA83BC4-9428-4312-B9C4-F67A6F2DA08A}" destId="{A61B3F87-309D-4297-BB6E-82FC9DDDAD9E}" srcOrd="0" destOrd="0" presId="urn:microsoft.com/office/officeart/2005/8/layout/radial2"/>
    <dgm:cxn modelId="{8B6C68E6-BC44-42F8-ADC9-EF5D93B73886}" type="presOf" srcId="{7BE94755-825E-4774-8F2B-D2ED954D5A8D}" destId="{DA90E6FD-C439-43BB-99DA-1AA39AA8C8A2}" srcOrd="0" destOrd="0" presId="urn:microsoft.com/office/officeart/2005/8/layout/radial2"/>
    <dgm:cxn modelId="{79ABDF00-A184-4060-912D-03824E6037E6}" type="presOf" srcId="{82AB34DD-C202-48D8-8E70-BCC19058F599}" destId="{FD71A41C-E44B-41F2-93C2-54EAA8912AE8}" srcOrd="0" destOrd="0" presId="urn:microsoft.com/office/officeart/2005/8/layout/radial2"/>
    <dgm:cxn modelId="{A234A06B-73E4-41E5-9783-410C75C2F108}" type="presOf" srcId="{688CC393-4BCA-49DE-BF97-A78705936B1C}" destId="{BD39D9DD-CB0C-4E36-9611-D1714FF1462E}" srcOrd="0" destOrd="0" presId="urn:microsoft.com/office/officeart/2005/8/layout/radial2"/>
    <dgm:cxn modelId="{6069E9B1-CC6B-4CBE-BB1A-8B0E54E2D023}" type="presOf" srcId="{69E5F9EF-2946-4647-A800-AE6D0CA2A556}" destId="{ABE03519-43CC-48E1-B769-D1E3680BCD3E}" srcOrd="0" destOrd="0" presId="urn:microsoft.com/office/officeart/2005/8/layout/radial2"/>
    <dgm:cxn modelId="{BB431F90-2980-4BD9-8B4B-F9D54D1C4B21}" type="presParOf" srcId="{BD39D9DD-CB0C-4E36-9611-D1714FF1462E}" destId="{BC0BF97B-9EF7-44B5-A456-F317D682868E}" srcOrd="0" destOrd="0" presId="urn:microsoft.com/office/officeart/2005/8/layout/radial2"/>
    <dgm:cxn modelId="{E78485B4-F055-4266-8694-746AE624D93D}" type="presParOf" srcId="{BC0BF97B-9EF7-44B5-A456-F317D682868E}" destId="{427AD959-860F-46D6-A81A-FD98FC2785DF}" srcOrd="0" destOrd="0" presId="urn:microsoft.com/office/officeart/2005/8/layout/radial2"/>
    <dgm:cxn modelId="{AB3ABF5E-039A-47C9-8359-8844A9D7F3CC}" type="presParOf" srcId="{427AD959-860F-46D6-A81A-FD98FC2785DF}" destId="{7D82BA6F-8A42-41B5-BD80-97928E2F18AC}" srcOrd="0" destOrd="0" presId="urn:microsoft.com/office/officeart/2005/8/layout/radial2"/>
    <dgm:cxn modelId="{FC375690-54D6-4B1B-960B-F67B28F3C1F0}" type="presParOf" srcId="{427AD959-860F-46D6-A81A-FD98FC2785DF}" destId="{FED0D29A-231E-4789-B928-30617698B72A}" srcOrd="1" destOrd="0" presId="urn:microsoft.com/office/officeart/2005/8/layout/radial2"/>
    <dgm:cxn modelId="{3C030528-8C4D-47BA-B7CD-F0CAB3B6879B}" type="presParOf" srcId="{BC0BF97B-9EF7-44B5-A456-F317D682868E}" destId="{87450B53-63BA-43AD-BEE2-64F2AD1E9E2D}" srcOrd="1" destOrd="0" presId="urn:microsoft.com/office/officeart/2005/8/layout/radial2"/>
    <dgm:cxn modelId="{0A36C067-8D26-41F1-B263-7CEFBFBCF805}" type="presParOf" srcId="{BC0BF97B-9EF7-44B5-A456-F317D682868E}" destId="{AB19580C-769B-4449-BC40-D3FEE4D6FBC2}" srcOrd="2" destOrd="0" presId="urn:microsoft.com/office/officeart/2005/8/layout/radial2"/>
    <dgm:cxn modelId="{C547AD0F-C157-4AB2-8595-1B952F209D41}" type="presParOf" srcId="{AB19580C-769B-4449-BC40-D3FEE4D6FBC2}" destId="{AEC8B91E-457E-47DA-8707-4BC97545AF5B}" srcOrd="0" destOrd="0" presId="urn:microsoft.com/office/officeart/2005/8/layout/radial2"/>
    <dgm:cxn modelId="{6CDF737C-500C-40C9-B039-EC28E22409AA}" type="presParOf" srcId="{AB19580C-769B-4449-BC40-D3FEE4D6FBC2}" destId="{0020A938-0286-4692-96FA-3945A7BACFD8}" srcOrd="1" destOrd="0" presId="urn:microsoft.com/office/officeart/2005/8/layout/radial2"/>
    <dgm:cxn modelId="{F4FD381E-A151-4E84-9471-97A64D5EAB3D}" type="presParOf" srcId="{BC0BF97B-9EF7-44B5-A456-F317D682868E}" destId="{DA90E6FD-C439-43BB-99DA-1AA39AA8C8A2}" srcOrd="3" destOrd="0" presId="urn:microsoft.com/office/officeart/2005/8/layout/radial2"/>
    <dgm:cxn modelId="{00D979F5-69DD-4DC0-B594-9B5EDE0A97F8}" type="presParOf" srcId="{BC0BF97B-9EF7-44B5-A456-F317D682868E}" destId="{5A08FFC7-7E9B-431A-9405-1987FC65CA47}" srcOrd="4" destOrd="0" presId="urn:microsoft.com/office/officeart/2005/8/layout/radial2"/>
    <dgm:cxn modelId="{A9525E31-026C-4A9F-8E7E-EDA35EEB6E3F}" type="presParOf" srcId="{5A08FFC7-7E9B-431A-9405-1987FC65CA47}" destId="{16BDF2BE-C5BB-408D-AEDA-C000184B5A27}" srcOrd="0" destOrd="0" presId="urn:microsoft.com/office/officeart/2005/8/layout/radial2"/>
    <dgm:cxn modelId="{9E1857AE-7FE2-467E-BE92-7A88703C904B}" type="presParOf" srcId="{5A08FFC7-7E9B-431A-9405-1987FC65CA47}" destId="{622B43D5-8827-4771-9EE9-D1704AC676E7}" srcOrd="1" destOrd="0" presId="urn:microsoft.com/office/officeart/2005/8/layout/radial2"/>
    <dgm:cxn modelId="{BF6B4E01-C722-4E96-ACAE-DCEE7290A713}" type="presParOf" srcId="{BC0BF97B-9EF7-44B5-A456-F317D682868E}" destId="{FD71A41C-E44B-41F2-93C2-54EAA8912AE8}" srcOrd="5" destOrd="0" presId="urn:microsoft.com/office/officeart/2005/8/layout/radial2"/>
    <dgm:cxn modelId="{0296F73A-1441-4190-938E-1F445F2A3695}" type="presParOf" srcId="{BC0BF97B-9EF7-44B5-A456-F317D682868E}" destId="{9FD51D67-968C-4B3A-AF0F-FCA8B7136B17}" srcOrd="6" destOrd="0" presId="urn:microsoft.com/office/officeart/2005/8/layout/radial2"/>
    <dgm:cxn modelId="{EB6CC446-B37F-4AC7-AEE2-2BC88482D440}" type="presParOf" srcId="{9FD51D67-968C-4B3A-AF0F-FCA8B7136B17}" destId="{1997EA0C-9A79-41C9-BBC4-5C764DC9DAD9}" srcOrd="0" destOrd="0" presId="urn:microsoft.com/office/officeart/2005/8/layout/radial2"/>
    <dgm:cxn modelId="{98EC5CE0-B57E-4A47-9C1F-85FAB5E2A95A}" type="presParOf" srcId="{9FD51D67-968C-4B3A-AF0F-FCA8B7136B17}" destId="{ED49336E-5391-4FF0-94D4-BE95A9DB6F4C}" srcOrd="1" destOrd="0" presId="urn:microsoft.com/office/officeart/2005/8/layout/radial2"/>
    <dgm:cxn modelId="{BB97DCD1-92D5-457B-8270-62E435420389}" type="presParOf" srcId="{BC0BF97B-9EF7-44B5-A456-F317D682868E}" destId="{A61B3F87-309D-4297-BB6E-82FC9DDDAD9E}" srcOrd="7" destOrd="0" presId="urn:microsoft.com/office/officeart/2005/8/layout/radial2"/>
    <dgm:cxn modelId="{3E2358C3-B514-469A-8DFF-19284AD9E36D}" type="presParOf" srcId="{BC0BF97B-9EF7-44B5-A456-F317D682868E}" destId="{A78F0467-5DDB-4426-847F-FDADA74191A5}" srcOrd="8" destOrd="0" presId="urn:microsoft.com/office/officeart/2005/8/layout/radial2"/>
    <dgm:cxn modelId="{A753C0F4-2D73-43FC-8937-E3D4404295CE}" type="presParOf" srcId="{A78F0467-5DDB-4426-847F-FDADA74191A5}" destId="{ABE03519-43CC-48E1-B769-D1E3680BCD3E}" srcOrd="0" destOrd="0" presId="urn:microsoft.com/office/officeart/2005/8/layout/radial2"/>
    <dgm:cxn modelId="{5EBE78C6-0FCB-4A29-813D-46BA89685D55}" type="presParOf" srcId="{A78F0467-5DDB-4426-847F-FDADA74191A5}" destId="{D7719360-680A-4ACD-A6BF-5EAF48A6BA81}" srcOrd="1" destOrd="0" presId="urn:microsoft.com/office/officeart/2005/8/layout/radial2"/>
    <dgm:cxn modelId="{4EF728A8-BDA8-4429-A15F-96B905DC4294}" type="presParOf" srcId="{BC0BF97B-9EF7-44B5-A456-F317D682868E}" destId="{03C3B3D2-69C3-4557-89D6-8867D26E6920}" srcOrd="9" destOrd="0" presId="urn:microsoft.com/office/officeart/2005/8/layout/radial2"/>
    <dgm:cxn modelId="{3355C6F7-2D40-4F28-90AA-B741B4DA60D0}" type="presParOf" srcId="{BC0BF97B-9EF7-44B5-A456-F317D682868E}" destId="{63A79CF8-5C66-483D-A26F-301FC754D373}" srcOrd="10" destOrd="0" presId="urn:microsoft.com/office/officeart/2005/8/layout/radial2"/>
    <dgm:cxn modelId="{5DD80D7D-B25E-49BE-9ED2-8C7EAAD2F0CB}" type="presParOf" srcId="{63A79CF8-5C66-483D-A26F-301FC754D373}" destId="{B377642E-DFCE-49CC-BBF3-B008753DD2CE}" srcOrd="0" destOrd="0" presId="urn:microsoft.com/office/officeart/2005/8/layout/radial2"/>
    <dgm:cxn modelId="{A5DFA848-1618-48FC-AEC2-07575E31CE68}" type="presParOf" srcId="{63A79CF8-5C66-483D-A26F-301FC754D373}" destId="{F5614614-2AB3-4EE6-8F8C-3710788CF137}" srcOrd="1" destOrd="0" presId="urn:microsoft.com/office/officeart/2005/8/layout/radial2"/>
  </dgm:cxnLst>
  <dgm:bg/>
  <dgm:whole/>
</dgm:dataModel>
</file>

<file path=ppt/diagrams/data2.xml><?xml version="1.0" encoding="utf-8"?>
<dgm:dataModel xmlns:dgm="http://schemas.openxmlformats.org/drawingml/2006/diagram" xmlns:a="http://schemas.openxmlformats.org/drawingml/2006/main">
  <dgm:ptLst>
    <dgm:pt modelId="{688CC393-4BCA-49DE-BF97-A78705936B1C}"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s-ES"/>
        </a:p>
      </dgm:t>
    </dgm:pt>
    <dgm:pt modelId="{BDAB9976-A230-4BEF-BAD7-3387A1519ED4}">
      <dgm:prSet/>
      <dgm:spPr/>
      <dgm:t>
        <a:bodyPr/>
        <a:lstStyle/>
        <a:p>
          <a:endParaRPr lang="es-ES" dirty="0"/>
        </a:p>
      </dgm:t>
    </dgm:pt>
    <dgm:pt modelId="{7BE94755-825E-4774-8F2B-D2ED954D5A8D}" type="parTrans" cxnId="{8347BDAC-7F9C-441F-B9C9-99ADBFEB9260}">
      <dgm:prSet/>
      <dgm:spPr/>
      <dgm:t>
        <a:bodyPr/>
        <a:lstStyle/>
        <a:p>
          <a:endParaRPr lang="es-ES"/>
        </a:p>
      </dgm:t>
    </dgm:pt>
    <dgm:pt modelId="{C20C1D90-4A08-4439-A018-1191A50FD6F6}" type="sibTrans" cxnId="{8347BDAC-7F9C-441F-B9C9-99ADBFEB9260}">
      <dgm:prSet/>
      <dgm:spPr/>
      <dgm:t>
        <a:bodyPr/>
        <a:lstStyle/>
        <a:p>
          <a:endParaRPr lang="es-ES"/>
        </a:p>
      </dgm:t>
    </dgm:pt>
    <dgm:pt modelId="{40B637FA-FC63-45BC-88D1-A3758652F488}">
      <dgm:prSet/>
      <dgm:spPr/>
      <dgm:t>
        <a:bodyPr/>
        <a:lstStyle/>
        <a:p>
          <a:endParaRPr lang="es-ES" dirty="0"/>
        </a:p>
      </dgm:t>
    </dgm:pt>
    <dgm:pt modelId="{A6752890-C71C-4351-BD16-6E3549871064}" type="sibTrans" cxnId="{F80BF35A-DBBE-4A34-B56C-128D933112EE}">
      <dgm:prSet/>
      <dgm:spPr/>
      <dgm:t>
        <a:bodyPr/>
        <a:lstStyle/>
        <a:p>
          <a:endParaRPr lang="es-ES"/>
        </a:p>
      </dgm:t>
    </dgm:pt>
    <dgm:pt modelId="{665C0AAB-9B34-42E9-9444-ECEFB3C9450B}" type="parTrans" cxnId="{F80BF35A-DBBE-4A34-B56C-128D933112EE}">
      <dgm:prSet/>
      <dgm:spPr/>
      <dgm:t>
        <a:bodyPr/>
        <a:lstStyle/>
        <a:p>
          <a:endParaRPr lang="es-ES"/>
        </a:p>
      </dgm:t>
    </dgm:pt>
    <dgm:pt modelId="{0ADDE8A7-A07E-4C8D-A636-13F56A058A21}">
      <dgm:prSet phldrT="[Texto]"/>
      <dgm:spPr/>
      <dgm:t>
        <a:bodyPr/>
        <a:lstStyle/>
        <a:p>
          <a:endParaRPr lang="es-ES" dirty="0"/>
        </a:p>
      </dgm:t>
    </dgm:pt>
    <dgm:pt modelId="{1BBE23F6-F18B-4E59-A3D3-56EABAE0FD33}" type="sibTrans" cxnId="{AAD5ADDC-FC99-4940-9C73-5E59320ED4DA}">
      <dgm:prSet/>
      <dgm:spPr/>
      <dgm:t>
        <a:bodyPr/>
        <a:lstStyle/>
        <a:p>
          <a:endParaRPr lang="es-ES"/>
        </a:p>
      </dgm:t>
    </dgm:pt>
    <dgm:pt modelId="{82AB34DD-C202-48D8-8E70-BCC19058F599}" type="parTrans" cxnId="{AAD5ADDC-FC99-4940-9C73-5E59320ED4DA}">
      <dgm:prSet/>
      <dgm:spPr/>
      <dgm:t>
        <a:bodyPr/>
        <a:lstStyle/>
        <a:p>
          <a:endParaRPr lang="es-ES"/>
        </a:p>
      </dgm:t>
    </dgm:pt>
    <dgm:pt modelId="{69E5F9EF-2946-4647-A800-AE6D0CA2A556}">
      <dgm:prSet phldrT="[Texto]" custT="1"/>
      <dgm:spPr/>
      <dgm:t>
        <a:bodyPr/>
        <a:lstStyle/>
        <a:p>
          <a:endParaRPr lang="es-ES" sz="1600" b="1" dirty="0">
            <a:solidFill>
              <a:schemeClr val="tx1"/>
            </a:solidFill>
          </a:endParaRPr>
        </a:p>
      </dgm:t>
    </dgm:pt>
    <dgm:pt modelId="{3D2E32ED-15BC-464F-86D3-7D2B8D4D08AE}" type="sibTrans" cxnId="{9A9997D0-CBEC-45E4-B612-4D11017D737E}">
      <dgm:prSet/>
      <dgm:spPr/>
      <dgm:t>
        <a:bodyPr/>
        <a:lstStyle/>
        <a:p>
          <a:endParaRPr lang="es-ES"/>
        </a:p>
      </dgm:t>
    </dgm:pt>
    <dgm:pt modelId="{8FA83BC4-9428-4312-B9C4-F67A6F2DA08A}" type="parTrans" cxnId="{9A9997D0-CBEC-45E4-B612-4D11017D737E}">
      <dgm:prSet/>
      <dgm:spPr/>
      <dgm:t>
        <a:bodyPr/>
        <a:lstStyle/>
        <a:p>
          <a:endParaRPr lang="es-ES"/>
        </a:p>
      </dgm:t>
    </dgm:pt>
    <dgm:pt modelId="{A382E492-B36A-4342-964C-4B1E82F33A30}">
      <dgm:prSet phldrT="[Texto]"/>
      <dgm:spPr/>
      <dgm:t>
        <a:bodyPr/>
        <a:lstStyle/>
        <a:p>
          <a:endParaRPr lang="es-ES" b="1" dirty="0">
            <a:solidFill>
              <a:schemeClr val="tx1"/>
            </a:solidFill>
          </a:endParaRPr>
        </a:p>
      </dgm:t>
    </dgm:pt>
    <dgm:pt modelId="{B90BC663-1A89-4150-8861-2993CE976102}" type="sibTrans" cxnId="{41B74DF0-8B52-46BC-8BEE-C218C3A50EDB}">
      <dgm:prSet/>
      <dgm:spPr/>
      <dgm:t>
        <a:bodyPr/>
        <a:lstStyle/>
        <a:p>
          <a:endParaRPr lang="es-ES"/>
        </a:p>
      </dgm:t>
    </dgm:pt>
    <dgm:pt modelId="{AD9955A5-9B62-41BF-86F6-ED8CC13FAE01}" type="parTrans" cxnId="{41B74DF0-8B52-46BC-8BEE-C218C3A50EDB}">
      <dgm:prSet/>
      <dgm:spPr/>
      <dgm:t>
        <a:bodyPr/>
        <a:lstStyle/>
        <a:p>
          <a:endParaRPr lang="es-ES"/>
        </a:p>
      </dgm:t>
    </dgm:pt>
    <dgm:pt modelId="{BD39D9DD-CB0C-4E36-9611-D1714FF1462E}" type="pres">
      <dgm:prSet presAssocID="{688CC393-4BCA-49DE-BF97-A78705936B1C}" presName="composite" presStyleCnt="0">
        <dgm:presLayoutVars>
          <dgm:chMax val="5"/>
          <dgm:dir/>
          <dgm:animLvl val="ctr"/>
          <dgm:resizeHandles val="exact"/>
        </dgm:presLayoutVars>
      </dgm:prSet>
      <dgm:spPr/>
      <dgm:t>
        <a:bodyPr/>
        <a:lstStyle/>
        <a:p>
          <a:endParaRPr lang="es-ES"/>
        </a:p>
      </dgm:t>
    </dgm:pt>
    <dgm:pt modelId="{BC0BF97B-9EF7-44B5-A456-F317D682868E}" type="pres">
      <dgm:prSet presAssocID="{688CC393-4BCA-49DE-BF97-A78705936B1C}" presName="cycle" presStyleCnt="0"/>
      <dgm:spPr/>
    </dgm:pt>
    <dgm:pt modelId="{427AD959-860F-46D6-A81A-FD98FC2785DF}" type="pres">
      <dgm:prSet presAssocID="{688CC393-4BCA-49DE-BF97-A78705936B1C}" presName="centerShape" presStyleCnt="0"/>
      <dgm:spPr/>
    </dgm:pt>
    <dgm:pt modelId="{7D82BA6F-8A42-41B5-BD80-97928E2F18AC}" type="pres">
      <dgm:prSet presAssocID="{688CC393-4BCA-49DE-BF97-A78705936B1C}" presName="connSite" presStyleLbl="node1" presStyleIdx="0" presStyleCnt="6"/>
      <dgm:spPr/>
    </dgm:pt>
    <dgm:pt modelId="{FED0D29A-231E-4789-B928-30617698B72A}" type="pres">
      <dgm:prSet presAssocID="{688CC393-4BCA-49DE-BF97-A78705936B1C}" presName="visible" presStyleLbl="node1" presStyleIdx="0" presStyleCnt="6" custScaleX="173731" custScaleY="166253" custLinFactNeighborX="-69860" custLinFactNeighborY="-6056"/>
      <dgm:spPr/>
    </dgm:pt>
    <dgm:pt modelId="{87450B53-63BA-43AD-BEE2-64F2AD1E9E2D}" type="pres">
      <dgm:prSet presAssocID="{665C0AAB-9B34-42E9-9444-ECEFB3C9450B}" presName="Name25" presStyleLbl="parChTrans1D1" presStyleIdx="0" presStyleCnt="5"/>
      <dgm:spPr/>
      <dgm:t>
        <a:bodyPr/>
        <a:lstStyle/>
        <a:p>
          <a:endParaRPr lang="es-ES"/>
        </a:p>
      </dgm:t>
    </dgm:pt>
    <dgm:pt modelId="{AB19580C-769B-4449-BC40-D3FEE4D6FBC2}" type="pres">
      <dgm:prSet presAssocID="{40B637FA-FC63-45BC-88D1-A3758652F488}" presName="node" presStyleCnt="0"/>
      <dgm:spPr/>
    </dgm:pt>
    <dgm:pt modelId="{AEC8B91E-457E-47DA-8707-4BC97545AF5B}" type="pres">
      <dgm:prSet presAssocID="{40B637FA-FC63-45BC-88D1-A3758652F488}" presName="parentNode" presStyleLbl="node1" presStyleIdx="1" presStyleCnt="6" custScaleX="354466" custScaleY="136955" custLinFactNeighborX="-48851" custLinFactNeighborY="8901">
        <dgm:presLayoutVars>
          <dgm:chMax val="1"/>
          <dgm:bulletEnabled val="1"/>
        </dgm:presLayoutVars>
      </dgm:prSet>
      <dgm:spPr/>
      <dgm:t>
        <a:bodyPr/>
        <a:lstStyle/>
        <a:p>
          <a:endParaRPr lang="es-ES"/>
        </a:p>
      </dgm:t>
    </dgm:pt>
    <dgm:pt modelId="{0020A938-0286-4692-96FA-3945A7BACFD8}" type="pres">
      <dgm:prSet presAssocID="{40B637FA-FC63-45BC-88D1-A3758652F488}" presName="childNode" presStyleLbl="revTx" presStyleIdx="0" presStyleCnt="0">
        <dgm:presLayoutVars>
          <dgm:bulletEnabled val="1"/>
        </dgm:presLayoutVars>
      </dgm:prSet>
      <dgm:spPr/>
    </dgm:pt>
    <dgm:pt modelId="{DA90E6FD-C439-43BB-99DA-1AA39AA8C8A2}" type="pres">
      <dgm:prSet presAssocID="{7BE94755-825E-4774-8F2B-D2ED954D5A8D}" presName="Name25" presStyleLbl="parChTrans1D1" presStyleIdx="1" presStyleCnt="5"/>
      <dgm:spPr/>
      <dgm:t>
        <a:bodyPr/>
        <a:lstStyle/>
        <a:p>
          <a:endParaRPr lang="es-ES"/>
        </a:p>
      </dgm:t>
    </dgm:pt>
    <dgm:pt modelId="{5A08FFC7-7E9B-431A-9405-1987FC65CA47}" type="pres">
      <dgm:prSet presAssocID="{BDAB9976-A230-4BEF-BAD7-3387A1519ED4}" presName="node" presStyleCnt="0"/>
      <dgm:spPr/>
    </dgm:pt>
    <dgm:pt modelId="{16BDF2BE-C5BB-408D-AEDA-C000184B5A27}" type="pres">
      <dgm:prSet presAssocID="{BDAB9976-A230-4BEF-BAD7-3387A1519ED4}" presName="parentNode" presStyleLbl="node1" presStyleIdx="2" presStyleCnt="6" custScaleX="271168" custScaleY="140367" custLinFactNeighborX="49402" custLinFactNeighborY="10293">
        <dgm:presLayoutVars>
          <dgm:chMax val="1"/>
          <dgm:bulletEnabled val="1"/>
        </dgm:presLayoutVars>
      </dgm:prSet>
      <dgm:spPr/>
      <dgm:t>
        <a:bodyPr/>
        <a:lstStyle/>
        <a:p>
          <a:endParaRPr lang="es-ES"/>
        </a:p>
      </dgm:t>
    </dgm:pt>
    <dgm:pt modelId="{622B43D5-8827-4771-9EE9-D1704AC676E7}" type="pres">
      <dgm:prSet presAssocID="{BDAB9976-A230-4BEF-BAD7-3387A1519ED4}" presName="childNode" presStyleLbl="revTx" presStyleIdx="0" presStyleCnt="0">
        <dgm:presLayoutVars>
          <dgm:bulletEnabled val="1"/>
        </dgm:presLayoutVars>
      </dgm:prSet>
      <dgm:spPr/>
    </dgm:pt>
    <dgm:pt modelId="{FD71A41C-E44B-41F2-93C2-54EAA8912AE8}" type="pres">
      <dgm:prSet presAssocID="{82AB34DD-C202-48D8-8E70-BCC19058F599}" presName="Name25" presStyleLbl="parChTrans1D1" presStyleIdx="2" presStyleCnt="5"/>
      <dgm:spPr/>
      <dgm:t>
        <a:bodyPr/>
        <a:lstStyle/>
        <a:p>
          <a:endParaRPr lang="es-ES"/>
        </a:p>
      </dgm:t>
    </dgm:pt>
    <dgm:pt modelId="{9FD51D67-968C-4B3A-AF0F-FCA8B7136B17}" type="pres">
      <dgm:prSet presAssocID="{0ADDE8A7-A07E-4C8D-A636-13F56A058A21}" presName="node" presStyleCnt="0"/>
      <dgm:spPr/>
    </dgm:pt>
    <dgm:pt modelId="{1997EA0C-9A79-41C9-BBC4-5C764DC9DAD9}" type="pres">
      <dgm:prSet presAssocID="{0ADDE8A7-A07E-4C8D-A636-13F56A058A21}" presName="parentNode" presStyleLbl="node1" presStyleIdx="3" presStyleCnt="6" custScaleX="272046" custLinFactNeighborX="1105" custLinFactNeighborY="6757">
        <dgm:presLayoutVars>
          <dgm:chMax val="1"/>
          <dgm:bulletEnabled val="1"/>
        </dgm:presLayoutVars>
      </dgm:prSet>
      <dgm:spPr/>
      <dgm:t>
        <a:bodyPr/>
        <a:lstStyle/>
        <a:p>
          <a:endParaRPr lang="es-ES"/>
        </a:p>
      </dgm:t>
    </dgm:pt>
    <dgm:pt modelId="{ED49336E-5391-4FF0-94D4-BE95A9DB6F4C}" type="pres">
      <dgm:prSet presAssocID="{0ADDE8A7-A07E-4C8D-A636-13F56A058A21}" presName="childNode" presStyleLbl="revTx" presStyleIdx="0" presStyleCnt="0">
        <dgm:presLayoutVars>
          <dgm:bulletEnabled val="1"/>
        </dgm:presLayoutVars>
      </dgm:prSet>
      <dgm:spPr/>
      <dgm:t>
        <a:bodyPr/>
        <a:lstStyle/>
        <a:p>
          <a:endParaRPr lang="es-ES"/>
        </a:p>
      </dgm:t>
    </dgm:pt>
    <dgm:pt modelId="{A61B3F87-309D-4297-BB6E-82FC9DDDAD9E}" type="pres">
      <dgm:prSet presAssocID="{8FA83BC4-9428-4312-B9C4-F67A6F2DA08A}" presName="Name25" presStyleLbl="parChTrans1D1" presStyleIdx="3" presStyleCnt="5"/>
      <dgm:spPr/>
      <dgm:t>
        <a:bodyPr/>
        <a:lstStyle/>
        <a:p>
          <a:endParaRPr lang="es-ES"/>
        </a:p>
      </dgm:t>
    </dgm:pt>
    <dgm:pt modelId="{A78F0467-5DDB-4426-847F-FDADA74191A5}" type="pres">
      <dgm:prSet presAssocID="{69E5F9EF-2946-4647-A800-AE6D0CA2A556}" presName="node" presStyleCnt="0"/>
      <dgm:spPr/>
    </dgm:pt>
    <dgm:pt modelId="{ABE03519-43CC-48E1-B769-D1E3680BCD3E}" type="pres">
      <dgm:prSet presAssocID="{69E5F9EF-2946-4647-A800-AE6D0CA2A556}" presName="parentNode" presStyleLbl="node1" presStyleIdx="4" presStyleCnt="6" custScaleX="280524" custScaleY="150174">
        <dgm:presLayoutVars>
          <dgm:chMax val="1"/>
          <dgm:bulletEnabled val="1"/>
        </dgm:presLayoutVars>
      </dgm:prSet>
      <dgm:spPr/>
      <dgm:t>
        <a:bodyPr/>
        <a:lstStyle/>
        <a:p>
          <a:endParaRPr lang="es-ES"/>
        </a:p>
      </dgm:t>
    </dgm:pt>
    <dgm:pt modelId="{D7719360-680A-4ACD-A6BF-5EAF48A6BA81}" type="pres">
      <dgm:prSet presAssocID="{69E5F9EF-2946-4647-A800-AE6D0CA2A556}" presName="childNode" presStyleLbl="revTx" presStyleIdx="0" presStyleCnt="0">
        <dgm:presLayoutVars>
          <dgm:bulletEnabled val="1"/>
        </dgm:presLayoutVars>
      </dgm:prSet>
      <dgm:spPr/>
      <dgm:t>
        <a:bodyPr/>
        <a:lstStyle/>
        <a:p>
          <a:endParaRPr lang="es-ES"/>
        </a:p>
      </dgm:t>
    </dgm:pt>
    <dgm:pt modelId="{03C3B3D2-69C3-4557-89D6-8867D26E6920}" type="pres">
      <dgm:prSet presAssocID="{AD9955A5-9B62-41BF-86F6-ED8CC13FAE01}" presName="Name25" presStyleLbl="parChTrans1D1" presStyleIdx="4" presStyleCnt="5"/>
      <dgm:spPr/>
      <dgm:t>
        <a:bodyPr/>
        <a:lstStyle/>
        <a:p>
          <a:endParaRPr lang="es-ES"/>
        </a:p>
      </dgm:t>
    </dgm:pt>
    <dgm:pt modelId="{63A79CF8-5C66-483D-A26F-301FC754D373}" type="pres">
      <dgm:prSet presAssocID="{A382E492-B36A-4342-964C-4B1E82F33A30}" presName="node" presStyleCnt="0"/>
      <dgm:spPr/>
    </dgm:pt>
    <dgm:pt modelId="{B377642E-DFCE-49CC-BBF3-B008753DD2CE}" type="pres">
      <dgm:prSet presAssocID="{A382E492-B36A-4342-964C-4B1E82F33A30}" presName="parentNode" presStyleLbl="node1" presStyleIdx="5" presStyleCnt="6" custScaleX="380710" custScaleY="112336" custLinFactNeighborX="-28651" custLinFactNeighborY="86357">
        <dgm:presLayoutVars>
          <dgm:chMax val="1"/>
          <dgm:bulletEnabled val="1"/>
        </dgm:presLayoutVars>
      </dgm:prSet>
      <dgm:spPr/>
      <dgm:t>
        <a:bodyPr/>
        <a:lstStyle/>
        <a:p>
          <a:endParaRPr lang="es-ES"/>
        </a:p>
      </dgm:t>
    </dgm:pt>
    <dgm:pt modelId="{F5614614-2AB3-4EE6-8F8C-3710788CF137}" type="pres">
      <dgm:prSet presAssocID="{A382E492-B36A-4342-964C-4B1E82F33A30}" presName="childNode" presStyleLbl="revTx" presStyleIdx="0" presStyleCnt="0">
        <dgm:presLayoutVars>
          <dgm:bulletEnabled val="1"/>
        </dgm:presLayoutVars>
      </dgm:prSet>
      <dgm:spPr/>
      <dgm:t>
        <a:bodyPr/>
        <a:lstStyle/>
        <a:p>
          <a:endParaRPr lang="es-ES"/>
        </a:p>
      </dgm:t>
    </dgm:pt>
  </dgm:ptLst>
  <dgm:cxnLst>
    <dgm:cxn modelId="{8347BDAC-7F9C-441F-B9C9-99ADBFEB9260}" srcId="{688CC393-4BCA-49DE-BF97-A78705936B1C}" destId="{BDAB9976-A230-4BEF-BAD7-3387A1519ED4}" srcOrd="1" destOrd="0" parTransId="{7BE94755-825E-4774-8F2B-D2ED954D5A8D}" sibTransId="{C20C1D90-4A08-4439-A018-1191A50FD6F6}"/>
    <dgm:cxn modelId="{82E14C70-EEB1-47CB-8C0E-23A303545A53}" type="presOf" srcId="{7BE94755-825E-4774-8F2B-D2ED954D5A8D}" destId="{DA90E6FD-C439-43BB-99DA-1AA39AA8C8A2}" srcOrd="0" destOrd="0" presId="urn:microsoft.com/office/officeart/2005/8/layout/radial2"/>
    <dgm:cxn modelId="{3F793E1F-CE91-4153-98E7-038965DA18DE}" type="presOf" srcId="{8FA83BC4-9428-4312-B9C4-F67A6F2DA08A}" destId="{A61B3F87-309D-4297-BB6E-82FC9DDDAD9E}" srcOrd="0" destOrd="0" presId="urn:microsoft.com/office/officeart/2005/8/layout/radial2"/>
    <dgm:cxn modelId="{AAD5ADDC-FC99-4940-9C73-5E59320ED4DA}" srcId="{688CC393-4BCA-49DE-BF97-A78705936B1C}" destId="{0ADDE8A7-A07E-4C8D-A636-13F56A058A21}" srcOrd="2" destOrd="0" parTransId="{82AB34DD-C202-48D8-8E70-BCC19058F599}" sibTransId="{1BBE23F6-F18B-4E59-A3D3-56EABAE0FD33}"/>
    <dgm:cxn modelId="{9A9997D0-CBEC-45E4-B612-4D11017D737E}" srcId="{688CC393-4BCA-49DE-BF97-A78705936B1C}" destId="{69E5F9EF-2946-4647-A800-AE6D0CA2A556}" srcOrd="3" destOrd="0" parTransId="{8FA83BC4-9428-4312-B9C4-F67A6F2DA08A}" sibTransId="{3D2E32ED-15BC-464F-86D3-7D2B8D4D08AE}"/>
    <dgm:cxn modelId="{2AFC2E8D-12C1-4861-9521-978F398B0BF1}" type="presOf" srcId="{665C0AAB-9B34-42E9-9444-ECEFB3C9450B}" destId="{87450B53-63BA-43AD-BEE2-64F2AD1E9E2D}" srcOrd="0" destOrd="0" presId="urn:microsoft.com/office/officeart/2005/8/layout/radial2"/>
    <dgm:cxn modelId="{41B74DF0-8B52-46BC-8BEE-C218C3A50EDB}" srcId="{688CC393-4BCA-49DE-BF97-A78705936B1C}" destId="{A382E492-B36A-4342-964C-4B1E82F33A30}" srcOrd="4" destOrd="0" parTransId="{AD9955A5-9B62-41BF-86F6-ED8CC13FAE01}" sibTransId="{B90BC663-1A89-4150-8861-2993CE976102}"/>
    <dgm:cxn modelId="{A20AFFB6-B78E-463F-A617-0FF991468393}" type="presOf" srcId="{69E5F9EF-2946-4647-A800-AE6D0CA2A556}" destId="{ABE03519-43CC-48E1-B769-D1E3680BCD3E}" srcOrd="0" destOrd="0" presId="urn:microsoft.com/office/officeart/2005/8/layout/radial2"/>
    <dgm:cxn modelId="{66FD1A70-5F87-4C4B-AF58-EB94554E58F5}" type="presOf" srcId="{82AB34DD-C202-48D8-8E70-BCC19058F599}" destId="{FD71A41C-E44B-41F2-93C2-54EAA8912AE8}" srcOrd="0" destOrd="0" presId="urn:microsoft.com/office/officeart/2005/8/layout/radial2"/>
    <dgm:cxn modelId="{5F083A4C-D5FE-4C33-887F-26326263C290}" type="presOf" srcId="{AD9955A5-9B62-41BF-86F6-ED8CC13FAE01}" destId="{03C3B3D2-69C3-4557-89D6-8867D26E6920}" srcOrd="0" destOrd="0" presId="urn:microsoft.com/office/officeart/2005/8/layout/radial2"/>
    <dgm:cxn modelId="{F80BF35A-DBBE-4A34-B56C-128D933112EE}" srcId="{688CC393-4BCA-49DE-BF97-A78705936B1C}" destId="{40B637FA-FC63-45BC-88D1-A3758652F488}" srcOrd="0" destOrd="0" parTransId="{665C0AAB-9B34-42E9-9444-ECEFB3C9450B}" sibTransId="{A6752890-C71C-4351-BD16-6E3549871064}"/>
    <dgm:cxn modelId="{F18AB615-BCE6-43BD-9171-4AA4724EAD5C}" type="presOf" srcId="{688CC393-4BCA-49DE-BF97-A78705936B1C}" destId="{BD39D9DD-CB0C-4E36-9611-D1714FF1462E}" srcOrd="0" destOrd="0" presId="urn:microsoft.com/office/officeart/2005/8/layout/radial2"/>
    <dgm:cxn modelId="{D60B0CF1-7DDC-4C41-BF64-5EA57AA1FB0A}" type="presOf" srcId="{A382E492-B36A-4342-964C-4B1E82F33A30}" destId="{B377642E-DFCE-49CC-BBF3-B008753DD2CE}" srcOrd="0" destOrd="0" presId="urn:microsoft.com/office/officeart/2005/8/layout/radial2"/>
    <dgm:cxn modelId="{BE3A69BF-27F0-4711-B4C5-B97911386210}" type="presOf" srcId="{0ADDE8A7-A07E-4C8D-A636-13F56A058A21}" destId="{1997EA0C-9A79-41C9-BBC4-5C764DC9DAD9}" srcOrd="0" destOrd="0" presId="urn:microsoft.com/office/officeart/2005/8/layout/radial2"/>
    <dgm:cxn modelId="{62F1D0FC-8345-4333-B580-A93196E8E546}" type="presOf" srcId="{40B637FA-FC63-45BC-88D1-A3758652F488}" destId="{AEC8B91E-457E-47DA-8707-4BC97545AF5B}" srcOrd="0" destOrd="0" presId="urn:microsoft.com/office/officeart/2005/8/layout/radial2"/>
    <dgm:cxn modelId="{8622D527-BB48-4DA5-902A-39C890113818}" type="presOf" srcId="{BDAB9976-A230-4BEF-BAD7-3387A1519ED4}" destId="{16BDF2BE-C5BB-408D-AEDA-C000184B5A27}" srcOrd="0" destOrd="0" presId="urn:microsoft.com/office/officeart/2005/8/layout/radial2"/>
    <dgm:cxn modelId="{3764B083-30F9-44E2-A115-BC6B73C9F666}" type="presParOf" srcId="{BD39D9DD-CB0C-4E36-9611-D1714FF1462E}" destId="{BC0BF97B-9EF7-44B5-A456-F317D682868E}" srcOrd="0" destOrd="0" presId="urn:microsoft.com/office/officeart/2005/8/layout/radial2"/>
    <dgm:cxn modelId="{6F6EA0E3-3BC5-4BC7-B4B3-40B8DE4D3711}" type="presParOf" srcId="{BC0BF97B-9EF7-44B5-A456-F317D682868E}" destId="{427AD959-860F-46D6-A81A-FD98FC2785DF}" srcOrd="0" destOrd="0" presId="urn:microsoft.com/office/officeart/2005/8/layout/radial2"/>
    <dgm:cxn modelId="{556E1959-9DDA-4ED6-A05E-928343F11E59}" type="presParOf" srcId="{427AD959-860F-46D6-A81A-FD98FC2785DF}" destId="{7D82BA6F-8A42-41B5-BD80-97928E2F18AC}" srcOrd="0" destOrd="0" presId="urn:microsoft.com/office/officeart/2005/8/layout/radial2"/>
    <dgm:cxn modelId="{671B24D3-0F61-42D8-8800-6D632C142FEC}" type="presParOf" srcId="{427AD959-860F-46D6-A81A-FD98FC2785DF}" destId="{FED0D29A-231E-4789-B928-30617698B72A}" srcOrd="1" destOrd="0" presId="urn:microsoft.com/office/officeart/2005/8/layout/radial2"/>
    <dgm:cxn modelId="{FF59FFF7-9562-481E-BE1F-4674EF9041CF}" type="presParOf" srcId="{BC0BF97B-9EF7-44B5-A456-F317D682868E}" destId="{87450B53-63BA-43AD-BEE2-64F2AD1E9E2D}" srcOrd="1" destOrd="0" presId="urn:microsoft.com/office/officeart/2005/8/layout/radial2"/>
    <dgm:cxn modelId="{BB3D2383-FC39-4E16-AC53-84B51BE5EF63}" type="presParOf" srcId="{BC0BF97B-9EF7-44B5-A456-F317D682868E}" destId="{AB19580C-769B-4449-BC40-D3FEE4D6FBC2}" srcOrd="2" destOrd="0" presId="urn:microsoft.com/office/officeart/2005/8/layout/radial2"/>
    <dgm:cxn modelId="{21F3B736-A58E-476B-97EE-5FFAAAE98504}" type="presParOf" srcId="{AB19580C-769B-4449-BC40-D3FEE4D6FBC2}" destId="{AEC8B91E-457E-47DA-8707-4BC97545AF5B}" srcOrd="0" destOrd="0" presId="urn:microsoft.com/office/officeart/2005/8/layout/radial2"/>
    <dgm:cxn modelId="{18AB4558-5A0B-4A3D-ADD3-F4AD01372A89}" type="presParOf" srcId="{AB19580C-769B-4449-BC40-D3FEE4D6FBC2}" destId="{0020A938-0286-4692-96FA-3945A7BACFD8}" srcOrd="1" destOrd="0" presId="urn:microsoft.com/office/officeart/2005/8/layout/radial2"/>
    <dgm:cxn modelId="{0B412CFB-7EA1-4527-BCEA-338E852D557D}" type="presParOf" srcId="{BC0BF97B-9EF7-44B5-A456-F317D682868E}" destId="{DA90E6FD-C439-43BB-99DA-1AA39AA8C8A2}" srcOrd="3" destOrd="0" presId="urn:microsoft.com/office/officeart/2005/8/layout/radial2"/>
    <dgm:cxn modelId="{31E92C9D-21EB-4AEA-9032-20309550FC5C}" type="presParOf" srcId="{BC0BF97B-9EF7-44B5-A456-F317D682868E}" destId="{5A08FFC7-7E9B-431A-9405-1987FC65CA47}" srcOrd="4" destOrd="0" presId="urn:microsoft.com/office/officeart/2005/8/layout/radial2"/>
    <dgm:cxn modelId="{A44809BD-EE1A-4650-8600-D40400E5F71F}" type="presParOf" srcId="{5A08FFC7-7E9B-431A-9405-1987FC65CA47}" destId="{16BDF2BE-C5BB-408D-AEDA-C000184B5A27}" srcOrd="0" destOrd="0" presId="urn:microsoft.com/office/officeart/2005/8/layout/radial2"/>
    <dgm:cxn modelId="{AC5BD4B7-42A4-45E1-A181-4C4D4BEC211B}" type="presParOf" srcId="{5A08FFC7-7E9B-431A-9405-1987FC65CA47}" destId="{622B43D5-8827-4771-9EE9-D1704AC676E7}" srcOrd="1" destOrd="0" presId="urn:microsoft.com/office/officeart/2005/8/layout/radial2"/>
    <dgm:cxn modelId="{8FA04421-64AD-4433-9E8C-75B626262089}" type="presParOf" srcId="{BC0BF97B-9EF7-44B5-A456-F317D682868E}" destId="{FD71A41C-E44B-41F2-93C2-54EAA8912AE8}" srcOrd="5" destOrd="0" presId="urn:microsoft.com/office/officeart/2005/8/layout/radial2"/>
    <dgm:cxn modelId="{8D1089F5-8186-4CA6-A793-188808463F55}" type="presParOf" srcId="{BC0BF97B-9EF7-44B5-A456-F317D682868E}" destId="{9FD51D67-968C-4B3A-AF0F-FCA8B7136B17}" srcOrd="6" destOrd="0" presId="urn:microsoft.com/office/officeart/2005/8/layout/radial2"/>
    <dgm:cxn modelId="{3B8EA704-A19E-46DD-BF5C-3AD296F9B69F}" type="presParOf" srcId="{9FD51D67-968C-4B3A-AF0F-FCA8B7136B17}" destId="{1997EA0C-9A79-41C9-BBC4-5C764DC9DAD9}" srcOrd="0" destOrd="0" presId="urn:microsoft.com/office/officeart/2005/8/layout/radial2"/>
    <dgm:cxn modelId="{D8C207D0-24D7-402D-9C4C-55162BDC708E}" type="presParOf" srcId="{9FD51D67-968C-4B3A-AF0F-FCA8B7136B17}" destId="{ED49336E-5391-4FF0-94D4-BE95A9DB6F4C}" srcOrd="1" destOrd="0" presId="urn:microsoft.com/office/officeart/2005/8/layout/radial2"/>
    <dgm:cxn modelId="{1D337F3B-DCAC-4BEF-879E-768270565E15}" type="presParOf" srcId="{BC0BF97B-9EF7-44B5-A456-F317D682868E}" destId="{A61B3F87-309D-4297-BB6E-82FC9DDDAD9E}" srcOrd="7" destOrd="0" presId="urn:microsoft.com/office/officeart/2005/8/layout/radial2"/>
    <dgm:cxn modelId="{02A10A95-1D54-46AA-954C-67F3280D4BC9}" type="presParOf" srcId="{BC0BF97B-9EF7-44B5-A456-F317D682868E}" destId="{A78F0467-5DDB-4426-847F-FDADA74191A5}" srcOrd="8" destOrd="0" presId="urn:microsoft.com/office/officeart/2005/8/layout/radial2"/>
    <dgm:cxn modelId="{471EDE3E-0AA0-4D15-A913-CE837A77A110}" type="presParOf" srcId="{A78F0467-5DDB-4426-847F-FDADA74191A5}" destId="{ABE03519-43CC-48E1-B769-D1E3680BCD3E}" srcOrd="0" destOrd="0" presId="urn:microsoft.com/office/officeart/2005/8/layout/radial2"/>
    <dgm:cxn modelId="{E3302249-754E-4DD0-888E-AFD84A814098}" type="presParOf" srcId="{A78F0467-5DDB-4426-847F-FDADA74191A5}" destId="{D7719360-680A-4ACD-A6BF-5EAF48A6BA81}" srcOrd="1" destOrd="0" presId="urn:microsoft.com/office/officeart/2005/8/layout/radial2"/>
    <dgm:cxn modelId="{C5412FB8-FF4E-4E71-85A1-6F6142F875F8}" type="presParOf" srcId="{BC0BF97B-9EF7-44B5-A456-F317D682868E}" destId="{03C3B3D2-69C3-4557-89D6-8867D26E6920}" srcOrd="9" destOrd="0" presId="urn:microsoft.com/office/officeart/2005/8/layout/radial2"/>
    <dgm:cxn modelId="{DCAED6D9-0C4A-402E-9113-897CF702C72C}" type="presParOf" srcId="{BC0BF97B-9EF7-44B5-A456-F317D682868E}" destId="{63A79CF8-5C66-483D-A26F-301FC754D373}" srcOrd="10" destOrd="0" presId="urn:microsoft.com/office/officeart/2005/8/layout/radial2"/>
    <dgm:cxn modelId="{CEC8656E-B5ED-46B3-9C12-A320952C40CE}" type="presParOf" srcId="{63A79CF8-5C66-483D-A26F-301FC754D373}" destId="{B377642E-DFCE-49CC-BBF3-B008753DD2CE}" srcOrd="0" destOrd="0" presId="urn:microsoft.com/office/officeart/2005/8/layout/radial2"/>
    <dgm:cxn modelId="{0A54A6C1-A53E-4525-BA64-F26D7500118C}" type="presParOf" srcId="{63A79CF8-5C66-483D-A26F-301FC754D373}" destId="{F5614614-2AB3-4EE6-8F8C-3710788CF137}" srcOrd="1" destOrd="0" presId="urn:microsoft.com/office/officeart/2005/8/layout/radial2"/>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1548F9-AB77-41A2-A609-28BD206AED5B}" type="datetimeFigureOut">
              <a:rPr lang="es-ES" smtClean="0"/>
              <a:pPr/>
              <a:t>23/03/2014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E0865-3ACA-46D4-87BB-C47A3325F0C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7AE0865-3ACA-46D4-87BB-C47A3325F0C3}" type="slidenum">
              <a:rPr lang="es-ES" smtClean="0"/>
              <a:pPr/>
              <a:t>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553CEC-5ACC-4CAC-B6CC-DBAE2757A9DE}" type="datetimeFigureOut">
              <a:rPr lang="es-ES" smtClean="0"/>
              <a:pPr/>
              <a:t>23/03/2014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53CEC-5ACC-4CAC-B6CC-DBAE2757A9DE}" type="datetimeFigureOut">
              <a:rPr lang="es-ES" smtClean="0"/>
              <a:pPr/>
              <a:t>23/03/2014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3F2AD-DFE9-46AE-BE9C-66B61F25165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PROPUESTA%20DE%20DISTRIBUCION%20DE%20TRABAJO.doc" TargetMode="External"/><Relationship Id="rId7" Type="http://schemas.openxmlformats.org/officeDocument/2006/relationships/hyperlink" Target="PROPUESTA%20DE%20PLAN%20DE%20CAPACITACION.doc" TargetMode="External"/><Relationship Id="rId2" Type="http://schemas.openxmlformats.org/officeDocument/2006/relationships/hyperlink" Target="PROPUESTA%20DE%20ESTANDARIZACION.doc" TargetMode="External"/><Relationship Id="rId1" Type="http://schemas.openxmlformats.org/officeDocument/2006/relationships/slideLayout" Target="../slideLayouts/slideLayout2.xml"/><Relationship Id="rId6" Type="http://schemas.openxmlformats.org/officeDocument/2006/relationships/hyperlink" Target="PROPUESTA%20DE%20COMUNICACION.doc" TargetMode="External"/><Relationship Id="rId5" Type="http://schemas.openxmlformats.org/officeDocument/2006/relationships/hyperlink" Target="PROPUESTA%20MOTIVACION%20DEL%20PERSONAL.doc" TargetMode="External"/><Relationship Id="rId4" Type="http://schemas.openxmlformats.org/officeDocument/2006/relationships/hyperlink" Target="PROPUESTA%20DE%20CONTRATACION%20DE%20PERSONAL.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INDICADORES.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143116"/>
            <a:ext cx="7772400" cy="1470025"/>
          </a:xfrm>
        </p:spPr>
        <p:txBody>
          <a:bodyPr>
            <a:noAutofit/>
          </a:bodyPr>
          <a:lstStyle/>
          <a:p>
            <a:r>
              <a:rPr lang="es-MX" sz="2000" b="1" dirty="0" smtClean="0">
                <a:solidFill>
                  <a:schemeClr val="tx1"/>
                </a:solidFill>
              </a:rPr>
              <a:t>PROYECTO II</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smtClean="0">
                <a:solidFill>
                  <a:schemeClr val="tx1"/>
                </a:solidFill>
              </a:rPr>
              <a:t>TITULO</a:t>
            </a:r>
            <a:br>
              <a:rPr lang="es-MX" sz="2000" b="1" dirty="0" smtClean="0">
                <a:solidFill>
                  <a:schemeClr val="tx1"/>
                </a:solidFill>
              </a:rPr>
            </a:br>
            <a:r>
              <a:rPr lang="es-MX" sz="2000" b="1" dirty="0" smtClean="0">
                <a:solidFill>
                  <a:schemeClr val="tx1"/>
                </a:solidFill>
              </a:rPr>
              <a:t>PROPUESTA DE MEJORA DEL PROCESO “CERTIFICACION DE REGISTRO SANITARIO DE ALIMENTOS”</a:t>
            </a:r>
            <a:r>
              <a:rPr lang="es-CL" sz="2000" b="1" dirty="0" smtClean="0">
                <a:solidFill>
                  <a:schemeClr val="tx1"/>
                </a:solidFill>
              </a:rPr>
              <a:t> (INSPI)-QUITO</a:t>
            </a:r>
            <a:br>
              <a:rPr lang="es-CL" sz="2000" b="1" dirty="0" smtClean="0">
                <a:solidFill>
                  <a:schemeClr val="tx1"/>
                </a:solidFill>
              </a:rPr>
            </a:br>
            <a:r>
              <a:rPr lang="es-CL" sz="2000" b="1" dirty="0" smtClean="0">
                <a:solidFill>
                  <a:schemeClr val="tx1"/>
                </a:solidFill>
              </a:rPr>
              <a:t/>
            </a:r>
            <a:br>
              <a:rPr lang="es-CL" sz="2000" b="1" dirty="0" smtClean="0">
                <a:solidFill>
                  <a:schemeClr val="tx1"/>
                </a:solidFill>
              </a:rPr>
            </a:br>
            <a:r>
              <a:rPr lang="es-MX" sz="2000" b="1" dirty="0" smtClean="0">
                <a:solidFill>
                  <a:schemeClr val="tx1"/>
                </a:solidFill>
              </a:rPr>
              <a:t>MAESTRÍA EN GESTIÓN DE CALIDAD Y PRODUCTIVIDAD PROMOCION XII</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smtClean="0">
                <a:solidFill>
                  <a:schemeClr val="tx1"/>
                </a:solidFill>
              </a:rPr>
              <a:t>AUTOR</a:t>
            </a:r>
            <a:br>
              <a:rPr lang="es-MX" sz="2000" b="1" dirty="0" smtClean="0">
                <a:solidFill>
                  <a:schemeClr val="tx1"/>
                </a:solidFill>
              </a:rPr>
            </a:br>
            <a:r>
              <a:rPr lang="es-MX" sz="2000" b="1" dirty="0" smtClean="0">
                <a:solidFill>
                  <a:schemeClr val="tx1"/>
                </a:solidFill>
              </a:rPr>
              <a:t>MARÍA VERÓNICA VELASCO YÉPEZ</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smtClean="0">
                <a:solidFill>
                  <a:schemeClr val="tx1"/>
                </a:solidFill>
              </a:rPr>
              <a:t>TUTOR</a:t>
            </a:r>
            <a:br>
              <a:rPr lang="es-MX" sz="2000" b="1" dirty="0" smtClean="0">
                <a:solidFill>
                  <a:schemeClr val="tx1"/>
                </a:solidFill>
              </a:rPr>
            </a:br>
            <a:r>
              <a:rPr lang="es-MX" sz="2000" b="1" dirty="0" smtClean="0">
                <a:solidFill>
                  <a:schemeClr val="tx1"/>
                </a:solidFill>
              </a:rPr>
              <a:t>B.Q SANDRA ALIAGA MGCP</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err="1" smtClean="0">
                <a:solidFill>
                  <a:schemeClr val="tx1"/>
                </a:solidFill>
              </a:rPr>
              <a:t>Sangolquí</a:t>
            </a:r>
            <a:r>
              <a:rPr lang="es-MX" sz="2000" b="1" dirty="0" smtClean="0">
                <a:solidFill>
                  <a:schemeClr val="tx1"/>
                </a:solidFill>
              </a:rPr>
              <a:t>, </a:t>
            </a:r>
            <a:r>
              <a:rPr lang="es-MX" sz="2000" b="1" dirty="0" smtClean="0"/>
              <a:t>24 de marzo</a:t>
            </a:r>
            <a:r>
              <a:rPr lang="es-MX" sz="2000" b="1" dirty="0" smtClean="0">
                <a:solidFill>
                  <a:schemeClr val="tx1"/>
                </a:solidFill>
              </a:rPr>
              <a:t> del 2013</a:t>
            </a:r>
            <a:endParaRPr lang="es-E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DETERMINACION DE CAUSAS PRINCIPALES</a:t>
            </a:r>
            <a:endParaRPr lang="es-EC" dirty="0"/>
          </a:p>
        </p:txBody>
      </p:sp>
      <p:sp>
        <p:nvSpPr>
          <p:cNvPr id="3" name="Marcador de contenido 2"/>
          <p:cNvSpPr>
            <a:spLocks noGrp="1"/>
          </p:cNvSpPr>
          <p:nvPr>
            <p:ph idx="1"/>
          </p:nvPr>
        </p:nvSpPr>
        <p:spPr>
          <a:xfrm>
            <a:off x="1054216" y="3186288"/>
            <a:ext cx="10351547" cy="6391963"/>
          </a:xfrm>
        </p:spPr>
        <p:txBody>
          <a:bodyPr/>
          <a:lstStyle/>
          <a:p>
            <a:endParaRPr lang="es-EC"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700808"/>
            <a:ext cx="7056784" cy="4896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86460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POSIBLES SOLUCIONES</a:t>
            </a:r>
            <a:endParaRPr lang="es-ES" dirty="0"/>
          </a:p>
        </p:txBody>
      </p:sp>
      <p:graphicFrame>
        <p:nvGraphicFramePr>
          <p:cNvPr id="6" name="5 Marcador de contenido"/>
          <p:cNvGraphicFramePr>
            <a:graphicFrameLocks noGrp="1"/>
          </p:cNvGraphicFramePr>
          <p:nvPr>
            <p:ph idx="1"/>
          </p:nvPr>
        </p:nvGraphicFramePr>
        <p:xfrm>
          <a:off x="785786" y="1571612"/>
          <a:ext cx="70009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CuadroTexto"/>
          <p:cNvSpPr txBox="1"/>
          <p:nvPr/>
        </p:nvSpPr>
        <p:spPr>
          <a:xfrm>
            <a:off x="1000100" y="3357562"/>
            <a:ext cx="1857388" cy="646331"/>
          </a:xfrm>
          <a:prstGeom prst="rect">
            <a:avLst/>
          </a:prstGeom>
          <a:noFill/>
        </p:spPr>
        <p:txBody>
          <a:bodyPr wrap="square" rtlCol="0">
            <a:spAutoFit/>
          </a:bodyPr>
          <a:lstStyle/>
          <a:p>
            <a:r>
              <a:rPr lang="es-MX" b="1" dirty="0" smtClean="0"/>
              <a:t>POSIBLES SOLUCIONES </a:t>
            </a:r>
            <a:endParaRPr lang="es-ES" b="1" dirty="0"/>
          </a:p>
        </p:txBody>
      </p:sp>
      <p:sp>
        <p:nvSpPr>
          <p:cNvPr id="8" name="7 CuadroTexto"/>
          <p:cNvSpPr txBox="1"/>
          <p:nvPr/>
        </p:nvSpPr>
        <p:spPr>
          <a:xfrm>
            <a:off x="2357422" y="1643050"/>
            <a:ext cx="1643074" cy="830997"/>
          </a:xfrm>
          <a:prstGeom prst="rect">
            <a:avLst/>
          </a:prstGeom>
          <a:noFill/>
        </p:spPr>
        <p:txBody>
          <a:bodyPr wrap="square" rtlCol="0">
            <a:spAutoFit/>
          </a:bodyPr>
          <a:lstStyle/>
          <a:p>
            <a:r>
              <a:rPr lang="es-MX" sz="1600" b="1" dirty="0" smtClean="0"/>
              <a:t>METODOLOGÍA DE REVISIÓN DE TRAMITES</a:t>
            </a:r>
            <a:endParaRPr lang="es-ES" sz="1600" dirty="0"/>
          </a:p>
        </p:txBody>
      </p:sp>
      <p:sp>
        <p:nvSpPr>
          <p:cNvPr id="9" name="8 CuadroTexto"/>
          <p:cNvSpPr txBox="1"/>
          <p:nvPr/>
        </p:nvSpPr>
        <p:spPr>
          <a:xfrm>
            <a:off x="3714744" y="2714620"/>
            <a:ext cx="2143140" cy="369332"/>
          </a:xfrm>
          <a:prstGeom prst="rect">
            <a:avLst/>
          </a:prstGeom>
          <a:noFill/>
        </p:spPr>
        <p:txBody>
          <a:bodyPr wrap="square" rtlCol="0">
            <a:spAutoFit/>
          </a:bodyPr>
          <a:lstStyle/>
          <a:p>
            <a:r>
              <a:rPr lang="es-MX" b="1" dirty="0" smtClean="0"/>
              <a:t>COMUNICACIÓN</a:t>
            </a:r>
            <a:endParaRPr lang="es-ES" dirty="0"/>
          </a:p>
        </p:txBody>
      </p:sp>
      <p:sp>
        <p:nvSpPr>
          <p:cNvPr id="10" name="9 CuadroTexto"/>
          <p:cNvSpPr txBox="1"/>
          <p:nvPr/>
        </p:nvSpPr>
        <p:spPr>
          <a:xfrm>
            <a:off x="3571868" y="3714752"/>
            <a:ext cx="1857388" cy="369332"/>
          </a:xfrm>
          <a:prstGeom prst="rect">
            <a:avLst/>
          </a:prstGeom>
          <a:noFill/>
        </p:spPr>
        <p:txBody>
          <a:bodyPr wrap="square" rtlCol="0">
            <a:spAutoFit/>
          </a:bodyPr>
          <a:lstStyle/>
          <a:p>
            <a:r>
              <a:rPr lang="es-MX" b="1" dirty="0" smtClean="0"/>
              <a:t>CAPACITACIÓN</a:t>
            </a:r>
            <a:endParaRPr lang="es-ES" dirty="0"/>
          </a:p>
        </p:txBody>
      </p:sp>
      <p:sp>
        <p:nvSpPr>
          <p:cNvPr id="11" name="10 CuadroTexto"/>
          <p:cNvSpPr txBox="1"/>
          <p:nvPr/>
        </p:nvSpPr>
        <p:spPr>
          <a:xfrm>
            <a:off x="3500430" y="4429132"/>
            <a:ext cx="1785950" cy="830997"/>
          </a:xfrm>
          <a:prstGeom prst="rect">
            <a:avLst/>
          </a:prstGeom>
          <a:noFill/>
        </p:spPr>
        <p:txBody>
          <a:bodyPr wrap="square" rtlCol="0">
            <a:spAutoFit/>
          </a:bodyPr>
          <a:lstStyle/>
          <a:p>
            <a:r>
              <a:rPr lang="es-MX" sz="1600" b="1" dirty="0" smtClean="0"/>
              <a:t>PLANIFICACIÓN Y DISTRIBUCIÓN DEL TRABAJO</a:t>
            </a:r>
            <a:endParaRPr lang="es-ES" sz="1600" dirty="0"/>
          </a:p>
        </p:txBody>
      </p:sp>
      <p:sp>
        <p:nvSpPr>
          <p:cNvPr id="12" name="11 CuadroTexto"/>
          <p:cNvSpPr txBox="1"/>
          <p:nvPr/>
        </p:nvSpPr>
        <p:spPr>
          <a:xfrm>
            <a:off x="2071670" y="5429264"/>
            <a:ext cx="2428892" cy="584775"/>
          </a:xfrm>
          <a:prstGeom prst="rect">
            <a:avLst/>
          </a:prstGeom>
          <a:noFill/>
        </p:spPr>
        <p:txBody>
          <a:bodyPr wrap="square" rtlCol="0">
            <a:spAutoFit/>
          </a:bodyPr>
          <a:lstStyle/>
          <a:p>
            <a:r>
              <a:rPr lang="es-MX" sz="1600" b="1" dirty="0" smtClean="0"/>
              <a:t>INFRAESTRUCTURA EQUIPOS Y TECNOLOGÍA</a:t>
            </a:r>
            <a:endParaRPr lang="es-E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39718"/>
          </a:xfrm>
        </p:spPr>
        <p:txBody>
          <a:bodyPr>
            <a:noAutofit/>
          </a:bodyPr>
          <a:lstStyle/>
          <a:p>
            <a:r>
              <a:rPr lang="es-MX" sz="3600" dirty="0" smtClean="0"/>
              <a:t>SELECCIÓN DE LAS POSIBLES SOLUCIONES</a:t>
            </a:r>
            <a:endParaRPr lang="es-ES" sz="3600" dirty="0"/>
          </a:p>
        </p:txBody>
      </p:sp>
      <p:pic>
        <p:nvPicPr>
          <p:cNvPr id="3078" name="Picture 6"/>
          <p:cNvPicPr>
            <a:picLocks noGrp="1" noChangeAspect="1" noChangeArrowheads="1"/>
          </p:cNvPicPr>
          <p:nvPr>
            <p:ph idx="1"/>
          </p:nvPr>
        </p:nvPicPr>
        <p:blipFill>
          <a:blip r:embed="rId2"/>
          <a:srcRect/>
          <a:stretch>
            <a:fillRect/>
          </a:stretch>
        </p:blipFill>
        <p:spPr bwMode="auto">
          <a:xfrm>
            <a:off x="428596" y="1500174"/>
            <a:ext cx="8229600"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PLAN DE EJECUCION DE LAS POSIBLES SOLUCIONES</a:t>
            </a:r>
            <a:endParaRPr lang="es-ES" dirty="0"/>
          </a:p>
        </p:txBody>
      </p:sp>
      <p:sp>
        <p:nvSpPr>
          <p:cNvPr id="7" name="6 Marcador de contenido"/>
          <p:cNvSpPr>
            <a:spLocks noGrp="1"/>
          </p:cNvSpPr>
          <p:nvPr>
            <p:ph idx="1"/>
          </p:nvPr>
        </p:nvSpPr>
        <p:spPr/>
        <p:txBody>
          <a:bodyPr/>
          <a:lstStyle/>
          <a:p>
            <a:r>
              <a:rPr lang="es-MX" b="1" dirty="0" smtClean="0"/>
              <a:t> 5w 1h para metodología de revisión</a:t>
            </a:r>
            <a:endParaRPr lang="es-ES" dirty="0" smtClean="0"/>
          </a:p>
          <a:p>
            <a:endParaRPr lang="es-ES" dirty="0"/>
          </a:p>
        </p:txBody>
      </p:sp>
      <p:pic>
        <p:nvPicPr>
          <p:cNvPr id="5126" name="Picture 6"/>
          <p:cNvPicPr>
            <a:picLocks noChangeAspect="1" noChangeArrowheads="1"/>
          </p:cNvPicPr>
          <p:nvPr/>
        </p:nvPicPr>
        <p:blipFill>
          <a:blip r:embed="rId2"/>
          <a:srcRect/>
          <a:stretch>
            <a:fillRect/>
          </a:stretch>
        </p:blipFill>
        <p:spPr bwMode="auto">
          <a:xfrm>
            <a:off x="714348" y="2357430"/>
            <a:ext cx="7643866" cy="2643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PLAN DE EJECUCION DE LAS POSIBLES SOLUCIONES</a:t>
            </a:r>
            <a:br>
              <a:rPr lang="es-MX" dirty="0" smtClean="0"/>
            </a:br>
            <a:endParaRPr lang="es-ES" dirty="0"/>
          </a:p>
        </p:txBody>
      </p:sp>
      <p:pic>
        <p:nvPicPr>
          <p:cNvPr id="6146" name="Picture 2"/>
          <p:cNvPicPr>
            <a:picLocks noGrp="1" noChangeAspect="1" noChangeArrowheads="1"/>
          </p:cNvPicPr>
          <p:nvPr>
            <p:ph idx="1"/>
          </p:nvPr>
        </p:nvPicPr>
        <p:blipFill>
          <a:blip r:embed="rId2"/>
          <a:srcRect/>
          <a:stretch>
            <a:fillRect/>
          </a:stretch>
        </p:blipFill>
        <p:spPr bwMode="auto">
          <a:xfrm>
            <a:off x="457200" y="2214554"/>
            <a:ext cx="8229600" cy="3571899"/>
          </a:xfrm>
          <a:prstGeom prst="rect">
            <a:avLst/>
          </a:prstGeom>
          <a:noFill/>
          <a:ln w="9525">
            <a:noFill/>
            <a:miter lim="800000"/>
            <a:headEnd/>
            <a:tailEnd/>
          </a:ln>
        </p:spPr>
      </p:pic>
      <p:sp>
        <p:nvSpPr>
          <p:cNvPr id="5" name="4 Rectángulo"/>
          <p:cNvSpPr/>
          <p:nvPr/>
        </p:nvSpPr>
        <p:spPr>
          <a:xfrm>
            <a:off x="642910" y="1214422"/>
            <a:ext cx="7143800" cy="954107"/>
          </a:xfrm>
          <a:prstGeom prst="rect">
            <a:avLst/>
          </a:prstGeom>
        </p:spPr>
        <p:txBody>
          <a:bodyPr wrap="square">
            <a:spAutoFit/>
          </a:bodyPr>
          <a:lstStyle/>
          <a:p>
            <a:r>
              <a:rPr lang="es-MX" sz="2800" b="1" dirty="0" smtClean="0"/>
              <a:t>5w 1h para planificación y distribución del trabajo</a:t>
            </a:r>
            <a:endParaRPr lang="es-E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PLAN DE EJECUCION DE LAS POSIBLES SOLUCIONES</a:t>
            </a:r>
            <a:endParaRPr lang="es-ES" dirty="0"/>
          </a:p>
        </p:txBody>
      </p:sp>
      <p:pic>
        <p:nvPicPr>
          <p:cNvPr id="7170" name="Picture 2"/>
          <p:cNvPicPr>
            <a:picLocks noGrp="1" noChangeAspect="1" noChangeArrowheads="1"/>
          </p:cNvPicPr>
          <p:nvPr>
            <p:ph idx="1"/>
          </p:nvPr>
        </p:nvPicPr>
        <p:blipFill>
          <a:blip r:embed="rId2"/>
          <a:srcRect/>
          <a:stretch>
            <a:fillRect/>
          </a:stretch>
        </p:blipFill>
        <p:spPr bwMode="auto">
          <a:xfrm>
            <a:off x="428596" y="2786058"/>
            <a:ext cx="8229600" cy="2714644"/>
          </a:xfrm>
          <a:prstGeom prst="rect">
            <a:avLst/>
          </a:prstGeom>
          <a:noFill/>
          <a:ln w="9525">
            <a:noFill/>
            <a:miter lim="800000"/>
            <a:headEnd/>
            <a:tailEnd/>
          </a:ln>
        </p:spPr>
      </p:pic>
      <p:sp>
        <p:nvSpPr>
          <p:cNvPr id="5" name="4 Rectángulo"/>
          <p:cNvSpPr/>
          <p:nvPr/>
        </p:nvSpPr>
        <p:spPr>
          <a:xfrm>
            <a:off x="714348" y="2071678"/>
            <a:ext cx="4500594" cy="523220"/>
          </a:xfrm>
          <a:prstGeom prst="rect">
            <a:avLst/>
          </a:prstGeom>
        </p:spPr>
        <p:txBody>
          <a:bodyPr wrap="square">
            <a:spAutoFit/>
          </a:bodyPr>
          <a:lstStyle/>
          <a:p>
            <a:r>
              <a:rPr lang="es-MX" sz="2800" b="1" dirty="0" smtClean="0"/>
              <a:t>5w 1h para comunicación</a:t>
            </a:r>
            <a:endParaRPr lang="es-E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PROPUESTAS DE IMPLEMENTACION DE POSIBLES SOLUCIONES</a:t>
            </a:r>
            <a:endParaRPr lang="es-ES" dirty="0"/>
          </a:p>
        </p:txBody>
      </p:sp>
      <p:sp>
        <p:nvSpPr>
          <p:cNvPr id="3" name="2 Marcador de contenido"/>
          <p:cNvSpPr>
            <a:spLocks noGrp="1"/>
          </p:cNvSpPr>
          <p:nvPr>
            <p:ph idx="1"/>
          </p:nvPr>
        </p:nvSpPr>
        <p:spPr/>
        <p:txBody>
          <a:bodyPr>
            <a:normAutofit fontScale="92500" lnSpcReduction="10000"/>
          </a:bodyPr>
          <a:lstStyle/>
          <a:p>
            <a:r>
              <a:rPr lang="es-MX" b="1" dirty="0" smtClean="0">
                <a:hlinkClick r:id="rId2" action="ppaction://hlinkfile"/>
              </a:rPr>
              <a:t>ESTANDARIZAR EL METODO DE REVISIÓN DE TRÁMITES</a:t>
            </a:r>
            <a:endParaRPr lang="es-MX" b="1" dirty="0" smtClean="0"/>
          </a:p>
          <a:p>
            <a:r>
              <a:rPr lang="es-MX" b="1" dirty="0" smtClean="0">
                <a:hlinkClick r:id="rId3" action="ppaction://hlinkfile"/>
              </a:rPr>
              <a:t>PROPUESTA DE  PLANIFICACIÓN Y DISTRIBUCIÓN DEL TRABAJO</a:t>
            </a:r>
            <a:endParaRPr lang="es-MX" b="1" dirty="0" smtClean="0"/>
          </a:p>
          <a:p>
            <a:r>
              <a:rPr lang="es-MX" b="1" dirty="0" smtClean="0">
                <a:hlinkClick r:id="rId4" action="ppaction://hlinkfile"/>
              </a:rPr>
              <a:t>PROPUESTA DE PERFIL DE CONTRATACIÓN DEL PERSONAL</a:t>
            </a:r>
            <a:endParaRPr lang="es-MX" b="1" dirty="0" smtClean="0"/>
          </a:p>
          <a:p>
            <a:r>
              <a:rPr lang="es-ES" b="1" dirty="0" smtClean="0">
                <a:hlinkClick r:id="rId5" action="ppaction://hlinkfile"/>
              </a:rPr>
              <a:t>PROPUESTA DE MOTIVACIÓN DEL PERSONAL</a:t>
            </a:r>
            <a:r>
              <a:rPr lang="es-ES" b="1" dirty="0" smtClean="0"/>
              <a:t>.</a:t>
            </a:r>
          </a:p>
          <a:p>
            <a:r>
              <a:rPr lang="es-MX" b="1" dirty="0" smtClean="0">
                <a:hlinkClick r:id="rId6" action="ppaction://hlinkfile"/>
              </a:rPr>
              <a:t>PROPUESTA DE COMUNICACIÓN</a:t>
            </a:r>
            <a:endParaRPr lang="es-MX" b="1" dirty="0" smtClean="0"/>
          </a:p>
          <a:p>
            <a:r>
              <a:rPr lang="es-MX" b="1" dirty="0" smtClean="0">
                <a:hlinkClick r:id="rId7" action="ppaction://hlinkfile"/>
              </a:rPr>
              <a:t>PROPUESTA DEL PLAN DE CAPACITACIÓN</a:t>
            </a:r>
            <a:endParaRPr lang="es-ES" b="1" dirty="0" smtClean="0"/>
          </a:p>
          <a:p>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algn="ctr" rtl="0">
              <a:spcBef>
                <a:spcPct val="0"/>
              </a:spcBef>
            </a:pPr>
            <a:r>
              <a:rPr lang="es-MX" sz="2800" dirty="0"/>
              <a:t>PROPUESTA DE INDICADORES PARA MEDIR RESULTADOS</a:t>
            </a:r>
            <a:r>
              <a:rPr lang="es-ES" sz="2800" dirty="0"/>
              <a:t/>
            </a:r>
            <a:br>
              <a:rPr lang="es-ES" sz="2800" dirty="0"/>
            </a:br>
            <a:endParaRPr lang="es-ES" sz="2800" dirty="0"/>
          </a:p>
        </p:txBody>
      </p:sp>
      <p:sp>
        <p:nvSpPr>
          <p:cNvPr id="7" name="6 Marcador de contenido"/>
          <p:cNvSpPr>
            <a:spLocks noGrp="1"/>
          </p:cNvSpPr>
          <p:nvPr>
            <p:ph idx="1"/>
          </p:nvPr>
        </p:nvSpPr>
        <p:spPr/>
        <p:txBody>
          <a:bodyPr/>
          <a:lstStyle/>
          <a:p>
            <a:pPr marL="342900" lvl="2" indent="-342900"/>
            <a:r>
              <a:rPr lang="es-MX" sz="3200" b="1" dirty="0" smtClean="0">
                <a:hlinkClick r:id="rId2" action="ppaction://hlinkfile"/>
              </a:rPr>
              <a:t>INDICADORES EN METODOLOGIA DE REVISIÓN</a:t>
            </a:r>
            <a:endParaRPr lang="es-ES" sz="3200" b="1" dirty="0" smtClean="0"/>
          </a:p>
          <a:p>
            <a:r>
              <a:rPr lang="es-CL" b="1" dirty="0" smtClean="0">
                <a:solidFill>
                  <a:schemeClr val="accent1">
                    <a:lumMod val="75000"/>
                  </a:schemeClr>
                </a:solidFill>
              </a:rPr>
              <a:t>INDICADORES EN COMUNICACIÓN</a:t>
            </a:r>
          </a:p>
          <a:p>
            <a:r>
              <a:rPr lang="es-CL" b="1" dirty="0" smtClean="0">
                <a:solidFill>
                  <a:schemeClr val="accent1">
                    <a:lumMod val="75000"/>
                  </a:schemeClr>
                </a:solidFill>
              </a:rPr>
              <a:t>INDICADORES DE PLANIFICACIÓN Y DISTRIBUCIÓN DE TRABAJO</a:t>
            </a:r>
            <a:endParaRPr lang="es-ES"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PROYECCION  DE RESULTADOS</a:t>
            </a:r>
            <a:r>
              <a:rPr lang="es-ES" dirty="0" smtClean="0"/>
              <a:t/>
            </a:r>
            <a:br>
              <a:rPr lang="es-ES" dirty="0" smtClean="0"/>
            </a:br>
            <a:endParaRPr lang="es-ES" dirty="0"/>
          </a:p>
        </p:txBody>
      </p:sp>
      <p:pic>
        <p:nvPicPr>
          <p:cNvPr id="9218" name="Picture 2"/>
          <p:cNvPicPr>
            <a:picLocks noGrp="1" noChangeAspect="1" noChangeArrowheads="1"/>
          </p:cNvPicPr>
          <p:nvPr>
            <p:ph idx="1"/>
          </p:nvPr>
        </p:nvPicPr>
        <p:blipFill>
          <a:blip r:embed="rId2"/>
          <a:srcRect/>
          <a:stretch>
            <a:fillRect/>
          </a:stretch>
        </p:blipFill>
        <p:spPr bwMode="auto">
          <a:xfrm>
            <a:off x="457200" y="2356025"/>
            <a:ext cx="8229600" cy="3014313"/>
          </a:xfrm>
          <a:prstGeom prst="rect">
            <a:avLst/>
          </a:prstGeom>
          <a:noFill/>
          <a:ln w="9525">
            <a:noFill/>
            <a:miter lim="800000"/>
            <a:headEnd/>
            <a:tailEnd/>
          </a:ln>
        </p:spPr>
      </p:pic>
      <p:sp>
        <p:nvSpPr>
          <p:cNvPr id="5" name="4 Rectángulo"/>
          <p:cNvSpPr/>
          <p:nvPr/>
        </p:nvSpPr>
        <p:spPr>
          <a:xfrm>
            <a:off x="714348" y="1285860"/>
            <a:ext cx="7000924" cy="830997"/>
          </a:xfrm>
          <a:prstGeom prst="rect">
            <a:avLst/>
          </a:prstGeom>
        </p:spPr>
        <p:txBody>
          <a:bodyPr wrap="square">
            <a:spAutoFit/>
          </a:bodyPr>
          <a:lstStyle/>
          <a:p>
            <a:r>
              <a:rPr lang="es-CL" sz="2400" b="1" dirty="0" smtClean="0"/>
              <a:t>Aporte de indicadores parciales de las propuestas de mejora al cumplimiento del indicador general</a:t>
            </a:r>
            <a:endParaRPr lang="es-ES"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ES" dirty="0"/>
          </a:p>
        </p:txBody>
      </p:sp>
      <p:sp>
        <p:nvSpPr>
          <p:cNvPr id="3" name="2 Marcador de contenido"/>
          <p:cNvSpPr>
            <a:spLocks noGrp="1"/>
          </p:cNvSpPr>
          <p:nvPr>
            <p:ph idx="1"/>
          </p:nvPr>
        </p:nvSpPr>
        <p:spPr/>
        <p:txBody>
          <a:bodyPr>
            <a:normAutofit fontScale="92500" lnSpcReduction="10000"/>
          </a:bodyPr>
          <a:lstStyle/>
          <a:p>
            <a:pPr lvl="0"/>
            <a:r>
              <a:rPr lang="es-CL" dirty="0" smtClean="0"/>
              <a:t>Las causas relacionadas con métodos , procedimientos y personal, infraestructura ,materiales equipos y tecnología fueron evaluadas en relación al impacto  que tiene con los tiempos mayores a los establecidos en el análisis documental técnico y legal de los cuales se obtuvo diferentes puntajes.</a:t>
            </a:r>
          </a:p>
          <a:p>
            <a:pPr lvl="0"/>
            <a:r>
              <a:rPr lang="es-CL" dirty="0" smtClean="0"/>
              <a:t>Posibles soluciones a las causas de mayor impacto se obtuvieron de una encuesta al personal involucrado</a:t>
            </a:r>
            <a:endParaRPr lang="es-ES" dirty="0" smtClean="0"/>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928670"/>
          </a:xfrm>
        </p:spPr>
        <p:txBody>
          <a:bodyPr>
            <a:normAutofit/>
          </a:bodyPr>
          <a:lstStyle/>
          <a:p>
            <a:r>
              <a:rPr lang="es-MX" sz="3600" dirty="0" smtClean="0"/>
              <a:t>RESUMEN DEL DIAGNOSTICO</a:t>
            </a:r>
            <a:endParaRPr lang="es-ES" sz="3600" dirty="0"/>
          </a:p>
        </p:txBody>
      </p:sp>
      <p:sp>
        <p:nvSpPr>
          <p:cNvPr id="4" name="3 Elipse"/>
          <p:cNvSpPr/>
          <p:nvPr/>
        </p:nvSpPr>
        <p:spPr>
          <a:xfrm>
            <a:off x="642910" y="1071546"/>
            <a:ext cx="2928958"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714348" y="1285860"/>
            <a:ext cx="2857520" cy="923330"/>
          </a:xfrm>
          <a:prstGeom prst="rect">
            <a:avLst/>
          </a:prstGeom>
          <a:noFill/>
        </p:spPr>
        <p:txBody>
          <a:bodyPr wrap="square" rtlCol="0">
            <a:spAutoFit/>
          </a:bodyPr>
          <a:lstStyle/>
          <a:p>
            <a:pPr algn="ctr"/>
            <a:r>
              <a:rPr lang="es-MX" dirty="0" smtClean="0"/>
              <a:t>TIEMPOS DE RESPUESTA MAYORES A LOS ESTABLECIDOS</a:t>
            </a:r>
            <a:endParaRPr lang="es-ES" dirty="0"/>
          </a:p>
        </p:txBody>
      </p:sp>
      <p:sp>
        <p:nvSpPr>
          <p:cNvPr id="6" name="5 CuadroTexto"/>
          <p:cNvSpPr txBox="1"/>
          <p:nvPr/>
        </p:nvSpPr>
        <p:spPr>
          <a:xfrm>
            <a:off x="4643438" y="1571612"/>
            <a:ext cx="2357454" cy="369332"/>
          </a:xfrm>
          <a:prstGeom prst="rect">
            <a:avLst/>
          </a:prstGeom>
          <a:noFill/>
        </p:spPr>
        <p:txBody>
          <a:bodyPr wrap="square" rtlCol="0">
            <a:spAutoFit/>
          </a:bodyPr>
          <a:lstStyle/>
          <a:p>
            <a:r>
              <a:rPr lang="es-MX" dirty="0" smtClean="0"/>
              <a:t>PROBLEMA PRINCIPAL</a:t>
            </a:r>
            <a:endParaRPr lang="es-ES" dirty="0"/>
          </a:p>
        </p:txBody>
      </p:sp>
      <p:sp>
        <p:nvSpPr>
          <p:cNvPr id="10" name="9 Flecha izquierda"/>
          <p:cNvSpPr/>
          <p:nvPr/>
        </p:nvSpPr>
        <p:spPr>
          <a:xfrm>
            <a:off x="3857620" y="1571612"/>
            <a:ext cx="357190"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642910" y="2571744"/>
            <a:ext cx="3071834"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CuadroTexto"/>
          <p:cNvSpPr txBox="1"/>
          <p:nvPr/>
        </p:nvSpPr>
        <p:spPr>
          <a:xfrm>
            <a:off x="1000100" y="2857496"/>
            <a:ext cx="2357454" cy="923330"/>
          </a:xfrm>
          <a:prstGeom prst="rect">
            <a:avLst/>
          </a:prstGeom>
          <a:noFill/>
        </p:spPr>
        <p:txBody>
          <a:bodyPr wrap="square" rtlCol="0">
            <a:spAutoFit/>
          </a:bodyPr>
          <a:lstStyle/>
          <a:p>
            <a:pPr algn="ctr"/>
            <a:r>
              <a:rPr lang="es-MX" dirty="0" smtClean="0"/>
              <a:t>ANALISIS DOCUMENTAL TECNICO Y LEGAL</a:t>
            </a:r>
            <a:endParaRPr lang="es-ES" dirty="0"/>
          </a:p>
        </p:txBody>
      </p:sp>
      <p:sp>
        <p:nvSpPr>
          <p:cNvPr id="16" name="15 Flecha izquierda"/>
          <p:cNvSpPr/>
          <p:nvPr/>
        </p:nvSpPr>
        <p:spPr>
          <a:xfrm>
            <a:off x="4000496" y="3000372"/>
            <a:ext cx="35719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4786314" y="3000372"/>
            <a:ext cx="2071702" cy="369332"/>
          </a:xfrm>
          <a:prstGeom prst="rect">
            <a:avLst/>
          </a:prstGeom>
          <a:noFill/>
        </p:spPr>
        <p:txBody>
          <a:bodyPr wrap="square" rtlCol="0">
            <a:spAutoFit/>
          </a:bodyPr>
          <a:lstStyle/>
          <a:p>
            <a:r>
              <a:rPr lang="es-MX" dirty="0" smtClean="0"/>
              <a:t>DONDE?</a:t>
            </a:r>
            <a:endParaRPr lang="es-ES" dirty="0"/>
          </a:p>
        </p:txBody>
      </p:sp>
      <p:sp>
        <p:nvSpPr>
          <p:cNvPr id="20" name="19 Elipse"/>
          <p:cNvSpPr/>
          <p:nvPr/>
        </p:nvSpPr>
        <p:spPr>
          <a:xfrm>
            <a:off x="642910" y="4286256"/>
            <a:ext cx="3071834"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CuadroTexto"/>
          <p:cNvSpPr txBox="1"/>
          <p:nvPr/>
        </p:nvSpPr>
        <p:spPr>
          <a:xfrm>
            <a:off x="1000100" y="4786322"/>
            <a:ext cx="2357454" cy="369332"/>
          </a:xfrm>
          <a:prstGeom prst="rect">
            <a:avLst/>
          </a:prstGeom>
          <a:noFill/>
        </p:spPr>
        <p:txBody>
          <a:bodyPr wrap="square" rtlCol="0">
            <a:spAutoFit/>
          </a:bodyPr>
          <a:lstStyle/>
          <a:p>
            <a:pPr algn="ctr"/>
            <a:r>
              <a:rPr lang="es-MX" dirty="0" smtClean="0"/>
              <a:t>ANALISTA TECNICO</a:t>
            </a:r>
            <a:endParaRPr lang="es-ES" dirty="0"/>
          </a:p>
        </p:txBody>
      </p:sp>
      <p:sp>
        <p:nvSpPr>
          <p:cNvPr id="22" name="21 Flecha izquierda"/>
          <p:cNvSpPr/>
          <p:nvPr/>
        </p:nvSpPr>
        <p:spPr>
          <a:xfrm>
            <a:off x="3929058" y="4714884"/>
            <a:ext cx="35719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CuadroTexto"/>
          <p:cNvSpPr txBox="1"/>
          <p:nvPr/>
        </p:nvSpPr>
        <p:spPr>
          <a:xfrm>
            <a:off x="4714876" y="4429132"/>
            <a:ext cx="1785950" cy="923330"/>
          </a:xfrm>
          <a:prstGeom prst="rect">
            <a:avLst/>
          </a:prstGeom>
          <a:noFill/>
        </p:spPr>
        <p:txBody>
          <a:bodyPr wrap="square" rtlCol="0">
            <a:spAutoFit/>
          </a:bodyPr>
          <a:lstStyle/>
          <a:p>
            <a:r>
              <a:rPr lang="es-MX" dirty="0" smtClean="0"/>
              <a:t>QUIEN GENERA EL MAYOR RETRASO</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ES" dirty="0"/>
          </a:p>
        </p:txBody>
      </p:sp>
      <p:sp>
        <p:nvSpPr>
          <p:cNvPr id="3" name="2 Marcador de contenido"/>
          <p:cNvSpPr>
            <a:spLocks noGrp="1"/>
          </p:cNvSpPr>
          <p:nvPr>
            <p:ph idx="1"/>
          </p:nvPr>
        </p:nvSpPr>
        <p:spPr/>
        <p:txBody>
          <a:bodyPr>
            <a:normAutofit fontScale="85000" lnSpcReduction="20000"/>
          </a:bodyPr>
          <a:lstStyle/>
          <a:p>
            <a:pPr lvl="0"/>
            <a:r>
              <a:rPr lang="es-CL" dirty="0" smtClean="0"/>
              <a:t>Las posibles soluciones de mayor impacto fueron: Metodología de revisión de trámites, comunicación, distribución y planificación luego de un análisis a través de matrices de relaciones con criterio de costo, satisfacción al usuario, tiempo y factibilidad de ejecutar.</a:t>
            </a:r>
            <a:endParaRPr lang="es-ES" dirty="0" smtClean="0"/>
          </a:p>
          <a:p>
            <a:pPr lvl="0"/>
            <a:r>
              <a:rPr lang="es-CL" dirty="0" smtClean="0"/>
              <a:t>Las diferentes propuestas de mejoramiento se realizará en las posibles soluciones que obtuvieron el mayor puntaje en el análisis de las matrices de relaciones, es decir las propuestas serán realizadas directamente en: Metodología de revisión de trámites, comunicación, distribución y planificación.</a:t>
            </a:r>
            <a:endParaRPr lang="es-ES" dirty="0" smtClean="0"/>
          </a:p>
          <a:p>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RECOMENDACIONES</a:t>
            </a:r>
            <a:endParaRPr lang="es-ES" dirty="0"/>
          </a:p>
        </p:txBody>
      </p:sp>
      <p:sp>
        <p:nvSpPr>
          <p:cNvPr id="3" name="2 Marcador de contenido"/>
          <p:cNvSpPr>
            <a:spLocks noGrp="1"/>
          </p:cNvSpPr>
          <p:nvPr>
            <p:ph idx="1"/>
          </p:nvPr>
        </p:nvSpPr>
        <p:spPr/>
        <p:txBody>
          <a:bodyPr>
            <a:normAutofit fontScale="92500" lnSpcReduction="10000"/>
          </a:bodyPr>
          <a:lstStyle/>
          <a:p>
            <a:pPr lvl="0">
              <a:buNone/>
            </a:pPr>
            <a:r>
              <a:rPr lang="es-CL" dirty="0" smtClean="0"/>
              <a:t>Implementar las propuestas de las posibles soluciones:</a:t>
            </a:r>
          </a:p>
          <a:p>
            <a:pPr lvl="0"/>
            <a:r>
              <a:rPr lang="es-CL" dirty="0" smtClean="0"/>
              <a:t>E</a:t>
            </a:r>
            <a:r>
              <a:rPr lang="es-CL" dirty="0" smtClean="0"/>
              <a:t>standarizar </a:t>
            </a:r>
            <a:r>
              <a:rPr lang="es-CL" dirty="0" smtClean="0"/>
              <a:t>el método de revisión de </a:t>
            </a:r>
            <a:r>
              <a:rPr lang="es-CL" dirty="0" smtClean="0"/>
              <a:t>trámites</a:t>
            </a:r>
            <a:endParaRPr lang="es-MX" dirty="0" smtClean="0"/>
          </a:p>
          <a:p>
            <a:r>
              <a:rPr lang="es-MX" dirty="0" smtClean="0"/>
              <a:t>Realizar </a:t>
            </a:r>
            <a:r>
              <a:rPr lang="es-MX" dirty="0" smtClean="0"/>
              <a:t>planificación de trabajo semanal con distribución y supervisión de actividades </a:t>
            </a:r>
            <a:r>
              <a:rPr lang="es-MX" dirty="0" smtClean="0"/>
              <a:t>fijas</a:t>
            </a:r>
          </a:p>
          <a:p>
            <a:r>
              <a:rPr lang="es-MX" dirty="0" smtClean="0"/>
              <a:t> </a:t>
            </a:r>
            <a:r>
              <a:rPr lang="es-MX" dirty="0" smtClean="0"/>
              <a:t>C</a:t>
            </a:r>
            <a:r>
              <a:rPr lang="es-MX" dirty="0" smtClean="0"/>
              <a:t>ontratar </a:t>
            </a:r>
            <a:r>
              <a:rPr lang="es-MX" dirty="0" smtClean="0"/>
              <a:t>personal a través de un perfil de contratación del personal según las </a:t>
            </a:r>
            <a:r>
              <a:rPr lang="es-MX" dirty="0" smtClean="0"/>
              <a:t>necesidades</a:t>
            </a:r>
          </a:p>
          <a:p>
            <a:r>
              <a:rPr lang="es-MX" dirty="0" smtClean="0"/>
              <a:t> </a:t>
            </a:r>
            <a:r>
              <a:rPr lang="es-MX" dirty="0" smtClean="0"/>
              <a:t>M</a:t>
            </a:r>
            <a:r>
              <a:rPr lang="es-MX" dirty="0" smtClean="0"/>
              <a:t>otivar </a:t>
            </a:r>
            <a:r>
              <a:rPr lang="es-MX" dirty="0" smtClean="0"/>
              <a:t>al personal a través de propuesta de diferentes </a:t>
            </a:r>
            <a:r>
              <a:rPr lang="es-MX" dirty="0" smtClean="0"/>
              <a:t>actividades</a:t>
            </a:r>
            <a:endParaRPr lang="es-ES" dirty="0" smtClean="0"/>
          </a:p>
          <a:p>
            <a:pPr lvl="0"/>
            <a:endParaRPr lang="es-ES" dirty="0" smtClean="0"/>
          </a:p>
          <a:p>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RECOMENDACIONES</a:t>
            </a:r>
            <a:endParaRPr lang="es-ES" dirty="0"/>
          </a:p>
        </p:txBody>
      </p:sp>
      <p:sp>
        <p:nvSpPr>
          <p:cNvPr id="3" name="2 Marcador de contenido"/>
          <p:cNvSpPr>
            <a:spLocks noGrp="1"/>
          </p:cNvSpPr>
          <p:nvPr>
            <p:ph idx="1"/>
          </p:nvPr>
        </p:nvSpPr>
        <p:spPr/>
        <p:txBody>
          <a:bodyPr>
            <a:normAutofit/>
          </a:bodyPr>
          <a:lstStyle/>
          <a:p>
            <a:pPr lvl="0"/>
            <a:r>
              <a:rPr lang="es-CL" dirty="0" smtClean="0"/>
              <a:t>R</a:t>
            </a:r>
            <a:r>
              <a:rPr lang="es-CL" dirty="0" smtClean="0"/>
              <a:t>ealizar </a:t>
            </a:r>
            <a:r>
              <a:rPr lang="es-CL" dirty="0" smtClean="0"/>
              <a:t>reuniones de trabajo periódicas y comunicar los temas de socialización  a través de una cartelera </a:t>
            </a:r>
            <a:r>
              <a:rPr lang="es-CL" dirty="0" smtClean="0"/>
              <a:t>informativa</a:t>
            </a:r>
            <a:endParaRPr lang="es-ES" dirty="0" smtClean="0"/>
          </a:p>
          <a:p>
            <a:pPr lvl="0"/>
            <a:r>
              <a:rPr lang="es-CL" dirty="0" smtClean="0"/>
              <a:t>Propuesta de indicadores para metodología de revisión de trámites, comunicación, planificación y distribución de trabajo.</a:t>
            </a:r>
            <a:endParaRPr lang="es-ES" dirty="0" smtClean="0"/>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071678"/>
            <a:ext cx="8229600" cy="4525963"/>
          </a:xfrm>
        </p:spPr>
        <p:txBody>
          <a:bodyPr/>
          <a:lstStyle/>
          <a:p>
            <a:pPr algn="ctr">
              <a:buNone/>
            </a:pPr>
            <a:r>
              <a:rPr lang="es-MX" sz="6000" dirty="0" smtClean="0"/>
              <a:t>MUCHAS </a:t>
            </a:r>
          </a:p>
          <a:p>
            <a:pPr algn="ctr">
              <a:buNone/>
            </a:pPr>
            <a:r>
              <a:rPr lang="es-MX" sz="6000" dirty="0" smtClean="0"/>
              <a:t>GRACIAS</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JUSTIFICACION E IMPORTANCIA</a:t>
            </a:r>
            <a:endParaRPr lang="es-ES" sz="3600" dirty="0"/>
          </a:p>
        </p:txBody>
      </p:sp>
      <p:graphicFrame>
        <p:nvGraphicFramePr>
          <p:cNvPr id="6" name="5 Marcador de contenido"/>
          <p:cNvGraphicFramePr>
            <a:graphicFrameLocks noGrp="1"/>
          </p:cNvGraphicFramePr>
          <p:nvPr>
            <p:ph idx="1"/>
          </p:nvPr>
        </p:nvGraphicFramePr>
        <p:xfrm>
          <a:off x="785786" y="1571612"/>
          <a:ext cx="70009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CuadroTexto"/>
          <p:cNvSpPr txBox="1"/>
          <p:nvPr/>
        </p:nvSpPr>
        <p:spPr>
          <a:xfrm>
            <a:off x="1214414" y="3000372"/>
            <a:ext cx="1500198" cy="1323439"/>
          </a:xfrm>
          <a:prstGeom prst="rect">
            <a:avLst/>
          </a:prstGeom>
          <a:noFill/>
        </p:spPr>
        <p:txBody>
          <a:bodyPr wrap="square" rtlCol="0">
            <a:spAutoFit/>
          </a:bodyPr>
          <a:lstStyle/>
          <a:p>
            <a:pPr algn="ctr"/>
            <a:r>
              <a:rPr lang="es-MX" sz="1600" b="1" dirty="0" smtClean="0"/>
              <a:t>CERTIFICADO DE REGISTRO SANITARIO Y SU TIEMPO DE EMISION</a:t>
            </a:r>
            <a:endParaRPr lang="es-ES" sz="1600" b="1" dirty="0"/>
          </a:p>
        </p:txBody>
      </p:sp>
      <p:sp>
        <p:nvSpPr>
          <p:cNvPr id="8" name="7 CuadroTexto"/>
          <p:cNvSpPr txBox="1"/>
          <p:nvPr/>
        </p:nvSpPr>
        <p:spPr>
          <a:xfrm>
            <a:off x="2500298" y="1571612"/>
            <a:ext cx="1928826" cy="646331"/>
          </a:xfrm>
          <a:prstGeom prst="rect">
            <a:avLst/>
          </a:prstGeom>
          <a:noFill/>
        </p:spPr>
        <p:txBody>
          <a:bodyPr wrap="square" rtlCol="0">
            <a:spAutoFit/>
          </a:bodyPr>
          <a:lstStyle/>
          <a:p>
            <a:pPr algn="ctr"/>
            <a:r>
              <a:rPr lang="es-MX" b="1" dirty="0" smtClean="0"/>
              <a:t>Comercialización de productos</a:t>
            </a:r>
            <a:endParaRPr lang="es-ES" b="1" dirty="0"/>
          </a:p>
        </p:txBody>
      </p:sp>
      <p:sp>
        <p:nvSpPr>
          <p:cNvPr id="9" name="8 CuadroTexto"/>
          <p:cNvSpPr txBox="1"/>
          <p:nvPr/>
        </p:nvSpPr>
        <p:spPr>
          <a:xfrm>
            <a:off x="3786182" y="2357430"/>
            <a:ext cx="1643074" cy="923330"/>
          </a:xfrm>
          <a:prstGeom prst="rect">
            <a:avLst/>
          </a:prstGeom>
          <a:noFill/>
        </p:spPr>
        <p:txBody>
          <a:bodyPr wrap="square" rtlCol="0">
            <a:spAutoFit/>
          </a:bodyPr>
          <a:lstStyle/>
          <a:p>
            <a:pPr algn="ctr"/>
            <a:r>
              <a:rPr lang="es-MX" b="1" dirty="0" smtClean="0"/>
              <a:t>Competitividad y pérdidas económicas </a:t>
            </a:r>
            <a:endParaRPr lang="es-ES" b="1" dirty="0"/>
          </a:p>
        </p:txBody>
      </p:sp>
      <p:sp>
        <p:nvSpPr>
          <p:cNvPr id="11" name="10 CuadroTexto"/>
          <p:cNvSpPr txBox="1"/>
          <p:nvPr/>
        </p:nvSpPr>
        <p:spPr>
          <a:xfrm>
            <a:off x="3714744" y="3571876"/>
            <a:ext cx="1785950" cy="646331"/>
          </a:xfrm>
          <a:prstGeom prst="rect">
            <a:avLst/>
          </a:prstGeom>
          <a:noFill/>
        </p:spPr>
        <p:txBody>
          <a:bodyPr wrap="square" rtlCol="0">
            <a:spAutoFit/>
          </a:bodyPr>
          <a:lstStyle/>
          <a:p>
            <a:pPr algn="ctr"/>
            <a:r>
              <a:rPr lang="es-MX" b="1" dirty="0" smtClean="0"/>
              <a:t>Dificultades en </a:t>
            </a:r>
            <a:r>
              <a:rPr lang="es-MX" b="1" dirty="0" err="1" smtClean="0"/>
              <a:t>exportaciónes</a:t>
            </a:r>
            <a:endParaRPr lang="es-E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ES" dirty="0"/>
          </a:p>
        </p:txBody>
      </p:sp>
      <p:sp>
        <p:nvSpPr>
          <p:cNvPr id="3" name="2 Marcador de contenido"/>
          <p:cNvSpPr>
            <a:spLocks noGrp="1"/>
          </p:cNvSpPr>
          <p:nvPr>
            <p:ph idx="1"/>
          </p:nvPr>
        </p:nvSpPr>
        <p:spPr/>
        <p:txBody>
          <a:bodyPr>
            <a:normAutofit/>
          </a:bodyPr>
          <a:lstStyle/>
          <a:p>
            <a:pPr algn="just">
              <a:lnSpc>
                <a:spcPct val="120000"/>
              </a:lnSpc>
              <a:spcBef>
                <a:spcPts val="0"/>
              </a:spcBef>
            </a:pPr>
            <a:r>
              <a:rPr lang="es-EC" sz="2400" dirty="0" smtClean="0">
                <a:latin typeface="Arial" pitchFamily="34" charset="0"/>
                <a:cs typeface="Arial" pitchFamily="34" charset="0"/>
              </a:rPr>
              <a:t>El certificado de registro sanitario de acuerdo al reglamento de registro y control sanitario de alimentos debe emitirse en 15 días luego de una respuesta favorable.</a:t>
            </a:r>
          </a:p>
          <a:p>
            <a:pPr algn="just">
              <a:lnSpc>
                <a:spcPct val="120000"/>
              </a:lnSpc>
              <a:spcBef>
                <a:spcPts val="0"/>
              </a:spcBef>
            </a:pPr>
            <a:r>
              <a:rPr lang="es-EC" sz="2400" dirty="0" smtClean="0">
                <a:solidFill>
                  <a:schemeClr val="tx1"/>
                </a:solidFill>
                <a:latin typeface="Arial" pitchFamily="34" charset="0"/>
                <a:cs typeface="Arial" pitchFamily="34" charset="0"/>
              </a:rPr>
              <a:t>Dicha respuesta debe ser emitida en 5 días a partir del ingreso de la documentación.</a:t>
            </a:r>
          </a:p>
          <a:p>
            <a:pPr algn="just">
              <a:lnSpc>
                <a:spcPct val="120000"/>
              </a:lnSpc>
              <a:spcBef>
                <a:spcPts val="0"/>
              </a:spcBef>
            </a:pPr>
            <a:r>
              <a:rPr lang="es-EC" sz="2400" dirty="0" smtClean="0">
                <a:latin typeface="Arial" pitchFamily="34" charset="0"/>
                <a:cs typeface="Arial" pitchFamily="34" charset="0"/>
              </a:rPr>
              <a:t>Los tiempos establecidos no se cumplen </a:t>
            </a:r>
            <a:r>
              <a:rPr lang="es-EC" sz="2400" dirty="0" smtClean="0">
                <a:cs typeface="Times New Roman" pitchFamily="18" charset="0"/>
              </a:rPr>
              <a:t>esto causa descontento y quejas por parte de los usuarios ocasionando insatisfacción al cliente.</a:t>
            </a:r>
            <a:endParaRPr lang="es-EC" sz="2400" dirty="0" smtClean="0">
              <a:solidFill>
                <a:schemeClr val="tx1"/>
              </a:solidFill>
              <a:latin typeface="Arial" pitchFamily="34" charset="0"/>
              <a:cs typeface="Arial" pitchFamily="34" charset="0"/>
            </a:endParaRP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a:t>
            </a:r>
            <a:endParaRPr lang="es-ES" dirty="0"/>
          </a:p>
        </p:txBody>
      </p:sp>
      <p:sp>
        <p:nvSpPr>
          <p:cNvPr id="3" name="2 Marcador de contenido"/>
          <p:cNvSpPr>
            <a:spLocks noGrp="1"/>
          </p:cNvSpPr>
          <p:nvPr>
            <p:ph idx="1"/>
          </p:nvPr>
        </p:nvSpPr>
        <p:spPr/>
        <p:txBody>
          <a:bodyPr/>
          <a:lstStyle/>
          <a:p>
            <a:endParaRPr lang="es-MX" dirty="0" smtClean="0"/>
          </a:p>
          <a:p>
            <a:r>
              <a:rPr lang="es-MX" dirty="0" smtClean="0"/>
              <a:t>OBJETIVO GENERAL</a:t>
            </a:r>
          </a:p>
          <a:p>
            <a:pPr marL="0" indent="0">
              <a:buNone/>
            </a:pPr>
            <a:r>
              <a:rPr lang="es-CL" sz="2400" dirty="0" smtClean="0"/>
              <a:t>Elaborar </a:t>
            </a:r>
            <a:r>
              <a:rPr lang="es-CL" sz="2400" dirty="0"/>
              <a:t>una propuesta de  mejora del proceso actual de emisión del certificado de registro sanitario de alimentos en productos de inscripción por primera vez en el INSPI-QUITO</a:t>
            </a:r>
            <a:endParaRPr lang="es-EC" sz="2400" dirty="0"/>
          </a:p>
          <a:p>
            <a:endParaRPr lang="es-ES" sz="2400" dirty="0">
              <a:latin typeface="Arial" pitchFamily="34" charset="0"/>
              <a:cs typeface="Arial" pitchFamily="34" charset="0"/>
            </a:endParaRPr>
          </a:p>
          <a:p>
            <a:pPr marL="0" indent="0">
              <a:buNone/>
            </a:pP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0"/>
            <a:ext cx="8229600" cy="796908"/>
          </a:xfrm>
        </p:spPr>
        <p:txBody>
          <a:bodyPr>
            <a:normAutofit/>
          </a:bodyPr>
          <a:lstStyle/>
          <a:p>
            <a:r>
              <a:rPr lang="es-MX" sz="4000" dirty="0" smtClean="0"/>
              <a:t>OBJETIVOS ESPECIFICOS</a:t>
            </a:r>
            <a:endParaRPr lang="es-ES" sz="4000" dirty="0"/>
          </a:p>
        </p:txBody>
      </p:sp>
      <p:sp>
        <p:nvSpPr>
          <p:cNvPr id="3" name="2 Marcador de contenido"/>
          <p:cNvSpPr>
            <a:spLocks noGrp="1"/>
          </p:cNvSpPr>
          <p:nvPr>
            <p:ph idx="1"/>
          </p:nvPr>
        </p:nvSpPr>
        <p:spPr>
          <a:xfrm>
            <a:off x="571472" y="642918"/>
            <a:ext cx="8229600" cy="6072206"/>
          </a:xfrm>
        </p:spPr>
        <p:txBody>
          <a:bodyPr>
            <a:normAutofit fontScale="85000" lnSpcReduction="20000"/>
          </a:bodyPr>
          <a:lstStyle/>
          <a:p>
            <a:pPr>
              <a:buNone/>
            </a:pPr>
            <a:endParaRPr lang="es-MX" sz="2800" dirty="0" smtClean="0">
              <a:latin typeface="Arial" pitchFamily="34" charset="0"/>
              <a:cs typeface="Arial" pitchFamily="34" charset="0"/>
            </a:endParaRPr>
          </a:p>
          <a:p>
            <a:pPr>
              <a:buFontTx/>
              <a:buChar char="-"/>
            </a:pPr>
            <a:r>
              <a:rPr lang="es-CL" dirty="0"/>
              <a:t>Priorizar los problemas en el  proceso para la Emisión del Certificado de Registro Sanitario de Alimentos en productos de inscripción por primera vez en el INSPI- QUITO</a:t>
            </a:r>
            <a:endParaRPr lang="es-EC" dirty="0"/>
          </a:p>
          <a:p>
            <a:pPr>
              <a:buFontTx/>
              <a:buChar char="-"/>
            </a:pPr>
            <a:r>
              <a:rPr lang="es-CL" dirty="0"/>
              <a:t>Plantear posible soluciones a los problemas priorizados en el proceso de Emisión del certificado de Registro Sanitario de Alimentos en productos de inscripción por primera vez en el INSPI- QUITO</a:t>
            </a:r>
            <a:endParaRPr lang="es-EC" dirty="0"/>
          </a:p>
          <a:p>
            <a:pPr>
              <a:buFontTx/>
              <a:buChar char="-"/>
            </a:pPr>
            <a:r>
              <a:rPr lang="es-CL" dirty="0"/>
              <a:t>Realizar  la propuesta de  mejoramiento del proceso de Emisión del Certificado de Registro Sanitario de Alimentos en productos de inscripción por primera vez en el INSPI- QUITO</a:t>
            </a:r>
            <a:endParaRPr lang="es-EC" dirty="0"/>
          </a:p>
          <a:p>
            <a:pPr>
              <a:buFontTx/>
              <a:buChar char="-"/>
            </a:pPr>
            <a:r>
              <a:rPr lang="es-CL" dirty="0"/>
              <a:t>Realizar una propuesta de plan de capacitación al personal para la implementación de la mejora.</a:t>
            </a:r>
            <a:endParaRPr lang="es-EC" dirty="0"/>
          </a:p>
          <a:p>
            <a:pPr>
              <a:buFontTx/>
              <a:buChar char="-"/>
            </a:pPr>
            <a:r>
              <a:rPr lang="es-CL" dirty="0"/>
              <a:t>Elaborar una proyección de resultados de mejora en base a las acciones propuestas. </a:t>
            </a:r>
            <a:endParaRPr lang="es-EC" dirty="0"/>
          </a:p>
          <a:p>
            <a:pPr lvl="0">
              <a:buFontTx/>
              <a:buChar char="-"/>
            </a:pPr>
            <a:endParaRPr lang="es-ES" dirty="0"/>
          </a:p>
          <a:p>
            <a:pPr>
              <a:buNone/>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DETERMINACION DE CAUSAS PRINCIPALES</a:t>
            </a:r>
            <a:endParaRPr lang="es-ES" dirty="0"/>
          </a:p>
        </p:txBody>
      </p:sp>
      <p:sp>
        <p:nvSpPr>
          <p:cNvPr id="3" name="2 Marcador de contenido"/>
          <p:cNvSpPr>
            <a:spLocks noGrp="1"/>
          </p:cNvSpPr>
          <p:nvPr>
            <p:ph idx="1"/>
          </p:nvPr>
        </p:nvSpPr>
        <p:spPr>
          <a:xfrm>
            <a:off x="1439750" y="3872309"/>
            <a:ext cx="8717943" cy="5773037"/>
          </a:xfrm>
        </p:spPr>
        <p:txBody>
          <a:bodyPr/>
          <a:lstStyle/>
          <a:p>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15616" y="2276872"/>
            <a:ext cx="6768752" cy="3528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DETERMINACION DE CAUSAS PRINCIPALES</a:t>
            </a:r>
            <a:endParaRPr lang="es-EC" dirty="0"/>
          </a:p>
        </p:txBody>
      </p:sp>
      <p:sp>
        <p:nvSpPr>
          <p:cNvPr id="3" name="Marcador de contenido 2"/>
          <p:cNvSpPr>
            <a:spLocks noGrp="1"/>
          </p:cNvSpPr>
          <p:nvPr>
            <p:ph idx="1"/>
          </p:nvPr>
        </p:nvSpPr>
        <p:spPr>
          <a:xfrm>
            <a:off x="976090" y="3312982"/>
            <a:ext cx="10301820" cy="6751613"/>
          </a:xfrm>
        </p:spPr>
        <p:txBody>
          <a:bodyPr/>
          <a:lstStyle/>
          <a:p>
            <a:endParaRPr lang="es-EC"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1844824"/>
            <a:ext cx="7344816" cy="4248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6997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DETERMINACION DE CAUSAS PRINCIPALES</a:t>
            </a:r>
            <a:endParaRPr lang="es-EC" dirty="0"/>
          </a:p>
        </p:txBody>
      </p:sp>
      <p:sp>
        <p:nvSpPr>
          <p:cNvPr id="3" name="Marcador de contenido 2"/>
          <p:cNvSpPr>
            <a:spLocks noGrp="1"/>
          </p:cNvSpPr>
          <p:nvPr>
            <p:ph idx="1"/>
          </p:nvPr>
        </p:nvSpPr>
        <p:spPr>
          <a:xfrm>
            <a:off x="1255936" y="3099035"/>
            <a:ext cx="10562803" cy="5454693"/>
          </a:xfrm>
        </p:spPr>
        <p:txBody>
          <a:bodyPr/>
          <a:lstStyle/>
          <a:p>
            <a:endParaRPr lang="es-EC"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556792"/>
            <a:ext cx="7200800" cy="47525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45112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2361</TotalTime>
  <Words>679</Words>
  <Application>Microsoft Office PowerPoint</Application>
  <PresentationFormat>Presentación en pantalla (4:3)</PresentationFormat>
  <Paragraphs>79</Paragraphs>
  <Slides>23</Slides>
  <Notes>1</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PROYECTO II  TITULO PROPUESTA DE MEJORA DEL PROCESO “CERTIFICACION DE REGISTRO SANITARIO DE ALIMENTOS” (INSPI)-QUITO  MAESTRÍA EN GESTIÓN DE CALIDAD Y PRODUCTIVIDAD PROMOCION XII  AUTOR MARÍA VERÓNICA VELASCO YÉPEZ  TUTOR B.Q SANDRA ALIAGA MGCP  Sangolquí, 24 de marzo del 2013</vt:lpstr>
      <vt:lpstr>RESUMEN DEL DIAGNOSTICO</vt:lpstr>
      <vt:lpstr>JUSTIFICACION E IMPORTANCIA</vt:lpstr>
      <vt:lpstr>PLANTEAMIENTO DEL PROBLEMA</vt:lpstr>
      <vt:lpstr>OBJETIVOS</vt:lpstr>
      <vt:lpstr>OBJETIVOS ESPECIFICOS</vt:lpstr>
      <vt:lpstr>DETERMINACION DE CAUSAS PRINCIPALES</vt:lpstr>
      <vt:lpstr>DETERMINACION DE CAUSAS PRINCIPALES</vt:lpstr>
      <vt:lpstr>DETERMINACION DE CAUSAS PRINCIPALES</vt:lpstr>
      <vt:lpstr>DETERMINACION DE CAUSAS PRINCIPALES</vt:lpstr>
      <vt:lpstr>POSIBLES SOLUCIONES</vt:lpstr>
      <vt:lpstr>SELECCIÓN DE LAS POSIBLES SOLUCIONES</vt:lpstr>
      <vt:lpstr>PLAN DE EJECUCION DE LAS POSIBLES SOLUCIONES</vt:lpstr>
      <vt:lpstr>PLAN DE EJECUCION DE LAS POSIBLES SOLUCIONES </vt:lpstr>
      <vt:lpstr>PLAN DE EJECUCION DE LAS POSIBLES SOLUCIONES</vt:lpstr>
      <vt:lpstr>PROPUESTAS DE IMPLEMENTACION DE POSIBLES SOLUCIONES</vt:lpstr>
      <vt:lpstr>PROPUESTA DE INDICADORES PARA MEDIR RESULTADOS </vt:lpstr>
      <vt:lpstr>PROYECCION  DE RESULTADOS </vt:lpstr>
      <vt:lpstr>CONCLUSIONES</vt:lpstr>
      <vt:lpstr>CONCLUSIONES</vt:lpstr>
      <vt:lpstr>RECOMENDACIONES</vt:lpstr>
      <vt:lpstr>RECOMENDACIONES</vt:lpstr>
      <vt:lpstr>Diapositiva 23</vt:lpstr>
    </vt:vector>
  </TitlesOfParts>
  <Company>Mod7V2011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1  TITULO DIAGNÓSTICO DE LA SITUACIÓN ACTUAL DEL PROCESO DE EMISIÓN DEL CERTIFICADO DE REGISTRO SANITARIO DE ALIMENTOS EN EL INSTITUTO NACIONAL DE INVESTIGACION EN SALUD PÚBLICA (INSPI)-QUITO  MAESTRÍA EN GESTIÓN DE CALIDAD Y PRODUCTIVIDAD PROMOCION XII  AUTOR MARÍA VERÓNICA VELASCO YÉPEZ  TUTOR B.Q SANDRA ALIAGA  Sangolquí, 30 de Octubre del 2013</dc:title>
  <dc:creator>Veronica Velasco</dc:creator>
  <cp:lastModifiedBy>Veronica Velasco</cp:lastModifiedBy>
  <cp:revision>93</cp:revision>
  <dcterms:created xsi:type="dcterms:W3CDTF">2013-10-23T00:54:42Z</dcterms:created>
  <dcterms:modified xsi:type="dcterms:W3CDTF">2014-03-23T19:31:31Z</dcterms:modified>
</cp:coreProperties>
</file>