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6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86" r:id="rId5"/>
    <p:sldId id="291" r:id="rId6"/>
    <p:sldId id="288" r:id="rId7"/>
    <p:sldId id="267" r:id="rId8"/>
    <p:sldId id="268" r:id="rId9"/>
    <p:sldId id="269" r:id="rId10"/>
    <p:sldId id="282" r:id="rId11"/>
    <p:sldId id="279" r:id="rId12"/>
    <p:sldId id="295" r:id="rId13"/>
    <p:sldId id="280" r:id="rId14"/>
    <p:sldId id="281" r:id="rId15"/>
    <p:sldId id="296" r:id="rId16"/>
    <p:sldId id="271" r:id="rId17"/>
    <p:sldId id="272" r:id="rId18"/>
    <p:sldId id="294" r:id="rId19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\AppData\Local\Temp\Rar$DI00.161\censofloricol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FDM%20NIIFs%20Auditoria%20-%20Final%20GDM%2011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 dirty="0"/>
              <a:t>Participación</a:t>
            </a:r>
            <a:r>
              <a:rPr lang="es-EC" sz="1200" baseline="0" dirty="0"/>
              <a:t> de las florícolas en el Ecuador</a:t>
            </a:r>
            <a:endParaRPr lang="es-EC" sz="12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2183259135548E-2"/>
          <c:y val="0.24908223972003504"/>
          <c:w val="0.64557273011902461"/>
          <c:h val="0.73094128680239689"/>
        </c:manualLayout>
      </c:layout>
      <c:pie3DChart>
        <c:varyColors val="1"/>
        <c:ser>
          <c:idx val="0"/>
          <c:order val="0"/>
          <c:tx>
            <c:strRef>
              <c:f>'tabla 10'!$H$32</c:f>
              <c:strCache>
                <c:ptCount val="1"/>
                <c:pt idx="0">
                  <c:v>NÚMERO DE INVERNADEROS</c:v>
                </c:pt>
              </c:strCache>
            </c:strRef>
          </c:tx>
          <c:explosion val="25"/>
          <c:dPt>
            <c:idx val="7"/>
            <c:bubble3D val="0"/>
            <c:spPr>
              <a:solidFill>
                <a:srgbClr val="FFC000"/>
              </a:solidFill>
            </c:spPr>
          </c:dPt>
          <c:dLbls>
            <c:dLbl>
              <c:idx val="4"/>
              <c:layout>
                <c:manualLayout>
                  <c:x val="-2.8175853018372644E-2"/>
                  <c:y val="-5.81962717919047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'tabla 10'!$G$33:$G$42</c:f>
              <c:strCache>
                <c:ptCount val="10"/>
                <c:pt idx="0">
                  <c:v>AZUAY</c:v>
                </c:pt>
                <c:pt idx="1">
                  <c:v>CARCHI</c:v>
                </c:pt>
                <c:pt idx="2">
                  <c:v>CAÑAR</c:v>
                </c:pt>
                <c:pt idx="3">
                  <c:v>CHIMBORAZO</c:v>
                </c:pt>
                <c:pt idx="4">
                  <c:v>COTOPAXI</c:v>
                </c:pt>
                <c:pt idx="5">
                  <c:v>GUAYAS</c:v>
                </c:pt>
                <c:pt idx="6">
                  <c:v>IMBABURA</c:v>
                </c:pt>
                <c:pt idx="7">
                  <c:v>PICHINCHA</c:v>
                </c:pt>
                <c:pt idx="8">
                  <c:v>SANTA ELENA</c:v>
                </c:pt>
                <c:pt idx="9">
                  <c:v>TUNGURAHUA</c:v>
                </c:pt>
              </c:strCache>
            </c:strRef>
          </c:cat>
          <c:val>
            <c:numRef>
              <c:f>'tabla 10'!$H$33:$H$42</c:f>
              <c:numCache>
                <c:formatCode>0.00%</c:formatCode>
                <c:ptCount val="10"/>
                <c:pt idx="0">
                  <c:v>2.1219055543998392E-2</c:v>
                </c:pt>
                <c:pt idx="1">
                  <c:v>3.5989182442271873E-2</c:v>
                </c:pt>
                <c:pt idx="2">
                  <c:v>1.2065737466195143E-2</c:v>
                </c:pt>
                <c:pt idx="3" formatCode="0.000%">
                  <c:v>3.7445392136467911E-3</c:v>
                </c:pt>
                <c:pt idx="4">
                  <c:v>0.22550447264406143</c:v>
                </c:pt>
                <c:pt idx="5">
                  <c:v>2.0802995631371101E-4</c:v>
                </c:pt>
                <c:pt idx="6">
                  <c:v>6.1368837112544539E-2</c:v>
                </c:pt>
                <c:pt idx="7">
                  <c:v>0.63698772623258026</c:v>
                </c:pt>
                <c:pt idx="8">
                  <c:v>8.321198252548435E-4</c:v>
                </c:pt>
                <c:pt idx="9">
                  <c:v>2.0802995631371063E-3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C" sz="9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020202"/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Saldos E/F NEC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Hoja1!$A$4:$A$7</c:f>
              <c:strCache>
                <c:ptCount val="4"/>
                <c:pt idx="0">
                  <c:v>Patrimonio total (0,2%)</c:v>
                </c:pt>
                <c:pt idx="1">
                  <c:v>Costos y gastos deducibles (0,2%)</c:v>
                </c:pt>
                <c:pt idx="2">
                  <c:v>Activo total (-) Ctas.Cob. (0,4%)</c:v>
                </c:pt>
                <c:pt idx="3">
                  <c:v>Ingresos gravables (0,4%)</c:v>
                </c:pt>
              </c:strCache>
            </c:strRef>
          </c:cat>
          <c:val>
            <c:numRef>
              <c:f>Hoja1!$B$4:$B$7</c:f>
              <c:numCache>
                <c:formatCode>#,##0.00</c:formatCode>
                <c:ptCount val="4"/>
                <c:pt idx="0" formatCode="General">
                  <c:v>3119.4823000000001</c:v>
                </c:pt>
                <c:pt idx="1">
                  <c:v>-1390.09</c:v>
                </c:pt>
                <c:pt idx="2">
                  <c:v>11754.25</c:v>
                </c:pt>
                <c:pt idx="3" formatCode="General">
                  <c:v>5316.75</c:v>
                </c:pt>
              </c:numCache>
            </c:numRef>
          </c:val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Saldos E/F NIIF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cat>
            <c:strRef>
              <c:f>Hoja1!$A$4:$A$7</c:f>
              <c:strCache>
                <c:ptCount val="4"/>
                <c:pt idx="0">
                  <c:v>Patrimonio total (0,2%)</c:v>
                </c:pt>
                <c:pt idx="1">
                  <c:v>Costos y gastos deducibles (0,2%)</c:v>
                </c:pt>
                <c:pt idx="2">
                  <c:v>Activo total (-) Ctas.Cob. (0,4%)</c:v>
                </c:pt>
                <c:pt idx="3">
                  <c:v>Ingresos gravables (0,4%)</c:v>
                </c:pt>
              </c:strCache>
            </c:strRef>
          </c:cat>
          <c:val>
            <c:numRef>
              <c:f>Hoja1!$C$4:$C$7</c:f>
              <c:numCache>
                <c:formatCode>#,##0.00</c:formatCode>
                <c:ptCount val="4"/>
                <c:pt idx="0" formatCode="General">
                  <c:v>2185.6892699999999</c:v>
                </c:pt>
                <c:pt idx="1">
                  <c:v>-1877.73</c:v>
                </c:pt>
                <c:pt idx="2">
                  <c:v>10778.96</c:v>
                </c:pt>
                <c:pt idx="3" formatCode="General">
                  <c:v>5316.75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101904"/>
        <c:axId val="431107344"/>
      </c:barChart>
      <c:catAx>
        <c:axId val="43110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1107344"/>
        <c:crosses val="autoZero"/>
        <c:auto val="1"/>
        <c:lblAlgn val="ctr"/>
        <c:lblOffset val="100"/>
        <c:noMultiLvlLbl val="0"/>
      </c:catAx>
      <c:valAx>
        <c:axId val="431107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101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400">
                <a:solidFill>
                  <a:schemeClr val="tx1"/>
                </a:solidFill>
              </a:rPr>
              <a:t>Anticipo Impuesto a la Renta </a:t>
            </a:r>
          </a:p>
          <a:p>
            <a:pPr>
              <a:defRPr sz="1400">
                <a:solidFill>
                  <a:schemeClr val="tx1"/>
                </a:solidFill>
              </a:defRPr>
            </a:pPr>
            <a:r>
              <a:rPr lang="es-EC" sz="1400">
                <a:solidFill>
                  <a:schemeClr val="tx1"/>
                </a:solidFill>
              </a:rPr>
              <a:t>2011 - año de transición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332054397727051E-2"/>
          <c:y val="0.28288542053004923"/>
          <c:w val="0.88131374609245816"/>
          <c:h val="0.6314165832436957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-0.14513076689265089"/>
                  <c:y val="0.62809595876158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112952464020942"/>
                  <c:y val="0.27997727384015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GDM!$O$126:$O$127</c:f>
              <c:strCache>
                <c:ptCount val="2"/>
                <c:pt idx="0">
                  <c:v>NEC</c:v>
                </c:pt>
                <c:pt idx="1">
                  <c:v>NIIF PYMES</c:v>
                </c:pt>
              </c:strCache>
            </c:strRef>
          </c:cat>
          <c:val>
            <c:numRef>
              <c:f>GDM!$P$126:$P$127</c:f>
              <c:numCache>
                <c:formatCode>General</c:formatCode>
                <c:ptCount val="2"/>
                <c:pt idx="0">
                  <c:v>18800.384720000005</c:v>
                </c:pt>
                <c:pt idx="1">
                  <c:v>16403.667790278749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431102448"/>
        <c:axId val="431109520"/>
        <c:axId val="0"/>
      </c:bar3DChart>
      <c:catAx>
        <c:axId val="43110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1109520"/>
        <c:crosses val="autoZero"/>
        <c:auto val="1"/>
        <c:lblAlgn val="ctr"/>
        <c:lblOffset val="100"/>
        <c:noMultiLvlLbl val="0"/>
      </c:catAx>
      <c:valAx>
        <c:axId val="43110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10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Superávit por valuación </a:t>
            </a:r>
          </a:p>
          <a:p>
            <a:pPr>
              <a:defRPr/>
            </a:pPr>
            <a:r>
              <a:rPr lang="es-EC"/>
              <a:t>de propiedad, planta y equipo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8E-2"/>
          <c:y val="0.22037037037037038"/>
          <c:w val="0.93888888888888899"/>
          <c:h val="0.7287037037037037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Compañía #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Hoja1!$B$5:$B$9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USD.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0.1138888888888888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Hoja1!$C$5:$C$9</c:f>
              <c:numCache>
                <c:formatCode>_-* #,##0.00\ _€_-;\-* #,##0.00\ _€_-;_-* "-"??\ _€_-;_-@_-</c:formatCode>
                <c:ptCount val="5"/>
                <c:pt idx="0">
                  <c:v>0</c:v>
                </c:pt>
                <c:pt idx="1">
                  <c:v>20955662.479999997</c:v>
                </c:pt>
                <c:pt idx="2">
                  <c:v>0</c:v>
                </c:pt>
                <c:pt idx="3">
                  <c:v>1208400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31102992"/>
        <c:axId val="431111152"/>
        <c:axId val="0"/>
      </c:bar3DChart>
      <c:catAx>
        <c:axId val="431102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431111152"/>
        <c:crosses val="autoZero"/>
        <c:auto val="1"/>
        <c:lblAlgn val="ctr"/>
        <c:lblOffset val="100"/>
        <c:noMultiLvlLbl val="0"/>
      </c:catAx>
      <c:valAx>
        <c:axId val="43111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11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DDA09-90AD-4717-9C69-6E419EF104DB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5000F24-BB9D-4F52-A198-402870614A26}">
      <dgm:prSet phldrT="[Texto]" custT="1"/>
      <dgm:spPr/>
      <dgm:t>
        <a:bodyPr anchor="ctr"/>
        <a:lstStyle/>
        <a:p>
          <a:pPr algn="l"/>
          <a:r>
            <a:rPr lang="es-EC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Normas Internacionales de contabilidad</a:t>
          </a:r>
          <a:endParaRPr lang="es-EC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EA3A9-8487-4093-B4B1-7922FB275FC9}" type="parTrans" cxnId="{4689320F-D4C5-4A67-99A7-6BA76C6577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F26AE0-CE9F-403C-8B2B-CD23795EEFA7}" type="sibTrans" cxnId="{4689320F-D4C5-4A67-99A7-6BA76C6577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4FC40D-6DA1-4FEA-9291-6A6556900602}">
      <dgm:prSet phldrT="[Texto]" custT="1"/>
      <dgm:spPr/>
      <dgm:t>
        <a:bodyPr anchor="ctr"/>
        <a:lstStyle/>
        <a:p>
          <a:pPr algn="l"/>
          <a:r>
            <a:rPr lang="es-EC" sz="1600" b="0" i="0" dirty="0" smtClean="0">
              <a:solidFill>
                <a:schemeClr val="tx1"/>
              </a:solidFill>
            </a:rPr>
            <a:t>Establecen la información que deben presentarse en los E/F y la forma en que esa información debe aparecer.</a:t>
          </a:r>
          <a:endParaRPr lang="es-EC" sz="1600" dirty="0">
            <a:solidFill>
              <a:schemeClr val="tx1"/>
            </a:solidFill>
          </a:endParaRPr>
        </a:p>
      </dgm:t>
    </dgm:pt>
    <dgm:pt modelId="{C023C892-6904-4109-8F54-47DDFCF5D4B3}" type="parTrans" cxnId="{0D03EDE5-C9DF-4FF4-AA6E-ACEC0159D17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88D13F-A1D4-4163-BE98-488D4C41553D}" type="sibTrans" cxnId="{0D03EDE5-C9DF-4FF4-AA6E-ACEC0159D17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5BC2FC-F039-44C5-9E5B-321B935DCA36}">
      <dgm:prSet phldrT="[Texto]" custT="1"/>
      <dgm:spPr/>
      <dgm:t>
        <a:bodyPr anchor="ctr"/>
        <a:lstStyle/>
        <a:p>
          <a:pPr algn="l"/>
          <a:r>
            <a:rPr lang="es-EC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Normas Internacionales de Información Financiera</a:t>
          </a:r>
          <a:endParaRPr lang="es-EC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4DC263-E86A-4C4D-980F-3B11CF5CCD6F}" type="parTrans" cxnId="{BD497509-1729-4715-83AE-8988F86F41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8D33C9-DEFB-407C-9200-5AC3916AC33C}" type="sibTrans" cxnId="{BD497509-1729-4715-83AE-8988F86F41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D63F07-C037-43C9-BBF7-E6A1BD318119}">
      <dgm:prSet phldrT="[Texto]" custT="1"/>
      <dgm:spPr/>
      <dgm:t>
        <a:bodyPr anchor="ctr"/>
        <a:lstStyle/>
        <a:p>
          <a:pPr algn="l"/>
          <a:r>
            <a:rPr lang="es-EC" sz="1600" b="0" i="0" dirty="0" smtClean="0">
              <a:solidFill>
                <a:schemeClr val="tx1"/>
              </a:solidFill>
            </a:rPr>
            <a:t>Conjunto de normas legalmente exigibles y globalmente aceptadas, comprensibles y de alta calidad.</a:t>
          </a:r>
          <a:endParaRPr lang="es-EC" sz="1600" b="0" dirty="0">
            <a:solidFill>
              <a:schemeClr val="tx1"/>
            </a:solidFill>
          </a:endParaRPr>
        </a:p>
      </dgm:t>
    </dgm:pt>
    <dgm:pt modelId="{16600F71-457C-49F4-8E67-CA447A18F62C}" type="parTrans" cxnId="{6E3B4AAE-BA7B-446B-9058-A5209B0615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5D9DD9-0F09-49A1-B277-772F70D47CAE}" type="sibTrans" cxnId="{6E3B4AAE-BA7B-446B-9058-A5209B0615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681598-297F-4EEF-8CD2-90ED42129737}">
      <dgm:prSet phldrT="[Texto]" custT="1"/>
      <dgm:spPr/>
      <dgm:t>
        <a:bodyPr/>
        <a:lstStyle/>
        <a:p>
          <a:pPr algn="l"/>
          <a:r>
            <a:rPr lang="es-EC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Orientada</a:t>
          </a:r>
          <a:r>
            <a:rPr lang="es-EC" sz="3600" dirty="0" smtClean="0">
              <a:solidFill>
                <a:schemeClr val="tx1"/>
              </a:solidFill>
            </a:rPr>
            <a:t> </a:t>
          </a:r>
          <a:endParaRPr lang="es-EC" sz="3600" dirty="0">
            <a:solidFill>
              <a:schemeClr val="tx1"/>
            </a:solidFill>
          </a:endParaRPr>
        </a:p>
      </dgm:t>
    </dgm:pt>
    <dgm:pt modelId="{963BBCA3-9EBD-4DD9-A0B3-18488D60BFC0}" type="parTrans" cxnId="{4A5252DB-DD6B-4CA7-BDCF-2903C7C2FA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AAF5E0-06CD-4258-9A3C-80D45E9848A3}" type="sibTrans" cxnId="{4A5252DB-DD6B-4CA7-BDCF-2903C7C2FA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C1B319-8C06-4983-8D9D-5073F4E27353}">
      <dgm:prSet phldrT="[Texto]" custT="1"/>
      <dgm:spPr/>
      <dgm:t>
        <a:bodyPr anchor="ctr"/>
        <a:lstStyle/>
        <a:p>
          <a:pPr algn="l"/>
          <a:r>
            <a:rPr lang="es-EC" sz="2000" dirty="0" smtClean="0">
              <a:solidFill>
                <a:schemeClr val="tx1"/>
              </a:solidFill>
            </a:rPr>
            <a:t>Inversor </a:t>
          </a:r>
          <a:endParaRPr lang="es-EC" sz="2000" dirty="0">
            <a:solidFill>
              <a:schemeClr val="tx1"/>
            </a:solidFill>
          </a:endParaRPr>
        </a:p>
      </dgm:t>
    </dgm:pt>
    <dgm:pt modelId="{C09770A4-7293-4735-ADA9-A92C3AA5C85F}" type="parTrans" cxnId="{9CDE4A13-06BD-49B4-B77F-4EC9CD3CDC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5A4519-B21C-4BCC-AF5A-9DBA57E7CFFB}" type="sibTrans" cxnId="{9CDE4A13-06BD-49B4-B77F-4EC9CD3CDC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139791-3D42-4DB2-ABD9-10031A5A3F7F}">
      <dgm:prSet custT="1"/>
      <dgm:spPr/>
      <dgm:t>
        <a:bodyPr anchor="ctr"/>
        <a:lstStyle/>
        <a:p>
          <a:pPr algn="l"/>
          <a:r>
            <a:rPr lang="es-EC" sz="2000" dirty="0" smtClean="0">
              <a:solidFill>
                <a:schemeClr val="tx1"/>
              </a:solidFill>
            </a:rPr>
            <a:t>Empresario </a:t>
          </a:r>
        </a:p>
      </dgm:t>
    </dgm:pt>
    <dgm:pt modelId="{05798A94-F92A-4D21-8864-72A0AB2F6364}" type="parTrans" cxnId="{FCD97CF7-988C-423B-B099-574D11DFC6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D77215-F963-4FFC-9F17-B0CE6FC8607C}" type="sibTrans" cxnId="{FCD97CF7-988C-423B-B099-574D11DFC6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09EBF3-132D-4827-86B8-A5F19C27ACA5}">
      <dgm:prSet custT="1"/>
      <dgm:spPr/>
      <dgm:t>
        <a:bodyPr anchor="ctr"/>
        <a:lstStyle/>
        <a:p>
          <a:pPr algn="l"/>
          <a:r>
            <a:rPr lang="es-EC" sz="2000" dirty="0" smtClean="0">
              <a:solidFill>
                <a:schemeClr val="tx1"/>
              </a:solidFill>
            </a:rPr>
            <a:t>Terceros </a:t>
          </a:r>
          <a:endParaRPr lang="es-EC" sz="2000" dirty="0">
            <a:solidFill>
              <a:schemeClr val="tx1"/>
            </a:solidFill>
          </a:endParaRPr>
        </a:p>
      </dgm:t>
    </dgm:pt>
    <dgm:pt modelId="{EFA0CCE4-6F38-46F8-89F2-6F3A51E68EDE}" type="parTrans" cxnId="{BB3CC68E-45EE-4679-9E59-834B784311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5C8B6C-687E-4752-9BF9-1ECA154F90D7}" type="sibTrans" cxnId="{BB3CC68E-45EE-4679-9E59-834B784311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A55B3EF-1F6A-4659-A5F8-58E5F10C1F2B}" type="pres">
      <dgm:prSet presAssocID="{1AEDDA09-90AD-4717-9C69-6E419EF104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0B86DC-3859-46DD-B158-A0D5B895CF3A}" type="pres">
      <dgm:prSet presAssocID="{B5000F24-BB9D-4F52-A198-402870614A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721EB1-4928-40B9-9E44-A58EC5D87620}" type="pres">
      <dgm:prSet presAssocID="{86F26AE0-CE9F-403C-8B2B-CD23795EEFA7}" presName="sibTrans" presStyleCnt="0"/>
      <dgm:spPr/>
    </dgm:pt>
    <dgm:pt modelId="{DFC8CCDF-62D4-4001-B057-09C06948FA33}" type="pres">
      <dgm:prSet presAssocID="{885BC2FC-F039-44C5-9E5B-321B935DCA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1E771E-8F9F-4527-BC60-7EB802F08996}" type="pres">
      <dgm:prSet presAssocID="{F58D33C9-DEFB-407C-9200-5AC3916AC33C}" presName="sibTrans" presStyleCnt="0"/>
      <dgm:spPr/>
    </dgm:pt>
    <dgm:pt modelId="{3B9F1B51-8359-4559-B5D2-4A1B56F90727}" type="pres">
      <dgm:prSet presAssocID="{20681598-297F-4EEF-8CD2-90ED421297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5252DB-DD6B-4CA7-BDCF-2903C7C2FAD2}" srcId="{1AEDDA09-90AD-4717-9C69-6E419EF104DB}" destId="{20681598-297F-4EEF-8CD2-90ED42129737}" srcOrd="2" destOrd="0" parTransId="{963BBCA3-9EBD-4DD9-A0B3-18488D60BFC0}" sibTransId="{53AAF5E0-06CD-4258-9A3C-80D45E9848A3}"/>
    <dgm:cxn modelId="{0D03EDE5-C9DF-4FF4-AA6E-ACEC0159D17D}" srcId="{B5000F24-BB9D-4F52-A198-402870614A26}" destId="{564FC40D-6DA1-4FEA-9291-6A6556900602}" srcOrd="0" destOrd="0" parTransId="{C023C892-6904-4109-8F54-47DDFCF5D4B3}" sibTransId="{2388D13F-A1D4-4163-BE98-488D4C41553D}"/>
    <dgm:cxn modelId="{BCA0955F-A387-4A7E-A972-DBF3D718DD89}" type="presOf" srcId="{20681598-297F-4EEF-8CD2-90ED42129737}" destId="{3B9F1B51-8359-4559-B5D2-4A1B56F90727}" srcOrd="0" destOrd="0" presId="urn:microsoft.com/office/officeart/2005/8/layout/hList6"/>
    <dgm:cxn modelId="{901FFAF8-8AEA-4CE7-9135-3EC0DC4B8D95}" type="presOf" srcId="{EEC1B319-8C06-4983-8D9D-5073F4E27353}" destId="{3B9F1B51-8359-4559-B5D2-4A1B56F90727}" srcOrd="0" destOrd="1" presId="urn:microsoft.com/office/officeart/2005/8/layout/hList6"/>
    <dgm:cxn modelId="{FCD97CF7-988C-423B-B099-574D11DFC6D0}" srcId="{20681598-297F-4EEF-8CD2-90ED42129737}" destId="{A9139791-3D42-4DB2-ABD9-10031A5A3F7F}" srcOrd="1" destOrd="0" parTransId="{05798A94-F92A-4D21-8864-72A0AB2F6364}" sibTransId="{38D77215-F963-4FFC-9F17-B0CE6FC8607C}"/>
    <dgm:cxn modelId="{4171B5BB-CE6D-4712-A8BF-FDE76FA167BC}" type="presOf" srcId="{1AEDDA09-90AD-4717-9C69-6E419EF104DB}" destId="{DA55B3EF-1F6A-4659-A5F8-58E5F10C1F2B}" srcOrd="0" destOrd="0" presId="urn:microsoft.com/office/officeart/2005/8/layout/hList6"/>
    <dgm:cxn modelId="{BD497509-1729-4715-83AE-8988F86F4178}" srcId="{1AEDDA09-90AD-4717-9C69-6E419EF104DB}" destId="{885BC2FC-F039-44C5-9E5B-321B935DCA36}" srcOrd="1" destOrd="0" parTransId="{304DC263-E86A-4C4D-980F-3B11CF5CCD6F}" sibTransId="{F58D33C9-DEFB-407C-9200-5AC3916AC33C}"/>
    <dgm:cxn modelId="{C779983A-D845-4139-A195-88762A6DBE64}" type="presOf" srcId="{564FC40D-6DA1-4FEA-9291-6A6556900602}" destId="{190B86DC-3859-46DD-B158-A0D5B895CF3A}" srcOrd="0" destOrd="1" presId="urn:microsoft.com/office/officeart/2005/8/layout/hList6"/>
    <dgm:cxn modelId="{98CF7B0D-AED0-4DB0-997D-F784430FB9EF}" type="presOf" srcId="{C2D63F07-C037-43C9-BBF7-E6A1BD318119}" destId="{DFC8CCDF-62D4-4001-B057-09C06948FA33}" srcOrd="0" destOrd="1" presId="urn:microsoft.com/office/officeart/2005/8/layout/hList6"/>
    <dgm:cxn modelId="{6C75261A-F08A-4C59-B609-8E0B0BB6769D}" type="presOf" srcId="{A9139791-3D42-4DB2-ABD9-10031A5A3F7F}" destId="{3B9F1B51-8359-4559-B5D2-4A1B56F90727}" srcOrd="0" destOrd="2" presId="urn:microsoft.com/office/officeart/2005/8/layout/hList6"/>
    <dgm:cxn modelId="{6E3B4AAE-BA7B-446B-9058-A5209B0615D6}" srcId="{885BC2FC-F039-44C5-9E5B-321B935DCA36}" destId="{C2D63F07-C037-43C9-BBF7-E6A1BD318119}" srcOrd="0" destOrd="0" parTransId="{16600F71-457C-49F4-8E67-CA447A18F62C}" sibTransId="{E15D9DD9-0F09-49A1-B277-772F70D47CAE}"/>
    <dgm:cxn modelId="{9CDE4A13-06BD-49B4-B77F-4EC9CD3CDC70}" srcId="{20681598-297F-4EEF-8CD2-90ED42129737}" destId="{EEC1B319-8C06-4983-8D9D-5073F4E27353}" srcOrd="0" destOrd="0" parTransId="{C09770A4-7293-4735-ADA9-A92C3AA5C85F}" sibTransId="{545A4519-B21C-4BCC-AF5A-9DBA57E7CFFB}"/>
    <dgm:cxn modelId="{2947D1BD-DB5D-4342-8C08-0CB998D168B5}" type="presOf" srcId="{885BC2FC-F039-44C5-9E5B-321B935DCA36}" destId="{DFC8CCDF-62D4-4001-B057-09C06948FA33}" srcOrd="0" destOrd="0" presId="urn:microsoft.com/office/officeart/2005/8/layout/hList6"/>
    <dgm:cxn modelId="{403EA4C0-4846-49C7-AAD7-5F71500E1031}" type="presOf" srcId="{B5000F24-BB9D-4F52-A198-402870614A26}" destId="{190B86DC-3859-46DD-B158-A0D5B895CF3A}" srcOrd="0" destOrd="0" presId="urn:microsoft.com/office/officeart/2005/8/layout/hList6"/>
    <dgm:cxn modelId="{4689320F-D4C5-4A67-99A7-6BA76C65779A}" srcId="{1AEDDA09-90AD-4717-9C69-6E419EF104DB}" destId="{B5000F24-BB9D-4F52-A198-402870614A26}" srcOrd="0" destOrd="0" parTransId="{2A8EA3A9-8487-4093-B4B1-7922FB275FC9}" sibTransId="{86F26AE0-CE9F-403C-8B2B-CD23795EEFA7}"/>
    <dgm:cxn modelId="{F6F962AC-8CF4-4E2C-9455-64B58BC6B216}" type="presOf" srcId="{3609EBF3-132D-4827-86B8-A5F19C27ACA5}" destId="{3B9F1B51-8359-4559-B5D2-4A1B56F90727}" srcOrd="0" destOrd="3" presId="urn:microsoft.com/office/officeart/2005/8/layout/hList6"/>
    <dgm:cxn modelId="{BB3CC68E-45EE-4679-9E59-834B784311DF}" srcId="{20681598-297F-4EEF-8CD2-90ED42129737}" destId="{3609EBF3-132D-4827-86B8-A5F19C27ACA5}" srcOrd="2" destOrd="0" parTransId="{EFA0CCE4-6F38-46F8-89F2-6F3A51E68EDE}" sibTransId="{505C8B6C-687E-4752-9BF9-1ECA154F90D7}"/>
    <dgm:cxn modelId="{B81E7317-FB59-4553-8094-414D21792B65}" type="presParOf" srcId="{DA55B3EF-1F6A-4659-A5F8-58E5F10C1F2B}" destId="{190B86DC-3859-46DD-B158-A0D5B895CF3A}" srcOrd="0" destOrd="0" presId="urn:microsoft.com/office/officeart/2005/8/layout/hList6"/>
    <dgm:cxn modelId="{CB4E60C4-ABE0-42FF-A5D1-60565F547AC1}" type="presParOf" srcId="{DA55B3EF-1F6A-4659-A5F8-58E5F10C1F2B}" destId="{AC721EB1-4928-40B9-9E44-A58EC5D87620}" srcOrd="1" destOrd="0" presId="urn:microsoft.com/office/officeart/2005/8/layout/hList6"/>
    <dgm:cxn modelId="{73E4D35D-863E-4D46-B8C3-66A28AFD26A0}" type="presParOf" srcId="{DA55B3EF-1F6A-4659-A5F8-58E5F10C1F2B}" destId="{DFC8CCDF-62D4-4001-B057-09C06948FA33}" srcOrd="2" destOrd="0" presId="urn:microsoft.com/office/officeart/2005/8/layout/hList6"/>
    <dgm:cxn modelId="{5D54408B-B015-4E70-B5E3-9401DFCA5C71}" type="presParOf" srcId="{DA55B3EF-1F6A-4659-A5F8-58E5F10C1F2B}" destId="{F61E771E-8F9F-4527-BC60-7EB802F08996}" srcOrd="3" destOrd="0" presId="urn:microsoft.com/office/officeart/2005/8/layout/hList6"/>
    <dgm:cxn modelId="{BAAAE4D2-8D5A-4BFD-BBBB-3F67DD8209AF}" type="presParOf" srcId="{DA55B3EF-1F6A-4659-A5F8-58E5F10C1F2B}" destId="{3B9F1B51-8359-4559-B5D2-4A1B56F9072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C50D3-E0BA-419B-9517-BCEB52125BC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6F84C0-6DC9-4DC1-A133-C929D1756F9A}">
      <dgm:prSet phldrT="[Texto]"/>
      <dgm:spPr/>
      <dgm:t>
        <a:bodyPr/>
        <a:lstStyle/>
        <a:p>
          <a:r>
            <a:rPr lang="es-EC" b="1" dirty="0" smtClean="0"/>
            <a:t>Normas contables</a:t>
          </a:r>
          <a:endParaRPr lang="es-EC" b="1" dirty="0"/>
        </a:p>
      </dgm:t>
    </dgm:pt>
    <dgm:pt modelId="{2B91108E-0C3F-4EFB-B4AB-0F85FC69DAD6}" type="parTrans" cxnId="{531834A3-8EA9-40D8-95C6-58FB9663421B}">
      <dgm:prSet/>
      <dgm:spPr/>
      <dgm:t>
        <a:bodyPr/>
        <a:lstStyle/>
        <a:p>
          <a:endParaRPr lang="es-EC"/>
        </a:p>
      </dgm:t>
    </dgm:pt>
    <dgm:pt modelId="{FD015757-A2F3-4FC2-A28C-FCB80D12E5C3}" type="sibTrans" cxnId="{531834A3-8EA9-40D8-95C6-58FB9663421B}">
      <dgm:prSet/>
      <dgm:spPr/>
      <dgm:t>
        <a:bodyPr/>
        <a:lstStyle/>
        <a:p>
          <a:endParaRPr lang="es-EC"/>
        </a:p>
      </dgm:t>
    </dgm:pt>
    <dgm:pt modelId="{1E921DA4-FA74-4CC9-AE85-2BF1C814088C}">
      <dgm:prSet phldrT="[Texto]" custT="1"/>
      <dgm:spPr/>
      <dgm:t>
        <a:bodyPr/>
        <a:lstStyle/>
        <a:p>
          <a:r>
            <a:rPr lang="es-EC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NIIF  completas</a:t>
          </a:r>
          <a:endParaRPr lang="es-EC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4F8EA-2CF9-4883-855C-AC86F88AC83F}" type="parTrans" cxnId="{B4677193-22F6-4355-AE57-7BE59EB440F6}">
      <dgm:prSet/>
      <dgm:spPr/>
      <dgm:t>
        <a:bodyPr/>
        <a:lstStyle/>
        <a:p>
          <a:endParaRPr lang="es-EC"/>
        </a:p>
      </dgm:t>
    </dgm:pt>
    <dgm:pt modelId="{3F574122-400F-4503-8D89-BC8DAFE8E68A}" type="sibTrans" cxnId="{B4677193-22F6-4355-AE57-7BE59EB440F6}">
      <dgm:prSet/>
      <dgm:spPr/>
      <dgm:t>
        <a:bodyPr/>
        <a:lstStyle/>
        <a:p>
          <a:endParaRPr lang="es-EC"/>
        </a:p>
      </dgm:t>
    </dgm:pt>
    <dgm:pt modelId="{55D7ACD5-EBA6-4B0A-B2BD-AAAF5234D8AF}">
      <dgm:prSet phldrT="[Texto]" custT="1"/>
      <dgm:spPr/>
      <dgm:t>
        <a:bodyPr/>
        <a:lstStyle/>
        <a:p>
          <a:r>
            <a:rPr lang="es-EC" sz="1600" dirty="0" smtClean="0"/>
            <a:t>Simplificadas </a:t>
          </a:r>
          <a:endParaRPr lang="es-EC" sz="1600" dirty="0"/>
        </a:p>
      </dgm:t>
    </dgm:pt>
    <dgm:pt modelId="{047AB270-5F87-4E5F-9B88-6B4CECA6CBB4}" type="parTrans" cxnId="{B4D462DF-6496-40F5-B624-4B7969198E9B}">
      <dgm:prSet/>
      <dgm:spPr/>
      <dgm:t>
        <a:bodyPr/>
        <a:lstStyle/>
        <a:p>
          <a:endParaRPr lang="es-EC"/>
        </a:p>
      </dgm:t>
    </dgm:pt>
    <dgm:pt modelId="{6BE9DF11-1719-4181-A6EF-56938E839E10}" type="sibTrans" cxnId="{B4D462DF-6496-40F5-B624-4B7969198E9B}">
      <dgm:prSet/>
      <dgm:spPr/>
      <dgm:t>
        <a:bodyPr/>
        <a:lstStyle/>
        <a:p>
          <a:endParaRPr lang="es-EC"/>
        </a:p>
      </dgm:t>
    </dgm:pt>
    <dgm:pt modelId="{8FFEF750-C621-4B5A-82C7-BCE3D3ABECD1}">
      <dgm:prSet phldrT="[Texto]"/>
      <dgm:spPr/>
      <dgm:t>
        <a:bodyPr/>
        <a:lstStyle/>
        <a:p>
          <a:r>
            <a:rPr lang="es-EC" dirty="0" smtClean="0"/>
            <a:t>PYMES</a:t>
          </a:r>
          <a:endParaRPr lang="es-EC" dirty="0"/>
        </a:p>
      </dgm:t>
    </dgm:pt>
    <dgm:pt modelId="{92CD0A8A-AAFE-4E11-8ACF-F18A33377917}" type="parTrans" cxnId="{3AA50CC5-FF56-4485-9D9B-4C62A58E02E4}">
      <dgm:prSet/>
      <dgm:spPr/>
      <dgm:t>
        <a:bodyPr/>
        <a:lstStyle/>
        <a:p>
          <a:endParaRPr lang="es-EC"/>
        </a:p>
      </dgm:t>
    </dgm:pt>
    <dgm:pt modelId="{1BBA43B5-DAD7-4D00-87BA-94B73F37472C}" type="sibTrans" cxnId="{3AA50CC5-FF56-4485-9D9B-4C62A58E02E4}">
      <dgm:prSet/>
      <dgm:spPr/>
      <dgm:t>
        <a:bodyPr/>
        <a:lstStyle/>
        <a:p>
          <a:endParaRPr lang="es-EC"/>
        </a:p>
      </dgm:t>
    </dgm:pt>
    <dgm:pt modelId="{31491A22-9347-44DF-BB56-30156B1D35C2}">
      <dgm:prSet phldrT="[Texto]" custT="1"/>
      <dgm:spPr/>
      <dgm:t>
        <a:bodyPr/>
        <a:lstStyle/>
        <a:p>
          <a:pPr marL="444500" indent="0" algn="l"/>
          <a:r>
            <a:rPr lang="es-EC" sz="1600" dirty="0" smtClean="0"/>
            <a:t>Uso </a:t>
          </a:r>
        </a:p>
        <a:p>
          <a:pPr marL="444500" indent="0" algn="l"/>
          <a:r>
            <a:rPr lang="es-EC" sz="1600" dirty="0" smtClean="0"/>
            <a:t>Aplicación </a:t>
          </a:r>
          <a:endParaRPr lang="es-EC" sz="1600" dirty="0"/>
        </a:p>
      </dgm:t>
    </dgm:pt>
    <dgm:pt modelId="{244B5A9B-5937-4134-BCE9-0BB00280A189}" type="parTrans" cxnId="{B96645C2-1E5C-4211-A6FA-6E3BE1B2F48B}">
      <dgm:prSet/>
      <dgm:spPr/>
      <dgm:t>
        <a:bodyPr/>
        <a:lstStyle/>
        <a:p>
          <a:endParaRPr lang="es-EC"/>
        </a:p>
      </dgm:t>
    </dgm:pt>
    <dgm:pt modelId="{BB48A0FC-14E7-4423-A4ED-CAA7F952B8FC}" type="sibTrans" cxnId="{B96645C2-1E5C-4211-A6FA-6E3BE1B2F48B}">
      <dgm:prSet/>
      <dgm:spPr/>
      <dgm:t>
        <a:bodyPr/>
        <a:lstStyle/>
        <a:p>
          <a:endParaRPr lang="es-EC"/>
        </a:p>
      </dgm:t>
    </dgm:pt>
    <dgm:pt modelId="{6E4F2BE4-31E7-4FB7-8250-38E239C460BA}">
      <dgm:prSet phldrT="[Texto]" custT="1"/>
      <dgm:spPr/>
      <dgm:t>
        <a:bodyPr/>
        <a:lstStyle/>
        <a:p>
          <a:r>
            <a:rPr lang="es-EC" sz="1600" dirty="0" smtClean="0"/>
            <a:t>Basadas</a:t>
          </a:r>
          <a:r>
            <a:rPr lang="es-EC" sz="3400" dirty="0" smtClean="0"/>
            <a:t> </a:t>
          </a:r>
          <a:endParaRPr lang="es-EC" sz="3400" dirty="0"/>
        </a:p>
      </dgm:t>
    </dgm:pt>
    <dgm:pt modelId="{2D495193-4E11-4EEE-A175-3662ED18CB1C}" type="sibTrans" cxnId="{F8ED4BFE-2464-4C55-ADED-F4729CC3BE14}">
      <dgm:prSet/>
      <dgm:spPr/>
      <dgm:t>
        <a:bodyPr/>
        <a:lstStyle/>
        <a:p>
          <a:endParaRPr lang="es-EC"/>
        </a:p>
      </dgm:t>
    </dgm:pt>
    <dgm:pt modelId="{0696AF7B-D143-4293-812F-B35F440EDC24}" type="parTrans" cxnId="{F8ED4BFE-2464-4C55-ADED-F4729CC3BE14}">
      <dgm:prSet/>
      <dgm:spPr/>
      <dgm:t>
        <a:bodyPr/>
        <a:lstStyle/>
        <a:p>
          <a:endParaRPr lang="es-EC"/>
        </a:p>
      </dgm:t>
    </dgm:pt>
    <dgm:pt modelId="{3740B20C-9BFE-42EA-9256-431315B47C99}" type="pres">
      <dgm:prSet presAssocID="{178C50D3-E0BA-419B-9517-BCEB52125BC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511D68F-E700-4E2A-B12F-CAB55FC0E4C5}" type="pres">
      <dgm:prSet presAssocID="{AD6F84C0-6DC9-4DC1-A133-C929D1756F9A}" presName="chaos" presStyleCnt="0"/>
      <dgm:spPr/>
    </dgm:pt>
    <dgm:pt modelId="{684BA966-E61C-43AC-9396-87A3DE96195C}" type="pres">
      <dgm:prSet presAssocID="{AD6F84C0-6DC9-4DC1-A133-C929D1756F9A}" presName="parTx1" presStyleLbl="revTx" presStyleIdx="0" presStyleCnt="5"/>
      <dgm:spPr/>
      <dgm:t>
        <a:bodyPr/>
        <a:lstStyle/>
        <a:p>
          <a:endParaRPr lang="es-EC"/>
        </a:p>
      </dgm:t>
    </dgm:pt>
    <dgm:pt modelId="{44192199-CAF3-4710-9BFC-3CEDA4D1030B}" type="pres">
      <dgm:prSet presAssocID="{AD6F84C0-6DC9-4DC1-A133-C929D1756F9A}" presName="desTx1" presStyleLbl="revTx" presStyleIdx="1" presStyleCnt="5" custScaleY="55566" custLinFactNeighborX="2551" custLinFactNeighborY="-24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E4680B-6B57-43EB-8D97-6540D6FC38A2}" type="pres">
      <dgm:prSet presAssocID="{AD6F84C0-6DC9-4DC1-A133-C929D1756F9A}" presName="c1" presStyleLbl="node1" presStyleIdx="0" presStyleCnt="19"/>
      <dgm:spPr/>
    </dgm:pt>
    <dgm:pt modelId="{40185FAD-296B-4B47-BB37-AC56A880C4CA}" type="pres">
      <dgm:prSet presAssocID="{AD6F84C0-6DC9-4DC1-A133-C929D1756F9A}" presName="c2" presStyleLbl="node1" presStyleIdx="1" presStyleCnt="19"/>
      <dgm:spPr/>
    </dgm:pt>
    <dgm:pt modelId="{C78E79B9-A9F4-44A0-817B-CE32741489AC}" type="pres">
      <dgm:prSet presAssocID="{AD6F84C0-6DC9-4DC1-A133-C929D1756F9A}" presName="c3" presStyleLbl="node1" presStyleIdx="2" presStyleCnt="19"/>
      <dgm:spPr/>
    </dgm:pt>
    <dgm:pt modelId="{77E45FC3-ED73-4535-B336-845C0426683B}" type="pres">
      <dgm:prSet presAssocID="{AD6F84C0-6DC9-4DC1-A133-C929D1756F9A}" presName="c4" presStyleLbl="node1" presStyleIdx="3" presStyleCnt="19"/>
      <dgm:spPr/>
    </dgm:pt>
    <dgm:pt modelId="{4025B4CE-7F52-4AB2-BCAC-14FC4E7B4372}" type="pres">
      <dgm:prSet presAssocID="{AD6F84C0-6DC9-4DC1-A133-C929D1756F9A}" presName="c5" presStyleLbl="node1" presStyleIdx="4" presStyleCnt="19"/>
      <dgm:spPr/>
    </dgm:pt>
    <dgm:pt modelId="{1924A81B-F70A-426A-84A8-574DC8E3F99C}" type="pres">
      <dgm:prSet presAssocID="{AD6F84C0-6DC9-4DC1-A133-C929D1756F9A}" presName="c6" presStyleLbl="node1" presStyleIdx="5" presStyleCnt="19"/>
      <dgm:spPr/>
    </dgm:pt>
    <dgm:pt modelId="{540AE136-D2C4-484E-83E6-4637287FDEDB}" type="pres">
      <dgm:prSet presAssocID="{AD6F84C0-6DC9-4DC1-A133-C929D1756F9A}" presName="c7" presStyleLbl="node1" presStyleIdx="6" presStyleCnt="19"/>
      <dgm:spPr/>
    </dgm:pt>
    <dgm:pt modelId="{F9EF0C9E-AB9E-454B-A19D-D6E6D461BA2B}" type="pres">
      <dgm:prSet presAssocID="{AD6F84C0-6DC9-4DC1-A133-C929D1756F9A}" presName="c8" presStyleLbl="node1" presStyleIdx="7" presStyleCnt="19"/>
      <dgm:spPr/>
    </dgm:pt>
    <dgm:pt modelId="{97B694B4-5EAA-4A76-AA5A-593051E21F18}" type="pres">
      <dgm:prSet presAssocID="{AD6F84C0-6DC9-4DC1-A133-C929D1756F9A}" presName="c9" presStyleLbl="node1" presStyleIdx="8" presStyleCnt="19"/>
      <dgm:spPr/>
    </dgm:pt>
    <dgm:pt modelId="{BCED885E-C9D9-4D64-901C-8C38A26A9821}" type="pres">
      <dgm:prSet presAssocID="{AD6F84C0-6DC9-4DC1-A133-C929D1756F9A}" presName="c10" presStyleLbl="node1" presStyleIdx="9" presStyleCnt="19"/>
      <dgm:spPr/>
    </dgm:pt>
    <dgm:pt modelId="{95F03B30-3ED8-427B-8C6B-9EB344B6B11C}" type="pres">
      <dgm:prSet presAssocID="{AD6F84C0-6DC9-4DC1-A133-C929D1756F9A}" presName="c11" presStyleLbl="node1" presStyleIdx="10" presStyleCnt="19"/>
      <dgm:spPr/>
    </dgm:pt>
    <dgm:pt modelId="{18121366-F8BB-4EC1-9BB7-6452B2DC2449}" type="pres">
      <dgm:prSet presAssocID="{AD6F84C0-6DC9-4DC1-A133-C929D1756F9A}" presName="c12" presStyleLbl="node1" presStyleIdx="11" presStyleCnt="19"/>
      <dgm:spPr/>
    </dgm:pt>
    <dgm:pt modelId="{E4A82E35-98E2-4C56-AA4D-417A5770A03C}" type="pres">
      <dgm:prSet presAssocID="{AD6F84C0-6DC9-4DC1-A133-C929D1756F9A}" presName="c13" presStyleLbl="node1" presStyleIdx="12" presStyleCnt="19"/>
      <dgm:spPr/>
    </dgm:pt>
    <dgm:pt modelId="{77D38F7F-A637-445F-8EDA-D0626F49B5AA}" type="pres">
      <dgm:prSet presAssocID="{AD6F84C0-6DC9-4DC1-A133-C929D1756F9A}" presName="c14" presStyleLbl="node1" presStyleIdx="13" presStyleCnt="19"/>
      <dgm:spPr/>
    </dgm:pt>
    <dgm:pt modelId="{6C2C0C5D-4D94-41E3-8AFC-E72C32F1F13D}" type="pres">
      <dgm:prSet presAssocID="{AD6F84C0-6DC9-4DC1-A133-C929D1756F9A}" presName="c15" presStyleLbl="node1" presStyleIdx="14" presStyleCnt="19"/>
      <dgm:spPr/>
    </dgm:pt>
    <dgm:pt modelId="{8C82E39E-F8E7-47F8-AEFA-B78277ACD171}" type="pres">
      <dgm:prSet presAssocID="{AD6F84C0-6DC9-4DC1-A133-C929D1756F9A}" presName="c16" presStyleLbl="node1" presStyleIdx="15" presStyleCnt="19"/>
      <dgm:spPr/>
    </dgm:pt>
    <dgm:pt modelId="{C2186222-C2FE-4FA9-ADC5-FAD8B0AD4F20}" type="pres">
      <dgm:prSet presAssocID="{AD6F84C0-6DC9-4DC1-A133-C929D1756F9A}" presName="c17" presStyleLbl="node1" presStyleIdx="16" presStyleCnt="19"/>
      <dgm:spPr/>
    </dgm:pt>
    <dgm:pt modelId="{16CC66B3-E36F-422E-AF9D-6EC99A0E01EB}" type="pres">
      <dgm:prSet presAssocID="{AD6F84C0-6DC9-4DC1-A133-C929D1756F9A}" presName="c18" presStyleLbl="node1" presStyleIdx="17" presStyleCnt="19"/>
      <dgm:spPr/>
    </dgm:pt>
    <dgm:pt modelId="{6F28C489-DE9C-40B1-9749-98F5701FF69A}" type="pres">
      <dgm:prSet presAssocID="{FD015757-A2F3-4FC2-A28C-FCB80D12E5C3}" presName="chevronComposite1" presStyleCnt="0"/>
      <dgm:spPr/>
    </dgm:pt>
    <dgm:pt modelId="{7F8D1039-D7C6-410A-9EEB-EA642F362736}" type="pres">
      <dgm:prSet presAssocID="{FD015757-A2F3-4FC2-A28C-FCB80D12E5C3}" presName="chevron1" presStyleLbl="sibTrans2D1" presStyleIdx="0" presStyleCnt="2"/>
      <dgm:spPr/>
    </dgm:pt>
    <dgm:pt modelId="{750BBA31-E611-42AA-A8CA-529DB4DF7DF5}" type="pres">
      <dgm:prSet presAssocID="{FD015757-A2F3-4FC2-A28C-FCB80D12E5C3}" presName="spChevron1" presStyleCnt="0"/>
      <dgm:spPr/>
    </dgm:pt>
    <dgm:pt modelId="{6C0567D1-BFC8-4D7A-B335-B8F70A8DDC72}" type="pres">
      <dgm:prSet presAssocID="{1E921DA4-FA74-4CC9-AE85-2BF1C814088C}" presName="middle" presStyleCnt="0"/>
      <dgm:spPr/>
    </dgm:pt>
    <dgm:pt modelId="{4DF71342-CA0F-4D6B-B519-AE9A372F8C2F}" type="pres">
      <dgm:prSet presAssocID="{1E921DA4-FA74-4CC9-AE85-2BF1C814088C}" presName="parTxMid" presStyleLbl="revTx" presStyleIdx="2" presStyleCnt="5"/>
      <dgm:spPr/>
      <dgm:t>
        <a:bodyPr/>
        <a:lstStyle/>
        <a:p>
          <a:endParaRPr lang="es-EC"/>
        </a:p>
      </dgm:t>
    </dgm:pt>
    <dgm:pt modelId="{5702E1E4-8960-4106-A534-8331860BC2AF}" type="pres">
      <dgm:prSet presAssocID="{1E921DA4-FA74-4CC9-AE85-2BF1C814088C}" presName="desTxMid" presStyleLbl="revTx" presStyleIdx="3" presStyleCnt="5" custScaleY="39042" custLinFactNeighborX="-11245" custLinFactNeighborY="-192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E769E-9C7B-46A4-BCDD-485A3430D6B1}" type="pres">
      <dgm:prSet presAssocID="{1E921DA4-FA74-4CC9-AE85-2BF1C814088C}" presName="spMid" presStyleCnt="0"/>
      <dgm:spPr/>
    </dgm:pt>
    <dgm:pt modelId="{8F3C481E-0292-458B-9601-A59727CEBBB2}" type="pres">
      <dgm:prSet presAssocID="{3F574122-400F-4503-8D89-BC8DAFE8E68A}" presName="chevronComposite1" presStyleCnt="0"/>
      <dgm:spPr/>
    </dgm:pt>
    <dgm:pt modelId="{F17231AE-B06B-496A-AE09-AF44265AE4F7}" type="pres">
      <dgm:prSet presAssocID="{3F574122-400F-4503-8D89-BC8DAFE8E68A}" presName="chevron1" presStyleLbl="sibTrans2D1" presStyleIdx="1" presStyleCnt="2"/>
      <dgm:spPr/>
    </dgm:pt>
    <dgm:pt modelId="{ECBAB24F-A114-4B76-987E-1492E53AF1ED}" type="pres">
      <dgm:prSet presAssocID="{3F574122-400F-4503-8D89-BC8DAFE8E68A}" presName="spChevron1" presStyleCnt="0"/>
      <dgm:spPr/>
    </dgm:pt>
    <dgm:pt modelId="{C20C6302-6706-426C-88B5-78D516525DFA}" type="pres">
      <dgm:prSet presAssocID="{8FFEF750-C621-4B5A-82C7-BCE3D3ABECD1}" presName="last" presStyleCnt="0"/>
      <dgm:spPr/>
    </dgm:pt>
    <dgm:pt modelId="{A265C957-20CB-472C-91FD-F8D261058C97}" type="pres">
      <dgm:prSet presAssocID="{8FFEF750-C621-4B5A-82C7-BCE3D3ABECD1}" presName="circleTx" presStyleLbl="node1" presStyleIdx="18" presStyleCnt="19"/>
      <dgm:spPr/>
      <dgm:t>
        <a:bodyPr/>
        <a:lstStyle/>
        <a:p>
          <a:endParaRPr lang="es-EC"/>
        </a:p>
      </dgm:t>
    </dgm:pt>
    <dgm:pt modelId="{23C4EAC1-B425-46D7-A2FE-F438E09D1C27}" type="pres">
      <dgm:prSet presAssocID="{8FFEF750-C621-4B5A-82C7-BCE3D3ABECD1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621459-1C2B-465A-BA9C-452DC6822FDC}" type="pres">
      <dgm:prSet presAssocID="{8FFEF750-C621-4B5A-82C7-BCE3D3ABECD1}" presName="spN" presStyleCnt="0"/>
      <dgm:spPr/>
    </dgm:pt>
  </dgm:ptLst>
  <dgm:cxnLst>
    <dgm:cxn modelId="{9AD067DC-5189-46E8-99C8-E56F261425BC}" type="presOf" srcId="{1E921DA4-FA74-4CC9-AE85-2BF1C814088C}" destId="{4DF71342-CA0F-4D6B-B519-AE9A372F8C2F}" srcOrd="0" destOrd="0" presId="urn:microsoft.com/office/officeart/2009/3/layout/RandomtoResultProcess"/>
    <dgm:cxn modelId="{23C1FEB1-F98D-44C7-B548-A03955805C04}" type="presOf" srcId="{6E4F2BE4-31E7-4FB7-8250-38E239C460BA}" destId="{44192199-CAF3-4710-9BFC-3CEDA4D1030B}" srcOrd="0" destOrd="0" presId="urn:microsoft.com/office/officeart/2009/3/layout/RandomtoResultProcess"/>
    <dgm:cxn modelId="{561A3390-46B4-4C44-A0E3-14C838960DBD}" type="presOf" srcId="{8FFEF750-C621-4B5A-82C7-BCE3D3ABECD1}" destId="{A265C957-20CB-472C-91FD-F8D261058C97}" srcOrd="0" destOrd="0" presId="urn:microsoft.com/office/officeart/2009/3/layout/RandomtoResultProcess"/>
    <dgm:cxn modelId="{3AA50CC5-FF56-4485-9D9B-4C62A58E02E4}" srcId="{178C50D3-E0BA-419B-9517-BCEB52125BCA}" destId="{8FFEF750-C621-4B5A-82C7-BCE3D3ABECD1}" srcOrd="2" destOrd="0" parTransId="{92CD0A8A-AAFE-4E11-8ACF-F18A33377917}" sibTransId="{1BBA43B5-DAD7-4D00-87BA-94B73F37472C}"/>
    <dgm:cxn modelId="{B4D462DF-6496-40F5-B624-4B7969198E9B}" srcId="{1E921DA4-FA74-4CC9-AE85-2BF1C814088C}" destId="{55D7ACD5-EBA6-4B0A-B2BD-AAAF5234D8AF}" srcOrd="0" destOrd="0" parTransId="{047AB270-5F87-4E5F-9B88-6B4CECA6CBB4}" sibTransId="{6BE9DF11-1719-4181-A6EF-56938E839E10}"/>
    <dgm:cxn modelId="{A2E8966D-47C3-4ABA-B806-8D793254C535}" type="presOf" srcId="{31491A22-9347-44DF-BB56-30156B1D35C2}" destId="{23C4EAC1-B425-46D7-A2FE-F438E09D1C27}" srcOrd="0" destOrd="0" presId="urn:microsoft.com/office/officeart/2009/3/layout/RandomtoResultProcess"/>
    <dgm:cxn modelId="{531834A3-8EA9-40D8-95C6-58FB9663421B}" srcId="{178C50D3-E0BA-419B-9517-BCEB52125BCA}" destId="{AD6F84C0-6DC9-4DC1-A133-C929D1756F9A}" srcOrd="0" destOrd="0" parTransId="{2B91108E-0C3F-4EFB-B4AB-0F85FC69DAD6}" sibTransId="{FD015757-A2F3-4FC2-A28C-FCB80D12E5C3}"/>
    <dgm:cxn modelId="{F8ED4BFE-2464-4C55-ADED-F4729CC3BE14}" srcId="{AD6F84C0-6DC9-4DC1-A133-C929D1756F9A}" destId="{6E4F2BE4-31E7-4FB7-8250-38E239C460BA}" srcOrd="0" destOrd="0" parTransId="{0696AF7B-D143-4293-812F-B35F440EDC24}" sibTransId="{2D495193-4E11-4EEE-A175-3662ED18CB1C}"/>
    <dgm:cxn modelId="{C383DE18-F916-4CE6-9634-081456DC5862}" type="presOf" srcId="{178C50D3-E0BA-419B-9517-BCEB52125BCA}" destId="{3740B20C-9BFE-42EA-9256-431315B47C99}" srcOrd="0" destOrd="0" presId="urn:microsoft.com/office/officeart/2009/3/layout/RandomtoResultProcess"/>
    <dgm:cxn modelId="{807CB8AD-7608-4237-A704-0006778490B3}" type="presOf" srcId="{55D7ACD5-EBA6-4B0A-B2BD-AAAF5234D8AF}" destId="{5702E1E4-8960-4106-A534-8331860BC2AF}" srcOrd="0" destOrd="0" presId="urn:microsoft.com/office/officeart/2009/3/layout/RandomtoResultProcess"/>
    <dgm:cxn modelId="{B4677193-22F6-4355-AE57-7BE59EB440F6}" srcId="{178C50D3-E0BA-419B-9517-BCEB52125BCA}" destId="{1E921DA4-FA74-4CC9-AE85-2BF1C814088C}" srcOrd="1" destOrd="0" parTransId="{EC64F8EA-2CF9-4883-855C-AC86F88AC83F}" sibTransId="{3F574122-400F-4503-8D89-BC8DAFE8E68A}"/>
    <dgm:cxn modelId="{EAB64C94-71ED-4F2D-813D-B8FB5786F44D}" type="presOf" srcId="{AD6F84C0-6DC9-4DC1-A133-C929D1756F9A}" destId="{684BA966-E61C-43AC-9396-87A3DE96195C}" srcOrd="0" destOrd="0" presId="urn:microsoft.com/office/officeart/2009/3/layout/RandomtoResultProcess"/>
    <dgm:cxn modelId="{B96645C2-1E5C-4211-A6FA-6E3BE1B2F48B}" srcId="{8FFEF750-C621-4B5A-82C7-BCE3D3ABECD1}" destId="{31491A22-9347-44DF-BB56-30156B1D35C2}" srcOrd="0" destOrd="0" parTransId="{244B5A9B-5937-4134-BCE9-0BB00280A189}" sibTransId="{BB48A0FC-14E7-4423-A4ED-CAA7F952B8FC}"/>
    <dgm:cxn modelId="{007872E0-8ABC-40AB-A162-5EA3B2E600BA}" type="presParOf" srcId="{3740B20C-9BFE-42EA-9256-431315B47C99}" destId="{E511D68F-E700-4E2A-B12F-CAB55FC0E4C5}" srcOrd="0" destOrd="0" presId="urn:microsoft.com/office/officeart/2009/3/layout/RandomtoResultProcess"/>
    <dgm:cxn modelId="{A308F530-F3AC-4F8A-A2EA-E60F50E19A2C}" type="presParOf" srcId="{E511D68F-E700-4E2A-B12F-CAB55FC0E4C5}" destId="{684BA966-E61C-43AC-9396-87A3DE96195C}" srcOrd="0" destOrd="0" presId="urn:microsoft.com/office/officeart/2009/3/layout/RandomtoResultProcess"/>
    <dgm:cxn modelId="{41E54F40-0A64-44A5-8537-C8026827AA25}" type="presParOf" srcId="{E511D68F-E700-4E2A-B12F-CAB55FC0E4C5}" destId="{44192199-CAF3-4710-9BFC-3CEDA4D1030B}" srcOrd="1" destOrd="0" presId="urn:microsoft.com/office/officeart/2009/3/layout/RandomtoResultProcess"/>
    <dgm:cxn modelId="{A998D065-8348-4E0A-974B-E89709F30C2A}" type="presParOf" srcId="{E511D68F-E700-4E2A-B12F-CAB55FC0E4C5}" destId="{5CE4680B-6B57-43EB-8D97-6540D6FC38A2}" srcOrd="2" destOrd="0" presId="urn:microsoft.com/office/officeart/2009/3/layout/RandomtoResultProcess"/>
    <dgm:cxn modelId="{639D4217-5144-45F5-86F5-96CA28B7E0F4}" type="presParOf" srcId="{E511D68F-E700-4E2A-B12F-CAB55FC0E4C5}" destId="{40185FAD-296B-4B47-BB37-AC56A880C4CA}" srcOrd="3" destOrd="0" presId="urn:microsoft.com/office/officeart/2009/3/layout/RandomtoResultProcess"/>
    <dgm:cxn modelId="{6610FBE2-56B2-4140-95A0-A7261F1D39C2}" type="presParOf" srcId="{E511D68F-E700-4E2A-B12F-CAB55FC0E4C5}" destId="{C78E79B9-A9F4-44A0-817B-CE32741489AC}" srcOrd="4" destOrd="0" presId="urn:microsoft.com/office/officeart/2009/3/layout/RandomtoResultProcess"/>
    <dgm:cxn modelId="{C7E3AB83-2F12-43F8-BD8A-E6CCA2BC6707}" type="presParOf" srcId="{E511D68F-E700-4E2A-B12F-CAB55FC0E4C5}" destId="{77E45FC3-ED73-4535-B336-845C0426683B}" srcOrd="5" destOrd="0" presId="urn:microsoft.com/office/officeart/2009/3/layout/RandomtoResultProcess"/>
    <dgm:cxn modelId="{AC61798B-0500-4068-A89B-F72BBD71BDB9}" type="presParOf" srcId="{E511D68F-E700-4E2A-B12F-CAB55FC0E4C5}" destId="{4025B4CE-7F52-4AB2-BCAC-14FC4E7B4372}" srcOrd="6" destOrd="0" presId="urn:microsoft.com/office/officeart/2009/3/layout/RandomtoResultProcess"/>
    <dgm:cxn modelId="{69386363-3039-4397-87F9-FE2C853D3D4A}" type="presParOf" srcId="{E511D68F-E700-4E2A-B12F-CAB55FC0E4C5}" destId="{1924A81B-F70A-426A-84A8-574DC8E3F99C}" srcOrd="7" destOrd="0" presId="urn:microsoft.com/office/officeart/2009/3/layout/RandomtoResultProcess"/>
    <dgm:cxn modelId="{8211EB73-35F5-4028-BA73-F9750A4AD759}" type="presParOf" srcId="{E511D68F-E700-4E2A-B12F-CAB55FC0E4C5}" destId="{540AE136-D2C4-484E-83E6-4637287FDEDB}" srcOrd="8" destOrd="0" presId="urn:microsoft.com/office/officeart/2009/3/layout/RandomtoResultProcess"/>
    <dgm:cxn modelId="{AEA21629-B85C-48F8-9644-E93A985B069E}" type="presParOf" srcId="{E511D68F-E700-4E2A-B12F-CAB55FC0E4C5}" destId="{F9EF0C9E-AB9E-454B-A19D-D6E6D461BA2B}" srcOrd="9" destOrd="0" presId="urn:microsoft.com/office/officeart/2009/3/layout/RandomtoResultProcess"/>
    <dgm:cxn modelId="{83C63D87-AE82-42FC-B42A-3C1319426A5C}" type="presParOf" srcId="{E511D68F-E700-4E2A-B12F-CAB55FC0E4C5}" destId="{97B694B4-5EAA-4A76-AA5A-593051E21F18}" srcOrd="10" destOrd="0" presId="urn:microsoft.com/office/officeart/2009/3/layout/RandomtoResultProcess"/>
    <dgm:cxn modelId="{A164F836-F8A4-4B05-A332-500BC5C07E6F}" type="presParOf" srcId="{E511D68F-E700-4E2A-B12F-CAB55FC0E4C5}" destId="{BCED885E-C9D9-4D64-901C-8C38A26A9821}" srcOrd="11" destOrd="0" presId="urn:microsoft.com/office/officeart/2009/3/layout/RandomtoResultProcess"/>
    <dgm:cxn modelId="{45379D42-BD56-46C9-B70D-2155B53F88CC}" type="presParOf" srcId="{E511D68F-E700-4E2A-B12F-CAB55FC0E4C5}" destId="{95F03B30-3ED8-427B-8C6B-9EB344B6B11C}" srcOrd="12" destOrd="0" presId="urn:microsoft.com/office/officeart/2009/3/layout/RandomtoResultProcess"/>
    <dgm:cxn modelId="{AA0429F7-84AD-40C1-B97A-E088E62FF3EF}" type="presParOf" srcId="{E511D68F-E700-4E2A-B12F-CAB55FC0E4C5}" destId="{18121366-F8BB-4EC1-9BB7-6452B2DC2449}" srcOrd="13" destOrd="0" presId="urn:microsoft.com/office/officeart/2009/3/layout/RandomtoResultProcess"/>
    <dgm:cxn modelId="{FF26030D-2936-47D7-8135-48E1AF47FD74}" type="presParOf" srcId="{E511D68F-E700-4E2A-B12F-CAB55FC0E4C5}" destId="{E4A82E35-98E2-4C56-AA4D-417A5770A03C}" srcOrd="14" destOrd="0" presId="urn:microsoft.com/office/officeart/2009/3/layout/RandomtoResultProcess"/>
    <dgm:cxn modelId="{C571619C-7244-448F-85C6-2748EE35E50E}" type="presParOf" srcId="{E511D68F-E700-4E2A-B12F-CAB55FC0E4C5}" destId="{77D38F7F-A637-445F-8EDA-D0626F49B5AA}" srcOrd="15" destOrd="0" presId="urn:microsoft.com/office/officeart/2009/3/layout/RandomtoResultProcess"/>
    <dgm:cxn modelId="{A5E62363-55E9-469A-BA85-FC3A0F26FC8A}" type="presParOf" srcId="{E511D68F-E700-4E2A-B12F-CAB55FC0E4C5}" destId="{6C2C0C5D-4D94-41E3-8AFC-E72C32F1F13D}" srcOrd="16" destOrd="0" presId="urn:microsoft.com/office/officeart/2009/3/layout/RandomtoResultProcess"/>
    <dgm:cxn modelId="{9A9F03CD-19F1-4426-A16F-844FCB99AE63}" type="presParOf" srcId="{E511D68F-E700-4E2A-B12F-CAB55FC0E4C5}" destId="{8C82E39E-F8E7-47F8-AEFA-B78277ACD171}" srcOrd="17" destOrd="0" presId="urn:microsoft.com/office/officeart/2009/3/layout/RandomtoResultProcess"/>
    <dgm:cxn modelId="{BC6D8B04-55C8-4095-8A93-4261113FDCE7}" type="presParOf" srcId="{E511D68F-E700-4E2A-B12F-CAB55FC0E4C5}" destId="{C2186222-C2FE-4FA9-ADC5-FAD8B0AD4F20}" srcOrd="18" destOrd="0" presId="urn:microsoft.com/office/officeart/2009/3/layout/RandomtoResultProcess"/>
    <dgm:cxn modelId="{B0BD3120-5A45-49B3-A690-00E9D5DE4681}" type="presParOf" srcId="{E511D68F-E700-4E2A-B12F-CAB55FC0E4C5}" destId="{16CC66B3-E36F-422E-AF9D-6EC99A0E01EB}" srcOrd="19" destOrd="0" presId="urn:microsoft.com/office/officeart/2009/3/layout/RandomtoResultProcess"/>
    <dgm:cxn modelId="{DA63B253-892B-41BF-8217-5F68926B0052}" type="presParOf" srcId="{3740B20C-9BFE-42EA-9256-431315B47C99}" destId="{6F28C489-DE9C-40B1-9749-98F5701FF69A}" srcOrd="1" destOrd="0" presId="urn:microsoft.com/office/officeart/2009/3/layout/RandomtoResultProcess"/>
    <dgm:cxn modelId="{360BAEEE-302E-495E-932D-B50C1E5BE9BE}" type="presParOf" srcId="{6F28C489-DE9C-40B1-9749-98F5701FF69A}" destId="{7F8D1039-D7C6-410A-9EEB-EA642F362736}" srcOrd="0" destOrd="0" presId="urn:microsoft.com/office/officeart/2009/3/layout/RandomtoResultProcess"/>
    <dgm:cxn modelId="{DE4EF9E0-7B44-4C6C-AB35-2D01FE4246E8}" type="presParOf" srcId="{6F28C489-DE9C-40B1-9749-98F5701FF69A}" destId="{750BBA31-E611-42AA-A8CA-529DB4DF7DF5}" srcOrd="1" destOrd="0" presId="urn:microsoft.com/office/officeart/2009/3/layout/RandomtoResultProcess"/>
    <dgm:cxn modelId="{81B3269C-F140-41F4-9B1B-42450F0F7336}" type="presParOf" srcId="{3740B20C-9BFE-42EA-9256-431315B47C99}" destId="{6C0567D1-BFC8-4D7A-B335-B8F70A8DDC72}" srcOrd="2" destOrd="0" presId="urn:microsoft.com/office/officeart/2009/3/layout/RandomtoResultProcess"/>
    <dgm:cxn modelId="{4E3442FC-B331-4229-BB50-12817A4FBF57}" type="presParOf" srcId="{6C0567D1-BFC8-4D7A-B335-B8F70A8DDC72}" destId="{4DF71342-CA0F-4D6B-B519-AE9A372F8C2F}" srcOrd="0" destOrd="0" presId="urn:microsoft.com/office/officeart/2009/3/layout/RandomtoResultProcess"/>
    <dgm:cxn modelId="{76527020-30B6-4944-A968-26BF2D1ACF07}" type="presParOf" srcId="{6C0567D1-BFC8-4D7A-B335-B8F70A8DDC72}" destId="{5702E1E4-8960-4106-A534-8331860BC2AF}" srcOrd="1" destOrd="0" presId="urn:microsoft.com/office/officeart/2009/3/layout/RandomtoResultProcess"/>
    <dgm:cxn modelId="{B31DFBA3-9CB5-4069-9601-79A0C74D9EA5}" type="presParOf" srcId="{6C0567D1-BFC8-4D7A-B335-B8F70A8DDC72}" destId="{3AEE769E-9C7B-46A4-BCDD-485A3430D6B1}" srcOrd="2" destOrd="0" presId="urn:microsoft.com/office/officeart/2009/3/layout/RandomtoResultProcess"/>
    <dgm:cxn modelId="{C6BA222A-F3F2-402C-A8C5-5589819982E8}" type="presParOf" srcId="{3740B20C-9BFE-42EA-9256-431315B47C99}" destId="{8F3C481E-0292-458B-9601-A59727CEBBB2}" srcOrd="3" destOrd="0" presId="urn:microsoft.com/office/officeart/2009/3/layout/RandomtoResultProcess"/>
    <dgm:cxn modelId="{4E92938A-9E2F-42F8-9E47-7D45F22E5EE1}" type="presParOf" srcId="{8F3C481E-0292-458B-9601-A59727CEBBB2}" destId="{F17231AE-B06B-496A-AE09-AF44265AE4F7}" srcOrd="0" destOrd="0" presId="urn:microsoft.com/office/officeart/2009/3/layout/RandomtoResultProcess"/>
    <dgm:cxn modelId="{AE0B2A55-4672-4F03-B904-EB1FE4251CCA}" type="presParOf" srcId="{8F3C481E-0292-458B-9601-A59727CEBBB2}" destId="{ECBAB24F-A114-4B76-987E-1492E53AF1ED}" srcOrd="1" destOrd="0" presId="urn:microsoft.com/office/officeart/2009/3/layout/RandomtoResultProcess"/>
    <dgm:cxn modelId="{D6DF0251-2B8E-446A-AB05-712176643BB5}" type="presParOf" srcId="{3740B20C-9BFE-42EA-9256-431315B47C99}" destId="{C20C6302-6706-426C-88B5-78D516525DFA}" srcOrd="4" destOrd="0" presId="urn:microsoft.com/office/officeart/2009/3/layout/RandomtoResultProcess"/>
    <dgm:cxn modelId="{F033FED4-DFC2-49BF-B6B7-3EC570964475}" type="presParOf" srcId="{C20C6302-6706-426C-88B5-78D516525DFA}" destId="{A265C957-20CB-472C-91FD-F8D261058C97}" srcOrd="0" destOrd="0" presId="urn:microsoft.com/office/officeart/2009/3/layout/RandomtoResultProcess"/>
    <dgm:cxn modelId="{832F48A0-7BEA-4E59-8AFA-CD78B01E51B1}" type="presParOf" srcId="{C20C6302-6706-426C-88B5-78D516525DFA}" destId="{23C4EAC1-B425-46D7-A2FE-F438E09D1C27}" srcOrd="1" destOrd="0" presId="urn:microsoft.com/office/officeart/2009/3/layout/RandomtoResultProcess"/>
    <dgm:cxn modelId="{286ECDE5-CEC4-40F1-853E-626BBE2BB10C}" type="presParOf" srcId="{C20C6302-6706-426C-88B5-78D516525DFA}" destId="{BF621459-1C2B-465A-BA9C-452DC6822FD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BB98D-3754-4BA2-BE5D-2943E92CC8F5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833E793-6171-43FC-A622-F3D182D1D849}">
      <dgm:prSet phldrT="[Texto]" custT="1"/>
      <dgm:spPr/>
      <dgm:t>
        <a:bodyPr/>
        <a:lstStyle/>
        <a:p>
          <a:r>
            <a:rPr lang="es-EC" sz="4400" dirty="0" smtClean="0"/>
            <a:t>Valorización</a:t>
          </a:r>
          <a:endParaRPr lang="es-EC" sz="4400" dirty="0"/>
        </a:p>
      </dgm:t>
    </dgm:pt>
    <dgm:pt modelId="{A0948254-2BCA-4BA3-8008-C275993A6C98}" type="parTrans" cxnId="{A60F52D7-CEB3-407C-9FCB-45339428876D}">
      <dgm:prSet/>
      <dgm:spPr/>
      <dgm:t>
        <a:bodyPr/>
        <a:lstStyle/>
        <a:p>
          <a:endParaRPr lang="es-EC" sz="1200"/>
        </a:p>
      </dgm:t>
    </dgm:pt>
    <dgm:pt modelId="{16FCF03C-CB78-4AD3-A869-D183737EA502}" type="sibTrans" cxnId="{A60F52D7-CEB3-407C-9FCB-45339428876D}">
      <dgm:prSet/>
      <dgm:spPr/>
      <dgm:t>
        <a:bodyPr/>
        <a:lstStyle/>
        <a:p>
          <a:endParaRPr lang="es-EC" sz="1200"/>
        </a:p>
      </dgm:t>
    </dgm:pt>
    <dgm:pt modelId="{F74169E9-958D-4FDB-9DAC-B19000986879}">
      <dgm:prSet phldrT="[Texto]" custT="1"/>
      <dgm:spPr/>
      <dgm:t>
        <a:bodyPr/>
        <a:lstStyle/>
        <a:p>
          <a:r>
            <a:rPr lang="es-EC" sz="4400" dirty="0" smtClean="0"/>
            <a:t>Estado real</a:t>
          </a:r>
          <a:endParaRPr lang="es-EC" sz="4400" dirty="0"/>
        </a:p>
      </dgm:t>
    </dgm:pt>
    <dgm:pt modelId="{E0846654-5BA4-4A81-B86C-90E12216826C}" type="parTrans" cxnId="{5BB7A57F-0BF9-4AE6-B082-1CDE96C1FAEE}">
      <dgm:prSet/>
      <dgm:spPr/>
      <dgm:t>
        <a:bodyPr/>
        <a:lstStyle/>
        <a:p>
          <a:endParaRPr lang="es-EC" sz="1200"/>
        </a:p>
      </dgm:t>
    </dgm:pt>
    <dgm:pt modelId="{030D622E-2147-450D-85C1-8882621F3D9E}" type="sibTrans" cxnId="{5BB7A57F-0BF9-4AE6-B082-1CDE96C1FAEE}">
      <dgm:prSet/>
      <dgm:spPr/>
      <dgm:t>
        <a:bodyPr/>
        <a:lstStyle/>
        <a:p>
          <a:endParaRPr lang="es-EC" sz="1200"/>
        </a:p>
      </dgm:t>
    </dgm:pt>
    <dgm:pt modelId="{5C0F2C5D-31F0-40B6-BDBB-1154DF9A508C}" type="pres">
      <dgm:prSet presAssocID="{589BB98D-3754-4BA2-BE5D-2943E92CC8F5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7DE8586A-1FA5-4421-B282-8B81D14E2117}" type="pres">
      <dgm:prSet presAssocID="{7833E793-6171-43FC-A622-F3D182D1D849}" presName="noChildren" presStyleCnt="0"/>
      <dgm:spPr/>
    </dgm:pt>
    <dgm:pt modelId="{D5136C8D-6BAC-4868-AEA7-BEB96EB1B3AD}" type="pres">
      <dgm:prSet presAssocID="{7833E793-6171-43FC-A622-F3D182D1D849}" presName="gap" presStyleCnt="0"/>
      <dgm:spPr/>
    </dgm:pt>
    <dgm:pt modelId="{60A3F033-AE72-4701-84CD-8C5A226C58AC}" type="pres">
      <dgm:prSet presAssocID="{7833E793-6171-43FC-A622-F3D182D1D849}" presName="medCircle2" presStyleLbl="vennNode1" presStyleIdx="0" presStyleCnt="2"/>
      <dgm:spPr/>
    </dgm:pt>
    <dgm:pt modelId="{28E09535-754C-4864-A70E-9728D3E75686}" type="pres">
      <dgm:prSet presAssocID="{7833E793-6171-43FC-A622-F3D182D1D849}" presName="txLvlOnly1" presStyleLbl="revTx" presStyleIdx="0" presStyleCnt="2"/>
      <dgm:spPr/>
      <dgm:t>
        <a:bodyPr/>
        <a:lstStyle/>
        <a:p>
          <a:endParaRPr lang="es-EC"/>
        </a:p>
      </dgm:t>
    </dgm:pt>
    <dgm:pt modelId="{1EF0BE4B-6680-4FA0-BDB3-9547A01EE318}" type="pres">
      <dgm:prSet presAssocID="{F74169E9-958D-4FDB-9DAC-B19000986879}" presName="noChildren" presStyleCnt="0"/>
      <dgm:spPr/>
    </dgm:pt>
    <dgm:pt modelId="{77C1F184-0702-4FF0-B34A-EE2E67505740}" type="pres">
      <dgm:prSet presAssocID="{F74169E9-958D-4FDB-9DAC-B19000986879}" presName="gap" presStyleCnt="0"/>
      <dgm:spPr/>
    </dgm:pt>
    <dgm:pt modelId="{CFEF389B-887E-46F3-8A7D-511BC19C1DDB}" type="pres">
      <dgm:prSet presAssocID="{F74169E9-958D-4FDB-9DAC-B19000986879}" presName="medCircle2" presStyleLbl="vennNode1" presStyleIdx="1" presStyleCnt="2"/>
      <dgm:spPr/>
    </dgm:pt>
    <dgm:pt modelId="{81B33E2D-8109-4B7F-9390-52F111B5105A}" type="pres">
      <dgm:prSet presAssocID="{F74169E9-958D-4FDB-9DAC-B19000986879}" presName="txLvlOnly1" presStyleLbl="revTx" presStyleIdx="1" presStyleCnt="2"/>
      <dgm:spPr/>
      <dgm:t>
        <a:bodyPr/>
        <a:lstStyle/>
        <a:p>
          <a:endParaRPr lang="es-EC"/>
        </a:p>
      </dgm:t>
    </dgm:pt>
  </dgm:ptLst>
  <dgm:cxnLst>
    <dgm:cxn modelId="{6216DC35-280D-4B55-B320-CACFDB7D3912}" type="presOf" srcId="{F74169E9-958D-4FDB-9DAC-B19000986879}" destId="{81B33E2D-8109-4B7F-9390-52F111B5105A}" srcOrd="0" destOrd="0" presId="urn:microsoft.com/office/officeart/2008/layout/VerticalCircleList"/>
    <dgm:cxn modelId="{5BB7A57F-0BF9-4AE6-B082-1CDE96C1FAEE}" srcId="{589BB98D-3754-4BA2-BE5D-2943E92CC8F5}" destId="{F74169E9-958D-4FDB-9DAC-B19000986879}" srcOrd="1" destOrd="0" parTransId="{E0846654-5BA4-4A81-B86C-90E12216826C}" sibTransId="{030D622E-2147-450D-85C1-8882621F3D9E}"/>
    <dgm:cxn modelId="{A60F52D7-CEB3-407C-9FCB-45339428876D}" srcId="{589BB98D-3754-4BA2-BE5D-2943E92CC8F5}" destId="{7833E793-6171-43FC-A622-F3D182D1D849}" srcOrd="0" destOrd="0" parTransId="{A0948254-2BCA-4BA3-8008-C275993A6C98}" sibTransId="{16FCF03C-CB78-4AD3-A869-D183737EA502}"/>
    <dgm:cxn modelId="{A8D9B9FE-C2E4-4289-8B0A-691F6856AF6F}" type="presOf" srcId="{589BB98D-3754-4BA2-BE5D-2943E92CC8F5}" destId="{5C0F2C5D-31F0-40B6-BDBB-1154DF9A508C}" srcOrd="0" destOrd="0" presId="urn:microsoft.com/office/officeart/2008/layout/VerticalCircleList"/>
    <dgm:cxn modelId="{A6E35D88-E58C-4873-AE3C-716C278A57D4}" type="presOf" srcId="{7833E793-6171-43FC-A622-F3D182D1D849}" destId="{28E09535-754C-4864-A70E-9728D3E75686}" srcOrd="0" destOrd="0" presId="urn:microsoft.com/office/officeart/2008/layout/VerticalCircleList"/>
    <dgm:cxn modelId="{E7F771C5-6990-43DC-8CA0-73210D7248C7}" type="presParOf" srcId="{5C0F2C5D-31F0-40B6-BDBB-1154DF9A508C}" destId="{7DE8586A-1FA5-4421-B282-8B81D14E2117}" srcOrd="0" destOrd="0" presId="urn:microsoft.com/office/officeart/2008/layout/VerticalCircleList"/>
    <dgm:cxn modelId="{D4BDDE8E-B697-4903-B98D-2E2E9EE8583E}" type="presParOf" srcId="{7DE8586A-1FA5-4421-B282-8B81D14E2117}" destId="{D5136C8D-6BAC-4868-AEA7-BEB96EB1B3AD}" srcOrd="0" destOrd="0" presId="urn:microsoft.com/office/officeart/2008/layout/VerticalCircleList"/>
    <dgm:cxn modelId="{472D2EB1-A800-4D50-BA75-DC9FCE535C37}" type="presParOf" srcId="{7DE8586A-1FA5-4421-B282-8B81D14E2117}" destId="{60A3F033-AE72-4701-84CD-8C5A226C58AC}" srcOrd="1" destOrd="0" presId="urn:microsoft.com/office/officeart/2008/layout/VerticalCircleList"/>
    <dgm:cxn modelId="{1C2405CD-C11D-41F4-AE26-390E6CF05B9F}" type="presParOf" srcId="{7DE8586A-1FA5-4421-B282-8B81D14E2117}" destId="{28E09535-754C-4864-A70E-9728D3E75686}" srcOrd="2" destOrd="0" presId="urn:microsoft.com/office/officeart/2008/layout/VerticalCircleList"/>
    <dgm:cxn modelId="{86D86BBB-721D-49DF-9FC1-3FE5CD632020}" type="presParOf" srcId="{5C0F2C5D-31F0-40B6-BDBB-1154DF9A508C}" destId="{1EF0BE4B-6680-4FA0-BDB3-9547A01EE318}" srcOrd="1" destOrd="0" presId="urn:microsoft.com/office/officeart/2008/layout/VerticalCircleList"/>
    <dgm:cxn modelId="{9A00F53B-872E-4489-993E-E233A7B9B843}" type="presParOf" srcId="{1EF0BE4B-6680-4FA0-BDB3-9547A01EE318}" destId="{77C1F184-0702-4FF0-B34A-EE2E67505740}" srcOrd="0" destOrd="0" presId="urn:microsoft.com/office/officeart/2008/layout/VerticalCircleList"/>
    <dgm:cxn modelId="{A84BE2A3-60DE-4DAB-A0A8-B33EA6BD90D4}" type="presParOf" srcId="{1EF0BE4B-6680-4FA0-BDB3-9547A01EE318}" destId="{CFEF389B-887E-46F3-8A7D-511BC19C1DDB}" srcOrd="1" destOrd="0" presId="urn:microsoft.com/office/officeart/2008/layout/VerticalCircleList"/>
    <dgm:cxn modelId="{1C5E7C06-3051-4D87-826B-72B6ED3D4A5A}" type="presParOf" srcId="{1EF0BE4B-6680-4FA0-BDB3-9547A01EE318}" destId="{81B33E2D-8109-4B7F-9390-52F111B5105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239C6-16AC-46D0-8F03-E840909EECB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69C2CA7-545A-403E-A0DC-529FAF53CEB0}">
      <dgm:prSet phldrT="[Texto]" custT="1"/>
      <dgm:spPr/>
      <dgm:t>
        <a:bodyPr/>
        <a:lstStyle/>
        <a:p>
          <a:r>
            <a:rPr lang="es-EC" sz="2800" dirty="0" smtClean="0"/>
            <a:t>Reconocimiento e integración</a:t>
          </a:r>
          <a:endParaRPr lang="es-EC" sz="2800" dirty="0"/>
        </a:p>
      </dgm:t>
    </dgm:pt>
    <dgm:pt modelId="{C1EABAFE-E664-4717-A742-5AAF7BA95DC6}" type="parTrans" cxnId="{77AAC22E-39EB-4B5F-BCAA-0B1C373DA5B1}">
      <dgm:prSet/>
      <dgm:spPr/>
      <dgm:t>
        <a:bodyPr/>
        <a:lstStyle/>
        <a:p>
          <a:endParaRPr lang="es-EC" sz="1400"/>
        </a:p>
      </dgm:t>
    </dgm:pt>
    <dgm:pt modelId="{5F3AFD7B-899B-4681-BC8E-00ED5E6733FE}" type="sibTrans" cxnId="{77AAC22E-39EB-4B5F-BCAA-0B1C373DA5B1}">
      <dgm:prSet/>
      <dgm:spPr/>
      <dgm:t>
        <a:bodyPr/>
        <a:lstStyle/>
        <a:p>
          <a:endParaRPr lang="es-EC" sz="1400"/>
        </a:p>
      </dgm:t>
    </dgm:pt>
    <dgm:pt modelId="{B8E00728-63CC-4E4D-8F88-75CA804F13D0}">
      <dgm:prSet phldrT="[Texto]" custT="1"/>
      <dgm:spPr/>
      <dgm:t>
        <a:bodyPr/>
        <a:lstStyle/>
        <a:p>
          <a:r>
            <a:rPr lang="es-EC" sz="2800" dirty="0" smtClean="0"/>
            <a:t>Activos Biológicos</a:t>
          </a:r>
          <a:endParaRPr lang="es-EC" sz="2800" dirty="0"/>
        </a:p>
      </dgm:t>
    </dgm:pt>
    <dgm:pt modelId="{A4697739-702D-460D-BC2A-2ECE3B960F0A}" type="parTrans" cxnId="{DC4B40D9-CC05-4E6E-A3EB-D0B97FDD8502}">
      <dgm:prSet/>
      <dgm:spPr/>
      <dgm:t>
        <a:bodyPr/>
        <a:lstStyle/>
        <a:p>
          <a:endParaRPr lang="es-EC" sz="1400"/>
        </a:p>
      </dgm:t>
    </dgm:pt>
    <dgm:pt modelId="{911AAFA0-C348-4A1E-A2D2-201E36F0DD50}" type="sibTrans" cxnId="{DC4B40D9-CC05-4E6E-A3EB-D0B97FDD8502}">
      <dgm:prSet/>
      <dgm:spPr/>
      <dgm:t>
        <a:bodyPr/>
        <a:lstStyle/>
        <a:p>
          <a:endParaRPr lang="es-EC" sz="1400"/>
        </a:p>
      </dgm:t>
    </dgm:pt>
    <dgm:pt modelId="{776A4F6C-00C3-4FAD-BD1E-B8604A6589BA}" type="pres">
      <dgm:prSet presAssocID="{2C7239C6-16AC-46D0-8F03-E840909EECB7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399F46C4-E9C9-478E-9D2D-2B458F832D91}" type="pres">
      <dgm:prSet presAssocID="{669C2CA7-545A-403E-A0DC-529FAF53CEB0}" presName="noChildren" presStyleCnt="0"/>
      <dgm:spPr/>
    </dgm:pt>
    <dgm:pt modelId="{684C9E0A-B4C4-4B87-8CBC-88BAB40E46CE}" type="pres">
      <dgm:prSet presAssocID="{669C2CA7-545A-403E-A0DC-529FAF53CEB0}" presName="gap" presStyleCnt="0"/>
      <dgm:spPr/>
    </dgm:pt>
    <dgm:pt modelId="{26A837D4-ADC1-476E-9996-26A0A29A9BC4}" type="pres">
      <dgm:prSet presAssocID="{669C2CA7-545A-403E-A0DC-529FAF53CEB0}" presName="medCircle2" presStyleLbl="vennNode1" presStyleIdx="0" presStyleCnt="2"/>
      <dgm:spPr/>
    </dgm:pt>
    <dgm:pt modelId="{C26FFF69-C4AF-48D1-B040-E7F99F7E49D7}" type="pres">
      <dgm:prSet presAssocID="{669C2CA7-545A-403E-A0DC-529FAF53CEB0}" presName="txLvlOnly1" presStyleLbl="revTx" presStyleIdx="0" presStyleCnt="2"/>
      <dgm:spPr/>
      <dgm:t>
        <a:bodyPr/>
        <a:lstStyle/>
        <a:p>
          <a:endParaRPr lang="es-EC"/>
        </a:p>
      </dgm:t>
    </dgm:pt>
    <dgm:pt modelId="{E558DD42-1F25-49A7-8E71-445C64265612}" type="pres">
      <dgm:prSet presAssocID="{B8E00728-63CC-4E4D-8F88-75CA804F13D0}" presName="noChildren" presStyleCnt="0"/>
      <dgm:spPr/>
    </dgm:pt>
    <dgm:pt modelId="{D2A4B2AF-8412-4379-A59D-1337DF15C2B6}" type="pres">
      <dgm:prSet presAssocID="{B8E00728-63CC-4E4D-8F88-75CA804F13D0}" presName="gap" presStyleCnt="0"/>
      <dgm:spPr/>
    </dgm:pt>
    <dgm:pt modelId="{88DFB06A-259D-4A71-85E0-BC7BABCD4EE0}" type="pres">
      <dgm:prSet presAssocID="{B8E00728-63CC-4E4D-8F88-75CA804F13D0}" presName="medCircle2" presStyleLbl="vennNode1" presStyleIdx="1" presStyleCnt="2"/>
      <dgm:spPr/>
    </dgm:pt>
    <dgm:pt modelId="{01C8B5F3-F81E-4E85-9BEB-8D1098ECE54E}" type="pres">
      <dgm:prSet presAssocID="{B8E00728-63CC-4E4D-8F88-75CA804F13D0}" presName="txLvlOnly1" presStyleLbl="revTx" presStyleIdx="1" presStyleCnt="2"/>
      <dgm:spPr/>
      <dgm:t>
        <a:bodyPr/>
        <a:lstStyle/>
        <a:p>
          <a:endParaRPr lang="es-EC"/>
        </a:p>
      </dgm:t>
    </dgm:pt>
  </dgm:ptLst>
  <dgm:cxnLst>
    <dgm:cxn modelId="{1B00924B-A42D-4D68-83CD-756E57139F9B}" type="presOf" srcId="{2C7239C6-16AC-46D0-8F03-E840909EECB7}" destId="{776A4F6C-00C3-4FAD-BD1E-B8604A6589BA}" srcOrd="0" destOrd="0" presId="urn:microsoft.com/office/officeart/2008/layout/VerticalCircleList"/>
    <dgm:cxn modelId="{2A21952D-9BA3-41F7-8CEC-89FE7ADAA0F2}" type="presOf" srcId="{669C2CA7-545A-403E-A0DC-529FAF53CEB0}" destId="{C26FFF69-C4AF-48D1-B040-E7F99F7E49D7}" srcOrd="0" destOrd="0" presId="urn:microsoft.com/office/officeart/2008/layout/VerticalCircleList"/>
    <dgm:cxn modelId="{C24C73A9-D1A7-40E1-8387-45D2645DAA06}" type="presOf" srcId="{B8E00728-63CC-4E4D-8F88-75CA804F13D0}" destId="{01C8B5F3-F81E-4E85-9BEB-8D1098ECE54E}" srcOrd="0" destOrd="0" presId="urn:microsoft.com/office/officeart/2008/layout/VerticalCircleList"/>
    <dgm:cxn modelId="{77AAC22E-39EB-4B5F-BCAA-0B1C373DA5B1}" srcId="{2C7239C6-16AC-46D0-8F03-E840909EECB7}" destId="{669C2CA7-545A-403E-A0DC-529FAF53CEB0}" srcOrd="0" destOrd="0" parTransId="{C1EABAFE-E664-4717-A742-5AAF7BA95DC6}" sibTransId="{5F3AFD7B-899B-4681-BC8E-00ED5E6733FE}"/>
    <dgm:cxn modelId="{DC4B40D9-CC05-4E6E-A3EB-D0B97FDD8502}" srcId="{2C7239C6-16AC-46D0-8F03-E840909EECB7}" destId="{B8E00728-63CC-4E4D-8F88-75CA804F13D0}" srcOrd="1" destOrd="0" parTransId="{A4697739-702D-460D-BC2A-2ECE3B960F0A}" sibTransId="{911AAFA0-C348-4A1E-A2D2-201E36F0DD50}"/>
    <dgm:cxn modelId="{84704C3B-F77D-4108-B1B9-15AA94C3C943}" type="presParOf" srcId="{776A4F6C-00C3-4FAD-BD1E-B8604A6589BA}" destId="{399F46C4-E9C9-478E-9D2D-2B458F832D91}" srcOrd="0" destOrd="0" presId="urn:microsoft.com/office/officeart/2008/layout/VerticalCircleList"/>
    <dgm:cxn modelId="{E867D721-52D0-4048-86AE-147CCB945CF1}" type="presParOf" srcId="{399F46C4-E9C9-478E-9D2D-2B458F832D91}" destId="{684C9E0A-B4C4-4B87-8CBC-88BAB40E46CE}" srcOrd="0" destOrd="0" presId="urn:microsoft.com/office/officeart/2008/layout/VerticalCircleList"/>
    <dgm:cxn modelId="{4BFB8CB6-4614-4B5D-AE9E-E85B921A1608}" type="presParOf" srcId="{399F46C4-E9C9-478E-9D2D-2B458F832D91}" destId="{26A837D4-ADC1-476E-9996-26A0A29A9BC4}" srcOrd="1" destOrd="0" presId="urn:microsoft.com/office/officeart/2008/layout/VerticalCircleList"/>
    <dgm:cxn modelId="{7656C2B4-CF2D-4D14-87FC-D42B24BCC76D}" type="presParOf" srcId="{399F46C4-E9C9-478E-9D2D-2B458F832D91}" destId="{C26FFF69-C4AF-48D1-B040-E7F99F7E49D7}" srcOrd="2" destOrd="0" presId="urn:microsoft.com/office/officeart/2008/layout/VerticalCircleList"/>
    <dgm:cxn modelId="{952C7747-13C9-4813-BA03-92832EB0E5B0}" type="presParOf" srcId="{776A4F6C-00C3-4FAD-BD1E-B8604A6589BA}" destId="{E558DD42-1F25-49A7-8E71-445C64265612}" srcOrd="1" destOrd="0" presId="urn:microsoft.com/office/officeart/2008/layout/VerticalCircleList"/>
    <dgm:cxn modelId="{F6D0FCD7-9F55-4EBC-BC0A-C6BF01EC8604}" type="presParOf" srcId="{E558DD42-1F25-49A7-8E71-445C64265612}" destId="{D2A4B2AF-8412-4379-A59D-1337DF15C2B6}" srcOrd="0" destOrd="0" presId="urn:microsoft.com/office/officeart/2008/layout/VerticalCircleList"/>
    <dgm:cxn modelId="{8358894F-9AFD-4FAC-9A66-8B22F70EAACD}" type="presParOf" srcId="{E558DD42-1F25-49A7-8E71-445C64265612}" destId="{88DFB06A-259D-4A71-85E0-BC7BABCD4EE0}" srcOrd="1" destOrd="0" presId="urn:microsoft.com/office/officeart/2008/layout/VerticalCircleList"/>
    <dgm:cxn modelId="{C5BEF62B-225C-4E77-9D43-8D67518630D6}" type="presParOf" srcId="{E558DD42-1F25-49A7-8E71-445C64265612}" destId="{01C8B5F3-F81E-4E85-9BEB-8D1098ECE54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1500C3-D3D6-496A-B4CB-0BA2FFB8650E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4F0D02C-2153-4B23-8EE2-5AB8C57E2D08}">
      <dgm:prSet phldrT="[Texto]" custT="1"/>
      <dgm:spPr/>
      <dgm:t>
        <a:bodyPr/>
        <a:lstStyle/>
        <a:p>
          <a:r>
            <a:rPr lang="es-EC" sz="1200" b="1" dirty="0" smtClean="0"/>
            <a:t>R. inicial</a:t>
          </a:r>
          <a:endParaRPr lang="es-EC" sz="1200" dirty="0"/>
        </a:p>
      </dgm:t>
    </dgm:pt>
    <dgm:pt modelId="{8517D81E-37CD-4E38-96FE-D57F42094D0B}" type="parTrans" cxnId="{34FB11DB-6900-472F-9E24-7A9466345BC2}">
      <dgm:prSet/>
      <dgm:spPr/>
      <dgm:t>
        <a:bodyPr/>
        <a:lstStyle/>
        <a:p>
          <a:endParaRPr lang="es-EC" sz="1100"/>
        </a:p>
      </dgm:t>
    </dgm:pt>
    <dgm:pt modelId="{E6C961D2-13F2-4C27-8932-BC744B3B8CA0}" type="sibTrans" cxnId="{34FB11DB-6900-472F-9E24-7A9466345BC2}">
      <dgm:prSet custT="1"/>
      <dgm:spPr/>
      <dgm:t>
        <a:bodyPr/>
        <a:lstStyle/>
        <a:p>
          <a:endParaRPr lang="es-EC" sz="1100"/>
        </a:p>
      </dgm:t>
    </dgm:pt>
    <dgm:pt modelId="{02978205-8E20-427A-8B12-217754019CC0}">
      <dgm:prSet phldrT="[Texto]" phldr="1" custT="1"/>
      <dgm:spPr/>
      <dgm:t>
        <a:bodyPr/>
        <a:lstStyle/>
        <a:p>
          <a:endParaRPr lang="es-EC" sz="1100" dirty="0"/>
        </a:p>
      </dgm:t>
    </dgm:pt>
    <dgm:pt modelId="{3AA092F1-4423-4FA4-87EB-D4FC623F6730}" type="parTrans" cxnId="{12DB6302-E599-4985-9FB1-395E1F989E5D}">
      <dgm:prSet/>
      <dgm:spPr/>
      <dgm:t>
        <a:bodyPr/>
        <a:lstStyle/>
        <a:p>
          <a:endParaRPr lang="es-EC" sz="1100"/>
        </a:p>
      </dgm:t>
    </dgm:pt>
    <dgm:pt modelId="{28CD6C78-74DE-4EB8-91E6-D345B7C662B9}" type="sibTrans" cxnId="{12DB6302-E599-4985-9FB1-395E1F989E5D}">
      <dgm:prSet/>
      <dgm:spPr/>
      <dgm:t>
        <a:bodyPr/>
        <a:lstStyle/>
        <a:p>
          <a:endParaRPr lang="es-EC" sz="1100"/>
        </a:p>
      </dgm:t>
    </dgm:pt>
    <dgm:pt modelId="{CBEB71C8-6B3C-4F34-A0F5-80C9B67B0C2E}">
      <dgm:prSet phldrT="[Texto]" custT="1"/>
      <dgm:spPr/>
      <dgm:t>
        <a:bodyPr/>
        <a:lstStyle/>
        <a:p>
          <a:r>
            <a:rPr lang="es-EC" sz="1200" b="1" dirty="0" smtClean="0"/>
            <a:t>V.R  C.P.V</a:t>
          </a:r>
          <a:endParaRPr lang="es-EC" sz="1200" b="1" dirty="0"/>
        </a:p>
      </dgm:t>
    </dgm:pt>
    <dgm:pt modelId="{103C0DB1-AE35-4CDD-A7A4-9EFAA9EE671E}" type="sibTrans" cxnId="{865EC53E-0B3B-4935-BB72-0F0F98DA7856}">
      <dgm:prSet custT="1"/>
      <dgm:spPr/>
      <dgm:t>
        <a:bodyPr/>
        <a:lstStyle/>
        <a:p>
          <a:endParaRPr lang="es-EC" sz="1100"/>
        </a:p>
      </dgm:t>
    </dgm:pt>
    <dgm:pt modelId="{1B2F4B4A-84BB-4779-9699-CF422472216A}" type="parTrans" cxnId="{865EC53E-0B3B-4935-BB72-0F0F98DA7856}">
      <dgm:prSet/>
      <dgm:spPr/>
      <dgm:t>
        <a:bodyPr/>
        <a:lstStyle/>
        <a:p>
          <a:endParaRPr lang="es-EC" sz="1100"/>
        </a:p>
      </dgm:t>
    </dgm:pt>
    <dgm:pt modelId="{5849DB8A-3E09-4819-BD25-6D845BDB7F18}">
      <dgm:prSet phldrT="[Texto]" custT="1"/>
      <dgm:spPr/>
      <dgm:t>
        <a:bodyPr/>
        <a:lstStyle/>
        <a:p>
          <a:r>
            <a:rPr lang="es-EC" sz="1100" dirty="0" smtClean="0"/>
            <a:t>Transformaciones </a:t>
          </a:r>
          <a:endParaRPr lang="es-EC" sz="1100" dirty="0"/>
        </a:p>
      </dgm:t>
    </dgm:pt>
    <dgm:pt modelId="{314D9058-6949-4D26-8923-4E5BB1F2AF9D}" type="sibTrans" cxnId="{E1A7366D-598F-49BF-99F6-AE4E7E1BEC4D}">
      <dgm:prSet/>
      <dgm:spPr/>
      <dgm:t>
        <a:bodyPr/>
        <a:lstStyle/>
        <a:p>
          <a:endParaRPr lang="es-EC" sz="1100"/>
        </a:p>
      </dgm:t>
    </dgm:pt>
    <dgm:pt modelId="{E5082042-D7E8-473A-8698-A1B2E4798AD9}" type="parTrans" cxnId="{E1A7366D-598F-49BF-99F6-AE4E7E1BEC4D}">
      <dgm:prSet/>
      <dgm:spPr/>
      <dgm:t>
        <a:bodyPr/>
        <a:lstStyle/>
        <a:p>
          <a:endParaRPr lang="es-EC" sz="1100"/>
        </a:p>
      </dgm:t>
    </dgm:pt>
    <dgm:pt modelId="{AFE98100-5F92-4C64-83F4-589413954F89}" type="pres">
      <dgm:prSet presAssocID="{A81500C3-D3D6-496A-B4CB-0BA2FFB8650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CB2AE24-DFC5-4D16-B232-D5852BB31FED}" type="pres">
      <dgm:prSet presAssocID="{24F0D02C-2153-4B23-8EE2-5AB8C57E2D08}" presName="composite" presStyleCnt="0"/>
      <dgm:spPr/>
    </dgm:pt>
    <dgm:pt modelId="{6B13CE7F-6E94-4019-82CD-E61069E2F87F}" type="pres">
      <dgm:prSet presAssocID="{24F0D02C-2153-4B23-8EE2-5AB8C57E2D08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8FE51-765A-4179-8743-407E7A3B20DD}" type="pres">
      <dgm:prSet presAssocID="{24F0D02C-2153-4B23-8EE2-5AB8C57E2D0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2EE4AD-B85B-499E-A6DC-06192695DCE8}" type="pres">
      <dgm:prSet presAssocID="{24F0D02C-2153-4B23-8EE2-5AB8C57E2D08}" presName="BalanceSpacing" presStyleCnt="0"/>
      <dgm:spPr/>
    </dgm:pt>
    <dgm:pt modelId="{3E7C6A43-22EB-4E48-86E4-05E0FDFD1FD5}" type="pres">
      <dgm:prSet presAssocID="{24F0D02C-2153-4B23-8EE2-5AB8C57E2D08}" presName="BalanceSpacing1" presStyleCnt="0"/>
      <dgm:spPr/>
    </dgm:pt>
    <dgm:pt modelId="{7BC272B4-C27B-4A15-A4CE-64CCBE8A972C}" type="pres">
      <dgm:prSet presAssocID="{E6C961D2-13F2-4C27-8932-BC744B3B8CA0}" presName="Accent1Text" presStyleLbl="node1" presStyleIdx="1" presStyleCnt="4"/>
      <dgm:spPr/>
      <dgm:t>
        <a:bodyPr/>
        <a:lstStyle/>
        <a:p>
          <a:endParaRPr lang="es-EC"/>
        </a:p>
      </dgm:t>
    </dgm:pt>
    <dgm:pt modelId="{FF07AA6C-70E8-4FF9-81CA-8AC16F8333EF}" type="pres">
      <dgm:prSet presAssocID="{E6C961D2-13F2-4C27-8932-BC744B3B8CA0}" presName="spaceBetweenRectangles" presStyleCnt="0"/>
      <dgm:spPr/>
    </dgm:pt>
    <dgm:pt modelId="{7F9EE6AE-025E-4A8B-8592-E6C976BF5C1A}" type="pres">
      <dgm:prSet presAssocID="{CBEB71C8-6B3C-4F34-A0F5-80C9B67B0C2E}" presName="composite" presStyleCnt="0"/>
      <dgm:spPr/>
    </dgm:pt>
    <dgm:pt modelId="{FBA4C2E1-2452-4D9E-A7D5-FDEF461CB629}" type="pres">
      <dgm:prSet presAssocID="{CBEB71C8-6B3C-4F34-A0F5-80C9B67B0C2E}" presName="Parent1" presStyleLbl="node1" presStyleIdx="2" presStyleCnt="4" custScaleY="1108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E3DDF-A4BE-42C2-8637-55CDE441D6F3}" type="pres">
      <dgm:prSet presAssocID="{CBEB71C8-6B3C-4F34-A0F5-80C9B67B0C2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5FAE45-C6C6-49DE-84A5-BCD98F620989}" type="pres">
      <dgm:prSet presAssocID="{CBEB71C8-6B3C-4F34-A0F5-80C9B67B0C2E}" presName="BalanceSpacing" presStyleCnt="0"/>
      <dgm:spPr/>
    </dgm:pt>
    <dgm:pt modelId="{CD988072-127E-4461-833E-6B5CDD26396B}" type="pres">
      <dgm:prSet presAssocID="{CBEB71C8-6B3C-4F34-A0F5-80C9B67B0C2E}" presName="BalanceSpacing1" presStyleCnt="0"/>
      <dgm:spPr/>
    </dgm:pt>
    <dgm:pt modelId="{3C76090F-999E-47ED-A98A-38C20579CAB5}" type="pres">
      <dgm:prSet presAssocID="{103C0DB1-AE35-4CDD-A7A4-9EFAA9EE671E}" presName="Accent1Text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397DC55C-8D13-4F9C-BE2F-97262A74B990}" type="presOf" srcId="{E6C961D2-13F2-4C27-8932-BC744B3B8CA0}" destId="{7BC272B4-C27B-4A15-A4CE-64CCBE8A972C}" srcOrd="0" destOrd="0" presId="urn:microsoft.com/office/officeart/2008/layout/AlternatingHexagons"/>
    <dgm:cxn modelId="{865EC53E-0B3B-4935-BB72-0F0F98DA7856}" srcId="{A81500C3-D3D6-496A-B4CB-0BA2FFB8650E}" destId="{CBEB71C8-6B3C-4F34-A0F5-80C9B67B0C2E}" srcOrd="1" destOrd="0" parTransId="{1B2F4B4A-84BB-4779-9699-CF422472216A}" sibTransId="{103C0DB1-AE35-4CDD-A7A4-9EFAA9EE671E}"/>
    <dgm:cxn modelId="{0B44A851-9445-469A-8167-D3491FDB79AF}" type="presOf" srcId="{A81500C3-D3D6-496A-B4CB-0BA2FFB8650E}" destId="{AFE98100-5F92-4C64-83F4-589413954F89}" srcOrd="0" destOrd="0" presId="urn:microsoft.com/office/officeart/2008/layout/AlternatingHexagons"/>
    <dgm:cxn modelId="{12DB6302-E599-4985-9FB1-395E1F989E5D}" srcId="{24F0D02C-2153-4B23-8EE2-5AB8C57E2D08}" destId="{02978205-8E20-427A-8B12-217754019CC0}" srcOrd="0" destOrd="0" parTransId="{3AA092F1-4423-4FA4-87EB-D4FC623F6730}" sibTransId="{28CD6C78-74DE-4EB8-91E6-D345B7C662B9}"/>
    <dgm:cxn modelId="{253EED70-B04B-4942-A8E7-62E0EF6C2518}" type="presOf" srcId="{CBEB71C8-6B3C-4F34-A0F5-80C9B67B0C2E}" destId="{FBA4C2E1-2452-4D9E-A7D5-FDEF461CB629}" srcOrd="0" destOrd="0" presId="urn:microsoft.com/office/officeart/2008/layout/AlternatingHexagons"/>
    <dgm:cxn modelId="{F1470EC0-D1AF-4216-ADDC-4EB079BF0156}" type="presOf" srcId="{02978205-8E20-427A-8B12-217754019CC0}" destId="{1148FE51-765A-4179-8743-407E7A3B20DD}" srcOrd="0" destOrd="0" presId="urn:microsoft.com/office/officeart/2008/layout/AlternatingHexagons"/>
    <dgm:cxn modelId="{72322528-EB0F-4A32-AC54-902DC804E29F}" type="presOf" srcId="{5849DB8A-3E09-4819-BD25-6D845BDB7F18}" destId="{551E3DDF-A4BE-42C2-8637-55CDE441D6F3}" srcOrd="0" destOrd="0" presId="urn:microsoft.com/office/officeart/2008/layout/AlternatingHexagons"/>
    <dgm:cxn modelId="{E1A7366D-598F-49BF-99F6-AE4E7E1BEC4D}" srcId="{CBEB71C8-6B3C-4F34-A0F5-80C9B67B0C2E}" destId="{5849DB8A-3E09-4819-BD25-6D845BDB7F18}" srcOrd="0" destOrd="0" parTransId="{E5082042-D7E8-473A-8698-A1B2E4798AD9}" sibTransId="{314D9058-6949-4D26-8923-4E5BB1F2AF9D}"/>
    <dgm:cxn modelId="{E43E39DA-1A88-4E97-95FB-0E4D19DFD3B1}" type="presOf" srcId="{24F0D02C-2153-4B23-8EE2-5AB8C57E2D08}" destId="{6B13CE7F-6E94-4019-82CD-E61069E2F87F}" srcOrd="0" destOrd="0" presId="urn:microsoft.com/office/officeart/2008/layout/AlternatingHexagons"/>
    <dgm:cxn modelId="{FEC58E6B-16AD-43C4-B2FF-C72F1976C0DA}" type="presOf" srcId="{103C0DB1-AE35-4CDD-A7A4-9EFAA9EE671E}" destId="{3C76090F-999E-47ED-A98A-38C20579CAB5}" srcOrd="0" destOrd="0" presId="urn:microsoft.com/office/officeart/2008/layout/AlternatingHexagons"/>
    <dgm:cxn modelId="{34FB11DB-6900-472F-9E24-7A9466345BC2}" srcId="{A81500C3-D3D6-496A-B4CB-0BA2FFB8650E}" destId="{24F0D02C-2153-4B23-8EE2-5AB8C57E2D08}" srcOrd="0" destOrd="0" parTransId="{8517D81E-37CD-4E38-96FE-D57F42094D0B}" sibTransId="{E6C961D2-13F2-4C27-8932-BC744B3B8CA0}"/>
    <dgm:cxn modelId="{5B2D5318-8678-4528-9F81-B13E45E03B84}" type="presParOf" srcId="{AFE98100-5F92-4C64-83F4-589413954F89}" destId="{3CB2AE24-DFC5-4D16-B232-D5852BB31FED}" srcOrd="0" destOrd="0" presId="urn:microsoft.com/office/officeart/2008/layout/AlternatingHexagons"/>
    <dgm:cxn modelId="{5C23266F-7A86-416A-BF44-212DF9934BD9}" type="presParOf" srcId="{3CB2AE24-DFC5-4D16-B232-D5852BB31FED}" destId="{6B13CE7F-6E94-4019-82CD-E61069E2F87F}" srcOrd="0" destOrd="0" presId="urn:microsoft.com/office/officeart/2008/layout/AlternatingHexagons"/>
    <dgm:cxn modelId="{C60D7CC6-41C4-44AB-A8D8-A0837897A6B1}" type="presParOf" srcId="{3CB2AE24-DFC5-4D16-B232-D5852BB31FED}" destId="{1148FE51-765A-4179-8743-407E7A3B20DD}" srcOrd="1" destOrd="0" presId="urn:microsoft.com/office/officeart/2008/layout/AlternatingHexagons"/>
    <dgm:cxn modelId="{48D47E8E-ED30-499E-912B-BC8A89971029}" type="presParOf" srcId="{3CB2AE24-DFC5-4D16-B232-D5852BB31FED}" destId="{6C2EE4AD-B85B-499E-A6DC-06192695DCE8}" srcOrd="2" destOrd="0" presId="urn:microsoft.com/office/officeart/2008/layout/AlternatingHexagons"/>
    <dgm:cxn modelId="{F20AD62F-61C1-43D0-8069-8B2362C4591B}" type="presParOf" srcId="{3CB2AE24-DFC5-4D16-B232-D5852BB31FED}" destId="{3E7C6A43-22EB-4E48-86E4-05E0FDFD1FD5}" srcOrd="3" destOrd="0" presId="urn:microsoft.com/office/officeart/2008/layout/AlternatingHexagons"/>
    <dgm:cxn modelId="{9E247DFD-A631-437B-97BE-36D5D0958474}" type="presParOf" srcId="{3CB2AE24-DFC5-4D16-B232-D5852BB31FED}" destId="{7BC272B4-C27B-4A15-A4CE-64CCBE8A972C}" srcOrd="4" destOrd="0" presId="urn:microsoft.com/office/officeart/2008/layout/AlternatingHexagons"/>
    <dgm:cxn modelId="{7BDAB27C-8414-4DCC-B8D2-72D956D8997D}" type="presParOf" srcId="{AFE98100-5F92-4C64-83F4-589413954F89}" destId="{FF07AA6C-70E8-4FF9-81CA-8AC16F8333EF}" srcOrd="1" destOrd="0" presId="urn:microsoft.com/office/officeart/2008/layout/AlternatingHexagons"/>
    <dgm:cxn modelId="{DA0CA0D8-EDB7-401B-B1C4-9D6141D8D654}" type="presParOf" srcId="{AFE98100-5F92-4C64-83F4-589413954F89}" destId="{7F9EE6AE-025E-4A8B-8592-E6C976BF5C1A}" srcOrd="2" destOrd="0" presId="urn:microsoft.com/office/officeart/2008/layout/AlternatingHexagons"/>
    <dgm:cxn modelId="{AD32286C-F79E-48C1-AAD0-3FA63D13D793}" type="presParOf" srcId="{7F9EE6AE-025E-4A8B-8592-E6C976BF5C1A}" destId="{FBA4C2E1-2452-4D9E-A7D5-FDEF461CB629}" srcOrd="0" destOrd="0" presId="urn:microsoft.com/office/officeart/2008/layout/AlternatingHexagons"/>
    <dgm:cxn modelId="{B2E1AB64-520E-407E-97C8-1B83D9D09DBF}" type="presParOf" srcId="{7F9EE6AE-025E-4A8B-8592-E6C976BF5C1A}" destId="{551E3DDF-A4BE-42C2-8637-55CDE441D6F3}" srcOrd="1" destOrd="0" presId="urn:microsoft.com/office/officeart/2008/layout/AlternatingHexagons"/>
    <dgm:cxn modelId="{120384E4-69FB-403D-833A-7F4B461445E5}" type="presParOf" srcId="{7F9EE6AE-025E-4A8B-8592-E6C976BF5C1A}" destId="{6A5FAE45-C6C6-49DE-84A5-BCD98F620989}" srcOrd="2" destOrd="0" presId="urn:microsoft.com/office/officeart/2008/layout/AlternatingHexagons"/>
    <dgm:cxn modelId="{56EC66A8-08D3-41E8-B8B2-52913AE5A96D}" type="presParOf" srcId="{7F9EE6AE-025E-4A8B-8592-E6C976BF5C1A}" destId="{CD988072-127E-4461-833E-6B5CDD26396B}" srcOrd="3" destOrd="0" presId="urn:microsoft.com/office/officeart/2008/layout/AlternatingHexagons"/>
    <dgm:cxn modelId="{F3029460-2C74-4A57-B4B6-06A3193BCEB8}" type="presParOf" srcId="{7F9EE6AE-025E-4A8B-8592-E6C976BF5C1A}" destId="{3C76090F-999E-47ED-A98A-38C20579CAB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86DC-3859-46DD-B158-A0D5B895CF3A}">
      <dsp:nvSpPr>
        <dsp:cNvPr id="0" name=""/>
        <dsp:cNvSpPr/>
      </dsp:nvSpPr>
      <dsp:spPr>
        <a:xfrm rot="16200000">
          <a:off x="-609446" y="610413"/>
          <a:ext cx="3733799" cy="251297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Normas Internacionales de contabilidad</a:t>
          </a:r>
          <a:endParaRPr lang="es-EC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dirty="0" smtClean="0">
              <a:solidFill>
                <a:schemeClr val="tx1"/>
              </a:solidFill>
            </a:rPr>
            <a:t>Establecen la información que deben presentarse en los E/F y la forma en que esa información debe aparecer.</a:t>
          </a:r>
          <a:endParaRPr lang="es-EC" sz="1600" kern="1200" dirty="0">
            <a:solidFill>
              <a:schemeClr val="tx1"/>
            </a:solidFill>
          </a:endParaRPr>
        </a:p>
      </dsp:txBody>
      <dsp:txXfrm rot="5400000">
        <a:off x="968" y="746759"/>
        <a:ext cx="2512972" cy="2240279"/>
      </dsp:txXfrm>
    </dsp:sp>
    <dsp:sp modelId="{DFC8CCDF-62D4-4001-B057-09C06948FA33}">
      <dsp:nvSpPr>
        <dsp:cNvPr id="0" name=""/>
        <dsp:cNvSpPr/>
      </dsp:nvSpPr>
      <dsp:spPr>
        <a:xfrm rot="16200000">
          <a:off x="2091998" y="610413"/>
          <a:ext cx="3733799" cy="2512972"/>
        </a:xfrm>
        <a:prstGeom prst="flowChartManualOperation">
          <a:avLst/>
        </a:prstGeom>
        <a:gradFill rotWithShape="0">
          <a:gsLst>
            <a:gs pos="0">
              <a:schemeClr val="accent2">
                <a:hueOff val="990335"/>
                <a:satOff val="863"/>
                <a:lumOff val="1667"/>
                <a:alphaOff val="0"/>
                <a:tint val="96000"/>
                <a:lumMod val="102000"/>
              </a:schemeClr>
            </a:gs>
            <a:gs pos="100000">
              <a:schemeClr val="accent2">
                <a:hueOff val="990335"/>
                <a:satOff val="863"/>
                <a:lumOff val="166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Normas Internacionales de Información Financiera</a:t>
          </a:r>
          <a:endParaRPr lang="es-EC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dirty="0" smtClean="0">
              <a:solidFill>
                <a:schemeClr val="tx1"/>
              </a:solidFill>
            </a:rPr>
            <a:t>Conjunto de normas legalmente exigibles y globalmente aceptadas, comprensibles y de alta calidad.</a:t>
          </a:r>
          <a:endParaRPr lang="es-EC" sz="1600" b="0" kern="1200" dirty="0">
            <a:solidFill>
              <a:schemeClr val="tx1"/>
            </a:solidFill>
          </a:endParaRPr>
        </a:p>
      </dsp:txBody>
      <dsp:txXfrm rot="5400000">
        <a:off x="2702412" y="746759"/>
        <a:ext cx="2512972" cy="2240279"/>
      </dsp:txXfrm>
    </dsp:sp>
    <dsp:sp modelId="{3B9F1B51-8359-4559-B5D2-4A1B56F90727}">
      <dsp:nvSpPr>
        <dsp:cNvPr id="0" name=""/>
        <dsp:cNvSpPr/>
      </dsp:nvSpPr>
      <dsp:spPr>
        <a:xfrm rot="16200000">
          <a:off x="4793444" y="610413"/>
          <a:ext cx="3733799" cy="2512972"/>
        </a:xfrm>
        <a:prstGeom prst="flowChartManualOperation">
          <a:avLst/>
        </a:prstGeom>
        <a:gradFill rotWithShape="0">
          <a:gsLst>
            <a:gs pos="0">
              <a:schemeClr val="accent2">
                <a:hueOff val="1980669"/>
                <a:satOff val="1727"/>
                <a:lumOff val="3334"/>
                <a:alphaOff val="0"/>
                <a:tint val="96000"/>
                <a:lumMod val="102000"/>
              </a:schemeClr>
            </a:gs>
            <a:gs pos="100000">
              <a:schemeClr val="accent2">
                <a:hueOff val="1980669"/>
                <a:satOff val="1727"/>
                <a:lumOff val="333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Orientada</a:t>
          </a:r>
          <a:r>
            <a:rPr lang="es-EC" sz="3600" kern="1200" dirty="0" smtClean="0">
              <a:solidFill>
                <a:schemeClr val="tx1"/>
              </a:solidFill>
            </a:rPr>
            <a:t> </a:t>
          </a:r>
          <a:endParaRPr lang="es-EC" sz="3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Inversor 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Empresario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Terceros </a:t>
          </a:r>
          <a:endParaRPr lang="es-EC" sz="2000" kern="1200" dirty="0">
            <a:solidFill>
              <a:schemeClr val="tx1"/>
            </a:solidFill>
          </a:endParaRPr>
        </a:p>
      </dsp:txBody>
      <dsp:txXfrm rot="5400000">
        <a:off x="5403858" y="746759"/>
        <a:ext cx="2512972" cy="2240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A966-E61C-43AC-9396-87A3DE96195C}">
      <dsp:nvSpPr>
        <dsp:cNvPr id="0" name=""/>
        <dsp:cNvSpPr/>
      </dsp:nvSpPr>
      <dsp:spPr>
        <a:xfrm>
          <a:off x="108775" y="912238"/>
          <a:ext cx="1581569" cy="52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Normas contables</a:t>
          </a:r>
          <a:endParaRPr lang="es-EC" sz="1700" b="1" kern="1200" dirty="0"/>
        </a:p>
      </dsp:txBody>
      <dsp:txXfrm>
        <a:off x="108775" y="912238"/>
        <a:ext cx="1581569" cy="521199"/>
      </dsp:txXfrm>
    </dsp:sp>
    <dsp:sp modelId="{44192199-CAF3-4710-9BFC-3CEDA4D1030B}">
      <dsp:nvSpPr>
        <dsp:cNvPr id="0" name=""/>
        <dsp:cNvSpPr/>
      </dsp:nvSpPr>
      <dsp:spPr>
        <a:xfrm>
          <a:off x="149121" y="1986172"/>
          <a:ext cx="1581569" cy="54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Basadas</a:t>
          </a:r>
          <a:r>
            <a:rPr lang="es-EC" sz="3400" kern="1200" dirty="0" smtClean="0"/>
            <a:t> </a:t>
          </a:r>
          <a:endParaRPr lang="es-EC" sz="3400" kern="1200" dirty="0"/>
        </a:p>
      </dsp:txBody>
      <dsp:txXfrm>
        <a:off x="149121" y="1986172"/>
        <a:ext cx="1581569" cy="542587"/>
      </dsp:txXfrm>
    </dsp:sp>
    <dsp:sp modelId="{5CE4680B-6B57-43EB-8D97-6540D6FC38A2}">
      <dsp:nvSpPr>
        <dsp:cNvPr id="0" name=""/>
        <dsp:cNvSpPr/>
      </dsp:nvSpPr>
      <dsp:spPr>
        <a:xfrm>
          <a:off x="106977" y="753721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85FAD-296B-4B47-BB37-AC56A880C4CA}">
      <dsp:nvSpPr>
        <dsp:cNvPr id="0" name=""/>
        <dsp:cNvSpPr/>
      </dsp:nvSpPr>
      <dsp:spPr>
        <a:xfrm>
          <a:off x="195042" y="577592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E79B9-A9F4-44A0-817B-CE32741489AC}">
      <dsp:nvSpPr>
        <dsp:cNvPr id="0" name=""/>
        <dsp:cNvSpPr/>
      </dsp:nvSpPr>
      <dsp:spPr>
        <a:xfrm>
          <a:off x="406397" y="612818"/>
          <a:ext cx="197696" cy="1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45FC3-ED73-4535-B336-845C0426683B}">
      <dsp:nvSpPr>
        <dsp:cNvPr id="0" name=""/>
        <dsp:cNvSpPr/>
      </dsp:nvSpPr>
      <dsp:spPr>
        <a:xfrm>
          <a:off x="582527" y="419075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5B4CE-7F52-4AB2-BCAC-14FC4E7B4372}">
      <dsp:nvSpPr>
        <dsp:cNvPr id="0" name=""/>
        <dsp:cNvSpPr/>
      </dsp:nvSpPr>
      <dsp:spPr>
        <a:xfrm>
          <a:off x="811495" y="348624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4A81B-F70A-426A-84A8-574DC8E3F99C}">
      <dsp:nvSpPr>
        <dsp:cNvPr id="0" name=""/>
        <dsp:cNvSpPr/>
      </dsp:nvSpPr>
      <dsp:spPr>
        <a:xfrm>
          <a:off x="1093302" y="471914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AE136-D2C4-484E-83E6-4637287FDEDB}">
      <dsp:nvSpPr>
        <dsp:cNvPr id="0" name=""/>
        <dsp:cNvSpPr/>
      </dsp:nvSpPr>
      <dsp:spPr>
        <a:xfrm>
          <a:off x="1269431" y="559979"/>
          <a:ext cx="197696" cy="1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F0C9E-AB9E-454B-A19D-D6E6D461BA2B}">
      <dsp:nvSpPr>
        <dsp:cNvPr id="0" name=""/>
        <dsp:cNvSpPr/>
      </dsp:nvSpPr>
      <dsp:spPr>
        <a:xfrm>
          <a:off x="1516012" y="753721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694B4-5EAA-4A76-AA5A-593051E21F18}">
      <dsp:nvSpPr>
        <dsp:cNvPr id="0" name=""/>
        <dsp:cNvSpPr/>
      </dsp:nvSpPr>
      <dsp:spPr>
        <a:xfrm>
          <a:off x="1621690" y="947463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D885E-C9D9-4D64-901C-8C38A26A9821}">
      <dsp:nvSpPr>
        <dsp:cNvPr id="0" name=""/>
        <dsp:cNvSpPr/>
      </dsp:nvSpPr>
      <dsp:spPr>
        <a:xfrm>
          <a:off x="705817" y="577592"/>
          <a:ext cx="323502" cy="323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03B30-3ED8-427B-8C6B-9EB344B6B11C}">
      <dsp:nvSpPr>
        <dsp:cNvPr id="0" name=""/>
        <dsp:cNvSpPr/>
      </dsp:nvSpPr>
      <dsp:spPr>
        <a:xfrm>
          <a:off x="18913" y="1246883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21366-F8BB-4EC1-9BB7-6452B2DC2449}">
      <dsp:nvSpPr>
        <dsp:cNvPr id="0" name=""/>
        <dsp:cNvSpPr/>
      </dsp:nvSpPr>
      <dsp:spPr>
        <a:xfrm>
          <a:off x="124590" y="1405400"/>
          <a:ext cx="197696" cy="1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82E35-98E2-4C56-AA4D-417A5770A03C}">
      <dsp:nvSpPr>
        <dsp:cNvPr id="0" name=""/>
        <dsp:cNvSpPr/>
      </dsp:nvSpPr>
      <dsp:spPr>
        <a:xfrm>
          <a:off x="388784" y="1546303"/>
          <a:ext cx="287558" cy="28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38F7F-A637-445F-8EDA-D0626F49B5AA}">
      <dsp:nvSpPr>
        <dsp:cNvPr id="0" name=""/>
        <dsp:cNvSpPr/>
      </dsp:nvSpPr>
      <dsp:spPr>
        <a:xfrm>
          <a:off x="758656" y="1775272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C0C5D-4D94-41E3-8AFC-E72C32F1F13D}">
      <dsp:nvSpPr>
        <dsp:cNvPr id="0" name=""/>
        <dsp:cNvSpPr/>
      </dsp:nvSpPr>
      <dsp:spPr>
        <a:xfrm>
          <a:off x="829108" y="1546303"/>
          <a:ext cx="197696" cy="1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2E39E-F8E7-47F8-AEFA-B78277ACD171}">
      <dsp:nvSpPr>
        <dsp:cNvPr id="0" name=""/>
        <dsp:cNvSpPr/>
      </dsp:nvSpPr>
      <dsp:spPr>
        <a:xfrm>
          <a:off x="1005237" y="1792884"/>
          <a:ext cx="125806" cy="12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86222-C2FE-4FA9-ADC5-FAD8B0AD4F20}">
      <dsp:nvSpPr>
        <dsp:cNvPr id="0" name=""/>
        <dsp:cNvSpPr/>
      </dsp:nvSpPr>
      <dsp:spPr>
        <a:xfrm>
          <a:off x="1163754" y="1511077"/>
          <a:ext cx="287558" cy="28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C66B3-E36F-422E-AF9D-6EC99A0E01EB}">
      <dsp:nvSpPr>
        <dsp:cNvPr id="0" name=""/>
        <dsp:cNvSpPr/>
      </dsp:nvSpPr>
      <dsp:spPr>
        <a:xfrm>
          <a:off x="1551238" y="1440626"/>
          <a:ext cx="197696" cy="1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D1039-D7C6-410A-9EEB-EA642F362736}">
      <dsp:nvSpPr>
        <dsp:cNvPr id="0" name=""/>
        <dsp:cNvSpPr/>
      </dsp:nvSpPr>
      <dsp:spPr>
        <a:xfrm>
          <a:off x="1748935" y="612525"/>
          <a:ext cx="580605" cy="110843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71342-CA0F-4D6B-B519-AE9A372F8C2F}">
      <dsp:nvSpPr>
        <dsp:cNvPr id="0" name=""/>
        <dsp:cNvSpPr/>
      </dsp:nvSpPr>
      <dsp:spPr>
        <a:xfrm>
          <a:off x="2329540" y="613063"/>
          <a:ext cx="1583470" cy="110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NIIF  completas</a:t>
          </a:r>
          <a:endParaRPr lang="es-EC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9540" y="613063"/>
        <a:ext cx="1583470" cy="1108429"/>
      </dsp:txXfrm>
    </dsp:sp>
    <dsp:sp modelId="{5702E1E4-8960-4106-A534-8331860BC2AF}">
      <dsp:nvSpPr>
        <dsp:cNvPr id="0" name=""/>
        <dsp:cNvSpPr/>
      </dsp:nvSpPr>
      <dsp:spPr>
        <a:xfrm>
          <a:off x="2151479" y="2120632"/>
          <a:ext cx="1583470" cy="38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Simplificadas </a:t>
          </a:r>
          <a:endParaRPr lang="es-EC" sz="1600" kern="1200" dirty="0"/>
        </a:p>
      </dsp:txBody>
      <dsp:txXfrm>
        <a:off x="2151479" y="2120632"/>
        <a:ext cx="1583470" cy="381234"/>
      </dsp:txXfrm>
    </dsp:sp>
    <dsp:sp modelId="{F17231AE-B06B-496A-AE09-AF44265AE4F7}">
      <dsp:nvSpPr>
        <dsp:cNvPr id="0" name=""/>
        <dsp:cNvSpPr/>
      </dsp:nvSpPr>
      <dsp:spPr>
        <a:xfrm>
          <a:off x="3913010" y="612525"/>
          <a:ext cx="580605" cy="110843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5C957-20CB-472C-91FD-F8D261058C97}">
      <dsp:nvSpPr>
        <dsp:cNvPr id="0" name=""/>
        <dsp:cNvSpPr/>
      </dsp:nvSpPr>
      <dsp:spPr>
        <a:xfrm>
          <a:off x="4612376" y="533890"/>
          <a:ext cx="1345949" cy="1345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PYMES</a:t>
          </a:r>
          <a:endParaRPr lang="es-EC" sz="1700" kern="1200" dirty="0"/>
        </a:p>
      </dsp:txBody>
      <dsp:txXfrm>
        <a:off x="4809486" y="731000"/>
        <a:ext cx="951729" cy="951729"/>
      </dsp:txXfrm>
    </dsp:sp>
    <dsp:sp modelId="{23C4EAC1-B425-46D7-A2FE-F438E09D1C27}">
      <dsp:nvSpPr>
        <dsp:cNvPr id="0" name=""/>
        <dsp:cNvSpPr/>
      </dsp:nvSpPr>
      <dsp:spPr>
        <a:xfrm>
          <a:off x="4493616" y="2011267"/>
          <a:ext cx="1583470" cy="97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4445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Uso </a:t>
          </a:r>
        </a:p>
        <a:p>
          <a:pPr marL="4445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Aplicación </a:t>
          </a:r>
          <a:endParaRPr lang="es-EC" sz="1600" kern="1200" dirty="0"/>
        </a:p>
      </dsp:txBody>
      <dsp:txXfrm>
        <a:off x="4493616" y="2011267"/>
        <a:ext cx="1583470" cy="976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3F033-AE72-4701-84CD-8C5A226C58AC}">
      <dsp:nvSpPr>
        <dsp:cNvPr id="0" name=""/>
        <dsp:cNvSpPr/>
      </dsp:nvSpPr>
      <dsp:spPr>
        <a:xfrm>
          <a:off x="262127" y="446561"/>
          <a:ext cx="999744" cy="9997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E09535-754C-4864-A70E-9728D3E75686}">
      <dsp:nvSpPr>
        <dsp:cNvPr id="0" name=""/>
        <dsp:cNvSpPr/>
      </dsp:nvSpPr>
      <dsp:spPr>
        <a:xfrm>
          <a:off x="761999" y="446561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Valorización</a:t>
          </a:r>
          <a:endParaRPr lang="es-EC" sz="4400" kern="1200" dirty="0"/>
        </a:p>
      </dsp:txBody>
      <dsp:txXfrm>
        <a:off x="761999" y="446561"/>
        <a:ext cx="5334000" cy="999744"/>
      </dsp:txXfrm>
    </dsp:sp>
    <dsp:sp modelId="{CFEF389B-887E-46F3-8A7D-511BC19C1DDB}">
      <dsp:nvSpPr>
        <dsp:cNvPr id="0" name=""/>
        <dsp:cNvSpPr/>
      </dsp:nvSpPr>
      <dsp:spPr>
        <a:xfrm>
          <a:off x="262127" y="1446306"/>
          <a:ext cx="999744" cy="999744"/>
        </a:xfrm>
        <a:prstGeom prst="ellipse">
          <a:avLst/>
        </a:prstGeom>
        <a:solidFill>
          <a:schemeClr val="accent2">
            <a:alpha val="50000"/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B33E2D-8109-4B7F-9390-52F111B5105A}">
      <dsp:nvSpPr>
        <dsp:cNvPr id="0" name=""/>
        <dsp:cNvSpPr/>
      </dsp:nvSpPr>
      <dsp:spPr>
        <a:xfrm>
          <a:off x="761999" y="1446306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Estado real</a:t>
          </a:r>
          <a:endParaRPr lang="es-EC" sz="4400" kern="1200" dirty="0"/>
        </a:p>
      </dsp:txBody>
      <dsp:txXfrm>
        <a:off x="761999" y="1446306"/>
        <a:ext cx="5334000" cy="999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837D4-ADC1-476E-9996-26A0A29A9BC4}">
      <dsp:nvSpPr>
        <dsp:cNvPr id="0" name=""/>
        <dsp:cNvSpPr/>
      </dsp:nvSpPr>
      <dsp:spPr>
        <a:xfrm>
          <a:off x="262127" y="1032255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6FFF69-C4AF-48D1-B040-E7F99F7E49D7}">
      <dsp:nvSpPr>
        <dsp:cNvPr id="0" name=""/>
        <dsp:cNvSpPr/>
      </dsp:nvSpPr>
      <dsp:spPr>
        <a:xfrm>
          <a:off x="761999" y="1032255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Reconocimiento e integración</a:t>
          </a:r>
          <a:endParaRPr lang="es-EC" sz="2800" kern="1200" dirty="0"/>
        </a:p>
      </dsp:txBody>
      <dsp:txXfrm>
        <a:off x="761999" y="1032255"/>
        <a:ext cx="5334000" cy="999744"/>
      </dsp:txXfrm>
    </dsp:sp>
    <dsp:sp modelId="{88DFB06A-259D-4A71-85E0-BC7BABCD4EE0}">
      <dsp:nvSpPr>
        <dsp:cNvPr id="0" name=""/>
        <dsp:cNvSpPr/>
      </dsp:nvSpPr>
      <dsp:spPr>
        <a:xfrm>
          <a:off x="262127" y="2032000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C8B5F3-F81E-4E85-9BEB-8D1098ECE54E}">
      <dsp:nvSpPr>
        <dsp:cNvPr id="0" name=""/>
        <dsp:cNvSpPr/>
      </dsp:nvSpPr>
      <dsp:spPr>
        <a:xfrm>
          <a:off x="761999" y="2032000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Activos Biológicos</a:t>
          </a:r>
          <a:endParaRPr lang="es-EC" sz="2800" kern="1200" dirty="0"/>
        </a:p>
      </dsp:txBody>
      <dsp:txXfrm>
        <a:off x="761999" y="2032000"/>
        <a:ext cx="5334000" cy="999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3CE7F-6E94-4019-82CD-E61069E2F87F}">
      <dsp:nvSpPr>
        <dsp:cNvPr id="0" name=""/>
        <dsp:cNvSpPr/>
      </dsp:nvSpPr>
      <dsp:spPr>
        <a:xfrm rot="5400000">
          <a:off x="1675875" y="379654"/>
          <a:ext cx="1100666" cy="957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R. inicial</a:t>
          </a:r>
          <a:endParaRPr lang="es-EC" sz="1200" kern="1200" dirty="0"/>
        </a:p>
      </dsp:txBody>
      <dsp:txXfrm rot="-5400000">
        <a:off x="1896641" y="479633"/>
        <a:ext cx="659134" cy="757625"/>
      </dsp:txXfrm>
    </dsp:sp>
    <dsp:sp modelId="{1148FE51-765A-4179-8743-407E7A3B20DD}">
      <dsp:nvSpPr>
        <dsp:cNvPr id="0" name=""/>
        <dsp:cNvSpPr/>
      </dsp:nvSpPr>
      <dsp:spPr>
        <a:xfrm>
          <a:off x="2734056" y="528244"/>
          <a:ext cx="1228344" cy="66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2734056" y="528244"/>
        <a:ext cx="1228344" cy="660400"/>
      </dsp:txXfrm>
    </dsp:sp>
    <dsp:sp modelId="{7BC272B4-C27B-4A15-A4CE-64CCBE8A972C}">
      <dsp:nvSpPr>
        <dsp:cNvPr id="0" name=""/>
        <dsp:cNvSpPr/>
      </dsp:nvSpPr>
      <dsp:spPr>
        <a:xfrm rot="5400000">
          <a:off x="641688" y="379654"/>
          <a:ext cx="1100666" cy="957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660223"/>
                <a:satOff val="576"/>
                <a:lumOff val="1111"/>
                <a:alphaOff val="0"/>
                <a:tint val="96000"/>
                <a:lumMod val="102000"/>
              </a:schemeClr>
            </a:gs>
            <a:gs pos="100000">
              <a:schemeClr val="accent2">
                <a:hueOff val="660223"/>
                <a:satOff val="576"/>
                <a:lumOff val="111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862454" y="479633"/>
        <a:ext cx="659134" cy="757625"/>
      </dsp:txXfrm>
    </dsp:sp>
    <dsp:sp modelId="{FBA4C2E1-2452-4D9E-A7D5-FDEF461CB629}">
      <dsp:nvSpPr>
        <dsp:cNvPr id="0" name=""/>
        <dsp:cNvSpPr/>
      </dsp:nvSpPr>
      <dsp:spPr>
        <a:xfrm rot="5400000">
          <a:off x="1097320" y="1373379"/>
          <a:ext cx="1219626" cy="957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320446"/>
                <a:satOff val="1151"/>
                <a:lumOff val="2223"/>
                <a:alphaOff val="0"/>
                <a:tint val="96000"/>
                <a:lumMod val="102000"/>
              </a:schemeClr>
            </a:gs>
            <a:gs pos="100000">
              <a:schemeClr val="accent2">
                <a:hueOff val="1320446"/>
                <a:satOff val="1151"/>
                <a:lumOff val="222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V.R  C.P.V</a:t>
          </a:r>
          <a:endParaRPr lang="es-EC" sz="1200" b="1" kern="1200" dirty="0"/>
        </a:p>
      </dsp:txBody>
      <dsp:txXfrm rot="-5400000">
        <a:off x="1370794" y="1423790"/>
        <a:ext cx="672678" cy="856758"/>
      </dsp:txXfrm>
    </dsp:sp>
    <dsp:sp modelId="{551E3DDF-A4BE-42C2-8637-55CDE441D6F3}">
      <dsp:nvSpPr>
        <dsp:cNvPr id="0" name=""/>
        <dsp:cNvSpPr/>
      </dsp:nvSpPr>
      <dsp:spPr>
        <a:xfrm>
          <a:off x="0" y="1521969"/>
          <a:ext cx="1188720" cy="66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Transformaciones </a:t>
          </a:r>
          <a:endParaRPr lang="es-EC" sz="1100" kern="1200" dirty="0"/>
        </a:p>
      </dsp:txBody>
      <dsp:txXfrm>
        <a:off x="0" y="1521969"/>
        <a:ext cx="1188720" cy="660400"/>
      </dsp:txXfrm>
    </dsp:sp>
    <dsp:sp modelId="{3C76090F-999E-47ED-A98A-38C20579CAB5}">
      <dsp:nvSpPr>
        <dsp:cNvPr id="0" name=""/>
        <dsp:cNvSpPr/>
      </dsp:nvSpPr>
      <dsp:spPr>
        <a:xfrm rot="5400000">
          <a:off x="2190987" y="1373379"/>
          <a:ext cx="1100666" cy="957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980669"/>
                <a:satOff val="1727"/>
                <a:lumOff val="3334"/>
                <a:alphaOff val="0"/>
                <a:tint val="96000"/>
                <a:lumMod val="102000"/>
              </a:schemeClr>
            </a:gs>
            <a:gs pos="100000">
              <a:schemeClr val="accent2">
                <a:hueOff val="1980669"/>
                <a:satOff val="1727"/>
                <a:lumOff val="333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2411753" y="1473358"/>
        <a:ext cx="659134" cy="75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0.51931</cdr:x>
      <cdr:y>0.43812</cdr:y>
    </cdr:from>
    <cdr:to>
      <cdr:x>0.64692</cdr:x>
      <cdr:y>0.56872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261533" y="1539204"/>
          <a:ext cx="801452" cy="458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200" b="1" dirty="0" smtClean="0">
              <a:effectLst/>
            </a:rPr>
            <a:t>87,25%</a:t>
          </a:r>
          <a:endParaRPr lang="es-EC" sz="1200" b="1" dirty="0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271C-9F1A-443A-A216-C87670DF995C}" type="datetimeFigureOut">
              <a:rPr lang="es-EC" smtClean="0"/>
              <a:t>25/03/2014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8E101-B959-4AB4-9F29-FFA7B6D680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6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13A0F-9D38-4137-8782-BFB617F55B0E}" type="datetimeFigureOut">
              <a:rPr lang="es-EC" smtClean="0"/>
              <a:t>25/03/2014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9C81-E336-4763-8347-A8A24FC0A71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40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320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http://www.portafolio.co/opinion/blogs/buenas-practicas-auditoria-y-control-interno-las-organizaciones/principio-negocio-marc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991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017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8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5460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330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40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8265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0137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287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467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1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589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66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http://www.portafolio.co/opinion/blogs/buenas-practicas-auditoria-y-control-interno-las-organizaciones/principio-negocio-marc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9C81-E336-4763-8347-A8A24FC0A71B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3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4563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0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7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2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1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8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5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4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7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0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2549564" y="2741977"/>
            <a:ext cx="5136777" cy="2966805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dirty="0"/>
              <a:t>Departamento de Ciencias Económicas </a:t>
            </a:r>
            <a:br>
              <a:rPr lang="es-EC" sz="1800" dirty="0"/>
            </a:br>
            <a:r>
              <a:rPr lang="es-EC" sz="1800" dirty="0"/>
              <a:t>Carrera De Ingeniería en Finanzas y Auditoría C.P.A</a:t>
            </a:r>
            <a:br>
              <a:rPr lang="es-EC" sz="1800" dirty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dirty="0"/>
              <a:t>Tesis previo a la obtención del título de Ingeniera en Finanzas y Auditoría  CPA</a:t>
            </a:r>
            <a:br>
              <a:rPr lang="es-EC" sz="1800" dirty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i="1" dirty="0"/>
              <a:t/>
            </a:r>
            <a:br>
              <a:rPr lang="es-EC" sz="1800" i="1" dirty="0"/>
            </a:br>
            <a:r>
              <a:rPr lang="es-EC" sz="1800" i="1" dirty="0"/>
              <a:t> </a:t>
            </a:r>
            <a:r>
              <a:rPr lang="es-EC" sz="1800" i="1" dirty="0" err="1"/>
              <a:t>Ibeth</a:t>
            </a:r>
            <a:r>
              <a:rPr lang="es-EC" sz="1800" i="1" dirty="0"/>
              <a:t> Belén </a:t>
            </a:r>
            <a:r>
              <a:rPr lang="es-EC" sz="1800" i="1" dirty="0" err="1"/>
              <a:t>Ushiña</a:t>
            </a:r>
            <a:r>
              <a:rPr lang="es-EC" sz="1800" i="1" dirty="0"/>
              <a:t> </a:t>
            </a:r>
            <a:r>
              <a:rPr lang="es-EC" sz="1800" i="1" dirty="0" err="1"/>
              <a:t>Titoaña</a:t>
            </a:r>
            <a:endParaRPr lang="es-EC" sz="1800" i="1" dirty="0"/>
          </a:p>
        </p:txBody>
      </p:sp>
      <p:pic>
        <p:nvPicPr>
          <p:cNvPr id="6" name="Imagen 5" descr="log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7"/>
          <a:stretch/>
        </p:blipFill>
        <p:spPr bwMode="auto">
          <a:xfrm>
            <a:off x="2789257" y="1128714"/>
            <a:ext cx="4657389" cy="1357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0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/>
              <a:t>Impacto de las NIIF’S en las PYMES florícolas del cantón Quito</a:t>
            </a:r>
            <a:endParaRPr lang="es-EC" sz="28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86671"/>
              </p:ext>
            </p:extLst>
          </p:nvPr>
        </p:nvGraphicFramePr>
        <p:xfrm>
          <a:off x="567741" y="2632365"/>
          <a:ext cx="8562404" cy="286789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03546"/>
                <a:gridCol w="2371117"/>
                <a:gridCol w="1868401"/>
                <a:gridCol w="3719340"/>
              </a:tblGrid>
              <a:tr h="4779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0645" indent="-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Ocean</a:t>
                      </a:r>
                      <a:r>
                        <a:rPr lang="es-EC" sz="1600" dirty="0">
                          <a:effectLst/>
                        </a:rPr>
                        <a:t> roses Cía. Ltda.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73.800 m</a:t>
                      </a:r>
                      <a:r>
                        <a:rPr lang="es-EC" sz="1600" baseline="30000" dirty="0"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Av. Interoceánica y Eugenio Espejo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9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0645" indent="-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Lady </a:t>
                      </a:r>
                      <a:r>
                        <a:rPr lang="es-EC" sz="1600" dirty="0" err="1">
                          <a:effectLst/>
                        </a:rPr>
                        <a:t>flower</a:t>
                      </a:r>
                      <a:r>
                        <a:rPr lang="es-EC" sz="1600" dirty="0">
                          <a:effectLst/>
                        </a:rPr>
                        <a:t> S.A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15.000 m</a:t>
                      </a:r>
                      <a:r>
                        <a:rPr lang="es-EC" sz="1600" baseline="30000" dirty="0"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Vía Tambillo- </a:t>
                      </a:r>
                      <a:r>
                        <a:rPr lang="es-EC" sz="1600" dirty="0" err="1">
                          <a:effectLst/>
                        </a:rPr>
                        <a:t>Cuendina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9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0645" indent="-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Maxiroses</a:t>
                      </a:r>
                      <a:r>
                        <a:rPr lang="es-EC" sz="1600" dirty="0">
                          <a:effectLst/>
                        </a:rPr>
                        <a:t> S.A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56.000 m</a:t>
                      </a:r>
                      <a:r>
                        <a:rPr lang="es-EC" sz="1600" baseline="30000" dirty="0"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Chaupinolin – Vía al Quinche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9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0645" indent="-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Agroroses Cía. Ltda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68.500 m</a:t>
                      </a:r>
                      <a:r>
                        <a:rPr lang="es-EC" sz="1600" baseline="30000" dirty="0"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Vía Amaguaña Km 12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9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0645" indent="-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Lovely farm S.A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82.000 m</a:t>
                      </a:r>
                      <a:r>
                        <a:rPr lang="es-EC" sz="1600" baseline="30000" dirty="0"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La Pradera Av. Diego de Almagro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9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5" y="484094"/>
            <a:ext cx="7704667" cy="5515722"/>
          </a:xfrm>
        </p:spPr>
        <p:txBody>
          <a:bodyPr/>
          <a:lstStyle/>
          <a:p>
            <a:pPr marL="0" lvl="1" indent="0">
              <a:buNone/>
            </a:pPr>
            <a:r>
              <a:rPr lang="es-EC" b="1" i="1" dirty="0"/>
              <a:t>NIC 1: Presentación de Estados </a:t>
            </a:r>
            <a:r>
              <a:rPr lang="es-EC" b="1" i="1" dirty="0" smtClean="0"/>
              <a:t>Financieros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s-EC" i="1" dirty="0" smtClean="0"/>
              <a:t>Información financiera clasificada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s-EC" i="1" dirty="0" smtClean="0"/>
              <a:t>Desempeño financiero 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s-EC" i="1" dirty="0" smtClean="0"/>
              <a:t>Empresa en marcha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s-EC" i="1" dirty="0" smtClean="0"/>
              <a:t>Consistencia de la presentación, comparabilidad y materialidad.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39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5" y="484094"/>
            <a:ext cx="7704667" cy="5515722"/>
          </a:xfrm>
        </p:spPr>
        <p:txBody>
          <a:bodyPr/>
          <a:lstStyle/>
          <a:p>
            <a:pPr marL="0" lvl="1" indent="0">
              <a:buNone/>
            </a:pPr>
            <a:r>
              <a:rPr lang="es-EC" b="1" i="1" dirty="0" smtClean="0"/>
              <a:t>NIC </a:t>
            </a:r>
            <a:r>
              <a:rPr lang="es-EC" b="1" i="1" dirty="0"/>
              <a:t>2: </a:t>
            </a:r>
            <a:r>
              <a:rPr lang="es-EC" b="1" i="1" dirty="0" smtClean="0"/>
              <a:t>Existencias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s-EC" i="1" dirty="0" smtClean="0"/>
              <a:t>Inventarios de suministros 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s-EC" i="1" dirty="0" smtClean="0"/>
              <a:t>Materiales a ser consumidos en el proceso de producción 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9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s-EC" b="1" i="1" dirty="0"/>
              <a:t>NIC 16: Inmovilizado material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49995"/>
              </p:ext>
            </p:extLst>
          </p:nvPr>
        </p:nvGraphicFramePr>
        <p:xfrm>
          <a:off x="982665" y="1990167"/>
          <a:ext cx="7704137" cy="400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4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897" y="1685364"/>
            <a:ext cx="7704667" cy="788894"/>
          </a:xfrm>
        </p:spPr>
        <p:txBody>
          <a:bodyPr/>
          <a:lstStyle/>
          <a:p>
            <a:pPr marL="285750" lvl="1"/>
            <a:r>
              <a:rPr lang="es-EC" b="1" i="1" dirty="0"/>
              <a:t>NIC 36: Deterioro del valor de los </a:t>
            </a:r>
            <a:r>
              <a:rPr lang="es-EC" b="1" i="1" dirty="0" smtClean="0"/>
              <a:t>activos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8818499"/>
              </p:ext>
            </p:extLst>
          </p:nvPr>
        </p:nvGraphicFramePr>
        <p:xfrm>
          <a:off x="3048000" y="2595282"/>
          <a:ext cx="6096000" cy="28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676903" y="3133164"/>
            <a:ext cx="2357577" cy="1761565"/>
            <a:chOff x="2037317" y="544689"/>
            <a:chExt cx="2357577" cy="285393"/>
          </a:xfrm>
        </p:grpSpPr>
        <p:sp>
          <p:nvSpPr>
            <p:cNvPr id="12" name="Rectángulo 11"/>
            <p:cNvSpPr/>
            <p:nvPr/>
          </p:nvSpPr>
          <p:spPr>
            <a:xfrm>
              <a:off x="2037317" y="544689"/>
              <a:ext cx="2357577" cy="285393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2037317" y="544689"/>
              <a:ext cx="2357577" cy="28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1590" rIns="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4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0768" y="1107141"/>
            <a:ext cx="7704667" cy="1488141"/>
          </a:xfrm>
        </p:spPr>
        <p:txBody>
          <a:bodyPr/>
          <a:lstStyle/>
          <a:p>
            <a:pPr marL="285750" lvl="1"/>
            <a:r>
              <a:rPr lang="es-EC" b="1" i="1" dirty="0" smtClean="0"/>
              <a:t>NIC </a:t>
            </a:r>
            <a:r>
              <a:rPr lang="es-EC" b="1" i="1" dirty="0"/>
              <a:t>41: Agricultura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1753415"/>
              </p:ext>
            </p:extLst>
          </p:nvPr>
        </p:nvGraphicFramePr>
        <p:xfrm>
          <a:off x="286871" y="22620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8471590"/>
              </p:ext>
            </p:extLst>
          </p:nvPr>
        </p:nvGraphicFramePr>
        <p:xfrm>
          <a:off x="5029200" y="2433918"/>
          <a:ext cx="3962400" cy="277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95" y="312644"/>
            <a:ext cx="2541494" cy="1906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54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7271530" cy="1335504"/>
          </a:xfrm>
        </p:spPr>
        <p:txBody>
          <a:bodyPr/>
          <a:lstStyle/>
          <a:p>
            <a:r>
              <a:rPr lang="es-EC" b="1" dirty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770" y="1672391"/>
            <a:ext cx="8013033" cy="4392233"/>
          </a:xfrm>
        </p:spPr>
        <p:txBody>
          <a:bodyPr>
            <a:normAutofit/>
          </a:bodyPr>
          <a:lstStyle/>
          <a:p>
            <a:pPr lvl="0" algn="just"/>
            <a:r>
              <a:rPr lang="es-EC" sz="1800" dirty="0" smtClean="0"/>
              <a:t>Las </a:t>
            </a:r>
            <a:r>
              <a:rPr lang="es-EC" sz="1800" dirty="0"/>
              <a:t>Pymes del sector floricultor del cantón </a:t>
            </a:r>
            <a:r>
              <a:rPr lang="es-EC" sz="1800" dirty="0" smtClean="0"/>
              <a:t>Quito, evidencian </a:t>
            </a:r>
            <a:r>
              <a:rPr lang="es-EC" sz="1800" dirty="0"/>
              <a:t>cambios </a:t>
            </a:r>
            <a:r>
              <a:rPr lang="es-EC" sz="1800" dirty="0" smtClean="0"/>
              <a:t>en:</a:t>
            </a:r>
          </a:p>
          <a:p>
            <a:pPr marL="0" lvl="0" indent="0" algn="just">
              <a:buNone/>
            </a:pPr>
            <a:r>
              <a:rPr lang="es-EC" sz="1800" dirty="0"/>
              <a:t>	</a:t>
            </a:r>
            <a:r>
              <a:rPr lang="es-EC" sz="1800" dirty="0" smtClean="0"/>
              <a:t> </a:t>
            </a:r>
            <a:r>
              <a:rPr lang="es-EC" sz="1800" b="1" dirty="0" smtClean="0"/>
              <a:t> </a:t>
            </a:r>
            <a:r>
              <a:rPr lang="es-EC" sz="1800" i="1" dirty="0" smtClean="0"/>
              <a:t>Inventarios</a:t>
            </a:r>
            <a:r>
              <a:rPr lang="es-EC" sz="1800" dirty="0"/>
              <a:t>, </a:t>
            </a:r>
            <a:r>
              <a:rPr lang="es-EC" sz="1800" i="1" dirty="0"/>
              <a:t>Propiedad</a:t>
            </a:r>
            <a:r>
              <a:rPr lang="es-EC" sz="1800" dirty="0"/>
              <a:t>, </a:t>
            </a:r>
            <a:r>
              <a:rPr lang="es-EC" sz="1800" i="1" dirty="0" smtClean="0"/>
              <a:t>Planta</a:t>
            </a:r>
            <a:r>
              <a:rPr lang="es-EC" sz="1800" dirty="0" smtClean="0"/>
              <a:t> </a:t>
            </a:r>
            <a:r>
              <a:rPr lang="es-EC" sz="1800" i="1" dirty="0" smtClean="0"/>
              <a:t>y</a:t>
            </a:r>
            <a:r>
              <a:rPr lang="es-EC" sz="1800" dirty="0" smtClean="0"/>
              <a:t> </a:t>
            </a:r>
            <a:r>
              <a:rPr lang="es-EC" sz="1800" i="1" dirty="0" smtClean="0"/>
              <a:t>Equipo</a:t>
            </a:r>
            <a:r>
              <a:rPr lang="es-EC" sz="1800" dirty="0" smtClean="0"/>
              <a:t>; Activos Biológicos</a:t>
            </a:r>
          </a:p>
          <a:p>
            <a:pPr marL="0" lvl="0" indent="0" algn="just">
              <a:buNone/>
            </a:pPr>
            <a:r>
              <a:rPr lang="es-EC" sz="1800" i="1" dirty="0"/>
              <a:t>	</a:t>
            </a:r>
            <a:r>
              <a:rPr lang="es-EC" sz="1800" i="1" dirty="0" smtClean="0"/>
              <a:t>Resultados </a:t>
            </a:r>
            <a:r>
              <a:rPr lang="es-EC" sz="1800" i="1" dirty="0"/>
              <a:t>acumulados </a:t>
            </a:r>
            <a:r>
              <a:rPr lang="es-EC" sz="1800" i="1" dirty="0" smtClean="0"/>
              <a:t>	Provenientes de </a:t>
            </a:r>
            <a:r>
              <a:rPr lang="es-EC" sz="1800" i="1" dirty="0"/>
              <a:t>la </a:t>
            </a:r>
            <a:r>
              <a:rPr lang="es-EC" sz="1800" i="1" dirty="0" smtClean="0"/>
              <a:t>Adopción por Primera Vez </a:t>
            </a:r>
          </a:p>
          <a:p>
            <a:pPr marL="0" lvl="0" indent="0" algn="just">
              <a:buNone/>
            </a:pPr>
            <a:r>
              <a:rPr lang="es-EC" sz="1800" i="1" dirty="0"/>
              <a:t>	</a:t>
            </a:r>
            <a:r>
              <a:rPr lang="es-EC" sz="1800" i="1" dirty="0" smtClean="0"/>
              <a:t>de </a:t>
            </a:r>
            <a:r>
              <a:rPr lang="es-EC" sz="1800" i="1" dirty="0"/>
              <a:t>las </a:t>
            </a:r>
            <a:r>
              <a:rPr lang="es-EC" sz="1800" i="1" dirty="0" smtClean="0"/>
              <a:t>NIIF.</a:t>
            </a:r>
            <a:endParaRPr lang="es-EC" sz="1800" dirty="0"/>
          </a:p>
          <a:p>
            <a:pPr marL="0" indent="0" algn="just">
              <a:buNone/>
            </a:pPr>
            <a:r>
              <a:rPr lang="es-EC" sz="1800" dirty="0"/>
              <a:t> </a:t>
            </a:r>
          </a:p>
          <a:p>
            <a:pPr lvl="0" algn="just"/>
            <a:r>
              <a:rPr lang="es-EC" sz="1800" dirty="0"/>
              <a:t>Dada la adopción de las </a:t>
            </a:r>
            <a:r>
              <a:rPr lang="es-EC" sz="1800" i="1" dirty="0" smtClean="0"/>
              <a:t>NIIF para </a:t>
            </a:r>
            <a:r>
              <a:rPr lang="es-EC" sz="1800" i="1" dirty="0"/>
              <a:t>PYMES </a:t>
            </a:r>
            <a:r>
              <a:rPr lang="es-EC" sz="1800" dirty="0"/>
              <a:t>las políticas contables fueron modificadas de acuerdo a los requerimientos de </a:t>
            </a:r>
            <a:r>
              <a:rPr lang="es-EC" sz="1800" dirty="0" smtClean="0"/>
              <a:t>dicha normativa.</a:t>
            </a:r>
            <a:endParaRPr lang="es-EC" sz="1800" dirty="0"/>
          </a:p>
          <a:p>
            <a:pPr marL="0" indent="0" algn="just">
              <a:buNone/>
            </a:pPr>
            <a:r>
              <a:rPr lang="es-EC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55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5" y="457201"/>
            <a:ext cx="7704667" cy="1287378"/>
          </a:xfrm>
        </p:spPr>
        <p:txBody>
          <a:bodyPr/>
          <a:lstStyle/>
          <a:p>
            <a:r>
              <a:rPr lang="es-EC" b="1" dirty="0"/>
              <a:t>Recomendaciones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5" y="1744581"/>
            <a:ext cx="7704667" cy="4307305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C" sz="1800" dirty="0"/>
          </a:p>
          <a:p>
            <a:pPr lvl="0" algn="just"/>
            <a:r>
              <a:rPr lang="es-EC" sz="1800" dirty="0"/>
              <a:t>Las PYMES del sector floricultor, deben mantenerse permanentemente capacitados en la normativa </a:t>
            </a:r>
            <a:r>
              <a:rPr lang="es-EC" sz="1800" dirty="0" smtClean="0"/>
              <a:t>para </a:t>
            </a:r>
            <a:r>
              <a:rPr lang="es-EC" sz="1800" dirty="0"/>
              <a:t>la presentación de los Estados Financieros. </a:t>
            </a:r>
          </a:p>
          <a:p>
            <a:pPr marL="0" indent="0" algn="just">
              <a:buNone/>
            </a:pPr>
            <a:r>
              <a:rPr lang="es-EC" sz="1800" dirty="0"/>
              <a:t> </a:t>
            </a:r>
          </a:p>
          <a:p>
            <a:pPr lvl="0" algn="just"/>
            <a:r>
              <a:rPr lang="es-EC" sz="1800" dirty="0"/>
              <a:t>Actualizar permanentemente los conceptos bajo los cuales se presentan los Estados Financieros.</a:t>
            </a:r>
          </a:p>
          <a:p>
            <a:pPr marL="0" indent="0" algn="just">
              <a:buNone/>
            </a:pPr>
            <a:r>
              <a:rPr lang="es-EC" sz="1800" dirty="0"/>
              <a:t> </a:t>
            </a:r>
          </a:p>
          <a:p>
            <a:pPr algn="just"/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5234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rp.espe.edu.ec:9099/images/espe_head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4143" r="33237" b="748"/>
          <a:stretch/>
        </p:blipFill>
        <p:spPr bwMode="auto">
          <a:xfrm>
            <a:off x="1814035" y="2057401"/>
            <a:ext cx="5354811" cy="3227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92823" y="3461874"/>
            <a:ext cx="2974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Gracias</a:t>
            </a:r>
            <a:endParaRPr lang="es-ES" sz="4800" b="1" cap="none" spc="300" dirty="0" smtClean="0">
              <a:ln w="6600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474" y="2097180"/>
            <a:ext cx="7503458" cy="259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C" sz="2800" b="1" dirty="0">
                <a:latin typeface="Gabriola" panose="04040605051002020D02" pitchFamily="82" charset="0"/>
              </a:rPr>
              <a:t>Impacto de la aplicación de la Norma Internacional de Información Financiera para </a:t>
            </a:r>
            <a:r>
              <a:rPr lang="es-EC" sz="2800" b="1" dirty="0" smtClean="0">
                <a:latin typeface="Gabriola" panose="04040605051002020D02" pitchFamily="82" charset="0"/>
              </a:rPr>
              <a:t>PYMES  </a:t>
            </a:r>
            <a:r>
              <a:rPr lang="es-EC" sz="2800" b="1" dirty="0">
                <a:latin typeface="Gabriola" panose="04040605051002020D02" pitchFamily="82" charset="0"/>
              </a:rPr>
              <a:t>Pequeñas y Medianas Empresas </a:t>
            </a:r>
            <a:r>
              <a:rPr lang="es-EC" sz="2800" b="1" dirty="0" smtClean="0">
                <a:latin typeface="Gabriola" panose="04040605051002020D02" pitchFamily="82" charset="0"/>
              </a:rPr>
              <a:t/>
            </a:r>
            <a:br>
              <a:rPr lang="es-EC" sz="2800" b="1" dirty="0" smtClean="0">
                <a:latin typeface="Gabriola" panose="04040605051002020D02" pitchFamily="82" charset="0"/>
              </a:rPr>
            </a:br>
            <a:r>
              <a:rPr lang="es-EC" sz="2800" b="1" dirty="0" smtClean="0">
                <a:latin typeface="Gabriola" panose="04040605051002020D02" pitchFamily="82" charset="0"/>
              </a:rPr>
              <a:t>en </a:t>
            </a:r>
            <a:r>
              <a:rPr lang="es-EC" sz="2800" b="1" dirty="0">
                <a:latin typeface="Gabriola" panose="04040605051002020D02" pitchFamily="82" charset="0"/>
              </a:rPr>
              <a:t>las florícolas del Cantón Quito</a:t>
            </a:r>
            <a:r>
              <a:rPr lang="es-EC" sz="2800" dirty="0">
                <a:latin typeface="Gabriola" panose="04040605051002020D02" pitchFamily="82" charset="0"/>
              </a:rPr>
              <a:t/>
            </a:r>
            <a:br>
              <a:rPr lang="es-EC" sz="2800" dirty="0">
                <a:latin typeface="Gabriola" panose="04040605051002020D02" pitchFamily="82" charset="0"/>
              </a:rPr>
            </a:br>
            <a:endParaRPr lang="es-EC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312313"/>
            <a:ext cx="7704667" cy="1221414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Floricultura Ecuatoriana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92129043"/>
              </p:ext>
            </p:extLst>
          </p:nvPr>
        </p:nvGraphicFramePr>
        <p:xfrm>
          <a:off x="2823898" y="1970802"/>
          <a:ext cx="4840347" cy="381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3561" t="13357" r="18029" b="65812"/>
          <a:stretch/>
        </p:blipFill>
        <p:spPr>
          <a:xfrm>
            <a:off x="2610442" y="1896748"/>
            <a:ext cx="5962061" cy="3886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7" y="1896748"/>
            <a:ext cx="25812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que.es/archivos/201208/4796403w-365xXx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46" y="4612080"/>
            <a:ext cx="3629025" cy="17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55" y="2271940"/>
            <a:ext cx="6088436" cy="4251907"/>
          </a:xfrm>
          <a:prstGeom prst="rect">
            <a:avLst/>
          </a:prstGeom>
        </p:spPr>
      </p:pic>
      <p:pic>
        <p:nvPicPr>
          <p:cNvPr id="1026" name="Picture 2" descr="http://1.bp.blogspot.com/_7kdjQ0dmRCg/TM3FSYeqHrI/AAAAAAAAAGw/rDeNr6zDzeQ/s1600/rosasdelecuado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55" y="486953"/>
            <a:ext cx="6088436" cy="20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4.bp.blogspot.com/-Yat9lef14Jk/Tdrb6Esb9iI/AAAAAAAAABg/0nL0MJRFquk/s1600/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" y="255495"/>
            <a:ext cx="1800224" cy="1800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6206253"/>
              </p:ext>
            </p:extLst>
          </p:nvPr>
        </p:nvGraphicFramePr>
        <p:xfrm>
          <a:off x="497541" y="2438401"/>
          <a:ext cx="7917797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Normativa contable</a:t>
            </a:r>
          </a:p>
        </p:txBody>
      </p:sp>
    </p:spTree>
    <p:extLst>
      <p:ext uri="{BB962C8B-B14F-4D97-AF65-F5344CB8AC3E}">
        <p14:creationId xmlns:p14="http://schemas.microsoft.com/office/powerpoint/2010/main" val="41965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/>
              <a:t>Normas Internacionales de Información Financiera para Pequeñas y Medianas Empresas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4" y="5177118"/>
            <a:ext cx="7704667" cy="9009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1600" dirty="0"/>
              <a:t>Contiene un menor porcentaje de los requerimientos de revelación de las NIIF completas.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9529375"/>
              </p:ext>
            </p:extLst>
          </p:nvPr>
        </p:nvGraphicFramePr>
        <p:xfrm>
          <a:off x="1524000" y="2124636"/>
          <a:ext cx="6096000" cy="333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710" y="1331255"/>
            <a:ext cx="6104467" cy="605117"/>
          </a:xfrm>
        </p:spPr>
        <p:txBody>
          <a:bodyPr>
            <a:noAutofit/>
          </a:bodyPr>
          <a:lstStyle/>
          <a:p>
            <a:pPr algn="l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 a la Renta </a:t>
            </a:r>
            <a:b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del Anticipo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93449"/>
              </p:ext>
            </p:extLst>
          </p:nvPr>
        </p:nvGraphicFramePr>
        <p:xfrm>
          <a:off x="746311" y="2323540"/>
          <a:ext cx="8054789" cy="2089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454"/>
                <a:gridCol w="1242958"/>
                <a:gridCol w="1506070"/>
                <a:gridCol w="1415774"/>
                <a:gridCol w="1300533"/>
              </a:tblGrid>
              <a:tr h="542925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Saldos E/F NEC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Deducibles 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Saldos E/F NIIF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Deducibles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Patrimonio total (0,2%)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1.559.741,15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1.092.844,64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Costos y gastos deducibles (0,2%)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250.105,50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945.152,05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250.105,50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1.188.972,70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Activo total (-) </a:t>
                      </a:r>
                      <a:r>
                        <a:rPr lang="es-EC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Ctas.Cob</a:t>
                      </a:r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(0,4%)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3.344.088,66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405.527,28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3.100.268,01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405.527,28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Ingresos gravables (0,4%)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1.329.187,50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1.329.187,50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1" u="none" strike="noStrike" dirty="0">
                          <a:effectLst/>
                        </a:rPr>
                        <a:t>18800,38</a:t>
                      </a:r>
                      <a:endParaRPr lang="es-EC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1" u="none" strike="noStrike" dirty="0">
                          <a:effectLst/>
                        </a:rPr>
                        <a:t>16403,67</a:t>
                      </a:r>
                      <a:endParaRPr lang="es-EC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755578"/>
              </p:ext>
            </p:extLst>
          </p:nvPr>
        </p:nvGraphicFramePr>
        <p:xfrm>
          <a:off x="927846" y="900953"/>
          <a:ext cx="7100048" cy="494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5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72806473"/>
              </p:ext>
            </p:extLst>
          </p:nvPr>
        </p:nvGraphicFramePr>
        <p:xfrm>
          <a:off x="1653988" y="1264024"/>
          <a:ext cx="5296830" cy="437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55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Paralaje</Template>
  <TotalTime>3459</TotalTime>
  <Words>376</Words>
  <Application>Microsoft Office PowerPoint</Application>
  <PresentationFormat>Presentación en pantalla (4:3)</PresentationFormat>
  <Paragraphs>136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Brush Script MT</vt:lpstr>
      <vt:lpstr>Calibri</vt:lpstr>
      <vt:lpstr>Corbel</vt:lpstr>
      <vt:lpstr>Gabriola</vt:lpstr>
      <vt:lpstr>Times New Roman</vt:lpstr>
      <vt:lpstr>Wingdings</vt:lpstr>
      <vt:lpstr>Parallax</vt:lpstr>
      <vt:lpstr>     Departamento de Ciencias Económicas  Carrera De Ingeniería en Finanzas y Auditoría C.P.A    Tesis previo a la obtención del título de Ingeniera en Finanzas y Auditoría  CPA    Ibeth Belén Ushiña Titoaña</vt:lpstr>
      <vt:lpstr>Impacto de la aplicación de la Norma Internacional de Información Financiera para PYMES  Pequeñas y Medianas Empresas  en las florícolas del Cantón Quito </vt:lpstr>
      <vt:lpstr>Floricultura Ecuatoriana</vt:lpstr>
      <vt:lpstr>Presentación de PowerPoint</vt:lpstr>
      <vt:lpstr>Normativa contable</vt:lpstr>
      <vt:lpstr>Normas Internacionales de Información Financiera para Pequeñas y Medianas Empresas</vt:lpstr>
      <vt:lpstr>Impuesto a la Renta  Cálculo del Anticipo </vt:lpstr>
      <vt:lpstr>Presentación de PowerPoint</vt:lpstr>
      <vt:lpstr>Presentación de PowerPoint</vt:lpstr>
      <vt:lpstr>Impacto de las NIIF’S en las PYMES florícolas del cantón Quito</vt:lpstr>
      <vt:lpstr>Presentación de PowerPoint</vt:lpstr>
      <vt:lpstr>Presentación de PowerPoint</vt:lpstr>
      <vt:lpstr>NIC 16: Inmovilizado material </vt:lpstr>
      <vt:lpstr>Presentación de PowerPoint</vt:lpstr>
      <vt:lpstr>Presentación de PowerPoint</vt:lpstr>
      <vt:lpstr>Conclusiones</vt:lpstr>
      <vt:lpstr>Recomendaciones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Ibeth</dc:creator>
  <cp:lastModifiedBy>DaYa Ballagán</cp:lastModifiedBy>
  <cp:revision>183</cp:revision>
  <cp:lastPrinted>2014-01-18T20:56:12Z</cp:lastPrinted>
  <dcterms:created xsi:type="dcterms:W3CDTF">2014-01-02T04:23:06Z</dcterms:created>
  <dcterms:modified xsi:type="dcterms:W3CDTF">2014-03-26T03:28:57Z</dcterms:modified>
</cp:coreProperties>
</file>