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20.xml" ContentType="application/vnd.ms-office.drawingml.diagramDrawing+xml"/>
  <Override PartName="/ppt/diagrams/quickStyle21.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5"/>
  </p:notesMasterIdLst>
  <p:handoutMasterIdLst>
    <p:handoutMasterId r:id="rId36"/>
  </p:handoutMasterIdLst>
  <p:sldIdLst>
    <p:sldId id="256" r:id="rId2"/>
    <p:sldId id="257" r:id="rId3"/>
    <p:sldId id="258" r:id="rId4"/>
    <p:sldId id="299" r:id="rId5"/>
    <p:sldId id="267" r:id="rId6"/>
    <p:sldId id="300" r:id="rId7"/>
    <p:sldId id="276" r:id="rId8"/>
    <p:sldId id="301" r:id="rId9"/>
    <p:sldId id="259" r:id="rId10"/>
    <p:sldId id="302" r:id="rId11"/>
    <p:sldId id="277" r:id="rId12"/>
    <p:sldId id="303" r:id="rId13"/>
    <p:sldId id="260" r:id="rId14"/>
    <p:sldId id="304" r:id="rId15"/>
    <p:sldId id="288" r:id="rId16"/>
    <p:sldId id="305" r:id="rId17"/>
    <p:sldId id="283" r:id="rId18"/>
    <p:sldId id="296" r:id="rId19"/>
    <p:sldId id="292" r:id="rId20"/>
    <p:sldId id="261" r:id="rId21"/>
    <p:sldId id="262" r:id="rId22"/>
    <p:sldId id="279" r:id="rId23"/>
    <p:sldId id="280" r:id="rId24"/>
    <p:sldId id="282" r:id="rId25"/>
    <p:sldId id="281" r:id="rId26"/>
    <p:sldId id="308" r:id="rId27"/>
    <p:sldId id="306" r:id="rId28"/>
    <p:sldId id="263" r:id="rId29"/>
    <p:sldId id="265" r:id="rId30"/>
    <p:sldId id="307" r:id="rId31"/>
    <p:sldId id="266" r:id="rId32"/>
    <p:sldId id="297" r:id="rId33"/>
    <p:sldId id="293"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9341"/>
    <a:srgbClr val="F89708"/>
    <a:srgbClr val="0033CC"/>
    <a:srgbClr val="21279F"/>
    <a:srgbClr val="3820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3023" autoAdjust="0"/>
  </p:normalViewPr>
  <p:slideViewPr>
    <p:cSldViewPr>
      <p:cViewPr varScale="1">
        <p:scale>
          <a:sx n="68" d="100"/>
          <a:sy n="68" d="100"/>
        </p:scale>
        <p:origin x="-1392" y="-90"/>
      </p:cViewPr>
      <p:guideLst>
        <p:guide orient="horz" pos="2160"/>
        <p:guide pos="2880"/>
      </p:guideLst>
    </p:cSldViewPr>
  </p:slideViewPr>
  <p:outlineViewPr>
    <p:cViewPr>
      <p:scale>
        <a:sx n="33" d="100"/>
        <a:sy n="33" d="100"/>
      </p:scale>
      <p:origin x="6"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5EFEF-752D-474D-8BF8-C879AB148971}"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EC"/>
        </a:p>
      </dgm:t>
    </dgm:pt>
    <dgm:pt modelId="{3BF9D60B-F032-4D72-80F4-CABECDE814ED}">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INTRODUCCIÓN</a:t>
          </a:r>
        </a:p>
      </dgm:t>
    </dgm:pt>
    <dgm:pt modelId="{5388DCF2-6630-468C-BBFD-07A0A6F4A369}" type="parTrans" cxnId="{DAFCA4F3-3095-42D0-A2CF-3DE6D46C52F6}">
      <dgm:prSet/>
      <dgm:spPr/>
      <dgm:t>
        <a:bodyPr/>
        <a:lstStyle/>
        <a:p>
          <a:endParaRPr lang="es-EC"/>
        </a:p>
      </dgm:t>
    </dgm:pt>
    <dgm:pt modelId="{5DB76A2D-B526-4C06-BEC3-1BC43EF890DE}" type="sibTrans" cxnId="{DAFCA4F3-3095-42D0-A2CF-3DE6D46C52F6}">
      <dgm:prSet/>
      <dgm:spPr/>
      <dgm:t>
        <a:bodyPr/>
        <a:lstStyle/>
        <a:p>
          <a:endParaRPr lang="es-EC"/>
        </a:p>
      </dgm:t>
    </dgm:pt>
    <dgm:pt modelId="{31450984-9338-4AE9-80FB-D221714F671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SISTEMA DE PROPULSIÓN PRINCIPAL</a:t>
          </a:r>
        </a:p>
      </dgm:t>
    </dgm:pt>
    <dgm:pt modelId="{D3F6F5CE-4306-4138-806C-8316891831A0}" type="parTrans" cxnId="{B6E620D6-38AF-4FA9-A0C6-73D07E344BE0}">
      <dgm:prSet/>
      <dgm:spPr/>
      <dgm:t>
        <a:bodyPr/>
        <a:lstStyle/>
        <a:p>
          <a:endParaRPr lang="es-EC"/>
        </a:p>
      </dgm:t>
    </dgm:pt>
    <dgm:pt modelId="{9EF54707-1E85-44E9-850E-7B95329BAC57}" type="sibTrans" cxnId="{B6E620D6-38AF-4FA9-A0C6-73D07E344BE0}">
      <dgm:prSet/>
      <dgm:spPr/>
      <dgm:t>
        <a:bodyPr/>
        <a:lstStyle/>
        <a:p>
          <a:endParaRPr lang="es-EC"/>
        </a:p>
      </dgm:t>
    </dgm:pt>
    <dgm:pt modelId="{C74CE175-2B62-4263-BAFD-9FDB232EC267}">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PROPUESTA</a:t>
          </a:r>
        </a:p>
      </dgm:t>
    </dgm:pt>
    <dgm:pt modelId="{629465E9-D660-4F7A-BA58-E4946F050DC1}" type="parTrans" cxnId="{ADC0954A-7EE6-4534-95FD-86BF094EA422}">
      <dgm:prSet/>
      <dgm:spPr/>
      <dgm:t>
        <a:bodyPr/>
        <a:lstStyle/>
        <a:p>
          <a:endParaRPr lang="es-EC"/>
        </a:p>
      </dgm:t>
    </dgm:pt>
    <dgm:pt modelId="{B280CB78-E1FA-40C9-876B-0511EF06E4D9}" type="sibTrans" cxnId="{ADC0954A-7EE6-4534-95FD-86BF094EA422}">
      <dgm:prSet/>
      <dgm:spPr/>
      <dgm:t>
        <a:bodyPr/>
        <a:lstStyle/>
        <a:p>
          <a:endParaRPr lang="es-EC"/>
        </a:p>
      </dgm:t>
    </dgm:pt>
    <dgm:pt modelId="{D3760A5C-8937-42ED-A29C-A3CE5B34F386}">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PARÁMETROS DE OPERACIÓN DE LA MM.PP.</a:t>
          </a:r>
          <a:endParaRPr lang="es-EC" sz="2400" dirty="0"/>
        </a:p>
      </dgm:t>
    </dgm:pt>
    <dgm:pt modelId="{B5160092-E2FA-4A89-8E81-32863E43A076}" type="sibTrans" cxnId="{C41505F3-D00D-4F51-838A-40722394C1FA}">
      <dgm:prSet/>
      <dgm:spPr/>
      <dgm:t>
        <a:bodyPr/>
        <a:lstStyle/>
        <a:p>
          <a:endParaRPr lang="es-EC"/>
        </a:p>
      </dgm:t>
    </dgm:pt>
    <dgm:pt modelId="{6B03AECC-D3C1-42C5-BE43-62DBF6EA03EB}" type="parTrans" cxnId="{C41505F3-D00D-4F51-838A-40722394C1FA}">
      <dgm:prSet/>
      <dgm:spPr/>
      <dgm:t>
        <a:bodyPr/>
        <a:lstStyle/>
        <a:p>
          <a:endParaRPr lang="es-EC"/>
        </a:p>
      </dgm:t>
    </dgm:pt>
    <dgm:pt modelId="{AFE74F3A-D231-43C5-ADF8-466C5A24F0DE}">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RECOMENDACIONES</a:t>
          </a:r>
        </a:p>
      </dgm:t>
    </dgm:pt>
    <dgm:pt modelId="{6294E20E-EC74-4B3F-83E6-B672C7D2644A}" type="parTrans" cxnId="{965884B8-FAFC-4414-96CB-3A0FCC8ECFE0}">
      <dgm:prSet/>
      <dgm:spPr/>
      <dgm:t>
        <a:bodyPr/>
        <a:lstStyle/>
        <a:p>
          <a:endParaRPr lang="es-EC"/>
        </a:p>
      </dgm:t>
    </dgm:pt>
    <dgm:pt modelId="{6EADF704-525C-436A-B57B-3B1172B50662}" type="sibTrans" cxnId="{965884B8-FAFC-4414-96CB-3A0FCC8ECFE0}">
      <dgm:prSet/>
      <dgm:spPr/>
      <dgm:t>
        <a:bodyPr/>
        <a:lstStyle/>
        <a:p>
          <a:endParaRPr lang="es-EC"/>
        </a:p>
      </dgm:t>
    </dgm:pt>
    <dgm:pt modelId="{E42AB5C5-62BD-4A2F-8F6E-32D52A4916BB}">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CONCLUSIONES</a:t>
          </a:r>
        </a:p>
      </dgm:t>
    </dgm:pt>
    <dgm:pt modelId="{4E236B4B-8310-46C6-864A-F746815EA4AE}" type="parTrans" cxnId="{CE2CF1F3-48E2-414E-8F4F-40417882314C}">
      <dgm:prSet/>
      <dgm:spPr/>
      <dgm:t>
        <a:bodyPr/>
        <a:lstStyle/>
        <a:p>
          <a:endParaRPr lang="es-EC"/>
        </a:p>
      </dgm:t>
    </dgm:pt>
    <dgm:pt modelId="{DD39FAD9-AACE-4869-9482-B4BD2EB8CE5C}" type="sibTrans" cxnId="{CE2CF1F3-48E2-414E-8F4F-40417882314C}">
      <dgm:prSet/>
      <dgm:spPr/>
      <dgm:t>
        <a:bodyPr/>
        <a:lstStyle/>
        <a:p>
          <a:endParaRPr lang="es-EC"/>
        </a:p>
      </dgm:t>
    </dgm:pt>
    <dgm:pt modelId="{624F1306-FDE3-428C-ACBC-9E916913F08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 GENERAL</a:t>
          </a:r>
        </a:p>
      </dgm:t>
    </dgm:pt>
    <dgm:pt modelId="{01E72634-B33C-4010-80BE-00CDECD0D400}" type="parTrans" cxnId="{DB2915FE-A965-482A-9284-D669218AB4DE}">
      <dgm:prSet/>
      <dgm:spPr/>
      <dgm:t>
        <a:bodyPr/>
        <a:lstStyle/>
        <a:p>
          <a:endParaRPr lang="es-EC"/>
        </a:p>
      </dgm:t>
    </dgm:pt>
    <dgm:pt modelId="{DB1A910D-D729-4807-A121-D7B975B85A68}" type="sibTrans" cxnId="{DB2915FE-A965-482A-9284-D669218AB4DE}">
      <dgm:prSet/>
      <dgm:spPr/>
      <dgm:t>
        <a:bodyPr/>
        <a:lstStyle/>
        <a:p>
          <a:endParaRPr lang="es-EC"/>
        </a:p>
      </dgm:t>
    </dgm:pt>
    <dgm:pt modelId="{4060A33F-B485-4655-AED9-6DD2E163CFAC}">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OBJETIVOS ESPECÍFICOS</a:t>
          </a:r>
        </a:p>
      </dgm:t>
    </dgm:pt>
    <dgm:pt modelId="{DB5A18BC-5DD9-486F-A763-0356F96B51DA}" type="parTrans" cxnId="{2336C8DB-3352-4637-A84D-210A990CD00B}">
      <dgm:prSet/>
      <dgm:spPr/>
      <dgm:t>
        <a:bodyPr/>
        <a:lstStyle/>
        <a:p>
          <a:endParaRPr lang="es-EC"/>
        </a:p>
      </dgm:t>
    </dgm:pt>
    <dgm:pt modelId="{7518BC07-6A19-48B8-AEB0-789DC217CF24}" type="sibTrans" cxnId="{2336C8DB-3352-4637-A84D-210A990CD00B}">
      <dgm:prSet/>
      <dgm:spPr/>
      <dgm:t>
        <a:bodyPr/>
        <a:lstStyle/>
        <a:p>
          <a:endParaRPr lang="es-EC"/>
        </a:p>
      </dgm:t>
    </dgm:pt>
    <dgm:pt modelId="{5D6EE85F-CB29-48F3-93E9-0A12EB842ADF}">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SINTESIS DE ENCUESTA</a:t>
          </a:r>
          <a:endParaRPr lang="es-EC" sz="2400" dirty="0"/>
        </a:p>
      </dgm:t>
    </dgm:pt>
    <dgm:pt modelId="{541AF361-11F3-4D1D-86C7-DB65FDAE4634}" type="parTrans" cxnId="{C4FCA24C-B511-4F92-91FC-E7980A7E554C}">
      <dgm:prSet/>
      <dgm:spPr/>
      <dgm:t>
        <a:bodyPr/>
        <a:lstStyle/>
        <a:p>
          <a:endParaRPr lang="es-EC"/>
        </a:p>
      </dgm:t>
    </dgm:pt>
    <dgm:pt modelId="{539BB762-F5BD-456C-8357-0F49F2D017FE}" type="sibTrans" cxnId="{C4FCA24C-B511-4F92-91FC-E7980A7E554C}">
      <dgm:prSet/>
      <dgm:spPr/>
      <dgm:t>
        <a:bodyPr/>
        <a:lstStyle/>
        <a:p>
          <a:endParaRPr lang="es-EC"/>
        </a:p>
      </dgm:t>
    </dgm:pt>
    <dgm:pt modelId="{D3B8F7E9-FA94-4B85-BEDE-67D1EC6E6FD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FENÓMENOS METEOROLÓGICOS </a:t>
          </a:r>
          <a:endParaRPr lang="es-EC" sz="2400" dirty="0"/>
        </a:p>
      </dgm:t>
    </dgm:pt>
    <dgm:pt modelId="{2AD1746B-9A6C-4033-99B9-65A20BE8AD8E}" type="parTrans" cxnId="{DB5C74CA-3BCE-4D38-A119-573E727BC4BE}">
      <dgm:prSet/>
      <dgm:spPr/>
      <dgm:t>
        <a:bodyPr/>
        <a:lstStyle/>
        <a:p>
          <a:endParaRPr lang="es-EC"/>
        </a:p>
      </dgm:t>
    </dgm:pt>
    <dgm:pt modelId="{4D9DA8E8-9F02-41BC-BD11-8C950568B179}" type="sibTrans" cxnId="{DB5C74CA-3BCE-4D38-A119-573E727BC4BE}">
      <dgm:prSet/>
      <dgm:spPr/>
      <dgm:t>
        <a:bodyPr/>
        <a:lstStyle/>
        <a:p>
          <a:endParaRPr lang="es-EC"/>
        </a:p>
      </dgm:t>
    </dgm:pt>
    <dgm:pt modelId="{D1E73AF5-D3FC-494E-930D-418A88297485}" type="pres">
      <dgm:prSet presAssocID="{5645EFEF-752D-474D-8BF8-C879AB148971}" presName="linear" presStyleCnt="0">
        <dgm:presLayoutVars>
          <dgm:dir/>
          <dgm:animLvl val="lvl"/>
          <dgm:resizeHandles val="exact"/>
        </dgm:presLayoutVars>
      </dgm:prSet>
      <dgm:spPr/>
      <dgm:t>
        <a:bodyPr/>
        <a:lstStyle/>
        <a:p>
          <a:endParaRPr lang="es-EC"/>
        </a:p>
      </dgm:t>
    </dgm:pt>
    <dgm:pt modelId="{2A10F3FD-1D17-49C4-9627-48ADAEFB005D}" type="pres">
      <dgm:prSet presAssocID="{3BF9D60B-F032-4D72-80F4-CABECDE814ED}" presName="parentLin" presStyleCnt="0"/>
      <dgm:spPr/>
    </dgm:pt>
    <dgm:pt modelId="{30D97798-9B41-4582-AD93-EFF44AB0CB3E}" type="pres">
      <dgm:prSet presAssocID="{3BF9D60B-F032-4D72-80F4-CABECDE814ED}" presName="parentLeftMargin" presStyleLbl="node1" presStyleIdx="0" presStyleCnt="10"/>
      <dgm:spPr/>
      <dgm:t>
        <a:bodyPr/>
        <a:lstStyle/>
        <a:p>
          <a:endParaRPr lang="es-EC"/>
        </a:p>
      </dgm:t>
    </dgm:pt>
    <dgm:pt modelId="{22E4E921-F5EC-4419-8F60-90D3E01311AF}" type="pres">
      <dgm:prSet presAssocID="{3BF9D60B-F032-4D72-80F4-CABECDE814ED}" presName="parentText" presStyleLbl="node1" presStyleIdx="0" presStyleCnt="10" custScaleX="125284" custScaleY="151318">
        <dgm:presLayoutVars>
          <dgm:chMax val="0"/>
          <dgm:bulletEnabled val="1"/>
        </dgm:presLayoutVars>
      </dgm:prSet>
      <dgm:spPr/>
      <dgm:t>
        <a:bodyPr/>
        <a:lstStyle/>
        <a:p>
          <a:endParaRPr lang="es-EC"/>
        </a:p>
      </dgm:t>
    </dgm:pt>
    <dgm:pt modelId="{22B1BCBC-C663-4F98-92AE-8F87FA871721}" type="pres">
      <dgm:prSet presAssocID="{3BF9D60B-F032-4D72-80F4-CABECDE814ED}" presName="negativeSpace" presStyleCnt="0"/>
      <dgm:spPr/>
    </dgm:pt>
    <dgm:pt modelId="{B096930A-7A00-480F-8720-008AE6B77947}" type="pres">
      <dgm:prSet presAssocID="{3BF9D60B-F032-4D72-80F4-CABECDE814ED}" presName="childText" presStyleLbl="conFgAcc1" presStyleIdx="0" presStyleCnt="10">
        <dgm:presLayoutVars>
          <dgm:bulletEnabled val="1"/>
        </dgm:presLayoutVars>
      </dgm:prSet>
      <dgm:spPr/>
    </dgm:pt>
    <dgm:pt modelId="{6296A228-4829-4D28-8FD0-566E6F513A0A}" type="pres">
      <dgm:prSet presAssocID="{5DB76A2D-B526-4C06-BEC3-1BC43EF890DE}" presName="spaceBetweenRectangles" presStyleCnt="0"/>
      <dgm:spPr/>
    </dgm:pt>
    <dgm:pt modelId="{A0F16E86-A5C7-400E-B82B-B19A38102350}" type="pres">
      <dgm:prSet presAssocID="{624F1306-FDE3-428C-ACBC-9E916913F080}" presName="parentLin" presStyleCnt="0"/>
      <dgm:spPr/>
    </dgm:pt>
    <dgm:pt modelId="{C3511200-587A-4FDF-950B-A9BD12A6848C}" type="pres">
      <dgm:prSet presAssocID="{624F1306-FDE3-428C-ACBC-9E916913F080}" presName="parentLeftMargin" presStyleLbl="node1" presStyleIdx="0" presStyleCnt="10"/>
      <dgm:spPr/>
      <dgm:t>
        <a:bodyPr/>
        <a:lstStyle/>
        <a:p>
          <a:endParaRPr lang="es-EC"/>
        </a:p>
      </dgm:t>
    </dgm:pt>
    <dgm:pt modelId="{71925C8C-E453-465E-AB38-90617FE47D8B}" type="pres">
      <dgm:prSet presAssocID="{624F1306-FDE3-428C-ACBC-9E916913F080}" presName="parentText" presStyleLbl="node1" presStyleIdx="1" presStyleCnt="10" custScaleX="125284" custScaleY="151318">
        <dgm:presLayoutVars>
          <dgm:chMax val="0"/>
          <dgm:bulletEnabled val="1"/>
        </dgm:presLayoutVars>
      </dgm:prSet>
      <dgm:spPr/>
      <dgm:t>
        <a:bodyPr/>
        <a:lstStyle/>
        <a:p>
          <a:endParaRPr lang="es-EC"/>
        </a:p>
      </dgm:t>
    </dgm:pt>
    <dgm:pt modelId="{47347F19-A781-425C-B2B2-6597884E35A3}" type="pres">
      <dgm:prSet presAssocID="{624F1306-FDE3-428C-ACBC-9E916913F080}" presName="negativeSpace" presStyleCnt="0"/>
      <dgm:spPr/>
    </dgm:pt>
    <dgm:pt modelId="{079997A5-BDB8-4600-B5E0-24937BA0ACB7}" type="pres">
      <dgm:prSet presAssocID="{624F1306-FDE3-428C-ACBC-9E916913F080}" presName="childText" presStyleLbl="conFgAcc1" presStyleIdx="1" presStyleCnt="10">
        <dgm:presLayoutVars>
          <dgm:bulletEnabled val="1"/>
        </dgm:presLayoutVars>
      </dgm:prSet>
      <dgm:spPr/>
    </dgm:pt>
    <dgm:pt modelId="{362498DB-C7B8-4226-B558-64506CCB31DC}" type="pres">
      <dgm:prSet presAssocID="{DB1A910D-D729-4807-A121-D7B975B85A68}" presName="spaceBetweenRectangles" presStyleCnt="0"/>
      <dgm:spPr/>
    </dgm:pt>
    <dgm:pt modelId="{2C0AE411-75C1-418B-8052-2A4DBB25B58E}" type="pres">
      <dgm:prSet presAssocID="{4060A33F-B485-4655-AED9-6DD2E163CFAC}" presName="parentLin" presStyleCnt="0"/>
      <dgm:spPr/>
    </dgm:pt>
    <dgm:pt modelId="{483B19D6-5C4C-4B19-8211-7809C837BF48}" type="pres">
      <dgm:prSet presAssocID="{4060A33F-B485-4655-AED9-6DD2E163CFAC}" presName="parentLeftMargin" presStyleLbl="node1" presStyleIdx="1" presStyleCnt="10"/>
      <dgm:spPr/>
      <dgm:t>
        <a:bodyPr/>
        <a:lstStyle/>
        <a:p>
          <a:endParaRPr lang="es-EC"/>
        </a:p>
      </dgm:t>
    </dgm:pt>
    <dgm:pt modelId="{4B3643EF-2FBC-4575-B3E3-D8251CF2B85D}" type="pres">
      <dgm:prSet presAssocID="{4060A33F-B485-4655-AED9-6DD2E163CFAC}" presName="parentText" presStyleLbl="node1" presStyleIdx="2" presStyleCnt="10" custScaleX="125284" custScaleY="151318">
        <dgm:presLayoutVars>
          <dgm:chMax val="0"/>
          <dgm:bulletEnabled val="1"/>
        </dgm:presLayoutVars>
      </dgm:prSet>
      <dgm:spPr/>
      <dgm:t>
        <a:bodyPr/>
        <a:lstStyle/>
        <a:p>
          <a:endParaRPr lang="es-EC"/>
        </a:p>
      </dgm:t>
    </dgm:pt>
    <dgm:pt modelId="{78E85A9B-D211-4415-B824-0D51FC87CD28}" type="pres">
      <dgm:prSet presAssocID="{4060A33F-B485-4655-AED9-6DD2E163CFAC}" presName="negativeSpace" presStyleCnt="0"/>
      <dgm:spPr/>
    </dgm:pt>
    <dgm:pt modelId="{F5E00534-891F-4100-8DD1-9772277E6DED}" type="pres">
      <dgm:prSet presAssocID="{4060A33F-B485-4655-AED9-6DD2E163CFAC}" presName="childText" presStyleLbl="conFgAcc1" presStyleIdx="2" presStyleCnt="10">
        <dgm:presLayoutVars>
          <dgm:bulletEnabled val="1"/>
        </dgm:presLayoutVars>
      </dgm:prSet>
      <dgm:spPr/>
    </dgm:pt>
    <dgm:pt modelId="{31E23F40-97BE-49E5-849C-8B79B5A9731A}" type="pres">
      <dgm:prSet presAssocID="{7518BC07-6A19-48B8-AEB0-789DC217CF24}" presName="spaceBetweenRectangles" presStyleCnt="0"/>
      <dgm:spPr/>
    </dgm:pt>
    <dgm:pt modelId="{BD53897C-D830-4FFA-8632-4D62C31B2E2F}" type="pres">
      <dgm:prSet presAssocID="{31450984-9338-4AE9-80FB-D221714F671E}" presName="parentLin" presStyleCnt="0"/>
      <dgm:spPr/>
    </dgm:pt>
    <dgm:pt modelId="{44E25311-673E-4706-A320-AC67F007FD6C}" type="pres">
      <dgm:prSet presAssocID="{31450984-9338-4AE9-80FB-D221714F671E}" presName="parentLeftMargin" presStyleLbl="node1" presStyleIdx="2" presStyleCnt="10"/>
      <dgm:spPr/>
      <dgm:t>
        <a:bodyPr/>
        <a:lstStyle/>
        <a:p>
          <a:endParaRPr lang="es-EC"/>
        </a:p>
      </dgm:t>
    </dgm:pt>
    <dgm:pt modelId="{C9BEF312-F242-4F00-AE81-CB0F082B0299}" type="pres">
      <dgm:prSet presAssocID="{31450984-9338-4AE9-80FB-D221714F671E}" presName="parentText" presStyleLbl="node1" presStyleIdx="3" presStyleCnt="10" custScaleX="125284" custScaleY="151318">
        <dgm:presLayoutVars>
          <dgm:chMax val="0"/>
          <dgm:bulletEnabled val="1"/>
        </dgm:presLayoutVars>
      </dgm:prSet>
      <dgm:spPr/>
      <dgm:t>
        <a:bodyPr/>
        <a:lstStyle/>
        <a:p>
          <a:endParaRPr lang="es-EC"/>
        </a:p>
      </dgm:t>
    </dgm:pt>
    <dgm:pt modelId="{42990093-7FD1-4777-8087-81E0358D8776}" type="pres">
      <dgm:prSet presAssocID="{31450984-9338-4AE9-80FB-D221714F671E}" presName="negativeSpace" presStyleCnt="0"/>
      <dgm:spPr/>
    </dgm:pt>
    <dgm:pt modelId="{8EBE5816-9DCD-4792-89AC-91504D891848}" type="pres">
      <dgm:prSet presAssocID="{31450984-9338-4AE9-80FB-D221714F671E}" presName="childText" presStyleLbl="conFgAcc1" presStyleIdx="3" presStyleCnt="10">
        <dgm:presLayoutVars>
          <dgm:bulletEnabled val="1"/>
        </dgm:presLayoutVars>
      </dgm:prSet>
      <dgm:spPr/>
    </dgm:pt>
    <dgm:pt modelId="{E51504E9-2125-4582-9373-1F61546A3216}" type="pres">
      <dgm:prSet presAssocID="{9EF54707-1E85-44E9-850E-7B95329BAC57}" presName="spaceBetweenRectangles" presStyleCnt="0"/>
      <dgm:spPr/>
    </dgm:pt>
    <dgm:pt modelId="{A963B8F7-3368-40D4-8461-F5E8AB1C79E8}" type="pres">
      <dgm:prSet presAssocID="{D3760A5C-8937-42ED-A29C-A3CE5B34F386}" presName="parentLin" presStyleCnt="0"/>
      <dgm:spPr/>
    </dgm:pt>
    <dgm:pt modelId="{48AD32FE-8010-4E8B-B330-C13239435075}" type="pres">
      <dgm:prSet presAssocID="{D3760A5C-8937-42ED-A29C-A3CE5B34F386}" presName="parentLeftMargin" presStyleLbl="node1" presStyleIdx="3" presStyleCnt="10"/>
      <dgm:spPr/>
      <dgm:t>
        <a:bodyPr/>
        <a:lstStyle/>
        <a:p>
          <a:endParaRPr lang="es-EC"/>
        </a:p>
      </dgm:t>
    </dgm:pt>
    <dgm:pt modelId="{F2AE71C9-BDC0-414B-B94A-E9817E2E8F7F}" type="pres">
      <dgm:prSet presAssocID="{D3760A5C-8937-42ED-A29C-A3CE5B34F386}" presName="parentText" presStyleLbl="node1" presStyleIdx="4" presStyleCnt="10" custScaleX="125284" custScaleY="151318">
        <dgm:presLayoutVars>
          <dgm:chMax val="0"/>
          <dgm:bulletEnabled val="1"/>
        </dgm:presLayoutVars>
      </dgm:prSet>
      <dgm:spPr/>
      <dgm:t>
        <a:bodyPr/>
        <a:lstStyle/>
        <a:p>
          <a:endParaRPr lang="es-EC"/>
        </a:p>
      </dgm:t>
    </dgm:pt>
    <dgm:pt modelId="{674124C6-ADCB-423D-A474-1D284BBC6F7D}" type="pres">
      <dgm:prSet presAssocID="{D3760A5C-8937-42ED-A29C-A3CE5B34F386}" presName="negativeSpace" presStyleCnt="0"/>
      <dgm:spPr/>
    </dgm:pt>
    <dgm:pt modelId="{D5930BAE-8080-47AE-82D8-A2D8AD949CEB}" type="pres">
      <dgm:prSet presAssocID="{D3760A5C-8937-42ED-A29C-A3CE5B34F386}" presName="childText" presStyleLbl="conFgAcc1" presStyleIdx="4" presStyleCnt="10">
        <dgm:presLayoutVars>
          <dgm:bulletEnabled val="1"/>
        </dgm:presLayoutVars>
      </dgm:prSet>
      <dgm:spPr/>
    </dgm:pt>
    <dgm:pt modelId="{B641140E-29CD-4573-A29B-4C386951D421}" type="pres">
      <dgm:prSet presAssocID="{B5160092-E2FA-4A89-8E81-32863E43A076}" presName="spaceBetweenRectangles" presStyleCnt="0"/>
      <dgm:spPr/>
    </dgm:pt>
    <dgm:pt modelId="{D0ACB33E-5D66-4183-A069-0BDCC675FD93}" type="pres">
      <dgm:prSet presAssocID="{D3B8F7E9-FA94-4B85-BEDE-67D1EC6E6FDE}" presName="parentLin" presStyleCnt="0"/>
      <dgm:spPr/>
    </dgm:pt>
    <dgm:pt modelId="{506E6F29-3614-4978-805C-2066888B19C8}" type="pres">
      <dgm:prSet presAssocID="{D3B8F7E9-FA94-4B85-BEDE-67D1EC6E6FDE}" presName="parentLeftMargin" presStyleLbl="node1" presStyleIdx="4" presStyleCnt="10"/>
      <dgm:spPr/>
      <dgm:t>
        <a:bodyPr/>
        <a:lstStyle/>
        <a:p>
          <a:endParaRPr lang="es-EC"/>
        </a:p>
      </dgm:t>
    </dgm:pt>
    <dgm:pt modelId="{25234672-12C0-4963-BCDA-0901B257F83F}" type="pres">
      <dgm:prSet presAssocID="{D3B8F7E9-FA94-4B85-BEDE-67D1EC6E6FDE}" presName="parentText" presStyleLbl="node1" presStyleIdx="5" presStyleCnt="10" custScaleX="125284" custScaleY="151318">
        <dgm:presLayoutVars>
          <dgm:chMax val="0"/>
          <dgm:bulletEnabled val="1"/>
        </dgm:presLayoutVars>
      </dgm:prSet>
      <dgm:spPr/>
      <dgm:t>
        <a:bodyPr/>
        <a:lstStyle/>
        <a:p>
          <a:endParaRPr lang="es-EC"/>
        </a:p>
      </dgm:t>
    </dgm:pt>
    <dgm:pt modelId="{C7C9BED8-BC1F-4326-9098-F6CED240A963}" type="pres">
      <dgm:prSet presAssocID="{D3B8F7E9-FA94-4B85-BEDE-67D1EC6E6FDE}" presName="negativeSpace" presStyleCnt="0"/>
      <dgm:spPr/>
    </dgm:pt>
    <dgm:pt modelId="{73130520-39C5-4474-8F90-D71684D4EC83}" type="pres">
      <dgm:prSet presAssocID="{D3B8F7E9-FA94-4B85-BEDE-67D1EC6E6FDE}" presName="childText" presStyleLbl="conFgAcc1" presStyleIdx="5" presStyleCnt="10">
        <dgm:presLayoutVars>
          <dgm:bulletEnabled val="1"/>
        </dgm:presLayoutVars>
      </dgm:prSet>
      <dgm:spPr/>
    </dgm:pt>
    <dgm:pt modelId="{CEFC7CB5-7044-4FD2-A341-95BAE4B0310A}" type="pres">
      <dgm:prSet presAssocID="{4D9DA8E8-9F02-41BC-BD11-8C950568B179}" presName="spaceBetweenRectangles" presStyleCnt="0"/>
      <dgm:spPr/>
    </dgm:pt>
    <dgm:pt modelId="{E159029E-2747-4E4C-89B1-0B98BCFA9116}" type="pres">
      <dgm:prSet presAssocID="{5D6EE85F-CB29-48F3-93E9-0A12EB842ADF}" presName="parentLin" presStyleCnt="0"/>
      <dgm:spPr/>
    </dgm:pt>
    <dgm:pt modelId="{1E9A5CEF-BA0E-47AA-94E3-FA81D81511BA}" type="pres">
      <dgm:prSet presAssocID="{5D6EE85F-CB29-48F3-93E9-0A12EB842ADF}" presName="parentLeftMargin" presStyleLbl="node1" presStyleIdx="5" presStyleCnt="10"/>
      <dgm:spPr/>
      <dgm:t>
        <a:bodyPr/>
        <a:lstStyle/>
        <a:p>
          <a:endParaRPr lang="es-EC"/>
        </a:p>
      </dgm:t>
    </dgm:pt>
    <dgm:pt modelId="{B88FBCF5-7BE7-449E-8976-34AC7ED19E18}" type="pres">
      <dgm:prSet presAssocID="{5D6EE85F-CB29-48F3-93E9-0A12EB842ADF}" presName="parentText" presStyleLbl="node1" presStyleIdx="6" presStyleCnt="10" custScaleX="125284" custScaleY="151318">
        <dgm:presLayoutVars>
          <dgm:chMax val="0"/>
          <dgm:bulletEnabled val="1"/>
        </dgm:presLayoutVars>
      </dgm:prSet>
      <dgm:spPr/>
      <dgm:t>
        <a:bodyPr/>
        <a:lstStyle/>
        <a:p>
          <a:endParaRPr lang="es-EC"/>
        </a:p>
      </dgm:t>
    </dgm:pt>
    <dgm:pt modelId="{8438878F-B7CA-4210-968A-2932063B924F}" type="pres">
      <dgm:prSet presAssocID="{5D6EE85F-CB29-48F3-93E9-0A12EB842ADF}" presName="negativeSpace" presStyleCnt="0"/>
      <dgm:spPr/>
    </dgm:pt>
    <dgm:pt modelId="{F91BC244-5FA4-4247-B8E1-FB5C89AA3F04}" type="pres">
      <dgm:prSet presAssocID="{5D6EE85F-CB29-48F3-93E9-0A12EB842ADF}" presName="childText" presStyleLbl="conFgAcc1" presStyleIdx="6" presStyleCnt="10">
        <dgm:presLayoutVars>
          <dgm:bulletEnabled val="1"/>
        </dgm:presLayoutVars>
      </dgm:prSet>
      <dgm:spPr/>
    </dgm:pt>
    <dgm:pt modelId="{1518D963-BA4B-451C-B81A-1E3FC43E3B01}" type="pres">
      <dgm:prSet presAssocID="{539BB762-F5BD-456C-8357-0F49F2D017FE}" presName="spaceBetweenRectangles" presStyleCnt="0"/>
      <dgm:spPr/>
    </dgm:pt>
    <dgm:pt modelId="{22AB01DA-4851-4E68-8956-79B1DDFDE783}" type="pres">
      <dgm:prSet presAssocID="{C74CE175-2B62-4263-BAFD-9FDB232EC267}" presName="parentLin" presStyleCnt="0"/>
      <dgm:spPr/>
    </dgm:pt>
    <dgm:pt modelId="{47F546B1-236B-4181-9499-7AA596E8420B}" type="pres">
      <dgm:prSet presAssocID="{C74CE175-2B62-4263-BAFD-9FDB232EC267}" presName="parentLeftMargin" presStyleLbl="node1" presStyleIdx="6" presStyleCnt="10"/>
      <dgm:spPr/>
      <dgm:t>
        <a:bodyPr/>
        <a:lstStyle/>
        <a:p>
          <a:endParaRPr lang="es-EC"/>
        </a:p>
      </dgm:t>
    </dgm:pt>
    <dgm:pt modelId="{19F5D3E5-9E2D-4D18-B051-6D4B0B24ABB6}" type="pres">
      <dgm:prSet presAssocID="{C74CE175-2B62-4263-BAFD-9FDB232EC267}" presName="parentText" presStyleLbl="node1" presStyleIdx="7" presStyleCnt="10" custScaleX="125284" custScaleY="151318">
        <dgm:presLayoutVars>
          <dgm:chMax val="0"/>
          <dgm:bulletEnabled val="1"/>
        </dgm:presLayoutVars>
      </dgm:prSet>
      <dgm:spPr/>
      <dgm:t>
        <a:bodyPr/>
        <a:lstStyle/>
        <a:p>
          <a:endParaRPr lang="es-EC"/>
        </a:p>
      </dgm:t>
    </dgm:pt>
    <dgm:pt modelId="{9866EFFD-F09B-4737-8F46-8CCD2D1F53AC}" type="pres">
      <dgm:prSet presAssocID="{C74CE175-2B62-4263-BAFD-9FDB232EC267}" presName="negativeSpace" presStyleCnt="0"/>
      <dgm:spPr/>
    </dgm:pt>
    <dgm:pt modelId="{FA224919-07AD-4B86-90D0-350E314668CD}" type="pres">
      <dgm:prSet presAssocID="{C74CE175-2B62-4263-BAFD-9FDB232EC267}" presName="childText" presStyleLbl="conFgAcc1" presStyleIdx="7" presStyleCnt="10">
        <dgm:presLayoutVars>
          <dgm:bulletEnabled val="1"/>
        </dgm:presLayoutVars>
      </dgm:prSet>
      <dgm:spPr/>
    </dgm:pt>
    <dgm:pt modelId="{A674B311-03C5-458D-9DFC-9D182C2F92C9}" type="pres">
      <dgm:prSet presAssocID="{B280CB78-E1FA-40C9-876B-0511EF06E4D9}" presName="spaceBetweenRectangles" presStyleCnt="0"/>
      <dgm:spPr/>
    </dgm:pt>
    <dgm:pt modelId="{9929B2FB-1C8C-40BC-BB1F-76593BB3C322}" type="pres">
      <dgm:prSet presAssocID="{E42AB5C5-62BD-4A2F-8F6E-32D52A4916BB}" presName="parentLin" presStyleCnt="0"/>
      <dgm:spPr/>
    </dgm:pt>
    <dgm:pt modelId="{DBE79D28-F973-4721-BCB3-D81357411B00}" type="pres">
      <dgm:prSet presAssocID="{E42AB5C5-62BD-4A2F-8F6E-32D52A4916BB}" presName="parentLeftMargin" presStyleLbl="node1" presStyleIdx="7" presStyleCnt="10"/>
      <dgm:spPr/>
      <dgm:t>
        <a:bodyPr/>
        <a:lstStyle/>
        <a:p>
          <a:endParaRPr lang="es-EC"/>
        </a:p>
      </dgm:t>
    </dgm:pt>
    <dgm:pt modelId="{2B492E23-A8F6-4B97-94AE-AE7ACC66845A}" type="pres">
      <dgm:prSet presAssocID="{E42AB5C5-62BD-4A2F-8F6E-32D52A4916BB}" presName="parentText" presStyleLbl="node1" presStyleIdx="8" presStyleCnt="10" custScaleX="125284" custScaleY="151318">
        <dgm:presLayoutVars>
          <dgm:chMax val="0"/>
          <dgm:bulletEnabled val="1"/>
        </dgm:presLayoutVars>
      </dgm:prSet>
      <dgm:spPr/>
      <dgm:t>
        <a:bodyPr/>
        <a:lstStyle/>
        <a:p>
          <a:endParaRPr lang="es-EC"/>
        </a:p>
      </dgm:t>
    </dgm:pt>
    <dgm:pt modelId="{D77CD28E-CC76-4A9F-9CF3-CB7165A70727}" type="pres">
      <dgm:prSet presAssocID="{E42AB5C5-62BD-4A2F-8F6E-32D52A4916BB}" presName="negativeSpace" presStyleCnt="0"/>
      <dgm:spPr/>
    </dgm:pt>
    <dgm:pt modelId="{F83072CE-1CC0-4DA7-863B-EA3FBF8329CF}" type="pres">
      <dgm:prSet presAssocID="{E42AB5C5-62BD-4A2F-8F6E-32D52A4916BB}" presName="childText" presStyleLbl="conFgAcc1" presStyleIdx="8" presStyleCnt="10">
        <dgm:presLayoutVars>
          <dgm:bulletEnabled val="1"/>
        </dgm:presLayoutVars>
      </dgm:prSet>
      <dgm:spPr/>
    </dgm:pt>
    <dgm:pt modelId="{D9671E18-388F-4C3E-A597-7F4CB47AE78B}" type="pres">
      <dgm:prSet presAssocID="{DD39FAD9-AACE-4869-9482-B4BD2EB8CE5C}" presName="spaceBetweenRectangles" presStyleCnt="0"/>
      <dgm:spPr/>
    </dgm:pt>
    <dgm:pt modelId="{6BEA5D2F-670D-453F-B2C4-0A8BB438656A}" type="pres">
      <dgm:prSet presAssocID="{AFE74F3A-D231-43C5-ADF8-466C5A24F0DE}" presName="parentLin" presStyleCnt="0"/>
      <dgm:spPr/>
    </dgm:pt>
    <dgm:pt modelId="{9C963207-B329-4974-B78A-30C1087A14D1}" type="pres">
      <dgm:prSet presAssocID="{AFE74F3A-D231-43C5-ADF8-466C5A24F0DE}" presName="parentLeftMargin" presStyleLbl="node1" presStyleIdx="8" presStyleCnt="10"/>
      <dgm:spPr/>
      <dgm:t>
        <a:bodyPr/>
        <a:lstStyle/>
        <a:p>
          <a:endParaRPr lang="es-EC"/>
        </a:p>
      </dgm:t>
    </dgm:pt>
    <dgm:pt modelId="{BC263486-53E3-4F7D-9A1D-4B575B8AA1D3}" type="pres">
      <dgm:prSet presAssocID="{AFE74F3A-D231-43C5-ADF8-466C5A24F0DE}" presName="parentText" presStyleLbl="node1" presStyleIdx="9" presStyleCnt="10" custScaleX="125284" custScaleY="151318">
        <dgm:presLayoutVars>
          <dgm:chMax val="0"/>
          <dgm:bulletEnabled val="1"/>
        </dgm:presLayoutVars>
      </dgm:prSet>
      <dgm:spPr/>
      <dgm:t>
        <a:bodyPr/>
        <a:lstStyle/>
        <a:p>
          <a:endParaRPr lang="es-EC"/>
        </a:p>
      </dgm:t>
    </dgm:pt>
    <dgm:pt modelId="{D1C028E7-7433-4009-B680-37E483F3F22A}" type="pres">
      <dgm:prSet presAssocID="{AFE74F3A-D231-43C5-ADF8-466C5A24F0DE}" presName="negativeSpace" presStyleCnt="0"/>
      <dgm:spPr/>
    </dgm:pt>
    <dgm:pt modelId="{CFF3081A-BE33-4DDE-8221-33B50EA2073E}" type="pres">
      <dgm:prSet presAssocID="{AFE74F3A-D231-43C5-ADF8-466C5A24F0DE}" presName="childText" presStyleLbl="conFgAcc1" presStyleIdx="9" presStyleCnt="10">
        <dgm:presLayoutVars>
          <dgm:bulletEnabled val="1"/>
        </dgm:presLayoutVars>
      </dgm:prSet>
      <dgm:spPr/>
    </dgm:pt>
  </dgm:ptLst>
  <dgm:cxnLst>
    <dgm:cxn modelId="{83EB6F94-79B4-482E-AB93-1B0393E4415A}" type="presOf" srcId="{D3760A5C-8937-42ED-A29C-A3CE5B34F386}" destId="{F2AE71C9-BDC0-414B-B94A-E9817E2E8F7F}" srcOrd="1" destOrd="0" presId="urn:microsoft.com/office/officeart/2005/8/layout/list1"/>
    <dgm:cxn modelId="{C41505F3-D00D-4F51-838A-40722394C1FA}" srcId="{5645EFEF-752D-474D-8BF8-C879AB148971}" destId="{D3760A5C-8937-42ED-A29C-A3CE5B34F386}" srcOrd="4" destOrd="0" parTransId="{6B03AECC-D3C1-42C5-BE43-62DBF6EA03EB}" sibTransId="{B5160092-E2FA-4A89-8E81-32863E43A076}"/>
    <dgm:cxn modelId="{461ECCAC-4018-44D9-9F70-77C3E5BE0792}" type="presOf" srcId="{D3B8F7E9-FA94-4B85-BEDE-67D1EC6E6FDE}" destId="{506E6F29-3614-4978-805C-2066888B19C8}" srcOrd="0" destOrd="0" presId="urn:microsoft.com/office/officeart/2005/8/layout/list1"/>
    <dgm:cxn modelId="{EB22DD7E-5E4C-4E2B-9F85-254AB0E9E9AE}" type="presOf" srcId="{AFE74F3A-D231-43C5-ADF8-466C5A24F0DE}" destId="{BC263486-53E3-4F7D-9A1D-4B575B8AA1D3}" srcOrd="1" destOrd="0" presId="urn:microsoft.com/office/officeart/2005/8/layout/list1"/>
    <dgm:cxn modelId="{47F9890E-5576-43C6-8200-D626982B8DB5}" type="presOf" srcId="{C74CE175-2B62-4263-BAFD-9FDB232EC267}" destId="{47F546B1-236B-4181-9499-7AA596E8420B}" srcOrd="0" destOrd="0" presId="urn:microsoft.com/office/officeart/2005/8/layout/list1"/>
    <dgm:cxn modelId="{B6E620D6-38AF-4FA9-A0C6-73D07E344BE0}" srcId="{5645EFEF-752D-474D-8BF8-C879AB148971}" destId="{31450984-9338-4AE9-80FB-D221714F671E}" srcOrd="3" destOrd="0" parTransId="{D3F6F5CE-4306-4138-806C-8316891831A0}" sibTransId="{9EF54707-1E85-44E9-850E-7B95329BAC57}"/>
    <dgm:cxn modelId="{DB5C74CA-3BCE-4D38-A119-573E727BC4BE}" srcId="{5645EFEF-752D-474D-8BF8-C879AB148971}" destId="{D3B8F7E9-FA94-4B85-BEDE-67D1EC6E6FDE}" srcOrd="5" destOrd="0" parTransId="{2AD1746B-9A6C-4033-99B9-65A20BE8AD8E}" sibTransId="{4D9DA8E8-9F02-41BC-BD11-8C950568B179}"/>
    <dgm:cxn modelId="{2336C8DB-3352-4637-A84D-210A990CD00B}" srcId="{5645EFEF-752D-474D-8BF8-C879AB148971}" destId="{4060A33F-B485-4655-AED9-6DD2E163CFAC}" srcOrd="2" destOrd="0" parTransId="{DB5A18BC-5DD9-486F-A763-0356F96B51DA}" sibTransId="{7518BC07-6A19-48B8-AEB0-789DC217CF24}"/>
    <dgm:cxn modelId="{80C41360-73C1-4C2B-813B-C964836FB46F}" type="presOf" srcId="{5D6EE85F-CB29-48F3-93E9-0A12EB842ADF}" destId="{1E9A5CEF-BA0E-47AA-94E3-FA81D81511BA}" srcOrd="0" destOrd="0" presId="urn:microsoft.com/office/officeart/2005/8/layout/list1"/>
    <dgm:cxn modelId="{CE9F2691-1293-47AC-9FBC-863970C91AF0}" type="presOf" srcId="{AFE74F3A-D231-43C5-ADF8-466C5A24F0DE}" destId="{9C963207-B329-4974-B78A-30C1087A14D1}" srcOrd="0" destOrd="0" presId="urn:microsoft.com/office/officeart/2005/8/layout/list1"/>
    <dgm:cxn modelId="{66039D19-D5C7-42BA-9218-4C27B968AADB}" type="presOf" srcId="{E42AB5C5-62BD-4A2F-8F6E-32D52A4916BB}" destId="{DBE79D28-F973-4721-BCB3-D81357411B00}" srcOrd="0" destOrd="0" presId="urn:microsoft.com/office/officeart/2005/8/layout/list1"/>
    <dgm:cxn modelId="{8848193A-9CD6-4CFA-97BF-3FA46390F437}" type="presOf" srcId="{5D6EE85F-CB29-48F3-93E9-0A12EB842ADF}" destId="{B88FBCF5-7BE7-449E-8976-34AC7ED19E18}" srcOrd="1" destOrd="0" presId="urn:microsoft.com/office/officeart/2005/8/layout/list1"/>
    <dgm:cxn modelId="{67FACA17-DE5B-4C97-8920-BD9D7B2CB3CE}" type="presOf" srcId="{D3B8F7E9-FA94-4B85-BEDE-67D1EC6E6FDE}" destId="{25234672-12C0-4963-BCDA-0901B257F83F}" srcOrd="1" destOrd="0" presId="urn:microsoft.com/office/officeart/2005/8/layout/list1"/>
    <dgm:cxn modelId="{C4FCA24C-B511-4F92-91FC-E7980A7E554C}" srcId="{5645EFEF-752D-474D-8BF8-C879AB148971}" destId="{5D6EE85F-CB29-48F3-93E9-0A12EB842ADF}" srcOrd="6" destOrd="0" parTransId="{541AF361-11F3-4D1D-86C7-DB65FDAE4634}" sibTransId="{539BB762-F5BD-456C-8357-0F49F2D017FE}"/>
    <dgm:cxn modelId="{62F314E9-8107-481D-95EB-625C3FA82EFB}" type="presOf" srcId="{3BF9D60B-F032-4D72-80F4-CABECDE814ED}" destId="{22E4E921-F5EC-4419-8F60-90D3E01311AF}" srcOrd="1" destOrd="0" presId="urn:microsoft.com/office/officeart/2005/8/layout/list1"/>
    <dgm:cxn modelId="{20451FA9-7EAC-4F10-8950-5CAF8C1C03E3}" type="presOf" srcId="{31450984-9338-4AE9-80FB-D221714F671E}" destId="{44E25311-673E-4706-A320-AC67F007FD6C}" srcOrd="0" destOrd="0" presId="urn:microsoft.com/office/officeart/2005/8/layout/list1"/>
    <dgm:cxn modelId="{DEF8A8B7-14F5-46DB-BAEC-05618A46840B}" type="presOf" srcId="{624F1306-FDE3-428C-ACBC-9E916913F080}" destId="{C3511200-587A-4FDF-950B-A9BD12A6848C}" srcOrd="0" destOrd="0" presId="urn:microsoft.com/office/officeart/2005/8/layout/list1"/>
    <dgm:cxn modelId="{C913039E-AD40-4005-8062-D04137D59196}" type="presOf" srcId="{4060A33F-B485-4655-AED9-6DD2E163CFAC}" destId="{4B3643EF-2FBC-4575-B3E3-D8251CF2B85D}" srcOrd="1" destOrd="0" presId="urn:microsoft.com/office/officeart/2005/8/layout/list1"/>
    <dgm:cxn modelId="{DB2915FE-A965-482A-9284-D669218AB4DE}" srcId="{5645EFEF-752D-474D-8BF8-C879AB148971}" destId="{624F1306-FDE3-428C-ACBC-9E916913F080}" srcOrd="1" destOrd="0" parTransId="{01E72634-B33C-4010-80BE-00CDECD0D400}" sibTransId="{DB1A910D-D729-4807-A121-D7B975B85A68}"/>
    <dgm:cxn modelId="{ADC0954A-7EE6-4534-95FD-86BF094EA422}" srcId="{5645EFEF-752D-474D-8BF8-C879AB148971}" destId="{C74CE175-2B62-4263-BAFD-9FDB232EC267}" srcOrd="7" destOrd="0" parTransId="{629465E9-D660-4F7A-BA58-E4946F050DC1}" sibTransId="{B280CB78-E1FA-40C9-876B-0511EF06E4D9}"/>
    <dgm:cxn modelId="{B0862EE2-81D5-4F7B-971D-43D12F767E3C}" type="presOf" srcId="{E42AB5C5-62BD-4A2F-8F6E-32D52A4916BB}" destId="{2B492E23-A8F6-4B97-94AE-AE7ACC66845A}" srcOrd="1" destOrd="0" presId="urn:microsoft.com/office/officeart/2005/8/layout/list1"/>
    <dgm:cxn modelId="{85FF8486-0679-426F-9486-0E27E938AE60}" type="presOf" srcId="{4060A33F-B485-4655-AED9-6DD2E163CFAC}" destId="{483B19D6-5C4C-4B19-8211-7809C837BF48}" srcOrd="0" destOrd="0" presId="urn:microsoft.com/office/officeart/2005/8/layout/list1"/>
    <dgm:cxn modelId="{7B3D4BD8-1F3E-4CB3-B384-52986ABDCEBC}" type="presOf" srcId="{3BF9D60B-F032-4D72-80F4-CABECDE814ED}" destId="{30D97798-9B41-4582-AD93-EFF44AB0CB3E}" srcOrd="0" destOrd="0" presId="urn:microsoft.com/office/officeart/2005/8/layout/list1"/>
    <dgm:cxn modelId="{7EE12570-5790-4AF6-A8D1-7D1269C3211C}" type="presOf" srcId="{31450984-9338-4AE9-80FB-D221714F671E}" destId="{C9BEF312-F242-4F00-AE81-CB0F082B0299}" srcOrd="1" destOrd="0" presId="urn:microsoft.com/office/officeart/2005/8/layout/list1"/>
    <dgm:cxn modelId="{DAFCA4F3-3095-42D0-A2CF-3DE6D46C52F6}" srcId="{5645EFEF-752D-474D-8BF8-C879AB148971}" destId="{3BF9D60B-F032-4D72-80F4-CABECDE814ED}" srcOrd="0" destOrd="0" parTransId="{5388DCF2-6630-468C-BBFD-07A0A6F4A369}" sibTransId="{5DB76A2D-B526-4C06-BEC3-1BC43EF890DE}"/>
    <dgm:cxn modelId="{EA9EF96C-A933-49F9-B275-226264986077}" type="presOf" srcId="{C74CE175-2B62-4263-BAFD-9FDB232EC267}" destId="{19F5D3E5-9E2D-4D18-B051-6D4B0B24ABB6}" srcOrd="1" destOrd="0" presId="urn:microsoft.com/office/officeart/2005/8/layout/list1"/>
    <dgm:cxn modelId="{F90430AA-8D4F-42EA-9666-1DAA553B4CD7}" type="presOf" srcId="{624F1306-FDE3-428C-ACBC-9E916913F080}" destId="{71925C8C-E453-465E-AB38-90617FE47D8B}" srcOrd="1" destOrd="0" presId="urn:microsoft.com/office/officeart/2005/8/layout/list1"/>
    <dgm:cxn modelId="{11CA9C94-F218-48F8-A2DB-0DA521AC7662}" type="presOf" srcId="{D3760A5C-8937-42ED-A29C-A3CE5B34F386}" destId="{48AD32FE-8010-4E8B-B330-C13239435075}" srcOrd="0" destOrd="0" presId="urn:microsoft.com/office/officeart/2005/8/layout/list1"/>
    <dgm:cxn modelId="{CDCDEDD0-C785-4F70-BE29-6E7E87217F11}" type="presOf" srcId="{5645EFEF-752D-474D-8BF8-C879AB148971}" destId="{D1E73AF5-D3FC-494E-930D-418A88297485}" srcOrd="0" destOrd="0" presId="urn:microsoft.com/office/officeart/2005/8/layout/list1"/>
    <dgm:cxn modelId="{CE2CF1F3-48E2-414E-8F4F-40417882314C}" srcId="{5645EFEF-752D-474D-8BF8-C879AB148971}" destId="{E42AB5C5-62BD-4A2F-8F6E-32D52A4916BB}" srcOrd="8" destOrd="0" parTransId="{4E236B4B-8310-46C6-864A-F746815EA4AE}" sibTransId="{DD39FAD9-AACE-4869-9482-B4BD2EB8CE5C}"/>
    <dgm:cxn modelId="{965884B8-FAFC-4414-96CB-3A0FCC8ECFE0}" srcId="{5645EFEF-752D-474D-8BF8-C879AB148971}" destId="{AFE74F3A-D231-43C5-ADF8-466C5A24F0DE}" srcOrd="9" destOrd="0" parTransId="{6294E20E-EC74-4B3F-83E6-B672C7D2644A}" sibTransId="{6EADF704-525C-436A-B57B-3B1172B50662}"/>
    <dgm:cxn modelId="{E58A5AC3-E1F4-431F-BA86-0881F1918ACD}" type="presParOf" srcId="{D1E73AF5-D3FC-494E-930D-418A88297485}" destId="{2A10F3FD-1D17-49C4-9627-48ADAEFB005D}" srcOrd="0" destOrd="0" presId="urn:microsoft.com/office/officeart/2005/8/layout/list1"/>
    <dgm:cxn modelId="{6B2C98E0-47BC-4F61-BF7F-CA5E04031593}" type="presParOf" srcId="{2A10F3FD-1D17-49C4-9627-48ADAEFB005D}" destId="{30D97798-9B41-4582-AD93-EFF44AB0CB3E}" srcOrd="0" destOrd="0" presId="urn:microsoft.com/office/officeart/2005/8/layout/list1"/>
    <dgm:cxn modelId="{804C612B-EAE3-4897-ABFF-92B7B43E2ECF}" type="presParOf" srcId="{2A10F3FD-1D17-49C4-9627-48ADAEFB005D}" destId="{22E4E921-F5EC-4419-8F60-90D3E01311AF}" srcOrd="1" destOrd="0" presId="urn:microsoft.com/office/officeart/2005/8/layout/list1"/>
    <dgm:cxn modelId="{E4B3380E-4085-432D-80CB-D1C3A7B538D9}" type="presParOf" srcId="{D1E73AF5-D3FC-494E-930D-418A88297485}" destId="{22B1BCBC-C663-4F98-92AE-8F87FA871721}" srcOrd="1" destOrd="0" presId="urn:microsoft.com/office/officeart/2005/8/layout/list1"/>
    <dgm:cxn modelId="{C4545E5B-AE00-42FE-8177-2847013F56EB}" type="presParOf" srcId="{D1E73AF5-D3FC-494E-930D-418A88297485}" destId="{B096930A-7A00-480F-8720-008AE6B77947}" srcOrd="2" destOrd="0" presId="urn:microsoft.com/office/officeart/2005/8/layout/list1"/>
    <dgm:cxn modelId="{9554A6D6-C158-41CF-9F4B-4DD0D812DE88}" type="presParOf" srcId="{D1E73AF5-D3FC-494E-930D-418A88297485}" destId="{6296A228-4829-4D28-8FD0-566E6F513A0A}" srcOrd="3" destOrd="0" presId="urn:microsoft.com/office/officeart/2005/8/layout/list1"/>
    <dgm:cxn modelId="{A5349D0E-0B78-4DB7-990E-AA9612B9D13E}" type="presParOf" srcId="{D1E73AF5-D3FC-494E-930D-418A88297485}" destId="{A0F16E86-A5C7-400E-B82B-B19A38102350}" srcOrd="4" destOrd="0" presId="urn:microsoft.com/office/officeart/2005/8/layout/list1"/>
    <dgm:cxn modelId="{8AF5C6DF-EC1F-4A2B-B4E6-C57C10BC18D5}" type="presParOf" srcId="{A0F16E86-A5C7-400E-B82B-B19A38102350}" destId="{C3511200-587A-4FDF-950B-A9BD12A6848C}" srcOrd="0" destOrd="0" presId="urn:microsoft.com/office/officeart/2005/8/layout/list1"/>
    <dgm:cxn modelId="{201C7626-347B-4D42-BA6A-94624378056C}" type="presParOf" srcId="{A0F16E86-A5C7-400E-B82B-B19A38102350}" destId="{71925C8C-E453-465E-AB38-90617FE47D8B}" srcOrd="1" destOrd="0" presId="urn:microsoft.com/office/officeart/2005/8/layout/list1"/>
    <dgm:cxn modelId="{2B6A0234-32E4-40EE-898A-3D029E2CE7C1}" type="presParOf" srcId="{D1E73AF5-D3FC-494E-930D-418A88297485}" destId="{47347F19-A781-425C-B2B2-6597884E35A3}" srcOrd="5" destOrd="0" presId="urn:microsoft.com/office/officeart/2005/8/layout/list1"/>
    <dgm:cxn modelId="{22291814-CB8E-4A76-93C7-5C3F2948B25F}" type="presParOf" srcId="{D1E73AF5-D3FC-494E-930D-418A88297485}" destId="{079997A5-BDB8-4600-B5E0-24937BA0ACB7}" srcOrd="6" destOrd="0" presId="urn:microsoft.com/office/officeart/2005/8/layout/list1"/>
    <dgm:cxn modelId="{6212E359-9C3F-40B8-ABC5-EB1539C194B6}" type="presParOf" srcId="{D1E73AF5-D3FC-494E-930D-418A88297485}" destId="{362498DB-C7B8-4226-B558-64506CCB31DC}" srcOrd="7" destOrd="0" presId="urn:microsoft.com/office/officeart/2005/8/layout/list1"/>
    <dgm:cxn modelId="{B67DCDCC-08DE-40AC-AC73-6595DAEDCB03}" type="presParOf" srcId="{D1E73AF5-D3FC-494E-930D-418A88297485}" destId="{2C0AE411-75C1-418B-8052-2A4DBB25B58E}" srcOrd="8" destOrd="0" presId="urn:microsoft.com/office/officeart/2005/8/layout/list1"/>
    <dgm:cxn modelId="{1BE9A2C5-060C-4080-9974-3D337B2DD8E3}" type="presParOf" srcId="{2C0AE411-75C1-418B-8052-2A4DBB25B58E}" destId="{483B19D6-5C4C-4B19-8211-7809C837BF48}" srcOrd="0" destOrd="0" presId="urn:microsoft.com/office/officeart/2005/8/layout/list1"/>
    <dgm:cxn modelId="{E2C9110C-F893-4CF9-BDF9-C7B4FA36CB2B}" type="presParOf" srcId="{2C0AE411-75C1-418B-8052-2A4DBB25B58E}" destId="{4B3643EF-2FBC-4575-B3E3-D8251CF2B85D}" srcOrd="1" destOrd="0" presId="urn:microsoft.com/office/officeart/2005/8/layout/list1"/>
    <dgm:cxn modelId="{040CA645-9B34-44C7-A62E-9F7D08A8D6B9}" type="presParOf" srcId="{D1E73AF5-D3FC-494E-930D-418A88297485}" destId="{78E85A9B-D211-4415-B824-0D51FC87CD28}" srcOrd="9" destOrd="0" presId="urn:microsoft.com/office/officeart/2005/8/layout/list1"/>
    <dgm:cxn modelId="{7A7ABCA9-47CE-44D6-B744-2B6A1E91CE2C}" type="presParOf" srcId="{D1E73AF5-D3FC-494E-930D-418A88297485}" destId="{F5E00534-891F-4100-8DD1-9772277E6DED}" srcOrd="10" destOrd="0" presId="urn:microsoft.com/office/officeart/2005/8/layout/list1"/>
    <dgm:cxn modelId="{CFC462ED-D0CE-4038-A473-CBCD569AEA93}" type="presParOf" srcId="{D1E73AF5-D3FC-494E-930D-418A88297485}" destId="{31E23F40-97BE-49E5-849C-8B79B5A9731A}" srcOrd="11" destOrd="0" presId="urn:microsoft.com/office/officeart/2005/8/layout/list1"/>
    <dgm:cxn modelId="{F8E57F77-47E3-4E2B-8BC4-57916AA249E1}" type="presParOf" srcId="{D1E73AF5-D3FC-494E-930D-418A88297485}" destId="{BD53897C-D830-4FFA-8632-4D62C31B2E2F}" srcOrd="12" destOrd="0" presId="urn:microsoft.com/office/officeart/2005/8/layout/list1"/>
    <dgm:cxn modelId="{BF7A6A10-3A43-41AB-B421-51291861FAA1}" type="presParOf" srcId="{BD53897C-D830-4FFA-8632-4D62C31B2E2F}" destId="{44E25311-673E-4706-A320-AC67F007FD6C}" srcOrd="0" destOrd="0" presId="urn:microsoft.com/office/officeart/2005/8/layout/list1"/>
    <dgm:cxn modelId="{D469D7D4-E61A-4EF7-A2D5-BD749BED62C7}" type="presParOf" srcId="{BD53897C-D830-4FFA-8632-4D62C31B2E2F}" destId="{C9BEF312-F242-4F00-AE81-CB0F082B0299}" srcOrd="1" destOrd="0" presId="urn:microsoft.com/office/officeart/2005/8/layout/list1"/>
    <dgm:cxn modelId="{B64B6771-8D33-4F8E-A079-5ACEACFE25A3}" type="presParOf" srcId="{D1E73AF5-D3FC-494E-930D-418A88297485}" destId="{42990093-7FD1-4777-8087-81E0358D8776}" srcOrd="13" destOrd="0" presId="urn:microsoft.com/office/officeart/2005/8/layout/list1"/>
    <dgm:cxn modelId="{771D627F-0ED7-4641-BB66-EFE720B3C91B}" type="presParOf" srcId="{D1E73AF5-D3FC-494E-930D-418A88297485}" destId="{8EBE5816-9DCD-4792-89AC-91504D891848}" srcOrd="14" destOrd="0" presId="urn:microsoft.com/office/officeart/2005/8/layout/list1"/>
    <dgm:cxn modelId="{7FC889CC-8CDC-4EC5-899E-F5D4DAE62183}" type="presParOf" srcId="{D1E73AF5-D3FC-494E-930D-418A88297485}" destId="{E51504E9-2125-4582-9373-1F61546A3216}" srcOrd="15" destOrd="0" presId="urn:microsoft.com/office/officeart/2005/8/layout/list1"/>
    <dgm:cxn modelId="{19CB574E-3B9F-4E4B-848A-E4F2A010BFFF}" type="presParOf" srcId="{D1E73AF5-D3FC-494E-930D-418A88297485}" destId="{A963B8F7-3368-40D4-8461-F5E8AB1C79E8}" srcOrd="16" destOrd="0" presId="urn:microsoft.com/office/officeart/2005/8/layout/list1"/>
    <dgm:cxn modelId="{7BB52386-5E09-4423-AE4A-DE9295F13A5A}" type="presParOf" srcId="{A963B8F7-3368-40D4-8461-F5E8AB1C79E8}" destId="{48AD32FE-8010-4E8B-B330-C13239435075}" srcOrd="0" destOrd="0" presId="urn:microsoft.com/office/officeart/2005/8/layout/list1"/>
    <dgm:cxn modelId="{A93C229F-CC90-4D60-BE8C-EA7B7B8A53E2}" type="presParOf" srcId="{A963B8F7-3368-40D4-8461-F5E8AB1C79E8}" destId="{F2AE71C9-BDC0-414B-B94A-E9817E2E8F7F}" srcOrd="1" destOrd="0" presId="urn:microsoft.com/office/officeart/2005/8/layout/list1"/>
    <dgm:cxn modelId="{14486E81-EC67-4FFA-9C50-3CF4F23585C7}" type="presParOf" srcId="{D1E73AF5-D3FC-494E-930D-418A88297485}" destId="{674124C6-ADCB-423D-A474-1D284BBC6F7D}" srcOrd="17" destOrd="0" presId="urn:microsoft.com/office/officeart/2005/8/layout/list1"/>
    <dgm:cxn modelId="{999940D9-8BF5-47A4-9F58-6EF7B6AE922C}" type="presParOf" srcId="{D1E73AF5-D3FC-494E-930D-418A88297485}" destId="{D5930BAE-8080-47AE-82D8-A2D8AD949CEB}" srcOrd="18" destOrd="0" presId="urn:microsoft.com/office/officeart/2005/8/layout/list1"/>
    <dgm:cxn modelId="{5F1F46D0-C42F-4438-8C35-531697E4C113}" type="presParOf" srcId="{D1E73AF5-D3FC-494E-930D-418A88297485}" destId="{B641140E-29CD-4573-A29B-4C386951D421}" srcOrd="19" destOrd="0" presId="urn:microsoft.com/office/officeart/2005/8/layout/list1"/>
    <dgm:cxn modelId="{57613471-B9F7-4733-A6DB-B95BEE0D7AA6}" type="presParOf" srcId="{D1E73AF5-D3FC-494E-930D-418A88297485}" destId="{D0ACB33E-5D66-4183-A069-0BDCC675FD93}" srcOrd="20" destOrd="0" presId="urn:microsoft.com/office/officeart/2005/8/layout/list1"/>
    <dgm:cxn modelId="{F3B81CC3-1478-4C7A-9ED5-05887D7C992C}" type="presParOf" srcId="{D0ACB33E-5D66-4183-A069-0BDCC675FD93}" destId="{506E6F29-3614-4978-805C-2066888B19C8}" srcOrd="0" destOrd="0" presId="urn:microsoft.com/office/officeart/2005/8/layout/list1"/>
    <dgm:cxn modelId="{30493C4F-A56D-41C1-A6F7-14EA9DEE2252}" type="presParOf" srcId="{D0ACB33E-5D66-4183-A069-0BDCC675FD93}" destId="{25234672-12C0-4963-BCDA-0901B257F83F}" srcOrd="1" destOrd="0" presId="urn:microsoft.com/office/officeart/2005/8/layout/list1"/>
    <dgm:cxn modelId="{3A06AEA9-7128-4373-B7C3-A62AC894F841}" type="presParOf" srcId="{D1E73AF5-D3FC-494E-930D-418A88297485}" destId="{C7C9BED8-BC1F-4326-9098-F6CED240A963}" srcOrd="21" destOrd="0" presId="urn:microsoft.com/office/officeart/2005/8/layout/list1"/>
    <dgm:cxn modelId="{EAADC5F5-17BA-4560-BBE2-8B4436B33E83}" type="presParOf" srcId="{D1E73AF5-D3FC-494E-930D-418A88297485}" destId="{73130520-39C5-4474-8F90-D71684D4EC83}" srcOrd="22" destOrd="0" presId="urn:microsoft.com/office/officeart/2005/8/layout/list1"/>
    <dgm:cxn modelId="{27B079C2-F842-480D-853A-47E5CFE9C1F6}" type="presParOf" srcId="{D1E73AF5-D3FC-494E-930D-418A88297485}" destId="{CEFC7CB5-7044-4FD2-A341-95BAE4B0310A}" srcOrd="23" destOrd="0" presId="urn:microsoft.com/office/officeart/2005/8/layout/list1"/>
    <dgm:cxn modelId="{5F40AC1C-73CF-44EC-9A27-2B38F683026C}" type="presParOf" srcId="{D1E73AF5-D3FC-494E-930D-418A88297485}" destId="{E159029E-2747-4E4C-89B1-0B98BCFA9116}" srcOrd="24" destOrd="0" presId="urn:microsoft.com/office/officeart/2005/8/layout/list1"/>
    <dgm:cxn modelId="{DCF2B36D-A6B1-4ED2-8404-2C525BE5164A}" type="presParOf" srcId="{E159029E-2747-4E4C-89B1-0B98BCFA9116}" destId="{1E9A5CEF-BA0E-47AA-94E3-FA81D81511BA}" srcOrd="0" destOrd="0" presId="urn:microsoft.com/office/officeart/2005/8/layout/list1"/>
    <dgm:cxn modelId="{3AAE1E22-10FA-4340-AC3F-84494BCA41BB}" type="presParOf" srcId="{E159029E-2747-4E4C-89B1-0B98BCFA9116}" destId="{B88FBCF5-7BE7-449E-8976-34AC7ED19E18}" srcOrd="1" destOrd="0" presId="urn:microsoft.com/office/officeart/2005/8/layout/list1"/>
    <dgm:cxn modelId="{1E647CAA-294B-42D9-AB3B-15E0A68D1C43}" type="presParOf" srcId="{D1E73AF5-D3FC-494E-930D-418A88297485}" destId="{8438878F-B7CA-4210-968A-2932063B924F}" srcOrd="25" destOrd="0" presId="urn:microsoft.com/office/officeart/2005/8/layout/list1"/>
    <dgm:cxn modelId="{6B025E9B-D6CC-427A-B026-DBE98238F5A9}" type="presParOf" srcId="{D1E73AF5-D3FC-494E-930D-418A88297485}" destId="{F91BC244-5FA4-4247-B8E1-FB5C89AA3F04}" srcOrd="26" destOrd="0" presId="urn:microsoft.com/office/officeart/2005/8/layout/list1"/>
    <dgm:cxn modelId="{E68889A6-8D73-476D-AC68-B1BFBC5CBD0D}" type="presParOf" srcId="{D1E73AF5-D3FC-494E-930D-418A88297485}" destId="{1518D963-BA4B-451C-B81A-1E3FC43E3B01}" srcOrd="27" destOrd="0" presId="urn:microsoft.com/office/officeart/2005/8/layout/list1"/>
    <dgm:cxn modelId="{0FD84D82-03A7-474F-86DD-A98BA114087E}" type="presParOf" srcId="{D1E73AF5-D3FC-494E-930D-418A88297485}" destId="{22AB01DA-4851-4E68-8956-79B1DDFDE783}" srcOrd="28" destOrd="0" presId="urn:microsoft.com/office/officeart/2005/8/layout/list1"/>
    <dgm:cxn modelId="{AA0C6C19-97D0-4908-91BC-180EFE5F4019}" type="presParOf" srcId="{22AB01DA-4851-4E68-8956-79B1DDFDE783}" destId="{47F546B1-236B-4181-9499-7AA596E8420B}" srcOrd="0" destOrd="0" presId="urn:microsoft.com/office/officeart/2005/8/layout/list1"/>
    <dgm:cxn modelId="{5C25E963-FE38-4743-A38C-1456199C8540}" type="presParOf" srcId="{22AB01DA-4851-4E68-8956-79B1DDFDE783}" destId="{19F5D3E5-9E2D-4D18-B051-6D4B0B24ABB6}" srcOrd="1" destOrd="0" presId="urn:microsoft.com/office/officeart/2005/8/layout/list1"/>
    <dgm:cxn modelId="{6B9AC829-1220-4B38-869D-51624C618EBB}" type="presParOf" srcId="{D1E73AF5-D3FC-494E-930D-418A88297485}" destId="{9866EFFD-F09B-4737-8F46-8CCD2D1F53AC}" srcOrd="29" destOrd="0" presId="urn:microsoft.com/office/officeart/2005/8/layout/list1"/>
    <dgm:cxn modelId="{7302291A-8685-4B32-B0E4-F27615D65B4A}" type="presParOf" srcId="{D1E73AF5-D3FC-494E-930D-418A88297485}" destId="{FA224919-07AD-4B86-90D0-350E314668CD}" srcOrd="30" destOrd="0" presId="urn:microsoft.com/office/officeart/2005/8/layout/list1"/>
    <dgm:cxn modelId="{BB2EA0EB-46A9-400A-8017-3DE0CB6291B2}" type="presParOf" srcId="{D1E73AF5-D3FC-494E-930D-418A88297485}" destId="{A674B311-03C5-458D-9DFC-9D182C2F92C9}" srcOrd="31" destOrd="0" presId="urn:microsoft.com/office/officeart/2005/8/layout/list1"/>
    <dgm:cxn modelId="{494E650D-0AC5-4D9E-B536-CC0869B91D2D}" type="presParOf" srcId="{D1E73AF5-D3FC-494E-930D-418A88297485}" destId="{9929B2FB-1C8C-40BC-BB1F-76593BB3C322}" srcOrd="32" destOrd="0" presId="urn:microsoft.com/office/officeart/2005/8/layout/list1"/>
    <dgm:cxn modelId="{2765335F-70B9-47EF-BFCF-687311D0555C}" type="presParOf" srcId="{9929B2FB-1C8C-40BC-BB1F-76593BB3C322}" destId="{DBE79D28-F973-4721-BCB3-D81357411B00}" srcOrd="0" destOrd="0" presId="urn:microsoft.com/office/officeart/2005/8/layout/list1"/>
    <dgm:cxn modelId="{2A03086A-05C0-4C10-803D-593844F1AA56}" type="presParOf" srcId="{9929B2FB-1C8C-40BC-BB1F-76593BB3C322}" destId="{2B492E23-A8F6-4B97-94AE-AE7ACC66845A}" srcOrd="1" destOrd="0" presId="urn:microsoft.com/office/officeart/2005/8/layout/list1"/>
    <dgm:cxn modelId="{18F7E065-DF35-42BC-813E-932B5AFE7CEB}" type="presParOf" srcId="{D1E73AF5-D3FC-494E-930D-418A88297485}" destId="{D77CD28E-CC76-4A9F-9CF3-CB7165A70727}" srcOrd="33" destOrd="0" presId="urn:microsoft.com/office/officeart/2005/8/layout/list1"/>
    <dgm:cxn modelId="{ED432AF3-3120-4D60-A9D4-4729DF0101BF}" type="presParOf" srcId="{D1E73AF5-D3FC-494E-930D-418A88297485}" destId="{F83072CE-1CC0-4DA7-863B-EA3FBF8329CF}" srcOrd="34" destOrd="0" presId="urn:microsoft.com/office/officeart/2005/8/layout/list1"/>
    <dgm:cxn modelId="{57AD3BCF-71DD-4F53-ACB7-B1A2F2F63368}" type="presParOf" srcId="{D1E73AF5-D3FC-494E-930D-418A88297485}" destId="{D9671E18-388F-4C3E-A597-7F4CB47AE78B}" srcOrd="35" destOrd="0" presId="urn:microsoft.com/office/officeart/2005/8/layout/list1"/>
    <dgm:cxn modelId="{71A4C6C4-E43D-4FCF-A0E1-0203DC2E38C3}" type="presParOf" srcId="{D1E73AF5-D3FC-494E-930D-418A88297485}" destId="{6BEA5D2F-670D-453F-B2C4-0A8BB438656A}" srcOrd="36" destOrd="0" presId="urn:microsoft.com/office/officeart/2005/8/layout/list1"/>
    <dgm:cxn modelId="{36CE4D85-1EDF-4752-B959-C0BCA472BD7E}" type="presParOf" srcId="{6BEA5D2F-670D-453F-B2C4-0A8BB438656A}" destId="{9C963207-B329-4974-B78A-30C1087A14D1}" srcOrd="0" destOrd="0" presId="urn:microsoft.com/office/officeart/2005/8/layout/list1"/>
    <dgm:cxn modelId="{2F9B18DE-501C-4AEF-A8C8-2AFD55DAEEF0}" type="presParOf" srcId="{6BEA5D2F-670D-453F-B2C4-0A8BB438656A}" destId="{BC263486-53E3-4F7D-9A1D-4B575B8AA1D3}" srcOrd="1" destOrd="0" presId="urn:microsoft.com/office/officeart/2005/8/layout/list1"/>
    <dgm:cxn modelId="{0F304B4A-127E-46CA-A44F-343B76F14282}" type="presParOf" srcId="{D1E73AF5-D3FC-494E-930D-418A88297485}" destId="{D1C028E7-7433-4009-B680-37E483F3F22A}" srcOrd="37" destOrd="0" presId="urn:microsoft.com/office/officeart/2005/8/layout/list1"/>
    <dgm:cxn modelId="{AACC7CB9-B795-4E01-9800-3D3254D17001}" type="presParOf" srcId="{D1E73AF5-D3FC-494E-930D-418A88297485}" destId="{CFF3081A-BE33-4DDE-8221-33B50EA2073E}" srcOrd="3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6E5DC2-376C-43E1-B482-0BB83B72CAA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EC"/>
        </a:p>
      </dgm:t>
    </dgm:pt>
    <dgm:pt modelId="{F684C6BE-E489-4008-B066-76A7BACC91C3}">
      <dgm:prSet phldrT="[Texto]" custT="1"/>
      <dgm:spPr/>
      <dgm:t>
        <a:bodyPr/>
        <a:lstStyle/>
        <a:p>
          <a:r>
            <a:rPr lang="es-EC" sz="1600" b="1" dirty="0" smtClean="0"/>
            <a:t>PREGUNTAS</a:t>
          </a:r>
          <a:endParaRPr lang="es-EC" sz="1600" b="1" dirty="0"/>
        </a:p>
      </dgm:t>
    </dgm:pt>
    <dgm:pt modelId="{92ABE112-7224-44D7-921C-892E17E442A5}" type="parTrans" cxnId="{B2F24CE0-C9C6-49D9-8D58-283C442D2C4D}">
      <dgm:prSet/>
      <dgm:spPr/>
      <dgm:t>
        <a:bodyPr/>
        <a:lstStyle/>
        <a:p>
          <a:endParaRPr lang="es-EC" sz="2400"/>
        </a:p>
      </dgm:t>
    </dgm:pt>
    <dgm:pt modelId="{86297889-2704-4C25-BF48-183383B78808}" type="sibTrans" cxnId="{B2F24CE0-C9C6-49D9-8D58-283C442D2C4D}">
      <dgm:prSet/>
      <dgm:spPr/>
      <dgm:t>
        <a:bodyPr/>
        <a:lstStyle/>
        <a:p>
          <a:endParaRPr lang="es-EC" sz="2400"/>
        </a:p>
      </dgm:t>
    </dgm:pt>
    <dgm:pt modelId="{0CD2538A-7550-4AFF-855A-3FEDFF453439}">
      <dgm:prSet phldrT="[Texto]" custT="1"/>
      <dgm:spPr/>
      <dgm:t>
        <a:bodyPr/>
        <a:lstStyle/>
        <a:p>
          <a:r>
            <a:rPr lang="es-EC" sz="1600" b="1" dirty="0" smtClean="0"/>
            <a:t>RECOPILACIÓN DE DATOS</a:t>
          </a:r>
          <a:endParaRPr lang="es-EC" sz="1600" b="1" dirty="0"/>
        </a:p>
      </dgm:t>
    </dgm:pt>
    <dgm:pt modelId="{80426BBE-95FB-4ED1-AD8F-1D3EEF5ECF0B}" type="parTrans" cxnId="{B1DB1108-BFEE-4CE6-A348-66575AF0D4C0}">
      <dgm:prSet/>
      <dgm:spPr/>
      <dgm:t>
        <a:bodyPr/>
        <a:lstStyle/>
        <a:p>
          <a:endParaRPr lang="es-EC" sz="2400"/>
        </a:p>
      </dgm:t>
    </dgm:pt>
    <dgm:pt modelId="{B06A5C54-9236-49A7-8E16-F7AA7C08C4F6}" type="sibTrans" cxnId="{B1DB1108-BFEE-4CE6-A348-66575AF0D4C0}">
      <dgm:prSet/>
      <dgm:spPr/>
      <dgm:t>
        <a:bodyPr/>
        <a:lstStyle/>
        <a:p>
          <a:endParaRPr lang="es-EC" sz="2400"/>
        </a:p>
      </dgm:t>
    </dgm:pt>
    <dgm:pt modelId="{49896AC2-BDD1-4E11-A902-06B747F09EF6}">
      <dgm:prSet phldrT="[Texto]" custT="1"/>
      <dgm:spPr/>
      <dgm:t>
        <a:bodyPr/>
        <a:lstStyle/>
        <a:p>
          <a:r>
            <a:rPr lang="es-EC" sz="1600" b="1" dirty="0" smtClean="0"/>
            <a:t>PARÁMETROS DEL MOTOR</a:t>
          </a:r>
        </a:p>
      </dgm:t>
    </dgm:pt>
    <dgm:pt modelId="{BE6F59F1-1077-4F9B-9BE8-BC6E3F4C3961}" type="parTrans" cxnId="{836BE435-6ACA-4B7C-9D57-9C5B1CD6476B}">
      <dgm:prSet/>
      <dgm:spPr/>
      <dgm:t>
        <a:bodyPr/>
        <a:lstStyle/>
        <a:p>
          <a:endParaRPr lang="es-EC" sz="2400"/>
        </a:p>
      </dgm:t>
    </dgm:pt>
    <dgm:pt modelId="{57B85649-FD77-448E-B5ED-3A83E20F4D91}" type="sibTrans" cxnId="{836BE435-6ACA-4B7C-9D57-9C5B1CD6476B}">
      <dgm:prSet/>
      <dgm:spPr/>
      <dgm:t>
        <a:bodyPr/>
        <a:lstStyle/>
        <a:p>
          <a:endParaRPr lang="es-EC" sz="2400"/>
        </a:p>
      </dgm:t>
    </dgm:pt>
    <dgm:pt modelId="{F1090152-E103-4B8D-A58F-746E6FFD3CE3}">
      <dgm:prSet phldrT="[Texto]" custT="1"/>
      <dgm:spPr/>
      <dgm:t>
        <a:bodyPr/>
        <a:lstStyle/>
        <a:p>
          <a:r>
            <a:rPr lang="es-EC" sz="1600" b="1" dirty="0" smtClean="0"/>
            <a:t>ORIENTARON</a:t>
          </a:r>
          <a:endParaRPr lang="es-EC" sz="1600" b="1" dirty="0"/>
        </a:p>
      </dgm:t>
    </dgm:pt>
    <dgm:pt modelId="{CF18B49A-DF7E-41B4-BE1A-1A940BFF2127}" type="parTrans" cxnId="{18DF76A6-FF79-4E9B-8672-6C7853572187}">
      <dgm:prSet/>
      <dgm:spPr/>
      <dgm:t>
        <a:bodyPr/>
        <a:lstStyle/>
        <a:p>
          <a:endParaRPr lang="es-EC" sz="2400"/>
        </a:p>
      </dgm:t>
    </dgm:pt>
    <dgm:pt modelId="{2F2E9E2E-EA0D-47DF-953E-E15FF72E1091}" type="sibTrans" cxnId="{18DF76A6-FF79-4E9B-8672-6C7853572187}">
      <dgm:prSet/>
      <dgm:spPr/>
      <dgm:t>
        <a:bodyPr/>
        <a:lstStyle/>
        <a:p>
          <a:endParaRPr lang="es-EC" sz="2400"/>
        </a:p>
      </dgm:t>
    </dgm:pt>
    <dgm:pt modelId="{E80FE142-2D4E-46CD-8B3C-9A1C52CB44C4}">
      <dgm:prSet phldrT="[Texto]" custT="1"/>
      <dgm:spPr/>
      <dgm:t>
        <a:bodyPr/>
        <a:lstStyle/>
        <a:p>
          <a:r>
            <a:rPr lang="es-EC" sz="1600" b="1" dirty="0" smtClean="0"/>
            <a:t>FACTORES</a:t>
          </a:r>
          <a:endParaRPr lang="es-EC" sz="1600" b="1" dirty="0"/>
        </a:p>
      </dgm:t>
    </dgm:pt>
    <dgm:pt modelId="{E4720016-42A0-4FC0-8F8F-F46F3A133DA5}" type="parTrans" cxnId="{61F5D075-0021-418E-B04E-8D18C388CB3F}">
      <dgm:prSet/>
      <dgm:spPr/>
      <dgm:t>
        <a:bodyPr/>
        <a:lstStyle/>
        <a:p>
          <a:endParaRPr lang="es-EC" sz="2400"/>
        </a:p>
      </dgm:t>
    </dgm:pt>
    <dgm:pt modelId="{2D214F86-DF9B-4EA6-9DA2-4FA712541E36}" type="sibTrans" cxnId="{61F5D075-0021-418E-B04E-8D18C388CB3F}">
      <dgm:prSet/>
      <dgm:spPr/>
      <dgm:t>
        <a:bodyPr/>
        <a:lstStyle/>
        <a:p>
          <a:endParaRPr lang="es-EC" sz="2400"/>
        </a:p>
      </dgm:t>
    </dgm:pt>
    <dgm:pt modelId="{D91D7B1E-4CFD-46FD-87A9-04EF896BAA15}">
      <dgm:prSet phldrT="[Texto]" custT="1"/>
      <dgm:spPr/>
      <dgm:t>
        <a:bodyPr/>
        <a:lstStyle/>
        <a:p>
          <a:r>
            <a:rPr lang="es-EC" sz="1600" b="1" dirty="0" smtClean="0"/>
            <a:t>LIBROS DE OPERACIÓN DEL MOTOR</a:t>
          </a:r>
          <a:endParaRPr lang="es-EC" sz="1600" b="1" dirty="0"/>
        </a:p>
      </dgm:t>
    </dgm:pt>
    <dgm:pt modelId="{36EA19EE-533E-427C-911B-144A051302DD}" type="parTrans" cxnId="{E45C4479-C3DF-4639-9EFE-49DD6B1C7A70}">
      <dgm:prSet/>
      <dgm:spPr/>
      <dgm:t>
        <a:bodyPr/>
        <a:lstStyle/>
        <a:p>
          <a:endParaRPr lang="es-EC" sz="2400"/>
        </a:p>
      </dgm:t>
    </dgm:pt>
    <dgm:pt modelId="{EF7E0B8B-C7EB-4A54-B673-A121546DE94F}" type="sibTrans" cxnId="{E45C4479-C3DF-4639-9EFE-49DD6B1C7A70}">
      <dgm:prSet/>
      <dgm:spPr/>
      <dgm:t>
        <a:bodyPr/>
        <a:lstStyle/>
        <a:p>
          <a:endParaRPr lang="es-EC" sz="2400"/>
        </a:p>
      </dgm:t>
    </dgm:pt>
    <dgm:pt modelId="{DD9F2687-BD2B-4CBC-860C-066928A0DEF6}" type="pres">
      <dgm:prSet presAssocID="{496E5DC2-376C-43E1-B482-0BB83B72CAA4}" presName="cycle" presStyleCnt="0">
        <dgm:presLayoutVars>
          <dgm:dir/>
          <dgm:resizeHandles val="exact"/>
        </dgm:presLayoutVars>
      </dgm:prSet>
      <dgm:spPr/>
      <dgm:t>
        <a:bodyPr/>
        <a:lstStyle/>
        <a:p>
          <a:endParaRPr lang="es-EC"/>
        </a:p>
      </dgm:t>
    </dgm:pt>
    <dgm:pt modelId="{D614DDDE-95AC-492E-8C46-24ACEA6BB033}" type="pres">
      <dgm:prSet presAssocID="{F684C6BE-E489-4008-B066-76A7BACC91C3}" presName="node" presStyleLbl="node1" presStyleIdx="0" presStyleCnt="6" custScaleX="143082" custScaleY="117777" custRadScaleRad="115358" custRadScaleInc="0">
        <dgm:presLayoutVars>
          <dgm:bulletEnabled val="1"/>
        </dgm:presLayoutVars>
      </dgm:prSet>
      <dgm:spPr/>
      <dgm:t>
        <a:bodyPr/>
        <a:lstStyle/>
        <a:p>
          <a:endParaRPr lang="es-EC"/>
        </a:p>
      </dgm:t>
    </dgm:pt>
    <dgm:pt modelId="{0C026947-9ACB-4F44-9F73-67878CDB12EA}" type="pres">
      <dgm:prSet presAssocID="{F684C6BE-E489-4008-B066-76A7BACC91C3}" presName="spNode" presStyleCnt="0"/>
      <dgm:spPr/>
    </dgm:pt>
    <dgm:pt modelId="{44812188-6D99-4167-8733-480FD901EA7B}" type="pres">
      <dgm:prSet presAssocID="{86297889-2704-4C25-BF48-183383B78808}" presName="sibTrans" presStyleLbl="sibTrans1D1" presStyleIdx="0" presStyleCnt="6"/>
      <dgm:spPr/>
      <dgm:t>
        <a:bodyPr/>
        <a:lstStyle/>
        <a:p>
          <a:endParaRPr lang="es-EC"/>
        </a:p>
      </dgm:t>
    </dgm:pt>
    <dgm:pt modelId="{BC8D7552-3B79-45AA-9272-395C013E676C}" type="pres">
      <dgm:prSet presAssocID="{0CD2538A-7550-4AFF-855A-3FEDFF453439}" presName="node" presStyleLbl="node1" presStyleIdx="1" presStyleCnt="6" custScaleX="143082" custScaleY="117777" custRadScaleRad="93681" custRadScaleInc="37925">
        <dgm:presLayoutVars>
          <dgm:bulletEnabled val="1"/>
        </dgm:presLayoutVars>
      </dgm:prSet>
      <dgm:spPr/>
      <dgm:t>
        <a:bodyPr/>
        <a:lstStyle/>
        <a:p>
          <a:endParaRPr lang="es-EC"/>
        </a:p>
      </dgm:t>
    </dgm:pt>
    <dgm:pt modelId="{B6486E8A-2B78-4897-8FA4-484863F2B00F}" type="pres">
      <dgm:prSet presAssocID="{0CD2538A-7550-4AFF-855A-3FEDFF453439}" presName="spNode" presStyleCnt="0"/>
      <dgm:spPr/>
    </dgm:pt>
    <dgm:pt modelId="{133505E6-4EB6-422A-A168-86E80426CFCA}" type="pres">
      <dgm:prSet presAssocID="{B06A5C54-9236-49A7-8E16-F7AA7C08C4F6}" presName="sibTrans" presStyleLbl="sibTrans1D1" presStyleIdx="1" presStyleCnt="6"/>
      <dgm:spPr/>
      <dgm:t>
        <a:bodyPr/>
        <a:lstStyle/>
        <a:p>
          <a:endParaRPr lang="es-EC"/>
        </a:p>
      </dgm:t>
    </dgm:pt>
    <dgm:pt modelId="{7FACE2D0-05D6-4B78-9BA7-23C4D280F0B4}" type="pres">
      <dgm:prSet presAssocID="{49896AC2-BDD1-4E11-A902-06B747F09EF6}" presName="node" presStyleLbl="node1" presStyleIdx="2" presStyleCnt="6" custScaleX="143082" custScaleY="117777" custRadScaleRad="95099" custRadScaleInc="-27983">
        <dgm:presLayoutVars>
          <dgm:bulletEnabled val="1"/>
        </dgm:presLayoutVars>
      </dgm:prSet>
      <dgm:spPr/>
      <dgm:t>
        <a:bodyPr/>
        <a:lstStyle/>
        <a:p>
          <a:endParaRPr lang="es-EC"/>
        </a:p>
      </dgm:t>
    </dgm:pt>
    <dgm:pt modelId="{F5B0257D-2526-43B4-9461-B1BEC8E1A2A3}" type="pres">
      <dgm:prSet presAssocID="{49896AC2-BDD1-4E11-A902-06B747F09EF6}" presName="spNode" presStyleCnt="0"/>
      <dgm:spPr/>
    </dgm:pt>
    <dgm:pt modelId="{22F0E3BB-A389-4188-B4B0-212B19B09FEB}" type="pres">
      <dgm:prSet presAssocID="{57B85649-FD77-448E-B5ED-3A83E20F4D91}" presName="sibTrans" presStyleLbl="sibTrans1D1" presStyleIdx="2" presStyleCnt="6"/>
      <dgm:spPr/>
      <dgm:t>
        <a:bodyPr/>
        <a:lstStyle/>
        <a:p>
          <a:endParaRPr lang="es-EC"/>
        </a:p>
      </dgm:t>
    </dgm:pt>
    <dgm:pt modelId="{D2882215-3075-422C-8E7D-A3CF6638B187}" type="pres">
      <dgm:prSet presAssocID="{F1090152-E103-4B8D-A58F-746E6FFD3CE3}" presName="node" presStyleLbl="node1" presStyleIdx="3" presStyleCnt="6" custScaleX="143082" custScaleY="117777">
        <dgm:presLayoutVars>
          <dgm:bulletEnabled val="1"/>
        </dgm:presLayoutVars>
      </dgm:prSet>
      <dgm:spPr/>
      <dgm:t>
        <a:bodyPr/>
        <a:lstStyle/>
        <a:p>
          <a:endParaRPr lang="es-EC"/>
        </a:p>
      </dgm:t>
    </dgm:pt>
    <dgm:pt modelId="{279DD09E-F9F8-47FC-80A0-E26D91F964CF}" type="pres">
      <dgm:prSet presAssocID="{F1090152-E103-4B8D-A58F-746E6FFD3CE3}" presName="spNode" presStyleCnt="0"/>
      <dgm:spPr/>
    </dgm:pt>
    <dgm:pt modelId="{5F31CE3F-ED32-4A8D-93C6-DC7F3AF817D8}" type="pres">
      <dgm:prSet presAssocID="{2F2E9E2E-EA0D-47DF-953E-E15FF72E1091}" presName="sibTrans" presStyleLbl="sibTrans1D1" presStyleIdx="3" presStyleCnt="6"/>
      <dgm:spPr/>
      <dgm:t>
        <a:bodyPr/>
        <a:lstStyle/>
        <a:p>
          <a:endParaRPr lang="es-EC"/>
        </a:p>
      </dgm:t>
    </dgm:pt>
    <dgm:pt modelId="{B8E0CFA6-CBB4-4C2D-8346-343769732820}" type="pres">
      <dgm:prSet presAssocID="{E80FE142-2D4E-46CD-8B3C-9A1C52CB44C4}" presName="node" presStyleLbl="node1" presStyleIdx="4" presStyleCnt="6" custScaleX="143082" custScaleY="117777" custRadScaleRad="95099" custRadScaleInc="27983">
        <dgm:presLayoutVars>
          <dgm:bulletEnabled val="1"/>
        </dgm:presLayoutVars>
      </dgm:prSet>
      <dgm:spPr/>
      <dgm:t>
        <a:bodyPr/>
        <a:lstStyle/>
        <a:p>
          <a:endParaRPr lang="es-EC"/>
        </a:p>
      </dgm:t>
    </dgm:pt>
    <dgm:pt modelId="{737BCBDC-9075-4D10-ABD3-D2D29EED8A79}" type="pres">
      <dgm:prSet presAssocID="{E80FE142-2D4E-46CD-8B3C-9A1C52CB44C4}" presName="spNode" presStyleCnt="0"/>
      <dgm:spPr/>
    </dgm:pt>
    <dgm:pt modelId="{724325B9-699E-4707-84DE-242C239EA3EB}" type="pres">
      <dgm:prSet presAssocID="{2D214F86-DF9B-4EA6-9DA2-4FA712541E36}" presName="sibTrans" presStyleLbl="sibTrans1D1" presStyleIdx="4" presStyleCnt="6"/>
      <dgm:spPr/>
      <dgm:t>
        <a:bodyPr/>
        <a:lstStyle/>
        <a:p>
          <a:endParaRPr lang="es-EC"/>
        </a:p>
      </dgm:t>
    </dgm:pt>
    <dgm:pt modelId="{671290C1-C42A-4AAC-B08A-5A3EE1006AD9}" type="pres">
      <dgm:prSet presAssocID="{D91D7B1E-4CFD-46FD-87A9-04EF896BAA15}" presName="node" presStyleLbl="node1" presStyleIdx="5" presStyleCnt="6" custScaleX="143082" custScaleY="117777" custRadScaleRad="93681" custRadScaleInc="-37925">
        <dgm:presLayoutVars>
          <dgm:bulletEnabled val="1"/>
        </dgm:presLayoutVars>
      </dgm:prSet>
      <dgm:spPr/>
      <dgm:t>
        <a:bodyPr/>
        <a:lstStyle/>
        <a:p>
          <a:endParaRPr lang="es-EC"/>
        </a:p>
      </dgm:t>
    </dgm:pt>
    <dgm:pt modelId="{1263C845-C1EF-4EDD-9D7F-3C683658F53D}" type="pres">
      <dgm:prSet presAssocID="{D91D7B1E-4CFD-46FD-87A9-04EF896BAA15}" presName="spNode" presStyleCnt="0"/>
      <dgm:spPr/>
    </dgm:pt>
    <dgm:pt modelId="{887725F3-D6E2-4A4D-960E-67F3BC77216C}" type="pres">
      <dgm:prSet presAssocID="{EF7E0B8B-C7EB-4A54-B673-A121546DE94F}" presName="sibTrans" presStyleLbl="sibTrans1D1" presStyleIdx="5" presStyleCnt="6"/>
      <dgm:spPr/>
      <dgm:t>
        <a:bodyPr/>
        <a:lstStyle/>
        <a:p>
          <a:endParaRPr lang="es-EC"/>
        </a:p>
      </dgm:t>
    </dgm:pt>
  </dgm:ptLst>
  <dgm:cxnLst>
    <dgm:cxn modelId="{836BE435-6ACA-4B7C-9D57-9C5B1CD6476B}" srcId="{496E5DC2-376C-43E1-B482-0BB83B72CAA4}" destId="{49896AC2-BDD1-4E11-A902-06B747F09EF6}" srcOrd="2" destOrd="0" parTransId="{BE6F59F1-1077-4F9B-9BE8-BC6E3F4C3961}" sibTransId="{57B85649-FD77-448E-B5ED-3A83E20F4D91}"/>
    <dgm:cxn modelId="{61F5D075-0021-418E-B04E-8D18C388CB3F}" srcId="{496E5DC2-376C-43E1-B482-0BB83B72CAA4}" destId="{E80FE142-2D4E-46CD-8B3C-9A1C52CB44C4}" srcOrd="4" destOrd="0" parTransId="{E4720016-42A0-4FC0-8F8F-F46F3A133DA5}" sibTransId="{2D214F86-DF9B-4EA6-9DA2-4FA712541E36}"/>
    <dgm:cxn modelId="{9844BF5C-73D7-48E8-8BC5-86C0DB4E472E}" type="presOf" srcId="{E80FE142-2D4E-46CD-8B3C-9A1C52CB44C4}" destId="{B8E0CFA6-CBB4-4C2D-8346-343769732820}" srcOrd="0" destOrd="0" presId="urn:microsoft.com/office/officeart/2005/8/layout/cycle5"/>
    <dgm:cxn modelId="{18DF76A6-FF79-4E9B-8672-6C7853572187}" srcId="{496E5DC2-376C-43E1-B482-0BB83B72CAA4}" destId="{F1090152-E103-4B8D-A58F-746E6FFD3CE3}" srcOrd="3" destOrd="0" parTransId="{CF18B49A-DF7E-41B4-BE1A-1A940BFF2127}" sibTransId="{2F2E9E2E-EA0D-47DF-953E-E15FF72E1091}"/>
    <dgm:cxn modelId="{32D66648-04AB-4E2E-87F6-B4DE4C93C36D}" type="presOf" srcId="{EF7E0B8B-C7EB-4A54-B673-A121546DE94F}" destId="{887725F3-D6E2-4A4D-960E-67F3BC77216C}" srcOrd="0" destOrd="0" presId="urn:microsoft.com/office/officeart/2005/8/layout/cycle5"/>
    <dgm:cxn modelId="{1421AF2E-7BFC-454C-83FC-4CC4B1F49407}" type="presOf" srcId="{57B85649-FD77-448E-B5ED-3A83E20F4D91}" destId="{22F0E3BB-A389-4188-B4B0-212B19B09FEB}" srcOrd="0" destOrd="0" presId="urn:microsoft.com/office/officeart/2005/8/layout/cycle5"/>
    <dgm:cxn modelId="{AC49C21F-A109-41FB-9859-D8BF1E569F6A}" type="presOf" srcId="{2F2E9E2E-EA0D-47DF-953E-E15FF72E1091}" destId="{5F31CE3F-ED32-4A8D-93C6-DC7F3AF817D8}" srcOrd="0" destOrd="0" presId="urn:microsoft.com/office/officeart/2005/8/layout/cycle5"/>
    <dgm:cxn modelId="{712B7BB1-FD59-4E60-A26C-8828680E6F3B}" type="presOf" srcId="{49896AC2-BDD1-4E11-A902-06B747F09EF6}" destId="{7FACE2D0-05D6-4B78-9BA7-23C4D280F0B4}" srcOrd="0" destOrd="0" presId="urn:microsoft.com/office/officeart/2005/8/layout/cycle5"/>
    <dgm:cxn modelId="{22F5D91B-E447-4F9B-993C-DFE1143905E4}" type="presOf" srcId="{F684C6BE-E489-4008-B066-76A7BACC91C3}" destId="{D614DDDE-95AC-492E-8C46-24ACEA6BB033}" srcOrd="0" destOrd="0" presId="urn:microsoft.com/office/officeart/2005/8/layout/cycle5"/>
    <dgm:cxn modelId="{7E337E31-9FF7-4C40-9874-919B1E2CE3F9}" type="presOf" srcId="{496E5DC2-376C-43E1-B482-0BB83B72CAA4}" destId="{DD9F2687-BD2B-4CBC-860C-066928A0DEF6}" srcOrd="0" destOrd="0" presId="urn:microsoft.com/office/officeart/2005/8/layout/cycle5"/>
    <dgm:cxn modelId="{B1DB1108-BFEE-4CE6-A348-66575AF0D4C0}" srcId="{496E5DC2-376C-43E1-B482-0BB83B72CAA4}" destId="{0CD2538A-7550-4AFF-855A-3FEDFF453439}" srcOrd="1" destOrd="0" parTransId="{80426BBE-95FB-4ED1-AD8F-1D3EEF5ECF0B}" sibTransId="{B06A5C54-9236-49A7-8E16-F7AA7C08C4F6}"/>
    <dgm:cxn modelId="{49CBAF36-C796-4713-A991-76D86874588B}" type="presOf" srcId="{D91D7B1E-4CFD-46FD-87A9-04EF896BAA15}" destId="{671290C1-C42A-4AAC-B08A-5A3EE1006AD9}" srcOrd="0" destOrd="0" presId="urn:microsoft.com/office/officeart/2005/8/layout/cycle5"/>
    <dgm:cxn modelId="{4BB6FB09-4F9A-46BC-BF3A-6265D28B8F25}" type="presOf" srcId="{0CD2538A-7550-4AFF-855A-3FEDFF453439}" destId="{BC8D7552-3B79-45AA-9272-395C013E676C}" srcOrd="0" destOrd="0" presId="urn:microsoft.com/office/officeart/2005/8/layout/cycle5"/>
    <dgm:cxn modelId="{B2F24CE0-C9C6-49D9-8D58-283C442D2C4D}" srcId="{496E5DC2-376C-43E1-B482-0BB83B72CAA4}" destId="{F684C6BE-E489-4008-B066-76A7BACC91C3}" srcOrd="0" destOrd="0" parTransId="{92ABE112-7224-44D7-921C-892E17E442A5}" sibTransId="{86297889-2704-4C25-BF48-183383B78808}"/>
    <dgm:cxn modelId="{2A1B14E8-6A87-4CD9-9CF6-7333E4FB6DBE}" type="presOf" srcId="{F1090152-E103-4B8D-A58F-746E6FFD3CE3}" destId="{D2882215-3075-422C-8E7D-A3CF6638B187}" srcOrd="0" destOrd="0" presId="urn:microsoft.com/office/officeart/2005/8/layout/cycle5"/>
    <dgm:cxn modelId="{8CD20AB9-65E8-455F-B683-1119801B47A3}" type="presOf" srcId="{B06A5C54-9236-49A7-8E16-F7AA7C08C4F6}" destId="{133505E6-4EB6-422A-A168-86E80426CFCA}" srcOrd="0" destOrd="0" presId="urn:microsoft.com/office/officeart/2005/8/layout/cycle5"/>
    <dgm:cxn modelId="{9B4ECCDA-D2CF-428B-9FDC-2C24EFE42D3B}" type="presOf" srcId="{86297889-2704-4C25-BF48-183383B78808}" destId="{44812188-6D99-4167-8733-480FD901EA7B}" srcOrd="0" destOrd="0" presId="urn:microsoft.com/office/officeart/2005/8/layout/cycle5"/>
    <dgm:cxn modelId="{DB4C6E5B-874E-479D-BE86-F228B67966C9}" type="presOf" srcId="{2D214F86-DF9B-4EA6-9DA2-4FA712541E36}" destId="{724325B9-699E-4707-84DE-242C239EA3EB}" srcOrd="0" destOrd="0" presId="urn:microsoft.com/office/officeart/2005/8/layout/cycle5"/>
    <dgm:cxn modelId="{E45C4479-C3DF-4639-9EFE-49DD6B1C7A70}" srcId="{496E5DC2-376C-43E1-B482-0BB83B72CAA4}" destId="{D91D7B1E-4CFD-46FD-87A9-04EF896BAA15}" srcOrd="5" destOrd="0" parTransId="{36EA19EE-533E-427C-911B-144A051302DD}" sibTransId="{EF7E0B8B-C7EB-4A54-B673-A121546DE94F}"/>
    <dgm:cxn modelId="{0A486E42-FB63-4ECC-858C-47130D132630}" type="presParOf" srcId="{DD9F2687-BD2B-4CBC-860C-066928A0DEF6}" destId="{D614DDDE-95AC-492E-8C46-24ACEA6BB033}" srcOrd="0" destOrd="0" presId="urn:microsoft.com/office/officeart/2005/8/layout/cycle5"/>
    <dgm:cxn modelId="{82C4412E-2C9E-45A1-B977-C24C55377079}" type="presParOf" srcId="{DD9F2687-BD2B-4CBC-860C-066928A0DEF6}" destId="{0C026947-9ACB-4F44-9F73-67878CDB12EA}" srcOrd="1" destOrd="0" presId="urn:microsoft.com/office/officeart/2005/8/layout/cycle5"/>
    <dgm:cxn modelId="{DA759C1B-6973-4AAB-A8C0-336177B9E98C}" type="presParOf" srcId="{DD9F2687-BD2B-4CBC-860C-066928A0DEF6}" destId="{44812188-6D99-4167-8733-480FD901EA7B}" srcOrd="2" destOrd="0" presId="urn:microsoft.com/office/officeart/2005/8/layout/cycle5"/>
    <dgm:cxn modelId="{56F3B943-94AC-4452-BCAE-54677D64E29F}" type="presParOf" srcId="{DD9F2687-BD2B-4CBC-860C-066928A0DEF6}" destId="{BC8D7552-3B79-45AA-9272-395C013E676C}" srcOrd="3" destOrd="0" presId="urn:microsoft.com/office/officeart/2005/8/layout/cycle5"/>
    <dgm:cxn modelId="{48E9E5BA-F908-4715-AEB0-DFA3AFB9A586}" type="presParOf" srcId="{DD9F2687-BD2B-4CBC-860C-066928A0DEF6}" destId="{B6486E8A-2B78-4897-8FA4-484863F2B00F}" srcOrd="4" destOrd="0" presId="urn:microsoft.com/office/officeart/2005/8/layout/cycle5"/>
    <dgm:cxn modelId="{EED9616C-AAA0-426E-9DA4-77FE3F11803A}" type="presParOf" srcId="{DD9F2687-BD2B-4CBC-860C-066928A0DEF6}" destId="{133505E6-4EB6-422A-A168-86E80426CFCA}" srcOrd="5" destOrd="0" presId="urn:microsoft.com/office/officeart/2005/8/layout/cycle5"/>
    <dgm:cxn modelId="{3A68B865-4294-4AD7-9703-99525903A31E}" type="presParOf" srcId="{DD9F2687-BD2B-4CBC-860C-066928A0DEF6}" destId="{7FACE2D0-05D6-4B78-9BA7-23C4D280F0B4}" srcOrd="6" destOrd="0" presId="urn:microsoft.com/office/officeart/2005/8/layout/cycle5"/>
    <dgm:cxn modelId="{57E27C27-636E-4944-9342-35EFDD89B21F}" type="presParOf" srcId="{DD9F2687-BD2B-4CBC-860C-066928A0DEF6}" destId="{F5B0257D-2526-43B4-9461-B1BEC8E1A2A3}" srcOrd="7" destOrd="0" presId="urn:microsoft.com/office/officeart/2005/8/layout/cycle5"/>
    <dgm:cxn modelId="{DF574E5D-E32D-405E-97F1-734852384D7C}" type="presParOf" srcId="{DD9F2687-BD2B-4CBC-860C-066928A0DEF6}" destId="{22F0E3BB-A389-4188-B4B0-212B19B09FEB}" srcOrd="8" destOrd="0" presId="urn:microsoft.com/office/officeart/2005/8/layout/cycle5"/>
    <dgm:cxn modelId="{0EEA829F-D1FF-4E01-99C2-86593BF4B99A}" type="presParOf" srcId="{DD9F2687-BD2B-4CBC-860C-066928A0DEF6}" destId="{D2882215-3075-422C-8E7D-A3CF6638B187}" srcOrd="9" destOrd="0" presId="urn:microsoft.com/office/officeart/2005/8/layout/cycle5"/>
    <dgm:cxn modelId="{0235BF74-4088-4E38-9ACF-4545B277FD06}" type="presParOf" srcId="{DD9F2687-BD2B-4CBC-860C-066928A0DEF6}" destId="{279DD09E-F9F8-47FC-80A0-E26D91F964CF}" srcOrd="10" destOrd="0" presId="urn:microsoft.com/office/officeart/2005/8/layout/cycle5"/>
    <dgm:cxn modelId="{62B0E816-A238-43DE-8F82-8F8D106ACF28}" type="presParOf" srcId="{DD9F2687-BD2B-4CBC-860C-066928A0DEF6}" destId="{5F31CE3F-ED32-4A8D-93C6-DC7F3AF817D8}" srcOrd="11" destOrd="0" presId="urn:microsoft.com/office/officeart/2005/8/layout/cycle5"/>
    <dgm:cxn modelId="{2924BCD9-9916-4877-8625-7D93DC87A751}" type="presParOf" srcId="{DD9F2687-BD2B-4CBC-860C-066928A0DEF6}" destId="{B8E0CFA6-CBB4-4C2D-8346-343769732820}" srcOrd="12" destOrd="0" presId="urn:microsoft.com/office/officeart/2005/8/layout/cycle5"/>
    <dgm:cxn modelId="{14656A18-1ACF-4162-940F-86CF0EFC1C71}" type="presParOf" srcId="{DD9F2687-BD2B-4CBC-860C-066928A0DEF6}" destId="{737BCBDC-9075-4D10-ABD3-D2D29EED8A79}" srcOrd="13" destOrd="0" presId="urn:microsoft.com/office/officeart/2005/8/layout/cycle5"/>
    <dgm:cxn modelId="{1B32C1CD-46B8-477F-B31A-D73F3A519C40}" type="presParOf" srcId="{DD9F2687-BD2B-4CBC-860C-066928A0DEF6}" destId="{724325B9-699E-4707-84DE-242C239EA3EB}" srcOrd="14" destOrd="0" presId="urn:microsoft.com/office/officeart/2005/8/layout/cycle5"/>
    <dgm:cxn modelId="{BBA6A252-4B41-4501-8FAD-F8C1ECDBB47F}" type="presParOf" srcId="{DD9F2687-BD2B-4CBC-860C-066928A0DEF6}" destId="{671290C1-C42A-4AAC-B08A-5A3EE1006AD9}" srcOrd="15" destOrd="0" presId="urn:microsoft.com/office/officeart/2005/8/layout/cycle5"/>
    <dgm:cxn modelId="{A7D2AC6E-F7B8-4916-A305-261C7A2B3357}" type="presParOf" srcId="{DD9F2687-BD2B-4CBC-860C-066928A0DEF6}" destId="{1263C845-C1EF-4EDD-9D7F-3C683658F53D}" srcOrd="16" destOrd="0" presId="urn:microsoft.com/office/officeart/2005/8/layout/cycle5"/>
    <dgm:cxn modelId="{F6E75B2B-A63B-483A-9792-137B552B6BCD}" type="presParOf" srcId="{DD9F2687-BD2B-4CBC-860C-066928A0DEF6}" destId="{887725F3-D6E2-4A4D-960E-67F3BC77216C}" srcOrd="17" destOrd="0" presId="urn:microsoft.com/office/officeart/2005/8/layout/cycle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45EFEF-752D-474D-8BF8-C879AB148971}"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EC"/>
        </a:p>
      </dgm:t>
    </dgm:pt>
    <dgm:pt modelId="{3BF9D60B-F032-4D72-80F4-CABECDE814ED}">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INTRODUCCIÓN</a:t>
          </a:r>
        </a:p>
      </dgm:t>
    </dgm:pt>
    <dgm:pt modelId="{5388DCF2-6630-468C-BBFD-07A0A6F4A369}" type="parTrans" cxnId="{DAFCA4F3-3095-42D0-A2CF-3DE6D46C52F6}">
      <dgm:prSet/>
      <dgm:spPr/>
      <dgm:t>
        <a:bodyPr/>
        <a:lstStyle/>
        <a:p>
          <a:endParaRPr lang="es-EC"/>
        </a:p>
      </dgm:t>
    </dgm:pt>
    <dgm:pt modelId="{5DB76A2D-B526-4C06-BEC3-1BC43EF890DE}" type="sibTrans" cxnId="{DAFCA4F3-3095-42D0-A2CF-3DE6D46C52F6}">
      <dgm:prSet/>
      <dgm:spPr/>
      <dgm:t>
        <a:bodyPr/>
        <a:lstStyle/>
        <a:p>
          <a:endParaRPr lang="es-EC"/>
        </a:p>
      </dgm:t>
    </dgm:pt>
    <dgm:pt modelId="{31450984-9338-4AE9-80FB-D221714F671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SISTEMA DE PROPULSIÓN PRINCIPAL</a:t>
          </a:r>
        </a:p>
      </dgm:t>
    </dgm:pt>
    <dgm:pt modelId="{D3F6F5CE-4306-4138-806C-8316891831A0}" type="parTrans" cxnId="{B6E620D6-38AF-4FA9-A0C6-73D07E344BE0}">
      <dgm:prSet/>
      <dgm:spPr/>
      <dgm:t>
        <a:bodyPr/>
        <a:lstStyle/>
        <a:p>
          <a:endParaRPr lang="es-EC"/>
        </a:p>
      </dgm:t>
    </dgm:pt>
    <dgm:pt modelId="{9EF54707-1E85-44E9-850E-7B95329BAC57}" type="sibTrans" cxnId="{B6E620D6-38AF-4FA9-A0C6-73D07E344BE0}">
      <dgm:prSet/>
      <dgm:spPr/>
      <dgm:t>
        <a:bodyPr/>
        <a:lstStyle/>
        <a:p>
          <a:endParaRPr lang="es-EC"/>
        </a:p>
      </dgm:t>
    </dgm:pt>
    <dgm:pt modelId="{C74CE175-2B62-4263-BAFD-9FDB232EC267}">
      <dgm:prSet phldrT="[Texto]" custT="1"/>
      <dgm:spPr>
        <a:solidFill>
          <a:srgbClr val="002060"/>
        </a:solidFill>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PROPUESTA</a:t>
          </a:r>
        </a:p>
      </dgm:t>
    </dgm:pt>
    <dgm:pt modelId="{629465E9-D660-4F7A-BA58-E4946F050DC1}" type="parTrans" cxnId="{ADC0954A-7EE6-4534-95FD-86BF094EA422}">
      <dgm:prSet/>
      <dgm:spPr/>
      <dgm:t>
        <a:bodyPr/>
        <a:lstStyle/>
        <a:p>
          <a:endParaRPr lang="es-EC"/>
        </a:p>
      </dgm:t>
    </dgm:pt>
    <dgm:pt modelId="{B280CB78-E1FA-40C9-876B-0511EF06E4D9}" type="sibTrans" cxnId="{ADC0954A-7EE6-4534-95FD-86BF094EA422}">
      <dgm:prSet/>
      <dgm:spPr/>
      <dgm:t>
        <a:bodyPr/>
        <a:lstStyle/>
        <a:p>
          <a:endParaRPr lang="es-EC"/>
        </a:p>
      </dgm:t>
    </dgm:pt>
    <dgm:pt modelId="{D3760A5C-8937-42ED-A29C-A3CE5B34F386}">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PARÁMETROS DE OPERACIÓN DE LA MM.PP.</a:t>
          </a:r>
          <a:endParaRPr lang="es-EC" sz="2400" dirty="0"/>
        </a:p>
      </dgm:t>
    </dgm:pt>
    <dgm:pt modelId="{B5160092-E2FA-4A89-8E81-32863E43A076}" type="sibTrans" cxnId="{C41505F3-D00D-4F51-838A-40722394C1FA}">
      <dgm:prSet/>
      <dgm:spPr/>
      <dgm:t>
        <a:bodyPr/>
        <a:lstStyle/>
        <a:p>
          <a:endParaRPr lang="es-EC"/>
        </a:p>
      </dgm:t>
    </dgm:pt>
    <dgm:pt modelId="{6B03AECC-D3C1-42C5-BE43-62DBF6EA03EB}" type="parTrans" cxnId="{C41505F3-D00D-4F51-838A-40722394C1FA}">
      <dgm:prSet/>
      <dgm:spPr/>
      <dgm:t>
        <a:bodyPr/>
        <a:lstStyle/>
        <a:p>
          <a:endParaRPr lang="es-EC"/>
        </a:p>
      </dgm:t>
    </dgm:pt>
    <dgm:pt modelId="{AFE74F3A-D231-43C5-ADF8-466C5A24F0DE}">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RECOMENDACIONES</a:t>
          </a:r>
        </a:p>
      </dgm:t>
    </dgm:pt>
    <dgm:pt modelId="{6294E20E-EC74-4B3F-83E6-B672C7D2644A}" type="parTrans" cxnId="{965884B8-FAFC-4414-96CB-3A0FCC8ECFE0}">
      <dgm:prSet/>
      <dgm:spPr/>
      <dgm:t>
        <a:bodyPr/>
        <a:lstStyle/>
        <a:p>
          <a:endParaRPr lang="es-EC"/>
        </a:p>
      </dgm:t>
    </dgm:pt>
    <dgm:pt modelId="{6EADF704-525C-436A-B57B-3B1172B50662}" type="sibTrans" cxnId="{965884B8-FAFC-4414-96CB-3A0FCC8ECFE0}">
      <dgm:prSet/>
      <dgm:spPr/>
      <dgm:t>
        <a:bodyPr/>
        <a:lstStyle/>
        <a:p>
          <a:endParaRPr lang="es-EC"/>
        </a:p>
      </dgm:t>
    </dgm:pt>
    <dgm:pt modelId="{E42AB5C5-62BD-4A2F-8F6E-32D52A4916BB}">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CONCLUSIONES</a:t>
          </a:r>
        </a:p>
      </dgm:t>
    </dgm:pt>
    <dgm:pt modelId="{4E236B4B-8310-46C6-864A-F746815EA4AE}" type="parTrans" cxnId="{CE2CF1F3-48E2-414E-8F4F-40417882314C}">
      <dgm:prSet/>
      <dgm:spPr/>
      <dgm:t>
        <a:bodyPr/>
        <a:lstStyle/>
        <a:p>
          <a:endParaRPr lang="es-EC"/>
        </a:p>
      </dgm:t>
    </dgm:pt>
    <dgm:pt modelId="{DD39FAD9-AACE-4869-9482-B4BD2EB8CE5C}" type="sibTrans" cxnId="{CE2CF1F3-48E2-414E-8F4F-40417882314C}">
      <dgm:prSet/>
      <dgm:spPr/>
      <dgm:t>
        <a:bodyPr/>
        <a:lstStyle/>
        <a:p>
          <a:endParaRPr lang="es-EC"/>
        </a:p>
      </dgm:t>
    </dgm:pt>
    <dgm:pt modelId="{624F1306-FDE3-428C-ACBC-9E916913F08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 GENERAL</a:t>
          </a:r>
        </a:p>
      </dgm:t>
    </dgm:pt>
    <dgm:pt modelId="{01E72634-B33C-4010-80BE-00CDECD0D400}" type="parTrans" cxnId="{DB2915FE-A965-482A-9284-D669218AB4DE}">
      <dgm:prSet/>
      <dgm:spPr/>
      <dgm:t>
        <a:bodyPr/>
        <a:lstStyle/>
        <a:p>
          <a:endParaRPr lang="es-EC"/>
        </a:p>
      </dgm:t>
    </dgm:pt>
    <dgm:pt modelId="{DB1A910D-D729-4807-A121-D7B975B85A68}" type="sibTrans" cxnId="{DB2915FE-A965-482A-9284-D669218AB4DE}">
      <dgm:prSet/>
      <dgm:spPr/>
      <dgm:t>
        <a:bodyPr/>
        <a:lstStyle/>
        <a:p>
          <a:endParaRPr lang="es-EC"/>
        </a:p>
      </dgm:t>
    </dgm:pt>
    <dgm:pt modelId="{4060A33F-B485-4655-AED9-6DD2E163CFAC}">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OBJETIVOS ESPECÍFICOS</a:t>
          </a:r>
        </a:p>
      </dgm:t>
    </dgm:pt>
    <dgm:pt modelId="{DB5A18BC-5DD9-486F-A763-0356F96B51DA}" type="parTrans" cxnId="{2336C8DB-3352-4637-A84D-210A990CD00B}">
      <dgm:prSet/>
      <dgm:spPr/>
      <dgm:t>
        <a:bodyPr/>
        <a:lstStyle/>
        <a:p>
          <a:endParaRPr lang="es-EC"/>
        </a:p>
      </dgm:t>
    </dgm:pt>
    <dgm:pt modelId="{7518BC07-6A19-48B8-AEB0-789DC217CF24}" type="sibTrans" cxnId="{2336C8DB-3352-4637-A84D-210A990CD00B}">
      <dgm:prSet/>
      <dgm:spPr/>
      <dgm:t>
        <a:bodyPr/>
        <a:lstStyle/>
        <a:p>
          <a:endParaRPr lang="es-EC"/>
        </a:p>
      </dgm:t>
    </dgm:pt>
    <dgm:pt modelId="{5D6EE85F-CB29-48F3-93E9-0A12EB842ADF}">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SINTESIS DE ENCUESTA</a:t>
          </a:r>
          <a:endParaRPr lang="es-EC" sz="2400" dirty="0"/>
        </a:p>
      </dgm:t>
    </dgm:pt>
    <dgm:pt modelId="{541AF361-11F3-4D1D-86C7-DB65FDAE4634}" type="parTrans" cxnId="{C4FCA24C-B511-4F92-91FC-E7980A7E554C}">
      <dgm:prSet/>
      <dgm:spPr/>
      <dgm:t>
        <a:bodyPr/>
        <a:lstStyle/>
        <a:p>
          <a:endParaRPr lang="es-EC"/>
        </a:p>
      </dgm:t>
    </dgm:pt>
    <dgm:pt modelId="{539BB762-F5BD-456C-8357-0F49F2D017FE}" type="sibTrans" cxnId="{C4FCA24C-B511-4F92-91FC-E7980A7E554C}">
      <dgm:prSet/>
      <dgm:spPr/>
      <dgm:t>
        <a:bodyPr/>
        <a:lstStyle/>
        <a:p>
          <a:endParaRPr lang="es-EC"/>
        </a:p>
      </dgm:t>
    </dgm:pt>
    <dgm:pt modelId="{D3B8F7E9-FA94-4B85-BEDE-67D1EC6E6FD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FENÓMENOS METEOROLÓGICOS </a:t>
          </a:r>
          <a:endParaRPr lang="es-EC" sz="2400" dirty="0"/>
        </a:p>
      </dgm:t>
    </dgm:pt>
    <dgm:pt modelId="{2AD1746B-9A6C-4033-99B9-65A20BE8AD8E}" type="parTrans" cxnId="{DB5C74CA-3BCE-4D38-A119-573E727BC4BE}">
      <dgm:prSet/>
      <dgm:spPr/>
      <dgm:t>
        <a:bodyPr/>
        <a:lstStyle/>
        <a:p>
          <a:endParaRPr lang="es-EC"/>
        </a:p>
      </dgm:t>
    </dgm:pt>
    <dgm:pt modelId="{4D9DA8E8-9F02-41BC-BD11-8C950568B179}" type="sibTrans" cxnId="{DB5C74CA-3BCE-4D38-A119-573E727BC4BE}">
      <dgm:prSet/>
      <dgm:spPr/>
      <dgm:t>
        <a:bodyPr/>
        <a:lstStyle/>
        <a:p>
          <a:endParaRPr lang="es-EC"/>
        </a:p>
      </dgm:t>
    </dgm:pt>
    <dgm:pt modelId="{D1E73AF5-D3FC-494E-930D-418A88297485}" type="pres">
      <dgm:prSet presAssocID="{5645EFEF-752D-474D-8BF8-C879AB148971}" presName="linear" presStyleCnt="0">
        <dgm:presLayoutVars>
          <dgm:dir/>
          <dgm:animLvl val="lvl"/>
          <dgm:resizeHandles val="exact"/>
        </dgm:presLayoutVars>
      </dgm:prSet>
      <dgm:spPr/>
      <dgm:t>
        <a:bodyPr/>
        <a:lstStyle/>
        <a:p>
          <a:endParaRPr lang="es-EC"/>
        </a:p>
      </dgm:t>
    </dgm:pt>
    <dgm:pt modelId="{2A10F3FD-1D17-49C4-9627-48ADAEFB005D}" type="pres">
      <dgm:prSet presAssocID="{3BF9D60B-F032-4D72-80F4-CABECDE814ED}" presName="parentLin" presStyleCnt="0"/>
      <dgm:spPr/>
    </dgm:pt>
    <dgm:pt modelId="{30D97798-9B41-4582-AD93-EFF44AB0CB3E}" type="pres">
      <dgm:prSet presAssocID="{3BF9D60B-F032-4D72-80F4-CABECDE814ED}" presName="parentLeftMargin" presStyleLbl="node1" presStyleIdx="0" presStyleCnt="10"/>
      <dgm:spPr/>
      <dgm:t>
        <a:bodyPr/>
        <a:lstStyle/>
        <a:p>
          <a:endParaRPr lang="es-EC"/>
        </a:p>
      </dgm:t>
    </dgm:pt>
    <dgm:pt modelId="{22E4E921-F5EC-4419-8F60-90D3E01311AF}" type="pres">
      <dgm:prSet presAssocID="{3BF9D60B-F032-4D72-80F4-CABECDE814ED}" presName="parentText" presStyleLbl="node1" presStyleIdx="0" presStyleCnt="10" custScaleX="125284" custScaleY="151318">
        <dgm:presLayoutVars>
          <dgm:chMax val="0"/>
          <dgm:bulletEnabled val="1"/>
        </dgm:presLayoutVars>
      </dgm:prSet>
      <dgm:spPr/>
      <dgm:t>
        <a:bodyPr/>
        <a:lstStyle/>
        <a:p>
          <a:endParaRPr lang="es-EC"/>
        </a:p>
      </dgm:t>
    </dgm:pt>
    <dgm:pt modelId="{22B1BCBC-C663-4F98-92AE-8F87FA871721}" type="pres">
      <dgm:prSet presAssocID="{3BF9D60B-F032-4D72-80F4-CABECDE814ED}" presName="negativeSpace" presStyleCnt="0"/>
      <dgm:spPr/>
    </dgm:pt>
    <dgm:pt modelId="{B096930A-7A00-480F-8720-008AE6B77947}" type="pres">
      <dgm:prSet presAssocID="{3BF9D60B-F032-4D72-80F4-CABECDE814ED}" presName="childText" presStyleLbl="conFgAcc1" presStyleIdx="0" presStyleCnt="10">
        <dgm:presLayoutVars>
          <dgm:bulletEnabled val="1"/>
        </dgm:presLayoutVars>
      </dgm:prSet>
      <dgm:spPr/>
    </dgm:pt>
    <dgm:pt modelId="{6296A228-4829-4D28-8FD0-566E6F513A0A}" type="pres">
      <dgm:prSet presAssocID="{5DB76A2D-B526-4C06-BEC3-1BC43EF890DE}" presName="spaceBetweenRectangles" presStyleCnt="0"/>
      <dgm:spPr/>
    </dgm:pt>
    <dgm:pt modelId="{A0F16E86-A5C7-400E-B82B-B19A38102350}" type="pres">
      <dgm:prSet presAssocID="{624F1306-FDE3-428C-ACBC-9E916913F080}" presName="parentLin" presStyleCnt="0"/>
      <dgm:spPr/>
    </dgm:pt>
    <dgm:pt modelId="{C3511200-587A-4FDF-950B-A9BD12A6848C}" type="pres">
      <dgm:prSet presAssocID="{624F1306-FDE3-428C-ACBC-9E916913F080}" presName="parentLeftMargin" presStyleLbl="node1" presStyleIdx="0" presStyleCnt="10"/>
      <dgm:spPr/>
      <dgm:t>
        <a:bodyPr/>
        <a:lstStyle/>
        <a:p>
          <a:endParaRPr lang="es-EC"/>
        </a:p>
      </dgm:t>
    </dgm:pt>
    <dgm:pt modelId="{71925C8C-E453-465E-AB38-90617FE47D8B}" type="pres">
      <dgm:prSet presAssocID="{624F1306-FDE3-428C-ACBC-9E916913F080}" presName="parentText" presStyleLbl="node1" presStyleIdx="1" presStyleCnt="10" custScaleX="125284" custScaleY="151318">
        <dgm:presLayoutVars>
          <dgm:chMax val="0"/>
          <dgm:bulletEnabled val="1"/>
        </dgm:presLayoutVars>
      </dgm:prSet>
      <dgm:spPr/>
      <dgm:t>
        <a:bodyPr/>
        <a:lstStyle/>
        <a:p>
          <a:endParaRPr lang="es-EC"/>
        </a:p>
      </dgm:t>
    </dgm:pt>
    <dgm:pt modelId="{47347F19-A781-425C-B2B2-6597884E35A3}" type="pres">
      <dgm:prSet presAssocID="{624F1306-FDE3-428C-ACBC-9E916913F080}" presName="negativeSpace" presStyleCnt="0"/>
      <dgm:spPr/>
    </dgm:pt>
    <dgm:pt modelId="{079997A5-BDB8-4600-B5E0-24937BA0ACB7}" type="pres">
      <dgm:prSet presAssocID="{624F1306-FDE3-428C-ACBC-9E916913F080}" presName="childText" presStyleLbl="conFgAcc1" presStyleIdx="1" presStyleCnt="10">
        <dgm:presLayoutVars>
          <dgm:bulletEnabled val="1"/>
        </dgm:presLayoutVars>
      </dgm:prSet>
      <dgm:spPr/>
    </dgm:pt>
    <dgm:pt modelId="{362498DB-C7B8-4226-B558-64506CCB31DC}" type="pres">
      <dgm:prSet presAssocID="{DB1A910D-D729-4807-A121-D7B975B85A68}" presName="spaceBetweenRectangles" presStyleCnt="0"/>
      <dgm:spPr/>
    </dgm:pt>
    <dgm:pt modelId="{2C0AE411-75C1-418B-8052-2A4DBB25B58E}" type="pres">
      <dgm:prSet presAssocID="{4060A33F-B485-4655-AED9-6DD2E163CFAC}" presName="parentLin" presStyleCnt="0"/>
      <dgm:spPr/>
    </dgm:pt>
    <dgm:pt modelId="{483B19D6-5C4C-4B19-8211-7809C837BF48}" type="pres">
      <dgm:prSet presAssocID="{4060A33F-B485-4655-AED9-6DD2E163CFAC}" presName="parentLeftMargin" presStyleLbl="node1" presStyleIdx="1" presStyleCnt="10"/>
      <dgm:spPr/>
      <dgm:t>
        <a:bodyPr/>
        <a:lstStyle/>
        <a:p>
          <a:endParaRPr lang="es-EC"/>
        </a:p>
      </dgm:t>
    </dgm:pt>
    <dgm:pt modelId="{4B3643EF-2FBC-4575-B3E3-D8251CF2B85D}" type="pres">
      <dgm:prSet presAssocID="{4060A33F-B485-4655-AED9-6DD2E163CFAC}" presName="parentText" presStyleLbl="node1" presStyleIdx="2" presStyleCnt="10" custScaleX="125284" custScaleY="151318">
        <dgm:presLayoutVars>
          <dgm:chMax val="0"/>
          <dgm:bulletEnabled val="1"/>
        </dgm:presLayoutVars>
      </dgm:prSet>
      <dgm:spPr/>
      <dgm:t>
        <a:bodyPr/>
        <a:lstStyle/>
        <a:p>
          <a:endParaRPr lang="es-EC"/>
        </a:p>
      </dgm:t>
    </dgm:pt>
    <dgm:pt modelId="{78E85A9B-D211-4415-B824-0D51FC87CD28}" type="pres">
      <dgm:prSet presAssocID="{4060A33F-B485-4655-AED9-6DD2E163CFAC}" presName="negativeSpace" presStyleCnt="0"/>
      <dgm:spPr/>
    </dgm:pt>
    <dgm:pt modelId="{F5E00534-891F-4100-8DD1-9772277E6DED}" type="pres">
      <dgm:prSet presAssocID="{4060A33F-B485-4655-AED9-6DD2E163CFAC}" presName="childText" presStyleLbl="conFgAcc1" presStyleIdx="2" presStyleCnt="10">
        <dgm:presLayoutVars>
          <dgm:bulletEnabled val="1"/>
        </dgm:presLayoutVars>
      </dgm:prSet>
      <dgm:spPr/>
    </dgm:pt>
    <dgm:pt modelId="{31E23F40-97BE-49E5-849C-8B79B5A9731A}" type="pres">
      <dgm:prSet presAssocID="{7518BC07-6A19-48B8-AEB0-789DC217CF24}" presName="spaceBetweenRectangles" presStyleCnt="0"/>
      <dgm:spPr/>
    </dgm:pt>
    <dgm:pt modelId="{BD53897C-D830-4FFA-8632-4D62C31B2E2F}" type="pres">
      <dgm:prSet presAssocID="{31450984-9338-4AE9-80FB-D221714F671E}" presName="parentLin" presStyleCnt="0"/>
      <dgm:spPr/>
    </dgm:pt>
    <dgm:pt modelId="{44E25311-673E-4706-A320-AC67F007FD6C}" type="pres">
      <dgm:prSet presAssocID="{31450984-9338-4AE9-80FB-D221714F671E}" presName="parentLeftMargin" presStyleLbl="node1" presStyleIdx="2" presStyleCnt="10"/>
      <dgm:spPr/>
      <dgm:t>
        <a:bodyPr/>
        <a:lstStyle/>
        <a:p>
          <a:endParaRPr lang="es-EC"/>
        </a:p>
      </dgm:t>
    </dgm:pt>
    <dgm:pt modelId="{C9BEF312-F242-4F00-AE81-CB0F082B0299}" type="pres">
      <dgm:prSet presAssocID="{31450984-9338-4AE9-80FB-D221714F671E}" presName="parentText" presStyleLbl="node1" presStyleIdx="3" presStyleCnt="10" custScaleX="125284" custScaleY="151318">
        <dgm:presLayoutVars>
          <dgm:chMax val="0"/>
          <dgm:bulletEnabled val="1"/>
        </dgm:presLayoutVars>
      </dgm:prSet>
      <dgm:spPr/>
      <dgm:t>
        <a:bodyPr/>
        <a:lstStyle/>
        <a:p>
          <a:endParaRPr lang="es-EC"/>
        </a:p>
      </dgm:t>
    </dgm:pt>
    <dgm:pt modelId="{42990093-7FD1-4777-8087-81E0358D8776}" type="pres">
      <dgm:prSet presAssocID="{31450984-9338-4AE9-80FB-D221714F671E}" presName="negativeSpace" presStyleCnt="0"/>
      <dgm:spPr/>
    </dgm:pt>
    <dgm:pt modelId="{8EBE5816-9DCD-4792-89AC-91504D891848}" type="pres">
      <dgm:prSet presAssocID="{31450984-9338-4AE9-80FB-D221714F671E}" presName="childText" presStyleLbl="conFgAcc1" presStyleIdx="3" presStyleCnt="10">
        <dgm:presLayoutVars>
          <dgm:bulletEnabled val="1"/>
        </dgm:presLayoutVars>
      </dgm:prSet>
      <dgm:spPr/>
    </dgm:pt>
    <dgm:pt modelId="{E51504E9-2125-4582-9373-1F61546A3216}" type="pres">
      <dgm:prSet presAssocID="{9EF54707-1E85-44E9-850E-7B95329BAC57}" presName="spaceBetweenRectangles" presStyleCnt="0"/>
      <dgm:spPr/>
    </dgm:pt>
    <dgm:pt modelId="{A963B8F7-3368-40D4-8461-F5E8AB1C79E8}" type="pres">
      <dgm:prSet presAssocID="{D3760A5C-8937-42ED-A29C-A3CE5B34F386}" presName="parentLin" presStyleCnt="0"/>
      <dgm:spPr/>
    </dgm:pt>
    <dgm:pt modelId="{48AD32FE-8010-4E8B-B330-C13239435075}" type="pres">
      <dgm:prSet presAssocID="{D3760A5C-8937-42ED-A29C-A3CE5B34F386}" presName="parentLeftMargin" presStyleLbl="node1" presStyleIdx="3" presStyleCnt="10"/>
      <dgm:spPr/>
      <dgm:t>
        <a:bodyPr/>
        <a:lstStyle/>
        <a:p>
          <a:endParaRPr lang="es-EC"/>
        </a:p>
      </dgm:t>
    </dgm:pt>
    <dgm:pt modelId="{F2AE71C9-BDC0-414B-B94A-E9817E2E8F7F}" type="pres">
      <dgm:prSet presAssocID="{D3760A5C-8937-42ED-A29C-A3CE5B34F386}" presName="parentText" presStyleLbl="node1" presStyleIdx="4" presStyleCnt="10" custScaleX="125284" custScaleY="151318">
        <dgm:presLayoutVars>
          <dgm:chMax val="0"/>
          <dgm:bulletEnabled val="1"/>
        </dgm:presLayoutVars>
      </dgm:prSet>
      <dgm:spPr/>
      <dgm:t>
        <a:bodyPr/>
        <a:lstStyle/>
        <a:p>
          <a:endParaRPr lang="es-EC"/>
        </a:p>
      </dgm:t>
    </dgm:pt>
    <dgm:pt modelId="{674124C6-ADCB-423D-A474-1D284BBC6F7D}" type="pres">
      <dgm:prSet presAssocID="{D3760A5C-8937-42ED-A29C-A3CE5B34F386}" presName="negativeSpace" presStyleCnt="0"/>
      <dgm:spPr/>
    </dgm:pt>
    <dgm:pt modelId="{D5930BAE-8080-47AE-82D8-A2D8AD949CEB}" type="pres">
      <dgm:prSet presAssocID="{D3760A5C-8937-42ED-A29C-A3CE5B34F386}" presName="childText" presStyleLbl="conFgAcc1" presStyleIdx="4" presStyleCnt="10">
        <dgm:presLayoutVars>
          <dgm:bulletEnabled val="1"/>
        </dgm:presLayoutVars>
      </dgm:prSet>
      <dgm:spPr/>
    </dgm:pt>
    <dgm:pt modelId="{B641140E-29CD-4573-A29B-4C386951D421}" type="pres">
      <dgm:prSet presAssocID="{B5160092-E2FA-4A89-8E81-32863E43A076}" presName="spaceBetweenRectangles" presStyleCnt="0"/>
      <dgm:spPr/>
    </dgm:pt>
    <dgm:pt modelId="{D0ACB33E-5D66-4183-A069-0BDCC675FD93}" type="pres">
      <dgm:prSet presAssocID="{D3B8F7E9-FA94-4B85-BEDE-67D1EC6E6FDE}" presName="parentLin" presStyleCnt="0"/>
      <dgm:spPr/>
    </dgm:pt>
    <dgm:pt modelId="{506E6F29-3614-4978-805C-2066888B19C8}" type="pres">
      <dgm:prSet presAssocID="{D3B8F7E9-FA94-4B85-BEDE-67D1EC6E6FDE}" presName="parentLeftMargin" presStyleLbl="node1" presStyleIdx="4" presStyleCnt="10"/>
      <dgm:spPr/>
      <dgm:t>
        <a:bodyPr/>
        <a:lstStyle/>
        <a:p>
          <a:endParaRPr lang="es-EC"/>
        </a:p>
      </dgm:t>
    </dgm:pt>
    <dgm:pt modelId="{25234672-12C0-4963-BCDA-0901B257F83F}" type="pres">
      <dgm:prSet presAssocID="{D3B8F7E9-FA94-4B85-BEDE-67D1EC6E6FDE}" presName="parentText" presStyleLbl="node1" presStyleIdx="5" presStyleCnt="10" custScaleX="125284" custScaleY="151318">
        <dgm:presLayoutVars>
          <dgm:chMax val="0"/>
          <dgm:bulletEnabled val="1"/>
        </dgm:presLayoutVars>
      </dgm:prSet>
      <dgm:spPr/>
      <dgm:t>
        <a:bodyPr/>
        <a:lstStyle/>
        <a:p>
          <a:endParaRPr lang="es-EC"/>
        </a:p>
      </dgm:t>
    </dgm:pt>
    <dgm:pt modelId="{C7C9BED8-BC1F-4326-9098-F6CED240A963}" type="pres">
      <dgm:prSet presAssocID="{D3B8F7E9-FA94-4B85-BEDE-67D1EC6E6FDE}" presName="negativeSpace" presStyleCnt="0"/>
      <dgm:spPr/>
    </dgm:pt>
    <dgm:pt modelId="{73130520-39C5-4474-8F90-D71684D4EC83}" type="pres">
      <dgm:prSet presAssocID="{D3B8F7E9-FA94-4B85-BEDE-67D1EC6E6FDE}" presName="childText" presStyleLbl="conFgAcc1" presStyleIdx="5" presStyleCnt="10">
        <dgm:presLayoutVars>
          <dgm:bulletEnabled val="1"/>
        </dgm:presLayoutVars>
      </dgm:prSet>
      <dgm:spPr/>
    </dgm:pt>
    <dgm:pt modelId="{CEFC7CB5-7044-4FD2-A341-95BAE4B0310A}" type="pres">
      <dgm:prSet presAssocID="{4D9DA8E8-9F02-41BC-BD11-8C950568B179}" presName="spaceBetweenRectangles" presStyleCnt="0"/>
      <dgm:spPr/>
    </dgm:pt>
    <dgm:pt modelId="{E159029E-2747-4E4C-89B1-0B98BCFA9116}" type="pres">
      <dgm:prSet presAssocID="{5D6EE85F-CB29-48F3-93E9-0A12EB842ADF}" presName="parentLin" presStyleCnt="0"/>
      <dgm:spPr/>
    </dgm:pt>
    <dgm:pt modelId="{1E9A5CEF-BA0E-47AA-94E3-FA81D81511BA}" type="pres">
      <dgm:prSet presAssocID="{5D6EE85F-CB29-48F3-93E9-0A12EB842ADF}" presName="parentLeftMargin" presStyleLbl="node1" presStyleIdx="5" presStyleCnt="10"/>
      <dgm:spPr/>
      <dgm:t>
        <a:bodyPr/>
        <a:lstStyle/>
        <a:p>
          <a:endParaRPr lang="es-EC"/>
        </a:p>
      </dgm:t>
    </dgm:pt>
    <dgm:pt modelId="{B88FBCF5-7BE7-449E-8976-34AC7ED19E18}" type="pres">
      <dgm:prSet presAssocID="{5D6EE85F-CB29-48F3-93E9-0A12EB842ADF}" presName="parentText" presStyleLbl="node1" presStyleIdx="6" presStyleCnt="10" custScaleX="125284" custScaleY="151318">
        <dgm:presLayoutVars>
          <dgm:chMax val="0"/>
          <dgm:bulletEnabled val="1"/>
        </dgm:presLayoutVars>
      </dgm:prSet>
      <dgm:spPr/>
      <dgm:t>
        <a:bodyPr/>
        <a:lstStyle/>
        <a:p>
          <a:endParaRPr lang="es-EC"/>
        </a:p>
      </dgm:t>
    </dgm:pt>
    <dgm:pt modelId="{8438878F-B7CA-4210-968A-2932063B924F}" type="pres">
      <dgm:prSet presAssocID="{5D6EE85F-CB29-48F3-93E9-0A12EB842ADF}" presName="negativeSpace" presStyleCnt="0"/>
      <dgm:spPr/>
    </dgm:pt>
    <dgm:pt modelId="{F91BC244-5FA4-4247-B8E1-FB5C89AA3F04}" type="pres">
      <dgm:prSet presAssocID="{5D6EE85F-CB29-48F3-93E9-0A12EB842ADF}" presName="childText" presStyleLbl="conFgAcc1" presStyleIdx="6" presStyleCnt="10">
        <dgm:presLayoutVars>
          <dgm:bulletEnabled val="1"/>
        </dgm:presLayoutVars>
      </dgm:prSet>
      <dgm:spPr/>
    </dgm:pt>
    <dgm:pt modelId="{1518D963-BA4B-451C-B81A-1E3FC43E3B01}" type="pres">
      <dgm:prSet presAssocID="{539BB762-F5BD-456C-8357-0F49F2D017FE}" presName="spaceBetweenRectangles" presStyleCnt="0"/>
      <dgm:spPr/>
    </dgm:pt>
    <dgm:pt modelId="{22AB01DA-4851-4E68-8956-79B1DDFDE783}" type="pres">
      <dgm:prSet presAssocID="{C74CE175-2B62-4263-BAFD-9FDB232EC267}" presName="parentLin" presStyleCnt="0"/>
      <dgm:spPr/>
    </dgm:pt>
    <dgm:pt modelId="{47F546B1-236B-4181-9499-7AA596E8420B}" type="pres">
      <dgm:prSet presAssocID="{C74CE175-2B62-4263-BAFD-9FDB232EC267}" presName="parentLeftMargin" presStyleLbl="node1" presStyleIdx="6" presStyleCnt="10"/>
      <dgm:spPr/>
      <dgm:t>
        <a:bodyPr/>
        <a:lstStyle/>
        <a:p>
          <a:endParaRPr lang="es-EC"/>
        </a:p>
      </dgm:t>
    </dgm:pt>
    <dgm:pt modelId="{19F5D3E5-9E2D-4D18-B051-6D4B0B24ABB6}" type="pres">
      <dgm:prSet presAssocID="{C74CE175-2B62-4263-BAFD-9FDB232EC267}" presName="parentText" presStyleLbl="node1" presStyleIdx="7" presStyleCnt="10" custScaleX="125284" custScaleY="151318">
        <dgm:presLayoutVars>
          <dgm:chMax val="0"/>
          <dgm:bulletEnabled val="1"/>
        </dgm:presLayoutVars>
      </dgm:prSet>
      <dgm:spPr/>
      <dgm:t>
        <a:bodyPr/>
        <a:lstStyle/>
        <a:p>
          <a:endParaRPr lang="es-EC"/>
        </a:p>
      </dgm:t>
    </dgm:pt>
    <dgm:pt modelId="{9866EFFD-F09B-4737-8F46-8CCD2D1F53AC}" type="pres">
      <dgm:prSet presAssocID="{C74CE175-2B62-4263-BAFD-9FDB232EC267}" presName="negativeSpace" presStyleCnt="0"/>
      <dgm:spPr/>
    </dgm:pt>
    <dgm:pt modelId="{FA224919-07AD-4B86-90D0-350E314668CD}" type="pres">
      <dgm:prSet presAssocID="{C74CE175-2B62-4263-BAFD-9FDB232EC267}" presName="childText" presStyleLbl="conFgAcc1" presStyleIdx="7" presStyleCnt="10">
        <dgm:presLayoutVars>
          <dgm:bulletEnabled val="1"/>
        </dgm:presLayoutVars>
      </dgm:prSet>
      <dgm:spPr/>
    </dgm:pt>
    <dgm:pt modelId="{A674B311-03C5-458D-9DFC-9D182C2F92C9}" type="pres">
      <dgm:prSet presAssocID="{B280CB78-E1FA-40C9-876B-0511EF06E4D9}" presName="spaceBetweenRectangles" presStyleCnt="0"/>
      <dgm:spPr/>
    </dgm:pt>
    <dgm:pt modelId="{9929B2FB-1C8C-40BC-BB1F-76593BB3C322}" type="pres">
      <dgm:prSet presAssocID="{E42AB5C5-62BD-4A2F-8F6E-32D52A4916BB}" presName="parentLin" presStyleCnt="0"/>
      <dgm:spPr/>
    </dgm:pt>
    <dgm:pt modelId="{DBE79D28-F973-4721-BCB3-D81357411B00}" type="pres">
      <dgm:prSet presAssocID="{E42AB5C5-62BD-4A2F-8F6E-32D52A4916BB}" presName="parentLeftMargin" presStyleLbl="node1" presStyleIdx="7" presStyleCnt="10"/>
      <dgm:spPr/>
      <dgm:t>
        <a:bodyPr/>
        <a:lstStyle/>
        <a:p>
          <a:endParaRPr lang="es-EC"/>
        </a:p>
      </dgm:t>
    </dgm:pt>
    <dgm:pt modelId="{2B492E23-A8F6-4B97-94AE-AE7ACC66845A}" type="pres">
      <dgm:prSet presAssocID="{E42AB5C5-62BD-4A2F-8F6E-32D52A4916BB}" presName="parentText" presStyleLbl="node1" presStyleIdx="8" presStyleCnt="10" custScaleX="125284" custScaleY="151318">
        <dgm:presLayoutVars>
          <dgm:chMax val="0"/>
          <dgm:bulletEnabled val="1"/>
        </dgm:presLayoutVars>
      </dgm:prSet>
      <dgm:spPr/>
      <dgm:t>
        <a:bodyPr/>
        <a:lstStyle/>
        <a:p>
          <a:endParaRPr lang="es-EC"/>
        </a:p>
      </dgm:t>
    </dgm:pt>
    <dgm:pt modelId="{D77CD28E-CC76-4A9F-9CF3-CB7165A70727}" type="pres">
      <dgm:prSet presAssocID="{E42AB5C5-62BD-4A2F-8F6E-32D52A4916BB}" presName="negativeSpace" presStyleCnt="0"/>
      <dgm:spPr/>
    </dgm:pt>
    <dgm:pt modelId="{F83072CE-1CC0-4DA7-863B-EA3FBF8329CF}" type="pres">
      <dgm:prSet presAssocID="{E42AB5C5-62BD-4A2F-8F6E-32D52A4916BB}" presName="childText" presStyleLbl="conFgAcc1" presStyleIdx="8" presStyleCnt="10">
        <dgm:presLayoutVars>
          <dgm:bulletEnabled val="1"/>
        </dgm:presLayoutVars>
      </dgm:prSet>
      <dgm:spPr/>
    </dgm:pt>
    <dgm:pt modelId="{D9671E18-388F-4C3E-A597-7F4CB47AE78B}" type="pres">
      <dgm:prSet presAssocID="{DD39FAD9-AACE-4869-9482-B4BD2EB8CE5C}" presName="spaceBetweenRectangles" presStyleCnt="0"/>
      <dgm:spPr/>
    </dgm:pt>
    <dgm:pt modelId="{6BEA5D2F-670D-453F-B2C4-0A8BB438656A}" type="pres">
      <dgm:prSet presAssocID="{AFE74F3A-D231-43C5-ADF8-466C5A24F0DE}" presName="parentLin" presStyleCnt="0"/>
      <dgm:spPr/>
    </dgm:pt>
    <dgm:pt modelId="{9C963207-B329-4974-B78A-30C1087A14D1}" type="pres">
      <dgm:prSet presAssocID="{AFE74F3A-D231-43C5-ADF8-466C5A24F0DE}" presName="parentLeftMargin" presStyleLbl="node1" presStyleIdx="8" presStyleCnt="10"/>
      <dgm:spPr/>
      <dgm:t>
        <a:bodyPr/>
        <a:lstStyle/>
        <a:p>
          <a:endParaRPr lang="es-EC"/>
        </a:p>
      </dgm:t>
    </dgm:pt>
    <dgm:pt modelId="{BC263486-53E3-4F7D-9A1D-4B575B8AA1D3}" type="pres">
      <dgm:prSet presAssocID="{AFE74F3A-D231-43C5-ADF8-466C5A24F0DE}" presName="parentText" presStyleLbl="node1" presStyleIdx="9" presStyleCnt="10" custScaleX="125284" custScaleY="151318">
        <dgm:presLayoutVars>
          <dgm:chMax val="0"/>
          <dgm:bulletEnabled val="1"/>
        </dgm:presLayoutVars>
      </dgm:prSet>
      <dgm:spPr/>
      <dgm:t>
        <a:bodyPr/>
        <a:lstStyle/>
        <a:p>
          <a:endParaRPr lang="es-EC"/>
        </a:p>
      </dgm:t>
    </dgm:pt>
    <dgm:pt modelId="{D1C028E7-7433-4009-B680-37E483F3F22A}" type="pres">
      <dgm:prSet presAssocID="{AFE74F3A-D231-43C5-ADF8-466C5A24F0DE}" presName="negativeSpace" presStyleCnt="0"/>
      <dgm:spPr/>
    </dgm:pt>
    <dgm:pt modelId="{CFF3081A-BE33-4DDE-8221-33B50EA2073E}" type="pres">
      <dgm:prSet presAssocID="{AFE74F3A-D231-43C5-ADF8-466C5A24F0DE}" presName="childText" presStyleLbl="conFgAcc1" presStyleIdx="9" presStyleCnt="10">
        <dgm:presLayoutVars>
          <dgm:bulletEnabled val="1"/>
        </dgm:presLayoutVars>
      </dgm:prSet>
      <dgm:spPr/>
    </dgm:pt>
  </dgm:ptLst>
  <dgm:cxnLst>
    <dgm:cxn modelId="{4D9DA01B-A336-4D73-B337-CE9DBF711380}" type="presOf" srcId="{C74CE175-2B62-4263-BAFD-9FDB232EC267}" destId="{19F5D3E5-9E2D-4D18-B051-6D4B0B24ABB6}" srcOrd="1" destOrd="0" presId="urn:microsoft.com/office/officeart/2005/8/layout/list1"/>
    <dgm:cxn modelId="{C41505F3-D00D-4F51-838A-40722394C1FA}" srcId="{5645EFEF-752D-474D-8BF8-C879AB148971}" destId="{D3760A5C-8937-42ED-A29C-A3CE5B34F386}" srcOrd="4" destOrd="0" parTransId="{6B03AECC-D3C1-42C5-BE43-62DBF6EA03EB}" sibTransId="{B5160092-E2FA-4A89-8E81-32863E43A076}"/>
    <dgm:cxn modelId="{69DF27EE-A0C0-421C-9F08-7E9F2901CD5B}" type="presOf" srcId="{4060A33F-B485-4655-AED9-6DD2E163CFAC}" destId="{4B3643EF-2FBC-4575-B3E3-D8251CF2B85D}" srcOrd="1" destOrd="0" presId="urn:microsoft.com/office/officeart/2005/8/layout/list1"/>
    <dgm:cxn modelId="{A46FB61D-9752-4270-AC05-120EC2DAC128}" type="presOf" srcId="{3BF9D60B-F032-4D72-80F4-CABECDE814ED}" destId="{22E4E921-F5EC-4419-8F60-90D3E01311AF}" srcOrd="1" destOrd="0" presId="urn:microsoft.com/office/officeart/2005/8/layout/list1"/>
    <dgm:cxn modelId="{B6E620D6-38AF-4FA9-A0C6-73D07E344BE0}" srcId="{5645EFEF-752D-474D-8BF8-C879AB148971}" destId="{31450984-9338-4AE9-80FB-D221714F671E}" srcOrd="3" destOrd="0" parTransId="{D3F6F5CE-4306-4138-806C-8316891831A0}" sibTransId="{9EF54707-1E85-44E9-850E-7B95329BAC57}"/>
    <dgm:cxn modelId="{DB5C74CA-3BCE-4D38-A119-573E727BC4BE}" srcId="{5645EFEF-752D-474D-8BF8-C879AB148971}" destId="{D3B8F7E9-FA94-4B85-BEDE-67D1EC6E6FDE}" srcOrd="5" destOrd="0" parTransId="{2AD1746B-9A6C-4033-99B9-65A20BE8AD8E}" sibTransId="{4D9DA8E8-9F02-41BC-BD11-8C950568B179}"/>
    <dgm:cxn modelId="{2336C8DB-3352-4637-A84D-210A990CD00B}" srcId="{5645EFEF-752D-474D-8BF8-C879AB148971}" destId="{4060A33F-B485-4655-AED9-6DD2E163CFAC}" srcOrd="2" destOrd="0" parTransId="{DB5A18BC-5DD9-486F-A763-0356F96B51DA}" sibTransId="{7518BC07-6A19-48B8-AEB0-789DC217CF24}"/>
    <dgm:cxn modelId="{918AD209-25CA-4C8D-9E3A-290EA38CA2FB}" type="presOf" srcId="{5645EFEF-752D-474D-8BF8-C879AB148971}" destId="{D1E73AF5-D3FC-494E-930D-418A88297485}" srcOrd="0" destOrd="0" presId="urn:microsoft.com/office/officeart/2005/8/layout/list1"/>
    <dgm:cxn modelId="{743FD29F-31FC-459F-98B7-4C923CDC8CE2}" type="presOf" srcId="{D3B8F7E9-FA94-4B85-BEDE-67D1EC6E6FDE}" destId="{506E6F29-3614-4978-805C-2066888B19C8}" srcOrd="0" destOrd="0" presId="urn:microsoft.com/office/officeart/2005/8/layout/list1"/>
    <dgm:cxn modelId="{B940638C-0C03-4631-9D17-50C813E83933}" type="presOf" srcId="{5D6EE85F-CB29-48F3-93E9-0A12EB842ADF}" destId="{1E9A5CEF-BA0E-47AA-94E3-FA81D81511BA}" srcOrd="0" destOrd="0" presId="urn:microsoft.com/office/officeart/2005/8/layout/list1"/>
    <dgm:cxn modelId="{50443FB3-E93D-4F09-A84B-17104D3D2F80}" type="presOf" srcId="{AFE74F3A-D231-43C5-ADF8-466C5A24F0DE}" destId="{BC263486-53E3-4F7D-9A1D-4B575B8AA1D3}" srcOrd="1" destOrd="0" presId="urn:microsoft.com/office/officeart/2005/8/layout/list1"/>
    <dgm:cxn modelId="{C4FCA24C-B511-4F92-91FC-E7980A7E554C}" srcId="{5645EFEF-752D-474D-8BF8-C879AB148971}" destId="{5D6EE85F-CB29-48F3-93E9-0A12EB842ADF}" srcOrd="6" destOrd="0" parTransId="{541AF361-11F3-4D1D-86C7-DB65FDAE4634}" sibTransId="{539BB762-F5BD-456C-8357-0F49F2D017FE}"/>
    <dgm:cxn modelId="{EAB013E9-587C-4900-8225-355F35BC332C}" type="presOf" srcId="{E42AB5C5-62BD-4A2F-8F6E-32D52A4916BB}" destId="{2B492E23-A8F6-4B97-94AE-AE7ACC66845A}" srcOrd="1" destOrd="0" presId="urn:microsoft.com/office/officeart/2005/8/layout/list1"/>
    <dgm:cxn modelId="{A35B08DD-ADE1-481E-BB38-6890CEFEECA1}" type="presOf" srcId="{4060A33F-B485-4655-AED9-6DD2E163CFAC}" destId="{483B19D6-5C4C-4B19-8211-7809C837BF48}" srcOrd="0" destOrd="0" presId="urn:microsoft.com/office/officeart/2005/8/layout/list1"/>
    <dgm:cxn modelId="{6F43C20C-8F8D-447A-B101-A2D14C0A7B2E}" type="presOf" srcId="{3BF9D60B-F032-4D72-80F4-CABECDE814ED}" destId="{30D97798-9B41-4582-AD93-EFF44AB0CB3E}" srcOrd="0" destOrd="0" presId="urn:microsoft.com/office/officeart/2005/8/layout/list1"/>
    <dgm:cxn modelId="{3C5713E2-059C-4F83-AC58-BAA24E33841D}" type="presOf" srcId="{E42AB5C5-62BD-4A2F-8F6E-32D52A4916BB}" destId="{DBE79D28-F973-4721-BCB3-D81357411B00}" srcOrd="0" destOrd="0" presId="urn:microsoft.com/office/officeart/2005/8/layout/list1"/>
    <dgm:cxn modelId="{34776E10-43B3-4762-BA86-BA56889A4C2B}" type="presOf" srcId="{AFE74F3A-D231-43C5-ADF8-466C5A24F0DE}" destId="{9C963207-B329-4974-B78A-30C1087A14D1}" srcOrd="0" destOrd="0" presId="urn:microsoft.com/office/officeart/2005/8/layout/list1"/>
    <dgm:cxn modelId="{82D32002-5C65-4CB2-B020-952E17BFF5AE}" type="presOf" srcId="{624F1306-FDE3-428C-ACBC-9E916913F080}" destId="{71925C8C-E453-465E-AB38-90617FE47D8B}" srcOrd="1" destOrd="0" presId="urn:microsoft.com/office/officeart/2005/8/layout/list1"/>
    <dgm:cxn modelId="{DB2915FE-A965-482A-9284-D669218AB4DE}" srcId="{5645EFEF-752D-474D-8BF8-C879AB148971}" destId="{624F1306-FDE3-428C-ACBC-9E916913F080}" srcOrd="1" destOrd="0" parTransId="{01E72634-B33C-4010-80BE-00CDECD0D400}" sibTransId="{DB1A910D-D729-4807-A121-D7B975B85A68}"/>
    <dgm:cxn modelId="{ADC0954A-7EE6-4534-95FD-86BF094EA422}" srcId="{5645EFEF-752D-474D-8BF8-C879AB148971}" destId="{C74CE175-2B62-4263-BAFD-9FDB232EC267}" srcOrd="7" destOrd="0" parTransId="{629465E9-D660-4F7A-BA58-E4946F050DC1}" sibTransId="{B280CB78-E1FA-40C9-876B-0511EF06E4D9}"/>
    <dgm:cxn modelId="{4B502454-7A83-494F-8A34-94051B0153A3}" type="presOf" srcId="{C74CE175-2B62-4263-BAFD-9FDB232EC267}" destId="{47F546B1-236B-4181-9499-7AA596E8420B}" srcOrd="0" destOrd="0" presId="urn:microsoft.com/office/officeart/2005/8/layout/list1"/>
    <dgm:cxn modelId="{4CC71BE0-4ECB-4538-8E67-9F6FE06F4A4A}" type="presOf" srcId="{31450984-9338-4AE9-80FB-D221714F671E}" destId="{C9BEF312-F242-4F00-AE81-CB0F082B0299}" srcOrd="1" destOrd="0" presId="urn:microsoft.com/office/officeart/2005/8/layout/list1"/>
    <dgm:cxn modelId="{DAFCA4F3-3095-42D0-A2CF-3DE6D46C52F6}" srcId="{5645EFEF-752D-474D-8BF8-C879AB148971}" destId="{3BF9D60B-F032-4D72-80F4-CABECDE814ED}" srcOrd="0" destOrd="0" parTransId="{5388DCF2-6630-468C-BBFD-07A0A6F4A369}" sibTransId="{5DB76A2D-B526-4C06-BEC3-1BC43EF890DE}"/>
    <dgm:cxn modelId="{B1C45452-D9DE-4927-8EDE-6526F9E0E609}" type="presOf" srcId="{31450984-9338-4AE9-80FB-D221714F671E}" destId="{44E25311-673E-4706-A320-AC67F007FD6C}" srcOrd="0" destOrd="0" presId="urn:microsoft.com/office/officeart/2005/8/layout/list1"/>
    <dgm:cxn modelId="{A4FFC28C-7025-4927-AE5D-5CDC2DCF130B}" type="presOf" srcId="{5D6EE85F-CB29-48F3-93E9-0A12EB842ADF}" destId="{B88FBCF5-7BE7-449E-8976-34AC7ED19E18}" srcOrd="1" destOrd="0" presId="urn:microsoft.com/office/officeart/2005/8/layout/list1"/>
    <dgm:cxn modelId="{38B12586-063A-481F-BA4C-61E8A113D767}" type="presOf" srcId="{D3760A5C-8937-42ED-A29C-A3CE5B34F386}" destId="{48AD32FE-8010-4E8B-B330-C13239435075}" srcOrd="0" destOrd="0" presId="urn:microsoft.com/office/officeart/2005/8/layout/list1"/>
    <dgm:cxn modelId="{21110432-2784-4A57-A7F6-4B1CD760B242}" type="presOf" srcId="{624F1306-FDE3-428C-ACBC-9E916913F080}" destId="{C3511200-587A-4FDF-950B-A9BD12A6848C}" srcOrd="0" destOrd="0" presId="urn:microsoft.com/office/officeart/2005/8/layout/list1"/>
    <dgm:cxn modelId="{9EA3174E-7FCC-4FEF-98B0-746E473C35C0}" type="presOf" srcId="{D3B8F7E9-FA94-4B85-BEDE-67D1EC6E6FDE}" destId="{25234672-12C0-4963-BCDA-0901B257F83F}" srcOrd="1" destOrd="0" presId="urn:microsoft.com/office/officeart/2005/8/layout/list1"/>
    <dgm:cxn modelId="{CE2CF1F3-48E2-414E-8F4F-40417882314C}" srcId="{5645EFEF-752D-474D-8BF8-C879AB148971}" destId="{E42AB5C5-62BD-4A2F-8F6E-32D52A4916BB}" srcOrd="8" destOrd="0" parTransId="{4E236B4B-8310-46C6-864A-F746815EA4AE}" sibTransId="{DD39FAD9-AACE-4869-9482-B4BD2EB8CE5C}"/>
    <dgm:cxn modelId="{27BFFE2D-1ED2-4D95-A1A7-1FC567B52574}" type="presOf" srcId="{D3760A5C-8937-42ED-A29C-A3CE5B34F386}" destId="{F2AE71C9-BDC0-414B-B94A-E9817E2E8F7F}" srcOrd="1" destOrd="0" presId="urn:microsoft.com/office/officeart/2005/8/layout/list1"/>
    <dgm:cxn modelId="{965884B8-FAFC-4414-96CB-3A0FCC8ECFE0}" srcId="{5645EFEF-752D-474D-8BF8-C879AB148971}" destId="{AFE74F3A-D231-43C5-ADF8-466C5A24F0DE}" srcOrd="9" destOrd="0" parTransId="{6294E20E-EC74-4B3F-83E6-B672C7D2644A}" sibTransId="{6EADF704-525C-436A-B57B-3B1172B50662}"/>
    <dgm:cxn modelId="{3F887345-D07D-4BF6-9B90-A77E0B53D97C}" type="presParOf" srcId="{D1E73AF5-D3FC-494E-930D-418A88297485}" destId="{2A10F3FD-1D17-49C4-9627-48ADAEFB005D}" srcOrd="0" destOrd="0" presId="urn:microsoft.com/office/officeart/2005/8/layout/list1"/>
    <dgm:cxn modelId="{6A4F5C4E-58A0-4AF7-8AA8-E45DBB9FF605}" type="presParOf" srcId="{2A10F3FD-1D17-49C4-9627-48ADAEFB005D}" destId="{30D97798-9B41-4582-AD93-EFF44AB0CB3E}" srcOrd="0" destOrd="0" presId="urn:microsoft.com/office/officeart/2005/8/layout/list1"/>
    <dgm:cxn modelId="{0DFC0DE0-A97D-4247-9954-3F507D92A99D}" type="presParOf" srcId="{2A10F3FD-1D17-49C4-9627-48ADAEFB005D}" destId="{22E4E921-F5EC-4419-8F60-90D3E01311AF}" srcOrd="1" destOrd="0" presId="urn:microsoft.com/office/officeart/2005/8/layout/list1"/>
    <dgm:cxn modelId="{6468CF2D-4779-44C8-B1FA-ED61947C6425}" type="presParOf" srcId="{D1E73AF5-D3FC-494E-930D-418A88297485}" destId="{22B1BCBC-C663-4F98-92AE-8F87FA871721}" srcOrd="1" destOrd="0" presId="urn:microsoft.com/office/officeart/2005/8/layout/list1"/>
    <dgm:cxn modelId="{D33EAE6A-AF05-40D8-B4F5-8F9CC69F575E}" type="presParOf" srcId="{D1E73AF5-D3FC-494E-930D-418A88297485}" destId="{B096930A-7A00-480F-8720-008AE6B77947}" srcOrd="2" destOrd="0" presId="urn:microsoft.com/office/officeart/2005/8/layout/list1"/>
    <dgm:cxn modelId="{18CC26F6-9089-4A95-B570-0BCDA31992AB}" type="presParOf" srcId="{D1E73AF5-D3FC-494E-930D-418A88297485}" destId="{6296A228-4829-4D28-8FD0-566E6F513A0A}" srcOrd="3" destOrd="0" presId="urn:microsoft.com/office/officeart/2005/8/layout/list1"/>
    <dgm:cxn modelId="{09FB54EC-19EF-4994-9E33-48017DD680A0}" type="presParOf" srcId="{D1E73AF5-D3FC-494E-930D-418A88297485}" destId="{A0F16E86-A5C7-400E-B82B-B19A38102350}" srcOrd="4" destOrd="0" presId="urn:microsoft.com/office/officeart/2005/8/layout/list1"/>
    <dgm:cxn modelId="{739DD63B-FBF2-45BD-86F9-08D77B6C3E57}" type="presParOf" srcId="{A0F16E86-A5C7-400E-B82B-B19A38102350}" destId="{C3511200-587A-4FDF-950B-A9BD12A6848C}" srcOrd="0" destOrd="0" presId="urn:microsoft.com/office/officeart/2005/8/layout/list1"/>
    <dgm:cxn modelId="{CFCE6E49-F98E-402D-8664-9E8DE908E5FB}" type="presParOf" srcId="{A0F16E86-A5C7-400E-B82B-B19A38102350}" destId="{71925C8C-E453-465E-AB38-90617FE47D8B}" srcOrd="1" destOrd="0" presId="urn:microsoft.com/office/officeart/2005/8/layout/list1"/>
    <dgm:cxn modelId="{3BECDAE8-B347-469E-9A43-DD98C4D1D3F5}" type="presParOf" srcId="{D1E73AF5-D3FC-494E-930D-418A88297485}" destId="{47347F19-A781-425C-B2B2-6597884E35A3}" srcOrd="5" destOrd="0" presId="urn:microsoft.com/office/officeart/2005/8/layout/list1"/>
    <dgm:cxn modelId="{172FB2B7-0DB8-4215-9D88-5F4E7ADB5B5C}" type="presParOf" srcId="{D1E73AF5-D3FC-494E-930D-418A88297485}" destId="{079997A5-BDB8-4600-B5E0-24937BA0ACB7}" srcOrd="6" destOrd="0" presId="urn:microsoft.com/office/officeart/2005/8/layout/list1"/>
    <dgm:cxn modelId="{2A3812B4-EEA1-43C1-BAD7-EB837A0F0838}" type="presParOf" srcId="{D1E73AF5-D3FC-494E-930D-418A88297485}" destId="{362498DB-C7B8-4226-B558-64506CCB31DC}" srcOrd="7" destOrd="0" presId="urn:microsoft.com/office/officeart/2005/8/layout/list1"/>
    <dgm:cxn modelId="{4882D4A6-06BA-4AD0-99BF-148D834A19C2}" type="presParOf" srcId="{D1E73AF5-D3FC-494E-930D-418A88297485}" destId="{2C0AE411-75C1-418B-8052-2A4DBB25B58E}" srcOrd="8" destOrd="0" presId="urn:microsoft.com/office/officeart/2005/8/layout/list1"/>
    <dgm:cxn modelId="{7F3CBC3C-91EF-4BC3-9E97-21404B14B48F}" type="presParOf" srcId="{2C0AE411-75C1-418B-8052-2A4DBB25B58E}" destId="{483B19D6-5C4C-4B19-8211-7809C837BF48}" srcOrd="0" destOrd="0" presId="urn:microsoft.com/office/officeart/2005/8/layout/list1"/>
    <dgm:cxn modelId="{1F806893-13B2-4BB9-BF2C-865959730CB6}" type="presParOf" srcId="{2C0AE411-75C1-418B-8052-2A4DBB25B58E}" destId="{4B3643EF-2FBC-4575-B3E3-D8251CF2B85D}" srcOrd="1" destOrd="0" presId="urn:microsoft.com/office/officeart/2005/8/layout/list1"/>
    <dgm:cxn modelId="{451A68D7-F24D-433D-B2F4-38B7FF559BB8}" type="presParOf" srcId="{D1E73AF5-D3FC-494E-930D-418A88297485}" destId="{78E85A9B-D211-4415-B824-0D51FC87CD28}" srcOrd="9" destOrd="0" presId="urn:microsoft.com/office/officeart/2005/8/layout/list1"/>
    <dgm:cxn modelId="{B3F9980D-2AF4-4694-8D0A-CA487A906138}" type="presParOf" srcId="{D1E73AF5-D3FC-494E-930D-418A88297485}" destId="{F5E00534-891F-4100-8DD1-9772277E6DED}" srcOrd="10" destOrd="0" presId="urn:microsoft.com/office/officeart/2005/8/layout/list1"/>
    <dgm:cxn modelId="{89D5B0E6-B02F-4BEE-B33F-2FE4A65B2D04}" type="presParOf" srcId="{D1E73AF5-D3FC-494E-930D-418A88297485}" destId="{31E23F40-97BE-49E5-849C-8B79B5A9731A}" srcOrd="11" destOrd="0" presId="urn:microsoft.com/office/officeart/2005/8/layout/list1"/>
    <dgm:cxn modelId="{AE30CDF6-C6C1-46BF-BFDD-2A4501416CF9}" type="presParOf" srcId="{D1E73AF5-D3FC-494E-930D-418A88297485}" destId="{BD53897C-D830-4FFA-8632-4D62C31B2E2F}" srcOrd="12" destOrd="0" presId="urn:microsoft.com/office/officeart/2005/8/layout/list1"/>
    <dgm:cxn modelId="{D06CFDAB-7D10-4348-9B3D-6D0D80F447F3}" type="presParOf" srcId="{BD53897C-D830-4FFA-8632-4D62C31B2E2F}" destId="{44E25311-673E-4706-A320-AC67F007FD6C}" srcOrd="0" destOrd="0" presId="urn:microsoft.com/office/officeart/2005/8/layout/list1"/>
    <dgm:cxn modelId="{B68E9D37-62CD-40E1-9956-768EF695F421}" type="presParOf" srcId="{BD53897C-D830-4FFA-8632-4D62C31B2E2F}" destId="{C9BEF312-F242-4F00-AE81-CB0F082B0299}" srcOrd="1" destOrd="0" presId="urn:microsoft.com/office/officeart/2005/8/layout/list1"/>
    <dgm:cxn modelId="{AA2E8670-2F66-45B2-ABFE-8B381968F171}" type="presParOf" srcId="{D1E73AF5-D3FC-494E-930D-418A88297485}" destId="{42990093-7FD1-4777-8087-81E0358D8776}" srcOrd="13" destOrd="0" presId="urn:microsoft.com/office/officeart/2005/8/layout/list1"/>
    <dgm:cxn modelId="{56E45A78-812C-4D8D-ABFB-244D31F5C514}" type="presParOf" srcId="{D1E73AF5-D3FC-494E-930D-418A88297485}" destId="{8EBE5816-9DCD-4792-89AC-91504D891848}" srcOrd="14" destOrd="0" presId="urn:microsoft.com/office/officeart/2005/8/layout/list1"/>
    <dgm:cxn modelId="{4F450443-B77F-4521-89F3-DFA4A7D5AC52}" type="presParOf" srcId="{D1E73AF5-D3FC-494E-930D-418A88297485}" destId="{E51504E9-2125-4582-9373-1F61546A3216}" srcOrd="15" destOrd="0" presId="urn:microsoft.com/office/officeart/2005/8/layout/list1"/>
    <dgm:cxn modelId="{60F3D9AD-ABEF-45CD-92EA-33D255CC7F45}" type="presParOf" srcId="{D1E73AF5-D3FC-494E-930D-418A88297485}" destId="{A963B8F7-3368-40D4-8461-F5E8AB1C79E8}" srcOrd="16" destOrd="0" presId="urn:microsoft.com/office/officeart/2005/8/layout/list1"/>
    <dgm:cxn modelId="{51594751-2F93-4EF9-B619-CF4EA49DECA1}" type="presParOf" srcId="{A963B8F7-3368-40D4-8461-F5E8AB1C79E8}" destId="{48AD32FE-8010-4E8B-B330-C13239435075}" srcOrd="0" destOrd="0" presId="urn:microsoft.com/office/officeart/2005/8/layout/list1"/>
    <dgm:cxn modelId="{420A1699-9A81-4B8B-A893-33F9B61E68A2}" type="presParOf" srcId="{A963B8F7-3368-40D4-8461-F5E8AB1C79E8}" destId="{F2AE71C9-BDC0-414B-B94A-E9817E2E8F7F}" srcOrd="1" destOrd="0" presId="urn:microsoft.com/office/officeart/2005/8/layout/list1"/>
    <dgm:cxn modelId="{69F12D54-51B9-4DA0-A54C-115538FEF74F}" type="presParOf" srcId="{D1E73AF5-D3FC-494E-930D-418A88297485}" destId="{674124C6-ADCB-423D-A474-1D284BBC6F7D}" srcOrd="17" destOrd="0" presId="urn:microsoft.com/office/officeart/2005/8/layout/list1"/>
    <dgm:cxn modelId="{C0B365BF-DD82-43EF-95F8-774CDED3A6C6}" type="presParOf" srcId="{D1E73AF5-D3FC-494E-930D-418A88297485}" destId="{D5930BAE-8080-47AE-82D8-A2D8AD949CEB}" srcOrd="18" destOrd="0" presId="urn:microsoft.com/office/officeart/2005/8/layout/list1"/>
    <dgm:cxn modelId="{777629F2-A978-4C61-AC9C-02FD1CEAFAA2}" type="presParOf" srcId="{D1E73AF5-D3FC-494E-930D-418A88297485}" destId="{B641140E-29CD-4573-A29B-4C386951D421}" srcOrd="19" destOrd="0" presId="urn:microsoft.com/office/officeart/2005/8/layout/list1"/>
    <dgm:cxn modelId="{968CE3FE-F03E-4929-AA7C-DC5BE283B030}" type="presParOf" srcId="{D1E73AF5-D3FC-494E-930D-418A88297485}" destId="{D0ACB33E-5D66-4183-A069-0BDCC675FD93}" srcOrd="20" destOrd="0" presId="urn:microsoft.com/office/officeart/2005/8/layout/list1"/>
    <dgm:cxn modelId="{57C42A81-7003-4CEA-9816-030BB3EE43CE}" type="presParOf" srcId="{D0ACB33E-5D66-4183-A069-0BDCC675FD93}" destId="{506E6F29-3614-4978-805C-2066888B19C8}" srcOrd="0" destOrd="0" presId="urn:microsoft.com/office/officeart/2005/8/layout/list1"/>
    <dgm:cxn modelId="{3D473DDF-97E7-4227-BD1D-5659AEE7F329}" type="presParOf" srcId="{D0ACB33E-5D66-4183-A069-0BDCC675FD93}" destId="{25234672-12C0-4963-BCDA-0901B257F83F}" srcOrd="1" destOrd="0" presId="urn:microsoft.com/office/officeart/2005/8/layout/list1"/>
    <dgm:cxn modelId="{752CA988-BA8C-43C6-A38A-98703FF335A7}" type="presParOf" srcId="{D1E73AF5-D3FC-494E-930D-418A88297485}" destId="{C7C9BED8-BC1F-4326-9098-F6CED240A963}" srcOrd="21" destOrd="0" presId="urn:microsoft.com/office/officeart/2005/8/layout/list1"/>
    <dgm:cxn modelId="{07738784-68F2-4E90-9FDF-EFCBBE99F74A}" type="presParOf" srcId="{D1E73AF5-D3FC-494E-930D-418A88297485}" destId="{73130520-39C5-4474-8F90-D71684D4EC83}" srcOrd="22" destOrd="0" presId="urn:microsoft.com/office/officeart/2005/8/layout/list1"/>
    <dgm:cxn modelId="{DE303898-3C9C-4D46-9F6D-C9131C456DCE}" type="presParOf" srcId="{D1E73AF5-D3FC-494E-930D-418A88297485}" destId="{CEFC7CB5-7044-4FD2-A341-95BAE4B0310A}" srcOrd="23" destOrd="0" presId="urn:microsoft.com/office/officeart/2005/8/layout/list1"/>
    <dgm:cxn modelId="{2C4E52E1-7F0F-429E-B3DA-AE33921FF87F}" type="presParOf" srcId="{D1E73AF5-D3FC-494E-930D-418A88297485}" destId="{E159029E-2747-4E4C-89B1-0B98BCFA9116}" srcOrd="24" destOrd="0" presId="urn:microsoft.com/office/officeart/2005/8/layout/list1"/>
    <dgm:cxn modelId="{D2FED3A2-5C73-444F-9855-9CA4B4808EB3}" type="presParOf" srcId="{E159029E-2747-4E4C-89B1-0B98BCFA9116}" destId="{1E9A5CEF-BA0E-47AA-94E3-FA81D81511BA}" srcOrd="0" destOrd="0" presId="urn:microsoft.com/office/officeart/2005/8/layout/list1"/>
    <dgm:cxn modelId="{B491F5EC-CC93-4A76-84AD-9EF9D673BA0C}" type="presParOf" srcId="{E159029E-2747-4E4C-89B1-0B98BCFA9116}" destId="{B88FBCF5-7BE7-449E-8976-34AC7ED19E18}" srcOrd="1" destOrd="0" presId="urn:microsoft.com/office/officeart/2005/8/layout/list1"/>
    <dgm:cxn modelId="{B78C7ACF-1070-46B7-B9F4-44008FE9B2A3}" type="presParOf" srcId="{D1E73AF5-D3FC-494E-930D-418A88297485}" destId="{8438878F-B7CA-4210-968A-2932063B924F}" srcOrd="25" destOrd="0" presId="urn:microsoft.com/office/officeart/2005/8/layout/list1"/>
    <dgm:cxn modelId="{73A5EED0-8963-41DB-880B-DD6A7CAE4B50}" type="presParOf" srcId="{D1E73AF5-D3FC-494E-930D-418A88297485}" destId="{F91BC244-5FA4-4247-B8E1-FB5C89AA3F04}" srcOrd="26" destOrd="0" presId="urn:microsoft.com/office/officeart/2005/8/layout/list1"/>
    <dgm:cxn modelId="{0A1DC318-396B-4C75-B6E8-820EDB1DCB2C}" type="presParOf" srcId="{D1E73AF5-D3FC-494E-930D-418A88297485}" destId="{1518D963-BA4B-451C-B81A-1E3FC43E3B01}" srcOrd="27" destOrd="0" presId="urn:microsoft.com/office/officeart/2005/8/layout/list1"/>
    <dgm:cxn modelId="{EBE74EF8-8F03-44DB-BD7A-FE809C4A92FA}" type="presParOf" srcId="{D1E73AF5-D3FC-494E-930D-418A88297485}" destId="{22AB01DA-4851-4E68-8956-79B1DDFDE783}" srcOrd="28" destOrd="0" presId="urn:microsoft.com/office/officeart/2005/8/layout/list1"/>
    <dgm:cxn modelId="{650B0D1D-8240-4980-9F68-1186C2D1CF35}" type="presParOf" srcId="{22AB01DA-4851-4E68-8956-79B1DDFDE783}" destId="{47F546B1-236B-4181-9499-7AA596E8420B}" srcOrd="0" destOrd="0" presId="urn:microsoft.com/office/officeart/2005/8/layout/list1"/>
    <dgm:cxn modelId="{D3471858-8CD2-4BEF-B675-027E6EE0E658}" type="presParOf" srcId="{22AB01DA-4851-4E68-8956-79B1DDFDE783}" destId="{19F5D3E5-9E2D-4D18-B051-6D4B0B24ABB6}" srcOrd="1" destOrd="0" presId="urn:microsoft.com/office/officeart/2005/8/layout/list1"/>
    <dgm:cxn modelId="{68D370FB-48C7-45DF-AED7-534ACBAEBD2D}" type="presParOf" srcId="{D1E73AF5-D3FC-494E-930D-418A88297485}" destId="{9866EFFD-F09B-4737-8F46-8CCD2D1F53AC}" srcOrd="29" destOrd="0" presId="urn:microsoft.com/office/officeart/2005/8/layout/list1"/>
    <dgm:cxn modelId="{52FE2D54-40F5-48C4-BD86-C133160DBE48}" type="presParOf" srcId="{D1E73AF5-D3FC-494E-930D-418A88297485}" destId="{FA224919-07AD-4B86-90D0-350E314668CD}" srcOrd="30" destOrd="0" presId="urn:microsoft.com/office/officeart/2005/8/layout/list1"/>
    <dgm:cxn modelId="{F3A43004-0F64-45D8-8AC9-A4FF34360174}" type="presParOf" srcId="{D1E73AF5-D3FC-494E-930D-418A88297485}" destId="{A674B311-03C5-458D-9DFC-9D182C2F92C9}" srcOrd="31" destOrd="0" presId="urn:microsoft.com/office/officeart/2005/8/layout/list1"/>
    <dgm:cxn modelId="{564A9CB5-C4B8-4685-9B9F-4E99AA2E7945}" type="presParOf" srcId="{D1E73AF5-D3FC-494E-930D-418A88297485}" destId="{9929B2FB-1C8C-40BC-BB1F-76593BB3C322}" srcOrd="32" destOrd="0" presId="urn:microsoft.com/office/officeart/2005/8/layout/list1"/>
    <dgm:cxn modelId="{DEBF4588-8F78-43C7-864E-CFF6F8D06F74}" type="presParOf" srcId="{9929B2FB-1C8C-40BC-BB1F-76593BB3C322}" destId="{DBE79D28-F973-4721-BCB3-D81357411B00}" srcOrd="0" destOrd="0" presId="urn:microsoft.com/office/officeart/2005/8/layout/list1"/>
    <dgm:cxn modelId="{9CACC058-1D04-4F49-B77C-7A76CF452159}" type="presParOf" srcId="{9929B2FB-1C8C-40BC-BB1F-76593BB3C322}" destId="{2B492E23-A8F6-4B97-94AE-AE7ACC66845A}" srcOrd="1" destOrd="0" presId="urn:microsoft.com/office/officeart/2005/8/layout/list1"/>
    <dgm:cxn modelId="{0AC89B23-EDB3-4B31-A755-E8E03AC0218A}" type="presParOf" srcId="{D1E73AF5-D3FC-494E-930D-418A88297485}" destId="{D77CD28E-CC76-4A9F-9CF3-CB7165A70727}" srcOrd="33" destOrd="0" presId="urn:microsoft.com/office/officeart/2005/8/layout/list1"/>
    <dgm:cxn modelId="{1C8FBF6E-ED10-4F54-B00D-761EB019EC04}" type="presParOf" srcId="{D1E73AF5-D3FC-494E-930D-418A88297485}" destId="{F83072CE-1CC0-4DA7-863B-EA3FBF8329CF}" srcOrd="34" destOrd="0" presId="urn:microsoft.com/office/officeart/2005/8/layout/list1"/>
    <dgm:cxn modelId="{27DE3F51-8E2F-496A-8903-BBEF874A9E4E}" type="presParOf" srcId="{D1E73AF5-D3FC-494E-930D-418A88297485}" destId="{D9671E18-388F-4C3E-A597-7F4CB47AE78B}" srcOrd="35" destOrd="0" presId="urn:microsoft.com/office/officeart/2005/8/layout/list1"/>
    <dgm:cxn modelId="{03575A7B-89C0-44F3-A4A1-D9A476DD0F02}" type="presParOf" srcId="{D1E73AF5-D3FC-494E-930D-418A88297485}" destId="{6BEA5D2F-670D-453F-B2C4-0A8BB438656A}" srcOrd="36" destOrd="0" presId="urn:microsoft.com/office/officeart/2005/8/layout/list1"/>
    <dgm:cxn modelId="{2A15E508-51F1-4E18-8199-FD30C2B270C7}" type="presParOf" srcId="{6BEA5D2F-670D-453F-B2C4-0A8BB438656A}" destId="{9C963207-B329-4974-B78A-30C1087A14D1}" srcOrd="0" destOrd="0" presId="urn:microsoft.com/office/officeart/2005/8/layout/list1"/>
    <dgm:cxn modelId="{865B285D-177D-4A3F-B5EF-56566C285FF5}" type="presParOf" srcId="{6BEA5D2F-670D-453F-B2C4-0A8BB438656A}" destId="{BC263486-53E3-4F7D-9A1D-4B575B8AA1D3}" srcOrd="1" destOrd="0" presId="urn:microsoft.com/office/officeart/2005/8/layout/list1"/>
    <dgm:cxn modelId="{F5C7D948-DF9C-4D14-A730-6F089552BFFB}" type="presParOf" srcId="{D1E73AF5-D3FC-494E-930D-418A88297485}" destId="{D1C028E7-7433-4009-B680-37E483F3F22A}" srcOrd="37" destOrd="0" presId="urn:microsoft.com/office/officeart/2005/8/layout/list1"/>
    <dgm:cxn modelId="{8A75453A-4DB4-43FE-8387-2BB01C269F78}" type="presParOf" srcId="{D1E73AF5-D3FC-494E-930D-418A88297485}" destId="{CFF3081A-BE33-4DDE-8221-33B50EA2073E}" srcOrd="3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0029AC-555E-48C5-B991-6078B9BF2935}"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s-EC"/>
        </a:p>
      </dgm:t>
    </dgm:pt>
    <dgm:pt modelId="{2B9EA2E3-89C4-40A8-89AF-E0FC1E1753DB}">
      <dgm:prSet phldrT="[Texto]" custT="1"/>
      <dgm:spPr/>
      <dgm:t>
        <a:bodyPr/>
        <a:lstStyle/>
        <a:p>
          <a:pPr algn="just"/>
          <a:r>
            <a:rPr lang="es-EC" sz="1600" dirty="0" smtClean="0"/>
            <a:t>Se navega sin velas cuando el viento se encuentra en la proa, ahí normalmente se hace patas de navegación hacia una y otra banda abriéndose al menos 30 grados para así utilizar las velas cuchillas.</a:t>
          </a:r>
          <a:endParaRPr lang="es-EC" sz="1600" dirty="0"/>
        </a:p>
      </dgm:t>
    </dgm:pt>
    <dgm:pt modelId="{C808F4C7-9F92-4EEB-AD0A-EC86D7DDB50D}" type="parTrans" cxnId="{C778C2E8-AB23-423D-9023-D9A4F98E8547}">
      <dgm:prSet/>
      <dgm:spPr/>
      <dgm:t>
        <a:bodyPr/>
        <a:lstStyle/>
        <a:p>
          <a:pPr algn="just"/>
          <a:endParaRPr lang="es-EC" sz="2400"/>
        </a:p>
      </dgm:t>
    </dgm:pt>
    <dgm:pt modelId="{D93C45E6-58DC-41F5-A6DD-002924F5E8F6}" type="sibTrans" cxnId="{C778C2E8-AB23-423D-9023-D9A4F98E8547}">
      <dgm:prSet/>
      <dgm:spPr/>
      <dgm:t>
        <a:bodyPr/>
        <a:lstStyle/>
        <a:p>
          <a:pPr algn="just"/>
          <a:endParaRPr lang="es-EC" sz="2400"/>
        </a:p>
      </dgm:t>
    </dgm:pt>
    <dgm:pt modelId="{46862882-5AE1-4A8A-B7D4-B458DACBE0C0}">
      <dgm:prSet phldrT="[Texto]" custT="1"/>
      <dgm:spPr/>
      <dgm:t>
        <a:bodyPr/>
        <a:lstStyle/>
        <a:p>
          <a:pPr algn="just"/>
          <a:r>
            <a:rPr lang="es-EC" sz="1600" dirty="0" smtClean="0"/>
            <a:t>Cuando la fuerza del viento supera los 30 nudos es recomendable utilizar solamente el aparejo de capa para estabilizar el buque, no se utiliza el velamen porque esto produciría una gran escora.</a:t>
          </a:r>
          <a:endParaRPr lang="es-EC" sz="1600" dirty="0"/>
        </a:p>
      </dgm:t>
    </dgm:pt>
    <dgm:pt modelId="{9D66312A-820B-43D8-877E-86EF2E4DC607}" type="parTrans" cxnId="{5CCDFA2C-445F-49F3-B0AC-6A6776EAAD04}">
      <dgm:prSet/>
      <dgm:spPr/>
      <dgm:t>
        <a:bodyPr/>
        <a:lstStyle/>
        <a:p>
          <a:pPr algn="just"/>
          <a:endParaRPr lang="es-EC" sz="2400"/>
        </a:p>
      </dgm:t>
    </dgm:pt>
    <dgm:pt modelId="{D2ECF3B9-BFCE-41C7-954B-D70C9879BCAB}" type="sibTrans" cxnId="{5CCDFA2C-445F-49F3-B0AC-6A6776EAAD04}">
      <dgm:prSet/>
      <dgm:spPr/>
      <dgm:t>
        <a:bodyPr/>
        <a:lstStyle/>
        <a:p>
          <a:pPr algn="just"/>
          <a:endParaRPr lang="es-EC" sz="2400"/>
        </a:p>
      </dgm:t>
    </dgm:pt>
    <dgm:pt modelId="{EBEC1FF7-30D2-4C10-A55D-E0CA22726D90}">
      <dgm:prSet phldrT="[Texto]" custT="1"/>
      <dgm:spPr/>
      <dgm:t>
        <a:bodyPr/>
        <a:lstStyle/>
        <a:p>
          <a:pPr algn="just"/>
          <a:r>
            <a:rPr lang="es-EC" sz="1600" dirty="0" smtClean="0"/>
            <a:t>La presión se la monitorea cada hora en el puente cuando existe una variación de presión de 3 milibares en el lapso de una hora, esto indica que se aproxima mal tiempo y por consiguiente va a aumentar el viento.</a:t>
          </a:r>
          <a:endParaRPr lang="es-EC" sz="1600" dirty="0"/>
        </a:p>
      </dgm:t>
    </dgm:pt>
    <dgm:pt modelId="{694E43AA-6192-42FF-9B97-56FE31BC1702}" type="parTrans" cxnId="{2DB266F5-91A8-488A-BFA7-E7D05B6CEFB7}">
      <dgm:prSet/>
      <dgm:spPr/>
      <dgm:t>
        <a:bodyPr/>
        <a:lstStyle/>
        <a:p>
          <a:pPr algn="just"/>
          <a:endParaRPr lang="es-EC" sz="2400"/>
        </a:p>
      </dgm:t>
    </dgm:pt>
    <dgm:pt modelId="{6D351771-8A1D-4C93-9C42-E1664F0C5B67}" type="sibTrans" cxnId="{2DB266F5-91A8-488A-BFA7-E7D05B6CEFB7}">
      <dgm:prSet/>
      <dgm:spPr/>
      <dgm:t>
        <a:bodyPr/>
        <a:lstStyle/>
        <a:p>
          <a:pPr algn="just"/>
          <a:endParaRPr lang="es-EC" sz="2400"/>
        </a:p>
      </dgm:t>
    </dgm:pt>
    <dgm:pt modelId="{2EAE6610-6805-4603-8BE7-85CE402E312A}" type="pres">
      <dgm:prSet presAssocID="{460029AC-555E-48C5-B991-6078B9BF2935}" presName="linear" presStyleCnt="0">
        <dgm:presLayoutVars>
          <dgm:dir/>
          <dgm:resizeHandles val="exact"/>
        </dgm:presLayoutVars>
      </dgm:prSet>
      <dgm:spPr/>
      <dgm:t>
        <a:bodyPr/>
        <a:lstStyle/>
        <a:p>
          <a:endParaRPr lang="es-EC"/>
        </a:p>
      </dgm:t>
    </dgm:pt>
    <dgm:pt modelId="{3B2C7F28-8AEE-414B-ADF9-54B068F2B80A}" type="pres">
      <dgm:prSet presAssocID="{2B9EA2E3-89C4-40A8-89AF-E0FC1E1753DB}" presName="comp" presStyleCnt="0"/>
      <dgm:spPr/>
    </dgm:pt>
    <dgm:pt modelId="{F452C106-8C95-49F5-B58F-EC0739469323}" type="pres">
      <dgm:prSet presAssocID="{2B9EA2E3-89C4-40A8-89AF-E0FC1E1753DB}" presName="box" presStyleLbl="node1" presStyleIdx="0" presStyleCnt="3"/>
      <dgm:spPr/>
      <dgm:t>
        <a:bodyPr/>
        <a:lstStyle/>
        <a:p>
          <a:endParaRPr lang="es-EC"/>
        </a:p>
      </dgm:t>
    </dgm:pt>
    <dgm:pt modelId="{06B4FF14-609F-43B5-BD6A-0AF91223A1D3}" type="pres">
      <dgm:prSet presAssocID="{2B9EA2E3-89C4-40A8-89AF-E0FC1E1753DB}" presName="img" presStyleLbl="fgImgPlace1" presStyleIdx="0" presStyleCnt="3"/>
      <dgm:spPr/>
    </dgm:pt>
    <dgm:pt modelId="{50C808FB-51EA-4179-994C-2A48A75E20B3}" type="pres">
      <dgm:prSet presAssocID="{2B9EA2E3-89C4-40A8-89AF-E0FC1E1753DB}" presName="text" presStyleLbl="node1" presStyleIdx="0" presStyleCnt="3">
        <dgm:presLayoutVars>
          <dgm:bulletEnabled val="1"/>
        </dgm:presLayoutVars>
      </dgm:prSet>
      <dgm:spPr/>
      <dgm:t>
        <a:bodyPr/>
        <a:lstStyle/>
        <a:p>
          <a:endParaRPr lang="es-EC"/>
        </a:p>
      </dgm:t>
    </dgm:pt>
    <dgm:pt modelId="{A87222D0-670E-40A0-8AE3-FF8509BCEAC1}" type="pres">
      <dgm:prSet presAssocID="{D93C45E6-58DC-41F5-A6DD-002924F5E8F6}" presName="spacer" presStyleCnt="0"/>
      <dgm:spPr/>
    </dgm:pt>
    <dgm:pt modelId="{244A9DBA-0843-4385-8E9B-CD91FDD24640}" type="pres">
      <dgm:prSet presAssocID="{46862882-5AE1-4A8A-B7D4-B458DACBE0C0}" presName="comp" presStyleCnt="0"/>
      <dgm:spPr/>
    </dgm:pt>
    <dgm:pt modelId="{5C322C58-A0AB-4689-B486-6D55C13F1673}" type="pres">
      <dgm:prSet presAssocID="{46862882-5AE1-4A8A-B7D4-B458DACBE0C0}" presName="box" presStyleLbl="node1" presStyleIdx="1" presStyleCnt="3"/>
      <dgm:spPr/>
      <dgm:t>
        <a:bodyPr/>
        <a:lstStyle/>
        <a:p>
          <a:endParaRPr lang="es-EC"/>
        </a:p>
      </dgm:t>
    </dgm:pt>
    <dgm:pt modelId="{C3FA5C96-16D9-475B-AD7C-55AD474C352B}" type="pres">
      <dgm:prSet presAssocID="{46862882-5AE1-4A8A-B7D4-B458DACBE0C0}" presName="img" presStyleLbl="fgImgPlace1" presStyleIdx="1" presStyleCnt="3"/>
      <dgm:spPr/>
    </dgm:pt>
    <dgm:pt modelId="{F69D3E11-76C8-4810-AFD5-4BBB3AC41D51}" type="pres">
      <dgm:prSet presAssocID="{46862882-5AE1-4A8A-B7D4-B458DACBE0C0}" presName="text" presStyleLbl="node1" presStyleIdx="1" presStyleCnt="3">
        <dgm:presLayoutVars>
          <dgm:bulletEnabled val="1"/>
        </dgm:presLayoutVars>
      </dgm:prSet>
      <dgm:spPr/>
      <dgm:t>
        <a:bodyPr/>
        <a:lstStyle/>
        <a:p>
          <a:endParaRPr lang="es-EC"/>
        </a:p>
      </dgm:t>
    </dgm:pt>
    <dgm:pt modelId="{EBA157D2-B635-4777-8935-D53CA39BFA6B}" type="pres">
      <dgm:prSet presAssocID="{D2ECF3B9-BFCE-41C7-954B-D70C9879BCAB}" presName="spacer" presStyleCnt="0"/>
      <dgm:spPr/>
    </dgm:pt>
    <dgm:pt modelId="{8B32EF61-9EE9-4B1F-8EFD-86713D8491D1}" type="pres">
      <dgm:prSet presAssocID="{EBEC1FF7-30D2-4C10-A55D-E0CA22726D90}" presName="comp" presStyleCnt="0"/>
      <dgm:spPr/>
    </dgm:pt>
    <dgm:pt modelId="{B02EC00E-E72D-4FE7-9BC2-DF6E9417FA03}" type="pres">
      <dgm:prSet presAssocID="{EBEC1FF7-30D2-4C10-A55D-E0CA22726D90}" presName="box" presStyleLbl="node1" presStyleIdx="2" presStyleCnt="3"/>
      <dgm:spPr/>
      <dgm:t>
        <a:bodyPr/>
        <a:lstStyle/>
        <a:p>
          <a:endParaRPr lang="es-EC"/>
        </a:p>
      </dgm:t>
    </dgm:pt>
    <dgm:pt modelId="{745ED413-B0B8-4028-98E1-B95571ABABE7}" type="pres">
      <dgm:prSet presAssocID="{EBEC1FF7-30D2-4C10-A55D-E0CA22726D90}" presName="img" presStyleLbl="fgImgPlace1" presStyleIdx="2" presStyleCnt="3"/>
      <dgm:spPr/>
    </dgm:pt>
    <dgm:pt modelId="{D4AB3B25-F669-48EF-AA6C-0C41EC23FB68}" type="pres">
      <dgm:prSet presAssocID="{EBEC1FF7-30D2-4C10-A55D-E0CA22726D90}" presName="text" presStyleLbl="node1" presStyleIdx="2" presStyleCnt="3">
        <dgm:presLayoutVars>
          <dgm:bulletEnabled val="1"/>
        </dgm:presLayoutVars>
      </dgm:prSet>
      <dgm:spPr/>
      <dgm:t>
        <a:bodyPr/>
        <a:lstStyle/>
        <a:p>
          <a:endParaRPr lang="es-EC"/>
        </a:p>
      </dgm:t>
    </dgm:pt>
  </dgm:ptLst>
  <dgm:cxnLst>
    <dgm:cxn modelId="{45DADB27-D2AE-40C3-A8D3-60F7D5EB7537}" type="presOf" srcId="{2B9EA2E3-89C4-40A8-89AF-E0FC1E1753DB}" destId="{F452C106-8C95-49F5-B58F-EC0739469323}" srcOrd="0" destOrd="0" presId="urn:microsoft.com/office/officeart/2005/8/layout/vList4#1"/>
    <dgm:cxn modelId="{7FE33081-863A-49C5-9568-00285405310C}" type="presOf" srcId="{EBEC1FF7-30D2-4C10-A55D-E0CA22726D90}" destId="{D4AB3B25-F669-48EF-AA6C-0C41EC23FB68}" srcOrd="1" destOrd="0" presId="urn:microsoft.com/office/officeart/2005/8/layout/vList4#1"/>
    <dgm:cxn modelId="{6735C756-3D61-4838-ACE9-4B281AB7E797}" type="presOf" srcId="{46862882-5AE1-4A8A-B7D4-B458DACBE0C0}" destId="{F69D3E11-76C8-4810-AFD5-4BBB3AC41D51}" srcOrd="1" destOrd="0" presId="urn:microsoft.com/office/officeart/2005/8/layout/vList4#1"/>
    <dgm:cxn modelId="{C778C2E8-AB23-423D-9023-D9A4F98E8547}" srcId="{460029AC-555E-48C5-B991-6078B9BF2935}" destId="{2B9EA2E3-89C4-40A8-89AF-E0FC1E1753DB}" srcOrd="0" destOrd="0" parTransId="{C808F4C7-9F92-4EEB-AD0A-EC86D7DDB50D}" sibTransId="{D93C45E6-58DC-41F5-A6DD-002924F5E8F6}"/>
    <dgm:cxn modelId="{B7C62F71-AEE7-4698-A0C5-E7772D3F9D53}" type="presOf" srcId="{2B9EA2E3-89C4-40A8-89AF-E0FC1E1753DB}" destId="{50C808FB-51EA-4179-994C-2A48A75E20B3}" srcOrd="1" destOrd="0" presId="urn:microsoft.com/office/officeart/2005/8/layout/vList4#1"/>
    <dgm:cxn modelId="{2DB266F5-91A8-488A-BFA7-E7D05B6CEFB7}" srcId="{460029AC-555E-48C5-B991-6078B9BF2935}" destId="{EBEC1FF7-30D2-4C10-A55D-E0CA22726D90}" srcOrd="2" destOrd="0" parTransId="{694E43AA-6192-42FF-9B97-56FE31BC1702}" sibTransId="{6D351771-8A1D-4C93-9C42-E1664F0C5B67}"/>
    <dgm:cxn modelId="{DE152CFA-4E49-4AD0-AB4A-2AFCC65601EF}" type="presOf" srcId="{EBEC1FF7-30D2-4C10-A55D-E0CA22726D90}" destId="{B02EC00E-E72D-4FE7-9BC2-DF6E9417FA03}" srcOrd="0" destOrd="0" presId="urn:microsoft.com/office/officeart/2005/8/layout/vList4#1"/>
    <dgm:cxn modelId="{C16353C4-EE6C-45F9-8538-0A6737462D2F}" type="presOf" srcId="{460029AC-555E-48C5-B991-6078B9BF2935}" destId="{2EAE6610-6805-4603-8BE7-85CE402E312A}" srcOrd="0" destOrd="0" presId="urn:microsoft.com/office/officeart/2005/8/layout/vList4#1"/>
    <dgm:cxn modelId="{4E608122-16B0-449F-AD91-4A0DC1337728}" type="presOf" srcId="{46862882-5AE1-4A8A-B7D4-B458DACBE0C0}" destId="{5C322C58-A0AB-4689-B486-6D55C13F1673}" srcOrd="0" destOrd="0" presId="urn:microsoft.com/office/officeart/2005/8/layout/vList4#1"/>
    <dgm:cxn modelId="{5CCDFA2C-445F-49F3-B0AC-6A6776EAAD04}" srcId="{460029AC-555E-48C5-B991-6078B9BF2935}" destId="{46862882-5AE1-4A8A-B7D4-B458DACBE0C0}" srcOrd="1" destOrd="0" parTransId="{9D66312A-820B-43D8-877E-86EF2E4DC607}" sibTransId="{D2ECF3B9-BFCE-41C7-954B-D70C9879BCAB}"/>
    <dgm:cxn modelId="{8528BD8E-7A3B-48CD-96A1-CF8760F373AB}" type="presParOf" srcId="{2EAE6610-6805-4603-8BE7-85CE402E312A}" destId="{3B2C7F28-8AEE-414B-ADF9-54B068F2B80A}" srcOrd="0" destOrd="0" presId="urn:microsoft.com/office/officeart/2005/8/layout/vList4#1"/>
    <dgm:cxn modelId="{40EAC8AD-BEDD-4A3E-AF5F-6AAADBE4B68F}" type="presParOf" srcId="{3B2C7F28-8AEE-414B-ADF9-54B068F2B80A}" destId="{F452C106-8C95-49F5-B58F-EC0739469323}" srcOrd="0" destOrd="0" presId="urn:microsoft.com/office/officeart/2005/8/layout/vList4#1"/>
    <dgm:cxn modelId="{35392A01-954A-4C67-8040-A2140DDD57C6}" type="presParOf" srcId="{3B2C7F28-8AEE-414B-ADF9-54B068F2B80A}" destId="{06B4FF14-609F-43B5-BD6A-0AF91223A1D3}" srcOrd="1" destOrd="0" presId="urn:microsoft.com/office/officeart/2005/8/layout/vList4#1"/>
    <dgm:cxn modelId="{DA0DAE44-A195-4F96-81A9-3C0CC93C8987}" type="presParOf" srcId="{3B2C7F28-8AEE-414B-ADF9-54B068F2B80A}" destId="{50C808FB-51EA-4179-994C-2A48A75E20B3}" srcOrd="2" destOrd="0" presId="urn:microsoft.com/office/officeart/2005/8/layout/vList4#1"/>
    <dgm:cxn modelId="{76EB1D22-14F5-4E17-ABA5-AB342195278A}" type="presParOf" srcId="{2EAE6610-6805-4603-8BE7-85CE402E312A}" destId="{A87222D0-670E-40A0-8AE3-FF8509BCEAC1}" srcOrd="1" destOrd="0" presId="urn:microsoft.com/office/officeart/2005/8/layout/vList4#1"/>
    <dgm:cxn modelId="{389902E8-9AD9-4C1E-9632-B2B0B809889E}" type="presParOf" srcId="{2EAE6610-6805-4603-8BE7-85CE402E312A}" destId="{244A9DBA-0843-4385-8E9B-CD91FDD24640}" srcOrd="2" destOrd="0" presId="urn:microsoft.com/office/officeart/2005/8/layout/vList4#1"/>
    <dgm:cxn modelId="{6514CA22-DCE8-47B2-BCD2-9ECB7C3FE7FA}" type="presParOf" srcId="{244A9DBA-0843-4385-8E9B-CD91FDD24640}" destId="{5C322C58-A0AB-4689-B486-6D55C13F1673}" srcOrd="0" destOrd="0" presId="urn:microsoft.com/office/officeart/2005/8/layout/vList4#1"/>
    <dgm:cxn modelId="{BB2D75C7-7445-4FC3-8AC1-474828E3115B}" type="presParOf" srcId="{244A9DBA-0843-4385-8E9B-CD91FDD24640}" destId="{C3FA5C96-16D9-475B-AD7C-55AD474C352B}" srcOrd="1" destOrd="0" presId="urn:microsoft.com/office/officeart/2005/8/layout/vList4#1"/>
    <dgm:cxn modelId="{44273914-6DD5-4188-859F-0114FE326DAC}" type="presParOf" srcId="{244A9DBA-0843-4385-8E9B-CD91FDD24640}" destId="{F69D3E11-76C8-4810-AFD5-4BBB3AC41D51}" srcOrd="2" destOrd="0" presId="urn:microsoft.com/office/officeart/2005/8/layout/vList4#1"/>
    <dgm:cxn modelId="{0934E140-B56E-4143-AB36-CD3C4DFA2C48}" type="presParOf" srcId="{2EAE6610-6805-4603-8BE7-85CE402E312A}" destId="{EBA157D2-B635-4777-8935-D53CA39BFA6B}" srcOrd="3" destOrd="0" presId="urn:microsoft.com/office/officeart/2005/8/layout/vList4#1"/>
    <dgm:cxn modelId="{617E494A-C0F9-4F2E-9E5A-527F90E2CBD7}" type="presParOf" srcId="{2EAE6610-6805-4603-8BE7-85CE402E312A}" destId="{8B32EF61-9EE9-4B1F-8EFD-86713D8491D1}" srcOrd="4" destOrd="0" presId="urn:microsoft.com/office/officeart/2005/8/layout/vList4#1"/>
    <dgm:cxn modelId="{CF74E5C8-FC05-490E-9505-8C45E76FEF4D}" type="presParOf" srcId="{8B32EF61-9EE9-4B1F-8EFD-86713D8491D1}" destId="{B02EC00E-E72D-4FE7-9BC2-DF6E9417FA03}" srcOrd="0" destOrd="0" presId="urn:microsoft.com/office/officeart/2005/8/layout/vList4#1"/>
    <dgm:cxn modelId="{AA2910DE-B85C-469A-8FD3-0A376FB68F33}" type="presParOf" srcId="{8B32EF61-9EE9-4B1F-8EFD-86713D8491D1}" destId="{745ED413-B0B8-4028-98E1-B95571ABABE7}" srcOrd="1" destOrd="0" presId="urn:microsoft.com/office/officeart/2005/8/layout/vList4#1"/>
    <dgm:cxn modelId="{EF207BA3-202B-4D60-905E-7737DB31047C}" type="presParOf" srcId="{8B32EF61-9EE9-4B1F-8EFD-86713D8491D1}" destId="{D4AB3B25-F669-48EF-AA6C-0C41EC23FB68}"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8DD8619-95BA-4822-8321-36C5685B6A16}" type="doc">
      <dgm:prSet loTypeId="urn:microsoft.com/office/officeart/2005/8/layout/cycle4#1" loCatId="relationship" qsTypeId="urn:microsoft.com/office/officeart/2005/8/quickstyle/3d1" qsCatId="3D" csTypeId="urn:microsoft.com/office/officeart/2005/8/colors/accent1_3" csCatId="accent1" phldr="1"/>
      <dgm:spPr/>
      <dgm:t>
        <a:bodyPr/>
        <a:lstStyle/>
        <a:p>
          <a:endParaRPr lang="es-EC"/>
        </a:p>
      </dgm:t>
    </dgm:pt>
    <dgm:pt modelId="{47EC4AFB-8643-4B38-ADF2-ED28314A05EF}">
      <dgm:prSet phldrT="[Texto]" custT="1"/>
      <dgm:spPr/>
      <dgm:t>
        <a:bodyPr/>
        <a:lstStyle/>
        <a:p>
          <a:r>
            <a:rPr lang="es-ES" sz="2300" dirty="0" smtClean="0">
              <a:effectLst/>
            </a:rPr>
            <a:t>26</a:t>
          </a:r>
          <a:endParaRPr lang="es-EC" sz="2300" dirty="0"/>
        </a:p>
      </dgm:t>
    </dgm:pt>
    <dgm:pt modelId="{B9105C39-C5A8-4923-9A9F-8AECC56FC4C3}" type="parTrans" cxnId="{F809B602-69BF-4389-BDD6-1C47942534F3}">
      <dgm:prSet/>
      <dgm:spPr/>
      <dgm:t>
        <a:bodyPr/>
        <a:lstStyle/>
        <a:p>
          <a:endParaRPr lang="es-EC"/>
        </a:p>
      </dgm:t>
    </dgm:pt>
    <dgm:pt modelId="{4D0D485B-3C05-4438-A8F5-D36176DEBE7E}" type="sibTrans" cxnId="{F809B602-69BF-4389-BDD6-1C47942534F3}">
      <dgm:prSet/>
      <dgm:spPr/>
      <dgm:t>
        <a:bodyPr/>
        <a:lstStyle/>
        <a:p>
          <a:endParaRPr lang="es-EC"/>
        </a:p>
      </dgm:t>
    </dgm:pt>
    <dgm:pt modelId="{8612AAB4-26D9-4ADB-8C5B-C3C16796F2AB}">
      <dgm:prSet phldrT="[Texto]" custT="1"/>
      <dgm:spPr/>
      <dgm:t>
        <a:bodyPr/>
        <a:lstStyle/>
        <a:p>
          <a:r>
            <a:rPr lang="es-ES" sz="1900" dirty="0" smtClean="0">
              <a:effectLst/>
            </a:rPr>
            <a:t>Días navegados</a:t>
          </a:r>
          <a:endParaRPr lang="es-EC" sz="1900" dirty="0"/>
        </a:p>
      </dgm:t>
    </dgm:pt>
    <dgm:pt modelId="{D13CA6E5-8E7B-4365-8FDF-783C03815732}" type="parTrans" cxnId="{9714D5B0-67BD-4D97-94DD-48466421FB96}">
      <dgm:prSet/>
      <dgm:spPr/>
      <dgm:t>
        <a:bodyPr/>
        <a:lstStyle/>
        <a:p>
          <a:endParaRPr lang="es-EC"/>
        </a:p>
      </dgm:t>
    </dgm:pt>
    <dgm:pt modelId="{FE8FD2B3-0CA2-4BFB-A6D7-AD14B3735AD5}" type="sibTrans" cxnId="{9714D5B0-67BD-4D97-94DD-48466421FB96}">
      <dgm:prSet/>
      <dgm:spPr/>
      <dgm:t>
        <a:bodyPr/>
        <a:lstStyle/>
        <a:p>
          <a:endParaRPr lang="es-EC"/>
        </a:p>
      </dgm:t>
    </dgm:pt>
    <dgm:pt modelId="{6B813DF3-5D4E-4AAB-A24A-1912AC4EFB6A}">
      <dgm:prSet phldrT="[Texto]" custT="1"/>
      <dgm:spPr/>
      <dgm:t>
        <a:bodyPr/>
        <a:lstStyle/>
        <a:p>
          <a:r>
            <a:rPr lang="es-ES" sz="2300" dirty="0" smtClean="0">
              <a:effectLst/>
            </a:rPr>
            <a:t>9</a:t>
          </a:r>
          <a:endParaRPr lang="es-EC" sz="2300" dirty="0"/>
        </a:p>
      </dgm:t>
    </dgm:pt>
    <dgm:pt modelId="{D39825F1-9B58-4D7B-9C85-3EA016715C88}" type="parTrans" cxnId="{1FB44ADF-C76C-4225-948F-5D9B5414250C}">
      <dgm:prSet/>
      <dgm:spPr/>
      <dgm:t>
        <a:bodyPr/>
        <a:lstStyle/>
        <a:p>
          <a:endParaRPr lang="es-EC"/>
        </a:p>
      </dgm:t>
    </dgm:pt>
    <dgm:pt modelId="{3D297411-5FBA-44ED-BCDA-228B5A787531}" type="sibTrans" cxnId="{1FB44ADF-C76C-4225-948F-5D9B5414250C}">
      <dgm:prSet/>
      <dgm:spPr/>
      <dgm:t>
        <a:bodyPr/>
        <a:lstStyle/>
        <a:p>
          <a:endParaRPr lang="es-EC"/>
        </a:p>
      </dgm:t>
    </dgm:pt>
    <dgm:pt modelId="{D0B0848B-732D-4610-84A7-A078FF9447D3}">
      <dgm:prSet phldrT="[Texto]" custT="1"/>
      <dgm:spPr/>
      <dgm:t>
        <a:bodyPr/>
        <a:lstStyle/>
        <a:p>
          <a:pPr algn="just"/>
          <a:r>
            <a:rPr lang="es-ES" sz="1900" dirty="0" smtClean="0">
              <a:effectLst/>
            </a:rPr>
            <a:t>Días condiciones climáticas adversas</a:t>
          </a:r>
          <a:endParaRPr lang="es-EC" sz="1900" dirty="0"/>
        </a:p>
      </dgm:t>
    </dgm:pt>
    <dgm:pt modelId="{49CF719E-3647-4224-A701-5062BAC003AA}" type="parTrans" cxnId="{31191734-5841-4978-8D1C-31CB3BAE455B}">
      <dgm:prSet/>
      <dgm:spPr/>
      <dgm:t>
        <a:bodyPr/>
        <a:lstStyle/>
        <a:p>
          <a:endParaRPr lang="es-EC"/>
        </a:p>
      </dgm:t>
    </dgm:pt>
    <dgm:pt modelId="{310DEEEF-FECF-4201-BDD3-F3F0B32F0AEE}" type="sibTrans" cxnId="{31191734-5841-4978-8D1C-31CB3BAE455B}">
      <dgm:prSet/>
      <dgm:spPr/>
      <dgm:t>
        <a:bodyPr/>
        <a:lstStyle/>
        <a:p>
          <a:endParaRPr lang="es-EC"/>
        </a:p>
      </dgm:t>
    </dgm:pt>
    <dgm:pt modelId="{6B24D64F-19A0-472C-9125-08309E826D1B}">
      <dgm:prSet phldrT="[Texto]" custT="1"/>
      <dgm:spPr/>
      <dgm:t>
        <a:bodyPr/>
        <a:lstStyle/>
        <a:p>
          <a:r>
            <a:rPr lang="es-ES" sz="2300" dirty="0" smtClean="0">
              <a:effectLst/>
            </a:rPr>
            <a:t>1020 mb</a:t>
          </a:r>
          <a:endParaRPr lang="es-EC" sz="2300" dirty="0"/>
        </a:p>
      </dgm:t>
    </dgm:pt>
    <dgm:pt modelId="{614D5726-564C-42B3-9D13-ECB981DBB497}" type="parTrans" cxnId="{15557E9E-117D-440D-9047-71EA0CC35D52}">
      <dgm:prSet/>
      <dgm:spPr/>
      <dgm:t>
        <a:bodyPr/>
        <a:lstStyle/>
        <a:p>
          <a:endParaRPr lang="es-EC"/>
        </a:p>
      </dgm:t>
    </dgm:pt>
    <dgm:pt modelId="{997D1E32-64D0-4952-9B4E-F4285924B860}" type="sibTrans" cxnId="{15557E9E-117D-440D-9047-71EA0CC35D52}">
      <dgm:prSet/>
      <dgm:spPr/>
      <dgm:t>
        <a:bodyPr/>
        <a:lstStyle/>
        <a:p>
          <a:endParaRPr lang="es-EC"/>
        </a:p>
      </dgm:t>
    </dgm:pt>
    <dgm:pt modelId="{4FDC4163-7EFF-49AB-9140-A59DF0C87BAC}">
      <dgm:prSet phldrT="[Texto]" custT="1"/>
      <dgm:spPr/>
      <dgm:t>
        <a:bodyPr/>
        <a:lstStyle/>
        <a:p>
          <a:pPr algn="just"/>
          <a:r>
            <a:rPr lang="es-ES" sz="1900" dirty="0" smtClean="0">
              <a:effectLst/>
            </a:rPr>
            <a:t>Presión atmosférica adversa</a:t>
          </a:r>
          <a:endParaRPr lang="es-EC" sz="1900" dirty="0"/>
        </a:p>
      </dgm:t>
    </dgm:pt>
    <dgm:pt modelId="{2145ADA5-6752-4ADA-9FBE-0DF0ACB211DB}" type="parTrans" cxnId="{DD771410-E151-4A97-BBCF-677B82525488}">
      <dgm:prSet/>
      <dgm:spPr/>
      <dgm:t>
        <a:bodyPr/>
        <a:lstStyle/>
        <a:p>
          <a:endParaRPr lang="es-EC"/>
        </a:p>
      </dgm:t>
    </dgm:pt>
    <dgm:pt modelId="{818A6105-776C-457F-BB61-8994302A1C07}" type="sibTrans" cxnId="{DD771410-E151-4A97-BBCF-677B82525488}">
      <dgm:prSet/>
      <dgm:spPr/>
      <dgm:t>
        <a:bodyPr/>
        <a:lstStyle/>
        <a:p>
          <a:endParaRPr lang="es-EC"/>
        </a:p>
      </dgm:t>
    </dgm:pt>
    <dgm:pt modelId="{E1525E00-3F8C-4E04-9FDC-4E1071A95C17}">
      <dgm:prSet phldrT="[Texto]" custT="1"/>
      <dgm:spPr/>
      <dgm:t>
        <a:bodyPr/>
        <a:lstStyle/>
        <a:p>
          <a:r>
            <a:rPr lang="es-ES" sz="2300" dirty="0" smtClean="0">
              <a:effectLst/>
            </a:rPr>
            <a:t>mayor a 25 nudos</a:t>
          </a:r>
          <a:endParaRPr lang="es-EC" sz="2300" dirty="0"/>
        </a:p>
      </dgm:t>
    </dgm:pt>
    <dgm:pt modelId="{30B7BE61-7AA5-4012-B046-F2E431461A9F}" type="parTrans" cxnId="{F10BA83A-BF9E-4AE6-B1E3-2110E2B2C60D}">
      <dgm:prSet/>
      <dgm:spPr/>
      <dgm:t>
        <a:bodyPr/>
        <a:lstStyle/>
        <a:p>
          <a:endParaRPr lang="es-EC"/>
        </a:p>
      </dgm:t>
    </dgm:pt>
    <dgm:pt modelId="{F14B65C8-4801-4D4F-A362-733DE280DB0E}" type="sibTrans" cxnId="{F10BA83A-BF9E-4AE6-B1E3-2110E2B2C60D}">
      <dgm:prSet/>
      <dgm:spPr/>
      <dgm:t>
        <a:bodyPr/>
        <a:lstStyle/>
        <a:p>
          <a:endParaRPr lang="es-EC"/>
        </a:p>
      </dgm:t>
    </dgm:pt>
    <dgm:pt modelId="{FB217CB1-0896-4627-83AC-E45AC8C264F9}">
      <dgm:prSet phldrT="[Texto]" custT="1"/>
      <dgm:spPr/>
      <dgm:t>
        <a:bodyPr/>
        <a:lstStyle/>
        <a:p>
          <a:pPr algn="just"/>
          <a:r>
            <a:rPr lang="es-ES" sz="1900" dirty="0" smtClean="0">
              <a:effectLst/>
            </a:rPr>
            <a:t>Velocidad viento condiciones adversas</a:t>
          </a:r>
          <a:endParaRPr lang="es-EC" sz="1900" dirty="0"/>
        </a:p>
      </dgm:t>
    </dgm:pt>
    <dgm:pt modelId="{BAD71CA0-727F-46DE-B2D0-FC945FB83F08}" type="parTrans" cxnId="{484CC143-72CB-4B8D-85FA-E34942AE089E}">
      <dgm:prSet/>
      <dgm:spPr/>
      <dgm:t>
        <a:bodyPr/>
        <a:lstStyle/>
        <a:p>
          <a:endParaRPr lang="es-EC"/>
        </a:p>
      </dgm:t>
    </dgm:pt>
    <dgm:pt modelId="{A7CFB05B-2DAB-4662-B48E-798E96772E72}" type="sibTrans" cxnId="{484CC143-72CB-4B8D-85FA-E34942AE089E}">
      <dgm:prSet/>
      <dgm:spPr/>
      <dgm:t>
        <a:bodyPr/>
        <a:lstStyle/>
        <a:p>
          <a:endParaRPr lang="es-EC"/>
        </a:p>
      </dgm:t>
    </dgm:pt>
    <dgm:pt modelId="{5A0B4310-A97A-4F27-A23C-7AD8EE70F9F3}" type="pres">
      <dgm:prSet presAssocID="{98DD8619-95BA-4822-8321-36C5685B6A16}" presName="cycleMatrixDiagram" presStyleCnt="0">
        <dgm:presLayoutVars>
          <dgm:chMax val="1"/>
          <dgm:dir/>
          <dgm:animLvl val="lvl"/>
          <dgm:resizeHandles val="exact"/>
        </dgm:presLayoutVars>
      </dgm:prSet>
      <dgm:spPr/>
      <dgm:t>
        <a:bodyPr/>
        <a:lstStyle/>
        <a:p>
          <a:endParaRPr lang="es-EC"/>
        </a:p>
      </dgm:t>
    </dgm:pt>
    <dgm:pt modelId="{D3F6F639-2FD4-4294-816E-B1594C32FB02}" type="pres">
      <dgm:prSet presAssocID="{98DD8619-95BA-4822-8321-36C5685B6A16}" presName="children" presStyleCnt="0"/>
      <dgm:spPr/>
      <dgm:t>
        <a:bodyPr/>
        <a:lstStyle/>
        <a:p>
          <a:endParaRPr lang="es-EC"/>
        </a:p>
      </dgm:t>
    </dgm:pt>
    <dgm:pt modelId="{B9A32F4B-9DDC-4FF3-8FEF-A0451A15F9DB}" type="pres">
      <dgm:prSet presAssocID="{98DD8619-95BA-4822-8321-36C5685B6A16}" presName="child1group" presStyleCnt="0"/>
      <dgm:spPr/>
      <dgm:t>
        <a:bodyPr/>
        <a:lstStyle/>
        <a:p>
          <a:endParaRPr lang="es-EC"/>
        </a:p>
      </dgm:t>
    </dgm:pt>
    <dgm:pt modelId="{932DAE1A-7F91-4B13-ABBF-D0937371BAB2}" type="pres">
      <dgm:prSet presAssocID="{98DD8619-95BA-4822-8321-36C5685B6A16}" presName="child1" presStyleLbl="bgAcc1" presStyleIdx="0" presStyleCnt="4" custScaleX="129648" custScaleY="120569" custLinFactNeighborX="-13031"/>
      <dgm:spPr/>
      <dgm:t>
        <a:bodyPr/>
        <a:lstStyle/>
        <a:p>
          <a:endParaRPr lang="es-EC"/>
        </a:p>
      </dgm:t>
    </dgm:pt>
    <dgm:pt modelId="{B6792EE3-DF6D-4EF8-B753-978367BF8715}" type="pres">
      <dgm:prSet presAssocID="{98DD8619-95BA-4822-8321-36C5685B6A16}" presName="child1Text" presStyleLbl="bgAcc1" presStyleIdx="0" presStyleCnt="4">
        <dgm:presLayoutVars>
          <dgm:bulletEnabled val="1"/>
        </dgm:presLayoutVars>
      </dgm:prSet>
      <dgm:spPr/>
      <dgm:t>
        <a:bodyPr/>
        <a:lstStyle/>
        <a:p>
          <a:endParaRPr lang="es-EC"/>
        </a:p>
      </dgm:t>
    </dgm:pt>
    <dgm:pt modelId="{EAF9D308-21E3-41B9-BE5B-2C3A3B816570}" type="pres">
      <dgm:prSet presAssocID="{98DD8619-95BA-4822-8321-36C5685B6A16}" presName="child2group" presStyleCnt="0"/>
      <dgm:spPr/>
      <dgm:t>
        <a:bodyPr/>
        <a:lstStyle/>
        <a:p>
          <a:endParaRPr lang="es-EC"/>
        </a:p>
      </dgm:t>
    </dgm:pt>
    <dgm:pt modelId="{55EC889E-2D05-407E-9CEA-A9293B1D56D6}" type="pres">
      <dgm:prSet presAssocID="{98DD8619-95BA-4822-8321-36C5685B6A16}" presName="child2" presStyleLbl="bgAcc1" presStyleIdx="1" presStyleCnt="4" custScaleX="132568" custScaleY="120569" custLinFactNeighborX="13384"/>
      <dgm:spPr/>
      <dgm:t>
        <a:bodyPr/>
        <a:lstStyle/>
        <a:p>
          <a:endParaRPr lang="es-EC"/>
        </a:p>
      </dgm:t>
    </dgm:pt>
    <dgm:pt modelId="{4BD443DE-D6F5-4265-9BCC-AC87CDF5EADE}" type="pres">
      <dgm:prSet presAssocID="{98DD8619-95BA-4822-8321-36C5685B6A16}" presName="child2Text" presStyleLbl="bgAcc1" presStyleIdx="1" presStyleCnt="4">
        <dgm:presLayoutVars>
          <dgm:bulletEnabled val="1"/>
        </dgm:presLayoutVars>
      </dgm:prSet>
      <dgm:spPr/>
      <dgm:t>
        <a:bodyPr/>
        <a:lstStyle/>
        <a:p>
          <a:endParaRPr lang="es-EC"/>
        </a:p>
      </dgm:t>
    </dgm:pt>
    <dgm:pt modelId="{51E22E7D-3315-45E9-B668-0C9381B0E8A1}" type="pres">
      <dgm:prSet presAssocID="{98DD8619-95BA-4822-8321-36C5685B6A16}" presName="child3group" presStyleCnt="0"/>
      <dgm:spPr/>
      <dgm:t>
        <a:bodyPr/>
        <a:lstStyle/>
        <a:p>
          <a:endParaRPr lang="es-EC"/>
        </a:p>
      </dgm:t>
    </dgm:pt>
    <dgm:pt modelId="{FBB743A3-1AC0-457B-9570-8A1438DBEEEC}" type="pres">
      <dgm:prSet presAssocID="{98DD8619-95BA-4822-8321-36C5685B6A16}" presName="child3" presStyleLbl="bgAcc1" presStyleIdx="2" presStyleCnt="4" custScaleX="132568" custScaleY="120569" custLinFactNeighborX="13384"/>
      <dgm:spPr/>
      <dgm:t>
        <a:bodyPr/>
        <a:lstStyle/>
        <a:p>
          <a:endParaRPr lang="es-EC"/>
        </a:p>
      </dgm:t>
    </dgm:pt>
    <dgm:pt modelId="{D88A871A-624D-4B44-AE41-69D2B31E87A6}" type="pres">
      <dgm:prSet presAssocID="{98DD8619-95BA-4822-8321-36C5685B6A16}" presName="child3Text" presStyleLbl="bgAcc1" presStyleIdx="2" presStyleCnt="4">
        <dgm:presLayoutVars>
          <dgm:bulletEnabled val="1"/>
        </dgm:presLayoutVars>
      </dgm:prSet>
      <dgm:spPr/>
      <dgm:t>
        <a:bodyPr/>
        <a:lstStyle/>
        <a:p>
          <a:endParaRPr lang="es-EC"/>
        </a:p>
      </dgm:t>
    </dgm:pt>
    <dgm:pt modelId="{276EE078-4649-4A2F-902A-120111A0E5AA}" type="pres">
      <dgm:prSet presAssocID="{98DD8619-95BA-4822-8321-36C5685B6A16}" presName="child4group" presStyleCnt="0"/>
      <dgm:spPr/>
      <dgm:t>
        <a:bodyPr/>
        <a:lstStyle/>
        <a:p>
          <a:endParaRPr lang="es-EC"/>
        </a:p>
      </dgm:t>
    </dgm:pt>
    <dgm:pt modelId="{72C5D353-1963-4701-B74E-621F94672F1D}" type="pres">
      <dgm:prSet presAssocID="{98DD8619-95BA-4822-8321-36C5685B6A16}" presName="child4" presStyleLbl="bgAcc1" presStyleIdx="3" presStyleCnt="4" custScaleX="129648" custScaleY="120569" custLinFactNeighborX="-13031"/>
      <dgm:spPr/>
      <dgm:t>
        <a:bodyPr/>
        <a:lstStyle/>
        <a:p>
          <a:endParaRPr lang="es-EC"/>
        </a:p>
      </dgm:t>
    </dgm:pt>
    <dgm:pt modelId="{6A318347-3B8B-4E46-BBD9-14CB5D1C942C}" type="pres">
      <dgm:prSet presAssocID="{98DD8619-95BA-4822-8321-36C5685B6A16}" presName="child4Text" presStyleLbl="bgAcc1" presStyleIdx="3" presStyleCnt="4">
        <dgm:presLayoutVars>
          <dgm:bulletEnabled val="1"/>
        </dgm:presLayoutVars>
      </dgm:prSet>
      <dgm:spPr/>
      <dgm:t>
        <a:bodyPr/>
        <a:lstStyle/>
        <a:p>
          <a:endParaRPr lang="es-EC"/>
        </a:p>
      </dgm:t>
    </dgm:pt>
    <dgm:pt modelId="{669A39C1-F2BB-46BF-952F-13084F426ADC}" type="pres">
      <dgm:prSet presAssocID="{98DD8619-95BA-4822-8321-36C5685B6A16}" presName="childPlaceholder" presStyleCnt="0"/>
      <dgm:spPr/>
      <dgm:t>
        <a:bodyPr/>
        <a:lstStyle/>
        <a:p>
          <a:endParaRPr lang="es-EC"/>
        </a:p>
      </dgm:t>
    </dgm:pt>
    <dgm:pt modelId="{42525C7F-261A-489C-8171-9457CCCD3CA8}" type="pres">
      <dgm:prSet presAssocID="{98DD8619-95BA-4822-8321-36C5685B6A16}" presName="circle" presStyleCnt="0"/>
      <dgm:spPr/>
      <dgm:t>
        <a:bodyPr/>
        <a:lstStyle/>
        <a:p>
          <a:endParaRPr lang="es-EC"/>
        </a:p>
      </dgm:t>
    </dgm:pt>
    <dgm:pt modelId="{F8BA3763-63D1-4583-A1C4-C1ADC2F3F8AA}" type="pres">
      <dgm:prSet presAssocID="{98DD8619-95BA-4822-8321-36C5685B6A16}" presName="quadrant1" presStyleLbl="node1" presStyleIdx="0" presStyleCnt="4">
        <dgm:presLayoutVars>
          <dgm:chMax val="1"/>
          <dgm:bulletEnabled val="1"/>
        </dgm:presLayoutVars>
      </dgm:prSet>
      <dgm:spPr/>
      <dgm:t>
        <a:bodyPr/>
        <a:lstStyle/>
        <a:p>
          <a:endParaRPr lang="es-EC"/>
        </a:p>
      </dgm:t>
    </dgm:pt>
    <dgm:pt modelId="{2B1D0FD7-644F-41AA-BA9C-B9131923A78C}" type="pres">
      <dgm:prSet presAssocID="{98DD8619-95BA-4822-8321-36C5685B6A16}" presName="quadrant2" presStyleLbl="node1" presStyleIdx="1" presStyleCnt="4">
        <dgm:presLayoutVars>
          <dgm:chMax val="1"/>
          <dgm:bulletEnabled val="1"/>
        </dgm:presLayoutVars>
      </dgm:prSet>
      <dgm:spPr/>
      <dgm:t>
        <a:bodyPr/>
        <a:lstStyle/>
        <a:p>
          <a:endParaRPr lang="es-EC"/>
        </a:p>
      </dgm:t>
    </dgm:pt>
    <dgm:pt modelId="{324A65F5-EB2D-4E85-9F59-AA16EB96EA6F}" type="pres">
      <dgm:prSet presAssocID="{98DD8619-95BA-4822-8321-36C5685B6A16}" presName="quadrant3" presStyleLbl="node1" presStyleIdx="2" presStyleCnt="4">
        <dgm:presLayoutVars>
          <dgm:chMax val="1"/>
          <dgm:bulletEnabled val="1"/>
        </dgm:presLayoutVars>
      </dgm:prSet>
      <dgm:spPr/>
      <dgm:t>
        <a:bodyPr/>
        <a:lstStyle/>
        <a:p>
          <a:endParaRPr lang="es-EC"/>
        </a:p>
      </dgm:t>
    </dgm:pt>
    <dgm:pt modelId="{3FF18943-C260-47D3-9C96-C499302C69FC}" type="pres">
      <dgm:prSet presAssocID="{98DD8619-95BA-4822-8321-36C5685B6A16}" presName="quadrant4" presStyleLbl="node1" presStyleIdx="3" presStyleCnt="4">
        <dgm:presLayoutVars>
          <dgm:chMax val="1"/>
          <dgm:bulletEnabled val="1"/>
        </dgm:presLayoutVars>
      </dgm:prSet>
      <dgm:spPr/>
      <dgm:t>
        <a:bodyPr/>
        <a:lstStyle/>
        <a:p>
          <a:endParaRPr lang="es-EC"/>
        </a:p>
      </dgm:t>
    </dgm:pt>
    <dgm:pt modelId="{A79F8BE0-B16C-4952-9E79-65623E582D86}" type="pres">
      <dgm:prSet presAssocID="{98DD8619-95BA-4822-8321-36C5685B6A16}" presName="quadrantPlaceholder" presStyleCnt="0"/>
      <dgm:spPr/>
      <dgm:t>
        <a:bodyPr/>
        <a:lstStyle/>
        <a:p>
          <a:endParaRPr lang="es-EC"/>
        </a:p>
      </dgm:t>
    </dgm:pt>
    <dgm:pt modelId="{F61D73B1-037B-4618-8750-A5A52B4BA0A1}" type="pres">
      <dgm:prSet presAssocID="{98DD8619-95BA-4822-8321-36C5685B6A16}" presName="center1" presStyleLbl="fgShp" presStyleIdx="0" presStyleCnt="2"/>
      <dgm:spPr/>
      <dgm:t>
        <a:bodyPr/>
        <a:lstStyle/>
        <a:p>
          <a:endParaRPr lang="es-EC"/>
        </a:p>
      </dgm:t>
    </dgm:pt>
    <dgm:pt modelId="{058FEA04-916F-4892-83BF-3E0FA8D03725}" type="pres">
      <dgm:prSet presAssocID="{98DD8619-95BA-4822-8321-36C5685B6A16}" presName="center2" presStyleLbl="fgShp" presStyleIdx="1" presStyleCnt="2"/>
      <dgm:spPr/>
      <dgm:t>
        <a:bodyPr/>
        <a:lstStyle/>
        <a:p>
          <a:endParaRPr lang="es-EC"/>
        </a:p>
      </dgm:t>
    </dgm:pt>
  </dgm:ptLst>
  <dgm:cxnLst>
    <dgm:cxn modelId="{6965A53C-9CD1-406E-BDDF-5A4DED303448}" type="presOf" srcId="{4FDC4163-7EFF-49AB-9140-A59DF0C87BAC}" destId="{D88A871A-624D-4B44-AE41-69D2B31E87A6}" srcOrd="1" destOrd="0" presId="urn:microsoft.com/office/officeart/2005/8/layout/cycle4#1"/>
    <dgm:cxn modelId="{15557E9E-117D-440D-9047-71EA0CC35D52}" srcId="{98DD8619-95BA-4822-8321-36C5685B6A16}" destId="{6B24D64F-19A0-472C-9125-08309E826D1B}" srcOrd="2" destOrd="0" parTransId="{614D5726-564C-42B3-9D13-ECB981DBB497}" sibTransId="{997D1E32-64D0-4952-9B4E-F4285924B860}"/>
    <dgm:cxn modelId="{484CC143-72CB-4B8D-85FA-E34942AE089E}" srcId="{E1525E00-3F8C-4E04-9FDC-4E1071A95C17}" destId="{FB217CB1-0896-4627-83AC-E45AC8C264F9}" srcOrd="0" destOrd="0" parTransId="{BAD71CA0-727F-46DE-B2D0-FC945FB83F08}" sibTransId="{A7CFB05B-2DAB-4662-B48E-798E96772E72}"/>
    <dgm:cxn modelId="{F809B602-69BF-4389-BDD6-1C47942534F3}" srcId="{98DD8619-95BA-4822-8321-36C5685B6A16}" destId="{47EC4AFB-8643-4B38-ADF2-ED28314A05EF}" srcOrd="0" destOrd="0" parTransId="{B9105C39-C5A8-4923-9A9F-8AECC56FC4C3}" sibTransId="{4D0D485B-3C05-4438-A8F5-D36176DEBE7E}"/>
    <dgm:cxn modelId="{7842E876-B57D-497D-92BD-F3237AA25054}" type="presOf" srcId="{D0B0848B-732D-4610-84A7-A078FF9447D3}" destId="{4BD443DE-D6F5-4265-9BCC-AC87CDF5EADE}" srcOrd="1" destOrd="0" presId="urn:microsoft.com/office/officeart/2005/8/layout/cycle4#1"/>
    <dgm:cxn modelId="{D366E39B-8E69-456D-9189-477BEB0D0C12}" type="presOf" srcId="{8612AAB4-26D9-4ADB-8C5B-C3C16796F2AB}" destId="{B6792EE3-DF6D-4EF8-B753-978367BF8715}" srcOrd="1" destOrd="0" presId="urn:microsoft.com/office/officeart/2005/8/layout/cycle4#1"/>
    <dgm:cxn modelId="{1A42B45C-D138-42CC-B18B-BD1A201606D0}" type="presOf" srcId="{8612AAB4-26D9-4ADB-8C5B-C3C16796F2AB}" destId="{932DAE1A-7F91-4B13-ABBF-D0937371BAB2}" srcOrd="0" destOrd="0" presId="urn:microsoft.com/office/officeart/2005/8/layout/cycle4#1"/>
    <dgm:cxn modelId="{F10BA83A-BF9E-4AE6-B1E3-2110E2B2C60D}" srcId="{98DD8619-95BA-4822-8321-36C5685B6A16}" destId="{E1525E00-3F8C-4E04-9FDC-4E1071A95C17}" srcOrd="3" destOrd="0" parTransId="{30B7BE61-7AA5-4012-B046-F2E431461A9F}" sibTransId="{F14B65C8-4801-4D4F-A362-733DE280DB0E}"/>
    <dgm:cxn modelId="{81FBA01E-4040-48BD-8567-8F07336ED655}" type="presOf" srcId="{FB217CB1-0896-4627-83AC-E45AC8C264F9}" destId="{6A318347-3B8B-4E46-BBD9-14CB5D1C942C}" srcOrd="1" destOrd="0" presId="urn:microsoft.com/office/officeart/2005/8/layout/cycle4#1"/>
    <dgm:cxn modelId="{49634CC6-9EA9-4A76-88D9-3DB926D7A960}" type="presOf" srcId="{4FDC4163-7EFF-49AB-9140-A59DF0C87BAC}" destId="{FBB743A3-1AC0-457B-9570-8A1438DBEEEC}" srcOrd="0" destOrd="0" presId="urn:microsoft.com/office/officeart/2005/8/layout/cycle4#1"/>
    <dgm:cxn modelId="{CC848BCA-F9ED-419B-962A-C1C77A3D6002}" type="presOf" srcId="{E1525E00-3F8C-4E04-9FDC-4E1071A95C17}" destId="{3FF18943-C260-47D3-9C96-C499302C69FC}" srcOrd="0" destOrd="0" presId="urn:microsoft.com/office/officeart/2005/8/layout/cycle4#1"/>
    <dgm:cxn modelId="{007F47DC-DF2B-4EBD-B173-76421062A91D}" type="presOf" srcId="{6B813DF3-5D4E-4AAB-A24A-1912AC4EFB6A}" destId="{2B1D0FD7-644F-41AA-BA9C-B9131923A78C}" srcOrd="0" destOrd="0" presId="urn:microsoft.com/office/officeart/2005/8/layout/cycle4#1"/>
    <dgm:cxn modelId="{172F1F0D-2E12-44D4-9244-23418BD80318}" type="presOf" srcId="{FB217CB1-0896-4627-83AC-E45AC8C264F9}" destId="{72C5D353-1963-4701-B74E-621F94672F1D}" srcOrd="0" destOrd="0" presId="urn:microsoft.com/office/officeart/2005/8/layout/cycle4#1"/>
    <dgm:cxn modelId="{1FB44ADF-C76C-4225-948F-5D9B5414250C}" srcId="{98DD8619-95BA-4822-8321-36C5685B6A16}" destId="{6B813DF3-5D4E-4AAB-A24A-1912AC4EFB6A}" srcOrd="1" destOrd="0" parTransId="{D39825F1-9B58-4D7B-9C85-3EA016715C88}" sibTransId="{3D297411-5FBA-44ED-BCDA-228B5A787531}"/>
    <dgm:cxn modelId="{EEE0E020-926D-4C08-8D1F-800FC207523F}" type="presOf" srcId="{47EC4AFB-8643-4B38-ADF2-ED28314A05EF}" destId="{F8BA3763-63D1-4583-A1C4-C1ADC2F3F8AA}" srcOrd="0" destOrd="0" presId="urn:microsoft.com/office/officeart/2005/8/layout/cycle4#1"/>
    <dgm:cxn modelId="{DD771410-E151-4A97-BBCF-677B82525488}" srcId="{6B24D64F-19A0-472C-9125-08309E826D1B}" destId="{4FDC4163-7EFF-49AB-9140-A59DF0C87BAC}" srcOrd="0" destOrd="0" parTransId="{2145ADA5-6752-4ADA-9FBE-0DF0ACB211DB}" sibTransId="{818A6105-776C-457F-BB61-8994302A1C07}"/>
    <dgm:cxn modelId="{26E2132F-8EA5-4D7A-8218-B5F1C1CA3F7C}" type="presOf" srcId="{D0B0848B-732D-4610-84A7-A078FF9447D3}" destId="{55EC889E-2D05-407E-9CEA-A9293B1D56D6}" srcOrd="0" destOrd="0" presId="urn:microsoft.com/office/officeart/2005/8/layout/cycle4#1"/>
    <dgm:cxn modelId="{EF8CFD14-A473-4C90-8F37-36564AE4DAB4}" type="presOf" srcId="{98DD8619-95BA-4822-8321-36C5685B6A16}" destId="{5A0B4310-A97A-4F27-A23C-7AD8EE70F9F3}" srcOrd="0" destOrd="0" presId="urn:microsoft.com/office/officeart/2005/8/layout/cycle4#1"/>
    <dgm:cxn modelId="{6BBC430D-998E-47E3-A603-BC291CBF8BC3}" type="presOf" srcId="{6B24D64F-19A0-472C-9125-08309E826D1B}" destId="{324A65F5-EB2D-4E85-9F59-AA16EB96EA6F}" srcOrd="0" destOrd="0" presId="urn:microsoft.com/office/officeart/2005/8/layout/cycle4#1"/>
    <dgm:cxn modelId="{9714D5B0-67BD-4D97-94DD-48466421FB96}" srcId="{47EC4AFB-8643-4B38-ADF2-ED28314A05EF}" destId="{8612AAB4-26D9-4ADB-8C5B-C3C16796F2AB}" srcOrd="0" destOrd="0" parTransId="{D13CA6E5-8E7B-4365-8FDF-783C03815732}" sibTransId="{FE8FD2B3-0CA2-4BFB-A6D7-AD14B3735AD5}"/>
    <dgm:cxn modelId="{31191734-5841-4978-8D1C-31CB3BAE455B}" srcId="{6B813DF3-5D4E-4AAB-A24A-1912AC4EFB6A}" destId="{D0B0848B-732D-4610-84A7-A078FF9447D3}" srcOrd="0" destOrd="0" parTransId="{49CF719E-3647-4224-A701-5062BAC003AA}" sibTransId="{310DEEEF-FECF-4201-BDD3-F3F0B32F0AEE}"/>
    <dgm:cxn modelId="{350E96F5-BC16-43EE-8EBE-BEC94D0440A5}" type="presParOf" srcId="{5A0B4310-A97A-4F27-A23C-7AD8EE70F9F3}" destId="{D3F6F639-2FD4-4294-816E-B1594C32FB02}" srcOrd="0" destOrd="0" presId="urn:microsoft.com/office/officeart/2005/8/layout/cycle4#1"/>
    <dgm:cxn modelId="{5A77268F-1A93-4218-B216-35F9969BC7F2}" type="presParOf" srcId="{D3F6F639-2FD4-4294-816E-B1594C32FB02}" destId="{B9A32F4B-9DDC-4FF3-8FEF-A0451A15F9DB}" srcOrd="0" destOrd="0" presId="urn:microsoft.com/office/officeart/2005/8/layout/cycle4#1"/>
    <dgm:cxn modelId="{BDD39803-66CC-4BA7-9F46-79FAF73D01E1}" type="presParOf" srcId="{B9A32F4B-9DDC-4FF3-8FEF-A0451A15F9DB}" destId="{932DAE1A-7F91-4B13-ABBF-D0937371BAB2}" srcOrd="0" destOrd="0" presId="urn:microsoft.com/office/officeart/2005/8/layout/cycle4#1"/>
    <dgm:cxn modelId="{D64A81C3-CF2B-4028-9391-E5F02420C3D0}" type="presParOf" srcId="{B9A32F4B-9DDC-4FF3-8FEF-A0451A15F9DB}" destId="{B6792EE3-DF6D-4EF8-B753-978367BF8715}" srcOrd="1" destOrd="0" presId="urn:microsoft.com/office/officeart/2005/8/layout/cycle4#1"/>
    <dgm:cxn modelId="{911CAB7C-1F6A-4CBB-8A01-5B300EF29F7D}" type="presParOf" srcId="{D3F6F639-2FD4-4294-816E-B1594C32FB02}" destId="{EAF9D308-21E3-41B9-BE5B-2C3A3B816570}" srcOrd="1" destOrd="0" presId="urn:microsoft.com/office/officeart/2005/8/layout/cycle4#1"/>
    <dgm:cxn modelId="{A8A23A63-3F9D-4B6D-9EF8-6DF0C8740FC9}" type="presParOf" srcId="{EAF9D308-21E3-41B9-BE5B-2C3A3B816570}" destId="{55EC889E-2D05-407E-9CEA-A9293B1D56D6}" srcOrd="0" destOrd="0" presId="urn:microsoft.com/office/officeart/2005/8/layout/cycle4#1"/>
    <dgm:cxn modelId="{25E460F8-0E8D-496A-B0BE-B371B705F559}" type="presParOf" srcId="{EAF9D308-21E3-41B9-BE5B-2C3A3B816570}" destId="{4BD443DE-D6F5-4265-9BCC-AC87CDF5EADE}" srcOrd="1" destOrd="0" presId="urn:microsoft.com/office/officeart/2005/8/layout/cycle4#1"/>
    <dgm:cxn modelId="{901B01C6-F823-4B5B-B3C3-9F8CDC6AAA7A}" type="presParOf" srcId="{D3F6F639-2FD4-4294-816E-B1594C32FB02}" destId="{51E22E7D-3315-45E9-B668-0C9381B0E8A1}" srcOrd="2" destOrd="0" presId="urn:microsoft.com/office/officeart/2005/8/layout/cycle4#1"/>
    <dgm:cxn modelId="{BB3F14B3-A8BF-46A3-908D-C148F47F7C8F}" type="presParOf" srcId="{51E22E7D-3315-45E9-B668-0C9381B0E8A1}" destId="{FBB743A3-1AC0-457B-9570-8A1438DBEEEC}" srcOrd="0" destOrd="0" presId="urn:microsoft.com/office/officeart/2005/8/layout/cycle4#1"/>
    <dgm:cxn modelId="{D28E5F3F-DCF5-4E4E-9635-1F4E1FA6DE1C}" type="presParOf" srcId="{51E22E7D-3315-45E9-B668-0C9381B0E8A1}" destId="{D88A871A-624D-4B44-AE41-69D2B31E87A6}" srcOrd="1" destOrd="0" presId="urn:microsoft.com/office/officeart/2005/8/layout/cycle4#1"/>
    <dgm:cxn modelId="{24A3A92D-3B0C-4CCE-B285-A0EFFF4867EE}" type="presParOf" srcId="{D3F6F639-2FD4-4294-816E-B1594C32FB02}" destId="{276EE078-4649-4A2F-902A-120111A0E5AA}" srcOrd="3" destOrd="0" presId="urn:microsoft.com/office/officeart/2005/8/layout/cycle4#1"/>
    <dgm:cxn modelId="{5449422F-88B3-40D2-905B-1F233A213990}" type="presParOf" srcId="{276EE078-4649-4A2F-902A-120111A0E5AA}" destId="{72C5D353-1963-4701-B74E-621F94672F1D}" srcOrd="0" destOrd="0" presId="urn:microsoft.com/office/officeart/2005/8/layout/cycle4#1"/>
    <dgm:cxn modelId="{0871895B-E8E6-4302-B44D-3B51A2328BC3}" type="presParOf" srcId="{276EE078-4649-4A2F-902A-120111A0E5AA}" destId="{6A318347-3B8B-4E46-BBD9-14CB5D1C942C}" srcOrd="1" destOrd="0" presId="urn:microsoft.com/office/officeart/2005/8/layout/cycle4#1"/>
    <dgm:cxn modelId="{4DA746BD-6AA8-4769-ADEF-B1D374F5212A}" type="presParOf" srcId="{D3F6F639-2FD4-4294-816E-B1594C32FB02}" destId="{669A39C1-F2BB-46BF-952F-13084F426ADC}" srcOrd="4" destOrd="0" presId="urn:microsoft.com/office/officeart/2005/8/layout/cycle4#1"/>
    <dgm:cxn modelId="{E1239557-C335-467A-863A-E990E06B5F52}" type="presParOf" srcId="{5A0B4310-A97A-4F27-A23C-7AD8EE70F9F3}" destId="{42525C7F-261A-489C-8171-9457CCCD3CA8}" srcOrd="1" destOrd="0" presId="urn:microsoft.com/office/officeart/2005/8/layout/cycle4#1"/>
    <dgm:cxn modelId="{2487A613-5FE6-4863-821D-75D061D01192}" type="presParOf" srcId="{42525C7F-261A-489C-8171-9457CCCD3CA8}" destId="{F8BA3763-63D1-4583-A1C4-C1ADC2F3F8AA}" srcOrd="0" destOrd="0" presId="urn:microsoft.com/office/officeart/2005/8/layout/cycle4#1"/>
    <dgm:cxn modelId="{1131B049-A87B-47FD-BBFF-966DA642AFA7}" type="presParOf" srcId="{42525C7F-261A-489C-8171-9457CCCD3CA8}" destId="{2B1D0FD7-644F-41AA-BA9C-B9131923A78C}" srcOrd="1" destOrd="0" presId="urn:microsoft.com/office/officeart/2005/8/layout/cycle4#1"/>
    <dgm:cxn modelId="{CE16830C-BB3B-49A8-85D6-ED3893D03714}" type="presParOf" srcId="{42525C7F-261A-489C-8171-9457CCCD3CA8}" destId="{324A65F5-EB2D-4E85-9F59-AA16EB96EA6F}" srcOrd="2" destOrd="0" presId="urn:microsoft.com/office/officeart/2005/8/layout/cycle4#1"/>
    <dgm:cxn modelId="{635094A3-8F9D-496C-A30F-A61D97E795CC}" type="presParOf" srcId="{42525C7F-261A-489C-8171-9457CCCD3CA8}" destId="{3FF18943-C260-47D3-9C96-C499302C69FC}" srcOrd="3" destOrd="0" presId="urn:microsoft.com/office/officeart/2005/8/layout/cycle4#1"/>
    <dgm:cxn modelId="{A031C3FD-737D-4889-95CD-D1747E8C6CAB}" type="presParOf" srcId="{42525C7F-261A-489C-8171-9457CCCD3CA8}" destId="{A79F8BE0-B16C-4952-9E79-65623E582D86}" srcOrd="4" destOrd="0" presId="urn:microsoft.com/office/officeart/2005/8/layout/cycle4#1"/>
    <dgm:cxn modelId="{A8B7435E-BDCD-48F4-93DA-A6D698E8D86B}" type="presParOf" srcId="{5A0B4310-A97A-4F27-A23C-7AD8EE70F9F3}" destId="{F61D73B1-037B-4618-8750-A5A52B4BA0A1}" srcOrd="2" destOrd="0" presId="urn:microsoft.com/office/officeart/2005/8/layout/cycle4#1"/>
    <dgm:cxn modelId="{ECD0153E-80F6-419F-A10A-868C8BE9BD65}" type="presParOf" srcId="{5A0B4310-A97A-4F27-A23C-7AD8EE70F9F3}" destId="{058FEA04-916F-4892-83BF-3E0FA8D03725}"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4129413-95FB-405A-B660-5174E1F2C193}" type="doc">
      <dgm:prSet loTypeId="urn:microsoft.com/office/officeart/2005/8/layout/vList6" loCatId="process" qsTypeId="urn:microsoft.com/office/officeart/2005/8/quickstyle/3d1" qsCatId="3D" csTypeId="urn:microsoft.com/office/officeart/2005/8/colors/accent0_3" csCatId="mainScheme" phldr="1"/>
      <dgm:spPr/>
      <dgm:t>
        <a:bodyPr/>
        <a:lstStyle/>
        <a:p>
          <a:endParaRPr lang="es-EC"/>
        </a:p>
      </dgm:t>
    </dgm:pt>
    <dgm:pt modelId="{568E0957-4A14-4482-AC9D-74E63CD2349B}">
      <dgm:prSet phldrT="[Texto]" custT="1"/>
      <dgm:spPr/>
      <dgm:t>
        <a:bodyPr/>
        <a:lstStyle/>
        <a:p>
          <a:r>
            <a:rPr lang="es-EC" sz="2000" dirty="0" smtClean="0">
              <a:effectLst/>
            </a:rPr>
            <a:t>70 psi</a:t>
          </a:r>
          <a:endParaRPr lang="es-EC" sz="2000" dirty="0"/>
        </a:p>
      </dgm:t>
    </dgm:pt>
    <dgm:pt modelId="{EAB33156-D10A-44AA-AF8A-9C3E189255F7}" type="parTrans" cxnId="{090EB1EB-80F6-49B5-B30A-F125B24F1F58}">
      <dgm:prSet/>
      <dgm:spPr/>
      <dgm:t>
        <a:bodyPr/>
        <a:lstStyle/>
        <a:p>
          <a:endParaRPr lang="es-EC" sz="4400"/>
        </a:p>
      </dgm:t>
    </dgm:pt>
    <dgm:pt modelId="{E226B84D-E749-40A2-9F8F-E0804408A9D8}" type="sibTrans" cxnId="{090EB1EB-80F6-49B5-B30A-F125B24F1F58}">
      <dgm:prSet/>
      <dgm:spPr/>
      <dgm:t>
        <a:bodyPr/>
        <a:lstStyle/>
        <a:p>
          <a:endParaRPr lang="es-EC" sz="4400"/>
        </a:p>
      </dgm:t>
    </dgm:pt>
    <dgm:pt modelId="{351E5296-BF60-4439-A792-EDFE0E10955C}">
      <dgm:prSet phldrT="[Texto]" custT="1"/>
      <dgm:spPr/>
      <dgm:t>
        <a:bodyPr/>
        <a:lstStyle/>
        <a:p>
          <a:r>
            <a:rPr lang="es-EC" sz="2000" dirty="0" smtClean="0">
              <a:effectLst/>
            </a:rPr>
            <a:t>85°C</a:t>
          </a:r>
          <a:endParaRPr lang="es-EC" sz="2000" dirty="0"/>
        </a:p>
      </dgm:t>
    </dgm:pt>
    <dgm:pt modelId="{8549E528-06F6-4CE5-BE5E-477E1C821D71}" type="parTrans" cxnId="{AFD95F37-FF09-492E-A48B-70BCCC271E99}">
      <dgm:prSet/>
      <dgm:spPr/>
      <dgm:t>
        <a:bodyPr/>
        <a:lstStyle/>
        <a:p>
          <a:endParaRPr lang="es-EC" sz="4400"/>
        </a:p>
      </dgm:t>
    </dgm:pt>
    <dgm:pt modelId="{0D9DC038-E6DA-4EC2-A5E2-7DF77388B414}" type="sibTrans" cxnId="{AFD95F37-FF09-492E-A48B-70BCCC271E99}">
      <dgm:prSet/>
      <dgm:spPr/>
      <dgm:t>
        <a:bodyPr/>
        <a:lstStyle/>
        <a:p>
          <a:endParaRPr lang="es-EC" sz="4400"/>
        </a:p>
      </dgm:t>
    </dgm:pt>
    <dgm:pt modelId="{04C0B53A-257A-43D7-B76A-0262DC59D8B4}">
      <dgm:prSet phldrT="[Texto]" custT="1"/>
      <dgm:spPr/>
      <dgm:t>
        <a:bodyPr/>
        <a:lstStyle/>
        <a:p>
          <a:r>
            <a:rPr lang="es-EC" sz="2000" dirty="0" smtClean="0">
              <a:effectLst/>
            </a:rPr>
            <a:t>320 psi</a:t>
          </a:r>
          <a:endParaRPr lang="es-EC" sz="2000" dirty="0"/>
        </a:p>
      </dgm:t>
    </dgm:pt>
    <dgm:pt modelId="{12511441-F90B-496F-897B-64609FD283CD}" type="parTrans" cxnId="{84C709C4-BC72-4AA3-9828-357BE8DB1B4D}">
      <dgm:prSet/>
      <dgm:spPr/>
      <dgm:t>
        <a:bodyPr/>
        <a:lstStyle/>
        <a:p>
          <a:endParaRPr lang="es-EC" sz="4400"/>
        </a:p>
      </dgm:t>
    </dgm:pt>
    <dgm:pt modelId="{30450D3C-54D3-4FC8-8D92-E8D105D4C2C1}" type="sibTrans" cxnId="{84C709C4-BC72-4AA3-9828-357BE8DB1B4D}">
      <dgm:prSet/>
      <dgm:spPr/>
      <dgm:t>
        <a:bodyPr/>
        <a:lstStyle/>
        <a:p>
          <a:endParaRPr lang="es-EC" sz="4400"/>
        </a:p>
      </dgm:t>
    </dgm:pt>
    <dgm:pt modelId="{6E2BC73D-5D1A-431F-96FA-1DA43FB6A2D6}">
      <dgm:prSet custT="1"/>
      <dgm:spPr/>
      <dgm:t>
        <a:bodyPr/>
        <a:lstStyle/>
        <a:p>
          <a:r>
            <a:rPr lang="es-EC" sz="2000" smtClean="0">
              <a:effectLst/>
            </a:rPr>
            <a:t>121°F</a:t>
          </a:r>
          <a:endParaRPr lang="es-EC" sz="2000" dirty="0">
            <a:effectLst/>
            <a:latin typeface="Arial"/>
            <a:ea typeface="Calibri"/>
            <a:cs typeface="Times New Roman"/>
          </a:endParaRPr>
        </a:p>
      </dgm:t>
    </dgm:pt>
    <dgm:pt modelId="{9C53496B-1EC6-4E74-A04F-042D32EFA8B9}" type="parTrans" cxnId="{5F809663-49E2-4356-B2A5-DC3DAA5E953C}">
      <dgm:prSet/>
      <dgm:spPr/>
      <dgm:t>
        <a:bodyPr/>
        <a:lstStyle/>
        <a:p>
          <a:endParaRPr lang="es-EC" sz="4400"/>
        </a:p>
      </dgm:t>
    </dgm:pt>
    <dgm:pt modelId="{32C492B5-106C-488C-AD45-C4568AC91736}" type="sibTrans" cxnId="{5F809663-49E2-4356-B2A5-DC3DAA5E953C}">
      <dgm:prSet/>
      <dgm:spPr/>
      <dgm:t>
        <a:bodyPr/>
        <a:lstStyle/>
        <a:p>
          <a:endParaRPr lang="es-EC" sz="4400"/>
        </a:p>
      </dgm:t>
    </dgm:pt>
    <dgm:pt modelId="{9DAC507A-3F40-482F-8A2A-04E7BC8ACEEB}">
      <dgm:prSet custT="1"/>
      <dgm:spPr/>
      <dgm:t>
        <a:bodyPr anchor="ctr"/>
        <a:lstStyle/>
        <a:p>
          <a:r>
            <a:rPr lang="es-ES" sz="2000" dirty="0" smtClean="0">
              <a:effectLst/>
            </a:rPr>
            <a:t>Temperatura del refrigerante del motor </a:t>
          </a:r>
          <a:endParaRPr lang="es-EC" sz="2000" dirty="0"/>
        </a:p>
      </dgm:t>
    </dgm:pt>
    <dgm:pt modelId="{E1B72E1B-6E0B-4917-A21B-AAF37964B9DC}" type="parTrans" cxnId="{50249C45-DA61-4693-ACF6-2943D838BBAA}">
      <dgm:prSet/>
      <dgm:spPr/>
      <dgm:t>
        <a:bodyPr/>
        <a:lstStyle/>
        <a:p>
          <a:endParaRPr lang="es-EC"/>
        </a:p>
      </dgm:t>
    </dgm:pt>
    <dgm:pt modelId="{06648AA2-4FE7-42F5-AA11-972FD2C3E7B4}" type="sibTrans" cxnId="{50249C45-DA61-4693-ACF6-2943D838BBAA}">
      <dgm:prSet/>
      <dgm:spPr/>
      <dgm:t>
        <a:bodyPr/>
        <a:lstStyle/>
        <a:p>
          <a:endParaRPr lang="es-EC"/>
        </a:p>
      </dgm:t>
    </dgm:pt>
    <dgm:pt modelId="{9F1A7CB1-506C-4858-B0C0-01CA376B5078}">
      <dgm:prSet custT="1"/>
      <dgm:spPr/>
      <dgm:t>
        <a:bodyPr anchor="ctr"/>
        <a:lstStyle/>
        <a:p>
          <a:r>
            <a:rPr lang="es-ES" sz="2000" dirty="0" smtClean="0">
              <a:effectLst/>
            </a:rPr>
            <a:t>Presión de aceite de la transmisión </a:t>
          </a:r>
          <a:endParaRPr lang="es-EC" sz="2000" dirty="0"/>
        </a:p>
      </dgm:t>
    </dgm:pt>
    <dgm:pt modelId="{ADBE1AC3-B3F0-47FA-90A6-54C4E85E1643}" type="parTrans" cxnId="{30EE4180-62B8-4F8F-9762-47A3453EE19A}">
      <dgm:prSet/>
      <dgm:spPr/>
      <dgm:t>
        <a:bodyPr/>
        <a:lstStyle/>
        <a:p>
          <a:endParaRPr lang="es-EC"/>
        </a:p>
      </dgm:t>
    </dgm:pt>
    <dgm:pt modelId="{9BC947EE-A361-4EA2-9A96-89F566EB02E4}" type="sibTrans" cxnId="{30EE4180-62B8-4F8F-9762-47A3453EE19A}">
      <dgm:prSet/>
      <dgm:spPr/>
      <dgm:t>
        <a:bodyPr/>
        <a:lstStyle/>
        <a:p>
          <a:endParaRPr lang="es-EC"/>
        </a:p>
      </dgm:t>
    </dgm:pt>
    <dgm:pt modelId="{68AAA963-B808-4237-8AF3-AD6B4B9A6C96}">
      <dgm:prSet custT="1"/>
      <dgm:spPr/>
      <dgm:t>
        <a:bodyPr anchor="ctr"/>
        <a:lstStyle/>
        <a:p>
          <a:r>
            <a:rPr lang="es-ES" sz="2000" dirty="0" smtClean="0">
              <a:effectLst/>
            </a:rPr>
            <a:t>Temperatura de aceite de la transmisión</a:t>
          </a:r>
          <a:endParaRPr lang="es-EC" sz="2000" dirty="0"/>
        </a:p>
      </dgm:t>
    </dgm:pt>
    <dgm:pt modelId="{35F21D12-378D-45DB-A259-69F29850B3D6}" type="parTrans" cxnId="{F8132B32-F018-4C21-A39F-D8100356E920}">
      <dgm:prSet/>
      <dgm:spPr/>
      <dgm:t>
        <a:bodyPr/>
        <a:lstStyle/>
        <a:p>
          <a:endParaRPr lang="es-EC"/>
        </a:p>
      </dgm:t>
    </dgm:pt>
    <dgm:pt modelId="{18DF957E-BF4E-428F-97FB-45850D6C8ACE}" type="sibTrans" cxnId="{F8132B32-F018-4C21-A39F-D8100356E920}">
      <dgm:prSet/>
      <dgm:spPr/>
      <dgm:t>
        <a:bodyPr/>
        <a:lstStyle/>
        <a:p>
          <a:endParaRPr lang="es-EC"/>
        </a:p>
      </dgm:t>
    </dgm:pt>
    <dgm:pt modelId="{33768DF3-3C9A-4AFC-89EC-0A0CB3A8CACC}">
      <dgm:prSet custT="1"/>
      <dgm:spPr/>
      <dgm:t>
        <a:bodyPr anchor="ctr"/>
        <a:lstStyle/>
        <a:p>
          <a:r>
            <a:rPr lang="es-ES" sz="1800" dirty="0" smtClean="0">
              <a:effectLst/>
            </a:rPr>
            <a:t>Presión de aceite del motor </a:t>
          </a:r>
          <a:endParaRPr lang="es-EC" sz="1800" dirty="0"/>
        </a:p>
      </dgm:t>
    </dgm:pt>
    <dgm:pt modelId="{FE20DE44-D2DF-4E5B-91E9-713AAC0D56D3}" type="parTrans" cxnId="{801DEC23-B202-4600-AEC0-8D4A5141625E}">
      <dgm:prSet/>
      <dgm:spPr/>
      <dgm:t>
        <a:bodyPr/>
        <a:lstStyle/>
        <a:p>
          <a:endParaRPr lang="es-EC"/>
        </a:p>
      </dgm:t>
    </dgm:pt>
    <dgm:pt modelId="{8E8583EA-0FB4-43D5-A9A3-E8A2985636F1}" type="sibTrans" cxnId="{801DEC23-B202-4600-AEC0-8D4A5141625E}">
      <dgm:prSet/>
      <dgm:spPr/>
      <dgm:t>
        <a:bodyPr/>
        <a:lstStyle/>
        <a:p>
          <a:endParaRPr lang="es-EC"/>
        </a:p>
      </dgm:t>
    </dgm:pt>
    <dgm:pt modelId="{C570E06B-B86F-4456-B41F-1B66D2E5B559}" type="pres">
      <dgm:prSet presAssocID="{54129413-95FB-405A-B660-5174E1F2C193}" presName="Name0" presStyleCnt="0">
        <dgm:presLayoutVars>
          <dgm:dir/>
          <dgm:animLvl val="lvl"/>
          <dgm:resizeHandles/>
        </dgm:presLayoutVars>
      </dgm:prSet>
      <dgm:spPr/>
      <dgm:t>
        <a:bodyPr/>
        <a:lstStyle/>
        <a:p>
          <a:endParaRPr lang="es-EC"/>
        </a:p>
      </dgm:t>
    </dgm:pt>
    <dgm:pt modelId="{E3904394-B8A8-49B4-BD65-952D5F763B39}" type="pres">
      <dgm:prSet presAssocID="{568E0957-4A14-4482-AC9D-74E63CD2349B}" presName="linNode" presStyleCnt="0"/>
      <dgm:spPr/>
      <dgm:t>
        <a:bodyPr/>
        <a:lstStyle/>
        <a:p>
          <a:endParaRPr lang="es-EC"/>
        </a:p>
      </dgm:t>
    </dgm:pt>
    <dgm:pt modelId="{DCD96247-F18F-4E1D-B9EB-E6B5286DF48D}" type="pres">
      <dgm:prSet presAssocID="{568E0957-4A14-4482-AC9D-74E63CD2349B}" presName="parentShp" presStyleLbl="node1" presStyleIdx="0" presStyleCnt="4" custScaleX="48813">
        <dgm:presLayoutVars>
          <dgm:bulletEnabled val="1"/>
        </dgm:presLayoutVars>
      </dgm:prSet>
      <dgm:spPr/>
      <dgm:t>
        <a:bodyPr/>
        <a:lstStyle/>
        <a:p>
          <a:endParaRPr lang="es-EC"/>
        </a:p>
      </dgm:t>
    </dgm:pt>
    <dgm:pt modelId="{3EEB16AD-D0CD-4135-9104-BB7B27E4E6ED}" type="pres">
      <dgm:prSet presAssocID="{568E0957-4A14-4482-AC9D-74E63CD2349B}" presName="childShp" presStyleLbl="bgAccFollowNode1" presStyleIdx="0" presStyleCnt="4">
        <dgm:presLayoutVars>
          <dgm:bulletEnabled val="1"/>
        </dgm:presLayoutVars>
      </dgm:prSet>
      <dgm:spPr/>
      <dgm:t>
        <a:bodyPr/>
        <a:lstStyle/>
        <a:p>
          <a:endParaRPr lang="es-EC"/>
        </a:p>
      </dgm:t>
    </dgm:pt>
    <dgm:pt modelId="{0351073A-EBD4-45F6-B519-D0747500C5D3}" type="pres">
      <dgm:prSet presAssocID="{E226B84D-E749-40A2-9F8F-E0804408A9D8}" presName="spacing" presStyleCnt="0"/>
      <dgm:spPr/>
      <dgm:t>
        <a:bodyPr/>
        <a:lstStyle/>
        <a:p>
          <a:endParaRPr lang="es-EC"/>
        </a:p>
      </dgm:t>
    </dgm:pt>
    <dgm:pt modelId="{9B065EA4-A040-482A-B4C7-C81D6480C7A3}" type="pres">
      <dgm:prSet presAssocID="{351E5296-BF60-4439-A792-EDFE0E10955C}" presName="linNode" presStyleCnt="0"/>
      <dgm:spPr/>
      <dgm:t>
        <a:bodyPr/>
        <a:lstStyle/>
        <a:p>
          <a:endParaRPr lang="es-EC"/>
        </a:p>
      </dgm:t>
    </dgm:pt>
    <dgm:pt modelId="{30903345-706D-4643-ABE7-55E49797C73D}" type="pres">
      <dgm:prSet presAssocID="{351E5296-BF60-4439-A792-EDFE0E10955C}" presName="parentShp" presStyleLbl="node1" presStyleIdx="1" presStyleCnt="4" custScaleX="48813">
        <dgm:presLayoutVars>
          <dgm:bulletEnabled val="1"/>
        </dgm:presLayoutVars>
      </dgm:prSet>
      <dgm:spPr/>
      <dgm:t>
        <a:bodyPr/>
        <a:lstStyle/>
        <a:p>
          <a:endParaRPr lang="es-EC"/>
        </a:p>
      </dgm:t>
    </dgm:pt>
    <dgm:pt modelId="{ADBA63DD-CA89-4155-A35A-8DE0F9C96915}" type="pres">
      <dgm:prSet presAssocID="{351E5296-BF60-4439-A792-EDFE0E10955C}" presName="childShp" presStyleLbl="bgAccFollowNode1" presStyleIdx="1" presStyleCnt="4">
        <dgm:presLayoutVars>
          <dgm:bulletEnabled val="1"/>
        </dgm:presLayoutVars>
      </dgm:prSet>
      <dgm:spPr/>
      <dgm:t>
        <a:bodyPr/>
        <a:lstStyle/>
        <a:p>
          <a:endParaRPr lang="es-EC"/>
        </a:p>
      </dgm:t>
    </dgm:pt>
    <dgm:pt modelId="{44CCEEB6-7642-46E5-A552-4770C18210AD}" type="pres">
      <dgm:prSet presAssocID="{0D9DC038-E6DA-4EC2-A5E2-7DF77388B414}" presName="spacing" presStyleCnt="0"/>
      <dgm:spPr/>
      <dgm:t>
        <a:bodyPr/>
        <a:lstStyle/>
        <a:p>
          <a:endParaRPr lang="es-EC"/>
        </a:p>
      </dgm:t>
    </dgm:pt>
    <dgm:pt modelId="{5D873F0B-C3B0-443D-9E73-4DEC9683BEEC}" type="pres">
      <dgm:prSet presAssocID="{04C0B53A-257A-43D7-B76A-0262DC59D8B4}" presName="linNode" presStyleCnt="0"/>
      <dgm:spPr/>
      <dgm:t>
        <a:bodyPr/>
        <a:lstStyle/>
        <a:p>
          <a:endParaRPr lang="es-EC"/>
        </a:p>
      </dgm:t>
    </dgm:pt>
    <dgm:pt modelId="{28696656-FE4C-403F-BF25-9BD14A9AB874}" type="pres">
      <dgm:prSet presAssocID="{04C0B53A-257A-43D7-B76A-0262DC59D8B4}" presName="parentShp" presStyleLbl="node1" presStyleIdx="2" presStyleCnt="4" custScaleX="48813">
        <dgm:presLayoutVars>
          <dgm:bulletEnabled val="1"/>
        </dgm:presLayoutVars>
      </dgm:prSet>
      <dgm:spPr/>
      <dgm:t>
        <a:bodyPr/>
        <a:lstStyle/>
        <a:p>
          <a:endParaRPr lang="es-EC"/>
        </a:p>
      </dgm:t>
    </dgm:pt>
    <dgm:pt modelId="{060BDD6C-2C17-4C59-8F0D-EF024E25B872}" type="pres">
      <dgm:prSet presAssocID="{04C0B53A-257A-43D7-B76A-0262DC59D8B4}" presName="childShp" presStyleLbl="bgAccFollowNode1" presStyleIdx="2" presStyleCnt="4">
        <dgm:presLayoutVars>
          <dgm:bulletEnabled val="1"/>
        </dgm:presLayoutVars>
      </dgm:prSet>
      <dgm:spPr/>
      <dgm:t>
        <a:bodyPr/>
        <a:lstStyle/>
        <a:p>
          <a:endParaRPr lang="es-EC"/>
        </a:p>
      </dgm:t>
    </dgm:pt>
    <dgm:pt modelId="{2C06F91D-95E4-40E5-B1BD-A0317BD15F87}" type="pres">
      <dgm:prSet presAssocID="{30450D3C-54D3-4FC8-8D92-E8D105D4C2C1}" presName="spacing" presStyleCnt="0"/>
      <dgm:spPr/>
      <dgm:t>
        <a:bodyPr/>
        <a:lstStyle/>
        <a:p>
          <a:endParaRPr lang="es-EC"/>
        </a:p>
      </dgm:t>
    </dgm:pt>
    <dgm:pt modelId="{4DFF30B2-BACC-4171-A2F5-59C6ACE9F798}" type="pres">
      <dgm:prSet presAssocID="{6E2BC73D-5D1A-431F-96FA-1DA43FB6A2D6}" presName="linNode" presStyleCnt="0"/>
      <dgm:spPr/>
      <dgm:t>
        <a:bodyPr/>
        <a:lstStyle/>
        <a:p>
          <a:endParaRPr lang="es-EC"/>
        </a:p>
      </dgm:t>
    </dgm:pt>
    <dgm:pt modelId="{7E780F1C-BC42-4356-A087-52F290FCF49F}" type="pres">
      <dgm:prSet presAssocID="{6E2BC73D-5D1A-431F-96FA-1DA43FB6A2D6}" presName="parentShp" presStyleLbl="node1" presStyleIdx="3" presStyleCnt="4" custScaleX="48813">
        <dgm:presLayoutVars>
          <dgm:bulletEnabled val="1"/>
        </dgm:presLayoutVars>
      </dgm:prSet>
      <dgm:spPr/>
      <dgm:t>
        <a:bodyPr/>
        <a:lstStyle/>
        <a:p>
          <a:endParaRPr lang="es-EC"/>
        </a:p>
      </dgm:t>
    </dgm:pt>
    <dgm:pt modelId="{EF8AC304-4DCC-4BAB-B9A9-17B626FAD114}" type="pres">
      <dgm:prSet presAssocID="{6E2BC73D-5D1A-431F-96FA-1DA43FB6A2D6}" presName="childShp" presStyleLbl="bgAccFollowNode1" presStyleIdx="3" presStyleCnt="4">
        <dgm:presLayoutVars>
          <dgm:bulletEnabled val="1"/>
        </dgm:presLayoutVars>
      </dgm:prSet>
      <dgm:spPr/>
      <dgm:t>
        <a:bodyPr/>
        <a:lstStyle/>
        <a:p>
          <a:endParaRPr lang="es-EC"/>
        </a:p>
      </dgm:t>
    </dgm:pt>
  </dgm:ptLst>
  <dgm:cxnLst>
    <dgm:cxn modelId="{B13CB447-AA0C-4947-B85F-E0E57D05D015}" type="presOf" srcId="{04C0B53A-257A-43D7-B76A-0262DC59D8B4}" destId="{28696656-FE4C-403F-BF25-9BD14A9AB874}" srcOrd="0" destOrd="0" presId="urn:microsoft.com/office/officeart/2005/8/layout/vList6"/>
    <dgm:cxn modelId="{AFD95F37-FF09-492E-A48B-70BCCC271E99}" srcId="{54129413-95FB-405A-B660-5174E1F2C193}" destId="{351E5296-BF60-4439-A792-EDFE0E10955C}" srcOrd="1" destOrd="0" parTransId="{8549E528-06F6-4CE5-BE5E-477E1C821D71}" sibTransId="{0D9DC038-E6DA-4EC2-A5E2-7DF77388B414}"/>
    <dgm:cxn modelId="{801DEC23-B202-4600-AEC0-8D4A5141625E}" srcId="{568E0957-4A14-4482-AC9D-74E63CD2349B}" destId="{33768DF3-3C9A-4AFC-89EC-0A0CB3A8CACC}" srcOrd="0" destOrd="0" parTransId="{FE20DE44-D2DF-4E5B-91E9-713AAC0D56D3}" sibTransId="{8E8583EA-0FB4-43D5-A9A3-E8A2985636F1}"/>
    <dgm:cxn modelId="{887BBA48-D7C2-4170-B310-0F255BBE8F7F}" type="presOf" srcId="{6E2BC73D-5D1A-431F-96FA-1DA43FB6A2D6}" destId="{7E780F1C-BC42-4356-A087-52F290FCF49F}" srcOrd="0" destOrd="0" presId="urn:microsoft.com/office/officeart/2005/8/layout/vList6"/>
    <dgm:cxn modelId="{30EE4180-62B8-4F8F-9762-47A3453EE19A}" srcId="{04C0B53A-257A-43D7-B76A-0262DC59D8B4}" destId="{9F1A7CB1-506C-4858-B0C0-01CA376B5078}" srcOrd="0" destOrd="0" parTransId="{ADBE1AC3-B3F0-47FA-90A6-54C4E85E1643}" sibTransId="{9BC947EE-A361-4EA2-9A96-89F566EB02E4}"/>
    <dgm:cxn modelId="{5F809663-49E2-4356-B2A5-DC3DAA5E953C}" srcId="{54129413-95FB-405A-B660-5174E1F2C193}" destId="{6E2BC73D-5D1A-431F-96FA-1DA43FB6A2D6}" srcOrd="3" destOrd="0" parTransId="{9C53496B-1EC6-4E74-A04F-042D32EFA8B9}" sibTransId="{32C492B5-106C-488C-AD45-C4568AC91736}"/>
    <dgm:cxn modelId="{1B63F4F3-319C-4F0A-BF60-BB4505B40938}" type="presOf" srcId="{54129413-95FB-405A-B660-5174E1F2C193}" destId="{C570E06B-B86F-4456-B41F-1B66D2E5B559}" srcOrd="0" destOrd="0" presId="urn:microsoft.com/office/officeart/2005/8/layout/vList6"/>
    <dgm:cxn modelId="{090EB1EB-80F6-49B5-B30A-F125B24F1F58}" srcId="{54129413-95FB-405A-B660-5174E1F2C193}" destId="{568E0957-4A14-4482-AC9D-74E63CD2349B}" srcOrd="0" destOrd="0" parTransId="{EAB33156-D10A-44AA-AF8A-9C3E189255F7}" sibTransId="{E226B84D-E749-40A2-9F8F-E0804408A9D8}"/>
    <dgm:cxn modelId="{B5E604F7-78A5-45DF-BAE2-B897B9DE885B}" type="presOf" srcId="{68AAA963-B808-4237-8AF3-AD6B4B9A6C96}" destId="{EF8AC304-4DCC-4BAB-B9A9-17B626FAD114}" srcOrd="0" destOrd="0" presId="urn:microsoft.com/office/officeart/2005/8/layout/vList6"/>
    <dgm:cxn modelId="{BB977403-E8F7-4C73-B05A-15C42364D935}" type="presOf" srcId="{9DAC507A-3F40-482F-8A2A-04E7BC8ACEEB}" destId="{ADBA63DD-CA89-4155-A35A-8DE0F9C96915}" srcOrd="0" destOrd="0" presId="urn:microsoft.com/office/officeart/2005/8/layout/vList6"/>
    <dgm:cxn modelId="{895B61E9-AC8D-4A42-8F37-09C82FDD5EA3}" type="presOf" srcId="{568E0957-4A14-4482-AC9D-74E63CD2349B}" destId="{DCD96247-F18F-4E1D-B9EB-E6B5286DF48D}" srcOrd="0" destOrd="0" presId="urn:microsoft.com/office/officeart/2005/8/layout/vList6"/>
    <dgm:cxn modelId="{50249C45-DA61-4693-ACF6-2943D838BBAA}" srcId="{351E5296-BF60-4439-A792-EDFE0E10955C}" destId="{9DAC507A-3F40-482F-8A2A-04E7BC8ACEEB}" srcOrd="0" destOrd="0" parTransId="{E1B72E1B-6E0B-4917-A21B-AAF37964B9DC}" sibTransId="{06648AA2-4FE7-42F5-AA11-972FD2C3E7B4}"/>
    <dgm:cxn modelId="{F8132B32-F018-4C21-A39F-D8100356E920}" srcId="{6E2BC73D-5D1A-431F-96FA-1DA43FB6A2D6}" destId="{68AAA963-B808-4237-8AF3-AD6B4B9A6C96}" srcOrd="0" destOrd="0" parTransId="{35F21D12-378D-45DB-A259-69F29850B3D6}" sibTransId="{18DF957E-BF4E-428F-97FB-45850D6C8ACE}"/>
    <dgm:cxn modelId="{7565F8DB-019D-4946-90C0-1358F51C8382}" type="presOf" srcId="{33768DF3-3C9A-4AFC-89EC-0A0CB3A8CACC}" destId="{3EEB16AD-D0CD-4135-9104-BB7B27E4E6ED}" srcOrd="0" destOrd="0" presId="urn:microsoft.com/office/officeart/2005/8/layout/vList6"/>
    <dgm:cxn modelId="{8C441347-01DA-4063-9D06-18D17320D832}" type="presOf" srcId="{9F1A7CB1-506C-4858-B0C0-01CA376B5078}" destId="{060BDD6C-2C17-4C59-8F0D-EF024E25B872}" srcOrd="0" destOrd="0" presId="urn:microsoft.com/office/officeart/2005/8/layout/vList6"/>
    <dgm:cxn modelId="{84C709C4-BC72-4AA3-9828-357BE8DB1B4D}" srcId="{54129413-95FB-405A-B660-5174E1F2C193}" destId="{04C0B53A-257A-43D7-B76A-0262DC59D8B4}" srcOrd="2" destOrd="0" parTransId="{12511441-F90B-496F-897B-64609FD283CD}" sibTransId="{30450D3C-54D3-4FC8-8D92-E8D105D4C2C1}"/>
    <dgm:cxn modelId="{724E9D9F-4292-42B8-8E31-920002AB49EF}" type="presOf" srcId="{351E5296-BF60-4439-A792-EDFE0E10955C}" destId="{30903345-706D-4643-ABE7-55E49797C73D}" srcOrd="0" destOrd="0" presId="urn:microsoft.com/office/officeart/2005/8/layout/vList6"/>
    <dgm:cxn modelId="{210D24DE-FA69-4B90-91C7-9EA7BFA36179}" type="presParOf" srcId="{C570E06B-B86F-4456-B41F-1B66D2E5B559}" destId="{E3904394-B8A8-49B4-BD65-952D5F763B39}" srcOrd="0" destOrd="0" presId="urn:microsoft.com/office/officeart/2005/8/layout/vList6"/>
    <dgm:cxn modelId="{AE167BFE-05D8-4996-98B5-989DCD3CCA15}" type="presParOf" srcId="{E3904394-B8A8-49B4-BD65-952D5F763B39}" destId="{DCD96247-F18F-4E1D-B9EB-E6B5286DF48D}" srcOrd="0" destOrd="0" presId="urn:microsoft.com/office/officeart/2005/8/layout/vList6"/>
    <dgm:cxn modelId="{6A3533F7-428C-46D8-B1AB-367D072C1D28}" type="presParOf" srcId="{E3904394-B8A8-49B4-BD65-952D5F763B39}" destId="{3EEB16AD-D0CD-4135-9104-BB7B27E4E6ED}" srcOrd="1" destOrd="0" presId="urn:microsoft.com/office/officeart/2005/8/layout/vList6"/>
    <dgm:cxn modelId="{14DFC6E5-A3EB-412B-A109-12FC9D36C768}" type="presParOf" srcId="{C570E06B-B86F-4456-B41F-1B66D2E5B559}" destId="{0351073A-EBD4-45F6-B519-D0747500C5D3}" srcOrd="1" destOrd="0" presId="urn:microsoft.com/office/officeart/2005/8/layout/vList6"/>
    <dgm:cxn modelId="{4C8F76E5-D393-459D-8B9F-0A04310962EC}" type="presParOf" srcId="{C570E06B-B86F-4456-B41F-1B66D2E5B559}" destId="{9B065EA4-A040-482A-B4C7-C81D6480C7A3}" srcOrd="2" destOrd="0" presId="urn:microsoft.com/office/officeart/2005/8/layout/vList6"/>
    <dgm:cxn modelId="{536F84CE-9D7E-48FF-B771-2697CA59EC06}" type="presParOf" srcId="{9B065EA4-A040-482A-B4C7-C81D6480C7A3}" destId="{30903345-706D-4643-ABE7-55E49797C73D}" srcOrd="0" destOrd="0" presId="urn:microsoft.com/office/officeart/2005/8/layout/vList6"/>
    <dgm:cxn modelId="{A2FB6D71-469E-43AD-845C-89B88213A107}" type="presParOf" srcId="{9B065EA4-A040-482A-B4C7-C81D6480C7A3}" destId="{ADBA63DD-CA89-4155-A35A-8DE0F9C96915}" srcOrd="1" destOrd="0" presId="urn:microsoft.com/office/officeart/2005/8/layout/vList6"/>
    <dgm:cxn modelId="{CFCC2378-ABFC-4065-8A79-C044B11CDEE6}" type="presParOf" srcId="{C570E06B-B86F-4456-B41F-1B66D2E5B559}" destId="{44CCEEB6-7642-46E5-A552-4770C18210AD}" srcOrd="3" destOrd="0" presId="urn:microsoft.com/office/officeart/2005/8/layout/vList6"/>
    <dgm:cxn modelId="{D9262E49-21F2-4D88-9D49-5A619CB4E948}" type="presParOf" srcId="{C570E06B-B86F-4456-B41F-1B66D2E5B559}" destId="{5D873F0B-C3B0-443D-9E73-4DEC9683BEEC}" srcOrd="4" destOrd="0" presId="urn:microsoft.com/office/officeart/2005/8/layout/vList6"/>
    <dgm:cxn modelId="{135405DA-741D-4905-BC65-1FEE70C8EE1E}" type="presParOf" srcId="{5D873F0B-C3B0-443D-9E73-4DEC9683BEEC}" destId="{28696656-FE4C-403F-BF25-9BD14A9AB874}" srcOrd="0" destOrd="0" presId="urn:microsoft.com/office/officeart/2005/8/layout/vList6"/>
    <dgm:cxn modelId="{4A991621-8C60-4CCF-A0D2-CF1F70238114}" type="presParOf" srcId="{5D873F0B-C3B0-443D-9E73-4DEC9683BEEC}" destId="{060BDD6C-2C17-4C59-8F0D-EF024E25B872}" srcOrd="1" destOrd="0" presId="urn:microsoft.com/office/officeart/2005/8/layout/vList6"/>
    <dgm:cxn modelId="{E0EA1392-8CCD-4C83-9EC2-B008AF0BF3B3}" type="presParOf" srcId="{C570E06B-B86F-4456-B41F-1B66D2E5B559}" destId="{2C06F91D-95E4-40E5-B1BD-A0317BD15F87}" srcOrd="5" destOrd="0" presId="urn:microsoft.com/office/officeart/2005/8/layout/vList6"/>
    <dgm:cxn modelId="{8BB80384-8D28-4C86-81AE-CCCFAD6C624E}" type="presParOf" srcId="{C570E06B-B86F-4456-B41F-1B66D2E5B559}" destId="{4DFF30B2-BACC-4171-A2F5-59C6ACE9F798}" srcOrd="6" destOrd="0" presId="urn:microsoft.com/office/officeart/2005/8/layout/vList6"/>
    <dgm:cxn modelId="{FE422DB9-BB1A-4222-92FC-22E63D5FBB4D}" type="presParOf" srcId="{4DFF30B2-BACC-4171-A2F5-59C6ACE9F798}" destId="{7E780F1C-BC42-4356-A087-52F290FCF49F}" srcOrd="0" destOrd="0" presId="urn:microsoft.com/office/officeart/2005/8/layout/vList6"/>
    <dgm:cxn modelId="{9270EF36-258B-41E3-8FC1-04AD0A5D4206}" type="presParOf" srcId="{4DFF30B2-BACC-4171-A2F5-59C6ACE9F798}" destId="{EF8AC304-4DCC-4BAB-B9A9-17B626FAD114}"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4E2414D-167D-4283-BD9E-D5A13630261E}" type="doc">
      <dgm:prSet loTypeId="urn:microsoft.com/office/officeart/2005/8/layout/gear1" loCatId="process" qsTypeId="urn:microsoft.com/office/officeart/2005/8/quickstyle/3d1" qsCatId="3D" csTypeId="urn:microsoft.com/office/officeart/2005/8/colors/accent1_2" csCatId="accent1" phldr="1"/>
      <dgm:spPr/>
    </dgm:pt>
    <dgm:pt modelId="{6D5E35F5-009B-4233-962A-F0979D11C36B}">
      <dgm:prSet phldrT="[Texto]" custT="1"/>
      <dgm:spPr/>
      <dgm:t>
        <a:bodyPr/>
        <a:lstStyle/>
        <a:p>
          <a:r>
            <a:rPr lang="es-ES" sz="1600" dirty="0" smtClean="0"/>
            <a:t>La propuesta de empleo óptimo del sistema de propulsión bajo condiciones adversas </a:t>
          </a:r>
          <a:endParaRPr lang="es-EC" sz="1600" dirty="0"/>
        </a:p>
      </dgm:t>
    </dgm:pt>
    <dgm:pt modelId="{C0699DCD-75D5-49D3-846B-BA6F9C555141}" type="parTrans" cxnId="{6B5B86FB-D3C3-4763-BE46-A62A863FD6AD}">
      <dgm:prSet/>
      <dgm:spPr/>
      <dgm:t>
        <a:bodyPr/>
        <a:lstStyle/>
        <a:p>
          <a:endParaRPr lang="es-EC"/>
        </a:p>
      </dgm:t>
    </dgm:pt>
    <dgm:pt modelId="{1E8D3897-3EDB-4E2A-9A7C-9DEDE5228128}" type="sibTrans" cxnId="{6B5B86FB-D3C3-4763-BE46-A62A863FD6AD}">
      <dgm:prSet/>
      <dgm:spPr/>
      <dgm:t>
        <a:bodyPr/>
        <a:lstStyle/>
        <a:p>
          <a:endParaRPr lang="es-EC"/>
        </a:p>
      </dgm:t>
    </dgm:pt>
    <dgm:pt modelId="{FC084829-6432-491F-A1B5-2C188FCBB72C}">
      <dgm:prSet phldrT="[Texto]" custT="1"/>
      <dgm:spPr/>
      <dgm:t>
        <a:bodyPr/>
        <a:lstStyle/>
        <a:p>
          <a:r>
            <a:rPr lang="es-EC" sz="1600" dirty="0" smtClean="0"/>
            <a:t>Cruceros internacionales</a:t>
          </a:r>
          <a:endParaRPr lang="es-EC" sz="1600" dirty="0"/>
        </a:p>
      </dgm:t>
    </dgm:pt>
    <dgm:pt modelId="{A191FB79-53D8-4681-9F27-DB27FAD62340}" type="parTrans" cxnId="{C5A6515F-97CD-4242-83C2-C4178217AC5B}">
      <dgm:prSet/>
      <dgm:spPr/>
      <dgm:t>
        <a:bodyPr/>
        <a:lstStyle/>
        <a:p>
          <a:endParaRPr lang="es-EC"/>
        </a:p>
      </dgm:t>
    </dgm:pt>
    <dgm:pt modelId="{662C8D02-0383-4904-84B6-E8EEB6B7FAD2}" type="sibTrans" cxnId="{C5A6515F-97CD-4242-83C2-C4178217AC5B}">
      <dgm:prSet/>
      <dgm:spPr/>
      <dgm:t>
        <a:bodyPr/>
        <a:lstStyle/>
        <a:p>
          <a:endParaRPr lang="es-EC"/>
        </a:p>
      </dgm:t>
    </dgm:pt>
    <dgm:pt modelId="{7C61E870-1CE5-44D0-9F22-38A3FFB02C8D}">
      <dgm:prSet phldrT="[Texto]" custT="1"/>
      <dgm:spPr/>
      <dgm:t>
        <a:bodyPr/>
        <a:lstStyle/>
        <a:p>
          <a:r>
            <a:rPr lang="es-ES" sz="1600" dirty="0" smtClean="0"/>
            <a:t>octubre y noviembre</a:t>
          </a:r>
          <a:endParaRPr lang="es-EC" sz="1600" dirty="0"/>
        </a:p>
      </dgm:t>
    </dgm:pt>
    <dgm:pt modelId="{FDAF2F7E-26D0-4D48-9B06-FEE679425238}" type="parTrans" cxnId="{30122B73-C7D3-4AEC-8163-E4FBF39AD220}">
      <dgm:prSet/>
      <dgm:spPr/>
      <dgm:t>
        <a:bodyPr/>
        <a:lstStyle/>
        <a:p>
          <a:endParaRPr lang="es-EC"/>
        </a:p>
      </dgm:t>
    </dgm:pt>
    <dgm:pt modelId="{0504AF72-D653-421D-BD39-AEA868D49A87}" type="sibTrans" cxnId="{30122B73-C7D3-4AEC-8163-E4FBF39AD220}">
      <dgm:prSet/>
      <dgm:spPr/>
      <dgm:t>
        <a:bodyPr/>
        <a:lstStyle/>
        <a:p>
          <a:endParaRPr lang="es-EC"/>
        </a:p>
      </dgm:t>
    </dgm:pt>
    <dgm:pt modelId="{6F4E0624-0C6A-4D2F-B6A4-603BBAC9457A}" type="pres">
      <dgm:prSet presAssocID="{74E2414D-167D-4283-BD9E-D5A13630261E}" presName="composite" presStyleCnt="0">
        <dgm:presLayoutVars>
          <dgm:chMax val="3"/>
          <dgm:animLvl val="lvl"/>
          <dgm:resizeHandles val="exact"/>
        </dgm:presLayoutVars>
      </dgm:prSet>
      <dgm:spPr/>
    </dgm:pt>
    <dgm:pt modelId="{97C89AB4-4F1E-446D-A78D-B507BB73B4DC}" type="pres">
      <dgm:prSet presAssocID="{6D5E35F5-009B-4233-962A-F0979D11C36B}" presName="gear1" presStyleLbl="node1" presStyleIdx="0" presStyleCnt="3" custScaleX="110855" custScaleY="105427">
        <dgm:presLayoutVars>
          <dgm:chMax val="1"/>
          <dgm:bulletEnabled val="1"/>
        </dgm:presLayoutVars>
      </dgm:prSet>
      <dgm:spPr/>
      <dgm:t>
        <a:bodyPr/>
        <a:lstStyle/>
        <a:p>
          <a:endParaRPr lang="es-EC"/>
        </a:p>
      </dgm:t>
    </dgm:pt>
    <dgm:pt modelId="{DB1E1617-574A-47FD-AA87-9D90090DD8EF}" type="pres">
      <dgm:prSet presAssocID="{6D5E35F5-009B-4233-962A-F0979D11C36B}" presName="gear1srcNode" presStyleLbl="node1" presStyleIdx="0" presStyleCnt="3"/>
      <dgm:spPr/>
      <dgm:t>
        <a:bodyPr/>
        <a:lstStyle/>
        <a:p>
          <a:endParaRPr lang="es-EC"/>
        </a:p>
      </dgm:t>
    </dgm:pt>
    <dgm:pt modelId="{22944582-4725-4638-9C64-0D5E3BF00954}" type="pres">
      <dgm:prSet presAssocID="{6D5E35F5-009B-4233-962A-F0979D11C36B}" presName="gear1dstNode" presStyleLbl="node1" presStyleIdx="0" presStyleCnt="3"/>
      <dgm:spPr/>
      <dgm:t>
        <a:bodyPr/>
        <a:lstStyle/>
        <a:p>
          <a:endParaRPr lang="es-EC"/>
        </a:p>
      </dgm:t>
    </dgm:pt>
    <dgm:pt modelId="{24EC0BB0-0BC2-4EF1-9676-12C11CD0458D}" type="pres">
      <dgm:prSet presAssocID="{FC084829-6432-491F-A1B5-2C188FCBB72C}" presName="gear2" presStyleLbl="node1" presStyleIdx="1" presStyleCnt="3" custScaleX="110855" custScaleY="105427" custLinFactNeighborX="-8416">
        <dgm:presLayoutVars>
          <dgm:chMax val="1"/>
          <dgm:bulletEnabled val="1"/>
        </dgm:presLayoutVars>
      </dgm:prSet>
      <dgm:spPr/>
      <dgm:t>
        <a:bodyPr/>
        <a:lstStyle/>
        <a:p>
          <a:endParaRPr lang="es-EC"/>
        </a:p>
      </dgm:t>
    </dgm:pt>
    <dgm:pt modelId="{88BF740C-948D-4196-A671-ABF9FA8EE58A}" type="pres">
      <dgm:prSet presAssocID="{FC084829-6432-491F-A1B5-2C188FCBB72C}" presName="gear2srcNode" presStyleLbl="node1" presStyleIdx="1" presStyleCnt="3"/>
      <dgm:spPr/>
      <dgm:t>
        <a:bodyPr/>
        <a:lstStyle/>
        <a:p>
          <a:endParaRPr lang="es-EC"/>
        </a:p>
      </dgm:t>
    </dgm:pt>
    <dgm:pt modelId="{FEFE59B7-F6C6-480D-ABA9-A15033274D2B}" type="pres">
      <dgm:prSet presAssocID="{FC084829-6432-491F-A1B5-2C188FCBB72C}" presName="gear2dstNode" presStyleLbl="node1" presStyleIdx="1" presStyleCnt="3"/>
      <dgm:spPr/>
      <dgm:t>
        <a:bodyPr/>
        <a:lstStyle/>
        <a:p>
          <a:endParaRPr lang="es-EC"/>
        </a:p>
      </dgm:t>
    </dgm:pt>
    <dgm:pt modelId="{08D837A4-BB37-449F-92B3-0EAAA4D3D292}" type="pres">
      <dgm:prSet presAssocID="{7C61E870-1CE5-44D0-9F22-38A3FFB02C8D}" presName="gear3" presStyleLbl="node1" presStyleIdx="2" presStyleCnt="3" custScaleX="110855" custScaleY="105427"/>
      <dgm:spPr/>
      <dgm:t>
        <a:bodyPr/>
        <a:lstStyle/>
        <a:p>
          <a:endParaRPr lang="es-EC"/>
        </a:p>
      </dgm:t>
    </dgm:pt>
    <dgm:pt modelId="{A7D835C3-6160-48CB-B30F-568A148E5E46}" type="pres">
      <dgm:prSet presAssocID="{7C61E870-1CE5-44D0-9F22-38A3FFB02C8D}" presName="gear3tx" presStyleLbl="node1" presStyleIdx="2" presStyleCnt="3">
        <dgm:presLayoutVars>
          <dgm:chMax val="1"/>
          <dgm:bulletEnabled val="1"/>
        </dgm:presLayoutVars>
      </dgm:prSet>
      <dgm:spPr/>
      <dgm:t>
        <a:bodyPr/>
        <a:lstStyle/>
        <a:p>
          <a:endParaRPr lang="es-EC"/>
        </a:p>
      </dgm:t>
    </dgm:pt>
    <dgm:pt modelId="{84ED0286-33AB-417C-B64E-261425A99D90}" type="pres">
      <dgm:prSet presAssocID="{7C61E870-1CE5-44D0-9F22-38A3FFB02C8D}" presName="gear3srcNode" presStyleLbl="node1" presStyleIdx="2" presStyleCnt="3"/>
      <dgm:spPr/>
      <dgm:t>
        <a:bodyPr/>
        <a:lstStyle/>
        <a:p>
          <a:endParaRPr lang="es-EC"/>
        </a:p>
      </dgm:t>
    </dgm:pt>
    <dgm:pt modelId="{A0D2F27B-8428-4AD6-9458-E0B587D06198}" type="pres">
      <dgm:prSet presAssocID="{7C61E870-1CE5-44D0-9F22-38A3FFB02C8D}" presName="gear3dstNode" presStyleLbl="node1" presStyleIdx="2" presStyleCnt="3"/>
      <dgm:spPr/>
      <dgm:t>
        <a:bodyPr/>
        <a:lstStyle/>
        <a:p>
          <a:endParaRPr lang="es-EC"/>
        </a:p>
      </dgm:t>
    </dgm:pt>
    <dgm:pt modelId="{95ECB126-6D55-4B5E-9CE9-20BBF3417A49}" type="pres">
      <dgm:prSet presAssocID="{1E8D3897-3EDB-4E2A-9A7C-9DEDE5228128}" presName="connector1" presStyleLbl="sibTrans2D1" presStyleIdx="0" presStyleCnt="3"/>
      <dgm:spPr/>
      <dgm:t>
        <a:bodyPr/>
        <a:lstStyle/>
        <a:p>
          <a:endParaRPr lang="es-EC"/>
        </a:p>
      </dgm:t>
    </dgm:pt>
    <dgm:pt modelId="{406A1FEF-9D31-45ED-B632-6C4D40E5171F}" type="pres">
      <dgm:prSet presAssocID="{662C8D02-0383-4904-84B6-E8EEB6B7FAD2}" presName="connector2" presStyleLbl="sibTrans2D1" presStyleIdx="1" presStyleCnt="3" custLinFactNeighborX="-8648" custLinFactNeighborY="-1983"/>
      <dgm:spPr/>
      <dgm:t>
        <a:bodyPr/>
        <a:lstStyle/>
        <a:p>
          <a:endParaRPr lang="es-EC"/>
        </a:p>
      </dgm:t>
    </dgm:pt>
    <dgm:pt modelId="{E9B4A910-0D97-4D7D-B629-D4F0E31E31C0}" type="pres">
      <dgm:prSet presAssocID="{0504AF72-D653-421D-BD39-AEA868D49A87}" presName="connector3" presStyleLbl="sibTrans2D1" presStyleIdx="2" presStyleCnt="3" custLinFactNeighborX="1090" custLinFactNeighborY="-2971"/>
      <dgm:spPr/>
      <dgm:t>
        <a:bodyPr/>
        <a:lstStyle/>
        <a:p>
          <a:endParaRPr lang="es-EC"/>
        </a:p>
      </dgm:t>
    </dgm:pt>
  </dgm:ptLst>
  <dgm:cxnLst>
    <dgm:cxn modelId="{9D38A362-519D-4748-88D8-964D10791B4A}" type="presOf" srcId="{7C61E870-1CE5-44D0-9F22-38A3FFB02C8D}" destId="{A0D2F27B-8428-4AD6-9458-E0B587D06198}" srcOrd="3" destOrd="0" presId="urn:microsoft.com/office/officeart/2005/8/layout/gear1"/>
    <dgm:cxn modelId="{04A53BC4-89EE-49BE-82CB-A18CF973C702}" type="presOf" srcId="{6D5E35F5-009B-4233-962A-F0979D11C36B}" destId="{97C89AB4-4F1E-446D-A78D-B507BB73B4DC}" srcOrd="0" destOrd="0" presId="urn:microsoft.com/office/officeart/2005/8/layout/gear1"/>
    <dgm:cxn modelId="{EC30E12F-1B29-4ACC-B080-4089D3E3EFAF}" type="presOf" srcId="{1E8D3897-3EDB-4E2A-9A7C-9DEDE5228128}" destId="{95ECB126-6D55-4B5E-9CE9-20BBF3417A49}" srcOrd="0" destOrd="0" presId="urn:microsoft.com/office/officeart/2005/8/layout/gear1"/>
    <dgm:cxn modelId="{B1C2CC35-60EA-4353-B7C2-4F8A15A59CF8}" type="presOf" srcId="{74E2414D-167D-4283-BD9E-D5A13630261E}" destId="{6F4E0624-0C6A-4D2F-B6A4-603BBAC9457A}" srcOrd="0" destOrd="0" presId="urn:microsoft.com/office/officeart/2005/8/layout/gear1"/>
    <dgm:cxn modelId="{4BC549C5-E492-4C26-A6EB-6AD28908EF74}" type="presOf" srcId="{7C61E870-1CE5-44D0-9F22-38A3FFB02C8D}" destId="{84ED0286-33AB-417C-B64E-261425A99D90}" srcOrd="2" destOrd="0" presId="urn:microsoft.com/office/officeart/2005/8/layout/gear1"/>
    <dgm:cxn modelId="{3C259BF2-1235-47B1-872A-0A735AA8D830}" type="presOf" srcId="{6D5E35F5-009B-4233-962A-F0979D11C36B}" destId="{DB1E1617-574A-47FD-AA87-9D90090DD8EF}" srcOrd="1" destOrd="0" presId="urn:microsoft.com/office/officeart/2005/8/layout/gear1"/>
    <dgm:cxn modelId="{E7664142-592E-4E23-A686-44B4AD94FFA1}" type="presOf" srcId="{FC084829-6432-491F-A1B5-2C188FCBB72C}" destId="{FEFE59B7-F6C6-480D-ABA9-A15033274D2B}" srcOrd="2" destOrd="0" presId="urn:microsoft.com/office/officeart/2005/8/layout/gear1"/>
    <dgm:cxn modelId="{A1780C00-55A6-48EC-A712-32F606EB717D}" type="presOf" srcId="{7C61E870-1CE5-44D0-9F22-38A3FFB02C8D}" destId="{A7D835C3-6160-48CB-B30F-568A148E5E46}" srcOrd="1" destOrd="0" presId="urn:microsoft.com/office/officeart/2005/8/layout/gear1"/>
    <dgm:cxn modelId="{06D1E287-D84B-4F23-8347-CE18E2A5261F}" type="presOf" srcId="{0504AF72-D653-421D-BD39-AEA868D49A87}" destId="{E9B4A910-0D97-4D7D-B629-D4F0E31E31C0}" srcOrd="0" destOrd="0" presId="urn:microsoft.com/office/officeart/2005/8/layout/gear1"/>
    <dgm:cxn modelId="{6B5B86FB-D3C3-4763-BE46-A62A863FD6AD}" srcId="{74E2414D-167D-4283-BD9E-D5A13630261E}" destId="{6D5E35F5-009B-4233-962A-F0979D11C36B}" srcOrd="0" destOrd="0" parTransId="{C0699DCD-75D5-49D3-846B-BA6F9C555141}" sibTransId="{1E8D3897-3EDB-4E2A-9A7C-9DEDE5228128}"/>
    <dgm:cxn modelId="{1B77F953-AB48-4C1E-9568-BEDF5A751D19}" type="presOf" srcId="{FC084829-6432-491F-A1B5-2C188FCBB72C}" destId="{88BF740C-948D-4196-A671-ABF9FA8EE58A}" srcOrd="1" destOrd="0" presId="urn:microsoft.com/office/officeart/2005/8/layout/gear1"/>
    <dgm:cxn modelId="{58BA480A-6B28-4C7A-A47D-ABBE89515895}" type="presOf" srcId="{7C61E870-1CE5-44D0-9F22-38A3FFB02C8D}" destId="{08D837A4-BB37-449F-92B3-0EAAA4D3D292}" srcOrd="0" destOrd="0" presId="urn:microsoft.com/office/officeart/2005/8/layout/gear1"/>
    <dgm:cxn modelId="{C5A6515F-97CD-4242-83C2-C4178217AC5B}" srcId="{74E2414D-167D-4283-BD9E-D5A13630261E}" destId="{FC084829-6432-491F-A1B5-2C188FCBB72C}" srcOrd="1" destOrd="0" parTransId="{A191FB79-53D8-4681-9F27-DB27FAD62340}" sibTransId="{662C8D02-0383-4904-84B6-E8EEB6B7FAD2}"/>
    <dgm:cxn modelId="{E81299A8-CB65-48CE-B2ED-9FD3266F1EBD}" type="presOf" srcId="{6D5E35F5-009B-4233-962A-F0979D11C36B}" destId="{22944582-4725-4638-9C64-0D5E3BF00954}" srcOrd="2" destOrd="0" presId="urn:microsoft.com/office/officeart/2005/8/layout/gear1"/>
    <dgm:cxn modelId="{D519A354-6087-4A67-97F5-6C7716CA5B7E}" type="presOf" srcId="{662C8D02-0383-4904-84B6-E8EEB6B7FAD2}" destId="{406A1FEF-9D31-45ED-B632-6C4D40E5171F}" srcOrd="0" destOrd="0" presId="urn:microsoft.com/office/officeart/2005/8/layout/gear1"/>
    <dgm:cxn modelId="{30122B73-C7D3-4AEC-8163-E4FBF39AD220}" srcId="{74E2414D-167D-4283-BD9E-D5A13630261E}" destId="{7C61E870-1CE5-44D0-9F22-38A3FFB02C8D}" srcOrd="2" destOrd="0" parTransId="{FDAF2F7E-26D0-4D48-9B06-FEE679425238}" sibTransId="{0504AF72-D653-421D-BD39-AEA868D49A87}"/>
    <dgm:cxn modelId="{00B2EAEB-E57C-4301-83B3-9F9F8CB47127}" type="presOf" srcId="{FC084829-6432-491F-A1B5-2C188FCBB72C}" destId="{24EC0BB0-0BC2-4EF1-9676-12C11CD0458D}" srcOrd="0" destOrd="0" presId="urn:microsoft.com/office/officeart/2005/8/layout/gear1"/>
    <dgm:cxn modelId="{1750E7E9-F410-44CE-B9DB-02B77FF99A26}" type="presParOf" srcId="{6F4E0624-0C6A-4D2F-B6A4-603BBAC9457A}" destId="{97C89AB4-4F1E-446D-A78D-B507BB73B4DC}" srcOrd="0" destOrd="0" presId="urn:microsoft.com/office/officeart/2005/8/layout/gear1"/>
    <dgm:cxn modelId="{0162E782-6CA4-4C55-903A-A95A73430B95}" type="presParOf" srcId="{6F4E0624-0C6A-4D2F-B6A4-603BBAC9457A}" destId="{DB1E1617-574A-47FD-AA87-9D90090DD8EF}" srcOrd="1" destOrd="0" presId="urn:microsoft.com/office/officeart/2005/8/layout/gear1"/>
    <dgm:cxn modelId="{91B7A57B-F613-4D45-B66B-930303354748}" type="presParOf" srcId="{6F4E0624-0C6A-4D2F-B6A4-603BBAC9457A}" destId="{22944582-4725-4638-9C64-0D5E3BF00954}" srcOrd="2" destOrd="0" presId="urn:microsoft.com/office/officeart/2005/8/layout/gear1"/>
    <dgm:cxn modelId="{F6C2B114-C54E-4E99-8EDC-29EF08F5AE2D}" type="presParOf" srcId="{6F4E0624-0C6A-4D2F-B6A4-603BBAC9457A}" destId="{24EC0BB0-0BC2-4EF1-9676-12C11CD0458D}" srcOrd="3" destOrd="0" presId="urn:microsoft.com/office/officeart/2005/8/layout/gear1"/>
    <dgm:cxn modelId="{311E9236-765E-4069-A235-84D2537835A3}" type="presParOf" srcId="{6F4E0624-0C6A-4D2F-B6A4-603BBAC9457A}" destId="{88BF740C-948D-4196-A671-ABF9FA8EE58A}" srcOrd="4" destOrd="0" presId="urn:microsoft.com/office/officeart/2005/8/layout/gear1"/>
    <dgm:cxn modelId="{15839ADF-3AEF-45AD-A21D-8CCCF0731898}" type="presParOf" srcId="{6F4E0624-0C6A-4D2F-B6A4-603BBAC9457A}" destId="{FEFE59B7-F6C6-480D-ABA9-A15033274D2B}" srcOrd="5" destOrd="0" presId="urn:microsoft.com/office/officeart/2005/8/layout/gear1"/>
    <dgm:cxn modelId="{A933AB8D-8544-4D10-9C85-888EAC2CE6F8}" type="presParOf" srcId="{6F4E0624-0C6A-4D2F-B6A4-603BBAC9457A}" destId="{08D837A4-BB37-449F-92B3-0EAAA4D3D292}" srcOrd="6" destOrd="0" presId="urn:microsoft.com/office/officeart/2005/8/layout/gear1"/>
    <dgm:cxn modelId="{D0B5A86E-402D-4690-9B60-1E8EB4BFFDE3}" type="presParOf" srcId="{6F4E0624-0C6A-4D2F-B6A4-603BBAC9457A}" destId="{A7D835C3-6160-48CB-B30F-568A148E5E46}" srcOrd="7" destOrd="0" presId="urn:microsoft.com/office/officeart/2005/8/layout/gear1"/>
    <dgm:cxn modelId="{6C938F2A-14BD-4896-A27C-A32E1A4AD5D0}" type="presParOf" srcId="{6F4E0624-0C6A-4D2F-B6A4-603BBAC9457A}" destId="{84ED0286-33AB-417C-B64E-261425A99D90}" srcOrd="8" destOrd="0" presId="urn:microsoft.com/office/officeart/2005/8/layout/gear1"/>
    <dgm:cxn modelId="{576771B8-1AB3-49B3-8BF8-6F3008DC7601}" type="presParOf" srcId="{6F4E0624-0C6A-4D2F-B6A4-603BBAC9457A}" destId="{A0D2F27B-8428-4AD6-9458-E0B587D06198}" srcOrd="9" destOrd="0" presId="urn:microsoft.com/office/officeart/2005/8/layout/gear1"/>
    <dgm:cxn modelId="{0647040E-A628-4906-A9ED-10B925FB5BBB}" type="presParOf" srcId="{6F4E0624-0C6A-4D2F-B6A4-603BBAC9457A}" destId="{95ECB126-6D55-4B5E-9CE9-20BBF3417A49}" srcOrd="10" destOrd="0" presId="urn:microsoft.com/office/officeart/2005/8/layout/gear1"/>
    <dgm:cxn modelId="{8D346A3D-DE2E-4F55-83C8-1766706E7071}" type="presParOf" srcId="{6F4E0624-0C6A-4D2F-B6A4-603BBAC9457A}" destId="{406A1FEF-9D31-45ED-B632-6C4D40E5171F}" srcOrd="11" destOrd="0" presId="urn:microsoft.com/office/officeart/2005/8/layout/gear1"/>
    <dgm:cxn modelId="{596766A2-42E8-4398-8CC8-6412E5793895}" type="presParOf" srcId="{6F4E0624-0C6A-4D2F-B6A4-603BBAC9457A}" destId="{E9B4A910-0D97-4D7D-B629-D4F0E31E31C0}"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645EFEF-752D-474D-8BF8-C879AB148971}"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EC"/>
        </a:p>
      </dgm:t>
    </dgm:pt>
    <dgm:pt modelId="{3BF9D60B-F032-4D72-80F4-CABECDE814ED}">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INTRODUCCIÓN</a:t>
          </a:r>
        </a:p>
      </dgm:t>
    </dgm:pt>
    <dgm:pt modelId="{5388DCF2-6630-468C-BBFD-07A0A6F4A369}" type="parTrans" cxnId="{DAFCA4F3-3095-42D0-A2CF-3DE6D46C52F6}">
      <dgm:prSet/>
      <dgm:spPr/>
      <dgm:t>
        <a:bodyPr/>
        <a:lstStyle/>
        <a:p>
          <a:endParaRPr lang="es-EC"/>
        </a:p>
      </dgm:t>
    </dgm:pt>
    <dgm:pt modelId="{5DB76A2D-B526-4C06-BEC3-1BC43EF890DE}" type="sibTrans" cxnId="{DAFCA4F3-3095-42D0-A2CF-3DE6D46C52F6}">
      <dgm:prSet/>
      <dgm:spPr/>
      <dgm:t>
        <a:bodyPr/>
        <a:lstStyle/>
        <a:p>
          <a:endParaRPr lang="es-EC"/>
        </a:p>
      </dgm:t>
    </dgm:pt>
    <dgm:pt modelId="{31450984-9338-4AE9-80FB-D221714F671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SISTEMA DE PROPULSIÓN PRINCIPAL</a:t>
          </a:r>
        </a:p>
      </dgm:t>
    </dgm:pt>
    <dgm:pt modelId="{D3F6F5CE-4306-4138-806C-8316891831A0}" type="parTrans" cxnId="{B6E620D6-38AF-4FA9-A0C6-73D07E344BE0}">
      <dgm:prSet/>
      <dgm:spPr/>
      <dgm:t>
        <a:bodyPr/>
        <a:lstStyle/>
        <a:p>
          <a:endParaRPr lang="es-EC"/>
        </a:p>
      </dgm:t>
    </dgm:pt>
    <dgm:pt modelId="{9EF54707-1E85-44E9-850E-7B95329BAC57}" type="sibTrans" cxnId="{B6E620D6-38AF-4FA9-A0C6-73D07E344BE0}">
      <dgm:prSet/>
      <dgm:spPr/>
      <dgm:t>
        <a:bodyPr/>
        <a:lstStyle/>
        <a:p>
          <a:endParaRPr lang="es-EC"/>
        </a:p>
      </dgm:t>
    </dgm:pt>
    <dgm:pt modelId="{C74CE175-2B62-4263-BAFD-9FDB232EC267}">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PROPUESTA</a:t>
          </a:r>
        </a:p>
      </dgm:t>
    </dgm:pt>
    <dgm:pt modelId="{629465E9-D660-4F7A-BA58-E4946F050DC1}" type="parTrans" cxnId="{ADC0954A-7EE6-4534-95FD-86BF094EA422}">
      <dgm:prSet/>
      <dgm:spPr/>
      <dgm:t>
        <a:bodyPr/>
        <a:lstStyle/>
        <a:p>
          <a:endParaRPr lang="es-EC"/>
        </a:p>
      </dgm:t>
    </dgm:pt>
    <dgm:pt modelId="{B280CB78-E1FA-40C9-876B-0511EF06E4D9}" type="sibTrans" cxnId="{ADC0954A-7EE6-4534-95FD-86BF094EA422}">
      <dgm:prSet/>
      <dgm:spPr/>
      <dgm:t>
        <a:bodyPr/>
        <a:lstStyle/>
        <a:p>
          <a:endParaRPr lang="es-EC"/>
        </a:p>
      </dgm:t>
    </dgm:pt>
    <dgm:pt modelId="{D3760A5C-8937-42ED-A29C-A3CE5B34F386}">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PARÁMETROS DE OPERACIÓN DE LA MM.PP.</a:t>
          </a:r>
          <a:endParaRPr lang="es-EC" sz="2400" dirty="0"/>
        </a:p>
      </dgm:t>
    </dgm:pt>
    <dgm:pt modelId="{B5160092-E2FA-4A89-8E81-32863E43A076}" type="sibTrans" cxnId="{C41505F3-D00D-4F51-838A-40722394C1FA}">
      <dgm:prSet/>
      <dgm:spPr/>
      <dgm:t>
        <a:bodyPr/>
        <a:lstStyle/>
        <a:p>
          <a:endParaRPr lang="es-EC"/>
        </a:p>
      </dgm:t>
    </dgm:pt>
    <dgm:pt modelId="{6B03AECC-D3C1-42C5-BE43-62DBF6EA03EB}" type="parTrans" cxnId="{C41505F3-D00D-4F51-838A-40722394C1FA}">
      <dgm:prSet/>
      <dgm:spPr/>
      <dgm:t>
        <a:bodyPr/>
        <a:lstStyle/>
        <a:p>
          <a:endParaRPr lang="es-EC"/>
        </a:p>
      </dgm:t>
    </dgm:pt>
    <dgm:pt modelId="{AFE74F3A-D231-43C5-ADF8-466C5A24F0DE}">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RECOMENDACIONES</a:t>
          </a:r>
        </a:p>
      </dgm:t>
    </dgm:pt>
    <dgm:pt modelId="{6294E20E-EC74-4B3F-83E6-B672C7D2644A}" type="parTrans" cxnId="{965884B8-FAFC-4414-96CB-3A0FCC8ECFE0}">
      <dgm:prSet/>
      <dgm:spPr/>
      <dgm:t>
        <a:bodyPr/>
        <a:lstStyle/>
        <a:p>
          <a:endParaRPr lang="es-EC"/>
        </a:p>
      </dgm:t>
    </dgm:pt>
    <dgm:pt modelId="{6EADF704-525C-436A-B57B-3B1172B50662}" type="sibTrans" cxnId="{965884B8-FAFC-4414-96CB-3A0FCC8ECFE0}">
      <dgm:prSet/>
      <dgm:spPr/>
      <dgm:t>
        <a:bodyPr/>
        <a:lstStyle/>
        <a:p>
          <a:endParaRPr lang="es-EC"/>
        </a:p>
      </dgm:t>
    </dgm:pt>
    <dgm:pt modelId="{E42AB5C5-62BD-4A2F-8F6E-32D52A4916BB}">
      <dgm:prSet phldrT="[Texto]" custT="1"/>
      <dgm:spPr>
        <a:solidFill>
          <a:srgbClr val="002060"/>
        </a:solidFill>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CONCLUSIONES</a:t>
          </a:r>
        </a:p>
      </dgm:t>
    </dgm:pt>
    <dgm:pt modelId="{4E236B4B-8310-46C6-864A-F746815EA4AE}" type="parTrans" cxnId="{CE2CF1F3-48E2-414E-8F4F-40417882314C}">
      <dgm:prSet/>
      <dgm:spPr/>
      <dgm:t>
        <a:bodyPr/>
        <a:lstStyle/>
        <a:p>
          <a:endParaRPr lang="es-EC"/>
        </a:p>
      </dgm:t>
    </dgm:pt>
    <dgm:pt modelId="{DD39FAD9-AACE-4869-9482-B4BD2EB8CE5C}" type="sibTrans" cxnId="{CE2CF1F3-48E2-414E-8F4F-40417882314C}">
      <dgm:prSet/>
      <dgm:spPr/>
      <dgm:t>
        <a:bodyPr/>
        <a:lstStyle/>
        <a:p>
          <a:endParaRPr lang="es-EC"/>
        </a:p>
      </dgm:t>
    </dgm:pt>
    <dgm:pt modelId="{624F1306-FDE3-428C-ACBC-9E916913F08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 GENERAL</a:t>
          </a:r>
        </a:p>
      </dgm:t>
    </dgm:pt>
    <dgm:pt modelId="{01E72634-B33C-4010-80BE-00CDECD0D400}" type="parTrans" cxnId="{DB2915FE-A965-482A-9284-D669218AB4DE}">
      <dgm:prSet/>
      <dgm:spPr/>
      <dgm:t>
        <a:bodyPr/>
        <a:lstStyle/>
        <a:p>
          <a:endParaRPr lang="es-EC"/>
        </a:p>
      </dgm:t>
    </dgm:pt>
    <dgm:pt modelId="{DB1A910D-D729-4807-A121-D7B975B85A68}" type="sibTrans" cxnId="{DB2915FE-A965-482A-9284-D669218AB4DE}">
      <dgm:prSet/>
      <dgm:spPr/>
      <dgm:t>
        <a:bodyPr/>
        <a:lstStyle/>
        <a:p>
          <a:endParaRPr lang="es-EC"/>
        </a:p>
      </dgm:t>
    </dgm:pt>
    <dgm:pt modelId="{4060A33F-B485-4655-AED9-6DD2E163CFAC}">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OBJETIVOS ESPECÍFICOS</a:t>
          </a:r>
        </a:p>
      </dgm:t>
    </dgm:pt>
    <dgm:pt modelId="{DB5A18BC-5DD9-486F-A763-0356F96B51DA}" type="parTrans" cxnId="{2336C8DB-3352-4637-A84D-210A990CD00B}">
      <dgm:prSet/>
      <dgm:spPr/>
      <dgm:t>
        <a:bodyPr/>
        <a:lstStyle/>
        <a:p>
          <a:endParaRPr lang="es-EC"/>
        </a:p>
      </dgm:t>
    </dgm:pt>
    <dgm:pt modelId="{7518BC07-6A19-48B8-AEB0-789DC217CF24}" type="sibTrans" cxnId="{2336C8DB-3352-4637-A84D-210A990CD00B}">
      <dgm:prSet/>
      <dgm:spPr/>
      <dgm:t>
        <a:bodyPr/>
        <a:lstStyle/>
        <a:p>
          <a:endParaRPr lang="es-EC"/>
        </a:p>
      </dgm:t>
    </dgm:pt>
    <dgm:pt modelId="{5D6EE85F-CB29-48F3-93E9-0A12EB842ADF}">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SINTESIS DE ENCUESTA</a:t>
          </a:r>
          <a:endParaRPr lang="es-EC" sz="2400" dirty="0"/>
        </a:p>
      </dgm:t>
    </dgm:pt>
    <dgm:pt modelId="{541AF361-11F3-4D1D-86C7-DB65FDAE4634}" type="parTrans" cxnId="{C4FCA24C-B511-4F92-91FC-E7980A7E554C}">
      <dgm:prSet/>
      <dgm:spPr/>
      <dgm:t>
        <a:bodyPr/>
        <a:lstStyle/>
        <a:p>
          <a:endParaRPr lang="es-EC"/>
        </a:p>
      </dgm:t>
    </dgm:pt>
    <dgm:pt modelId="{539BB762-F5BD-456C-8357-0F49F2D017FE}" type="sibTrans" cxnId="{C4FCA24C-B511-4F92-91FC-E7980A7E554C}">
      <dgm:prSet/>
      <dgm:spPr/>
      <dgm:t>
        <a:bodyPr/>
        <a:lstStyle/>
        <a:p>
          <a:endParaRPr lang="es-EC"/>
        </a:p>
      </dgm:t>
    </dgm:pt>
    <dgm:pt modelId="{D3B8F7E9-FA94-4B85-BEDE-67D1EC6E6FD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FENÓMENOS METEOROLÓGICOS </a:t>
          </a:r>
          <a:endParaRPr lang="es-EC" sz="2400" dirty="0"/>
        </a:p>
      </dgm:t>
    </dgm:pt>
    <dgm:pt modelId="{2AD1746B-9A6C-4033-99B9-65A20BE8AD8E}" type="parTrans" cxnId="{DB5C74CA-3BCE-4D38-A119-573E727BC4BE}">
      <dgm:prSet/>
      <dgm:spPr/>
      <dgm:t>
        <a:bodyPr/>
        <a:lstStyle/>
        <a:p>
          <a:endParaRPr lang="es-EC"/>
        </a:p>
      </dgm:t>
    </dgm:pt>
    <dgm:pt modelId="{4D9DA8E8-9F02-41BC-BD11-8C950568B179}" type="sibTrans" cxnId="{DB5C74CA-3BCE-4D38-A119-573E727BC4BE}">
      <dgm:prSet/>
      <dgm:spPr/>
      <dgm:t>
        <a:bodyPr/>
        <a:lstStyle/>
        <a:p>
          <a:endParaRPr lang="es-EC"/>
        </a:p>
      </dgm:t>
    </dgm:pt>
    <dgm:pt modelId="{D1E73AF5-D3FC-494E-930D-418A88297485}" type="pres">
      <dgm:prSet presAssocID="{5645EFEF-752D-474D-8BF8-C879AB148971}" presName="linear" presStyleCnt="0">
        <dgm:presLayoutVars>
          <dgm:dir/>
          <dgm:animLvl val="lvl"/>
          <dgm:resizeHandles val="exact"/>
        </dgm:presLayoutVars>
      </dgm:prSet>
      <dgm:spPr/>
      <dgm:t>
        <a:bodyPr/>
        <a:lstStyle/>
        <a:p>
          <a:endParaRPr lang="es-EC"/>
        </a:p>
      </dgm:t>
    </dgm:pt>
    <dgm:pt modelId="{2A10F3FD-1D17-49C4-9627-48ADAEFB005D}" type="pres">
      <dgm:prSet presAssocID="{3BF9D60B-F032-4D72-80F4-CABECDE814ED}" presName="parentLin" presStyleCnt="0"/>
      <dgm:spPr/>
    </dgm:pt>
    <dgm:pt modelId="{30D97798-9B41-4582-AD93-EFF44AB0CB3E}" type="pres">
      <dgm:prSet presAssocID="{3BF9D60B-F032-4D72-80F4-CABECDE814ED}" presName="parentLeftMargin" presStyleLbl="node1" presStyleIdx="0" presStyleCnt="10"/>
      <dgm:spPr/>
      <dgm:t>
        <a:bodyPr/>
        <a:lstStyle/>
        <a:p>
          <a:endParaRPr lang="es-EC"/>
        </a:p>
      </dgm:t>
    </dgm:pt>
    <dgm:pt modelId="{22E4E921-F5EC-4419-8F60-90D3E01311AF}" type="pres">
      <dgm:prSet presAssocID="{3BF9D60B-F032-4D72-80F4-CABECDE814ED}" presName="parentText" presStyleLbl="node1" presStyleIdx="0" presStyleCnt="10" custScaleX="125284" custScaleY="151318">
        <dgm:presLayoutVars>
          <dgm:chMax val="0"/>
          <dgm:bulletEnabled val="1"/>
        </dgm:presLayoutVars>
      </dgm:prSet>
      <dgm:spPr/>
      <dgm:t>
        <a:bodyPr/>
        <a:lstStyle/>
        <a:p>
          <a:endParaRPr lang="es-EC"/>
        </a:p>
      </dgm:t>
    </dgm:pt>
    <dgm:pt modelId="{22B1BCBC-C663-4F98-92AE-8F87FA871721}" type="pres">
      <dgm:prSet presAssocID="{3BF9D60B-F032-4D72-80F4-CABECDE814ED}" presName="negativeSpace" presStyleCnt="0"/>
      <dgm:spPr/>
    </dgm:pt>
    <dgm:pt modelId="{B096930A-7A00-480F-8720-008AE6B77947}" type="pres">
      <dgm:prSet presAssocID="{3BF9D60B-F032-4D72-80F4-CABECDE814ED}" presName="childText" presStyleLbl="conFgAcc1" presStyleIdx="0" presStyleCnt="10">
        <dgm:presLayoutVars>
          <dgm:bulletEnabled val="1"/>
        </dgm:presLayoutVars>
      </dgm:prSet>
      <dgm:spPr/>
    </dgm:pt>
    <dgm:pt modelId="{6296A228-4829-4D28-8FD0-566E6F513A0A}" type="pres">
      <dgm:prSet presAssocID="{5DB76A2D-B526-4C06-BEC3-1BC43EF890DE}" presName="spaceBetweenRectangles" presStyleCnt="0"/>
      <dgm:spPr/>
    </dgm:pt>
    <dgm:pt modelId="{A0F16E86-A5C7-400E-B82B-B19A38102350}" type="pres">
      <dgm:prSet presAssocID="{624F1306-FDE3-428C-ACBC-9E916913F080}" presName="parentLin" presStyleCnt="0"/>
      <dgm:spPr/>
    </dgm:pt>
    <dgm:pt modelId="{C3511200-587A-4FDF-950B-A9BD12A6848C}" type="pres">
      <dgm:prSet presAssocID="{624F1306-FDE3-428C-ACBC-9E916913F080}" presName="parentLeftMargin" presStyleLbl="node1" presStyleIdx="0" presStyleCnt="10"/>
      <dgm:spPr/>
      <dgm:t>
        <a:bodyPr/>
        <a:lstStyle/>
        <a:p>
          <a:endParaRPr lang="es-EC"/>
        </a:p>
      </dgm:t>
    </dgm:pt>
    <dgm:pt modelId="{71925C8C-E453-465E-AB38-90617FE47D8B}" type="pres">
      <dgm:prSet presAssocID="{624F1306-FDE3-428C-ACBC-9E916913F080}" presName="parentText" presStyleLbl="node1" presStyleIdx="1" presStyleCnt="10" custScaleX="125284" custScaleY="151318">
        <dgm:presLayoutVars>
          <dgm:chMax val="0"/>
          <dgm:bulletEnabled val="1"/>
        </dgm:presLayoutVars>
      </dgm:prSet>
      <dgm:spPr/>
      <dgm:t>
        <a:bodyPr/>
        <a:lstStyle/>
        <a:p>
          <a:endParaRPr lang="es-EC"/>
        </a:p>
      </dgm:t>
    </dgm:pt>
    <dgm:pt modelId="{47347F19-A781-425C-B2B2-6597884E35A3}" type="pres">
      <dgm:prSet presAssocID="{624F1306-FDE3-428C-ACBC-9E916913F080}" presName="negativeSpace" presStyleCnt="0"/>
      <dgm:spPr/>
    </dgm:pt>
    <dgm:pt modelId="{079997A5-BDB8-4600-B5E0-24937BA0ACB7}" type="pres">
      <dgm:prSet presAssocID="{624F1306-FDE3-428C-ACBC-9E916913F080}" presName="childText" presStyleLbl="conFgAcc1" presStyleIdx="1" presStyleCnt="10">
        <dgm:presLayoutVars>
          <dgm:bulletEnabled val="1"/>
        </dgm:presLayoutVars>
      </dgm:prSet>
      <dgm:spPr/>
    </dgm:pt>
    <dgm:pt modelId="{362498DB-C7B8-4226-B558-64506CCB31DC}" type="pres">
      <dgm:prSet presAssocID="{DB1A910D-D729-4807-A121-D7B975B85A68}" presName="spaceBetweenRectangles" presStyleCnt="0"/>
      <dgm:spPr/>
    </dgm:pt>
    <dgm:pt modelId="{2C0AE411-75C1-418B-8052-2A4DBB25B58E}" type="pres">
      <dgm:prSet presAssocID="{4060A33F-B485-4655-AED9-6DD2E163CFAC}" presName="parentLin" presStyleCnt="0"/>
      <dgm:spPr/>
    </dgm:pt>
    <dgm:pt modelId="{483B19D6-5C4C-4B19-8211-7809C837BF48}" type="pres">
      <dgm:prSet presAssocID="{4060A33F-B485-4655-AED9-6DD2E163CFAC}" presName="parentLeftMargin" presStyleLbl="node1" presStyleIdx="1" presStyleCnt="10"/>
      <dgm:spPr/>
      <dgm:t>
        <a:bodyPr/>
        <a:lstStyle/>
        <a:p>
          <a:endParaRPr lang="es-EC"/>
        </a:p>
      </dgm:t>
    </dgm:pt>
    <dgm:pt modelId="{4B3643EF-2FBC-4575-B3E3-D8251CF2B85D}" type="pres">
      <dgm:prSet presAssocID="{4060A33F-B485-4655-AED9-6DD2E163CFAC}" presName="parentText" presStyleLbl="node1" presStyleIdx="2" presStyleCnt="10" custScaleX="125284" custScaleY="151318">
        <dgm:presLayoutVars>
          <dgm:chMax val="0"/>
          <dgm:bulletEnabled val="1"/>
        </dgm:presLayoutVars>
      </dgm:prSet>
      <dgm:spPr/>
      <dgm:t>
        <a:bodyPr/>
        <a:lstStyle/>
        <a:p>
          <a:endParaRPr lang="es-EC"/>
        </a:p>
      </dgm:t>
    </dgm:pt>
    <dgm:pt modelId="{78E85A9B-D211-4415-B824-0D51FC87CD28}" type="pres">
      <dgm:prSet presAssocID="{4060A33F-B485-4655-AED9-6DD2E163CFAC}" presName="negativeSpace" presStyleCnt="0"/>
      <dgm:spPr/>
    </dgm:pt>
    <dgm:pt modelId="{F5E00534-891F-4100-8DD1-9772277E6DED}" type="pres">
      <dgm:prSet presAssocID="{4060A33F-B485-4655-AED9-6DD2E163CFAC}" presName="childText" presStyleLbl="conFgAcc1" presStyleIdx="2" presStyleCnt="10">
        <dgm:presLayoutVars>
          <dgm:bulletEnabled val="1"/>
        </dgm:presLayoutVars>
      </dgm:prSet>
      <dgm:spPr/>
    </dgm:pt>
    <dgm:pt modelId="{31E23F40-97BE-49E5-849C-8B79B5A9731A}" type="pres">
      <dgm:prSet presAssocID="{7518BC07-6A19-48B8-AEB0-789DC217CF24}" presName="spaceBetweenRectangles" presStyleCnt="0"/>
      <dgm:spPr/>
    </dgm:pt>
    <dgm:pt modelId="{BD53897C-D830-4FFA-8632-4D62C31B2E2F}" type="pres">
      <dgm:prSet presAssocID="{31450984-9338-4AE9-80FB-D221714F671E}" presName="parentLin" presStyleCnt="0"/>
      <dgm:spPr/>
    </dgm:pt>
    <dgm:pt modelId="{44E25311-673E-4706-A320-AC67F007FD6C}" type="pres">
      <dgm:prSet presAssocID="{31450984-9338-4AE9-80FB-D221714F671E}" presName="parentLeftMargin" presStyleLbl="node1" presStyleIdx="2" presStyleCnt="10"/>
      <dgm:spPr/>
      <dgm:t>
        <a:bodyPr/>
        <a:lstStyle/>
        <a:p>
          <a:endParaRPr lang="es-EC"/>
        </a:p>
      </dgm:t>
    </dgm:pt>
    <dgm:pt modelId="{C9BEF312-F242-4F00-AE81-CB0F082B0299}" type="pres">
      <dgm:prSet presAssocID="{31450984-9338-4AE9-80FB-D221714F671E}" presName="parentText" presStyleLbl="node1" presStyleIdx="3" presStyleCnt="10" custScaleX="125284" custScaleY="151318">
        <dgm:presLayoutVars>
          <dgm:chMax val="0"/>
          <dgm:bulletEnabled val="1"/>
        </dgm:presLayoutVars>
      </dgm:prSet>
      <dgm:spPr/>
      <dgm:t>
        <a:bodyPr/>
        <a:lstStyle/>
        <a:p>
          <a:endParaRPr lang="es-EC"/>
        </a:p>
      </dgm:t>
    </dgm:pt>
    <dgm:pt modelId="{42990093-7FD1-4777-8087-81E0358D8776}" type="pres">
      <dgm:prSet presAssocID="{31450984-9338-4AE9-80FB-D221714F671E}" presName="negativeSpace" presStyleCnt="0"/>
      <dgm:spPr/>
    </dgm:pt>
    <dgm:pt modelId="{8EBE5816-9DCD-4792-89AC-91504D891848}" type="pres">
      <dgm:prSet presAssocID="{31450984-9338-4AE9-80FB-D221714F671E}" presName="childText" presStyleLbl="conFgAcc1" presStyleIdx="3" presStyleCnt="10">
        <dgm:presLayoutVars>
          <dgm:bulletEnabled val="1"/>
        </dgm:presLayoutVars>
      </dgm:prSet>
      <dgm:spPr/>
    </dgm:pt>
    <dgm:pt modelId="{E51504E9-2125-4582-9373-1F61546A3216}" type="pres">
      <dgm:prSet presAssocID="{9EF54707-1E85-44E9-850E-7B95329BAC57}" presName="spaceBetweenRectangles" presStyleCnt="0"/>
      <dgm:spPr/>
    </dgm:pt>
    <dgm:pt modelId="{A963B8F7-3368-40D4-8461-F5E8AB1C79E8}" type="pres">
      <dgm:prSet presAssocID="{D3760A5C-8937-42ED-A29C-A3CE5B34F386}" presName="parentLin" presStyleCnt="0"/>
      <dgm:spPr/>
    </dgm:pt>
    <dgm:pt modelId="{48AD32FE-8010-4E8B-B330-C13239435075}" type="pres">
      <dgm:prSet presAssocID="{D3760A5C-8937-42ED-A29C-A3CE5B34F386}" presName="parentLeftMargin" presStyleLbl="node1" presStyleIdx="3" presStyleCnt="10"/>
      <dgm:spPr/>
      <dgm:t>
        <a:bodyPr/>
        <a:lstStyle/>
        <a:p>
          <a:endParaRPr lang="es-EC"/>
        </a:p>
      </dgm:t>
    </dgm:pt>
    <dgm:pt modelId="{F2AE71C9-BDC0-414B-B94A-E9817E2E8F7F}" type="pres">
      <dgm:prSet presAssocID="{D3760A5C-8937-42ED-A29C-A3CE5B34F386}" presName="parentText" presStyleLbl="node1" presStyleIdx="4" presStyleCnt="10" custScaleX="125284" custScaleY="151318">
        <dgm:presLayoutVars>
          <dgm:chMax val="0"/>
          <dgm:bulletEnabled val="1"/>
        </dgm:presLayoutVars>
      </dgm:prSet>
      <dgm:spPr/>
      <dgm:t>
        <a:bodyPr/>
        <a:lstStyle/>
        <a:p>
          <a:endParaRPr lang="es-EC"/>
        </a:p>
      </dgm:t>
    </dgm:pt>
    <dgm:pt modelId="{674124C6-ADCB-423D-A474-1D284BBC6F7D}" type="pres">
      <dgm:prSet presAssocID="{D3760A5C-8937-42ED-A29C-A3CE5B34F386}" presName="negativeSpace" presStyleCnt="0"/>
      <dgm:spPr/>
    </dgm:pt>
    <dgm:pt modelId="{D5930BAE-8080-47AE-82D8-A2D8AD949CEB}" type="pres">
      <dgm:prSet presAssocID="{D3760A5C-8937-42ED-A29C-A3CE5B34F386}" presName="childText" presStyleLbl="conFgAcc1" presStyleIdx="4" presStyleCnt="10">
        <dgm:presLayoutVars>
          <dgm:bulletEnabled val="1"/>
        </dgm:presLayoutVars>
      </dgm:prSet>
      <dgm:spPr/>
    </dgm:pt>
    <dgm:pt modelId="{B641140E-29CD-4573-A29B-4C386951D421}" type="pres">
      <dgm:prSet presAssocID="{B5160092-E2FA-4A89-8E81-32863E43A076}" presName="spaceBetweenRectangles" presStyleCnt="0"/>
      <dgm:spPr/>
    </dgm:pt>
    <dgm:pt modelId="{D0ACB33E-5D66-4183-A069-0BDCC675FD93}" type="pres">
      <dgm:prSet presAssocID="{D3B8F7E9-FA94-4B85-BEDE-67D1EC6E6FDE}" presName="parentLin" presStyleCnt="0"/>
      <dgm:spPr/>
    </dgm:pt>
    <dgm:pt modelId="{506E6F29-3614-4978-805C-2066888B19C8}" type="pres">
      <dgm:prSet presAssocID="{D3B8F7E9-FA94-4B85-BEDE-67D1EC6E6FDE}" presName="parentLeftMargin" presStyleLbl="node1" presStyleIdx="4" presStyleCnt="10"/>
      <dgm:spPr/>
      <dgm:t>
        <a:bodyPr/>
        <a:lstStyle/>
        <a:p>
          <a:endParaRPr lang="es-EC"/>
        </a:p>
      </dgm:t>
    </dgm:pt>
    <dgm:pt modelId="{25234672-12C0-4963-BCDA-0901B257F83F}" type="pres">
      <dgm:prSet presAssocID="{D3B8F7E9-FA94-4B85-BEDE-67D1EC6E6FDE}" presName="parentText" presStyleLbl="node1" presStyleIdx="5" presStyleCnt="10" custScaleX="125284" custScaleY="151318">
        <dgm:presLayoutVars>
          <dgm:chMax val="0"/>
          <dgm:bulletEnabled val="1"/>
        </dgm:presLayoutVars>
      </dgm:prSet>
      <dgm:spPr/>
      <dgm:t>
        <a:bodyPr/>
        <a:lstStyle/>
        <a:p>
          <a:endParaRPr lang="es-EC"/>
        </a:p>
      </dgm:t>
    </dgm:pt>
    <dgm:pt modelId="{C7C9BED8-BC1F-4326-9098-F6CED240A963}" type="pres">
      <dgm:prSet presAssocID="{D3B8F7E9-FA94-4B85-BEDE-67D1EC6E6FDE}" presName="negativeSpace" presStyleCnt="0"/>
      <dgm:spPr/>
    </dgm:pt>
    <dgm:pt modelId="{73130520-39C5-4474-8F90-D71684D4EC83}" type="pres">
      <dgm:prSet presAssocID="{D3B8F7E9-FA94-4B85-BEDE-67D1EC6E6FDE}" presName="childText" presStyleLbl="conFgAcc1" presStyleIdx="5" presStyleCnt="10">
        <dgm:presLayoutVars>
          <dgm:bulletEnabled val="1"/>
        </dgm:presLayoutVars>
      </dgm:prSet>
      <dgm:spPr/>
    </dgm:pt>
    <dgm:pt modelId="{CEFC7CB5-7044-4FD2-A341-95BAE4B0310A}" type="pres">
      <dgm:prSet presAssocID="{4D9DA8E8-9F02-41BC-BD11-8C950568B179}" presName="spaceBetweenRectangles" presStyleCnt="0"/>
      <dgm:spPr/>
    </dgm:pt>
    <dgm:pt modelId="{E159029E-2747-4E4C-89B1-0B98BCFA9116}" type="pres">
      <dgm:prSet presAssocID="{5D6EE85F-CB29-48F3-93E9-0A12EB842ADF}" presName="parentLin" presStyleCnt="0"/>
      <dgm:spPr/>
    </dgm:pt>
    <dgm:pt modelId="{1E9A5CEF-BA0E-47AA-94E3-FA81D81511BA}" type="pres">
      <dgm:prSet presAssocID="{5D6EE85F-CB29-48F3-93E9-0A12EB842ADF}" presName="parentLeftMargin" presStyleLbl="node1" presStyleIdx="5" presStyleCnt="10"/>
      <dgm:spPr/>
      <dgm:t>
        <a:bodyPr/>
        <a:lstStyle/>
        <a:p>
          <a:endParaRPr lang="es-EC"/>
        </a:p>
      </dgm:t>
    </dgm:pt>
    <dgm:pt modelId="{B88FBCF5-7BE7-449E-8976-34AC7ED19E18}" type="pres">
      <dgm:prSet presAssocID="{5D6EE85F-CB29-48F3-93E9-0A12EB842ADF}" presName="parentText" presStyleLbl="node1" presStyleIdx="6" presStyleCnt="10" custScaleX="125284" custScaleY="151318">
        <dgm:presLayoutVars>
          <dgm:chMax val="0"/>
          <dgm:bulletEnabled val="1"/>
        </dgm:presLayoutVars>
      </dgm:prSet>
      <dgm:spPr/>
      <dgm:t>
        <a:bodyPr/>
        <a:lstStyle/>
        <a:p>
          <a:endParaRPr lang="es-EC"/>
        </a:p>
      </dgm:t>
    </dgm:pt>
    <dgm:pt modelId="{8438878F-B7CA-4210-968A-2932063B924F}" type="pres">
      <dgm:prSet presAssocID="{5D6EE85F-CB29-48F3-93E9-0A12EB842ADF}" presName="negativeSpace" presStyleCnt="0"/>
      <dgm:spPr/>
    </dgm:pt>
    <dgm:pt modelId="{F91BC244-5FA4-4247-B8E1-FB5C89AA3F04}" type="pres">
      <dgm:prSet presAssocID="{5D6EE85F-CB29-48F3-93E9-0A12EB842ADF}" presName="childText" presStyleLbl="conFgAcc1" presStyleIdx="6" presStyleCnt="10">
        <dgm:presLayoutVars>
          <dgm:bulletEnabled val="1"/>
        </dgm:presLayoutVars>
      </dgm:prSet>
      <dgm:spPr/>
    </dgm:pt>
    <dgm:pt modelId="{1518D963-BA4B-451C-B81A-1E3FC43E3B01}" type="pres">
      <dgm:prSet presAssocID="{539BB762-F5BD-456C-8357-0F49F2D017FE}" presName="spaceBetweenRectangles" presStyleCnt="0"/>
      <dgm:spPr/>
    </dgm:pt>
    <dgm:pt modelId="{22AB01DA-4851-4E68-8956-79B1DDFDE783}" type="pres">
      <dgm:prSet presAssocID="{C74CE175-2B62-4263-BAFD-9FDB232EC267}" presName="parentLin" presStyleCnt="0"/>
      <dgm:spPr/>
    </dgm:pt>
    <dgm:pt modelId="{47F546B1-236B-4181-9499-7AA596E8420B}" type="pres">
      <dgm:prSet presAssocID="{C74CE175-2B62-4263-BAFD-9FDB232EC267}" presName="parentLeftMargin" presStyleLbl="node1" presStyleIdx="6" presStyleCnt="10"/>
      <dgm:spPr/>
      <dgm:t>
        <a:bodyPr/>
        <a:lstStyle/>
        <a:p>
          <a:endParaRPr lang="es-EC"/>
        </a:p>
      </dgm:t>
    </dgm:pt>
    <dgm:pt modelId="{19F5D3E5-9E2D-4D18-B051-6D4B0B24ABB6}" type="pres">
      <dgm:prSet presAssocID="{C74CE175-2B62-4263-BAFD-9FDB232EC267}" presName="parentText" presStyleLbl="node1" presStyleIdx="7" presStyleCnt="10" custScaleX="125284" custScaleY="151318">
        <dgm:presLayoutVars>
          <dgm:chMax val="0"/>
          <dgm:bulletEnabled val="1"/>
        </dgm:presLayoutVars>
      </dgm:prSet>
      <dgm:spPr/>
      <dgm:t>
        <a:bodyPr/>
        <a:lstStyle/>
        <a:p>
          <a:endParaRPr lang="es-EC"/>
        </a:p>
      </dgm:t>
    </dgm:pt>
    <dgm:pt modelId="{9866EFFD-F09B-4737-8F46-8CCD2D1F53AC}" type="pres">
      <dgm:prSet presAssocID="{C74CE175-2B62-4263-BAFD-9FDB232EC267}" presName="negativeSpace" presStyleCnt="0"/>
      <dgm:spPr/>
    </dgm:pt>
    <dgm:pt modelId="{FA224919-07AD-4B86-90D0-350E314668CD}" type="pres">
      <dgm:prSet presAssocID="{C74CE175-2B62-4263-BAFD-9FDB232EC267}" presName="childText" presStyleLbl="conFgAcc1" presStyleIdx="7" presStyleCnt="10">
        <dgm:presLayoutVars>
          <dgm:bulletEnabled val="1"/>
        </dgm:presLayoutVars>
      </dgm:prSet>
      <dgm:spPr/>
    </dgm:pt>
    <dgm:pt modelId="{A674B311-03C5-458D-9DFC-9D182C2F92C9}" type="pres">
      <dgm:prSet presAssocID="{B280CB78-E1FA-40C9-876B-0511EF06E4D9}" presName="spaceBetweenRectangles" presStyleCnt="0"/>
      <dgm:spPr/>
    </dgm:pt>
    <dgm:pt modelId="{9929B2FB-1C8C-40BC-BB1F-76593BB3C322}" type="pres">
      <dgm:prSet presAssocID="{E42AB5C5-62BD-4A2F-8F6E-32D52A4916BB}" presName="parentLin" presStyleCnt="0"/>
      <dgm:spPr/>
    </dgm:pt>
    <dgm:pt modelId="{DBE79D28-F973-4721-BCB3-D81357411B00}" type="pres">
      <dgm:prSet presAssocID="{E42AB5C5-62BD-4A2F-8F6E-32D52A4916BB}" presName="parentLeftMargin" presStyleLbl="node1" presStyleIdx="7" presStyleCnt="10"/>
      <dgm:spPr/>
      <dgm:t>
        <a:bodyPr/>
        <a:lstStyle/>
        <a:p>
          <a:endParaRPr lang="es-EC"/>
        </a:p>
      </dgm:t>
    </dgm:pt>
    <dgm:pt modelId="{2B492E23-A8F6-4B97-94AE-AE7ACC66845A}" type="pres">
      <dgm:prSet presAssocID="{E42AB5C5-62BD-4A2F-8F6E-32D52A4916BB}" presName="parentText" presStyleLbl="node1" presStyleIdx="8" presStyleCnt="10" custScaleX="125284" custScaleY="151318">
        <dgm:presLayoutVars>
          <dgm:chMax val="0"/>
          <dgm:bulletEnabled val="1"/>
        </dgm:presLayoutVars>
      </dgm:prSet>
      <dgm:spPr/>
      <dgm:t>
        <a:bodyPr/>
        <a:lstStyle/>
        <a:p>
          <a:endParaRPr lang="es-EC"/>
        </a:p>
      </dgm:t>
    </dgm:pt>
    <dgm:pt modelId="{D77CD28E-CC76-4A9F-9CF3-CB7165A70727}" type="pres">
      <dgm:prSet presAssocID="{E42AB5C5-62BD-4A2F-8F6E-32D52A4916BB}" presName="negativeSpace" presStyleCnt="0"/>
      <dgm:spPr/>
    </dgm:pt>
    <dgm:pt modelId="{F83072CE-1CC0-4DA7-863B-EA3FBF8329CF}" type="pres">
      <dgm:prSet presAssocID="{E42AB5C5-62BD-4A2F-8F6E-32D52A4916BB}" presName="childText" presStyleLbl="conFgAcc1" presStyleIdx="8" presStyleCnt="10">
        <dgm:presLayoutVars>
          <dgm:bulletEnabled val="1"/>
        </dgm:presLayoutVars>
      </dgm:prSet>
      <dgm:spPr/>
    </dgm:pt>
    <dgm:pt modelId="{D9671E18-388F-4C3E-A597-7F4CB47AE78B}" type="pres">
      <dgm:prSet presAssocID="{DD39FAD9-AACE-4869-9482-B4BD2EB8CE5C}" presName="spaceBetweenRectangles" presStyleCnt="0"/>
      <dgm:spPr/>
    </dgm:pt>
    <dgm:pt modelId="{6BEA5D2F-670D-453F-B2C4-0A8BB438656A}" type="pres">
      <dgm:prSet presAssocID="{AFE74F3A-D231-43C5-ADF8-466C5A24F0DE}" presName="parentLin" presStyleCnt="0"/>
      <dgm:spPr/>
    </dgm:pt>
    <dgm:pt modelId="{9C963207-B329-4974-B78A-30C1087A14D1}" type="pres">
      <dgm:prSet presAssocID="{AFE74F3A-D231-43C5-ADF8-466C5A24F0DE}" presName="parentLeftMargin" presStyleLbl="node1" presStyleIdx="8" presStyleCnt="10"/>
      <dgm:spPr/>
      <dgm:t>
        <a:bodyPr/>
        <a:lstStyle/>
        <a:p>
          <a:endParaRPr lang="es-EC"/>
        </a:p>
      </dgm:t>
    </dgm:pt>
    <dgm:pt modelId="{BC263486-53E3-4F7D-9A1D-4B575B8AA1D3}" type="pres">
      <dgm:prSet presAssocID="{AFE74F3A-D231-43C5-ADF8-466C5A24F0DE}" presName="parentText" presStyleLbl="node1" presStyleIdx="9" presStyleCnt="10" custScaleX="125284" custScaleY="151318">
        <dgm:presLayoutVars>
          <dgm:chMax val="0"/>
          <dgm:bulletEnabled val="1"/>
        </dgm:presLayoutVars>
      </dgm:prSet>
      <dgm:spPr/>
      <dgm:t>
        <a:bodyPr/>
        <a:lstStyle/>
        <a:p>
          <a:endParaRPr lang="es-EC"/>
        </a:p>
      </dgm:t>
    </dgm:pt>
    <dgm:pt modelId="{D1C028E7-7433-4009-B680-37E483F3F22A}" type="pres">
      <dgm:prSet presAssocID="{AFE74F3A-D231-43C5-ADF8-466C5A24F0DE}" presName="negativeSpace" presStyleCnt="0"/>
      <dgm:spPr/>
    </dgm:pt>
    <dgm:pt modelId="{CFF3081A-BE33-4DDE-8221-33B50EA2073E}" type="pres">
      <dgm:prSet presAssocID="{AFE74F3A-D231-43C5-ADF8-466C5A24F0DE}" presName="childText" presStyleLbl="conFgAcc1" presStyleIdx="9" presStyleCnt="10">
        <dgm:presLayoutVars>
          <dgm:bulletEnabled val="1"/>
        </dgm:presLayoutVars>
      </dgm:prSet>
      <dgm:spPr/>
    </dgm:pt>
  </dgm:ptLst>
  <dgm:cxnLst>
    <dgm:cxn modelId="{DB5C74CA-3BCE-4D38-A119-573E727BC4BE}" srcId="{5645EFEF-752D-474D-8BF8-C879AB148971}" destId="{D3B8F7E9-FA94-4B85-BEDE-67D1EC6E6FDE}" srcOrd="5" destOrd="0" parTransId="{2AD1746B-9A6C-4033-99B9-65A20BE8AD8E}" sibTransId="{4D9DA8E8-9F02-41BC-BD11-8C950568B179}"/>
    <dgm:cxn modelId="{4EB7F2ED-F961-4159-8375-D3226661907F}" type="presOf" srcId="{4060A33F-B485-4655-AED9-6DD2E163CFAC}" destId="{4B3643EF-2FBC-4575-B3E3-D8251CF2B85D}" srcOrd="1" destOrd="0" presId="urn:microsoft.com/office/officeart/2005/8/layout/list1"/>
    <dgm:cxn modelId="{C41505F3-D00D-4F51-838A-40722394C1FA}" srcId="{5645EFEF-752D-474D-8BF8-C879AB148971}" destId="{D3760A5C-8937-42ED-A29C-A3CE5B34F386}" srcOrd="4" destOrd="0" parTransId="{6B03AECC-D3C1-42C5-BE43-62DBF6EA03EB}" sibTransId="{B5160092-E2FA-4A89-8E81-32863E43A076}"/>
    <dgm:cxn modelId="{17FAC35A-1916-4A94-BD4F-FB3B316D1904}" type="presOf" srcId="{3BF9D60B-F032-4D72-80F4-CABECDE814ED}" destId="{30D97798-9B41-4582-AD93-EFF44AB0CB3E}" srcOrd="0" destOrd="0" presId="urn:microsoft.com/office/officeart/2005/8/layout/list1"/>
    <dgm:cxn modelId="{308133D1-CBD2-4007-B003-DE7E0E327694}" type="presOf" srcId="{D3760A5C-8937-42ED-A29C-A3CE5B34F386}" destId="{48AD32FE-8010-4E8B-B330-C13239435075}" srcOrd="0" destOrd="0" presId="urn:microsoft.com/office/officeart/2005/8/layout/list1"/>
    <dgm:cxn modelId="{8C1DED7B-64BC-4A62-9164-8D6B4C07184B}" type="presOf" srcId="{D3B8F7E9-FA94-4B85-BEDE-67D1EC6E6FDE}" destId="{25234672-12C0-4963-BCDA-0901B257F83F}" srcOrd="1" destOrd="0" presId="urn:microsoft.com/office/officeart/2005/8/layout/list1"/>
    <dgm:cxn modelId="{F7A7C894-61F7-4DD5-8C8D-DCA357652BD4}" type="presOf" srcId="{E42AB5C5-62BD-4A2F-8F6E-32D52A4916BB}" destId="{DBE79D28-F973-4721-BCB3-D81357411B00}" srcOrd="0" destOrd="0" presId="urn:microsoft.com/office/officeart/2005/8/layout/list1"/>
    <dgm:cxn modelId="{84BC5E9F-B77E-445E-AFA3-B8E95ECD1B7D}" type="presOf" srcId="{AFE74F3A-D231-43C5-ADF8-466C5A24F0DE}" destId="{9C963207-B329-4974-B78A-30C1087A14D1}" srcOrd="0" destOrd="0" presId="urn:microsoft.com/office/officeart/2005/8/layout/list1"/>
    <dgm:cxn modelId="{38B5A6C6-1D2F-42F5-AD41-B983EB44E7A7}" type="presOf" srcId="{31450984-9338-4AE9-80FB-D221714F671E}" destId="{C9BEF312-F242-4F00-AE81-CB0F082B0299}" srcOrd="1" destOrd="0" presId="urn:microsoft.com/office/officeart/2005/8/layout/list1"/>
    <dgm:cxn modelId="{3EAC8121-822F-49EB-8787-184331F019B4}" type="presOf" srcId="{C74CE175-2B62-4263-BAFD-9FDB232EC267}" destId="{47F546B1-236B-4181-9499-7AA596E8420B}" srcOrd="0" destOrd="0" presId="urn:microsoft.com/office/officeart/2005/8/layout/list1"/>
    <dgm:cxn modelId="{ADC0954A-7EE6-4534-95FD-86BF094EA422}" srcId="{5645EFEF-752D-474D-8BF8-C879AB148971}" destId="{C74CE175-2B62-4263-BAFD-9FDB232EC267}" srcOrd="7" destOrd="0" parTransId="{629465E9-D660-4F7A-BA58-E4946F050DC1}" sibTransId="{B280CB78-E1FA-40C9-876B-0511EF06E4D9}"/>
    <dgm:cxn modelId="{52335524-71C3-478B-9F5E-2A1E646AB747}" type="presOf" srcId="{D3760A5C-8937-42ED-A29C-A3CE5B34F386}" destId="{F2AE71C9-BDC0-414B-B94A-E9817E2E8F7F}" srcOrd="1" destOrd="0" presId="urn:microsoft.com/office/officeart/2005/8/layout/list1"/>
    <dgm:cxn modelId="{DB2915FE-A965-482A-9284-D669218AB4DE}" srcId="{5645EFEF-752D-474D-8BF8-C879AB148971}" destId="{624F1306-FDE3-428C-ACBC-9E916913F080}" srcOrd="1" destOrd="0" parTransId="{01E72634-B33C-4010-80BE-00CDECD0D400}" sibTransId="{DB1A910D-D729-4807-A121-D7B975B85A68}"/>
    <dgm:cxn modelId="{57EFA0E3-5D84-4FE9-891F-918C72A6FE2B}" type="presOf" srcId="{3BF9D60B-F032-4D72-80F4-CABECDE814ED}" destId="{22E4E921-F5EC-4419-8F60-90D3E01311AF}" srcOrd="1" destOrd="0" presId="urn:microsoft.com/office/officeart/2005/8/layout/list1"/>
    <dgm:cxn modelId="{DAFCA4F3-3095-42D0-A2CF-3DE6D46C52F6}" srcId="{5645EFEF-752D-474D-8BF8-C879AB148971}" destId="{3BF9D60B-F032-4D72-80F4-CABECDE814ED}" srcOrd="0" destOrd="0" parTransId="{5388DCF2-6630-468C-BBFD-07A0A6F4A369}" sibTransId="{5DB76A2D-B526-4C06-BEC3-1BC43EF890DE}"/>
    <dgm:cxn modelId="{965884B8-FAFC-4414-96CB-3A0FCC8ECFE0}" srcId="{5645EFEF-752D-474D-8BF8-C879AB148971}" destId="{AFE74F3A-D231-43C5-ADF8-466C5A24F0DE}" srcOrd="9" destOrd="0" parTransId="{6294E20E-EC74-4B3F-83E6-B672C7D2644A}" sibTransId="{6EADF704-525C-436A-B57B-3B1172B50662}"/>
    <dgm:cxn modelId="{AD8F08D0-9D53-46F5-A1A2-E409287D1555}" type="presOf" srcId="{AFE74F3A-D231-43C5-ADF8-466C5A24F0DE}" destId="{BC263486-53E3-4F7D-9A1D-4B575B8AA1D3}" srcOrd="1" destOrd="0" presId="urn:microsoft.com/office/officeart/2005/8/layout/list1"/>
    <dgm:cxn modelId="{BA91C1B4-B590-4B95-8EDF-BB7DE6F82490}" type="presOf" srcId="{5D6EE85F-CB29-48F3-93E9-0A12EB842ADF}" destId="{B88FBCF5-7BE7-449E-8976-34AC7ED19E18}" srcOrd="1" destOrd="0" presId="urn:microsoft.com/office/officeart/2005/8/layout/list1"/>
    <dgm:cxn modelId="{8BAB87FC-6F7F-4E31-AAFD-2D2BF3D386D0}" type="presOf" srcId="{5645EFEF-752D-474D-8BF8-C879AB148971}" destId="{D1E73AF5-D3FC-494E-930D-418A88297485}" srcOrd="0" destOrd="0" presId="urn:microsoft.com/office/officeart/2005/8/layout/list1"/>
    <dgm:cxn modelId="{0D7ECECD-56F3-4B15-B569-3C7B1D7C3D67}" type="presOf" srcId="{4060A33F-B485-4655-AED9-6DD2E163CFAC}" destId="{483B19D6-5C4C-4B19-8211-7809C837BF48}" srcOrd="0" destOrd="0" presId="urn:microsoft.com/office/officeart/2005/8/layout/list1"/>
    <dgm:cxn modelId="{A1A4CAB1-DE96-407F-82B3-C609066EB533}" type="presOf" srcId="{E42AB5C5-62BD-4A2F-8F6E-32D52A4916BB}" destId="{2B492E23-A8F6-4B97-94AE-AE7ACC66845A}" srcOrd="1" destOrd="0" presId="urn:microsoft.com/office/officeart/2005/8/layout/list1"/>
    <dgm:cxn modelId="{58542AA4-9247-4197-8A87-8CF4F2AA55BD}" type="presOf" srcId="{624F1306-FDE3-428C-ACBC-9E916913F080}" destId="{71925C8C-E453-465E-AB38-90617FE47D8B}" srcOrd="1" destOrd="0" presId="urn:microsoft.com/office/officeart/2005/8/layout/list1"/>
    <dgm:cxn modelId="{B6E620D6-38AF-4FA9-A0C6-73D07E344BE0}" srcId="{5645EFEF-752D-474D-8BF8-C879AB148971}" destId="{31450984-9338-4AE9-80FB-D221714F671E}" srcOrd="3" destOrd="0" parTransId="{D3F6F5CE-4306-4138-806C-8316891831A0}" sibTransId="{9EF54707-1E85-44E9-850E-7B95329BAC57}"/>
    <dgm:cxn modelId="{C4FCA24C-B511-4F92-91FC-E7980A7E554C}" srcId="{5645EFEF-752D-474D-8BF8-C879AB148971}" destId="{5D6EE85F-CB29-48F3-93E9-0A12EB842ADF}" srcOrd="6" destOrd="0" parTransId="{541AF361-11F3-4D1D-86C7-DB65FDAE4634}" sibTransId="{539BB762-F5BD-456C-8357-0F49F2D017FE}"/>
    <dgm:cxn modelId="{018B1C3D-12C7-4B34-908E-BCA1BF03E6B5}" type="presOf" srcId="{624F1306-FDE3-428C-ACBC-9E916913F080}" destId="{C3511200-587A-4FDF-950B-A9BD12A6848C}" srcOrd="0" destOrd="0" presId="urn:microsoft.com/office/officeart/2005/8/layout/list1"/>
    <dgm:cxn modelId="{C788D92B-52C6-4CA1-82D2-D718687AE986}" type="presOf" srcId="{C74CE175-2B62-4263-BAFD-9FDB232EC267}" destId="{19F5D3E5-9E2D-4D18-B051-6D4B0B24ABB6}" srcOrd="1" destOrd="0" presId="urn:microsoft.com/office/officeart/2005/8/layout/list1"/>
    <dgm:cxn modelId="{CE2CF1F3-48E2-414E-8F4F-40417882314C}" srcId="{5645EFEF-752D-474D-8BF8-C879AB148971}" destId="{E42AB5C5-62BD-4A2F-8F6E-32D52A4916BB}" srcOrd="8" destOrd="0" parTransId="{4E236B4B-8310-46C6-864A-F746815EA4AE}" sibTransId="{DD39FAD9-AACE-4869-9482-B4BD2EB8CE5C}"/>
    <dgm:cxn modelId="{6E6D7DA4-2098-4608-A1DD-A7FB7F992F00}" type="presOf" srcId="{5D6EE85F-CB29-48F3-93E9-0A12EB842ADF}" destId="{1E9A5CEF-BA0E-47AA-94E3-FA81D81511BA}" srcOrd="0" destOrd="0" presId="urn:microsoft.com/office/officeart/2005/8/layout/list1"/>
    <dgm:cxn modelId="{2336C8DB-3352-4637-A84D-210A990CD00B}" srcId="{5645EFEF-752D-474D-8BF8-C879AB148971}" destId="{4060A33F-B485-4655-AED9-6DD2E163CFAC}" srcOrd="2" destOrd="0" parTransId="{DB5A18BC-5DD9-486F-A763-0356F96B51DA}" sibTransId="{7518BC07-6A19-48B8-AEB0-789DC217CF24}"/>
    <dgm:cxn modelId="{98579AE9-96D0-4285-B3D9-4DA7A77BA686}" type="presOf" srcId="{31450984-9338-4AE9-80FB-D221714F671E}" destId="{44E25311-673E-4706-A320-AC67F007FD6C}" srcOrd="0" destOrd="0" presId="urn:microsoft.com/office/officeart/2005/8/layout/list1"/>
    <dgm:cxn modelId="{A285AC71-B576-4482-B1E1-E98B01E04EDE}" type="presOf" srcId="{D3B8F7E9-FA94-4B85-BEDE-67D1EC6E6FDE}" destId="{506E6F29-3614-4978-805C-2066888B19C8}" srcOrd="0" destOrd="0" presId="urn:microsoft.com/office/officeart/2005/8/layout/list1"/>
    <dgm:cxn modelId="{3557523F-0B3C-4940-BA27-63AC2119D9DF}" type="presParOf" srcId="{D1E73AF5-D3FC-494E-930D-418A88297485}" destId="{2A10F3FD-1D17-49C4-9627-48ADAEFB005D}" srcOrd="0" destOrd="0" presId="urn:microsoft.com/office/officeart/2005/8/layout/list1"/>
    <dgm:cxn modelId="{767D2C16-0E89-41FF-B5C2-6EDD31B2752B}" type="presParOf" srcId="{2A10F3FD-1D17-49C4-9627-48ADAEFB005D}" destId="{30D97798-9B41-4582-AD93-EFF44AB0CB3E}" srcOrd="0" destOrd="0" presId="urn:microsoft.com/office/officeart/2005/8/layout/list1"/>
    <dgm:cxn modelId="{CCB1BBB5-FB14-4F9D-B214-39B3144C1DD3}" type="presParOf" srcId="{2A10F3FD-1D17-49C4-9627-48ADAEFB005D}" destId="{22E4E921-F5EC-4419-8F60-90D3E01311AF}" srcOrd="1" destOrd="0" presId="urn:microsoft.com/office/officeart/2005/8/layout/list1"/>
    <dgm:cxn modelId="{0BA8A58A-4163-4649-8E41-8860E14615B3}" type="presParOf" srcId="{D1E73AF5-D3FC-494E-930D-418A88297485}" destId="{22B1BCBC-C663-4F98-92AE-8F87FA871721}" srcOrd="1" destOrd="0" presId="urn:microsoft.com/office/officeart/2005/8/layout/list1"/>
    <dgm:cxn modelId="{D1BF86AB-B26D-46A0-B706-8466405191B8}" type="presParOf" srcId="{D1E73AF5-D3FC-494E-930D-418A88297485}" destId="{B096930A-7A00-480F-8720-008AE6B77947}" srcOrd="2" destOrd="0" presId="urn:microsoft.com/office/officeart/2005/8/layout/list1"/>
    <dgm:cxn modelId="{1772874D-E88A-465B-B17A-8902CB1CF15A}" type="presParOf" srcId="{D1E73AF5-D3FC-494E-930D-418A88297485}" destId="{6296A228-4829-4D28-8FD0-566E6F513A0A}" srcOrd="3" destOrd="0" presId="urn:microsoft.com/office/officeart/2005/8/layout/list1"/>
    <dgm:cxn modelId="{E489892A-36AE-43E2-BB92-0D68192D0B83}" type="presParOf" srcId="{D1E73AF5-D3FC-494E-930D-418A88297485}" destId="{A0F16E86-A5C7-400E-B82B-B19A38102350}" srcOrd="4" destOrd="0" presId="urn:microsoft.com/office/officeart/2005/8/layout/list1"/>
    <dgm:cxn modelId="{7C96B92F-1427-4EFA-B41A-32AA93D855FA}" type="presParOf" srcId="{A0F16E86-A5C7-400E-B82B-B19A38102350}" destId="{C3511200-587A-4FDF-950B-A9BD12A6848C}" srcOrd="0" destOrd="0" presId="urn:microsoft.com/office/officeart/2005/8/layout/list1"/>
    <dgm:cxn modelId="{17CB82E0-71E8-47A3-BB98-058A643A63ED}" type="presParOf" srcId="{A0F16E86-A5C7-400E-B82B-B19A38102350}" destId="{71925C8C-E453-465E-AB38-90617FE47D8B}" srcOrd="1" destOrd="0" presId="urn:microsoft.com/office/officeart/2005/8/layout/list1"/>
    <dgm:cxn modelId="{0BEFF02C-039B-4625-B4D5-B01C95CD8ECA}" type="presParOf" srcId="{D1E73AF5-D3FC-494E-930D-418A88297485}" destId="{47347F19-A781-425C-B2B2-6597884E35A3}" srcOrd="5" destOrd="0" presId="urn:microsoft.com/office/officeart/2005/8/layout/list1"/>
    <dgm:cxn modelId="{3B2E85E7-B967-44E6-8ACD-A3A32C36E42A}" type="presParOf" srcId="{D1E73AF5-D3FC-494E-930D-418A88297485}" destId="{079997A5-BDB8-4600-B5E0-24937BA0ACB7}" srcOrd="6" destOrd="0" presId="urn:microsoft.com/office/officeart/2005/8/layout/list1"/>
    <dgm:cxn modelId="{64B5211D-84A3-4304-AC9C-BC48357F9D40}" type="presParOf" srcId="{D1E73AF5-D3FC-494E-930D-418A88297485}" destId="{362498DB-C7B8-4226-B558-64506CCB31DC}" srcOrd="7" destOrd="0" presId="urn:microsoft.com/office/officeart/2005/8/layout/list1"/>
    <dgm:cxn modelId="{D9CE19F2-1DC6-4525-8CE7-14AB7E671499}" type="presParOf" srcId="{D1E73AF5-D3FC-494E-930D-418A88297485}" destId="{2C0AE411-75C1-418B-8052-2A4DBB25B58E}" srcOrd="8" destOrd="0" presId="urn:microsoft.com/office/officeart/2005/8/layout/list1"/>
    <dgm:cxn modelId="{7968FE85-F36D-4C36-AC93-3D377DB9099C}" type="presParOf" srcId="{2C0AE411-75C1-418B-8052-2A4DBB25B58E}" destId="{483B19D6-5C4C-4B19-8211-7809C837BF48}" srcOrd="0" destOrd="0" presId="urn:microsoft.com/office/officeart/2005/8/layout/list1"/>
    <dgm:cxn modelId="{A3B6DC43-075E-4F21-A3DB-EE7EAC85E5C1}" type="presParOf" srcId="{2C0AE411-75C1-418B-8052-2A4DBB25B58E}" destId="{4B3643EF-2FBC-4575-B3E3-D8251CF2B85D}" srcOrd="1" destOrd="0" presId="urn:microsoft.com/office/officeart/2005/8/layout/list1"/>
    <dgm:cxn modelId="{116C8C1E-39FA-4CAB-B95C-CF1CD2AC0B4F}" type="presParOf" srcId="{D1E73AF5-D3FC-494E-930D-418A88297485}" destId="{78E85A9B-D211-4415-B824-0D51FC87CD28}" srcOrd="9" destOrd="0" presId="urn:microsoft.com/office/officeart/2005/8/layout/list1"/>
    <dgm:cxn modelId="{14183AEB-4263-4ADD-92FE-E39CD6EF9A08}" type="presParOf" srcId="{D1E73AF5-D3FC-494E-930D-418A88297485}" destId="{F5E00534-891F-4100-8DD1-9772277E6DED}" srcOrd="10" destOrd="0" presId="urn:microsoft.com/office/officeart/2005/8/layout/list1"/>
    <dgm:cxn modelId="{AD441107-CC49-4814-843B-8A7592B8257C}" type="presParOf" srcId="{D1E73AF5-D3FC-494E-930D-418A88297485}" destId="{31E23F40-97BE-49E5-849C-8B79B5A9731A}" srcOrd="11" destOrd="0" presId="urn:microsoft.com/office/officeart/2005/8/layout/list1"/>
    <dgm:cxn modelId="{B251969A-9C56-4A91-AE86-AA1171F258EF}" type="presParOf" srcId="{D1E73AF5-D3FC-494E-930D-418A88297485}" destId="{BD53897C-D830-4FFA-8632-4D62C31B2E2F}" srcOrd="12" destOrd="0" presId="urn:microsoft.com/office/officeart/2005/8/layout/list1"/>
    <dgm:cxn modelId="{3F49E273-DE5D-4A37-B241-DB426BF909F0}" type="presParOf" srcId="{BD53897C-D830-4FFA-8632-4D62C31B2E2F}" destId="{44E25311-673E-4706-A320-AC67F007FD6C}" srcOrd="0" destOrd="0" presId="urn:microsoft.com/office/officeart/2005/8/layout/list1"/>
    <dgm:cxn modelId="{9A95D179-F1B7-4697-93FA-F248E84E5EB0}" type="presParOf" srcId="{BD53897C-D830-4FFA-8632-4D62C31B2E2F}" destId="{C9BEF312-F242-4F00-AE81-CB0F082B0299}" srcOrd="1" destOrd="0" presId="urn:microsoft.com/office/officeart/2005/8/layout/list1"/>
    <dgm:cxn modelId="{D9CA59CF-BC0C-4B1C-B12F-F8677EC2477E}" type="presParOf" srcId="{D1E73AF5-D3FC-494E-930D-418A88297485}" destId="{42990093-7FD1-4777-8087-81E0358D8776}" srcOrd="13" destOrd="0" presId="urn:microsoft.com/office/officeart/2005/8/layout/list1"/>
    <dgm:cxn modelId="{D16290C5-4A04-46C7-9F85-342CF410CAA3}" type="presParOf" srcId="{D1E73AF5-D3FC-494E-930D-418A88297485}" destId="{8EBE5816-9DCD-4792-89AC-91504D891848}" srcOrd="14" destOrd="0" presId="urn:microsoft.com/office/officeart/2005/8/layout/list1"/>
    <dgm:cxn modelId="{A2BA48C7-549F-4FA5-8276-0A9BF61424EF}" type="presParOf" srcId="{D1E73AF5-D3FC-494E-930D-418A88297485}" destId="{E51504E9-2125-4582-9373-1F61546A3216}" srcOrd="15" destOrd="0" presId="urn:microsoft.com/office/officeart/2005/8/layout/list1"/>
    <dgm:cxn modelId="{7417F163-6C9D-45FD-8D23-8030B8D55FBC}" type="presParOf" srcId="{D1E73AF5-D3FC-494E-930D-418A88297485}" destId="{A963B8F7-3368-40D4-8461-F5E8AB1C79E8}" srcOrd="16" destOrd="0" presId="urn:microsoft.com/office/officeart/2005/8/layout/list1"/>
    <dgm:cxn modelId="{8D830E96-5829-44F8-A17B-43F546136174}" type="presParOf" srcId="{A963B8F7-3368-40D4-8461-F5E8AB1C79E8}" destId="{48AD32FE-8010-4E8B-B330-C13239435075}" srcOrd="0" destOrd="0" presId="urn:microsoft.com/office/officeart/2005/8/layout/list1"/>
    <dgm:cxn modelId="{3CAB492F-CAA2-4FE9-A475-2CDCFB670F5B}" type="presParOf" srcId="{A963B8F7-3368-40D4-8461-F5E8AB1C79E8}" destId="{F2AE71C9-BDC0-414B-B94A-E9817E2E8F7F}" srcOrd="1" destOrd="0" presId="urn:microsoft.com/office/officeart/2005/8/layout/list1"/>
    <dgm:cxn modelId="{68B67AAD-FBE7-463A-998E-96E32C339C87}" type="presParOf" srcId="{D1E73AF5-D3FC-494E-930D-418A88297485}" destId="{674124C6-ADCB-423D-A474-1D284BBC6F7D}" srcOrd="17" destOrd="0" presId="urn:microsoft.com/office/officeart/2005/8/layout/list1"/>
    <dgm:cxn modelId="{F4F08991-BE96-4479-A86F-55973C2CCF2E}" type="presParOf" srcId="{D1E73AF5-D3FC-494E-930D-418A88297485}" destId="{D5930BAE-8080-47AE-82D8-A2D8AD949CEB}" srcOrd="18" destOrd="0" presId="urn:microsoft.com/office/officeart/2005/8/layout/list1"/>
    <dgm:cxn modelId="{A2491361-A7C1-471D-B0ED-934F175BA0C5}" type="presParOf" srcId="{D1E73AF5-D3FC-494E-930D-418A88297485}" destId="{B641140E-29CD-4573-A29B-4C386951D421}" srcOrd="19" destOrd="0" presId="urn:microsoft.com/office/officeart/2005/8/layout/list1"/>
    <dgm:cxn modelId="{BAC5090B-944C-407B-B463-16D9DD64E4C2}" type="presParOf" srcId="{D1E73AF5-D3FC-494E-930D-418A88297485}" destId="{D0ACB33E-5D66-4183-A069-0BDCC675FD93}" srcOrd="20" destOrd="0" presId="urn:microsoft.com/office/officeart/2005/8/layout/list1"/>
    <dgm:cxn modelId="{24D88B3E-F767-4374-A347-DC892CE5A8E6}" type="presParOf" srcId="{D0ACB33E-5D66-4183-A069-0BDCC675FD93}" destId="{506E6F29-3614-4978-805C-2066888B19C8}" srcOrd="0" destOrd="0" presId="urn:microsoft.com/office/officeart/2005/8/layout/list1"/>
    <dgm:cxn modelId="{2DDF3FEE-40A4-4AB3-A7D8-48F19B232D59}" type="presParOf" srcId="{D0ACB33E-5D66-4183-A069-0BDCC675FD93}" destId="{25234672-12C0-4963-BCDA-0901B257F83F}" srcOrd="1" destOrd="0" presId="urn:microsoft.com/office/officeart/2005/8/layout/list1"/>
    <dgm:cxn modelId="{9C298C10-22E5-48A3-80FF-7ABE91A20745}" type="presParOf" srcId="{D1E73AF5-D3FC-494E-930D-418A88297485}" destId="{C7C9BED8-BC1F-4326-9098-F6CED240A963}" srcOrd="21" destOrd="0" presId="urn:microsoft.com/office/officeart/2005/8/layout/list1"/>
    <dgm:cxn modelId="{A81BB0F0-BC65-461A-9693-FCFA79C8F582}" type="presParOf" srcId="{D1E73AF5-D3FC-494E-930D-418A88297485}" destId="{73130520-39C5-4474-8F90-D71684D4EC83}" srcOrd="22" destOrd="0" presId="urn:microsoft.com/office/officeart/2005/8/layout/list1"/>
    <dgm:cxn modelId="{5C6406BF-1935-4F97-99CE-CF85B006E943}" type="presParOf" srcId="{D1E73AF5-D3FC-494E-930D-418A88297485}" destId="{CEFC7CB5-7044-4FD2-A341-95BAE4B0310A}" srcOrd="23" destOrd="0" presId="urn:microsoft.com/office/officeart/2005/8/layout/list1"/>
    <dgm:cxn modelId="{5F14B5FC-63FA-496A-8377-DC567A6DFFD3}" type="presParOf" srcId="{D1E73AF5-D3FC-494E-930D-418A88297485}" destId="{E159029E-2747-4E4C-89B1-0B98BCFA9116}" srcOrd="24" destOrd="0" presId="urn:microsoft.com/office/officeart/2005/8/layout/list1"/>
    <dgm:cxn modelId="{7F411AF1-ADBA-44AA-9828-3D764C4EE0B0}" type="presParOf" srcId="{E159029E-2747-4E4C-89B1-0B98BCFA9116}" destId="{1E9A5CEF-BA0E-47AA-94E3-FA81D81511BA}" srcOrd="0" destOrd="0" presId="urn:microsoft.com/office/officeart/2005/8/layout/list1"/>
    <dgm:cxn modelId="{868EDDA4-BC2F-4C19-A6D0-9C0A20F5A670}" type="presParOf" srcId="{E159029E-2747-4E4C-89B1-0B98BCFA9116}" destId="{B88FBCF5-7BE7-449E-8976-34AC7ED19E18}" srcOrd="1" destOrd="0" presId="urn:microsoft.com/office/officeart/2005/8/layout/list1"/>
    <dgm:cxn modelId="{0BDA5023-D105-48D1-A880-D8D5F2AB37AB}" type="presParOf" srcId="{D1E73AF5-D3FC-494E-930D-418A88297485}" destId="{8438878F-B7CA-4210-968A-2932063B924F}" srcOrd="25" destOrd="0" presId="urn:microsoft.com/office/officeart/2005/8/layout/list1"/>
    <dgm:cxn modelId="{3E518767-C4EA-4A6A-9F65-6F1F52CD9759}" type="presParOf" srcId="{D1E73AF5-D3FC-494E-930D-418A88297485}" destId="{F91BC244-5FA4-4247-B8E1-FB5C89AA3F04}" srcOrd="26" destOrd="0" presId="urn:microsoft.com/office/officeart/2005/8/layout/list1"/>
    <dgm:cxn modelId="{CF273762-363C-47AE-9C39-8434B96BC95C}" type="presParOf" srcId="{D1E73AF5-D3FC-494E-930D-418A88297485}" destId="{1518D963-BA4B-451C-B81A-1E3FC43E3B01}" srcOrd="27" destOrd="0" presId="urn:microsoft.com/office/officeart/2005/8/layout/list1"/>
    <dgm:cxn modelId="{F18382C4-3491-4596-B705-4193DBF826EF}" type="presParOf" srcId="{D1E73AF5-D3FC-494E-930D-418A88297485}" destId="{22AB01DA-4851-4E68-8956-79B1DDFDE783}" srcOrd="28" destOrd="0" presId="urn:microsoft.com/office/officeart/2005/8/layout/list1"/>
    <dgm:cxn modelId="{4FEFE7B9-6AED-44D7-80C1-50C4EDE6C2B0}" type="presParOf" srcId="{22AB01DA-4851-4E68-8956-79B1DDFDE783}" destId="{47F546B1-236B-4181-9499-7AA596E8420B}" srcOrd="0" destOrd="0" presId="urn:microsoft.com/office/officeart/2005/8/layout/list1"/>
    <dgm:cxn modelId="{B91A8912-7D31-4341-B7C4-E52F5D7705C0}" type="presParOf" srcId="{22AB01DA-4851-4E68-8956-79B1DDFDE783}" destId="{19F5D3E5-9E2D-4D18-B051-6D4B0B24ABB6}" srcOrd="1" destOrd="0" presId="urn:microsoft.com/office/officeart/2005/8/layout/list1"/>
    <dgm:cxn modelId="{EB37A3E1-8C18-46B3-8179-6A8F0BA0EE31}" type="presParOf" srcId="{D1E73AF5-D3FC-494E-930D-418A88297485}" destId="{9866EFFD-F09B-4737-8F46-8CCD2D1F53AC}" srcOrd="29" destOrd="0" presId="urn:microsoft.com/office/officeart/2005/8/layout/list1"/>
    <dgm:cxn modelId="{BC27572F-6143-4019-80C6-1DB2DC5C4087}" type="presParOf" srcId="{D1E73AF5-D3FC-494E-930D-418A88297485}" destId="{FA224919-07AD-4B86-90D0-350E314668CD}" srcOrd="30" destOrd="0" presId="urn:microsoft.com/office/officeart/2005/8/layout/list1"/>
    <dgm:cxn modelId="{41FDFA73-A7C0-410E-8083-496F578FD938}" type="presParOf" srcId="{D1E73AF5-D3FC-494E-930D-418A88297485}" destId="{A674B311-03C5-458D-9DFC-9D182C2F92C9}" srcOrd="31" destOrd="0" presId="urn:microsoft.com/office/officeart/2005/8/layout/list1"/>
    <dgm:cxn modelId="{C382A140-290B-439E-BD6C-41C3C349E548}" type="presParOf" srcId="{D1E73AF5-D3FC-494E-930D-418A88297485}" destId="{9929B2FB-1C8C-40BC-BB1F-76593BB3C322}" srcOrd="32" destOrd="0" presId="urn:microsoft.com/office/officeart/2005/8/layout/list1"/>
    <dgm:cxn modelId="{C4F2D516-CB4A-4295-BFAA-12ECC9179888}" type="presParOf" srcId="{9929B2FB-1C8C-40BC-BB1F-76593BB3C322}" destId="{DBE79D28-F973-4721-BCB3-D81357411B00}" srcOrd="0" destOrd="0" presId="urn:microsoft.com/office/officeart/2005/8/layout/list1"/>
    <dgm:cxn modelId="{CD63423D-E5A4-4C2E-B920-F5E4225CC94E}" type="presParOf" srcId="{9929B2FB-1C8C-40BC-BB1F-76593BB3C322}" destId="{2B492E23-A8F6-4B97-94AE-AE7ACC66845A}" srcOrd="1" destOrd="0" presId="urn:microsoft.com/office/officeart/2005/8/layout/list1"/>
    <dgm:cxn modelId="{6912FF2D-633C-44C3-B599-68A65F76DEF1}" type="presParOf" srcId="{D1E73AF5-D3FC-494E-930D-418A88297485}" destId="{D77CD28E-CC76-4A9F-9CF3-CB7165A70727}" srcOrd="33" destOrd="0" presId="urn:microsoft.com/office/officeart/2005/8/layout/list1"/>
    <dgm:cxn modelId="{58000BAE-333B-4351-BDAE-6D1E22CD061A}" type="presParOf" srcId="{D1E73AF5-D3FC-494E-930D-418A88297485}" destId="{F83072CE-1CC0-4DA7-863B-EA3FBF8329CF}" srcOrd="34" destOrd="0" presId="urn:microsoft.com/office/officeart/2005/8/layout/list1"/>
    <dgm:cxn modelId="{76C47919-6E74-4F92-AD9C-1A28CF558170}" type="presParOf" srcId="{D1E73AF5-D3FC-494E-930D-418A88297485}" destId="{D9671E18-388F-4C3E-A597-7F4CB47AE78B}" srcOrd="35" destOrd="0" presId="urn:microsoft.com/office/officeart/2005/8/layout/list1"/>
    <dgm:cxn modelId="{ED967C59-13C4-4186-AA2A-C2C7ED6D13D8}" type="presParOf" srcId="{D1E73AF5-D3FC-494E-930D-418A88297485}" destId="{6BEA5D2F-670D-453F-B2C4-0A8BB438656A}" srcOrd="36" destOrd="0" presId="urn:microsoft.com/office/officeart/2005/8/layout/list1"/>
    <dgm:cxn modelId="{0404FA03-AADE-455B-B714-4E305216705B}" type="presParOf" srcId="{6BEA5D2F-670D-453F-B2C4-0A8BB438656A}" destId="{9C963207-B329-4974-B78A-30C1087A14D1}" srcOrd="0" destOrd="0" presId="urn:microsoft.com/office/officeart/2005/8/layout/list1"/>
    <dgm:cxn modelId="{9592B770-22A6-4D8A-AE5C-AD5917A7D65D}" type="presParOf" srcId="{6BEA5D2F-670D-453F-B2C4-0A8BB438656A}" destId="{BC263486-53E3-4F7D-9A1D-4B575B8AA1D3}" srcOrd="1" destOrd="0" presId="urn:microsoft.com/office/officeart/2005/8/layout/list1"/>
    <dgm:cxn modelId="{6EB7CEDC-239C-4A26-9A5D-E2E7D850CC0D}" type="presParOf" srcId="{D1E73AF5-D3FC-494E-930D-418A88297485}" destId="{D1C028E7-7433-4009-B680-37E483F3F22A}" srcOrd="37" destOrd="0" presId="urn:microsoft.com/office/officeart/2005/8/layout/list1"/>
    <dgm:cxn modelId="{CA8539CE-136D-4D7A-97AF-1FE2AA41978D}" type="presParOf" srcId="{D1E73AF5-D3FC-494E-930D-418A88297485}" destId="{CFF3081A-BE33-4DDE-8221-33B50EA2073E}" srcOrd="3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92D1BD7-4EAC-4C4A-9B2F-13E6BC687F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FD1A3A65-0DAE-4B77-AD97-265A0C66DA41}">
      <dgm:prSet phldrT="[Texto]" custT="1"/>
      <dgm:spPr>
        <a:solidFill>
          <a:srgbClr val="002060"/>
        </a:solidFill>
      </dgm:spPr>
      <dgm:t>
        <a:bodyPr/>
        <a:lstStyle/>
        <a:p>
          <a:r>
            <a:rPr lang="es-EC" sz="4200" dirty="0" smtClean="0"/>
            <a:t>1</a:t>
          </a:r>
          <a:endParaRPr lang="es-EC" sz="4200" dirty="0"/>
        </a:p>
      </dgm:t>
    </dgm:pt>
    <dgm:pt modelId="{79E881EF-2B1C-4840-9DF5-BCA771750B4E}" type="parTrans" cxnId="{A9EFF19D-783C-41DD-BC15-30C5448EAAA6}">
      <dgm:prSet/>
      <dgm:spPr/>
      <dgm:t>
        <a:bodyPr/>
        <a:lstStyle/>
        <a:p>
          <a:endParaRPr lang="es-EC" sz="1500"/>
        </a:p>
      </dgm:t>
    </dgm:pt>
    <dgm:pt modelId="{7B77D56D-3DA0-40F2-BA32-E95F416F4EE6}" type="sibTrans" cxnId="{A9EFF19D-783C-41DD-BC15-30C5448EAAA6}">
      <dgm:prSet/>
      <dgm:spPr/>
      <dgm:t>
        <a:bodyPr/>
        <a:lstStyle/>
        <a:p>
          <a:endParaRPr lang="es-EC" sz="1500"/>
        </a:p>
      </dgm:t>
    </dgm:pt>
    <dgm:pt modelId="{F5805974-F423-458E-9098-F4FC7C901681}">
      <dgm:prSet phldrT="[Texto]" custT="1"/>
      <dgm:spPr/>
      <dgm:t>
        <a:bodyPr/>
        <a:lstStyle/>
        <a:p>
          <a:pPr algn="just"/>
          <a:r>
            <a:rPr lang="es-EC" sz="1700" dirty="0" smtClean="0"/>
            <a:t>Los datos de información meteorología en la ruta Lisboa – La Guaira permitirán efectuar un registro para las futuras navegaciones del BESGUA.</a:t>
          </a:r>
          <a:endParaRPr lang="es-EC" sz="1700" dirty="0"/>
        </a:p>
      </dgm:t>
    </dgm:pt>
    <dgm:pt modelId="{4836670B-C46F-4C5B-94C9-DD161D5C3E24}" type="parTrans" cxnId="{C75CFBA0-A46D-4BC0-B7C0-6CD2C1CA4C2B}">
      <dgm:prSet/>
      <dgm:spPr/>
      <dgm:t>
        <a:bodyPr/>
        <a:lstStyle/>
        <a:p>
          <a:endParaRPr lang="es-EC" sz="1500"/>
        </a:p>
      </dgm:t>
    </dgm:pt>
    <dgm:pt modelId="{DEA23E1B-3746-471B-A488-43B4F7631450}" type="sibTrans" cxnId="{C75CFBA0-A46D-4BC0-B7C0-6CD2C1CA4C2B}">
      <dgm:prSet/>
      <dgm:spPr/>
      <dgm:t>
        <a:bodyPr/>
        <a:lstStyle/>
        <a:p>
          <a:endParaRPr lang="es-EC" sz="1500"/>
        </a:p>
      </dgm:t>
    </dgm:pt>
    <dgm:pt modelId="{ED1AD363-5BD0-48FC-BB91-9BDA50755051}">
      <dgm:prSet phldrT="[Texto]" custT="1"/>
      <dgm:spPr>
        <a:solidFill>
          <a:srgbClr val="002060"/>
        </a:solidFill>
      </dgm:spPr>
      <dgm:t>
        <a:bodyPr/>
        <a:lstStyle/>
        <a:p>
          <a:r>
            <a:rPr lang="es-EC" sz="4200" dirty="0" smtClean="0"/>
            <a:t>2</a:t>
          </a:r>
          <a:endParaRPr lang="es-EC" sz="4200" dirty="0"/>
        </a:p>
      </dgm:t>
    </dgm:pt>
    <dgm:pt modelId="{121ABE15-FCCD-4C8B-8F79-958B833B130C}" type="parTrans" cxnId="{A361894C-C403-4C4C-86D7-CC3D75363923}">
      <dgm:prSet/>
      <dgm:spPr/>
      <dgm:t>
        <a:bodyPr/>
        <a:lstStyle/>
        <a:p>
          <a:endParaRPr lang="es-EC" sz="1500"/>
        </a:p>
      </dgm:t>
    </dgm:pt>
    <dgm:pt modelId="{051F1389-D0A0-4E10-BC4D-3CD688D1FF16}" type="sibTrans" cxnId="{A361894C-C403-4C4C-86D7-CC3D75363923}">
      <dgm:prSet/>
      <dgm:spPr/>
      <dgm:t>
        <a:bodyPr/>
        <a:lstStyle/>
        <a:p>
          <a:endParaRPr lang="es-EC" sz="1500"/>
        </a:p>
      </dgm:t>
    </dgm:pt>
    <dgm:pt modelId="{9289EEA7-7771-41D3-8539-D097D17C15B4}">
      <dgm:prSet phldrT="[Texto]" custT="1"/>
      <dgm:spPr/>
      <dgm:t>
        <a:bodyPr/>
        <a:lstStyle/>
        <a:p>
          <a:pPr algn="just"/>
          <a:r>
            <a:rPr lang="es-EC" sz="1700" dirty="0" smtClean="0"/>
            <a:t>El análisis de los factores climáticos más significativos, cuya magnitud pueden configurar una climatología extrema son el viento, las olas, temperatura, presión y precipitaciones facilitarán el empleo del sistema de propulsión.</a:t>
          </a:r>
          <a:endParaRPr lang="es-EC" sz="1700" dirty="0"/>
        </a:p>
      </dgm:t>
    </dgm:pt>
    <dgm:pt modelId="{38B80322-0125-46FB-9D38-7904670ECC7E}" type="parTrans" cxnId="{F1586831-A4CC-4BE0-9EF7-73DA23C197D3}">
      <dgm:prSet/>
      <dgm:spPr/>
      <dgm:t>
        <a:bodyPr/>
        <a:lstStyle/>
        <a:p>
          <a:endParaRPr lang="es-EC" sz="1500"/>
        </a:p>
      </dgm:t>
    </dgm:pt>
    <dgm:pt modelId="{AF8E083E-5848-49DE-B0D6-E57C78DDD9CC}" type="sibTrans" cxnId="{F1586831-A4CC-4BE0-9EF7-73DA23C197D3}">
      <dgm:prSet/>
      <dgm:spPr/>
      <dgm:t>
        <a:bodyPr/>
        <a:lstStyle/>
        <a:p>
          <a:endParaRPr lang="es-EC" sz="1500"/>
        </a:p>
      </dgm:t>
    </dgm:pt>
    <dgm:pt modelId="{F4FC31AF-8225-4C5B-AAC6-509EABA4BF89}" type="pres">
      <dgm:prSet presAssocID="{D92D1BD7-4EAC-4C4A-9B2F-13E6BC687F1F}" presName="linearFlow" presStyleCnt="0">
        <dgm:presLayoutVars>
          <dgm:dir/>
          <dgm:animLvl val="lvl"/>
          <dgm:resizeHandles val="exact"/>
        </dgm:presLayoutVars>
      </dgm:prSet>
      <dgm:spPr/>
      <dgm:t>
        <a:bodyPr/>
        <a:lstStyle/>
        <a:p>
          <a:endParaRPr lang="es-EC"/>
        </a:p>
      </dgm:t>
    </dgm:pt>
    <dgm:pt modelId="{CCDCB6EC-0582-4B9A-9D78-A39737287DC9}" type="pres">
      <dgm:prSet presAssocID="{FD1A3A65-0DAE-4B77-AD97-265A0C66DA41}" presName="composite" presStyleCnt="0"/>
      <dgm:spPr/>
    </dgm:pt>
    <dgm:pt modelId="{CAC62E71-1A20-4A47-B45D-395BB0B82AB9}" type="pres">
      <dgm:prSet presAssocID="{FD1A3A65-0DAE-4B77-AD97-265A0C66DA41}" presName="parentText" presStyleLbl="alignNode1" presStyleIdx="0" presStyleCnt="2">
        <dgm:presLayoutVars>
          <dgm:chMax val="1"/>
          <dgm:bulletEnabled val="1"/>
        </dgm:presLayoutVars>
      </dgm:prSet>
      <dgm:spPr/>
      <dgm:t>
        <a:bodyPr/>
        <a:lstStyle/>
        <a:p>
          <a:endParaRPr lang="es-EC"/>
        </a:p>
      </dgm:t>
    </dgm:pt>
    <dgm:pt modelId="{F5D9F1EA-503B-4350-A20C-B73F7BEF40AF}" type="pres">
      <dgm:prSet presAssocID="{FD1A3A65-0DAE-4B77-AD97-265A0C66DA41}" presName="descendantText" presStyleLbl="alignAcc1" presStyleIdx="0" presStyleCnt="2">
        <dgm:presLayoutVars>
          <dgm:bulletEnabled val="1"/>
        </dgm:presLayoutVars>
      </dgm:prSet>
      <dgm:spPr/>
      <dgm:t>
        <a:bodyPr/>
        <a:lstStyle/>
        <a:p>
          <a:endParaRPr lang="es-EC"/>
        </a:p>
      </dgm:t>
    </dgm:pt>
    <dgm:pt modelId="{303DEDAA-C19F-4562-9822-13FD50B20043}" type="pres">
      <dgm:prSet presAssocID="{7B77D56D-3DA0-40F2-BA32-E95F416F4EE6}" presName="sp" presStyleCnt="0"/>
      <dgm:spPr/>
    </dgm:pt>
    <dgm:pt modelId="{5BF5B07D-FB2A-4FBC-8287-6C0485DFE991}" type="pres">
      <dgm:prSet presAssocID="{ED1AD363-5BD0-48FC-BB91-9BDA50755051}" presName="composite" presStyleCnt="0"/>
      <dgm:spPr/>
    </dgm:pt>
    <dgm:pt modelId="{50EC2B97-F8D1-4237-BE49-33B414907C3E}" type="pres">
      <dgm:prSet presAssocID="{ED1AD363-5BD0-48FC-BB91-9BDA50755051}" presName="parentText" presStyleLbl="alignNode1" presStyleIdx="1" presStyleCnt="2" custLinFactNeighborX="-3857" custLinFactNeighborY="-757">
        <dgm:presLayoutVars>
          <dgm:chMax val="1"/>
          <dgm:bulletEnabled val="1"/>
        </dgm:presLayoutVars>
      </dgm:prSet>
      <dgm:spPr/>
      <dgm:t>
        <a:bodyPr/>
        <a:lstStyle/>
        <a:p>
          <a:endParaRPr lang="es-EC"/>
        </a:p>
      </dgm:t>
    </dgm:pt>
    <dgm:pt modelId="{CAC75938-8C61-4E16-AE36-8BEB31D30847}" type="pres">
      <dgm:prSet presAssocID="{ED1AD363-5BD0-48FC-BB91-9BDA50755051}" presName="descendantText" presStyleLbl="alignAcc1" presStyleIdx="1" presStyleCnt="2">
        <dgm:presLayoutVars>
          <dgm:bulletEnabled val="1"/>
        </dgm:presLayoutVars>
      </dgm:prSet>
      <dgm:spPr/>
      <dgm:t>
        <a:bodyPr/>
        <a:lstStyle/>
        <a:p>
          <a:endParaRPr lang="es-EC"/>
        </a:p>
      </dgm:t>
    </dgm:pt>
  </dgm:ptLst>
  <dgm:cxnLst>
    <dgm:cxn modelId="{F1586831-A4CC-4BE0-9EF7-73DA23C197D3}" srcId="{ED1AD363-5BD0-48FC-BB91-9BDA50755051}" destId="{9289EEA7-7771-41D3-8539-D097D17C15B4}" srcOrd="0" destOrd="0" parTransId="{38B80322-0125-46FB-9D38-7904670ECC7E}" sibTransId="{AF8E083E-5848-49DE-B0D6-E57C78DDD9CC}"/>
    <dgm:cxn modelId="{A9EFF19D-783C-41DD-BC15-30C5448EAAA6}" srcId="{D92D1BD7-4EAC-4C4A-9B2F-13E6BC687F1F}" destId="{FD1A3A65-0DAE-4B77-AD97-265A0C66DA41}" srcOrd="0" destOrd="0" parTransId="{79E881EF-2B1C-4840-9DF5-BCA771750B4E}" sibTransId="{7B77D56D-3DA0-40F2-BA32-E95F416F4EE6}"/>
    <dgm:cxn modelId="{C75CFBA0-A46D-4BC0-B7C0-6CD2C1CA4C2B}" srcId="{FD1A3A65-0DAE-4B77-AD97-265A0C66DA41}" destId="{F5805974-F423-458E-9098-F4FC7C901681}" srcOrd="0" destOrd="0" parTransId="{4836670B-C46F-4C5B-94C9-DD161D5C3E24}" sibTransId="{DEA23E1B-3746-471B-A488-43B4F7631450}"/>
    <dgm:cxn modelId="{A361894C-C403-4C4C-86D7-CC3D75363923}" srcId="{D92D1BD7-4EAC-4C4A-9B2F-13E6BC687F1F}" destId="{ED1AD363-5BD0-48FC-BB91-9BDA50755051}" srcOrd="1" destOrd="0" parTransId="{121ABE15-FCCD-4C8B-8F79-958B833B130C}" sibTransId="{051F1389-D0A0-4E10-BC4D-3CD688D1FF16}"/>
    <dgm:cxn modelId="{880EFBDE-B1D2-4D29-B475-28FCBE089F1A}" type="presOf" srcId="{ED1AD363-5BD0-48FC-BB91-9BDA50755051}" destId="{50EC2B97-F8D1-4237-BE49-33B414907C3E}" srcOrd="0" destOrd="0" presId="urn:microsoft.com/office/officeart/2005/8/layout/chevron2"/>
    <dgm:cxn modelId="{FB0EAE6E-891B-40AF-A01D-BC5ED53FE339}" type="presOf" srcId="{9289EEA7-7771-41D3-8539-D097D17C15B4}" destId="{CAC75938-8C61-4E16-AE36-8BEB31D30847}" srcOrd="0" destOrd="0" presId="urn:microsoft.com/office/officeart/2005/8/layout/chevron2"/>
    <dgm:cxn modelId="{A78F1305-A265-40CD-8CE2-3001F5AEE882}" type="presOf" srcId="{D92D1BD7-4EAC-4C4A-9B2F-13E6BC687F1F}" destId="{F4FC31AF-8225-4C5B-AAC6-509EABA4BF89}" srcOrd="0" destOrd="0" presId="urn:microsoft.com/office/officeart/2005/8/layout/chevron2"/>
    <dgm:cxn modelId="{9E11C35F-6BA4-405A-A49B-7FEA1E7F26B2}" type="presOf" srcId="{FD1A3A65-0DAE-4B77-AD97-265A0C66DA41}" destId="{CAC62E71-1A20-4A47-B45D-395BB0B82AB9}" srcOrd="0" destOrd="0" presId="urn:microsoft.com/office/officeart/2005/8/layout/chevron2"/>
    <dgm:cxn modelId="{0700E60C-6C29-44C5-AF00-5BD78B7908E1}" type="presOf" srcId="{F5805974-F423-458E-9098-F4FC7C901681}" destId="{F5D9F1EA-503B-4350-A20C-B73F7BEF40AF}" srcOrd="0" destOrd="0" presId="urn:microsoft.com/office/officeart/2005/8/layout/chevron2"/>
    <dgm:cxn modelId="{35FA09AF-95BB-4495-92F2-EB7612104DDF}" type="presParOf" srcId="{F4FC31AF-8225-4C5B-AAC6-509EABA4BF89}" destId="{CCDCB6EC-0582-4B9A-9D78-A39737287DC9}" srcOrd="0" destOrd="0" presId="urn:microsoft.com/office/officeart/2005/8/layout/chevron2"/>
    <dgm:cxn modelId="{5A4E717C-8943-4FAB-9A48-80AD47B8B0BB}" type="presParOf" srcId="{CCDCB6EC-0582-4B9A-9D78-A39737287DC9}" destId="{CAC62E71-1A20-4A47-B45D-395BB0B82AB9}" srcOrd="0" destOrd="0" presId="urn:microsoft.com/office/officeart/2005/8/layout/chevron2"/>
    <dgm:cxn modelId="{8E4ED790-040A-499F-A06C-A62E91C0E5FA}" type="presParOf" srcId="{CCDCB6EC-0582-4B9A-9D78-A39737287DC9}" destId="{F5D9F1EA-503B-4350-A20C-B73F7BEF40AF}" srcOrd="1" destOrd="0" presId="urn:microsoft.com/office/officeart/2005/8/layout/chevron2"/>
    <dgm:cxn modelId="{3FF1E85D-6E13-4E83-8B4D-93006039E738}" type="presParOf" srcId="{F4FC31AF-8225-4C5B-AAC6-509EABA4BF89}" destId="{303DEDAA-C19F-4562-9822-13FD50B20043}" srcOrd="1" destOrd="0" presId="urn:microsoft.com/office/officeart/2005/8/layout/chevron2"/>
    <dgm:cxn modelId="{51051E16-C831-4159-A5A6-02DC22D56891}" type="presParOf" srcId="{F4FC31AF-8225-4C5B-AAC6-509EABA4BF89}" destId="{5BF5B07D-FB2A-4FBC-8287-6C0485DFE991}" srcOrd="2" destOrd="0" presId="urn:microsoft.com/office/officeart/2005/8/layout/chevron2"/>
    <dgm:cxn modelId="{59FC5CC8-3543-4139-8A4D-C67F68013644}" type="presParOf" srcId="{5BF5B07D-FB2A-4FBC-8287-6C0485DFE991}" destId="{50EC2B97-F8D1-4237-BE49-33B414907C3E}" srcOrd="0" destOrd="0" presId="urn:microsoft.com/office/officeart/2005/8/layout/chevron2"/>
    <dgm:cxn modelId="{887D2870-B675-40F9-9765-8DC6389B18BA}" type="presParOf" srcId="{5BF5B07D-FB2A-4FBC-8287-6C0485DFE991}" destId="{CAC75938-8C61-4E16-AE36-8BEB31D3084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73D1FA2-B037-4F08-B7BE-4A289C623C6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50A724FC-129E-412B-965C-83D16580761F}">
      <dgm:prSet phldrT="[Texto]"/>
      <dgm:spPr>
        <a:solidFill>
          <a:srgbClr val="002060"/>
        </a:solidFill>
      </dgm:spPr>
      <dgm:t>
        <a:bodyPr/>
        <a:lstStyle/>
        <a:p>
          <a:r>
            <a:rPr lang="es-EC" dirty="0" smtClean="0"/>
            <a:t>3</a:t>
          </a:r>
          <a:endParaRPr lang="es-EC" dirty="0"/>
        </a:p>
      </dgm:t>
    </dgm:pt>
    <dgm:pt modelId="{C14B260C-8F9A-4024-8C24-B9610776CD26}" type="parTrans" cxnId="{91FEF14A-5C10-49B3-B44D-277A3DCE3489}">
      <dgm:prSet/>
      <dgm:spPr/>
      <dgm:t>
        <a:bodyPr/>
        <a:lstStyle/>
        <a:p>
          <a:endParaRPr lang="es-EC"/>
        </a:p>
      </dgm:t>
    </dgm:pt>
    <dgm:pt modelId="{9434B2F8-7043-45E5-A4AE-5D5A80FDF9F1}" type="sibTrans" cxnId="{91FEF14A-5C10-49B3-B44D-277A3DCE3489}">
      <dgm:prSet/>
      <dgm:spPr/>
      <dgm:t>
        <a:bodyPr/>
        <a:lstStyle/>
        <a:p>
          <a:endParaRPr lang="es-EC"/>
        </a:p>
      </dgm:t>
    </dgm:pt>
    <dgm:pt modelId="{2B6C1C26-4106-40E2-A2D9-1D4C9335D719}">
      <dgm:prSet phldrT="[Texto]"/>
      <dgm:spPr>
        <a:solidFill>
          <a:srgbClr val="002060"/>
        </a:solidFill>
      </dgm:spPr>
      <dgm:t>
        <a:bodyPr/>
        <a:lstStyle/>
        <a:p>
          <a:r>
            <a:rPr lang="es-EC" dirty="0" smtClean="0"/>
            <a:t>4</a:t>
          </a:r>
          <a:endParaRPr lang="es-EC" dirty="0"/>
        </a:p>
      </dgm:t>
    </dgm:pt>
    <dgm:pt modelId="{9079B244-75E3-4BCE-9004-D8BCF57BC519}" type="parTrans" cxnId="{AC009571-8E5D-4F17-AF99-BCC99C0E673A}">
      <dgm:prSet/>
      <dgm:spPr/>
      <dgm:t>
        <a:bodyPr/>
        <a:lstStyle/>
        <a:p>
          <a:endParaRPr lang="es-EC"/>
        </a:p>
      </dgm:t>
    </dgm:pt>
    <dgm:pt modelId="{4894DFCA-A6F4-4C83-8EC2-F7869310EA42}" type="sibTrans" cxnId="{AC009571-8E5D-4F17-AF99-BCC99C0E673A}">
      <dgm:prSet/>
      <dgm:spPr/>
      <dgm:t>
        <a:bodyPr/>
        <a:lstStyle/>
        <a:p>
          <a:endParaRPr lang="es-EC"/>
        </a:p>
      </dgm:t>
    </dgm:pt>
    <dgm:pt modelId="{3D6F184C-0F45-44E3-90FD-033CB8CFB956}">
      <dgm:prSet phldrT="[Texto]"/>
      <dgm:spPr/>
      <dgm:t>
        <a:bodyPr/>
        <a:lstStyle/>
        <a:p>
          <a:pPr algn="just"/>
          <a:r>
            <a:rPr lang="es-EC" dirty="0" smtClean="0"/>
            <a:t>Los parámetros más importantes a controlar en el sistema de propulsión son: Los rpm, la presión de aceite y la temperatura en el motor facilitará el empleo optimo del sistema de propulsión principal del BESGUA en condiciones adversas.</a:t>
          </a:r>
          <a:endParaRPr lang="es-EC" dirty="0"/>
        </a:p>
      </dgm:t>
    </dgm:pt>
    <dgm:pt modelId="{30538713-6CE2-4551-9534-C30B8C8A54AD}" type="parTrans" cxnId="{DB5BF1C7-0EF1-401B-9719-DAF89CE8F95F}">
      <dgm:prSet/>
      <dgm:spPr/>
      <dgm:t>
        <a:bodyPr/>
        <a:lstStyle/>
        <a:p>
          <a:endParaRPr lang="es-EC"/>
        </a:p>
      </dgm:t>
    </dgm:pt>
    <dgm:pt modelId="{E86684DB-28D0-43E6-AE66-A4CB09F0F54C}" type="sibTrans" cxnId="{DB5BF1C7-0EF1-401B-9719-DAF89CE8F95F}">
      <dgm:prSet/>
      <dgm:spPr/>
      <dgm:t>
        <a:bodyPr/>
        <a:lstStyle/>
        <a:p>
          <a:endParaRPr lang="es-EC"/>
        </a:p>
      </dgm:t>
    </dgm:pt>
    <dgm:pt modelId="{9D2879FA-70D5-4B4E-A7B7-D5807AAC88F1}">
      <dgm:prSet/>
      <dgm:spPr/>
      <dgm:t>
        <a:bodyPr/>
        <a:lstStyle/>
        <a:p>
          <a:pPr algn="just"/>
          <a:r>
            <a:rPr lang="es-EC" dirty="0" smtClean="0"/>
            <a:t>El factor climático que mayor influencia tiene el comportamiento del mar es el viento, que de permanecer un tiempo bien establecido y con velocidades superiores a los 25 nudos, puede levantar olas lo suficientemente grandes que comprometan la seguridad  y estabilidad del buque.</a:t>
          </a:r>
          <a:endParaRPr lang="es-EC" dirty="0"/>
        </a:p>
      </dgm:t>
    </dgm:pt>
    <dgm:pt modelId="{782AE3EB-24E7-4F72-81D6-058E5E05C875}" type="parTrans" cxnId="{76EF89E9-EB1A-40E5-B55A-1BDB6C5687D2}">
      <dgm:prSet/>
      <dgm:spPr/>
      <dgm:t>
        <a:bodyPr/>
        <a:lstStyle/>
        <a:p>
          <a:endParaRPr lang="es-EC"/>
        </a:p>
      </dgm:t>
    </dgm:pt>
    <dgm:pt modelId="{D1713926-AC7F-4840-87B1-8AE18E8D9B5C}" type="sibTrans" cxnId="{76EF89E9-EB1A-40E5-B55A-1BDB6C5687D2}">
      <dgm:prSet/>
      <dgm:spPr/>
      <dgm:t>
        <a:bodyPr/>
        <a:lstStyle/>
        <a:p>
          <a:endParaRPr lang="es-EC"/>
        </a:p>
      </dgm:t>
    </dgm:pt>
    <dgm:pt modelId="{F0F5C769-9468-4728-9F05-CEA23AD98AED}" type="pres">
      <dgm:prSet presAssocID="{773D1FA2-B037-4F08-B7BE-4A289C623C6E}" presName="linearFlow" presStyleCnt="0">
        <dgm:presLayoutVars>
          <dgm:dir/>
          <dgm:animLvl val="lvl"/>
          <dgm:resizeHandles val="exact"/>
        </dgm:presLayoutVars>
      </dgm:prSet>
      <dgm:spPr/>
      <dgm:t>
        <a:bodyPr/>
        <a:lstStyle/>
        <a:p>
          <a:endParaRPr lang="es-EC"/>
        </a:p>
      </dgm:t>
    </dgm:pt>
    <dgm:pt modelId="{201661FB-4D1E-4C5D-A932-322CA01A29B3}" type="pres">
      <dgm:prSet presAssocID="{50A724FC-129E-412B-965C-83D16580761F}" presName="composite" presStyleCnt="0"/>
      <dgm:spPr/>
    </dgm:pt>
    <dgm:pt modelId="{16E5F58C-70E0-4ED3-B639-3FBD934023C9}" type="pres">
      <dgm:prSet presAssocID="{50A724FC-129E-412B-965C-83D16580761F}" presName="parentText" presStyleLbl="alignNode1" presStyleIdx="0" presStyleCnt="2">
        <dgm:presLayoutVars>
          <dgm:chMax val="1"/>
          <dgm:bulletEnabled val="1"/>
        </dgm:presLayoutVars>
      </dgm:prSet>
      <dgm:spPr/>
      <dgm:t>
        <a:bodyPr/>
        <a:lstStyle/>
        <a:p>
          <a:endParaRPr lang="es-EC"/>
        </a:p>
      </dgm:t>
    </dgm:pt>
    <dgm:pt modelId="{0C88CF07-8023-4846-B3AC-E054FFF20600}" type="pres">
      <dgm:prSet presAssocID="{50A724FC-129E-412B-965C-83D16580761F}" presName="descendantText" presStyleLbl="alignAcc1" presStyleIdx="0" presStyleCnt="2">
        <dgm:presLayoutVars>
          <dgm:bulletEnabled val="1"/>
        </dgm:presLayoutVars>
      </dgm:prSet>
      <dgm:spPr/>
      <dgm:t>
        <a:bodyPr/>
        <a:lstStyle/>
        <a:p>
          <a:endParaRPr lang="es-EC"/>
        </a:p>
      </dgm:t>
    </dgm:pt>
    <dgm:pt modelId="{9B5812F9-7D8A-4998-8583-BFEB06E7E618}" type="pres">
      <dgm:prSet presAssocID="{9434B2F8-7043-45E5-A4AE-5D5A80FDF9F1}" presName="sp" presStyleCnt="0"/>
      <dgm:spPr/>
    </dgm:pt>
    <dgm:pt modelId="{EC12DE62-CF11-4733-BD80-485D15C19E01}" type="pres">
      <dgm:prSet presAssocID="{2B6C1C26-4106-40E2-A2D9-1D4C9335D719}" presName="composite" presStyleCnt="0"/>
      <dgm:spPr/>
    </dgm:pt>
    <dgm:pt modelId="{977B5A5B-577C-4774-A01F-CD3A040A79FB}" type="pres">
      <dgm:prSet presAssocID="{2B6C1C26-4106-40E2-A2D9-1D4C9335D719}" presName="parentText" presStyleLbl="alignNode1" presStyleIdx="1" presStyleCnt="2" custLinFactNeighborY="21">
        <dgm:presLayoutVars>
          <dgm:chMax val="1"/>
          <dgm:bulletEnabled val="1"/>
        </dgm:presLayoutVars>
      </dgm:prSet>
      <dgm:spPr/>
      <dgm:t>
        <a:bodyPr/>
        <a:lstStyle/>
        <a:p>
          <a:endParaRPr lang="es-EC"/>
        </a:p>
      </dgm:t>
    </dgm:pt>
    <dgm:pt modelId="{93820987-4774-450A-943E-08BB3847D318}" type="pres">
      <dgm:prSet presAssocID="{2B6C1C26-4106-40E2-A2D9-1D4C9335D719}" presName="descendantText" presStyleLbl="alignAcc1" presStyleIdx="1" presStyleCnt="2">
        <dgm:presLayoutVars>
          <dgm:bulletEnabled val="1"/>
        </dgm:presLayoutVars>
      </dgm:prSet>
      <dgm:spPr/>
      <dgm:t>
        <a:bodyPr/>
        <a:lstStyle/>
        <a:p>
          <a:endParaRPr lang="es-EC"/>
        </a:p>
      </dgm:t>
    </dgm:pt>
  </dgm:ptLst>
  <dgm:cxnLst>
    <dgm:cxn modelId="{76EF89E9-EB1A-40E5-B55A-1BDB6C5687D2}" srcId="{50A724FC-129E-412B-965C-83D16580761F}" destId="{9D2879FA-70D5-4B4E-A7B7-D5807AAC88F1}" srcOrd="0" destOrd="0" parTransId="{782AE3EB-24E7-4F72-81D6-058E5E05C875}" sibTransId="{D1713926-AC7F-4840-87B1-8AE18E8D9B5C}"/>
    <dgm:cxn modelId="{0556F1BD-CE7D-479A-BDC1-100E0079C28C}" type="presOf" srcId="{50A724FC-129E-412B-965C-83D16580761F}" destId="{16E5F58C-70E0-4ED3-B639-3FBD934023C9}" srcOrd="0" destOrd="0" presId="urn:microsoft.com/office/officeart/2005/8/layout/chevron2"/>
    <dgm:cxn modelId="{91FEF14A-5C10-49B3-B44D-277A3DCE3489}" srcId="{773D1FA2-B037-4F08-B7BE-4A289C623C6E}" destId="{50A724FC-129E-412B-965C-83D16580761F}" srcOrd="0" destOrd="0" parTransId="{C14B260C-8F9A-4024-8C24-B9610776CD26}" sibTransId="{9434B2F8-7043-45E5-A4AE-5D5A80FDF9F1}"/>
    <dgm:cxn modelId="{AC009571-8E5D-4F17-AF99-BCC99C0E673A}" srcId="{773D1FA2-B037-4F08-B7BE-4A289C623C6E}" destId="{2B6C1C26-4106-40E2-A2D9-1D4C9335D719}" srcOrd="1" destOrd="0" parTransId="{9079B244-75E3-4BCE-9004-D8BCF57BC519}" sibTransId="{4894DFCA-A6F4-4C83-8EC2-F7869310EA42}"/>
    <dgm:cxn modelId="{4A582A26-2A80-4A00-996A-3C6CE1972311}" type="presOf" srcId="{773D1FA2-B037-4F08-B7BE-4A289C623C6E}" destId="{F0F5C769-9468-4728-9F05-CEA23AD98AED}" srcOrd="0" destOrd="0" presId="urn:microsoft.com/office/officeart/2005/8/layout/chevron2"/>
    <dgm:cxn modelId="{35C916CD-7BBB-4766-ACC3-E0B1522F64A3}" type="presOf" srcId="{3D6F184C-0F45-44E3-90FD-033CB8CFB956}" destId="{93820987-4774-450A-943E-08BB3847D318}" srcOrd="0" destOrd="0" presId="urn:microsoft.com/office/officeart/2005/8/layout/chevron2"/>
    <dgm:cxn modelId="{DB5BF1C7-0EF1-401B-9719-DAF89CE8F95F}" srcId="{2B6C1C26-4106-40E2-A2D9-1D4C9335D719}" destId="{3D6F184C-0F45-44E3-90FD-033CB8CFB956}" srcOrd="0" destOrd="0" parTransId="{30538713-6CE2-4551-9534-C30B8C8A54AD}" sibTransId="{E86684DB-28D0-43E6-AE66-A4CB09F0F54C}"/>
    <dgm:cxn modelId="{86A2652D-0468-4749-B88F-DC88FA99635D}" type="presOf" srcId="{9D2879FA-70D5-4B4E-A7B7-D5807AAC88F1}" destId="{0C88CF07-8023-4846-B3AC-E054FFF20600}" srcOrd="0" destOrd="0" presId="urn:microsoft.com/office/officeart/2005/8/layout/chevron2"/>
    <dgm:cxn modelId="{896ED533-AC96-4432-9B5B-772ED7BDC125}" type="presOf" srcId="{2B6C1C26-4106-40E2-A2D9-1D4C9335D719}" destId="{977B5A5B-577C-4774-A01F-CD3A040A79FB}" srcOrd="0" destOrd="0" presId="urn:microsoft.com/office/officeart/2005/8/layout/chevron2"/>
    <dgm:cxn modelId="{389EECC5-DC16-446A-BE94-6BD26B138AFA}" type="presParOf" srcId="{F0F5C769-9468-4728-9F05-CEA23AD98AED}" destId="{201661FB-4D1E-4C5D-A932-322CA01A29B3}" srcOrd="0" destOrd="0" presId="urn:microsoft.com/office/officeart/2005/8/layout/chevron2"/>
    <dgm:cxn modelId="{BF4557FC-9351-4B42-AC4A-4836733B33C5}" type="presParOf" srcId="{201661FB-4D1E-4C5D-A932-322CA01A29B3}" destId="{16E5F58C-70E0-4ED3-B639-3FBD934023C9}" srcOrd="0" destOrd="0" presId="urn:microsoft.com/office/officeart/2005/8/layout/chevron2"/>
    <dgm:cxn modelId="{84548A6E-80D2-4033-B527-D537423D17DD}" type="presParOf" srcId="{201661FB-4D1E-4C5D-A932-322CA01A29B3}" destId="{0C88CF07-8023-4846-B3AC-E054FFF20600}" srcOrd="1" destOrd="0" presId="urn:microsoft.com/office/officeart/2005/8/layout/chevron2"/>
    <dgm:cxn modelId="{EFC9C72B-1AB9-41EE-9758-3935B6E8B8F7}" type="presParOf" srcId="{F0F5C769-9468-4728-9F05-CEA23AD98AED}" destId="{9B5812F9-7D8A-4998-8583-BFEB06E7E618}" srcOrd="1" destOrd="0" presId="urn:microsoft.com/office/officeart/2005/8/layout/chevron2"/>
    <dgm:cxn modelId="{F86E2D68-008A-4E48-932E-89F247830B2A}" type="presParOf" srcId="{F0F5C769-9468-4728-9F05-CEA23AD98AED}" destId="{EC12DE62-CF11-4733-BD80-485D15C19E01}" srcOrd="2" destOrd="0" presId="urn:microsoft.com/office/officeart/2005/8/layout/chevron2"/>
    <dgm:cxn modelId="{2A66470A-4385-40E8-911F-1382DF65D4FD}" type="presParOf" srcId="{EC12DE62-CF11-4733-BD80-485D15C19E01}" destId="{977B5A5B-577C-4774-A01F-CD3A040A79FB}" srcOrd="0" destOrd="0" presId="urn:microsoft.com/office/officeart/2005/8/layout/chevron2"/>
    <dgm:cxn modelId="{5BB6D467-C3E7-4DF2-817F-5E130D62E90E}" type="presParOf" srcId="{EC12DE62-CF11-4733-BD80-485D15C19E01}" destId="{93820987-4774-450A-943E-08BB3847D318}" srcOrd="1" destOrd="0" presId="urn:microsoft.com/office/officeart/2005/8/layout/chevron2"/>
  </dgm:cxnLst>
  <dgm:bg>
    <a:effectLst>
      <a:outerShdw blurRad="50800" dist="38100" algn="l" rotWithShape="0">
        <a:prstClr val="black">
          <a:alpha val="40000"/>
        </a:prstClr>
      </a:outerShd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645EFEF-752D-474D-8BF8-C879AB148971}"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EC"/>
        </a:p>
      </dgm:t>
    </dgm:pt>
    <dgm:pt modelId="{3BF9D60B-F032-4D72-80F4-CABECDE814ED}">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INTRODUCCIÓN</a:t>
          </a:r>
        </a:p>
      </dgm:t>
    </dgm:pt>
    <dgm:pt modelId="{5388DCF2-6630-468C-BBFD-07A0A6F4A369}" type="parTrans" cxnId="{DAFCA4F3-3095-42D0-A2CF-3DE6D46C52F6}">
      <dgm:prSet/>
      <dgm:spPr/>
      <dgm:t>
        <a:bodyPr/>
        <a:lstStyle/>
        <a:p>
          <a:endParaRPr lang="es-EC"/>
        </a:p>
      </dgm:t>
    </dgm:pt>
    <dgm:pt modelId="{5DB76A2D-B526-4C06-BEC3-1BC43EF890DE}" type="sibTrans" cxnId="{DAFCA4F3-3095-42D0-A2CF-3DE6D46C52F6}">
      <dgm:prSet/>
      <dgm:spPr/>
      <dgm:t>
        <a:bodyPr/>
        <a:lstStyle/>
        <a:p>
          <a:endParaRPr lang="es-EC"/>
        </a:p>
      </dgm:t>
    </dgm:pt>
    <dgm:pt modelId="{31450984-9338-4AE9-80FB-D221714F671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SISTEMA DE PROPULSIÓN PRINCIPAL</a:t>
          </a:r>
        </a:p>
      </dgm:t>
    </dgm:pt>
    <dgm:pt modelId="{D3F6F5CE-4306-4138-806C-8316891831A0}" type="parTrans" cxnId="{B6E620D6-38AF-4FA9-A0C6-73D07E344BE0}">
      <dgm:prSet/>
      <dgm:spPr/>
      <dgm:t>
        <a:bodyPr/>
        <a:lstStyle/>
        <a:p>
          <a:endParaRPr lang="es-EC"/>
        </a:p>
      </dgm:t>
    </dgm:pt>
    <dgm:pt modelId="{9EF54707-1E85-44E9-850E-7B95329BAC57}" type="sibTrans" cxnId="{B6E620D6-38AF-4FA9-A0C6-73D07E344BE0}">
      <dgm:prSet/>
      <dgm:spPr/>
      <dgm:t>
        <a:bodyPr/>
        <a:lstStyle/>
        <a:p>
          <a:endParaRPr lang="es-EC"/>
        </a:p>
      </dgm:t>
    </dgm:pt>
    <dgm:pt modelId="{C74CE175-2B62-4263-BAFD-9FDB232EC267}">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PROPUESTA</a:t>
          </a:r>
        </a:p>
      </dgm:t>
    </dgm:pt>
    <dgm:pt modelId="{629465E9-D660-4F7A-BA58-E4946F050DC1}" type="parTrans" cxnId="{ADC0954A-7EE6-4534-95FD-86BF094EA422}">
      <dgm:prSet/>
      <dgm:spPr/>
      <dgm:t>
        <a:bodyPr/>
        <a:lstStyle/>
        <a:p>
          <a:endParaRPr lang="es-EC"/>
        </a:p>
      </dgm:t>
    </dgm:pt>
    <dgm:pt modelId="{B280CB78-E1FA-40C9-876B-0511EF06E4D9}" type="sibTrans" cxnId="{ADC0954A-7EE6-4534-95FD-86BF094EA422}">
      <dgm:prSet/>
      <dgm:spPr/>
      <dgm:t>
        <a:bodyPr/>
        <a:lstStyle/>
        <a:p>
          <a:endParaRPr lang="es-EC"/>
        </a:p>
      </dgm:t>
    </dgm:pt>
    <dgm:pt modelId="{D3760A5C-8937-42ED-A29C-A3CE5B34F386}">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PARÁMETROS DE OPERACIÓN DE LA MM.PP.</a:t>
          </a:r>
          <a:endParaRPr lang="es-EC" sz="2400" dirty="0"/>
        </a:p>
      </dgm:t>
    </dgm:pt>
    <dgm:pt modelId="{B5160092-E2FA-4A89-8E81-32863E43A076}" type="sibTrans" cxnId="{C41505F3-D00D-4F51-838A-40722394C1FA}">
      <dgm:prSet/>
      <dgm:spPr/>
      <dgm:t>
        <a:bodyPr/>
        <a:lstStyle/>
        <a:p>
          <a:endParaRPr lang="es-EC"/>
        </a:p>
      </dgm:t>
    </dgm:pt>
    <dgm:pt modelId="{6B03AECC-D3C1-42C5-BE43-62DBF6EA03EB}" type="parTrans" cxnId="{C41505F3-D00D-4F51-838A-40722394C1FA}">
      <dgm:prSet/>
      <dgm:spPr/>
      <dgm:t>
        <a:bodyPr/>
        <a:lstStyle/>
        <a:p>
          <a:endParaRPr lang="es-EC"/>
        </a:p>
      </dgm:t>
    </dgm:pt>
    <dgm:pt modelId="{AFE74F3A-D231-43C5-ADF8-466C5A24F0DE}">
      <dgm:prSet phldrT="[Texto]" custT="1"/>
      <dgm:spPr>
        <a:solidFill>
          <a:srgbClr val="002060"/>
        </a:solidFill>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RECOMENDACIONES</a:t>
          </a:r>
        </a:p>
      </dgm:t>
    </dgm:pt>
    <dgm:pt modelId="{6294E20E-EC74-4B3F-83E6-B672C7D2644A}" type="parTrans" cxnId="{965884B8-FAFC-4414-96CB-3A0FCC8ECFE0}">
      <dgm:prSet/>
      <dgm:spPr/>
      <dgm:t>
        <a:bodyPr/>
        <a:lstStyle/>
        <a:p>
          <a:endParaRPr lang="es-EC"/>
        </a:p>
      </dgm:t>
    </dgm:pt>
    <dgm:pt modelId="{6EADF704-525C-436A-B57B-3B1172B50662}" type="sibTrans" cxnId="{965884B8-FAFC-4414-96CB-3A0FCC8ECFE0}">
      <dgm:prSet/>
      <dgm:spPr/>
      <dgm:t>
        <a:bodyPr/>
        <a:lstStyle/>
        <a:p>
          <a:endParaRPr lang="es-EC"/>
        </a:p>
      </dgm:t>
    </dgm:pt>
    <dgm:pt modelId="{E42AB5C5-62BD-4A2F-8F6E-32D52A4916BB}">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CONCLUSIONES</a:t>
          </a:r>
        </a:p>
      </dgm:t>
    </dgm:pt>
    <dgm:pt modelId="{4E236B4B-8310-46C6-864A-F746815EA4AE}" type="parTrans" cxnId="{CE2CF1F3-48E2-414E-8F4F-40417882314C}">
      <dgm:prSet/>
      <dgm:spPr/>
      <dgm:t>
        <a:bodyPr/>
        <a:lstStyle/>
        <a:p>
          <a:endParaRPr lang="es-EC"/>
        </a:p>
      </dgm:t>
    </dgm:pt>
    <dgm:pt modelId="{DD39FAD9-AACE-4869-9482-B4BD2EB8CE5C}" type="sibTrans" cxnId="{CE2CF1F3-48E2-414E-8F4F-40417882314C}">
      <dgm:prSet/>
      <dgm:spPr/>
      <dgm:t>
        <a:bodyPr/>
        <a:lstStyle/>
        <a:p>
          <a:endParaRPr lang="es-EC"/>
        </a:p>
      </dgm:t>
    </dgm:pt>
    <dgm:pt modelId="{624F1306-FDE3-428C-ACBC-9E916913F08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 GENERAL</a:t>
          </a:r>
        </a:p>
      </dgm:t>
    </dgm:pt>
    <dgm:pt modelId="{01E72634-B33C-4010-80BE-00CDECD0D400}" type="parTrans" cxnId="{DB2915FE-A965-482A-9284-D669218AB4DE}">
      <dgm:prSet/>
      <dgm:spPr/>
      <dgm:t>
        <a:bodyPr/>
        <a:lstStyle/>
        <a:p>
          <a:endParaRPr lang="es-EC"/>
        </a:p>
      </dgm:t>
    </dgm:pt>
    <dgm:pt modelId="{DB1A910D-D729-4807-A121-D7B975B85A68}" type="sibTrans" cxnId="{DB2915FE-A965-482A-9284-D669218AB4DE}">
      <dgm:prSet/>
      <dgm:spPr/>
      <dgm:t>
        <a:bodyPr/>
        <a:lstStyle/>
        <a:p>
          <a:endParaRPr lang="es-EC"/>
        </a:p>
      </dgm:t>
    </dgm:pt>
    <dgm:pt modelId="{4060A33F-B485-4655-AED9-6DD2E163CFAC}">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OBJETIVOS ESPECÍFICOS</a:t>
          </a:r>
        </a:p>
      </dgm:t>
    </dgm:pt>
    <dgm:pt modelId="{DB5A18BC-5DD9-486F-A763-0356F96B51DA}" type="parTrans" cxnId="{2336C8DB-3352-4637-A84D-210A990CD00B}">
      <dgm:prSet/>
      <dgm:spPr/>
      <dgm:t>
        <a:bodyPr/>
        <a:lstStyle/>
        <a:p>
          <a:endParaRPr lang="es-EC"/>
        </a:p>
      </dgm:t>
    </dgm:pt>
    <dgm:pt modelId="{7518BC07-6A19-48B8-AEB0-789DC217CF24}" type="sibTrans" cxnId="{2336C8DB-3352-4637-A84D-210A990CD00B}">
      <dgm:prSet/>
      <dgm:spPr/>
      <dgm:t>
        <a:bodyPr/>
        <a:lstStyle/>
        <a:p>
          <a:endParaRPr lang="es-EC"/>
        </a:p>
      </dgm:t>
    </dgm:pt>
    <dgm:pt modelId="{5D6EE85F-CB29-48F3-93E9-0A12EB842ADF}">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SINTESIS DE ENCUESTA</a:t>
          </a:r>
          <a:endParaRPr lang="es-EC" sz="2400" dirty="0"/>
        </a:p>
      </dgm:t>
    </dgm:pt>
    <dgm:pt modelId="{541AF361-11F3-4D1D-86C7-DB65FDAE4634}" type="parTrans" cxnId="{C4FCA24C-B511-4F92-91FC-E7980A7E554C}">
      <dgm:prSet/>
      <dgm:spPr/>
      <dgm:t>
        <a:bodyPr/>
        <a:lstStyle/>
        <a:p>
          <a:endParaRPr lang="es-EC"/>
        </a:p>
      </dgm:t>
    </dgm:pt>
    <dgm:pt modelId="{539BB762-F5BD-456C-8357-0F49F2D017FE}" type="sibTrans" cxnId="{C4FCA24C-B511-4F92-91FC-E7980A7E554C}">
      <dgm:prSet/>
      <dgm:spPr/>
      <dgm:t>
        <a:bodyPr/>
        <a:lstStyle/>
        <a:p>
          <a:endParaRPr lang="es-EC"/>
        </a:p>
      </dgm:t>
    </dgm:pt>
    <dgm:pt modelId="{D3B8F7E9-FA94-4B85-BEDE-67D1EC6E6FD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FENÓMENOS METEOROLÓGICOS </a:t>
          </a:r>
          <a:endParaRPr lang="es-EC" sz="2400" dirty="0"/>
        </a:p>
      </dgm:t>
    </dgm:pt>
    <dgm:pt modelId="{2AD1746B-9A6C-4033-99B9-65A20BE8AD8E}" type="parTrans" cxnId="{DB5C74CA-3BCE-4D38-A119-573E727BC4BE}">
      <dgm:prSet/>
      <dgm:spPr/>
      <dgm:t>
        <a:bodyPr/>
        <a:lstStyle/>
        <a:p>
          <a:endParaRPr lang="es-EC"/>
        </a:p>
      </dgm:t>
    </dgm:pt>
    <dgm:pt modelId="{4D9DA8E8-9F02-41BC-BD11-8C950568B179}" type="sibTrans" cxnId="{DB5C74CA-3BCE-4D38-A119-573E727BC4BE}">
      <dgm:prSet/>
      <dgm:spPr/>
      <dgm:t>
        <a:bodyPr/>
        <a:lstStyle/>
        <a:p>
          <a:endParaRPr lang="es-EC"/>
        </a:p>
      </dgm:t>
    </dgm:pt>
    <dgm:pt modelId="{D1E73AF5-D3FC-494E-930D-418A88297485}" type="pres">
      <dgm:prSet presAssocID="{5645EFEF-752D-474D-8BF8-C879AB148971}" presName="linear" presStyleCnt="0">
        <dgm:presLayoutVars>
          <dgm:dir/>
          <dgm:animLvl val="lvl"/>
          <dgm:resizeHandles val="exact"/>
        </dgm:presLayoutVars>
      </dgm:prSet>
      <dgm:spPr/>
      <dgm:t>
        <a:bodyPr/>
        <a:lstStyle/>
        <a:p>
          <a:endParaRPr lang="es-EC"/>
        </a:p>
      </dgm:t>
    </dgm:pt>
    <dgm:pt modelId="{2A10F3FD-1D17-49C4-9627-48ADAEFB005D}" type="pres">
      <dgm:prSet presAssocID="{3BF9D60B-F032-4D72-80F4-CABECDE814ED}" presName="parentLin" presStyleCnt="0"/>
      <dgm:spPr/>
    </dgm:pt>
    <dgm:pt modelId="{30D97798-9B41-4582-AD93-EFF44AB0CB3E}" type="pres">
      <dgm:prSet presAssocID="{3BF9D60B-F032-4D72-80F4-CABECDE814ED}" presName="parentLeftMargin" presStyleLbl="node1" presStyleIdx="0" presStyleCnt="10"/>
      <dgm:spPr/>
      <dgm:t>
        <a:bodyPr/>
        <a:lstStyle/>
        <a:p>
          <a:endParaRPr lang="es-EC"/>
        </a:p>
      </dgm:t>
    </dgm:pt>
    <dgm:pt modelId="{22E4E921-F5EC-4419-8F60-90D3E01311AF}" type="pres">
      <dgm:prSet presAssocID="{3BF9D60B-F032-4D72-80F4-CABECDE814ED}" presName="parentText" presStyleLbl="node1" presStyleIdx="0" presStyleCnt="10" custScaleX="125284" custScaleY="151318">
        <dgm:presLayoutVars>
          <dgm:chMax val="0"/>
          <dgm:bulletEnabled val="1"/>
        </dgm:presLayoutVars>
      </dgm:prSet>
      <dgm:spPr/>
      <dgm:t>
        <a:bodyPr/>
        <a:lstStyle/>
        <a:p>
          <a:endParaRPr lang="es-EC"/>
        </a:p>
      </dgm:t>
    </dgm:pt>
    <dgm:pt modelId="{22B1BCBC-C663-4F98-92AE-8F87FA871721}" type="pres">
      <dgm:prSet presAssocID="{3BF9D60B-F032-4D72-80F4-CABECDE814ED}" presName="negativeSpace" presStyleCnt="0"/>
      <dgm:spPr/>
    </dgm:pt>
    <dgm:pt modelId="{B096930A-7A00-480F-8720-008AE6B77947}" type="pres">
      <dgm:prSet presAssocID="{3BF9D60B-F032-4D72-80F4-CABECDE814ED}" presName="childText" presStyleLbl="conFgAcc1" presStyleIdx="0" presStyleCnt="10">
        <dgm:presLayoutVars>
          <dgm:bulletEnabled val="1"/>
        </dgm:presLayoutVars>
      </dgm:prSet>
      <dgm:spPr/>
    </dgm:pt>
    <dgm:pt modelId="{6296A228-4829-4D28-8FD0-566E6F513A0A}" type="pres">
      <dgm:prSet presAssocID="{5DB76A2D-B526-4C06-BEC3-1BC43EF890DE}" presName="spaceBetweenRectangles" presStyleCnt="0"/>
      <dgm:spPr/>
    </dgm:pt>
    <dgm:pt modelId="{A0F16E86-A5C7-400E-B82B-B19A38102350}" type="pres">
      <dgm:prSet presAssocID="{624F1306-FDE3-428C-ACBC-9E916913F080}" presName="parentLin" presStyleCnt="0"/>
      <dgm:spPr/>
    </dgm:pt>
    <dgm:pt modelId="{C3511200-587A-4FDF-950B-A9BD12A6848C}" type="pres">
      <dgm:prSet presAssocID="{624F1306-FDE3-428C-ACBC-9E916913F080}" presName="parentLeftMargin" presStyleLbl="node1" presStyleIdx="0" presStyleCnt="10"/>
      <dgm:spPr/>
      <dgm:t>
        <a:bodyPr/>
        <a:lstStyle/>
        <a:p>
          <a:endParaRPr lang="es-EC"/>
        </a:p>
      </dgm:t>
    </dgm:pt>
    <dgm:pt modelId="{71925C8C-E453-465E-AB38-90617FE47D8B}" type="pres">
      <dgm:prSet presAssocID="{624F1306-FDE3-428C-ACBC-9E916913F080}" presName="parentText" presStyleLbl="node1" presStyleIdx="1" presStyleCnt="10" custScaleX="125284" custScaleY="151318">
        <dgm:presLayoutVars>
          <dgm:chMax val="0"/>
          <dgm:bulletEnabled val="1"/>
        </dgm:presLayoutVars>
      </dgm:prSet>
      <dgm:spPr/>
      <dgm:t>
        <a:bodyPr/>
        <a:lstStyle/>
        <a:p>
          <a:endParaRPr lang="es-EC"/>
        </a:p>
      </dgm:t>
    </dgm:pt>
    <dgm:pt modelId="{47347F19-A781-425C-B2B2-6597884E35A3}" type="pres">
      <dgm:prSet presAssocID="{624F1306-FDE3-428C-ACBC-9E916913F080}" presName="negativeSpace" presStyleCnt="0"/>
      <dgm:spPr/>
    </dgm:pt>
    <dgm:pt modelId="{079997A5-BDB8-4600-B5E0-24937BA0ACB7}" type="pres">
      <dgm:prSet presAssocID="{624F1306-FDE3-428C-ACBC-9E916913F080}" presName="childText" presStyleLbl="conFgAcc1" presStyleIdx="1" presStyleCnt="10">
        <dgm:presLayoutVars>
          <dgm:bulletEnabled val="1"/>
        </dgm:presLayoutVars>
      </dgm:prSet>
      <dgm:spPr/>
    </dgm:pt>
    <dgm:pt modelId="{362498DB-C7B8-4226-B558-64506CCB31DC}" type="pres">
      <dgm:prSet presAssocID="{DB1A910D-D729-4807-A121-D7B975B85A68}" presName="spaceBetweenRectangles" presStyleCnt="0"/>
      <dgm:spPr/>
    </dgm:pt>
    <dgm:pt modelId="{2C0AE411-75C1-418B-8052-2A4DBB25B58E}" type="pres">
      <dgm:prSet presAssocID="{4060A33F-B485-4655-AED9-6DD2E163CFAC}" presName="parentLin" presStyleCnt="0"/>
      <dgm:spPr/>
    </dgm:pt>
    <dgm:pt modelId="{483B19D6-5C4C-4B19-8211-7809C837BF48}" type="pres">
      <dgm:prSet presAssocID="{4060A33F-B485-4655-AED9-6DD2E163CFAC}" presName="parentLeftMargin" presStyleLbl="node1" presStyleIdx="1" presStyleCnt="10"/>
      <dgm:spPr/>
      <dgm:t>
        <a:bodyPr/>
        <a:lstStyle/>
        <a:p>
          <a:endParaRPr lang="es-EC"/>
        </a:p>
      </dgm:t>
    </dgm:pt>
    <dgm:pt modelId="{4B3643EF-2FBC-4575-B3E3-D8251CF2B85D}" type="pres">
      <dgm:prSet presAssocID="{4060A33F-B485-4655-AED9-6DD2E163CFAC}" presName="parentText" presStyleLbl="node1" presStyleIdx="2" presStyleCnt="10" custScaleX="125284" custScaleY="151318">
        <dgm:presLayoutVars>
          <dgm:chMax val="0"/>
          <dgm:bulletEnabled val="1"/>
        </dgm:presLayoutVars>
      </dgm:prSet>
      <dgm:spPr/>
      <dgm:t>
        <a:bodyPr/>
        <a:lstStyle/>
        <a:p>
          <a:endParaRPr lang="es-EC"/>
        </a:p>
      </dgm:t>
    </dgm:pt>
    <dgm:pt modelId="{78E85A9B-D211-4415-B824-0D51FC87CD28}" type="pres">
      <dgm:prSet presAssocID="{4060A33F-B485-4655-AED9-6DD2E163CFAC}" presName="negativeSpace" presStyleCnt="0"/>
      <dgm:spPr/>
    </dgm:pt>
    <dgm:pt modelId="{F5E00534-891F-4100-8DD1-9772277E6DED}" type="pres">
      <dgm:prSet presAssocID="{4060A33F-B485-4655-AED9-6DD2E163CFAC}" presName="childText" presStyleLbl="conFgAcc1" presStyleIdx="2" presStyleCnt="10">
        <dgm:presLayoutVars>
          <dgm:bulletEnabled val="1"/>
        </dgm:presLayoutVars>
      </dgm:prSet>
      <dgm:spPr/>
    </dgm:pt>
    <dgm:pt modelId="{31E23F40-97BE-49E5-849C-8B79B5A9731A}" type="pres">
      <dgm:prSet presAssocID="{7518BC07-6A19-48B8-AEB0-789DC217CF24}" presName="spaceBetweenRectangles" presStyleCnt="0"/>
      <dgm:spPr/>
    </dgm:pt>
    <dgm:pt modelId="{BD53897C-D830-4FFA-8632-4D62C31B2E2F}" type="pres">
      <dgm:prSet presAssocID="{31450984-9338-4AE9-80FB-D221714F671E}" presName="parentLin" presStyleCnt="0"/>
      <dgm:spPr/>
    </dgm:pt>
    <dgm:pt modelId="{44E25311-673E-4706-A320-AC67F007FD6C}" type="pres">
      <dgm:prSet presAssocID="{31450984-9338-4AE9-80FB-D221714F671E}" presName="parentLeftMargin" presStyleLbl="node1" presStyleIdx="2" presStyleCnt="10"/>
      <dgm:spPr/>
      <dgm:t>
        <a:bodyPr/>
        <a:lstStyle/>
        <a:p>
          <a:endParaRPr lang="es-EC"/>
        </a:p>
      </dgm:t>
    </dgm:pt>
    <dgm:pt modelId="{C9BEF312-F242-4F00-AE81-CB0F082B0299}" type="pres">
      <dgm:prSet presAssocID="{31450984-9338-4AE9-80FB-D221714F671E}" presName="parentText" presStyleLbl="node1" presStyleIdx="3" presStyleCnt="10" custScaleX="125284" custScaleY="151318">
        <dgm:presLayoutVars>
          <dgm:chMax val="0"/>
          <dgm:bulletEnabled val="1"/>
        </dgm:presLayoutVars>
      </dgm:prSet>
      <dgm:spPr/>
      <dgm:t>
        <a:bodyPr/>
        <a:lstStyle/>
        <a:p>
          <a:endParaRPr lang="es-EC"/>
        </a:p>
      </dgm:t>
    </dgm:pt>
    <dgm:pt modelId="{42990093-7FD1-4777-8087-81E0358D8776}" type="pres">
      <dgm:prSet presAssocID="{31450984-9338-4AE9-80FB-D221714F671E}" presName="negativeSpace" presStyleCnt="0"/>
      <dgm:spPr/>
    </dgm:pt>
    <dgm:pt modelId="{8EBE5816-9DCD-4792-89AC-91504D891848}" type="pres">
      <dgm:prSet presAssocID="{31450984-9338-4AE9-80FB-D221714F671E}" presName="childText" presStyleLbl="conFgAcc1" presStyleIdx="3" presStyleCnt="10">
        <dgm:presLayoutVars>
          <dgm:bulletEnabled val="1"/>
        </dgm:presLayoutVars>
      </dgm:prSet>
      <dgm:spPr/>
    </dgm:pt>
    <dgm:pt modelId="{E51504E9-2125-4582-9373-1F61546A3216}" type="pres">
      <dgm:prSet presAssocID="{9EF54707-1E85-44E9-850E-7B95329BAC57}" presName="spaceBetweenRectangles" presStyleCnt="0"/>
      <dgm:spPr/>
    </dgm:pt>
    <dgm:pt modelId="{A963B8F7-3368-40D4-8461-F5E8AB1C79E8}" type="pres">
      <dgm:prSet presAssocID="{D3760A5C-8937-42ED-A29C-A3CE5B34F386}" presName="parentLin" presStyleCnt="0"/>
      <dgm:spPr/>
    </dgm:pt>
    <dgm:pt modelId="{48AD32FE-8010-4E8B-B330-C13239435075}" type="pres">
      <dgm:prSet presAssocID="{D3760A5C-8937-42ED-A29C-A3CE5B34F386}" presName="parentLeftMargin" presStyleLbl="node1" presStyleIdx="3" presStyleCnt="10"/>
      <dgm:spPr/>
      <dgm:t>
        <a:bodyPr/>
        <a:lstStyle/>
        <a:p>
          <a:endParaRPr lang="es-EC"/>
        </a:p>
      </dgm:t>
    </dgm:pt>
    <dgm:pt modelId="{F2AE71C9-BDC0-414B-B94A-E9817E2E8F7F}" type="pres">
      <dgm:prSet presAssocID="{D3760A5C-8937-42ED-A29C-A3CE5B34F386}" presName="parentText" presStyleLbl="node1" presStyleIdx="4" presStyleCnt="10" custScaleX="125284" custScaleY="151318">
        <dgm:presLayoutVars>
          <dgm:chMax val="0"/>
          <dgm:bulletEnabled val="1"/>
        </dgm:presLayoutVars>
      </dgm:prSet>
      <dgm:spPr/>
      <dgm:t>
        <a:bodyPr/>
        <a:lstStyle/>
        <a:p>
          <a:endParaRPr lang="es-EC"/>
        </a:p>
      </dgm:t>
    </dgm:pt>
    <dgm:pt modelId="{674124C6-ADCB-423D-A474-1D284BBC6F7D}" type="pres">
      <dgm:prSet presAssocID="{D3760A5C-8937-42ED-A29C-A3CE5B34F386}" presName="negativeSpace" presStyleCnt="0"/>
      <dgm:spPr/>
    </dgm:pt>
    <dgm:pt modelId="{D5930BAE-8080-47AE-82D8-A2D8AD949CEB}" type="pres">
      <dgm:prSet presAssocID="{D3760A5C-8937-42ED-A29C-A3CE5B34F386}" presName="childText" presStyleLbl="conFgAcc1" presStyleIdx="4" presStyleCnt="10">
        <dgm:presLayoutVars>
          <dgm:bulletEnabled val="1"/>
        </dgm:presLayoutVars>
      </dgm:prSet>
      <dgm:spPr/>
    </dgm:pt>
    <dgm:pt modelId="{B641140E-29CD-4573-A29B-4C386951D421}" type="pres">
      <dgm:prSet presAssocID="{B5160092-E2FA-4A89-8E81-32863E43A076}" presName="spaceBetweenRectangles" presStyleCnt="0"/>
      <dgm:spPr/>
    </dgm:pt>
    <dgm:pt modelId="{D0ACB33E-5D66-4183-A069-0BDCC675FD93}" type="pres">
      <dgm:prSet presAssocID="{D3B8F7E9-FA94-4B85-BEDE-67D1EC6E6FDE}" presName="parentLin" presStyleCnt="0"/>
      <dgm:spPr/>
    </dgm:pt>
    <dgm:pt modelId="{506E6F29-3614-4978-805C-2066888B19C8}" type="pres">
      <dgm:prSet presAssocID="{D3B8F7E9-FA94-4B85-BEDE-67D1EC6E6FDE}" presName="parentLeftMargin" presStyleLbl="node1" presStyleIdx="4" presStyleCnt="10"/>
      <dgm:spPr/>
      <dgm:t>
        <a:bodyPr/>
        <a:lstStyle/>
        <a:p>
          <a:endParaRPr lang="es-EC"/>
        </a:p>
      </dgm:t>
    </dgm:pt>
    <dgm:pt modelId="{25234672-12C0-4963-BCDA-0901B257F83F}" type="pres">
      <dgm:prSet presAssocID="{D3B8F7E9-FA94-4B85-BEDE-67D1EC6E6FDE}" presName="parentText" presStyleLbl="node1" presStyleIdx="5" presStyleCnt="10" custScaleX="125284" custScaleY="151318">
        <dgm:presLayoutVars>
          <dgm:chMax val="0"/>
          <dgm:bulletEnabled val="1"/>
        </dgm:presLayoutVars>
      </dgm:prSet>
      <dgm:spPr/>
      <dgm:t>
        <a:bodyPr/>
        <a:lstStyle/>
        <a:p>
          <a:endParaRPr lang="es-EC"/>
        </a:p>
      </dgm:t>
    </dgm:pt>
    <dgm:pt modelId="{C7C9BED8-BC1F-4326-9098-F6CED240A963}" type="pres">
      <dgm:prSet presAssocID="{D3B8F7E9-FA94-4B85-BEDE-67D1EC6E6FDE}" presName="negativeSpace" presStyleCnt="0"/>
      <dgm:spPr/>
    </dgm:pt>
    <dgm:pt modelId="{73130520-39C5-4474-8F90-D71684D4EC83}" type="pres">
      <dgm:prSet presAssocID="{D3B8F7E9-FA94-4B85-BEDE-67D1EC6E6FDE}" presName="childText" presStyleLbl="conFgAcc1" presStyleIdx="5" presStyleCnt="10">
        <dgm:presLayoutVars>
          <dgm:bulletEnabled val="1"/>
        </dgm:presLayoutVars>
      </dgm:prSet>
      <dgm:spPr/>
    </dgm:pt>
    <dgm:pt modelId="{CEFC7CB5-7044-4FD2-A341-95BAE4B0310A}" type="pres">
      <dgm:prSet presAssocID="{4D9DA8E8-9F02-41BC-BD11-8C950568B179}" presName="spaceBetweenRectangles" presStyleCnt="0"/>
      <dgm:spPr/>
    </dgm:pt>
    <dgm:pt modelId="{E159029E-2747-4E4C-89B1-0B98BCFA9116}" type="pres">
      <dgm:prSet presAssocID="{5D6EE85F-CB29-48F3-93E9-0A12EB842ADF}" presName="parentLin" presStyleCnt="0"/>
      <dgm:spPr/>
    </dgm:pt>
    <dgm:pt modelId="{1E9A5CEF-BA0E-47AA-94E3-FA81D81511BA}" type="pres">
      <dgm:prSet presAssocID="{5D6EE85F-CB29-48F3-93E9-0A12EB842ADF}" presName="parentLeftMargin" presStyleLbl="node1" presStyleIdx="5" presStyleCnt="10"/>
      <dgm:spPr/>
      <dgm:t>
        <a:bodyPr/>
        <a:lstStyle/>
        <a:p>
          <a:endParaRPr lang="es-EC"/>
        </a:p>
      </dgm:t>
    </dgm:pt>
    <dgm:pt modelId="{B88FBCF5-7BE7-449E-8976-34AC7ED19E18}" type="pres">
      <dgm:prSet presAssocID="{5D6EE85F-CB29-48F3-93E9-0A12EB842ADF}" presName="parentText" presStyleLbl="node1" presStyleIdx="6" presStyleCnt="10" custScaleX="125284" custScaleY="151318">
        <dgm:presLayoutVars>
          <dgm:chMax val="0"/>
          <dgm:bulletEnabled val="1"/>
        </dgm:presLayoutVars>
      </dgm:prSet>
      <dgm:spPr/>
      <dgm:t>
        <a:bodyPr/>
        <a:lstStyle/>
        <a:p>
          <a:endParaRPr lang="es-EC"/>
        </a:p>
      </dgm:t>
    </dgm:pt>
    <dgm:pt modelId="{8438878F-B7CA-4210-968A-2932063B924F}" type="pres">
      <dgm:prSet presAssocID="{5D6EE85F-CB29-48F3-93E9-0A12EB842ADF}" presName="negativeSpace" presStyleCnt="0"/>
      <dgm:spPr/>
    </dgm:pt>
    <dgm:pt modelId="{F91BC244-5FA4-4247-B8E1-FB5C89AA3F04}" type="pres">
      <dgm:prSet presAssocID="{5D6EE85F-CB29-48F3-93E9-0A12EB842ADF}" presName="childText" presStyleLbl="conFgAcc1" presStyleIdx="6" presStyleCnt="10">
        <dgm:presLayoutVars>
          <dgm:bulletEnabled val="1"/>
        </dgm:presLayoutVars>
      </dgm:prSet>
      <dgm:spPr/>
    </dgm:pt>
    <dgm:pt modelId="{1518D963-BA4B-451C-B81A-1E3FC43E3B01}" type="pres">
      <dgm:prSet presAssocID="{539BB762-F5BD-456C-8357-0F49F2D017FE}" presName="spaceBetweenRectangles" presStyleCnt="0"/>
      <dgm:spPr/>
    </dgm:pt>
    <dgm:pt modelId="{22AB01DA-4851-4E68-8956-79B1DDFDE783}" type="pres">
      <dgm:prSet presAssocID="{C74CE175-2B62-4263-BAFD-9FDB232EC267}" presName="parentLin" presStyleCnt="0"/>
      <dgm:spPr/>
    </dgm:pt>
    <dgm:pt modelId="{47F546B1-236B-4181-9499-7AA596E8420B}" type="pres">
      <dgm:prSet presAssocID="{C74CE175-2B62-4263-BAFD-9FDB232EC267}" presName="parentLeftMargin" presStyleLbl="node1" presStyleIdx="6" presStyleCnt="10"/>
      <dgm:spPr/>
      <dgm:t>
        <a:bodyPr/>
        <a:lstStyle/>
        <a:p>
          <a:endParaRPr lang="es-EC"/>
        </a:p>
      </dgm:t>
    </dgm:pt>
    <dgm:pt modelId="{19F5D3E5-9E2D-4D18-B051-6D4B0B24ABB6}" type="pres">
      <dgm:prSet presAssocID="{C74CE175-2B62-4263-BAFD-9FDB232EC267}" presName="parentText" presStyleLbl="node1" presStyleIdx="7" presStyleCnt="10" custScaleX="125284" custScaleY="151318">
        <dgm:presLayoutVars>
          <dgm:chMax val="0"/>
          <dgm:bulletEnabled val="1"/>
        </dgm:presLayoutVars>
      </dgm:prSet>
      <dgm:spPr/>
      <dgm:t>
        <a:bodyPr/>
        <a:lstStyle/>
        <a:p>
          <a:endParaRPr lang="es-EC"/>
        </a:p>
      </dgm:t>
    </dgm:pt>
    <dgm:pt modelId="{9866EFFD-F09B-4737-8F46-8CCD2D1F53AC}" type="pres">
      <dgm:prSet presAssocID="{C74CE175-2B62-4263-BAFD-9FDB232EC267}" presName="negativeSpace" presStyleCnt="0"/>
      <dgm:spPr/>
    </dgm:pt>
    <dgm:pt modelId="{FA224919-07AD-4B86-90D0-350E314668CD}" type="pres">
      <dgm:prSet presAssocID="{C74CE175-2B62-4263-BAFD-9FDB232EC267}" presName="childText" presStyleLbl="conFgAcc1" presStyleIdx="7" presStyleCnt="10">
        <dgm:presLayoutVars>
          <dgm:bulletEnabled val="1"/>
        </dgm:presLayoutVars>
      </dgm:prSet>
      <dgm:spPr/>
    </dgm:pt>
    <dgm:pt modelId="{A674B311-03C5-458D-9DFC-9D182C2F92C9}" type="pres">
      <dgm:prSet presAssocID="{B280CB78-E1FA-40C9-876B-0511EF06E4D9}" presName="spaceBetweenRectangles" presStyleCnt="0"/>
      <dgm:spPr/>
    </dgm:pt>
    <dgm:pt modelId="{9929B2FB-1C8C-40BC-BB1F-76593BB3C322}" type="pres">
      <dgm:prSet presAssocID="{E42AB5C5-62BD-4A2F-8F6E-32D52A4916BB}" presName="parentLin" presStyleCnt="0"/>
      <dgm:spPr/>
    </dgm:pt>
    <dgm:pt modelId="{DBE79D28-F973-4721-BCB3-D81357411B00}" type="pres">
      <dgm:prSet presAssocID="{E42AB5C5-62BD-4A2F-8F6E-32D52A4916BB}" presName="parentLeftMargin" presStyleLbl="node1" presStyleIdx="7" presStyleCnt="10"/>
      <dgm:spPr/>
      <dgm:t>
        <a:bodyPr/>
        <a:lstStyle/>
        <a:p>
          <a:endParaRPr lang="es-EC"/>
        </a:p>
      </dgm:t>
    </dgm:pt>
    <dgm:pt modelId="{2B492E23-A8F6-4B97-94AE-AE7ACC66845A}" type="pres">
      <dgm:prSet presAssocID="{E42AB5C5-62BD-4A2F-8F6E-32D52A4916BB}" presName="parentText" presStyleLbl="node1" presStyleIdx="8" presStyleCnt="10" custScaleX="125284" custScaleY="151318">
        <dgm:presLayoutVars>
          <dgm:chMax val="0"/>
          <dgm:bulletEnabled val="1"/>
        </dgm:presLayoutVars>
      </dgm:prSet>
      <dgm:spPr/>
      <dgm:t>
        <a:bodyPr/>
        <a:lstStyle/>
        <a:p>
          <a:endParaRPr lang="es-EC"/>
        </a:p>
      </dgm:t>
    </dgm:pt>
    <dgm:pt modelId="{D77CD28E-CC76-4A9F-9CF3-CB7165A70727}" type="pres">
      <dgm:prSet presAssocID="{E42AB5C5-62BD-4A2F-8F6E-32D52A4916BB}" presName="negativeSpace" presStyleCnt="0"/>
      <dgm:spPr/>
    </dgm:pt>
    <dgm:pt modelId="{F83072CE-1CC0-4DA7-863B-EA3FBF8329CF}" type="pres">
      <dgm:prSet presAssocID="{E42AB5C5-62BD-4A2F-8F6E-32D52A4916BB}" presName="childText" presStyleLbl="conFgAcc1" presStyleIdx="8" presStyleCnt="10">
        <dgm:presLayoutVars>
          <dgm:bulletEnabled val="1"/>
        </dgm:presLayoutVars>
      </dgm:prSet>
      <dgm:spPr/>
    </dgm:pt>
    <dgm:pt modelId="{D9671E18-388F-4C3E-A597-7F4CB47AE78B}" type="pres">
      <dgm:prSet presAssocID="{DD39FAD9-AACE-4869-9482-B4BD2EB8CE5C}" presName="spaceBetweenRectangles" presStyleCnt="0"/>
      <dgm:spPr/>
    </dgm:pt>
    <dgm:pt modelId="{6BEA5D2F-670D-453F-B2C4-0A8BB438656A}" type="pres">
      <dgm:prSet presAssocID="{AFE74F3A-D231-43C5-ADF8-466C5A24F0DE}" presName="parentLin" presStyleCnt="0"/>
      <dgm:spPr/>
    </dgm:pt>
    <dgm:pt modelId="{9C963207-B329-4974-B78A-30C1087A14D1}" type="pres">
      <dgm:prSet presAssocID="{AFE74F3A-D231-43C5-ADF8-466C5A24F0DE}" presName="parentLeftMargin" presStyleLbl="node1" presStyleIdx="8" presStyleCnt="10"/>
      <dgm:spPr/>
      <dgm:t>
        <a:bodyPr/>
        <a:lstStyle/>
        <a:p>
          <a:endParaRPr lang="es-EC"/>
        </a:p>
      </dgm:t>
    </dgm:pt>
    <dgm:pt modelId="{BC263486-53E3-4F7D-9A1D-4B575B8AA1D3}" type="pres">
      <dgm:prSet presAssocID="{AFE74F3A-D231-43C5-ADF8-466C5A24F0DE}" presName="parentText" presStyleLbl="node1" presStyleIdx="9" presStyleCnt="10" custScaleX="125284" custScaleY="151318">
        <dgm:presLayoutVars>
          <dgm:chMax val="0"/>
          <dgm:bulletEnabled val="1"/>
        </dgm:presLayoutVars>
      </dgm:prSet>
      <dgm:spPr/>
      <dgm:t>
        <a:bodyPr/>
        <a:lstStyle/>
        <a:p>
          <a:endParaRPr lang="es-EC"/>
        </a:p>
      </dgm:t>
    </dgm:pt>
    <dgm:pt modelId="{D1C028E7-7433-4009-B680-37E483F3F22A}" type="pres">
      <dgm:prSet presAssocID="{AFE74F3A-D231-43C5-ADF8-466C5A24F0DE}" presName="negativeSpace" presStyleCnt="0"/>
      <dgm:spPr/>
    </dgm:pt>
    <dgm:pt modelId="{CFF3081A-BE33-4DDE-8221-33B50EA2073E}" type="pres">
      <dgm:prSet presAssocID="{AFE74F3A-D231-43C5-ADF8-466C5A24F0DE}" presName="childText" presStyleLbl="conFgAcc1" presStyleIdx="9" presStyleCnt="10">
        <dgm:presLayoutVars>
          <dgm:bulletEnabled val="1"/>
        </dgm:presLayoutVars>
      </dgm:prSet>
      <dgm:spPr/>
    </dgm:pt>
  </dgm:ptLst>
  <dgm:cxnLst>
    <dgm:cxn modelId="{7EEF541E-105B-4877-AA36-F6F7514477E9}" type="presOf" srcId="{D3760A5C-8937-42ED-A29C-A3CE5B34F386}" destId="{F2AE71C9-BDC0-414B-B94A-E9817E2E8F7F}" srcOrd="1" destOrd="0" presId="urn:microsoft.com/office/officeart/2005/8/layout/list1"/>
    <dgm:cxn modelId="{93D4FA88-FD4E-42F2-9067-8A705A3B068E}" type="presOf" srcId="{D3760A5C-8937-42ED-A29C-A3CE5B34F386}" destId="{48AD32FE-8010-4E8B-B330-C13239435075}" srcOrd="0" destOrd="0" presId="urn:microsoft.com/office/officeart/2005/8/layout/list1"/>
    <dgm:cxn modelId="{965884B8-FAFC-4414-96CB-3A0FCC8ECFE0}" srcId="{5645EFEF-752D-474D-8BF8-C879AB148971}" destId="{AFE74F3A-D231-43C5-ADF8-466C5A24F0DE}" srcOrd="9" destOrd="0" parTransId="{6294E20E-EC74-4B3F-83E6-B672C7D2644A}" sibTransId="{6EADF704-525C-436A-B57B-3B1172B50662}"/>
    <dgm:cxn modelId="{5BE639BE-CBF4-48E5-972C-A5C2638011D5}" type="presOf" srcId="{5645EFEF-752D-474D-8BF8-C879AB148971}" destId="{D1E73AF5-D3FC-494E-930D-418A88297485}" srcOrd="0" destOrd="0" presId="urn:microsoft.com/office/officeart/2005/8/layout/list1"/>
    <dgm:cxn modelId="{CE2CF1F3-48E2-414E-8F4F-40417882314C}" srcId="{5645EFEF-752D-474D-8BF8-C879AB148971}" destId="{E42AB5C5-62BD-4A2F-8F6E-32D52A4916BB}" srcOrd="8" destOrd="0" parTransId="{4E236B4B-8310-46C6-864A-F746815EA4AE}" sibTransId="{DD39FAD9-AACE-4869-9482-B4BD2EB8CE5C}"/>
    <dgm:cxn modelId="{C47E670D-C03F-471D-A81C-069F0580D2EE}" type="presOf" srcId="{C74CE175-2B62-4263-BAFD-9FDB232EC267}" destId="{19F5D3E5-9E2D-4D18-B051-6D4B0B24ABB6}" srcOrd="1" destOrd="0" presId="urn:microsoft.com/office/officeart/2005/8/layout/list1"/>
    <dgm:cxn modelId="{570F6143-5FE5-4852-9DBA-6BEA4AE44EB6}" type="presOf" srcId="{4060A33F-B485-4655-AED9-6DD2E163CFAC}" destId="{483B19D6-5C4C-4B19-8211-7809C837BF48}" srcOrd="0" destOrd="0" presId="urn:microsoft.com/office/officeart/2005/8/layout/list1"/>
    <dgm:cxn modelId="{E49F6DBE-75FF-41C8-AC61-192F2E64B634}" type="presOf" srcId="{624F1306-FDE3-428C-ACBC-9E916913F080}" destId="{71925C8C-E453-465E-AB38-90617FE47D8B}" srcOrd="1" destOrd="0" presId="urn:microsoft.com/office/officeart/2005/8/layout/list1"/>
    <dgm:cxn modelId="{3D709FB3-029C-4AA1-A71C-6105D053AAD1}" type="presOf" srcId="{D3B8F7E9-FA94-4B85-BEDE-67D1EC6E6FDE}" destId="{506E6F29-3614-4978-805C-2066888B19C8}" srcOrd="0" destOrd="0" presId="urn:microsoft.com/office/officeart/2005/8/layout/list1"/>
    <dgm:cxn modelId="{799CB4EC-7348-4EE6-AE3D-6E9ED9342FC9}" type="presOf" srcId="{AFE74F3A-D231-43C5-ADF8-466C5A24F0DE}" destId="{9C963207-B329-4974-B78A-30C1087A14D1}" srcOrd="0" destOrd="0" presId="urn:microsoft.com/office/officeart/2005/8/layout/list1"/>
    <dgm:cxn modelId="{18E38736-A167-49B8-A9E5-4A95E2BD2D03}" type="presOf" srcId="{5D6EE85F-CB29-48F3-93E9-0A12EB842ADF}" destId="{B88FBCF5-7BE7-449E-8976-34AC7ED19E18}" srcOrd="1" destOrd="0" presId="urn:microsoft.com/office/officeart/2005/8/layout/list1"/>
    <dgm:cxn modelId="{C0B8539A-4111-4C7A-83BF-D07A41C5A0CF}" type="presOf" srcId="{31450984-9338-4AE9-80FB-D221714F671E}" destId="{44E25311-673E-4706-A320-AC67F007FD6C}" srcOrd="0" destOrd="0" presId="urn:microsoft.com/office/officeart/2005/8/layout/list1"/>
    <dgm:cxn modelId="{E56E5945-5C18-477F-A47C-0C944FA1ED71}" type="presOf" srcId="{E42AB5C5-62BD-4A2F-8F6E-32D52A4916BB}" destId="{2B492E23-A8F6-4B97-94AE-AE7ACC66845A}" srcOrd="1" destOrd="0" presId="urn:microsoft.com/office/officeart/2005/8/layout/list1"/>
    <dgm:cxn modelId="{B6E620D6-38AF-4FA9-A0C6-73D07E344BE0}" srcId="{5645EFEF-752D-474D-8BF8-C879AB148971}" destId="{31450984-9338-4AE9-80FB-D221714F671E}" srcOrd="3" destOrd="0" parTransId="{D3F6F5CE-4306-4138-806C-8316891831A0}" sibTransId="{9EF54707-1E85-44E9-850E-7B95329BAC57}"/>
    <dgm:cxn modelId="{D7ECF238-E8E6-4035-8872-5C8A85A22E04}" type="presOf" srcId="{5D6EE85F-CB29-48F3-93E9-0A12EB842ADF}" destId="{1E9A5CEF-BA0E-47AA-94E3-FA81D81511BA}" srcOrd="0" destOrd="0" presId="urn:microsoft.com/office/officeart/2005/8/layout/list1"/>
    <dgm:cxn modelId="{7BD564B4-6163-4A1C-8C5C-C055D6559469}" type="presOf" srcId="{3BF9D60B-F032-4D72-80F4-CABECDE814ED}" destId="{22E4E921-F5EC-4419-8F60-90D3E01311AF}" srcOrd="1" destOrd="0" presId="urn:microsoft.com/office/officeart/2005/8/layout/list1"/>
    <dgm:cxn modelId="{614F0AE8-E7F8-4DF7-A7E5-FEA374142699}" type="presOf" srcId="{C74CE175-2B62-4263-BAFD-9FDB232EC267}" destId="{47F546B1-236B-4181-9499-7AA596E8420B}" srcOrd="0" destOrd="0" presId="urn:microsoft.com/office/officeart/2005/8/layout/list1"/>
    <dgm:cxn modelId="{DAFCA4F3-3095-42D0-A2CF-3DE6D46C52F6}" srcId="{5645EFEF-752D-474D-8BF8-C879AB148971}" destId="{3BF9D60B-F032-4D72-80F4-CABECDE814ED}" srcOrd="0" destOrd="0" parTransId="{5388DCF2-6630-468C-BBFD-07A0A6F4A369}" sibTransId="{5DB76A2D-B526-4C06-BEC3-1BC43EF890DE}"/>
    <dgm:cxn modelId="{DB2915FE-A965-482A-9284-D669218AB4DE}" srcId="{5645EFEF-752D-474D-8BF8-C879AB148971}" destId="{624F1306-FDE3-428C-ACBC-9E916913F080}" srcOrd="1" destOrd="0" parTransId="{01E72634-B33C-4010-80BE-00CDECD0D400}" sibTransId="{DB1A910D-D729-4807-A121-D7B975B85A68}"/>
    <dgm:cxn modelId="{FD4D9B46-67C2-4C8D-97F8-5ABD29C3E47C}" type="presOf" srcId="{31450984-9338-4AE9-80FB-D221714F671E}" destId="{C9BEF312-F242-4F00-AE81-CB0F082B0299}" srcOrd="1" destOrd="0" presId="urn:microsoft.com/office/officeart/2005/8/layout/list1"/>
    <dgm:cxn modelId="{B4808B70-F409-400C-8976-DDE2E2FD0F96}" type="presOf" srcId="{D3B8F7E9-FA94-4B85-BEDE-67D1EC6E6FDE}" destId="{25234672-12C0-4963-BCDA-0901B257F83F}" srcOrd="1" destOrd="0" presId="urn:microsoft.com/office/officeart/2005/8/layout/list1"/>
    <dgm:cxn modelId="{2AF3CF5D-9443-415E-BCF4-FCEFABEBAEBA}" type="presOf" srcId="{3BF9D60B-F032-4D72-80F4-CABECDE814ED}" destId="{30D97798-9B41-4582-AD93-EFF44AB0CB3E}" srcOrd="0" destOrd="0" presId="urn:microsoft.com/office/officeart/2005/8/layout/list1"/>
    <dgm:cxn modelId="{2336C8DB-3352-4637-A84D-210A990CD00B}" srcId="{5645EFEF-752D-474D-8BF8-C879AB148971}" destId="{4060A33F-B485-4655-AED9-6DD2E163CFAC}" srcOrd="2" destOrd="0" parTransId="{DB5A18BC-5DD9-486F-A763-0356F96B51DA}" sibTransId="{7518BC07-6A19-48B8-AEB0-789DC217CF24}"/>
    <dgm:cxn modelId="{B8AB19CC-052F-4C61-AF47-436882C163EF}" type="presOf" srcId="{4060A33F-B485-4655-AED9-6DD2E163CFAC}" destId="{4B3643EF-2FBC-4575-B3E3-D8251CF2B85D}" srcOrd="1" destOrd="0" presId="urn:microsoft.com/office/officeart/2005/8/layout/list1"/>
    <dgm:cxn modelId="{80AEE69F-531C-4A2B-AA71-7220333A9CEA}" type="presOf" srcId="{624F1306-FDE3-428C-ACBC-9E916913F080}" destId="{C3511200-587A-4FDF-950B-A9BD12A6848C}" srcOrd="0" destOrd="0" presId="urn:microsoft.com/office/officeart/2005/8/layout/list1"/>
    <dgm:cxn modelId="{C4FCA24C-B511-4F92-91FC-E7980A7E554C}" srcId="{5645EFEF-752D-474D-8BF8-C879AB148971}" destId="{5D6EE85F-CB29-48F3-93E9-0A12EB842ADF}" srcOrd="6" destOrd="0" parTransId="{541AF361-11F3-4D1D-86C7-DB65FDAE4634}" sibTransId="{539BB762-F5BD-456C-8357-0F49F2D017FE}"/>
    <dgm:cxn modelId="{24042BD3-601D-4BAE-A157-625DF74CA1BD}" type="presOf" srcId="{AFE74F3A-D231-43C5-ADF8-466C5A24F0DE}" destId="{BC263486-53E3-4F7D-9A1D-4B575B8AA1D3}" srcOrd="1" destOrd="0" presId="urn:microsoft.com/office/officeart/2005/8/layout/list1"/>
    <dgm:cxn modelId="{DB5C74CA-3BCE-4D38-A119-573E727BC4BE}" srcId="{5645EFEF-752D-474D-8BF8-C879AB148971}" destId="{D3B8F7E9-FA94-4B85-BEDE-67D1EC6E6FDE}" srcOrd="5" destOrd="0" parTransId="{2AD1746B-9A6C-4033-99B9-65A20BE8AD8E}" sibTransId="{4D9DA8E8-9F02-41BC-BD11-8C950568B179}"/>
    <dgm:cxn modelId="{C41505F3-D00D-4F51-838A-40722394C1FA}" srcId="{5645EFEF-752D-474D-8BF8-C879AB148971}" destId="{D3760A5C-8937-42ED-A29C-A3CE5B34F386}" srcOrd="4" destOrd="0" parTransId="{6B03AECC-D3C1-42C5-BE43-62DBF6EA03EB}" sibTransId="{B5160092-E2FA-4A89-8E81-32863E43A076}"/>
    <dgm:cxn modelId="{5358F676-4F5F-4251-B4C4-AE79AD70F387}" type="presOf" srcId="{E42AB5C5-62BD-4A2F-8F6E-32D52A4916BB}" destId="{DBE79D28-F973-4721-BCB3-D81357411B00}" srcOrd="0" destOrd="0" presId="urn:microsoft.com/office/officeart/2005/8/layout/list1"/>
    <dgm:cxn modelId="{ADC0954A-7EE6-4534-95FD-86BF094EA422}" srcId="{5645EFEF-752D-474D-8BF8-C879AB148971}" destId="{C74CE175-2B62-4263-BAFD-9FDB232EC267}" srcOrd="7" destOrd="0" parTransId="{629465E9-D660-4F7A-BA58-E4946F050DC1}" sibTransId="{B280CB78-E1FA-40C9-876B-0511EF06E4D9}"/>
    <dgm:cxn modelId="{B5386EBF-9A5F-42DA-8391-15DC0D018044}" type="presParOf" srcId="{D1E73AF5-D3FC-494E-930D-418A88297485}" destId="{2A10F3FD-1D17-49C4-9627-48ADAEFB005D}" srcOrd="0" destOrd="0" presId="urn:microsoft.com/office/officeart/2005/8/layout/list1"/>
    <dgm:cxn modelId="{87214D37-A531-4802-812C-F1AEC9EECEEE}" type="presParOf" srcId="{2A10F3FD-1D17-49C4-9627-48ADAEFB005D}" destId="{30D97798-9B41-4582-AD93-EFF44AB0CB3E}" srcOrd="0" destOrd="0" presId="urn:microsoft.com/office/officeart/2005/8/layout/list1"/>
    <dgm:cxn modelId="{96D7F87A-8C8B-49F3-B5C6-2CA6DFD33B7F}" type="presParOf" srcId="{2A10F3FD-1D17-49C4-9627-48ADAEFB005D}" destId="{22E4E921-F5EC-4419-8F60-90D3E01311AF}" srcOrd="1" destOrd="0" presId="urn:microsoft.com/office/officeart/2005/8/layout/list1"/>
    <dgm:cxn modelId="{F25A33D6-26BA-438A-BD66-85A54BE7B6D2}" type="presParOf" srcId="{D1E73AF5-D3FC-494E-930D-418A88297485}" destId="{22B1BCBC-C663-4F98-92AE-8F87FA871721}" srcOrd="1" destOrd="0" presId="urn:microsoft.com/office/officeart/2005/8/layout/list1"/>
    <dgm:cxn modelId="{B808F0AC-1EBA-4A0B-BBA0-BF012B04F3A2}" type="presParOf" srcId="{D1E73AF5-D3FC-494E-930D-418A88297485}" destId="{B096930A-7A00-480F-8720-008AE6B77947}" srcOrd="2" destOrd="0" presId="urn:microsoft.com/office/officeart/2005/8/layout/list1"/>
    <dgm:cxn modelId="{3D19C0B5-D111-4F72-9B06-D20666052531}" type="presParOf" srcId="{D1E73AF5-D3FC-494E-930D-418A88297485}" destId="{6296A228-4829-4D28-8FD0-566E6F513A0A}" srcOrd="3" destOrd="0" presId="urn:microsoft.com/office/officeart/2005/8/layout/list1"/>
    <dgm:cxn modelId="{D5861D49-B198-4130-910B-B3B83805393C}" type="presParOf" srcId="{D1E73AF5-D3FC-494E-930D-418A88297485}" destId="{A0F16E86-A5C7-400E-B82B-B19A38102350}" srcOrd="4" destOrd="0" presId="urn:microsoft.com/office/officeart/2005/8/layout/list1"/>
    <dgm:cxn modelId="{DF19AD77-9AEE-47B0-BE13-E552CFC052F1}" type="presParOf" srcId="{A0F16E86-A5C7-400E-B82B-B19A38102350}" destId="{C3511200-587A-4FDF-950B-A9BD12A6848C}" srcOrd="0" destOrd="0" presId="urn:microsoft.com/office/officeart/2005/8/layout/list1"/>
    <dgm:cxn modelId="{7DEC0B07-05F6-4F75-BFEE-59F00EA1D6D7}" type="presParOf" srcId="{A0F16E86-A5C7-400E-B82B-B19A38102350}" destId="{71925C8C-E453-465E-AB38-90617FE47D8B}" srcOrd="1" destOrd="0" presId="urn:microsoft.com/office/officeart/2005/8/layout/list1"/>
    <dgm:cxn modelId="{F3B56195-7E97-4C92-A97F-E2326D683A10}" type="presParOf" srcId="{D1E73AF5-D3FC-494E-930D-418A88297485}" destId="{47347F19-A781-425C-B2B2-6597884E35A3}" srcOrd="5" destOrd="0" presId="urn:microsoft.com/office/officeart/2005/8/layout/list1"/>
    <dgm:cxn modelId="{2E2E835A-37E8-497C-AC9C-E87FCE9A86D9}" type="presParOf" srcId="{D1E73AF5-D3FC-494E-930D-418A88297485}" destId="{079997A5-BDB8-4600-B5E0-24937BA0ACB7}" srcOrd="6" destOrd="0" presId="urn:microsoft.com/office/officeart/2005/8/layout/list1"/>
    <dgm:cxn modelId="{02674029-FCFA-4CF8-8362-3E6B810DE177}" type="presParOf" srcId="{D1E73AF5-D3FC-494E-930D-418A88297485}" destId="{362498DB-C7B8-4226-B558-64506CCB31DC}" srcOrd="7" destOrd="0" presId="urn:microsoft.com/office/officeart/2005/8/layout/list1"/>
    <dgm:cxn modelId="{BCE619DF-9439-4BA4-8FF3-8ABFC5A2CE22}" type="presParOf" srcId="{D1E73AF5-D3FC-494E-930D-418A88297485}" destId="{2C0AE411-75C1-418B-8052-2A4DBB25B58E}" srcOrd="8" destOrd="0" presId="urn:microsoft.com/office/officeart/2005/8/layout/list1"/>
    <dgm:cxn modelId="{BDF01495-CD05-43B6-922B-9F1C358ADFEF}" type="presParOf" srcId="{2C0AE411-75C1-418B-8052-2A4DBB25B58E}" destId="{483B19D6-5C4C-4B19-8211-7809C837BF48}" srcOrd="0" destOrd="0" presId="urn:microsoft.com/office/officeart/2005/8/layout/list1"/>
    <dgm:cxn modelId="{4EB9F716-5D15-4A09-B3DF-1ED4FC3C5E19}" type="presParOf" srcId="{2C0AE411-75C1-418B-8052-2A4DBB25B58E}" destId="{4B3643EF-2FBC-4575-B3E3-D8251CF2B85D}" srcOrd="1" destOrd="0" presId="urn:microsoft.com/office/officeart/2005/8/layout/list1"/>
    <dgm:cxn modelId="{75F97E8A-2C11-40B5-ACDC-E38CB2AC07F3}" type="presParOf" srcId="{D1E73AF5-D3FC-494E-930D-418A88297485}" destId="{78E85A9B-D211-4415-B824-0D51FC87CD28}" srcOrd="9" destOrd="0" presId="urn:microsoft.com/office/officeart/2005/8/layout/list1"/>
    <dgm:cxn modelId="{F779326A-4C81-406E-8F58-63E888B0EB8E}" type="presParOf" srcId="{D1E73AF5-D3FC-494E-930D-418A88297485}" destId="{F5E00534-891F-4100-8DD1-9772277E6DED}" srcOrd="10" destOrd="0" presId="urn:microsoft.com/office/officeart/2005/8/layout/list1"/>
    <dgm:cxn modelId="{1CD6319F-E589-441E-A9D3-5156B170286B}" type="presParOf" srcId="{D1E73AF5-D3FC-494E-930D-418A88297485}" destId="{31E23F40-97BE-49E5-849C-8B79B5A9731A}" srcOrd="11" destOrd="0" presId="urn:microsoft.com/office/officeart/2005/8/layout/list1"/>
    <dgm:cxn modelId="{637FC65C-D43C-45D6-974E-DE1C5E604C1B}" type="presParOf" srcId="{D1E73AF5-D3FC-494E-930D-418A88297485}" destId="{BD53897C-D830-4FFA-8632-4D62C31B2E2F}" srcOrd="12" destOrd="0" presId="urn:microsoft.com/office/officeart/2005/8/layout/list1"/>
    <dgm:cxn modelId="{84FCC2F5-DAC8-4D09-B987-20F925E1D1A1}" type="presParOf" srcId="{BD53897C-D830-4FFA-8632-4D62C31B2E2F}" destId="{44E25311-673E-4706-A320-AC67F007FD6C}" srcOrd="0" destOrd="0" presId="urn:microsoft.com/office/officeart/2005/8/layout/list1"/>
    <dgm:cxn modelId="{8918E042-E9C6-4053-A255-BFB1BBCACDC6}" type="presParOf" srcId="{BD53897C-D830-4FFA-8632-4D62C31B2E2F}" destId="{C9BEF312-F242-4F00-AE81-CB0F082B0299}" srcOrd="1" destOrd="0" presId="urn:microsoft.com/office/officeart/2005/8/layout/list1"/>
    <dgm:cxn modelId="{7FF269CA-9B30-41EB-9F7D-81D57D7BEEDD}" type="presParOf" srcId="{D1E73AF5-D3FC-494E-930D-418A88297485}" destId="{42990093-7FD1-4777-8087-81E0358D8776}" srcOrd="13" destOrd="0" presId="urn:microsoft.com/office/officeart/2005/8/layout/list1"/>
    <dgm:cxn modelId="{F4C17AA6-D4CC-4DBB-BEF5-1B2290613A65}" type="presParOf" srcId="{D1E73AF5-D3FC-494E-930D-418A88297485}" destId="{8EBE5816-9DCD-4792-89AC-91504D891848}" srcOrd="14" destOrd="0" presId="urn:microsoft.com/office/officeart/2005/8/layout/list1"/>
    <dgm:cxn modelId="{4920E091-7314-4E39-9BF3-8B98D3FDEF96}" type="presParOf" srcId="{D1E73AF5-D3FC-494E-930D-418A88297485}" destId="{E51504E9-2125-4582-9373-1F61546A3216}" srcOrd="15" destOrd="0" presId="urn:microsoft.com/office/officeart/2005/8/layout/list1"/>
    <dgm:cxn modelId="{55413544-BAE2-453D-89A4-D4E41F0B3F0A}" type="presParOf" srcId="{D1E73AF5-D3FC-494E-930D-418A88297485}" destId="{A963B8F7-3368-40D4-8461-F5E8AB1C79E8}" srcOrd="16" destOrd="0" presId="urn:microsoft.com/office/officeart/2005/8/layout/list1"/>
    <dgm:cxn modelId="{30A616D8-AB65-4C76-B80B-E715DC98FA44}" type="presParOf" srcId="{A963B8F7-3368-40D4-8461-F5E8AB1C79E8}" destId="{48AD32FE-8010-4E8B-B330-C13239435075}" srcOrd="0" destOrd="0" presId="urn:microsoft.com/office/officeart/2005/8/layout/list1"/>
    <dgm:cxn modelId="{2FC88FA3-F2F4-4BF0-993E-5BB2AC39DC7D}" type="presParOf" srcId="{A963B8F7-3368-40D4-8461-F5E8AB1C79E8}" destId="{F2AE71C9-BDC0-414B-B94A-E9817E2E8F7F}" srcOrd="1" destOrd="0" presId="urn:microsoft.com/office/officeart/2005/8/layout/list1"/>
    <dgm:cxn modelId="{5009A456-C6C0-4CA4-9121-EAFA62011F93}" type="presParOf" srcId="{D1E73AF5-D3FC-494E-930D-418A88297485}" destId="{674124C6-ADCB-423D-A474-1D284BBC6F7D}" srcOrd="17" destOrd="0" presId="urn:microsoft.com/office/officeart/2005/8/layout/list1"/>
    <dgm:cxn modelId="{FB67E7EF-020B-4A34-945C-62D57CD27781}" type="presParOf" srcId="{D1E73AF5-D3FC-494E-930D-418A88297485}" destId="{D5930BAE-8080-47AE-82D8-A2D8AD949CEB}" srcOrd="18" destOrd="0" presId="urn:microsoft.com/office/officeart/2005/8/layout/list1"/>
    <dgm:cxn modelId="{EE0010E3-2AB5-47AF-AC47-43CC750F7165}" type="presParOf" srcId="{D1E73AF5-D3FC-494E-930D-418A88297485}" destId="{B641140E-29CD-4573-A29B-4C386951D421}" srcOrd="19" destOrd="0" presId="urn:microsoft.com/office/officeart/2005/8/layout/list1"/>
    <dgm:cxn modelId="{631AC52C-5487-415E-9F18-5DFB6EDE1B8D}" type="presParOf" srcId="{D1E73AF5-D3FC-494E-930D-418A88297485}" destId="{D0ACB33E-5D66-4183-A069-0BDCC675FD93}" srcOrd="20" destOrd="0" presId="urn:microsoft.com/office/officeart/2005/8/layout/list1"/>
    <dgm:cxn modelId="{8FE78568-FC3D-4AE7-951A-420D50AB1DBD}" type="presParOf" srcId="{D0ACB33E-5D66-4183-A069-0BDCC675FD93}" destId="{506E6F29-3614-4978-805C-2066888B19C8}" srcOrd="0" destOrd="0" presId="urn:microsoft.com/office/officeart/2005/8/layout/list1"/>
    <dgm:cxn modelId="{5A49109A-932C-4602-9C21-B5DC1FD0E0F2}" type="presParOf" srcId="{D0ACB33E-5D66-4183-A069-0BDCC675FD93}" destId="{25234672-12C0-4963-BCDA-0901B257F83F}" srcOrd="1" destOrd="0" presId="urn:microsoft.com/office/officeart/2005/8/layout/list1"/>
    <dgm:cxn modelId="{34E382AC-98CC-4CCE-A908-4C29D1F6A7DE}" type="presParOf" srcId="{D1E73AF5-D3FC-494E-930D-418A88297485}" destId="{C7C9BED8-BC1F-4326-9098-F6CED240A963}" srcOrd="21" destOrd="0" presId="urn:microsoft.com/office/officeart/2005/8/layout/list1"/>
    <dgm:cxn modelId="{906908CA-F24D-4CAE-A595-01CDAC1A8945}" type="presParOf" srcId="{D1E73AF5-D3FC-494E-930D-418A88297485}" destId="{73130520-39C5-4474-8F90-D71684D4EC83}" srcOrd="22" destOrd="0" presId="urn:microsoft.com/office/officeart/2005/8/layout/list1"/>
    <dgm:cxn modelId="{24AB354A-5D23-409D-BCCC-2BBE6FA20091}" type="presParOf" srcId="{D1E73AF5-D3FC-494E-930D-418A88297485}" destId="{CEFC7CB5-7044-4FD2-A341-95BAE4B0310A}" srcOrd="23" destOrd="0" presId="urn:microsoft.com/office/officeart/2005/8/layout/list1"/>
    <dgm:cxn modelId="{E3B15049-249D-4CDF-94ED-2FCFA32BEEE9}" type="presParOf" srcId="{D1E73AF5-D3FC-494E-930D-418A88297485}" destId="{E159029E-2747-4E4C-89B1-0B98BCFA9116}" srcOrd="24" destOrd="0" presId="urn:microsoft.com/office/officeart/2005/8/layout/list1"/>
    <dgm:cxn modelId="{7A5222B4-A8DD-41D9-8714-BF12DD2F6737}" type="presParOf" srcId="{E159029E-2747-4E4C-89B1-0B98BCFA9116}" destId="{1E9A5CEF-BA0E-47AA-94E3-FA81D81511BA}" srcOrd="0" destOrd="0" presId="urn:microsoft.com/office/officeart/2005/8/layout/list1"/>
    <dgm:cxn modelId="{C3296B2B-93AD-4CC1-9FF8-98B7F80A3108}" type="presParOf" srcId="{E159029E-2747-4E4C-89B1-0B98BCFA9116}" destId="{B88FBCF5-7BE7-449E-8976-34AC7ED19E18}" srcOrd="1" destOrd="0" presId="urn:microsoft.com/office/officeart/2005/8/layout/list1"/>
    <dgm:cxn modelId="{F392A4AC-EBB2-4FB9-A862-7B96CD5D8C8A}" type="presParOf" srcId="{D1E73AF5-D3FC-494E-930D-418A88297485}" destId="{8438878F-B7CA-4210-968A-2932063B924F}" srcOrd="25" destOrd="0" presId="urn:microsoft.com/office/officeart/2005/8/layout/list1"/>
    <dgm:cxn modelId="{2A2EB616-26CF-4F39-BB8B-E67C035CCA2D}" type="presParOf" srcId="{D1E73AF5-D3FC-494E-930D-418A88297485}" destId="{F91BC244-5FA4-4247-B8E1-FB5C89AA3F04}" srcOrd="26" destOrd="0" presId="urn:microsoft.com/office/officeart/2005/8/layout/list1"/>
    <dgm:cxn modelId="{6345A0EF-3D5A-48CD-B7BF-8B4DAF206811}" type="presParOf" srcId="{D1E73AF5-D3FC-494E-930D-418A88297485}" destId="{1518D963-BA4B-451C-B81A-1E3FC43E3B01}" srcOrd="27" destOrd="0" presId="urn:microsoft.com/office/officeart/2005/8/layout/list1"/>
    <dgm:cxn modelId="{0AEF6998-EEB7-4CCB-A4C6-774719929CA5}" type="presParOf" srcId="{D1E73AF5-D3FC-494E-930D-418A88297485}" destId="{22AB01DA-4851-4E68-8956-79B1DDFDE783}" srcOrd="28" destOrd="0" presId="urn:microsoft.com/office/officeart/2005/8/layout/list1"/>
    <dgm:cxn modelId="{F0111A49-9B3D-45F2-8B65-52B4AC265B48}" type="presParOf" srcId="{22AB01DA-4851-4E68-8956-79B1DDFDE783}" destId="{47F546B1-236B-4181-9499-7AA596E8420B}" srcOrd="0" destOrd="0" presId="urn:microsoft.com/office/officeart/2005/8/layout/list1"/>
    <dgm:cxn modelId="{8B169453-752B-4FCE-971F-AFD3AB7606F4}" type="presParOf" srcId="{22AB01DA-4851-4E68-8956-79B1DDFDE783}" destId="{19F5D3E5-9E2D-4D18-B051-6D4B0B24ABB6}" srcOrd="1" destOrd="0" presId="urn:microsoft.com/office/officeart/2005/8/layout/list1"/>
    <dgm:cxn modelId="{5ADD96C2-E12B-4E91-AED6-BEE296ED239D}" type="presParOf" srcId="{D1E73AF5-D3FC-494E-930D-418A88297485}" destId="{9866EFFD-F09B-4737-8F46-8CCD2D1F53AC}" srcOrd="29" destOrd="0" presId="urn:microsoft.com/office/officeart/2005/8/layout/list1"/>
    <dgm:cxn modelId="{0D2A2650-5E74-4A84-8CA2-D2F4CC48947B}" type="presParOf" srcId="{D1E73AF5-D3FC-494E-930D-418A88297485}" destId="{FA224919-07AD-4B86-90D0-350E314668CD}" srcOrd="30" destOrd="0" presId="urn:microsoft.com/office/officeart/2005/8/layout/list1"/>
    <dgm:cxn modelId="{DF736462-0127-4E6D-A684-F5BA0D11A8A6}" type="presParOf" srcId="{D1E73AF5-D3FC-494E-930D-418A88297485}" destId="{A674B311-03C5-458D-9DFC-9D182C2F92C9}" srcOrd="31" destOrd="0" presId="urn:microsoft.com/office/officeart/2005/8/layout/list1"/>
    <dgm:cxn modelId="{82BDE77A-A4C9-4490-B173-B30E99C99F27}" type="presParOf" srcId="{D1E73AF5-D3FC-494E-930D-418A88297485}" destId="{9929B2FB-1C8C-40BC-BB1F-76593BB3C322}" srcOrd="32" destOrd="0" presId="urn:microsoft.com/office/officeart/2005/8/layout/list1"/>
    <dgm:cxn modelId="{68A86849-DC0F-4810-9380-E41D6368FC61}" type="presParOf" srcId="{9929B2FB-1C8C-40BC-BB1F-76593BB3C322}" destId="{DBE79D28-F973-4721-BCB3-D81357411B00}" srcOrd="0" destOrd="0" presId="urn:microsoft.com/office/officeart/2005/8/layout/list1"/>
    <dgm:cxn modelId="{EA23392A-696B-4508-8D90-ACEF10E18089}" type="presParOf" srcId="{9929B2FB-1C8C-40BC-BB1F-76593BB3C322}" destId="{2B492E23-A8F6-4B97-94AE-AE7ACC66845A}" srcOrd="1" destOrd="0" presId="urn:microsoft.com/office/officeart/2005/8/layout/list1"/>
    <dgm:cxn modelId="{F8CEC6B5-C56F-4CE8-B664-A771A9B8A331}" type="presParOf" srcId="{D1E73AF5-D3FC-494E-930D-418A88297485}" destId="{D77CD28E-CC76-4A9F-9CF3-CB7165A70727}" srcOrd="33" destOrd="0" presId="urn:microsoft.com/office/officeart/2005/8/layout/list1"/>
    <dgm:cxn modelId="{C5C0714A-442B-4606-9DB1-F0B568F8B272}" type="presParOf" srcId="{D1E73AF5-D3FC-494E-930D-418A88297485}" destId="{F83072CE-1CC0-4DA7-863B-EA3FBF8329CF}" srcOrd="34" destOrd="0" presId="urn:microsoft.com/office/officeart/2005/8/layout/list1"/>
    <dgm:cxn modelId="{0CF0B9C3-007B-41EB-A420-DE854790EEE0}" type="presParOf" srcId="{D1E73AF5-D3FC-494E-930D-418A88297485}" destId="{D9671E18-388F-4C3E-A597-7F4CB47AE78B}" srcOrd="35" destOrd="0" presId="urn:microsoft.com/office/officeart/2005/8/layout/list1"/>
    <dgm:cxn modelId="{58A5B425-443F-44CE-B578-80B9E914B778}" type="presParOf" srcId="{D1E73AF5-D3FC-494E-930D-418A88297485}" destId="{6BEA5D2F-670D-453F-B2C4-0A8BB438656A}" srcOrd="36" destOrd="0" presId="urn:microsoft.com/office/officeart/2005/8/layout/list1"/>
    <dgm:cxn modelId="{63D1B03E-98D6-4A6F-8187-1501BB48AB18}" type="presParOf" srcId="{6BEA5D2F-670D-453F-B2C4-0A8BB438656A}" destId="{9C963207-B329-4974-B78A-30C1087A14D1}" srcOrd="0" destOrd="0" presId="urn:microsoft.com/office/officeart/2005/8/layout/list1"/>
    <dgm:cxn modelId="{D0DD4998-7B3A-4C3F-8251-627C0378E712}" type="presParOf" srcId="{6BEA5D2F-670D-453F-B2C4-0A8BB438656A}" destId="{BC263486-53E3-4F7D-9A1D-4B575B8AA1D3}" srcOrd="1" destOrd="0" presId="urn:microsoft.com/office/officeart/2005/8/layout/list1"/>
    <dgm:cxn modelId="{DA254719-2554-4F0F-BE7B-8B732A030986}" type="presParOf" srcId="{D1E73AF5-D3FC-494E-930D-418A88297485}" destId="{D1C028E7-7433-4009-B680-37E483F3F22A}" srcOrd="37" destOrd="0" presId="urn:microsoft.com/office/officeart/2005/8/layout/list1"/>
    <dgm:cxn modelId="{16AA6D7D-FDB5-46DA-8305-2B9C36ACDCCC}" type="presParOf" srcId="{D1E73AF5-D3FC-494E-930D-418A88297485}" destId="{CFF3081A-BE33-4DDE-8221-33B50EA2073E}" srcOrd="3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45EFEF-752D-474D-8BF8-C879AB148971}"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EC"/>
        </a:p>
      </dgm:t>
    </dgm:pt>
    <dgm:pt modelId="{3BF9D60B-F032-4D72-80F4-CABECDE814ED}">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INTRODUCCIÓN</a:t>
          </a:r>
        </a:p>
      </dgm:t>
    </dgm:pt>
    <dgm:pt modelId="{5388DCF2-6630-468C-BBFD-07A0A6F4A369}" type="parTrans" cxnId="{DAFCA4F3-3095-42D0-A2CF-3DE6D46C52F6}">
      <dgm:prSet/>
      <dgm:spPr/>
      <dgm:t>
        <a:bodyPr/>
        <a:lstStyle/>
        <a:p>
          <a:endParaRPr lang="es-EC"/>
        </a:p>
      </dgm:t>
    </dgm:pt>
    <dgm:pt modelId="{5DB76A2D-B526-4C06-BEC3-1BC43EF890DE}" type="sibTrans" cxnId="{DAFCA4F3-3095-42D0-A2CF-3DE6D46C52F6}">
      <dgm:prSet/>
      <dgm:spPr/>
      <dgm:t>
        <a:bodyPr/>
        <a:lstStyle/>
        <a:p>
          <a:endParaRPr lang="es-EC"/>
        </a:p>
      </dgm:t>
    </dgm:pt>
    <dgm:pt modelId="{31450984-9338-4AE9-80FB-D221714F671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SISTEMA DE PROPULSIÓN PRINCIPAL</a:t>
          </a:r>
        </a:p>
      </dgm:t>
    </dgm:pt>
    <dgm:pt modelId="{D3F6F5CE-4306-4138-806C-8316891831A0}" type="parTrans" cxnId="{B6E620D6-38AF-4FA9-A0C6-73D07E344BE0}">
      <dgm:prSet/>
      <dgm:spPr/>
      <dgm:t>
        <a:bodyPr/>
        <a:lstStyle/>
        <a:p>
          <a:endParaRPr lang="es-EC"/>
        </a:p>
      </dgm:t>
    </dgm:pt>
    <dgm:pt modelId="{9EF54707-1E85-44E9-850E-7B95329BAC57}" type="sibTrans" cxnId="{B6E620D6-38AF-4FA9-A0C6-73D07E344BE0}">
      <dgm:prSet/>
      <dgm:spPr/>
      <dgm:t>
        <a:bodyPr/>
        <a:lstStyle/>
        <a:p>
          <a:endParaRPr lang="es-EC"/>
        </a:p>
      </dgm:t>
    </dgm:pt>
    <dgm:pt modelId="{C74CE175-2B62-4263-BAFD-9FDB232EC267}">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PROPUESTA</a:t>
          </a:r>
        </a:p>
      </dgm:t>
    </dgm:pt>
    <dgm:pt modelId="{629465E9-D660-4F7A-BA58-E4946F050DC1}" type="parTrans" cxnId="{ADC0954A-7EE6-4534-95FD-86BF094EA422}">
      <dgm:prSet/>
      <dgm:spPr/>
      <dgm:t>
        <a:bodyPr/>
        <a:lstStyle/>
        <a:p>
          <a:endParaRPr lang="es-EC"/>
        </a:p>
      </dgm:t>
    </dgm:pt>
    <dgm:pt modelId="{B280CB78-E1FA-40C9-876B-0511EF06E4D9}" type="sibTrans" cxnId="{ADC0954A-7EE6-4534-95FD-86BF094EA422}">
      <dgm:prSet/>
      <dgm:spPr/>
      <dgm:t>
        <a:bodyPr/>
        <a:lstStyle/>
        <a:p>
          <a:endParaRPr lang="es-EC"/>
        </a:p>
      </dgm:t>
    </dgm:pt>
    <dgm:pt modelId="{D3760A5C-8937-42ED-A29C-A3CE5B34F386}">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PARÁMETROS DE OPERACIÓN DE LA MM.PP.</a:t>
          </a:r>
          <a:endParaRPr lang="es-EC" sz="2400" dirty="0"/>
        </a:p>
      </dgm:t>
    </dgm:pt>
    <dgm:pt modelId="{B5160092-E2FA-4A89-8E81-32863E43A076}" type="sibTrans" cxnId="{C41505F3-D00D-4F51-838A-40722394C1FA}">
      <dgm:prSet/>
      <dgm:spPr/>
      <dgm:t>
        <a:bodyPr/>
        <a:lstStyle/>
        <a:p>
          <a:endParaRPr lang="es-EC"/>
        </a:p>
      </dgm:t>
    </dgm:pt>
    <dgm:pt modelId="{6B03AECC-D3C1-42C5-BE43-62DBF6EA03EB}" type="parTrans" cxnId="{C41505F3-D00D-4F51-838A-40722394C1FA}">
      <dgm:prSet/>
      <dgm:spPr/>
      <dgm:t>
        <a:bodyPr/>
        <a:lstStyle/>
        <a:p>
          <a:endParaRPr lang="es-EC"/>
        </a:p>
      </dgm:t>
    </dgm:pt>
    <dgm:pt modelId="{AFE74F3A-D231-43C5-ADF8-466C5A24F0DE}">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RECOMENDACIONES</a:t>
          </a:r>
        </a:p>
      </dgm:t>
    </dgm:pt>
    <dgm:pt modelId="{6294E20E-EC74-4B3F-83E6-B672C7D2644A}" type="parTrans" cxnId="{965884B8-FAFC-4414-96CB-3A0FCC8ECFE0}">
      <dgm:prSet/>
      <dgm:spPr/>
      <dgm:t>
        <a:bodyPr/>
        <a:lstStyle/>
        <a:p>
          <a:endParaRPr lang="es-EC"/>
        </a:p>
      </dgm:t>
    </dgm:pt>
    <dgm:pt modelId="{6EADF704-525C-436A-B57B-3B1172B50662}" type="sibTrans" cxnId="{965884B8-FAFC-4414-96CB-3A0FCC8ECFE0}">
      <dgm:prSet/>
      <dgm:spPr/>
      <dgm:t>
        <a:bodyPr/>
        <a:lstStyle/>
        <a:p>
          <a:endParaRPr lang="es-EC"/>
        </a:p>
      </dgm:t>
    </dgm:pt>
    <dgm:pt modelId="{E42AB5C5-62BD-4A2F-8F6E-32D52A4916BB}">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CONCLUSIONES</a:t>
          </a:r>
        </a:p>
      </dgm:t>
    </dgm:pt>
    <dgm:pt modelId="{4E236B4B-8310-46C6-864A-F746815EA4AE}" type="parTrans" cxnId="{CE2CF1F3-48E2-414E-8F4F-40417882314C}">
      <dgm:prSet/>
      <dgm:spPr/>
      <dgm:t>
        <a:bodyPr/>
        <a:lstStyle/>
        <a:p>
          <a:endParaRPr lang="es-EC"/>
        </a:p>
      </dgm:t>
    </dgm:pt>
    <dgm:pt modelId="{DD39FAD9-AACE-4869-9482-B4BD2EB8CE5C}" type="sibTrans" cxnId="{CE2CF1F3-48E2-414E-8F4F-40417882314C}">
      <dgm:prSet/>
      <dgm:spPr/>
      <dgm:t>
        <a:bodyPr/>
        <a:lstStyle/>
        <a:p>
          <a:endParaRPr lang="es-EC"/>
        </a:p>
      </dgm:t>
    </dgm:pt>
    <dgm:pt modelId="{624F1306-FDE3-428C-ACBC-9E916913F080}">
      <dgm:prSet phldrT="[Texto]" custT="1"/>
      <dgm:spPr>
        <a:solidFill>
          <a:srgbClr val="0020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 GENERAL</a:t>
          </a:r>
        </a:p>
      </dgm:t>
    </dgm:pt>
    <dgm:pt modelId="{01E72634-B33C-4010-80BE-00CDECD0D400}" type="parTrans" cxnId="{DB2915FE-A965-482A-9284-D669218AB4DE}">
      <dgm:prSet/>
      <dgm:spPr/>
      <dgm:t>
        <a:bodyPr/>
        <a:lstStyle/>
        <a:p>
          <a:endParaRPr lang="es-EC"/>
        </a:p>
      </dgm:t>
    </dgm:pt>
    <dgm:pt modelId="{DB1A910D-D729-4807-A121-D7B975B85A68}" type="sibTrans" cxnId="{DB2915FE-A965-482A-9284-D669218AB4DE}">
      <dgm:prSet/>
      <dgm:spPr/>
      <dgm:t>
        <a:bodyPr/>
        <a:lstStyle/>
        <a:p>
          <a:endParaRPr lang="es-EC"/>
        </a:p>
      </dgm:t>
    </dgm:pt>
    <dgm:pt modelId="{4060A33F-B485-4655-AED9-6DD2E163CFAC}">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OBJETIVOS ESPECÍFICOS</a:t>
          </a:r>
        </a:p>
      </dgm:t>
    </dgm:pt>
    <dgm:pt modelId="{DB5A18BC-5DD9-486F-A763-0356F96B51DA}" type="parTrans" cxnId="{2336C8DB-3352-4637-A84D-210A990CD00B}">
      <dgm:prSet/>
      <dgm:spPr/>
      <dgm:t>
        <a:bodyPr/>
        <a:lstStyle/>
        <a:p>
          <a:endParaRPr lang="es-EC"/>
        </a:p>
      </dgm:t>
    </dgm:pt>
    <dgm:pt modelId="{7518BC07-6A19-48B8-AEB0-789DC217CF24}" type="sibTrans" cxnId="{2336C8DB-3352-4637-A84D-210A990CD00B}">
      <dgm:prSet/>
      <dgm:spPr/>
      <dgm:t>
        <a:bodyPr/>
        <a:lstStyle/>
        <a:p>
          <a:endParaRPr lang="es-EC"/>
        </a:p>
      </dgm:t>
    </dgm:pt>
    <dgm:pt modelId="{5D6EE85F-CB29-48F3-93E9-0A12EB842ADF}">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SINTESIS DE ENCUESTA</a:t>
          </a:r>
          <a:endParaRPr lang="es-EC" sz="2400" dirty="0"/>
        </a:p>
      </dgm:t>
    </dgm:pt>
    <dgm:pt modelId="{541AF361-11F3-4D1D-86C7-DB65FDAE4634}" type="parTrans" cxnId="{C4FCA24C-B511-4F92-91FC-E7980A7E554C}">
      <dgm:prSet/>
      <dgm:spPr/>
      <dgm:t>
        <a:bodyPr/>
        <a:lstStyle/>
        <a:p>
          <a:endParaRPr lang="es-EC"/>
        </a:p>
      </dgm:t>
    </dgm:pt>
    <dgm:pt modelId="{539BB762-F5BD-456C-8357-0F49F2D017FE}" type="sibTrans" cxnId="{C4FCA24C-B511-4F92-91FC-E7980A7E554C}">
      <dgm:prSet/>
      <dgm:spPr/>
      <dgm:t>
        <a:bodyPr/>
        <a:lstStyle/>
        <a:p>
          <a:endParaRPr lang="es-EC"/>
        </a:p>
      </dgm:t>
    </dgm:pt>
    <dgm:pt modelId="{D3B8F7E9-FA94-4B85-BEDE-67D1EC6E6FD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FENÓMENOS METEOROLÓGICOS </a:t>
          </a:r>
          <a:endParaRPr lang="es-EC" sz="2400" dirty="0"/>
        </a:p>
      </dgm:t>
    </dgm:pt>
    <dgm:pt modelId="{2AD1746B-9A6C-4033-99B9-65A20BE8AD8E}" type="parTrans" cxnId="{DB5C74CA-3BCE-4D38-A119-573E727BC4BE}">
      <dgm:prSet/>
      <dgm:spPr/>
      <dgm:t>
        <a:bodyPr/>
        <a:lstStyle/>
        <a:p>
          <a:endParaRPr lang="es-EC"/>
        </a:p>
      </dgm:t>
    </dgm:pt>
    <dgm:pt modelId="{4D9DA8E8-9F02-41BC-BD11-8C950568B179}" type="sibTrans" cxnId="{DB5C74CA-3BCE-4D38-A119-573E727BC4BE}">
      <dgm:prSet/>
      <dgm:spPr/>
      <dgm:t>
        <a:bodyPr/>
        <a:lstStyle/>
        <a:p>
          <a:endParaRPr lang="es-EC"/>
        </a:p>
      </dgm:t>
    </dgm:pt>
    <dgm:pt modelId="{D1E73AF5-D3FC-494E-930D-418A88297485}" type="pres">
      <dgm:prSet presAssocID="{5645EFEF-752D-474D-8BF8-C879AB148971}" presName="linear" presStyleCnt="0">
        <dgm:presLayoutVars>
          <dgm:dir/>
          <dgm:animLvl val="lvl"/>
          <dgm:resizeHandles val="exact"/>
        </dgm:presLayoutVars>
      </dgm:prSet>
      <dgm:spPr/>
      <dgm:t>
        <a:bodyPr/>
        <a:lstStyle/>
        <a:p>
          <a:endParaRPr lang="es-EC"/>
        </a:p>
      </dgm:t>
    </dgm:pt>
    <dgm:pt modelId="{2A10F3FD-1D17-49C4-9627-48ADAEFB005D}" type="pres">
      <dgm:prSet presAssocID="{3BF9D60B-F032-4D72-80F4-CABECDE814ED}" presName="parentLin" presStyleCnt="0"/>
      <dgm:spPr/>
    </dgm:pt>
    <dgm:pt modelId="{30D97798-9B41-4582-AD93-EFF44AB0CB3E}" type="pres">
      <dgm:prSet presAssocID="{3BF9D60B-F032-4D72-80F4-CABECDE814ED}" presName="parentLeftMargin" presStyleLbl="node1" presStyleIdx="0" presStyleCnt="10"/>
      <dgm:spPr/>
      <dgm:t>
        <a:bodyPr/>
        <a:lstStyle/>
        <a:p>
          <a:endParaRPr lang="es-EC"/>
        </a:p>
      </dgm:t>
    </dgm:pt>
    <dgm:pt modelId="{22E4E921-F5EC-4419-8F60-90D3E01311AF}" type="pres">
      <dgm:prSet presAssocID="{3BF9D60B-F032-4D72-80F4-CABECDE814ED}" presName="parentText" presStyleLbl="node1" presStyleIdx="0" presStyleCnt="10" custScaleX="125284" custScaleY="151318">
        <dgm:presLayoutVars>
          <dgm:chMax val="0"/>
          <dgm:bulletEnabled val="1"/>
        </dgm:presLayoutVars>
      </dgm:prSet>
      <dgm:spPr/>
      <dgm:t>
        <a:bodyPr/>
        <a:lstStyle/>
        <a:p>
          <a:endParaRPr lang="es-EC"/>
        </a:p>
      </dgm:t>
    </dgm:pt>
    <dgm:pt modelId="{22B1BCBC-C663-4F98-92AE-8F87FA871721}" type="pres">
      <dgm:prSet presAssocID="{3BF9D60B-F032-4D72-80F4-CABECDE814ED}" presName="negativeSpace" presStyleCnt="0"/>
      <dgm:spPr/>
    </dgm:pt>
    <dgm:pt modelId="{B096930A-7A00-480F-8720-008AE6B77947}" type="pres">
      <dgm:prSet presAssocID="{3BF9D60B-F032-4D72-80F4-CABECDE814ED}" presName="childText" presStyleLbl="conFgAcc1" presStyleIdx="0" presStyleCnt="10">
        <dgm:presLayoutVars>
          <dgm:bulletEnabled val="1"/>
        </dgm:presLayoutVars>
      </dgm:prSet>
      <dgm:spPr/>
    </dgm:pt>
    <dgm:pt modelId="{6296A228-4829-4D28-8FD0-566E6F513A0A}" type="pres">
      <dgm:prSet presAssocID="{5DB76A2D-B526-4C06-BEC3-1BC43EF890DE}" presName="spaceBetweenRectangles" presStyleCnt="0"/>
      <dgm:spPr/>
    </dgm:pt>
    <dgm:pt modelId="{A0F16E86-A5C7-400E-B82B-B19A38102350}" type="pres">
      <dgm:prSet presAssocID="{624F1306-FDE3-428C-ACBC-9E916913F080}" presName="parentLin" presStyleCnt="0"/>
      <dgm:spPr/>
    </dgm:pt>
    <dgm:pt modelId="{C3511200-587A-4FDF-950B-A9BD12A6848C}" type="pres">
      <dgm:prSet presAssocID="{624F1306-FDE3-428C-ACBC-9E916913F080}" presName="parentLeftMargin" presStyleLbl="node1" presStyleIdx="0" presStyleCnt="10"/>
      <dgm:spPr/>
      <dgm:t>
        <a:bodyPr/>
        <a:lstStyle/>
        <a:p>
          <a:endParaRPr lang="es-EC"/>
        </a:p>
      </dgm:t>
    </dgm:pt>
    <dgm:pt modelId="{71925C8C-E453-465E-AB38-90617FE47D8B}" type="pres">
      <dgm:prSet presAssocID="{624F1306-FDE3-428C-ACBC-9E916913F080}" presName="parentText" presStyleLbl="node1" presStyleIdx="1" presStyleCnt="10" custScaleX="125284" custScaleY="151318">
        <dgm:presLayoutVars>
          <dgm:chMax val="0"/>
          <dgm:bulletEnabled val="1"/>
        </dgm:presLayoutVars>
      </dgm:prSet>
      <dgm:spPr/>
      <dgm:t>
        <a:bodyPr/>
        <a:lstStyle/>
        <a:p>
          <a:endParaRPr lang="es-EC"/>
        </a:p>
      </dgm:t>
    </dgm:pt>
    <dgm:pt modelId="{47347F19-A781-425C-B2B2-6597884E35A3}" type="pres">
      <dgm:prSet presAssocID="{624F1306-FDE3-428C-ACBC-9E916913F080}" presName="negativeSpace" presStyleCnt="0"/>
      <dgm:spPr/>
    </dgm:pt>
    <dgm:pt modelId="{079997A5-BDB8-4600-B5E0-24937BA0ACB7}" type="pres">
      <dgm:prSet presAssocID="{624F1306-FDE3-428C-ACBC-9E916913F080}" presName="childText" presStyleLbl="conFgAcc1" presStyleIdx="1" presStyleCnt="10">
        <dgm:presLayoutVars>
          <dgm:bulletEnabled val="1"/>
        </dgm:presLayoutVars>
      </dgm:prSet>
      <dgm:spPr/>
    </dgm:pt>
    <dgm:pt modelId="{362498DB-C7B8-4226-B558-64506CCB31DC}" type="pres">
      <dgm:prSet presAssocID="{DB1A910D-D729-4807-A121-D7B975B85A68}" presName="spaceBetweenRectangles" presStyleCnt="0"/>
      <dgm:spPr/>
    </dgm:pt>
    <dgm:pt modelId="{2C0AE411-75C1-418B-8052-2A4DBB25B58E}" type="pres">
      <dgm:prSet presAssocID="{4060A33F-B485-4655-AED9-6DD2E163CFAC}" presName="parentLin" presStyleCnt="0"/>
      <dgm:spPr/>
    </dgm:pt>
    <dgm:pt modelId="{483B19D6-5C4C-4B19-8211-7809C837BF48}" type="pres">
      <dgm:prSet presAssocID="{4060A33F-B485-4655-AED9-6DD2E163CFAC}" presName="parentLeftMargin" presStyleLbl="node1" presStyleIdx="1" presStyleCnt="10"/>
      <dgm:spPr/>
      <dgm:t>
        <a:bodyPr/>
        <a:lstStyle/>
        <a:p>
          <a:endParaRPr lang="es-EC"/>
        </a:p>
      </dgm:t>
    </dgm:pt>
    <dgm:pt modelId="{4B3643EF-2FBC-4575-B3E3-D8251CF2B85D}" type="pres">
      <dgm:prSet presAssocID="{4060A33F-B485-4655-AED9-6DD2E163CFAC}" presName="parentText" presStyleLbl="node1" presStyleIdx="2" presStyleCnt="10" custScaleX="125284" custScaleY="151318">
        <dgm:presLayoutVars>
          <dgm:chMax val="0"/>
          <dgm:bulletEnabled val="1"/>
        </dgm:presLayoutVars>
      </dgm:prSet>
      <dgm:spPr/>
      <dgm:t>
        <a:bodyPr/>
        <a:lstStyle/>
        <a:p>
          <a:endParaRPr lang="es-EC"/>
        </a:p>
      </dgm:t>
    </dgm:pt>
    <dgm:pt modelId="{78E85A9B-D211-4415-B824-0D51FC87CD28}" type="pres">
      <dgm:prSet presAssocID="{4060A33F-B485-4655-AED9-6DD2E163CFAC}" presName="negativeSpace" presStyleCnt="0"/>
      <dgm:spPr/>
    </dgm:pt>
    <dgm:pt modelId="{F5E00534-891F-4100-8DD1-9772277E6DED}" type="pres">
      <dgm:prSet presAssocID="{4060A33F-B485-4655-AED9-6DD2E163CFAC}" presName="childText" presStyleLbl="conFgAcc1" presStyleIdx="2" presStyleCnt="10">
        <dgm:presLayoutVars>
          <dgm:bulletEnabled val="1"/>
        </dgm:presLayoutVars>
      </dgm:prSet>
      <dgm:spPr/>
    </dgm:pt>
    <dgm:pt modelId="{31E23F40-97BE-49E5-849C-8B79B5A9731A}" type="pres">
      <dgm:prSet presAssocID="{7518BC07-6A19-48B8-AEB0-789DC217CF24}" presName="spaceBetweenRectangles" presStyleCnt="0"/>
      <dgm:spPr/>
    </dgm:pt>
    <dgm:pt modelId="{BD53897C-D830-4FFA-8632-4D62C31B2E2F}" type="pres">
      <dgm:prSet presAssocID="{31450984-9338-4AE9-80FB-D221714F671E}" presName="parentLin" presStyleCnt="0"/>
      <dgm:spPr/>
    </dgm:pt>
    <dgm:pt modelId="{44E25311-673E-4706-A320-AC67F007FD6C}" type="pres">
      <dgm:prSet presAssocID="{31450984-9338-4AE9-80FB-D221714F671E}" presName="parentLeftMargin" presStyleLbl="node1" presStyleIdx="2" presStyleCnt="10"/>
      <dgm:spPr/>
      <dgm:t>
        <a:bodyPr/>
        <a:lstStyle/>
        <a:p>
          <a:endParaRPr lang="es-EC"/>
        </a:p>
      </dgm:t>
    </dgm:pt>
    <dgm:pt modelId="{C9BEF312-F242-4F00-AE81-CB0F082B0299}" type="pres">
      <dgm:prSet presAssocID="{31450984-9338-4AE9-80FB-D221714F671E}" presName="parentText" presStyleLbl="node1" presStyleIdx="3" presStyleCnt="10" custScaleX="125284" custScaleY="151318">
        <dgm:presLayoutVars>
          <dgm:chMax val="0"/>
          <dgm:bulletEnabled val="1"/>
        </dgm:presLayoutVars>
      </dgm:prSet>
      <dgm:spPr/>
      <dgm:t>
        <a:bodyPr/>
        <a:lstStyle/>
        <a:p>
          <a:endParaRPr lang="es-EC"/>
        </a:p>
      </dgm:t>
    </dgm:pt>
    <dgm:pt modelId="{42990093-7FD1-4777-8087-81E0358D8776}" type="pres">
      <dgm:prSet presAssocID="{31450984-9338-4AE9-80FB-D221714F671E}" presName="negativeSpace" presStyleCnt="0"/>
      <dgm:spPr/>
    </dgm:pt>
    <dgm:pt modelId="{8EBE5816-9DCD-4792-89AC-91504D891848}" type="pres">
      <dgm:prSet presAssocID="{31450984-9338-4AE9-80FB-D221714F671E}" presName="childText" presStyleLbl="conFgAcc1" presStyleIdx="3" presStyleCnt="10">
        <dgm:presLayoutVars>
          <dgm:bulletEnabled val="1"/>
        </dgm:presLayoutVars>
      </dgm:prSet>
      <dgm:spPr/>
    </dgm:pt>
    <dgm:pt modelId="{E51504E9-2125-4582-9373-1F61546A3216}" type="pres">
      <dgm:prSet presAssocID="{9EF54707-1E85-44E9-850E-7B95329BAC57}" presName="spaceBetweenRectangles" presStyleCnt="0"/>
      <dgm:spPr/>
    </dgm:pt>
    <dgm:pt modelId="{A963B8F7-3368-40D4-8461-F5E8AB1C79E8}" type="pres">
      <dgm:prSet presAssocID="{D3760A5C-8937-42ED-A29C-A3CE5B34F386}" presName="parentLin" presStyleCnt="0"/>
      <dgm:spPr/>
    </dgm:pt>
    <dgm:pt modelId="{48AD32FE-8010-4E8B-B330-C13239435075}" type="pres">
      <dgm:prSet presAssocID="{D3760A5C-8937-42ED-A29C-A3CE5B34F386}" presName="parentLeftMargin" presStyleLbl="node1" presStyleIdx="3" presStyleCnt="10"/>
      <dgm:spPr/>
      <dgm:t>
        <a:bodyPr/>
        <a:lstStyle/>
        <a:p>
          <a:endParaRPr lang="es-EC"/>
        </a:p>
      </dgm:t>
    </dgm:pt>
    <dgm:pt modelId="{F2AE71C9-BDC0-414B-B94A-E9817E2E8F7F}" type="pres">
      <dgm:prSet presAssocID="{D3760A5C-8937-42ED-A29C-A3CE5B34F386}" presName="parentText" presStyleLbl="node1" presStyleIdx="4" presStyleCnt="10" custScaleX="125284" custScaleY="151318">
        <dgm:presLayoutVars>
          <dgm:chMax val="0"/>
          <dgm:bulletEnabled val="1"/>
        </dgm:presLayoutVars>
      </dgm:prSet>
      <dgm:spPr/>
      <dgm:t>
        <a:bodyPr/>
        <a:lstStyle/>
        <a:p>
          <a:endParaRPr lang="es-EC"/>
        </a:p>
      </dgm:t>
    </dgm:pt>
    <dgm:pt modelId="{674124C6-ADCB-423D-A474-1D284BBC6F7D}" type="pres">
      <dgm:prSet presAssocID="{D3760A5C-8937-42ED-A29C-A3CE5B34F386}" presName="negativeSpace" presStyleCnt="0"/>
      <dgm:spPr/>
    </dgm:pt>
    <dgm:pt modelId="{D5930BAE-8080-47AE-82D8-A2D8AD949CEB}" type="pres">
      <dgm:prSet presAssocID="{D3760A5C-8937-42ED-A29C-A3CE5B34F386}" presName="childText" presStyleLbl="conFgAcc1" presStyleIdx="4" presStyleCnt="10">
        <dgm:presLayoutVars>
          <dgm:bulletEnabled val="1"/>
        </dgm:presLayoutVars>
      </dgm:prSet>
      <dgm:spPr/>
    </dgm:pt>
    <dgm:pt modelId="{B641140E-29CD-4573-A29B-4C386951D421}" type="pres">
      <dgm:prSet presAssocID="{B5160092-E2FA-4A89-8E81-32863E43A076}" presName="spaceBetweenRectangles" presStyleCnt="0"/>
      <dgm:spPr/>
    </dgm:pt>
    <dgm:pt modelId="{D0ACB33E-5D66-4183-A069-0BDCC675FD93}" type="pres">
      <dgm:prSet presAssocID="{D3B8F7E9-FA94-4B85-BEDE-67D1EC6E6FDE}" presName="parentLin" presStyleCnt="0"/>
      <dgm:spPr/>
    </dgm:pt>
    <dgm:pt modelId="{506E6F29-3614-4978-805C-2066888B19C8}" type="pres">
      <dgm:prSet presAssocID="{D3B8F7E9-FA94-4B85-BEDE-67D1EC6E6FDE}" presName="parentLeftMargin" presStyleLbl="node1" presStyleIdx="4" presStyleCnt="10"/>
      <dgm:spPr/>
      <dgm:t>
        <a:bodyPr/>
        <a:lstStyle/>
        <a:p>
          <a:endParaRPr lang="es-EC"/>
        </a:p>
      </dgm:t>
    </dgm:pt>
    <dgm:pt modelId="{25234672-12C0-4963-BCDA-0901B257F83F}" type="pres">
      <dgm:prSet presAssocID="{D3B8F7E9-FA94-4B85-BEDE-67D1EC6E6FDE}" presName="parentText" presStyleLbl="node1" presStyleIdx="5" presStyleCnt="10" custScaleX="125284" custScaleY="151318">
        <dgm:presLayoutVars>
          <dgm:chMax val="0"/>
          <dgm:bulletEnabled val="1"/>
        </dgm:presLayoutVars>
      </dgm:prSet>
      <dgm:spPr/>
      <dgm:t>
        <a:bodyPr/>
        <a:lstStyle/>
        <a:p>
          <a:endParaRPr lang="es-EC"/>
        </a:p>
      </dgm:t>
    </dgm:pt>
    <dgm:pt modelId="{C7C9BED8-BC1F-4326-9098-F6CED240A963}" type="pres">
      <dgm:prSet presAssocID="{D3B8F7E9-FA94-4B85-BEDE-67D1EC6E6FDE}" presName="negativeSpace" presStyleCnt="0"/>
      <dgm:spPr/>
    </dgm:pt>
    <dgm:pt modelId="{73130520-39C5-4474-8F90-D71684D4EC83}" type="pres">
      <dgm:prSet presAssocID="{D3B8F7E9-FA94-4B85-BEDE-67D1EC6E6FDE}" presName="childText" presStyleLbl="conFgAcc1" presStyleIdx="5" presStyleCnt="10">
        <dgm:presLayoutVars>
          <dgm:bulletEnabled val="1"/>
        </dgm:presLayoutVars>
      </dgm:prSet>
      <dgm:spPr/>
    </dgm:pt>
    <dgm:pt modelId="{CEFC7CB5-7044-4FD2-A341-95BAE4B0310A}" type="pres">
      <dgm:prSet presAssocID="{4D9DA8E8-9F02-41BC-BD11-8C950568B179}" presName="spaceBetweenRectangles" presStyleCnt="0"/>
      <dgm:spPr/>
    </dgm:pt>
    <dgm:pt modelId="{E159029E-2747-4E4C-89B1-0B98BCFA9116}" type="pres">
      <dgm:prSet presAssocID="{5D6EE85F-CB29-48F3-93E9-0A12EB842ADF}" presName="parentLin" presStyleCnt="0"/>
      <dgm:spPr/>
    </dgm:pt>
    <dgm:pt modelId="{1E9A5CEF-BA0E-47AA-94E3-FA81D81511BA}" type="pres">
      <dgm:prSet presAssocID="{5D6EE85F-CB29-48F3-93E9-0A12EB842ADF}" presName="parentLeftMargin" presStyleLbl="node1" presStyleIdx="5" presStyleCnt="10"/>
      <dgm:spPr/>
      <dgm:t>
        <a:bodyPr/>
        <a:lstStyle/>
        <a:p>
          <a:endParaRPr lang="es-EC"/>
        </a:p>
      </dgm:t>
    </dgm:pt>
    <dgm:pt modelId="{B88FBCF5-7BE7-449E-8976-34AC7ED19E18}" type="pres">
      <dgm:prSet presAssocID="{5D6EE85F-CB29-48F3-93E9-0A12EB842ADF}" presName="parentText" presStyleLbl="node1" presStyleIdx="6" presStyleCnt="10" custScaleX="125284" custScaleY="151318">
        <dgm:presLayoutVars>
          <dgm:chMax val="0"/>
          <dgm:bulletEnabled val="1"/>
        </dgm:presLayoutVars>
      </dgm:prSet>
      <dgm:spPr/>
      <dgm:t>
        <a:bodyPr/>
        <a:lstStyle/>
        <a:p>
          <a:endParaRPr lang="es-EC"/>
        </a:p>
      </dgm:t>
    </dgm:pt>
    <dgm:pt modelId="{8438878F-B7CA-4210-968A-2932063B924F}" type="pres">
      <dgm:prSet presAssocID="{5D6EE85F-CB29-48F3-93E9-0A12EB842ADF}" presName="negativeSpace" presStyleCnt="0"/>
      <dgm:spPr/>
    </dgm:pt>
    <dgm:pt modelId="{F91BC244-5FA4-4247-B8E1-FB5C89AA3F04}" type="pres">
      <dgm:prSet presAssocID="{5D6EE85F-CB29-48F3-93E9-0A12EB842ADF}" presName="childText" presStyleLbl="conFgAcc1" presStyleIdx="6" presStyleCnt="10">
        <dgm:presLayoutVars>
          <dgm:bulletEnabled val="1"/>
        </dgm:presLayoutVars>
      </dgm:prSet>
      <dgm:spPr/>
    </dgm:pt>
    <dgm:pt modelId="{1518D963-BA4B-451C-B81A-1E3FC43E3B01}" type="pres">
      <dgm:prSet presAssocID="{539BB762-F5BD-456C-8357-0F49F2D017FE}" presName="spaceBetweenRectangles" presStyleCnt="0"/>
      <dgm:spPr/>
    </dgm:pt>
    <dgm:pt modelId="{22AB01DA-4851-4E68-8956-79B1DDFDE783}" type="pres">
      <dgm:prSet presAssocID="{C74CE175-2B62-4263-BAFD-9FDB232EC267}" presName="parentLin" presStyleCnt="0"/>
      <dgm:spPr/>
    </dgm:pt>
    <dgm:pt modelId="{47F546B1-236B-4181-9499-7AA596E8420B}" type="pres">
      <dgm:prSet presAssocID="{C74CE175-2B62-4263-BAFD-9FDB232EC267}" presName="parentLeftMargin" presStyleLbl="node1" presStyleIdx="6" presStyleCnt="10"/>
      <dgm:spPr/>
      <dgm:t>
        <a:bodyPr/>
        <a:lstStyle/>
        <a:p>
          <a:endParaRPr lang="es-EC"/>
        </a:p>
      </dgm:t>
    </dgm:pt>
    <dgm:pt modelId="{19F5D3E5-9E2D-4D18-B051-6D4B0B24ABB6}" type="pres">
      <dgm:prSet presAssocID="{C74CE175-2B62-4263-BAFD-9FDB232EC267}" presName="parentText" presStyleLbl="node1" presStyleIdx="7" presStyleCnt="10" custScaleX="125284" custScaleY="151318">
        <dgm:presLayoutVars>
          <dgm:chMax val="0"/>
          <dgm:bulletEnabled val="1"/>
        </dgm:presLayoutVars>
      </dgm:prSet>
      <dgm:spPr/>
      <dgm:t>
        <a:bodyPr/>
        <a:lstStyle/>
        <a:p>
          <a:endParaRPr lang="es-EC"/>
        </a:p>
      </dgm:t>
    </dgm:pt>
    <dgm:pt modelId="{9866EFFD-F09B-4737-8F46-8CCD2D1F53AC}" type="pres">
      <dgm:prSet presAssocID="{C74CE175-2B62-4263-BAFD-9FDB232EC267}" presName="negativeSpace" presStyleCnt="0"/>
      <dgm:spPr/>
    </dgm:pt>
    <dgm:pt modelId="{FA224919-07AD-4B86-90D0-350E314668CD}" type="pres">
      <dgm:prSet presAssocID="{C74CE175-2B62-4263-BAFD-9FDB232EC267}" presName="childText" presStyleLbl="conFgAcc1" presStyleIdx="7" presStyleCnt="10">
        <dgm:presLayoutVars>
          <dgm:bulletEnabled val="1"/>
        </dgm:presLayoutVars>
      </dgm:prSet>
      <dgm:spPr/>
    </dgm:pt>
    <dgm:pt modelId="{A674B311-03C5-458D-9DFC-9D182C2F92C9}" type="pres">
      <dgm:prSet presAssocID="{B280CB78-E1FA-40C9-876B-0511EF06E4D9}" presName="spaceBetweenRectangles" presStyleCnt="0"/>
      <dgm:spPr/>
    </dgm:pt>
    <dgm:pt modelId="{9929B2FB-1C8C-40BC-BB1F-76593BB3C322}" type="pres">
      <dgm:prSet presAssocID="{E42AB5C5-62BD-4A2F-8F6E-32D52A4916BB}" presName="parentLin" presStyleCnt="0"/>
      <dgm:spPr/>
    </dgm:pt>
    <dgm:pt modelId="{DBE79D28-F973-4721-BCB3-D81357411B00}" type="pres">
      <dgm:prSet presAssocID="{E42AB5C5-62BD-4A2F-8F6E-32D52A4916BB}" presName="parentLeftMargin" presStyleLbl="node1" presStyleIdx="7" presStyleCnt="10"/>
      <dgm:spPr/>
      <dgm:t>
        <a:bodyPr/>
        <a:lstStyle/>
        <a:p>
          <a:endParaRPr lang="es-EC"/>
        </a:p>
      </dgm:t>
    </dgm:pt>
    <dgm:pt modelId="{2B492E23-A8F6-4B97-94AE-AE7ACC66845A}" type="pres">
      <dgm:prSet presAssocID="{E42AB5C5-62BD-4A2F-8F6E-32D52A4916BB}" presName="parentText" presStyleLbl="node1" presStyleIdx="8" presStyleCnt="10" custScaleX="125284" custScaleY="151318">
        <dgm:presLayoutVars>
          <dgm:chMax val="0"/>
          <dgm:bulletEnabled val="1"/>
        </dgm:presLayoutVars>
      </dgm:prSet>
      <dgm:spPr/>
      <dgm:t>
        <a:bodyPr/>
        <a:lstStyle/>
        <a:p>
          <a:endParaRPr lang="es-EC"/>
        </a:p>
      </dgm:t>
    </dgm:pt>
    <dgm:pt modelId="{D77CD28E-CC76-4A9F-9CF3-CB7165A70727}" type="pres">
      <dgm:prSet presAssocID="{E42AB5C5-62BD-4A2F-8F6E-32D52A4916BB}" presName="negativeSpace" presStyleCnt="0"/>
      <dgm:spPr/>
    </dgm:pt>
    <dgm:pt modelId="{F83072CE-1CC0-4DA7-863B-EA3FBF8329CF}" type="pres">
      <dgm:prSet presAssocID="{E42AB5C5-62BD-4A2F-8F6E-32D52A4916BB}" presName="childText" presStyleLbl="conFgAcc1" presStyleIdx="8" presStyleCnt="10">
        <dgm:presLayoutVars>
          <dgm:bulletEnabled val="1"/>
        </dgm:presLayoutVars>
      </dgm:prSet>
      <dgm:spPr/>
    </dgm:pt>
    <dgm:pt modelId="{D9671E18-388F-4C3E-A597-7F4CB47AE78B}" type="pres">
      <dgm:prSet presAssocID="{DD39FAD9-AACE-4869-9482-B4BD2EB8CE5C}" presName="spaceBetweenRectangles" presStyleCnt="0"/>
      <dgm:spPr/>
    </dgm:pt>
    <dgm:pt modelId="{6BEA5D2F-670D-453F-B2C4-0A8BB438656A}" type="pres">
      <dgm:prSet presAssocID="{AFE74F3A-D231-43C5-ADF8-466C5A24F0DE}" presName="parentLin" presStyleCnt="0"/>
      <dgm:spPr/>
    </dgm:pt>
    <dgm:pt modelId="{9C963207-B329-4974-B78A-30C1087A14D1}" type="pres">
      <dgm:prSet presAssocID="{AFE74F3A-D231-43C5-ADF8-466C5A24F0DE}" presName="parentLeftMargin" presStyleLbl="node1" presStyleIdx="8" presStyleCnt="10"/>
      <dgm:spPr/>
      <dgm:t>
        <a:bodyPr/>
        <a:lstStyle/>
        <a:p>
          <a:endParaRPr lang="es-EC"/>
        </a:p>
      </dgm:t>
    </dgm:pt>
    <dgm:pt modelId="{BC263486-53E3-4F7D-9A1D-4B575B8AA1D3}" type="pres">
      <dgm:prSet presAssocID="{AFE74F3A-D231-43C5-ADF8-466C5A24F0DE}" presName="parentText" presStyleLbl="node1" presStyleIdx="9" presStyleCnt="10" custScaleX="125284" custScaleY="151318">
        <dgm:presLayoutVars>
          <dgm:chMax val="0"/>
          <dgm:bulletEnabled val="1"/>
        </dgm:presLayoutVars>
      </dgm:prSet>
      <dgm:spPr/>
      <dgm:t>
        <a:bodyPr/>
        <a:lstStyle/>
        <a:p>
          <a:endParaRPr lang="es-EC"/>
        </a:p>
      </dgm:t>
    </dgm:pt>
    <dgm:pt modelId="{D1C028E7-7433-4009-B680-37E483F3F22A}" type="pres">
      <dgm:prSet presAssocID="{AFE74F3A-D231-43C5-ADF8-466C5A24F0DE}" presName="negativeSpace" presStyleCnt="0"/>
      <dgm:spPr/>
    </dgm:pt>
    <dgm:pt modelId="{CFF3081A-BE33-4DDE-8221-33B50EA2073E}" type="pres">
      <dgm:prSet presAssocID="{AFE74F3A-D231-43C5-ADF8-466C5A24F0DE}" presName="childText" presStyleLbl="conFgAcc1" presStyleIdx="9" presStyleCnt="10">
        <dgm:presLayoutVars>
          <dgm:bulletEnabled val="1"/>
        </dgm:presLayoutVars>
      </dgm:prSet>
      <dgm:spPr/>
    </dgm:pt>
  </dgm:ptLst>
  <dgm:cxnLst>
    <dgm:cxn modelId="{E1DC68F4-52C4-432C-B268-F5141F15EA83}" type="presOf" srcId="{4060A33F-B485-4655-AED9-6DD2E163CFAC}" destId="{4B3643EF-2FBC-4575-B3E3-D8251CF2B85D}" srcOrd="1" destOrd="0" presId="urn:microsoft.com/office/officeart/2005/8/layout/list1"/>
    <dgm:cxn modelId="{965884B8-FAFC-4414-96CB-3A0FCC8ECFE0}" srcId="{5645EFEF-752D-474D-8BF8-C879AB148971}" destId="{AFE74F3A-D231-43C5-ADF8-466C5A24F0DE}" srcOrd="9" destOrd="0" parTransId="{6294E20E-EC74-4B3F-83E6-B672C7D2644A}" sibTransId="{6EADF704-525C-436A-B57B-3B1172B50662}"/>
    <dgm:cxn modelId="{CE2CF1F3-48E2-414E-8F4F-40417882314C}" srcId="{5645EFEF-752D-474D-8BF8-C879AB148971}" destId="{E42AB5C5-62BD-4A2F-8F6E-32D52A4916BB}" srcOrd="8" destOrd="0" parTransId="{4E236B4B-8310-46C6-864A-F746815EA4AE}" sibTransId="{DD39FAD9-AACE-4869-9482-B4BD2EB8CE5C}"/>
    <dgm:cxn modelId="{60BB5025-0068-42AB-B518-9A60ECC11505}" type="presOf" srcId="{AFE74F3A-D231-43C5-ADF8-466C5A24F0DE}" destId="{9C963207-B329-4974-B78A-30C1087A14D1}" srcOrd="0" destOrd="0" presId="urn:microsoft.com/office/officeart/2005/8/layout/list1"/>
    <dgm:cxn modelId="{34F7192C-D741-43D5-B537-9BE657BE6BE5}" type="presOf" srcId="{624F1306-FDE3-428C-ACBC-9E916913F080}" destId="{C3511200-587A-4FDF-950B-A9BD12A6848C}" srcOrd="0" destOrd="0" presId="urn:microsoft.com/office/officeart/2005/8/layout/list1"/>
    <dgm:cxn modelId="{3B65C58D-DFE7-4A46-BEFA-7A8AB95800F5}" type="presOf" srcId="{D3760A5C-8937-42ED-A29C-A3CE5B34F386}" destId="{48AD32FE-8010-4E8B-B330-C13239435075}" srcOrd="0" destOrd="0" presId="urn:microsoft.com/office/officeart/2005/8/layout/list1"/>
    <dgm:cxn modelId="{5357F736-AA28-4C2C-81A7-FB0882FFC6E4}" type="presOf" srcId="{C74CE175-2B62-4263-BAFD-9FDB232EC267}" destId="{47F546B1-236B-4181-9499-7AA596E8420B}" srcOrd="0" destOrd="0" presId="urn:microsoft.com/office/officeart/2005/8/layout/list1"/>
    <dgm:cxn modelId="{AD67A070-C380-458A-BD0B-ABDDD674F762}" type="presOf" srcId="{D3B8F7E9-FA94-4B85-BEDE-67D1EC6E6FDE}" destId="{506E6F29-3614-4978-805C-2066888B19C8}" srcOrd="0" destOrd="0" presId="urn:microsoft.com/office/officeart/2005/8/layout/list1"/>
    <dgm:cxn modelId="{B6E620D6-38AF-4FA9-A0C6-73D07E344BE0}" srcId="{5645EFEF-752D-474D-8BF8-C879AB148971}" destId="{31450984-9338-4AE9-80FB-D221714F671E}" srcOrd="3" destOrd="0" parTransId="{D3F6F5CE-4306-4138-806C-8316891831A0}" sibTransId="{9EF54707-1E85-44E9-850E-7B95329BAC57}"/>
    <dgm:cxn modelId="{F3138FFB-FAFA-4E34-B5AE-A49829B809D9}" type="presOf" srcId="{3BF9D60B-F032-4D72-80F4-CABECDE814ED}" destId="{22E4E921-F5EC-4419-8F60-90D3E01311AF}" srcOrd="1" destOrd="0" presId="urn:microsoft.com/office/officeart/2005/8/layout/list1"/>
    <dgm:cxn modelId="{404FBF24-050D-488A-97B3-7580713E4A9A}" type="presOf" srcId="{5D6EE85F-CB29-48F3-93E9-0A12EB842ADF}" destId="{1E9A5CEF-BA0E-47AA-94E3-FA81D81511BA}" srcOrd="0" destOrd="0" presId="urn:microsoft.com/office/officeart/2005/8/layout/list1"/>
    <dgm:cxn modelId="{FA77B594-67F7-4DC9-966E-A9229AA8C5BA}" type="presOf" srcId="{E42AB5C5-62BD-4A2F-8F6E-32D52A4916BB}" destId="{2B492E23-A8F6-4B97-94AE-AE7ACC66845A}" srcOrd="1" destOrd="0" presId="urn:microsoft.com/office/officeart/2005/8/layout/list1"/>
    <dgm:cxn modelId="{021B766B-3249-4E45-BD07-3419AAF45202}" type="presOf" srcId="{31450984-9338-4AE9-80FB-D221714F671E}" destId="{44E25311-673E-4706-A320-AC67F007FD6C}" srcOrd="0" destOrd="0" presId="urn:microsoft.com/office/officeart/2005/8/layout/list1"/>
    <dgm:cxn modelId="{9621AB62-EB13-48D4-9A01-784EC01D1885}" type="presOf" srcId="{AFE74F3A-D231-43C5-ADF8-466C5A24F0DE}" destId="{BC263486-53E3-4F7D-9A1D-4B575B8AA1D3}" srcOrd="1" destOrd="0" presId="urn:microsoft.com/office/officeart/2005/8/layout/list1"/>
    <dgm:cxn modelId="{DAFCA4F3-3095-42D0-A2CF-3DE6D46C52F6}" srcId="{5645EFEF-752D-474D-8BF8-C879AB148971}" destId="{3BF9D60B-F032-4D72-80F4-CABECDE814ED}" srcOrd="0" destOrd="0" parTransId="{5388DCF2-6630-468C-BBFD-07A0A6F4A369}" sibTransId="{5DB76A2D-B526-4C06-BEC3-1BC43EF890DE}"/>
    <dgm:cxn modelId="{DB2915FE-A965-482A-9284-D669218AB4DE}" srcId="{5645EFEF-752D-474D-8BF8-C879AB148971}" destId="{624F1306-FDE3-428C-ACBC-9E916913F080}" srcOrd="1" destOrd="0" parTransId="{01E72634-B33C-4010-80BE-00CDECD0D400}" sibTransId="{DB1A910D-D729-4807-A121-D7B975B85A68}"/>
    <dgm:cxn modelId="{9B552447-498B-4CC4-9E69-3B50EC61F447}" type="presOf" srcId="{4060A33F-B485-4655-AED9-6DD2E163CFAC}" destId="{483B19D6-5C4C-4B19-8211-7809C837BF48}" srcOrd="0" destOrd="0" presId="urn:microsoft.com/office/officeart/2005/8/layout/list1"/>
    <dgm:cxn modelId="{3DA46412-EBB8-484C-BAE2-45990B85FC9F}" type="presOf" srcId="{31450984-9338-4AE9-80FB-D221714F671E}" destId="{C9BEF312-F242-4F00-AE81-CB0F082B0299}" srcOrd="1" destOrd="0" presId="urn:microsoft.com/office/officeart/2005/8/layout/list1"/>
    <dgm:cxn modelId="{7191D348-6388-477F-B379-92843CE319B7}" type="presOf" srcId="{C74CE175-2B62-4263-BAFD-9FDB232EC267}" destId="{19F5D3E5-9E2D-4D18-B051-6D4B0B24ABB6}" srcOrd="1" destOrd="0" presId="urn:microsoft.com/office/officeart/2005/8/layout/list1"/>
    <dgm:cxn modelId="{FB83D17F-9039-4B61-954E-069DCF815F4E}" type="presOf" srcId="{5D6EE85F-CB29-48F3-93E9-0A12EB842ADF}" destId="{B88FBCF5-7BE7-449E-8976-34AC7ED19E18}" srcOrd="1" destOrd="0" presId="urn:microsoft.com/office/officeart/2005/8/layout/list1"/>
    <dgm:cxn modelId="{2336C8DB-3352-4637-A84D-210A990CD00B}" srcId="{5645EFEF-752D-474D-8BF8-C879AB148971}" destId="{4060A33F-B485-4655-AED9-6DD2E163CFAC}" srcOrd="2" destOrd="0" parTransId="{DB5A18BC-5DD9-486F-A763-0356F96B51DA}" sibTransId="{7518BC07-6A19-48B8-AEB0-789DC217CF24}"/>
    <dgm:cxn modelId="{D03AE687-5C28-49D5-9481-514E03FDCAC1}" type="presOf" srcId="{624F1306-FDE3-428C-ACBC-9E916913F080}" destId="{71925C8C-E453-465E-AB38-90617FE47D8B}" srcOrd="1" destOrd="0" presId="urn:microsoft.com/office/officeart/2005/8/layout/list1"/>
    <dgm:cxn modelId="{2801A0DA-82BC-40AC-A103-F1B654DA8C0E}" type="presOf" srcId="{E42AB5C5-62BD-4A2F-8F6E-32D52A4916BB}" destId="{DBE79D28-F973-4721-BCB3-D81357411B00}" srcOrd="0" destOrd="0" presId="urn:microsoft.com/office/officeart/2005/8/layout/list1"/>
    <dgm:cxn modelId="{87883D9F-7D57-4A3D-AA9D-79D9236CA020}" type="presOf" srcId="{D3760A5C-8937-42ED-A29C-A3CE5B34F386}" destId="{F2AE71C9-BDC0-414B-B94A-E9817E2E8F7F}" srcOrd="1" destOrd="0" presId="urn:microsoft.com/office/officeart/2005/8/layout/list1"/>
    <dgm:cxn modelId="{C4FCA24C-B511-4F92-91FC-E7980A7E554C}" srcId="{5645EFEF-752D-474D-8BF8-C879AB148971}" destId="{5D6EE85F-CB29-48F3-93E9-0A12EB842ADF}" srcOrd="6" destOrd="0" parTransId="{541AF361-11F3-4D1D-86C7-DB65FDAE4634}" sibTransId="{539BB762-F5BD-456C-8357-0F49F2D017FE}"/>
    <dgm:cxn modelId="{B1D1098A-CA4E-436F-9267-F29762DADF0E}" type="presOf" srcId="{D3B8F7E9-FA94-4B85-BEDE-67D1EC6E6FDE}" destId="{25234672-12C0-4963-BCDA-0901B257F83F}" srcOrd="1" destOrd="0" presId="urn:microsoft.com/office/officeart/2005/8/layout/list1"/>
    <dgm:cxn modelId="{48389CFE-0525-48C5-8489-7E108B0AD243}" type="presOf" srcId="{3BF9D60B-F032-4D72-80F4-CABECDE814ED}" destId="{30D97798-9B41-4582-AD93-EFF44AB0CB3E}" srcOrd="0" destOrd="0" presId="urn:microsoft.com/office/officeart/2005/8/layout/list1"/>
    <dgm:cxn modelId="{DB5C74CA-3BCE-4D38-A119-573E727BC4BE}" srcId="{5645EFEF-752D-474D-8BF8-C879AB148971}" destId="{D3B8F7E9-FA94-4B85-BEDE-67D1EC6E6FDE}" srcOrd="5" destOrd="0" parTransId="{2AD1746B-9A6C-4033-99B9-65A20BE8AD8E}" sibTransId="{4D9DA8E8-9F02-41BC-BD11-8C950568B179}"/>
    <dgm:cxn modelId="{4F087E6A-EF84-4029-9ADE-EF55D50A17EB}" type="presOf" srcId="{5645EFEF-752D-474D-8BF8-C879AB148971}" destId="{D1E73AF5-D3FC-494E-930D-418A88297485}" srcOrd="0" destOrd="0" presId="urn:microsoft.com/office/officeart/2005/8/layout/list1"/>
    <dgm:cxn modelId="{C41505F3-D00D-4F51-838A-40722394C1FA}" srcId="{5645EFEF-752D-474D-8BF8-C879AB148971}" destId="{D3760A5C-8937-42ED-A29C-A3CE5B34F386}" srcOrd="4" destOrd="0" parTransId="{6B03AECC-D3C1-42C5-BE43-62DBF6EA03EB}" sibTransId="{B5160092-E2FA-4A89-8E81-32863E43A076}"/>
    <dgm:cxn modelId="{ADC0954A-7EE6-4534-95FD-86BF094EA422}" srcId="{5645EFEF-752D-474D-8BF8-C879AB148971}" destId="{C74CE175-2B62-4263-BAFD-9FDB232EC267}" srcOrd="7" destOrd="0" parTransId="{629465E9-D660-4F7A-BA58-E4946F050DC1}" sibTransId="{B280CB78-E1FA-40C9-876B-0511EF06E4D9}"/>
    <dgm:cxn modelId="{7895272A-DFA6-48D2-BCB3-4EC549FC4C8F}" type="presParOf" srcId="{D1E73AF5-D3FC-494E-930D-418A88297485}" destId="{2A10F3FD-1D17-49C4-9627-48ADAEFB005D}" srcOrd="0" destOrd="0" presId="urn:microsoft.com/office/officeart/2005/8/layout/list1"/>
    <dgm:cxn modelId="{16B844B2-4D35-4F9D-AB34-0C3C2BB51549}" type="presParOf" srcId="{2A10F3FD-1D17-49C4-9627-48ADAEFB005D}" destId="{30D97798-9B41-4582-AD93-EFF44AB0CB3E}" srcOrd="0" destOrd="0" presId="urn:microsoft.com/office/officeart/2005/8/layout/list1"/>
    <dgm:cxn modelId="{83B07E93-98F6-4C84-AA7A-18B076AD9747}" type="presParOf" srcId="{2A10F3FD-1D17-49C4-9627-48ADAEFB005D}" destId="{22E4E921-F5EC-4419-8F60-90D3E01311AF}" srcOrd="1" destOrd="0" presId="urn:microsoft.com/office/officeart/2005/8/layout/list1"/>
    <dgm:cxn modelId="{2E5178D9-03FB-442B-BC7B-82F2CE499A86}" type="presParOf" srcId="{D1E73AF5-D3FC-494E-930D-418A88297485}" destId="{22B1BCBC-C663-4F98-92AE-8F87FA871721}" srcOrd="1" destOrd="0" presId="urn:microsoft.com/office/officeart/2005/8/layout/list1"/>
    <dgm:cxn modelId="{F18BB5D0-FA83-47F9-9BDF-A7533ED22858}" type="presParOf" srcId="{D1E73AF5-D3FC-494E-930D-418A88297485}" destId="{B096930A-7A00-480F-8720-008AE6B77947}" srcOrd="2" destOrd="0" presId="urn:microsoft.com/office/officeart/2005/8/layout/list1"/>
    <dgm:cxn modelId="{11503FD7-6CC3-4E9D-8A85-DF8842C8BBA3}" type="presParOf" srcId="{D1E73AF5-D3FC-494E-930D-418A88297485}" destId="{6296A228-4829-4D28-8FD0-566E6F513A0A}" srcOrd="3" destOrd="0" presId="urn:microsoft.com/office/officeart/2005/8/layout/list1"/>
    <dgm:cxn modelId="{200A4A1F-392D-45C7-9A7F-D22942454FA1}" type="presParOf" srcId="{D1E73AF5-D3FC-494E-930D-418A88297485}" destId="{A0F16E86-A5C7-400E-B82B-B19A38102350}" srcOrd="4" destOrd="0" presId="urn:microsoft.com/office/officeart/2005/8/layout/list1"/>
    <dgm:cxn modelId="{72A8516E-D414-4F0A-81D0-41ED054D9AA7}" type="presParOf" srcId="{A0F16E86-A5C7-400E-B82B-B19A38102350}" destId="{C3511200-587A-4FDF-950B-A9BD12A6848C}" srcOrd="0" destOrd="0" presId="urn:microsoft.com/office/officeart/2005/8/layout/list1"/>
    <dgm:cxn modelId="{C72F06F6-4B38-44D8-815B-40E866476E13}" type="presParOf" srcId="{A0F16E86-A5C7-400E-B82B-B19A38102350}" destId="{71925C8C-E453-465E-AB38-90617FE47D8B}" srcOrd="1" destOrd="0" presId="urn:microsoft.com/office/officeart/2005/8/layout/list1"/>
    <dgm:cxn modelId="{5C445B52-3DAF-4507-9A8C-99CCD19C5880}" type="presParOf" srcId="{D1E73AF5-D3FC-494E-930D-418A88297485}" destId="{47347F19-A781-425C-B2B2-6597884E35A3}" srcOrd="5" destOrd="0" presId="urn:microsoft.com/office/officeart/2005/8/layout/list1"/>
    <dgm:cxn modelId="{B38C4287-5B4B-4A56-A41E-15523848F92B}" type="presParOf" srcId="{D1E73AF5-D3FC-494E-930D-418A88297485}" destId="{079997A5-BDB8-4600-B5E0-24937BA0ACB7}" srcOrd="6" destOrd="0" presId="urn:microsoft.com/office/officeart/2005/8/layout/list1"/>
    <dgm:cxn modelId="{E6CE6FFD-9BD4-4680-8F79-1E013AB7C6E7}" type="presParOf" srcId="{D1E73AF5-D3FC-494E-930D-418A88297485}" destId="{362498DB-C7B8-4226-B558-64506CCB31DC}" srcOrd="7" destOrd="0" presId="urn:microsoft.com/office/officeart/2005/8/layout/list1"/>
    <dgm:cxn modelId="{C768D3B0-7660-4C60-9A85-BDEA2DAEECA6}" type="presParOf" srcId="{D1E73AF5-D3FC-494E-930D-418A88297485}" destId="{2C0AE411-75C1-418B-8052-2A4DBB25B58E}" srcOrd="8" destOrd="0" presId="urn:microsoft.com/office/officeart/2005/8/layout/list1"/>
    <dgm:cxn modelId="{76B33629-8E4D-48A2-B179-260380402B42}" type="presParOf" srcId="{2C0AE411-75C1-418B-8052-2A4DBB25B58E}" destId="{483B19D6-5C4C-4B19-8211-7809C837BF48}" srcOrd="0" destOrd="0" presId="urn:microsoft.com/office/officeart/2005/8/layout/list1"/>
    <dgm:cxn modelId="{CBE3F060-06BF-4531-89AF-0C3B66034204}" type="presParOf" srcId="{2C0AE411-75C1-418B-8052-2A4DBB25B58E}" destId="{4B3643EF-2FBC-4575-B3E3-D8251CF2B85D}" srcOrd="1" destOrd="0" presId="urn:microsoft.com/office/officeart/2005/8/layout/list1"/>
    <dgm:cxn modelId="{E1BC6D68-AC5B-48AD-8CF9-B59AD01D4A69}" type="presParOf" srcId="{D1E73AF5-D3FC-494E-930D-418A88297485}" destId="{78E85A9B-D211-4415-B824-0D51FC87CD28}" srcOrd="9" destOrd="0" presId="urn:microsoft.com/office/officeart/2005/8/layout/list1"/>
    <dgm:cxn modelId="{11DFD876-EA4A-4FD8-88FC-E38D32C7E969}" type="presParOf" srcId="{D1E73AF5-D3FC-494E-930D-418A88297485}" destId="{F5E00534-891F-4100-8DD1-9772277E6DED}" srcOrd="10" destOrd="0" presId="urn:microsoft.com/office/officeart/2005/8/layout/list1"/>
    <dgm:cxn modelId="{F758D0F5-338D-45A8-B8D0-A1F04E428F4C}" type="presParOf" srcId="{D1E73AF5-D3FC-494E-930D-418A88297485}" destId="{31E23F40-97BE-49E5-849C-8B79B5A9731A}" srcOrd="11" destOrd="0" presId="urn:microsoft.com/office/officeart/2005/8/layout/list1"/>
    <dgm:cxn modelId="{E9BF8971-1866-43B4-9068-91D492375357}" type="presParOf" srcId="{D1E73AF5-D3FC-494E-930D-418A88297485}" destId="{BD53897C-D830-4FFA-8632-4D62C31B2E2F}" srcOrd="12" destOrd="0" presId="urn:microsoft.com/office/officeart/2005/8/layout/list1"/>
    <dgm:cxn modelId="{DBDFFF19-50CE-47EB-BDC0-529ABCB72688}" type="presParOf" srcId="{BD53897C-D830-4FFA-8632-4D62C31B2E2F}" destId="{44E25311-673E-4706-A320-AC67F007FD6C}" srcOrd="0" destOrd="0" presId="urn:microsoft.com/office/officeart/2005/8/layout/list1"/>
    <dgm:cxn modelId="{A6771C78-F337-436D-945B-43F205CEF213}" type="presParOf" srcId="{BD53897C-D830-4FFA-8632-4D62C31B2E2F}" destId="{C9BEF312-F242-4F00-AE81-CB0F082B0299}" srcOrd="1" destOrd="0" presId="urn:microsoft.com/office/officeart/2005/8/layout/list1"/>
    <dgm:cxn modelId="{92F16154-1374-4EAD-BEB2-C4C04B0CF81E}" type="presParOf" srcId="{D1E73AF5-D3FC-494E-930D-418A88297485}" destId="{42990093-7FD1-4777-8087-81E0358D8776}" srcOrd="13" destOrd="0" presId="urn:microsoft.com/office/officeart/2005/8/layout/list1"/>
    <dgm:cxn modelId="{04AD63B6-54F2-4B9C-9DC9-D029FBA053B6}" type="presParOf" srcId="{D1E73AF5-D3FC-494E-930D-418A88297485}" destId="{8EBE5816-9DCD-4792-89AC-91504D891848}" srcOrd="14" destOrd="0" presId="urn:microsoft.com/office/officeart/2005/8/layout/list1"/>
    <dgm:cxn modelId="{D1C4664C-9E06-43AA-81D1-23798D3F878E}" type="presParOf" srcId="{D1E73AF5-D3FC-494E-930D-418A88297485}" destId="{E51504E9-2125-4582-9373-1F61546A3216}" srcOrd="15" destOrd="0" presId="urn:microsoft.com/office/officeart/2005/8/layout/list1"/>
    <dgm:cxn modelId="{101284EE-CB51-4739-9FF8-6A0FE1918F8A}" type="presParOf" srcId="{D1E73AF5-D3FC-494E-930D-418A88297485}" destId="{A963B8F7-3368-40D4-8461-F5E8AB1C79E8}" srcOrd="16" destOrd="0" presId="urn:microsoft.com/office/officeart/2005/8/layout/list1"/>
    <dgm:cxn modelId="{D95607A6-C199-4700-9704-6579D13F6576}" type="presParOf" srcId="{A963B8F7-3368-40D4-8461-F5E8AB1C79E8}" destId="{48AD32FE-8010-4E8B-B330-C13239435075}" srcOrd="0" destOrd="0" presId="urn:microsoft.com/office/officeart/2005/8/layout/list1"/>
    <dgm:cxn modelId="{5F1E33A6-70FC-4F87-806D-ACECC8081001}" type="presParOf" srcId="{A963B8F7-3368-40D4-8461-F5E8AB1C79E8}" destId="{F2AE71C9-BDC0-414B-B94A-E9817E2E8F7F}" srcOrd="1" destOrd="0" presId="urn:microsoft.com/office/officeart/2005/8/layout/list1"/>
    <dgm:cxn modelId="{48C0EB2D-F709-484E-943E-288AD7302861}" type="presParOf" srcId="{D1E73AF5-D3FC-494E-930D-418A88297485}" destId="{674124C6-ADCB-423D-A474-1D284BBC6F7D}" srcOrd="17" destOrd="0" presId="urn:microsoft.com/office/officeart/2005/8/layout/list1"/>
    <dgm:cxn modelId="{DEC348B2-3EE0-4A61-AC80-04300091FCC7}" type="presParOf" srcId="{D1E73AF5-D3FC-494E-930D-418A88297485}" destId="{D5930BAE-8080-47AE-82D8-A2D8AD949CEB}" srcOrd="18" destOrd="0" presId="urn:microsoft.com/office/officeart/2005/8/layout/list1"/>
    <dgm:cxn modelId="{D40D8963-1A03-4DA4-8925-1F6C54473ABE}" type="presParOf" srcId="{D1E73AF5-D3FC-494E-930D-418A88297485}" destId="{B641140E-29CD-4573-A29B-4C386951D421}" srcOrd="19" destOrd="0" presId="urn:microsoft.com/office/officeart/2005/8/layout/list1"/>
    <dgm:cxn modelId="{F90783B3-D4FE-4696-80D8-23BA9160539D}" type="presParOf" srcId="{D1E73AF5-D3FC-494E-930D-418A88297485}" destId="{D0ACB33E-5D66-4183-A069-0BDCC675FD93}" srcOrd="20" destOrd="0" presId="urn:microsoft.com/office/officeart/2005/8/layout/list1"/>
    <dgm:cxn modelId="{C2BD6183-B75C-4067-84F9-F85272AEABBB}" type="presParOf" srcId="{D0ACB33E-5D66-4183-A069-0BDCC675FD93}" destId="{506E6F29-3614-4978-805C-2066888B19C8}" srcOrd="0" destOrd="0" presId="urn:microsoft.com/office/officeart/2005/8/layout/list1"/>
    <dgm:cxn modelId="{E7EE811D-9405-4B64-9E21-AE85542FA3CD}" type="presParOf" srcId="{D0ACB33E-5D66-4183-A069-0BDCC675FD93}" destId="{25234672-12C0-4963-BCDA-0901B257F83F}" srcOrd="1" destOrd="0" presId="urn:microsoft.com/office/officeart/2005/8/layout/list1"/>
    <dgm:cxn modelId="{514E4F61-663C-4D5E-BA8C-3E302E0CCB73}" type="presParOf" srcId="{D1E73AF5-D3FC-494E-930D-418A88297485}" destId="{C7C9BED8-BC1F-4326-9098-F6CED240A963}" srcOrd="21" destOrd="0" presId="urn:microsoft.com/office/officeart/2005/8/layout/list1"/>
    <dgm:cxn modelId="{5760495F-4FD9-4691-AC44-DBECDB360BD6}" type="presParOf" srcId="{D1E73AF5-D3FC-494E-930D-418A88297485}" destId="{73130520-39C5-4474-8F90-D71684D4EC83}" srcOrd="22" destOrd="0" presId="urn:microsoft.com/office/officeart/2005/8/layout/list1"/>
    <dgm:cxn modelId="{49383919-F40E-43EC-8DF7-2C80A9542279}" type="presParOf" srcId="{D1E73AF5-D3FC-494E-930D-418A88297485}" destId="{CEFC7CB5-7044-4FD2-A341-95BAE4B0310A}" srcOrd="23" destOrd="0" presId="urn:microsoft.com/office/officeart/2005/8/layout/list1"/>
    <dgm:cxn modelId="{8201D948-79FE-48C8-9F70-552E98030292}" type="presParOf" srcId="{D1E73AF5-D3FC-494E-930D-418A88297485}" destId="{E159029E-2747-4E4C-89B1-0B98BCFA9116}" srcOrd="24" destOrd="0" presId="urn:microsoft.com/office/officeart/2005/8/layout/list1"/>
    <dgm:cxn modelId="{DB0CD046-4AEA-4750-B93D-277491EE8C18}" type="presParOf" srcId="{E159029E-2747-4E4C-89B1-0B98BCFA9116}" destId="{1E9A5CEF-BA0E-47AA-94E3-FA81D81511BA}" srcOrd="0" destOrd="0" presId="urn:microsoft.com/office/officeart/2005/8/layout/list1"/>
    <dgm:cxn modelId="{0351EE29-E718-47C0-A438-DC6D304B1CE6}" type="presParOf" srcId="{E159029E-2747-4E4C-89B1-0B98BCFA9116}" destId="{B88FBCF5-7BE7-449E-8976-34AC7ED19E18}" srcOrd="1" destOrd="0" presId="urn:microsoft.com/office/officeart/2005/8/layout/list1"/>
    <dgm:cxn modelId="{AB99EC74-DC1F-4401-884C-433499A7E222}" type="presParOf" srcId="{D1E73AF5-D3FC-494E-930D-418A88297485}" destId="{8438878F-B7CA-4210-968A-2932063B924F}" srcOrd="25" destOrd="0" presId="urn:microsoft.com/office/officeart/2005/8/layout/list1"/>
    <dgm:cxn modelId="{A1DED125-B3D0-4B28-9E89-4ADDBA6C5C09}" type="presParOf" srcId="{D1E73AF5-D3FC-494E-930D-418A88297485}" destId="{F91BC244-5FA4-4247-B8E1-FB5C89AA3F04}" srcOrd="26" destOrd="0" presId="urn:microsoft.com/office/officeart/2005/8/layout/list1"/>
    <dgm:cxn modelId="{75A2F611-71E7-4C16-BF09-8DC1D4EA230D}" type="presParOf" srcId="{D1E73AF5-D3FC-494E-930D-418A88297485}" destId="{1518D963-BA4B-451C-B81A-1E3FC43E3B01}" srcOrd="27" destOrd="0" presId="urn:microsoft.com/office/officeart/2005/8/layout/list1"/>
    <dgm:cxn modelId="{3E4C171D-CAD2-43EF-A428-36103C41B9BE}" type="presParOf" srcId="{D1E73AF5-D3FC-494E-930D-418A88297485}" destId="{22AB01DA-4851-4E68-8956-79B1DDFDE783}" srcOrd="28" destOrd="0" presId="urn:microsoft.com/office/officeart/2005/8/layout/list1"/>
    <dgm:cxn modelId="{CAD48E8F-B666-462A-AD83-02786EE9D2FA}" type="presParOf" srcId="{22AB01DA-4851-4E68-8956-79B1DDFDE783}" destId="{47F546B1-236B-4181-9499-7AA596E8420B}" srcOrd="0" destOrd="0" presId="urn:microsoft.com/office/officeart/2005/8/layout/list1"/>
    <dgm:cxn modelId="{B9DC97A2-DE45-457A-ADF2-C1E749C07A88}" type="presParOf" srcId="{22AB01DA-4851-4E68-8956-79B1DDFDE783}" destId="{19F5D3E5-9E2D-4D18-B051-6D4B0B24ABB6}" srcOrd="1" destOrd="0" presId="urn:microsoft.com/office/officeart/2005/8/layout/list1"/>
    <dgm:cxn modelId="{66076674-2A6B-41D9-AFE8-6075D9EE7EA7}" type="presParOf" srcId="{D1E73AF5-D3FC-494E-930D-418A88297485}" destId="{9866EFFD-F09B-4737-8F46-8CCD2D1F53AC}" srcOrd="29" destOrd="0" presId="urn:microsoft.com/office/officeart/2005/8/layout/list1"/>
    <dgm:cxn modelId="{926560FB-AE24-45F4-8DEB-16DC4174E400}" type="presParOf" srcId="{D1E73AF5-D3FC-494E-930D-418A88297485}" destId="{FA224919-07AD-4B86-90D0-350E314668CD}" srcOrd="30" destOrd="0" presId="urn:microsoft.com/office/officeart/2005/8/layout/list1"/>
    <dgm:cxn modelId="{11F7F301-9AEE-4A5F-A048-9F11BD7B9931}" type="presParOf" srcId="{D1E73AF5-D3FC-494E-930D-418A88297485}" destId="{A674B311-03C5-458D-9DFC-9D182C2F92C9}" srcOrd="31" destOrd="0" presId="urn:microsoft.com/office/officeart/2005/8/layout/list1"/>
    <dgm:cxn modelId="{02B57E4E-BD1C-49C9-90CB-1109D4303FB0}" type="presParOf" srcId="{D1E73AF5-D3FC-494E-930D-418A88297485}" destId="{9929B2FB-1C8C-40BC-BB1F-76593BB3C322}" srcOrd="32" destOrd="0" presId="urn:microsoft.com/office/officeart/2005/8/layout/list1"/>
    <dgm:cxn modelId="{31E662B9-1528-4671-A682-9262005CC8CA}" type="presParOf" srcId="{9929B2FB-1C8C-40BC-BB1F-76593BB3C322}" destId="{DBE79D28-F973-4721-BCB3-D81357411B00}" srcOrd="0" destOrd="0" presId="urn:microsoft.com/office/officeart/2005/8/layout/list1"/>
    <dgm:cxn modelId="{92E4D7E4-0DAA-4A55-9B13-52273F018D99}" type="presParOf" srcId="{9929B2FB-1C8C-40BC-BB1F-76593BB3C322}" destId="{2B492E23-A8F6-4B97-94AE-AE7ACC66845A}" srcOrd="1" destOrd="0" presId="urn:microsoft.com/office/officeart/2005/8/layout/list1"/>
    <dgm:cxn modelId="{0C467615-4C7D-40A3-A692-000F95A16726}" type="presParOf" srcId="{D1E73AF5-D3FC-494E-930D-418A88297485}" destId="{D77CD28E-CC76-4A9F-9CF3-CB7165A70727}" srcOrd="33" destOrd="0" presId="urn:microsoft.com/office/officeart/2005/8/layout/list1"/>
    <dgm:cxn modelId="{4B91AAE6-7C8A-4BE6-B28B-BEAE885B3E8C}" type="presParOf" srcId="{D1E73AF5-D3FC-494E-930D-418A88297485}" destId="{F83072CE-1CC0-4DA7-863B-EA3FBF8329CF}" srcOrd="34" destOrd="0" presId="urn:microsoft.com/office/officeart/2005/8/layout/list1"/>
    <dgm:cxn modelId="{5C219D51-79EF-461B-AC3A-0CE5B0CFE401}" type="presParOf" srcId="{D1E73AF5-D3FC-494E-930D-418A88297485}" destId="{D9671E18-388F-4C3E-A597-7F4CB47AE78B}" srcOrd="35" destOrd="0" presId="urn:microsoft.com/office/officeart/2005/8/layout/list1"/>
    <dgm:cxn modelId="{68F1D639-B6C0-413C-A450-F038B666A318}" type="presParOf" srcId="{D1E73AF5-D3FC-494E-930D-418A88297485}" destId="{6BEA5D2F-670D-453F-B2C4-0A8BB438656A}" srcOrd="36" destOrd="0" presId="urn:microsoft.com/office/officeart/2005/8/layout/list1"/>
    <dgm:cxn modelId="{9A3060C9-1845-48FE-9806-552F2C35F6E4}" type="presParOf" srcId="{6BEA5D2F-670D-453F-B2C4-0A8BB438656A}" destId="{9C963207-B329-4974-B78A-30C1087A14D1}" srcOrd="0" destOrd="0" presId="urn:microsoft.com/office/officeart/2005/8/layout/list1"/>
    <dgm:cxn modelId="{E631D709-8841-4309-97DA-B3DA992A1D42}" type="presParOf" srcId="{6BEA5D2F-670D-453F-B2C4-0A8BB438656A}" destId="{BC263486-53E3-4F7D-9A1D-4B575B8AA1D3}" srcOrd="1" destOrd="0" presId="urn:microsoft.com/office/officeart/2005/8/layout/list1"/>
    <dgm:cxn modelId="{05F8414C-41AE-48AA-B920-2A50A49EBA7F}" type="presParOf" srcId="{D1E73AF5-D3FC-494E-930D-418A88297485}" destId="{D1C028E7-7433-4009-B680-37E483F3F22A}" srcOrd="37" destOrd="0" presId="urn:microsoft.com/office/officeart/2005/8/layout/list1"/>
    <dgm:cxn modelId="{BAB81700-68BA-460D-AE0C-EB204D1119C8}" type="presParOf" srcId="{D1E73AF5-D3FC-494E-930D-418A88297485}" destId="{CFF3081A-BE33-4DDE-8221-33B50EA2073E}" srcOrd="3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A851707-7B51-4D0F-9C25-BB653A33DEF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0E2727D2-D1D3-4250-BB3C-623C8C67BCB0}">
      <dgm:prSet phldrT="[Texto]"/>
      <dgm:spPr>
        <a:solidFill>
          <a:srgbClr val="21279F"/>
        </a:solidFill>
      </dgm:spPr>
      <dgm:t>
        <a:bodyPr/>
        <a:lstStyle/>
        <a:p>
          <a:pPr algn="just"/>
          <a:r>
            <a:rPr lang="es-EC" dirty="0" smtClean="0"/>
            <a:t>Socializar la información proporcionada en el presente trabajo en cuanto a los parámetros de operación del sistema de propulsión principal para la toma de decisiones en futuros cruceros internacionales en la ruta Lisboa – La Guaira.</a:t>
          </a:r>
          <a:endParaRPr lang="es-EC" dirty="0"/>
        </a:p>
      </dgm:t>
    </dgm:pt>
    <dgm:pt modelId="{4A28CF44-A47C-483E-9CC4-311BB0F46977}" type="parTrans" cxnId="{44DB3676-5666-447D-B371-100F8B0DD190}">
      <dgm:prSet/>
      <dgm:spPr/>
      <dgm:t>
        <a:bodyPr/>
        <a:lstStyle/>
        <a:p>
          <a:endParaRPr lang="es-EC"/>
        </a:p>
      </dgm:t>
    </dgm:pt>
    <dgm:pt modelId="{1BDC8143-A83F-4AC0-8496-01EF761A0649}" type="sibTrans" cxnId="{44DB3676-5666-447D-B371-100F8B0DD190}">
      <dgm:prSet/>
      <dgm:spPr/>
      <dgm:t>
        <a:bodyPr/>
        <a:lstStyle/>
        <a:p>
          <a:endParaRPr lang="es-EC"/>
        </a:p>
      </dgm:t>
    </dgm:pt>
    <dgm:pt modelId="{0CCA578B-12B2-4BAD-A7FD-419DD568C643}">
      <dgm:prSet phldrT="[Texto]"/>
      <dgm:spPr>
        <a:solidFill>
          <a:srgbClr val="21279F"/>
        </a:solidFill>
      </dgm:spPr>
      <dgm:t>
        <a:bodyPr/>
        <a:lstStyle/>
        <a:p>
          <a:pPr algn="just"/>
          <a:r>
            <a:rPr lang="es-EC" dirty="0" smtClean="0"/>
            <a:t>Conocer las condiciones climáticas adversas servirá para tener un registro escrito a bordo del BESGUA para el correcto empleo del sistema vélico.</a:t>
          </a:r>
          <a:endParaRPr lang="es-EC" dirty="0"/>
        </a:p>
      </dgm:t>
    </dgm:pt>
    <dgm:pt modelId="{1BC2638B-AB28-498D-B26C-7B42C6B265FB}" type="parTrans" cxnId="{6171DF25-4108-48C9-8786-9E144282C491}">
      <dgm:prSet/>
      <dgm:spPr/>
      <dgm:t>
        <a:bodyPr/>
        <a:lstStyle/>
        <a:p>
          <a:endParaRPr lang="es-EC"/>
        </a:p>
      </dgm:t>
    </dgm:pt>
    <dgm:pt modelId="{EDB9EE49-D68B-4EB7-935C-4AE6C85FA5E1}" type="sibTrans" cxnId="{6171DF25-4108-48C9-8786-9E144282C491}">
      <dgm:prSet/>
      <dgm:spPr/>
      <dgm:t>
        <a:bodyPr/>
        <a:lstStyle/>
        <a:p>
          <a:endParaRPr lang="es-EC"/>
        </a:p>
      </dgm:t>
    </dgm:pt>
    <dgm:pt modelId="{79545140-9222-48E1-B0AB-5FC2B2CF03AA}" type="pres">
      <dgm:prSet presAssocID="{7A851707-7B51-4D0F-9C25-BB653A33DEFF}" presName="Name0" presStyleCnt="0">
        <dgm:presLayoutVars>
          <dgm:chMax val="7"/>
          <dgm:chPref val="7"/>
          <dgm:dir/>
        </dgm:presLayoutVars>
      </dgm:prSet>
      <dgm:spPr/>
      <dgm:t>
        <a:bodyPr/>
        <a:lstStyle/>
        <a:p>
          <a:endParaRPr lang="es-EC"/>
        </a:p>
      </dgm:t>
    </dgm:pt>
    <dgm:pt modelId="{7B484337-C446-44DD-96FE-A39318B1DA12}" type="pres">
      <dgm:prSet presAssocID="{7A851707-7B51-4D0F-9C25-BB653A33DEFF}" presName="Name1" presStyleCnt="0"/>
      <dgm:spPr/>
    </dgm:pt>
    <dgm:pt modelId="{B4CE1ACE-F499-4F7A-B317-ABEE80562DB8}" type="pres">
      <dgm:prSet presAssocID="{7A851707-7B51-4D0F-9C25-BB653A33DEFF}" presName="cycle" presStyleCnt="0"/>
      <dgm:spPr/>
    </dgm:pt>
    <dgm:pt modelId="{D0B50218-1FA1-47F6-8FD4-C091EA638FD6}" type="pres">
      <dgm:prSet presAssocID="{7A851707-7B51-4D0F-9C25-BB653A33DEFF}" presName="srcNode" presStyleLbl="node1" presStyleIdx="0" presStyleCnt="2"/>
      <dgm:spPr/>
    </dgm:pt>
    <dgm:pt modelId="{24F53553-7435-4206-9386-0E21A568EFF2}" type="pres">
      <dgm:prSet presAssocID="{7A851707-7B51-4D0F-9C25-BB653A33DEFF}" presName="conn" presStyleLbl="parChTrans1D2" presStyleIdx="0" presStyleCnt="1"/>
      <dgm:spPr/>
      <dgm:t>
        <a:bodyPr/>
        <a:lstStyle/>
        <a:p>
          <a:endParaRPr lang="es-EC"/>
        </a:p>
      </dgm:t>
    </dgm:pt>
    <dgm:pt modelId="{7A69E474-C034-47F1-8FD7-DAF6A72A7A12}" type="pres">
      <dgm:prSet presAssocID="{7A851707-7B51-4D0F-9C25-BB653A33DEFF}" presName="extraNode" presStyleLbl="node1" presStyleIdx="0" presStyleCnt="2"/>
      <dgm:spPr/>
    </dgm:pt>
    <dgm:pt modelId="{7C72B5E0-4F34-47E3-BB20-B768721C39E2}" type="pres">
      <dgm:prSet presAssocID="{7A851707-7B51-4D0F-9C25-BB653A33DEFF}" presName="dstNode" presStyleLbl="node1" presStyleIdx="0" presStyleCnt="2"/>
      <dgm:spPr/>
    </dgm:pt>
    <dgm:pt modelId="{63485095-4268-4C4C-8863-D2770AE5E7B4}" type="pres">
      <dgm:prSet presAssocID="{0E2727D2-D1D3-4250-BB3C-623C8C67BCB0}" presName="text_1" presStyleLbl="node1" presStyleIdx="0" presStyleCnt="2">
        <dgm:presLayoutVars>
          <dgm:bulletEnabled val="1"/>
        </dgm:presLayoutVars>
      </dgm:prSet>
      <dgm:spPr/>
      <dgm:t>
        <a:bodyPr/>
        <a:lstStyle/>
        <a:p>
          <a:endParaRPr lang="es-EC"/>
        </a:p>
      </dgm:t>
    </dgm:pt>
    <dgm:pt modelId="{BBC4BFD5-1329-4AE5-84D3-E2B96B242D31}" type="pres">
      <dgm:prSet presAssocID="{0E2727D2-D1D3-4250-BB3C-623C8C67BCB0}" presName="accent_1" presStyleCnt="0"/>
      <dgm:spPr/>
    </dgm:pt>
    <dgm:pt modelId="{FD5C8F4B-CF9F-4BF3-B950-6952FB2D8208}" type="pres">
      <dgm:prSet presAssocID="{0E2727D2-D1D3-4250-BB3C-623C8C67BCB0}" presName="accentRepeatNode" presStyleLbl="solidFgAcc1" presStyleIdx="0" presStyleCnt="2"/>
      <dgm:spPr/>
    </dgm:pt>
    <dgm:pt modelId="{3D447FDD-67CE-4B98-8251-88042E9D9601}" type="pres">
      <dgm:prSet presAssocID="{0CCA578B-12B2-4BAD-A7FD-419DD568C643}" presName="text_2" presStyleLbl="node1" presStyleIdx="1" presStyleCnt="2">
        <dgm:presLayoutVars>
          <dgm:bulletEnabled val="1"/>
        </dgm:presLayoutVars>
      </dgm:prSet>
      <dgm:spPr/>
      <dgm:t>
        <a:bodyPr/>
        <a:lstStyle/>
        <a:p>
          <a:endParaRPr lang="es-EC"/>
        </a:p>
      </dgm:t>
    </dgm:pt>
    <dgm:pt modelId="{9A51EBB3-2E73-4B03-8BC3-8E0523C7BCDE}" type="pres">
      <dgm:prSet presAssocID="{0CCA578B-12B2-4BAD-A7FD-419DD568C643}" presName="accent_2" presStyleCnt="0"/>
      <dgm:spPr/>
    </dgm:pt>
    <dgm:pt modelId="{28F7981E-38C6-4BC1-B84A-27D8EF774418}" type="pres">
      <dgm:prSet presAssocID="{0CCA578B-12B2-4BAD-A7FD-419DD568C643}" presName="accentRepeatNode" presStyleLbl="solidFgAcc1" presStyleIdx="1" presStyleCnt="2"/>
      <dgm:spPr/>
    </dgm:pt>
  </dgm:ptLst>
  <dgm:cxnLst>
    <dgm:cxn modelId="{F5EFC4F0-71AB-41E2-AE59-4F764C828355}" type="presOf" srcId="{0CCA578B-12B2-4BAD-A7FD-419DD568C643}" destId="{3D447FDD-67CE-4B98-8251-88042E9D9601}" srcOrd="0" destOrd="0" presId="urn:microsoft.com/office/officeart/2008/layout/VerticalCurvedList"/>
    <dgm:cxn modelId="{E665C741-4BC1-4F6F-8582-D4D980FFFEDE}" type="presOf" srcId="{0E2727D2-D1D3-4250-BB3C-623C8C67BCB0}" destId="{63485095-4268-4C4C-8863-D2770AE5E7B4}" srcOrd="0" destOrd="0" presId="urn:microsoft.com/office/officeart/2008/layout/VerticalCurvedList"/>
    <dgm:cxn modelId="{A566A957-7D79-440F-A4C1-819936A143CA}" type="presOf" srcId="{1BDC8143-A83F-4AC0-8496-01EF761A0649}" destId="{24F53553-7435-4206-9386-0E21A568EFF2}" srcOrd="0" destOrd="0" presId="urn:microsoft.com/office/officeart/2008/layout/VerticalCurvedList"/>
    <dgm:cxn modelId="{44DB3676-5666-447D-B371-100F8B0DD190}" srcId="{7A851707-7B51-4D0F-9C25-BB653A33DEFF}" destId="{0E2727D2-D1D3-4250-BB3C-623C8C67BCB0}" srcOrd="0" destOrd="0" parTransId="{4A28CF44-A47C-483E-9CC4-311BB0F46977}" sibTransId="{1BDC8143-A83F-4AC0-8496-01EF761A0649}"/>
    <dgm:cxn modelId="{6171DF25-4108-48C9-8786-9E144282C491}" srcId="{7A851707-7B51-4D0F-9C25-BB653A33DEFF}" destId="{0CCA578B-12B2-4BAD-A7FD-419DD568C643}" srcOrd="1" destOrd="0" parTransId="{1BC2638B-AB28-498D-B26C-7B42C6B265FB}" sibTransId="{EDB9EE49-D68B-4EB7-935C-4AE6C85FA5E1}"/>
    <dgm:cxn modelId="{993C0059-2253-4717-9BC7-C412DDC7AA52}" type="presOf" srcId="{7A851707-7B51-4D0F-9C25-BB653A33DEFF}" destId="{79545140-9222-48E1-B0AB-5FC2B2CF03AA}" srcOrd="0" destOrd="0" presId="urn:microsoft.com/office/officeart/2008/layout/VerticalCurvedList"/>
    <dgm:cxn modelId="{DF57D381-2F96-487A-9538-10E9A655FCEB}" type="presParOf" srcId="{79545140-9222-48E1-B0AB-5FC2B2CF03AA}" destId="{7B484337-C446-44DD-96FE-A39318B1DA12}" srcOrd="0" destOrd="0" presId="urn:microsoft.com/office/officeart/2008/layout/VerticalCurvedList"/>
    <dgm:cxn modelId="{BB21D9FA-0BAC-4972-9A32-29F77E19CA9E}" type="presParOf" srcId="{7B484337-C446-44DD-96FE-A39318B1DA12}" destId="{B4CE1ACE-F499-4F7A-B317-ABEE80562DB8}" srcOrd="0" destOrd="0" presId="urn:microsoft.com/office/officeart/2008/layout/VerticalCurvedList"/>
    <dgm:cxn modelId="{68EC74C7-D841-4404-BAC6-1E8DFCB8EAE5}" type="presParOf" srcId="{B4CE1ACE-F499-4F7A-B317-ABEE80562DB8}" destId="{D0B50218-1FA1-47F6-8FD4-C091EA638FD6}" srcOrd="0" destOrd="0" presId="urn:microsoft.com/office/officeart/2008/layout/VerticalCurvedList"/>
    <dgm:cxn modelId="{12B17F19-B0DA-47AF-BDAA-6DC51E80A9FA}" type="presParOf" srcId="{B4CE1ACE-F499-4F7A-B317-ABEE80562DB8}" destId="{24F53553-7435-4206-9386-0E21A568EFF2}" srcOrd="1" destOrd="0" presId="urn:microsoft.com/office/officeart/2008/layout/VerticalCurvedList"/>
    <dgm:cxn modelId="{25AA60F7-467C-41D6-A7BB-4893FC77630E}" type="presParOf" srcId="{B4CE1ACE-F499-4F7A-B317-ABEE80562DB8}" destId="{7A69E474-C034-47F1-8FD7-DAF6A72A7A12}" srcOrd="2" destOrd="0" presId="urn:microsoft.com/office/officeart/2008/layout/VerticalCurvedList"/>
    <dgm:cxn modelId="{4D7F30DD-9DE7-4E04-A92D-FCE6CC94D43F}" type="presParOf" srcId="{B4CE1ACE-F499-4F7A-B317-ABEE80562DB8}" destId="{7C72B5E0-4F34-47E3-BB20-B768721C39E2}" srcOrd="3" destOrd="0" presId="urn:microsoft.com/office/officeart/2008/layout/VerticalCurvedList"/>
    <dgm:cxn modelId="{8A705B6D-CA38-48F0-9025-6503FEA285A8}" type="presParOf" srcId="{7B484337-C446-44DD-96FE-A39318B1DA12}" destId="{63485095-4268-4C4C-8863-D2770AE5E7B4}" srcOrd="1" destOrd="0" presId="urn:microsoft.com/office/officeart/2008/layout/VerticalCurvedList"/>
    <dgm:cxn modelId="{C3C412D3-69A5-4024-9C14-266771B59D4F}" type="presParOf" srcId="{7B484337-C446-44DD-96FE-A39318B1DA12}" destId="{BBC4BFD5-1329-4AE5-84D3-E2B96B242D31}" srcOrd="2" destOrd="0" presId="urn:microsoft.com/office/officeart/2008/layout/VerticalCurvedList"/>
    <dgm:cxn modelId="{FD8186EB-AC50-4DE3-8BB6-644C864E4458}" type="presParOf" srcId="{BBC4BFD5-1329-4AE5-84D3-E2B96B242D31}" destId="{FD5C8F4B-CF9F-4BF3-B950-6952FB2D8208}" srcOrd="0" destOrd="0" presId="urn:microsoft.com/office/officeart/2008/layout/VerticalCurvedList"/>
    <dgm:cxn modelId="{185EAE18-443C-4B9A-B636-AD7370B3BC17}" type="presParOf" srcId="{7B484337-C446-44DD-96FE-A39318B1DA12}" destId="{3D447FDD-67CE-4B98-8251-88042E9D9601}" srcOrd="3" destOrd="0" presId="urn:microsoft.com/office/officeart/2008/layout/VerticalCurvedList"/>
    <dgm:cxn modelId="{6FE7B233-0ED4-43C3-8F0D-0C3436C04953}" type="presParOf" srcId="{7B484337-C446-44DD-96FE-A39318B1DA12}" destId="{9A51EBB3-2E73-4B03-8BC3-8E0523C7BCDE}" srcOrd="4" destOrd="0" presId="urn:microsoft.com/office/officeart/2008/layout/VerticalCurvedList"/>
    <dgm:cxn modelId="{AC6FC3DD-5777-4011-88A1-942EC975EE5C}" type="presParOf" srcId="{9A51EBB3-2E73-4B03-8BC3-8E0523C7BCDE}" destId="{28F7981E-38C6-4BC1-B84A-27D8EF774418}"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A851707-7B51-4D0F-9C25-BB653A33DEF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0E2727D2-D1D3-4250-BB3C-623C8C67BCB0}">
      <dgm:prSet phldrT="[Texto]"/>
      <dgm:spPr>
        <a:solidFill>
          <a:srgbClr val="21279F"/>
        </a:solidFill>
      </dgm:spPr>
      <dgm:t>
        <a:bodyPr/>
        <a:lstStyle/>
        <a:p>
          <a:pPr algn="just"/>
          <a:r>
            <a:rPr lang="es-EC" dirty="0" smtClean="0"/>
            <a:t>Instruir a los guardiamarinas utilicen las experiencias evaluadas en este trabajo, como referencia sobre el funcionamiento y operación de la maquina principal, para las actividades que tendrán que desempeñar a bordo del BESGUA durante el crucero de instrucción. </a:t>
          </a:r>
          <a:endParaRPr lang="es-EC" dirty="0"/>
        </a:p>
      </dgm:t>
    </dgm:pt>
    <dgm:pt modelId="{4A28CF44-A47C-483E-9CC4-311BB0F46977}" type="parTrans" cxnId="{44DB3676-5666-447D-B371-100F8B0DD190}">
      <dgm:prSet/>
      <dgm:spPr/>
      <dgm:t>
        <a:bodyPr/>
        <a:lstStyle/>
        <a:p>
          <a:endParaRPr lang="es-EC"/>
        </a:p>
      </dgm:t>
    </dgm:pt>
    <dgm:pt modelId="{1BDC8143-A83F-4AC0-8496-01EF761A0649}" type="sibTrans" cxnId="{44DB3676-5666-447D-B371-100F8B0DD190}">
      <dgm:prSet/>
      <dgm:spPr/>
      <dgm:t>
        <a:bodyPr/>
        <a:lstStyle/>
        <a:p>
          <a:endParaRPr lang="es-EC"/>
        </a:p>
      </dgm:t>
    </dgm:pt>
    <dgm:pt modelId="{0CCA578B-12B2-4BAD-A7FD-419DD568C643}">
      <dgm:prSet phldrT="[Texto]"/>
      <dgm:spPr>
        <a:solidFill>
          <a:srgbClr val="21279F"/>
        </a:solidFill>
      </dgm:spPr>
      <dgm:t>
        <a:bodyPr/>
        <a:lstStyle/>
        <a:p>
          <a:pPr algn="just"/>
          <a:r>
            <a:rPr lang="es-EC" dirty="0" smtClean="0"/>
            <a:t>Controlar que los diferentes parámetros del motor principal y equipos auxiliares estén dentro de los rangos permitidos, verificando periódicamente sus magnitudes.</a:t>
          </a:r>
          <a:endParaRPr lang="es-EC" dirty="0"/>
        </a:p>
      </dgm:t>
    </dgm:pt>
    <dgm:pt modelId="{1BC2638B-AB28-498D-B26C-7B42C6B265FB}" type="parTrans" cxnId="{6171DF25-4108-48C9-8786-9E144282C491}">
      <dgm:prSet/>
      <dgm:spPr/>
      <dgm:t>
        <a:bodyPr/>
        <a:lstStyle/>
        <a:p>
          <a:endParaRPr lang="es-EC"/>
        </a:p>
      </dgm:t>
    </dgm:pt>
    <dgm:pt modelId="{EDB9EE49-D68B-4EB7-935C-4AE6C85FA5E1}" type="sibTrans" cxnId="{6171DF25-4108-48C9-8786-9E144282C491}">
      <dgm:prSet/>
      <dgm:spPr/>
      <dgm:t>
        <a:bodyPr/>
        <a:lstStyle/>
        <a:p>
          <a:endParaRPr lang="es-EC"/>
        </a:p>
      </dgm:t>
    </dgm:pt>
    <dgm:pt modelId="{79545140-9222-48E1-B0AB-5FC2B2CF03AA}" type="pres">
      <dgm:prSet presAssocID="{7A851707-7B51-4D0F-9C25-BB653A33DEFF}" presName="Name0" presStyleCnt="0">
        <dgm:presLayoutVars>
          <dgm:chMax val="7"/>
          <dgm:chPref val="7"/>
          <dgm:dir/>
        </dgm:presLayoutVars>
      </dgm:prSet>
      <dgm:spPr/>
      <dgm:t>
        <a:bodyPr/>
        <a:lstStyle/>
        <a:p>
          <a:endParaRPr lang="es-EC"/>
        </a:p>
      </dgm:t>
    </dgm:pt>
    <dgm:pt modelId="{7B484337-C446-44DD-96FE-A39318B1DA12}" type="pres">
      <dgm:prSet presAssocID="{7A851707-7B51-4D0F-9C25-BB653A33DEFF}" presName="Name1" presStyleCnt="0"/>
      <dgm:spPr/>
    </dgm:pt>
    <dgm:pt modelId="{B4CE1ACE-F499-4F7A-B317-ABEE80562DB8}" type="pres">
      <dgm:prSet presAssocID="{7A851707-7B51-4D0F-9C25-BB653A33DEFF}" presName="cycle" presStyleCnt="0"/>
      <dgm:spPr/>
    </dgm:pt>
    <dgm:pt modelId="{D0B50218-1FA1-47F6-8FD4-C091EA638FD6}" type="pres">
      <dgm:prSet presAssocID="{7A851707-7B51-4D0F-9C25-BB653A33DEFF}" presName="srcNode" presStyleLbl="node1" presStyleIdx="0" presStyleCnt="2"/>
      <dgm:spPr/>
    </dgm:pt>
    <dgm:pt modelId="{24F53553-7435-4206-9386-0E21A568EFF2}" type="pres">
      <dgm:prSet presAssocID="{7A851707-7B51-4D0F-9C25-BB653A33DEFF}" presName="conn" presStyleLbl="parChTrans1D2" presStyleIdx="0" presStyleCnt="1"/>
      <dgm:spPr/>
      <dgm:t>
        <a:bodyPr/>
        <a:lstStyle/>
        <a:p>
          <a:endParaRPr lang="es-EC"/>
        </a:p>
      </dgm:t>
    </dgm:pt>
    <dgm:pt modelId="{7A69E474-C034-47F1-8FD7-DAF6A72A7A12}" type="pres">
      <dgm:prSet presAssocID="{7A851707-7B51-4D0F-9C25-BB653A33DEFF}" presName="extraNode" presStyleLbl="node1" presStyleIdx="0" presStyleCnt="2"/>
      <dgm:spPr/>
    </dgm:pt>
    <dgm:pt modelId="{7C72B5E0-4F34-47E3-BB20-B768721C39E2}" type="pres">
      <dgm:prSet presAssocID="{7A851707-7B51-4D0F-9C25-BB653A33DEFF}" presName="dstNode" presStyleLbl="node1" presStyleIdx="0" presStyleCnt="2"/>
      <dgm:spPr/>
    </dgm:pt>
    <dgm:pt modelId="{63485095-4268-4C4C-8863-D2770AE5E7B4}" type="pres">
      <dgm:prSet presAssocID="{0E2727D2-D1D3-4250-BB3C-623C8C67BCB0}" presName="text_1" presStyleLbl="node1" presStyleIdx="0" presStyleCnt="2">
        <dgm:presLayoutVars>
          <dgm:bulletEnabled val="1"/>
        </dgm:presLayoutVars>
      </dgm:prSet>
      <dgm:spPr/>
      <dgm:t>
        <a:bodyPr/>
        <a:lstStyle/>
        <a:p>
          <a:endParaRPr lang="es-EC"/>
        </a:p>
      </dgm:t>
    </dgm:pt>
    <dgm:pt modelId="{BBC4BFD5-1329-4AE5-84D3-E2B96B242D31}" type="pres">
      <dgm:prSet presAssocID="{0E2727D2-D1D3-4250-BB3C-623C8C67BCB0}" presName="accent_1" presStyleCnt="0"/>
      <dgm:spPr/>
    </dgm:pt>
    <dgm:pt modelId="{FD5C8F4B-CF9F-4BF3-B950-6952FB2D8208}" type="pres">
      <dgm:prSet presAssocID="{0E2727D2-D1D3-4250-BB3C-623C8C67BCB0}" presName="accentRepeatNode" presStyleLbl="solidFgAcc1" presStyleIdx="0" presStyleCnt="2"/>
      <dgm:spPr/>
    </dgm:pt>
    <dgm:pt modelId="{3D447FDD-67CE-4B98-8251-88042E9D9601}" type="pres">
      <dgm:prSet presAssocID="{0CCA578B-12B2-4BAD-A7FD-419DD568C643}" presName="text_2" presStyleLbl="node1" presStyleIdx="1" presStyleCnt="2">
        <dgm:presLayoutVars>
          <dgm:bulletEnabled val="1"/>
        </dgm:presLayoutVars>
      </dgm:prSet>
      <dgm:spPr/>
      <dgm:t>
        <a:bodyPr/>
        <a:lstStyle/>
        <a:p>
          <a:endParaRPr lang="es-EC"/>
        </a:p>
      </dgm:t>
    </dgm:pt>
    <dgm:pt modelId="{9A51EBB3-2E73-4B03-8BC3-8E0523C7BCDE}" type="pres">
      <dgm:prSet presAssocID="{0CCA578B-12B2-4BAD-A7FD-419DD568C643}" presName="accent_2" presStyleCnt="0"/>
      <dgm:spPr/>
    </dgm:pt>
    <dgm:pt modelId="{28F7981E-38C6-4BC1-B84A-27D8EF774418}" type="pres">
      <dgm:prSet presAssocID="{0CCA578B-12B2-4BAD-A7FD-419DD568C643}" presName="accentRepeatNode" presStyleLbl="solidFgAcc1" presStyleIdx="1" presStyleCnt="2"/>
      <dgm:spPr/>
    </dgm:pt>
  </dgm:ptLst>
  <dgm:cxnLst>
    <dgm:cxn modelId="{D0BA4B93-7946-427B-8E6C-9DA744741F0D}" type="presOf" srcId="{1BDC8143-A83F-4AC0-8496-01EF761A0649}" destId="{24F53553-7435-4206-9386-0E21A568EFF2}" srcOrd="0" destOrd="0" presId="urn:microsoft.com/office/officeart/2008/layout/VerticalCurvedList"/>
    <dgm:cxn modelId="{E5A872FD-F484-44D7-BDB9-D9B9ACCC7A1B}" type="presOf" srcId="{0E2727D2-D1D3-4250-BB3C-623C8C67BCB0}" destId="{63485095-4268-4C4C-8863-D2770AE5E7B4}" srcOrd="0" destOrd="0" presId="urn:microsoft.com/office/officeart/2008/layout/VerticalCurvedList"/>
    <dgm:cxn modelId="{78A82C5E-F3C9-4E4E-AC92-2EEF2D8BC22A}" type="presOf" srcId="{0CCA578B-12B2-4BAD-A7FD-419DD568C643}" destId="{3D447FDD-67CE-4B98-8251-88042E9D9601}" srcOrd="0" destOrd="0" presId="urn:microsoft.com/office/officeart/2008/layout/VerticalCurvedList"/>
    <dgm:cxn modelId="{44DB3676-5666-447D-B371-100F8B0DD190}" srcId="{7A851707-7B51-4D0F-9C25-BB653A33DEFF}" destId="{0E2727D2-D1D3-4250-BB3C-623C8C67BCB0}" srcOrd="0" destOrd="0" parTransId="{4A28CF44-A47C-483E-9CC4-311BB0F46977}" sibTransId="{1BDC8143-A83F-4AC0-8496-01EF761A0649}"/>
    <dgm:cxn modelId="{6171DF25-4108-48C9-8786-9E144282C491}" srcId="{7A851707-7B51-4D0F-9C25-BB653A33DEFF}" destId="{0CCA578B-12B2-4BAD-A7FD-419DD568C643}" srcOrd="1" destOrd="0" parTransId="{1BC2638B-AB28-498D-B26C-7B42C6B265FB}" sibTransId="{EDB9EE49-D68B-4EB7-935C-4AE6C85FA5E1}"/>
    <dgm:cxn modelId="{5BDFC93A-7B9A-454D-892A-8960F756D47B}" type="presOf" srcId="{7A851707-7B51-4D0F-9C25-BB653A33DEFF}" destId="{79545140-9222-48E1-B0AB-5FC2B2CF03AA}" srcOrd="0" destOrd="0" presId="urn:microsoft.com/office/officeart/2008/layout/VerticalCurvedList"/>
    <dgm:cxn modelId="{5FBF76F4-1019-47CB-9834-C371782C74C0}" type="presParOf" srcId="{79545140-9222-48E1-B0AB-5FC2B2CF03AA}" destId="{7B484337-C446-44DD-96FE-A39318B1DA12}" srcOrd="0" destOrd="0" presId="urn:microsoft.com/office/officeart/2008/layout/VerticalCurvedList"/>
    <dgm:cxn modelId="{927BA6F3-4660-471C-9DBF-0307F913645C}" type="presParOf" srcId="{7B484337-C446-44DD-96FE-A39318B1DA12}" destId="{B4CE1ACE-F499-4F7A-B317-ABEE80562DB8}" srcOrd="0" destOrd="0" presId="urn:microsoft.com/office/officeart/2008/layout/VerticalCurvedList"/>
    <dgm:cxn modelId="{0F2895C5-9095-45B7-B4A3-DD61084F2384}" type="presParOf" srcId="{B4CE1ACE-F499-4F7A-B317-ABEE80562DB8}" destId="{D0B50218-1FA1-47F6-8FD4-C091EA638FD6}" srcOrd="0" destOrd="0" presId="urn:microsoft.com/office/officeart/2008/layout/VerticalCurvedList"/>
    <dgm:cxn modelId="{0C67B4A5-CBE9-401B-BF53-7FA943EA7649}" type="presParOf" srcId="{B4CE1ACE-F499-4F7A-B317-ABEE80562DB8}" destId="{24F53553-7435-4206-9386-0E21A568EFF2}" srcOrd="1" destOrd="0" presId="urn:microsoft.com/office/officeart/2008/layout/VerticalCurvedList"/>
    <dgm:cxn modelId="{DA892C4D-418E-431F-9068-2233B002B604}" type="presParOf" srcId="{B4CE1ACE-F499-4F7A-B317-ABEE80562DB8}" destId="{7A69E474-C034-47F1-8FD7-DAF6A72A7A12}" srcOrd="2" destOrd="0" presId="urn:microsoft.com/office/officeart/2008/layout/VerticalCurvedList"/>
    <dgm:cxn modelId="{F35C9AD1-C43D-4C45-B5AF-A1FBEB778761}" type="presParOf" srcId="{B4CE1ACE-F499-4F7A-B317-ABEE80562DB8}" destId="{7C72B5E0-4F34-47E3-BB20-B768721C39E2}" srcOrd="3" destOrd="0" presId="urn:microsoft.com/office/officeart/2008/layout/VerticalCurvedList"/>
    <dgm:cxn modelId="{024BCCDB-5812-46DE-80E6-CD279463D8D7}" type="presParOf" srcId="{7B484337-C446-44DD-96FE-A39318B1DA12}" destId="{63485095-4268-4C4C-8863-D2770AE5E7B4}" srcOrd="1" destOrd="0" presId="urn:microsoft.com/office/officeart/2008/layout/VerticalCurvedList"/>
    <dgm:cxn modelId="{5760AB0D-059F-41DA-91CF-70D397D28E1C}" type="presParOf" srcId="{7B484337-C446-44DD-96FE-A39318B1DA12}" destId="{BBC4BFD5-1329-4AE5-84D3-E2B96B242D31}" srcOrd="2" destOrd="0" presId="urn:microsoft.com/office/officeart/2008/layout/VerticalCurvedList"/>
    <dgm:cxn modelId="{CA29DF7A-C62F-466C-A423-6C99DFCFEE31}" type="presParOf" srcId="{BBC4BFD5-1329-4AE5-84D3-E2B96B242D31}" destId="{FD5C8F4B-CF9F-4BF3-B950-6952FB2D8208}" srcOrd="0" destOrd="0" presId="urn:microsoft.com/office/officeart/2008/layout/VerticalCurvedList"/>
    <dgm:cxn modelId="{F9B615B4-1311-4865-A1B4-05A7BC174DA5}" type="presParOf" srcId="{7B484337-C446-44DD-96FE-A39318B1DA12}" destId="{3D447FDD-67CE-4B98-8251-88042E9D9601}" srcOrd="3" destOrd="0" presId="urn:microsoft.com/office/officeart/2008/layout/VerticalCurvedList"/>
    <dgm:cxn modelId="{77F12009-DAF8-4EA3-AB04-714768554A19}" type="presParOf" srcId="{7B484337-C446-44DD-96FE-A39318B1DA12}" destId="{9A51EBB3-2E73-4B03-8BC3-8E0523C7BCDE}" srcOrd="4" destOrd="0" presId="urn:microsoft.com/office/officeart/2008/layout/VerticalCurvedList"/>
    <dgm:cxn modelId="{8A68A228-2F23-434C-9CBF-AE64E0135EBE}" type="presParOf" srcId="{9A51EBB3-2E73-4B03-8BC3-8E0523C7BCDE}" destId="{28F7981E-38C6-4BC1-B84A-27D8EF774418}"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45EFEF-752D-474D-8BF8-C879AB148971}"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EC"/>
        </a:p>
      </dgm:t>
    </dgm:pt>
    <dgm:pt modelId="{3BF9D60B-F032-4D72-80F4-CABECDE814ED}">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INTRODUCCIÓN</a:t>
          </a:r>
        </a:p>
      </dgm:t>
    </dgm:pt>
    <dgm:pt modelId="{5388DCF2-6630-468C-BBFD-07A0A6F4A369}" type="parTrans" cxnId="{DAFCA4F3-3095-42D0-A2CF-3DE6D46C52F6}">
      <dgm:prSet/>
      <dgm:spPr/>
      <dgm:t>
        <a:bodyPr/>
        <a:lstStyle/>
        <a:p>
          <a:endParaRPr lang="es-EC"/>
        </a:p>
      </dgm:t>
    </dgm:pt>
    <dgm:pt modelId="{5DB76A2D-B526-4C06-BEC3-1BC43EF890DE}" type="sibTrans" cxnId="{DAFCA4F3-3095-42D0-A2CF-3DE6D46C52F6}">
      <dgm:prSet/>
      <dgm:spPr/>
      <dgm:t>
        <a:bodyPr/>
        <a:lstStyle/>
        <a:p>
          <a:endParaRPr lang="es-EC"/>
        </a:p>
      </dgm:t>
    </dgm:pt>
    <dgm:pt modelId="{31450984-9338-4AE9-80FB-D221714F671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SISTEMA DE PROPULSIÓN PRINCIPAL</a:t>
          </a:r>
        </a:p>
      </dgm:t>
    </dgm:pt>
    <dgm:pt modelId="{D3F6F5CE-4306-4138-806C-8316891831A0}" type="parTrans" cxnId="{B6E620D6-38AF-4FA9-A0C6-73D07E344BE0}">
      <dgm:prSet/>
      <dgm:spPr/>
      <dgm:t>
        <a:bodyPr/>
        <a:lstStyle/>
        <a:p>
          <a:endParaRPr lang="es-EC"/>
        </a:p>
      </dgm:t>
    </dgm:pt>
    <dgm:pt modelId="{9EF54707-1E85-44E9-850E-7B95329BAC57}" type="sibTrans" cxnId="{B6E620D6-38AF-4FA9-A0C6-73D07E344BE0}">
      <dgm:prSet/>
      <dgm:spPr/>
      <dgm:t>
        <a:bodyPr/>
        <a:lstStyle/>
        <a:p>
          <a:endParaRPr lang="es-EC"/>
        </a:p>
      </dgm:t>
    </dgm:pt>
    <dgm:pt modelId="{C74CE175-2B62-4263-BAFD-9FDB232EC267}">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PROPUESTA</a:t>
          </a:r>
        </a:p>
      </dgm:t>
    </dgm:pt>
    <dgm:pt modelId="{629465E9-D660-4F7A-BA58-E4946F050DC1}" type="parTrans" cxnId="{ADC0954A-7EE6-4534-95FD-86BF094EA422}">
      <dgm:prSet/>
      <dgm:spPr/>
      <dgm:t>
        <a:bodyPr/>
        <a:lstStyle/>
        <a:p>
          <a:endParaRPr lang="es-EC"/>
        </a:p>
      </dgm:t>
    </dgm:pt>
    <dgm:pt modelId="{B280CB78-E1FA-40C9-876B-0511EF06E4D9}" type="sibTrans" cxnId="{ADC0954A-7EE6-4534-95FD-86BF094EA422}">
      <dgm:prSet/>
      <dgm:spPr/>
      <dgm:t>
        <a:bodyPr/>
        <a:lstStyle/>
        <a:p>
          <a:endParaRPr lang="es-EC"/>
        </a:p>
      </dgm:t>
    </dgm:pt>
    <dgm:pt modelId="{D3760A5C-8937-42ED-A29C-A3CE5B34F386}">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PARÁMETROS DE OPERACIÓN DE LA MM.PP.</a:t>
          </a:r>
          <a:endParaRPr lang="es-EC" sz="2400" dirty="0"/>
        </a:p>
      </dgm:t>
    </dgm:pt>
    <dgm:pt modelId="{B5160092-E2FA-4A89-8E81-32863E43A076}" type="sibTrans" cxnId="{C41505F3-D00D-4F51-838A-40722394C1FA}">
      <dgm:prSet/>
      <dgm:spPr/>
      <dgm:t>
        <a:bodyPr/>
        <a:lstStyle/>
        <a:p>
          <a:endParaRPr lang="es-EC"/>
        </a:p>
      </dgm:t>
    </dgm:pt>
    <dgm:pt modelId="{6B03AECC-D3C1-42C5-BE43-62DBF6EA03EB}" type="parTrans" cxnId="{C41505F3-D00D-4F51-838A-40722394C1FA}">
      <dgm:prSet/>
      <dgm:spPr/>
      <dgm:t>
        <a:bodyPr/>
        <a:lstStyle/>
        <a:p>
          <a:endParaRPr lang="es-EC"/>
        </a:p>
      </dgm:t>
    </dgm:pt>
    <dgm:pt modelId="{AFE74F3A-D231-43C5-ADF8-466C5A24F0DE}">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RECOMENDACIONES</a:t>
          </a:r>
        </a:p>
      </dgm:t>
    </dgm:pt>
    <dgm:pt modelId="{6294E20E-EC74-4B3F-83E6-B672C7D2644A}" type="parTrans" cxnId="{965884B8-FAFC-4414-96CB-3A0FCC8ECFE0}">
      <dgm:prSet/>
      <dgm:spPr/>
      <dgm:t>
        <a:bodyPr/>
        <a:lstStyle/>
        <a:p>
          <a:endParaRPr lang="es-EC"/>
        </a:p>
      </dgm:t>
    </dgm:pt>
    <dgm:pt modelId="{6EADF704-525C-436A-B57B-3B1172B50662}" type="sibTrans" cxnId="{965884B8-FAFC-4414-96CB-3A0FCC8ECFE0}">
      <dgm:prSet/>
      <dgm:spPr/>
      <dgm:t>
        <a:bodyPr/>
        <a:lstStyle/>
        <a:p>
          <a:endParaRPr lang="es-EC"/>
        </a:p>
      </dgm:t>
    </dgm:pt>
    <dgm:pt modelId="{E42AB5C5-62BD-4A2F-8F6E-32D52A4916BB}">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CONCLUSIONES</a:t>
          </a:r>
        </a:p>
      </dgm:t>
    </dgm:pt>
    <dgm:pt modelId="{4E236B4B-8310-46C6-864A-F746815EA4AE}" type="parTrans" cxnId="{CE2CF1F3-48E2-414E-8F4F-40417882314C}">
      <dgm:prSet/>
      <dgm:spPr/>
      <dgm:t>
        <a:bodyPr/>
        <a:lstStyle/>
        <a:p>
          <a:endParaRPr lang="es-EC"/>
        </a:p>
      </dgm:t>
    </dgm:pt>
    <dgm:pt modelId="{DD39FAD9-AACE-4869-9482-B4BD2EB8CE5C}" type="sibTrans" cxnId="{CE2CF1F3-48E2-414E-8F4F-40417882314C}">
      <dgm:prSet/>
      <dgm:spPr/>
      <dgm:t>
        <a:bodyPr/>
        <a:lstStyle/>
        <a:p>
          <a:endParaRPr lang="es-EC"/>
        </a:p>
      </dgm:t>
    </dgm:pt>
    <dgm:pt modelId="{624F1306-FDE3-428C-ACBC-9E916913F08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 GENERAL</a:t>
          </a:r>
        </a:p>
      </dgm:t>
    </dgm:pt>
    <dgm:pt modelId="{01E72634-B33C-4010-80BE-00CDECD0D400}" type="parTrans" cxnId="{DB2915FE-A965-482A-9284-D669218AB4DE}">
      <dgm:prSet/>
      <dgm:spPr/>
      <dgm:t>
        <a:bodyPr/>
        <a:lstStyle/>
        <a:p>
          <a:endParaRPr lang="es-EC"/>
        </a:p>
      </dgm:t>
    </dgm:pt>
    <dgm:pt modelId="{DB1A910D-D729-4807-A121-D7B975B85A68}" type="sibTrans" cxnId="{DB2915FE-A965-482A-9284-D669218AB4DE}">
      <dgm:prSet/>
      <dgm:spPr/>
      <dgm:t>
        <a:bodyPr/>
        <a:lstStyle/>
        <a:p>
          <a:endParaRPr lang="es-EC"/>
        </a:p>
      </dgm:t>
    </dgm:pt>
    <dgm:pt modelId="{4060A33F-B485-4655-AED9-6DD2E163CFAC}">
      <dgm:prSet phldrT="[Texto]" custT="1"/>
      <dgm:spPr>
        <a:solidFill>
          <a:srgbClr val="0020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OBJETIVOS ESPECÍFICOS</a:t>
          </a:r>
        </a:p>
      </dgm:t>
    </dgm:pt>
    <dgm:pt modelId="{DB5A18BC-5DD9-486F-A763-0356F96B51DA}" type="parTrans" cxnId="{2336C8DB-3352-4637-A84D-210A990CD00B}">
      <dgm:prSet/>
      <dgm:spPr/>
      <dgm:t>
        <a:bodyPr/>
        <a:lstStyle/>
        <a:p>
          <a:endParaRPr lang="es-EC"/>
        </a:p>
      </dgm:t>
    </dgm:pt>
    <dgm:pt modelId="{7518BC07-6A19-48B8-AEB0-789DC217CF24}" type="sibTrans" cxnId="{2336C8DB-3352-4637-A84D-210A990CD00B}">
      <dgm:prSet/>
      <dgm:spPr/>
      <dgm:t>
        <a:bodyPr/>
        <a:lstStyle/>
        <a:p>
          <a:endParaRPr lang="es-EC"/>
        </a:p>
      </dgm:t>
    </dgm:pt>
    <dgm:pt modelId="{5D6EE85F-CB29-48F3-93E9-0A12EB842ADF}">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SINTESIS DE ENCUESTA</a:t>
          </a:r>
          <a:endParaRPr lang="es-EC" sz="2400" dirty="0"/>
        </a:p>
      </dgm:t>
    </dgm:pt>
    <dgm:pt modelId="{541AF361-11F3-4D1D-86C7-DB65FDAE4634}" type="parTrans" cxnId="{C4FCA24C-B511-4F92-91FC-E7980A7E554C}">
      <dgm:prSet/>
      <dgm:spPr/>
      <dgm:t>
        <a:bodyPr/>
        <a:lstStyle/>
        <a:p>
          <a:endParaRPr lang="es-EC"/>
        </a:p>
      </dgm:t>
    </dgm:pt>
    <dgm:pt modelId="{539BB762-F5BD-456C-8357-0F49F2D017FE}" type="sibTrans" cxnId="{C4FCA24C-B511-4F92-91FC-E7980A7E554C}">
      <dgm:prSet/>
      <dgm:spPr/>
      <dgm:t>
        <a:bodyPr/>
        <a:lstStyle/>
        <a:p>
          <a:endParaRPr lang="es-EC"/>
        </a:p>
      </dgm:t>
    </dgm:pt>
    <dgm:pt modelId="{D3B8F7E9-FA94-4B85-BEDE-67D1EC6E6FD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FENÓMENOS METEOROLÓGICOS </a:t>
          </a:r>
          <a:endParaRPr lang="es-EC" sz="2400" dirty="0"/>
        </a:p>
      </dgm:t>
    </dgm:pt>
    <dgm:pt modelId="{2AD1746B-9A6C-4033-99B9-65A20BE8AD8E}" type="parTrans" cxnId="{DB5C74CA-3BCE-4D38-A119-573E727BC4BE}">
      <dgm:prSet/>
      <dgm:spPr/>
      <dgm:t>
        <a:bodyPr/>
        <a:lstStyle/>
        <a:p>
          <a:endParaRPr lang="es-EC"/>
        </a:p>
      </dgm:t>
    </dgm:pt>
    <dgm:pt modelId="{4D9DA8E8-9F02-41BC-BD11-8C950568B179}" type="sibTrans" cxnId="{DB5C74CA-3BCE-4D38-A119-573E727BC4BE}">
      <dgm:prSet/>
      <dgm:spPr/>
      <dgm:t>
        <a:bodyPr/>
        <a:lstStyle/>
        <a:p>
          <a:endParaRPr lang="es-EC"/>
        </a:p>
      </dgm:t>
    </dgm:pt>
    <dgm:pt modelId="{D1E73AF5-D3FC-494E-930D-418A88297485}" type="pres">
      <dgm:prSet presAssocID="{5645EFEF-752D-474D-8BF8-C879AB148971}" presName="linear" presStyleCnt="0">
        <dgm:presLayoutVars>
          <dgm:dir/>
          <dgm:animLvl val="lvl"/>
          <dgm:resizeHandles val="exact"/>
        </dgm:presLayoutVars>
      </dgm:prSet>
      <dgm:spPr/>
      <dgm:t>
        <a:bodyPr/>
        <a:lstStyle/>
        <a:p>
          <a:endParaRPr lang="es-EC"/>
        </a:p>
      </dgm:t>
    </dgm:pt>
    <dgm:pt modelId="{2A10F3FD-1D17-49C4-9627-48ADAEFB005D}" type="pres">
      <dgm:prSet presAssocID="{3BF9D60B-F032-4D72-80F4-CABECDE814ED}" presName="parentLin" presStyleCnt="0"/>
      <dgm:spPr/>
    </dgm:pt>
    <dgm:pt modelId="{30D97798-9B41-4582-AD93-EFF44AB0CB3E}" type="pres">
      <dgm:prSet presAssocID="{3BF9D60B-F032-4D72-80F4-CABECDE814ED}" presName="parentLeftMargin" presStyleLbl="node1" presStyleIdx="0" presStyleCnt="10"/>
      <dgm:spPr/>
      <dgm:t>
        <a:bodyPr/>
        <a:lstStyle/>
        <a:p>
          <a:endParaRPr lang="es-EC"/>
        </a:p>
      </dgm:t>
    </dgm:pt>
    <dgm:pt modelId="{22E4E921-F5EC-4419-8F60-90D3E01311AF}" type="pres">
      <dgm:prSet presAssocID="{3BF9D60B-F032-4D72-80F4-CABECDE814ED}" presName="parentText" presStyleLbl="node1" presStyleIdx="0" presStyleCnt="10" custScaleX="125284" custScaleY="151318">
        <dgm:presLayoutVars>
          <dgm:chMax val="0"/>
          <dgm:bulletEnabled val="1"/>
        </dgm:presLayoutVars>
      </dgm:prSet>
      <dgm:spPr/>
      <dgm:t>
        <a:bodyPr/>
        <a:lstStyle/>
        <a:p>
          <a:endParaRPr lang="es-EC"/>
        </a:p>
      </dgm:t>
    </dgm:pt>
    <dgm:pt modelId="{22B1BCBC-C663-4F98-92AE-8F87FA871721}" type="pres">
      <dgm:prSet presAssocID="{3BF9D60B-F032-4D72-80F4-CABECDE814ED}" presName="negativeSpace" presStyleCnt="0"/>
      <dgm:spPr/>
    </dgm:pt>
    <dgm:pt modelId="{B096930A-7A00-480F-8720-008AE6B77947}" type="pres">
      <dgm:prSet presAssocID="{3BF9D60B-F032-4D72-80F4-CABECDE814ED}" presName="childText" presStyleLbl="conFgAcc1" presStyleIdx="0" presStyleCnt="10">
        <dgm:presLayoutVars>
          <dgm:bulletEnabled val="1"/>
        </dgm:presLayoutVars>
      </dgm:prSet>
      <dgm:spPr/>
    </dgm:pt>
    <dgm:pt modelId="{6296A228-4829-4D28-8FD0-566E6F513A0A}" type="pres">
      <dgm:prSet presAssocID="{5DB76A2D-B526-4C06-BEC3-1BC43EF890DE}" presName="spaceBetweenRectangles" presStyleCnt="0"/>
      <dgm:spPr/>
    </dgm:pt>
    <dgm:pt modelId="{A0F16E86-A5C7-400E-B82B-B19A38102350}" type="pres">
      <dgm:prSet presAssocID="{624F1306-FDE3-428C-ACBC-9E916913F080}" presName="parentLin" presStyleCnt="0"/>
      <dgm:spPr/>
    </dgm:pt>
    <dgm:pt modelId="{C3511200-587A-4FDF-950B-A9BD12A6848C}" type="pres">
      <dgm:prSet presAssocID="{624F1306-FDE3-428C-ACBC-9E916913F080}" presName="parentLeftMargin" presStyleLbl="node1" presStyleIdx="0" presStyleCnt="10"/>
      <dgm:spPr/>
      <dgm:t>
        <a:bodyPr/>
        <a:lstStyle/>
        <a:p>
          <a:endParaRPr lang="es-EC"/>
        </a:p>
      </dgm:t>
    </dgm:pt>
    <dgm:pt modelId="{71925C8C-E453-465E-AB38-90617FE47D8B}" type="pres">
      <dgm:prSet presAssocID="{624F1306-FDE3-428C-ACBC-9E916913F080}" presName="parentText" presStyleLbl="node1" presStyleIdx="1" presStyleCnt="10" custScaleX="125284" custScaleY="151318">
        <dgm:presLayoutVars>
          <dgm:chMax val="0"/>
          <dgm:bulletEnabled val="1"/>
        </dgm:presLayoutVars>
      </dgm:prSet>
      <dgm:spPr/>
      <dgm:t>
        <a:bodyPr/>
        <a:lstStyle/>
        <a:p>
          <a:endParaRPr lang="es-EC"/>
        </a:p>
      </dgm:t>
    </dgm:pt>
    <dgm:pt modelId="{47347F19-A781-425C-B2B2-6597884E35A3}" type="pres">
      <dgm:prSet presAssocID="{624F1306-FDE3-428C-ACBC-9E916913F080}" presName="negativeSpace" presStyleCnt="0"/>
      <dgm:spPr/>
    </dgm:pt>
    <dgm:pt modelId="{079997A5-BDB8-4600-B5E0-24937BA0ACB7}" type="pres">
      <dgm:prSet presAssocID="{624F1306-FDE3-428C-ACBC-9E916913F080}" presName="childText" presStyleLbl="conFgAcc1" presStyleIdx="1" presStyleCnt="10">
        <dgm:presLayoutVars>
          <dgm:bulletEnabled val="1"/>
        </dgm:presLayoutVars>
      </dgm:prSet>
      <dgm:spPr/>
    </dgm:pt>
    <dgm:pt modelId="{362498DB-C7B8-4226-B558-64506CCB31DC}" type="pres">
      <dgm:prSet presAssocID="{DB1A910D-D729-4807-A121-D7B975B85A68}" presName="spaceBetweenRectangles" presStyleCnt="0"/>
      <dgm:spPr/>
    </dgm:pt>
    <dgm:pt modelId="{2C0AE411-75C1-418B-8052-2A4DBB25B58E}" type="pres">
      <dgm:prSet presAssocID="{4060A33F-B485-4655-AED9-6DD2E163CFAC}" presName="parentLin" presStyleCnt="0"/>
      <dgm:spPr/>
    </dgm:pt>
    <dgm:pt modelId="{483B19D6-5C4C-4B19-8211-7809C837BF48}" type="pres">
      <dgm:prSet presAssocID="{4060A33F-B485-4655-AED9-6DD2E163CFAC}" presName="parentLeftMargin" presStyleLbl="node1" presStyleIdx="1" presStyleCnt="10"/>
      <dgm:spPr/>
      <dgm:t>
        <a:bodyPr/>
        <a:lstStyle/>
        <a:p>
          <a:endParaRPr lang="es-EC"/>
        </a:p>
      </dgm:t>
    </dgm:pt>
    <dgm:pt modelId="{4B3643EF-2FBC-4575-B3E3-D8251CF2B85D}" type="pres">
      <dgm:prSet presAssocID="{4060A33F-B485-4655-AED9-6DD2E163CFAC}" presName="parentText" presStyleLbl="node1" presStyleIdx="2" presStyleCnt="10" custScaleX="125284" custScaleY="151318">
        <dgm:presLayoutVars>
          <dgm:chMax val="0"/>
          <dgm:bulletEnabled val="1"/>
        </dgm:presLayoutVars>
      </dgm:prSet>
      <dgm:spPr/>
      <dgm:t>
        <a:bodyPr/>
        <a:lstStyle/>
        <a:p>
          <a:endParaRPr lang="es-EC"/>
        </a:p>
      </dgm:t>
    </dgm:pt>
    <dgm:pt modelId="{78E85A9B-D211-4415-B824-0D51FC87CD28}" type="pres">
      <dgm:prSet presAssocID="{4060A33F-B485-4655-AED9-6DD2E163CFAC}" presName="negativeSpace" presStyleCnt="0"/>
      <dgm:spPr/>
    </dgm:pt>
    <dgm:pt modelId="{F5E00534-891F-4100-8DD1-9772277E6DED}" type="pres">
      <dgm:prSet presAssocID="{4060A33F-B485-4655-AED9-6DD2E163CFAC}" presName="childText" presStyleLbl="conFgAcc1" presStyleIdx="2" presStyleCnt="10">
        <dgm:presLayoutVars>
          <dgm:bulletEnabled val="1"/>
        </dgm:presLayoutVars>
      </dgm:prSet>
      <dgm:spPr/>
    </dgm:pt>
    <dgm:pt modelId="{31E23F40-97BE-49E5-849C-8B79B5A9731A}" type="pres">
      <dgm:prSet presAssocID="{7518BC07-6A19-48B8-AEB0-789DC217CF24}" presName="spaceBetweenRectangles" presStyleCnt="0"/>
      <dgm:spPr/>
    </dgm:pt>
    <dgm:pt modelId="{BD53897C-D830-4FFA-8632-4D62C31B2E2F}" type="pres">
      <dgm:prSet presAssocID="{31450984-9338-4AE9-80FB-D221714F671E}" presName="parentLin" presStyleCnt="0"/>
      <dgm:spPr/>
    </dgm:pt>
    <dgm:pt modelId="{44E25311-673E-4706-A320-AC67F007FD6C}" type="pres">
      <dgm:prSet presAssocID="{31450984-9338-4AE9-80FB-D221714F671E}" presName="parentLeftMargin" presStyleLbl="node1" presStyleIdx="2" presStyleCnt="10"/>
      <dgm:spPr/>
      <dgm:t>
        <a:bodyPr/>
        <a:lstStyle/>
        <a:p>
          <a:endParaRPr lang="es-EC"/>
        </a:p>
      </dgm:t>
    </dgm:pt>
    <dgm:pt modelId="{C9BEF312-F242-4F00-AE81-CB0F082B0299}" type="pres">
      <dgm:prSet presAssocID="{31450984-9338-4AE9-80FB-D221714F671E}" presName="parentText" presStyleLbl="node1" presStyleIdx="3" presStyleCnt="10" custScaleX="125284" custScaleY="151318">
        <dgm:presLayoutVars>
          <dgm:chMax val="0"/>
          <dgm:bulletEnabled val="1"/>
        </dgm:presLayoutVars>
      </dgm:prSet>
      <dgm:spPr/>
      <dgm:t>
        <a:bodyPr/>
        <a:lstStyle/>
        <a:p>
          <a:endParaRPr lang="es-EC"/>
        </a:p>
      </dgm:t>
    </dgm:pt>
    <dgm:pt modelId="{42990093-7FD1-4777-8087-81E0358D8776}" type="pres">
      <dgm:prSet presAssocID="{31450984-9338-4AE9-80FB-D221714F671E}" presName="negativeSpace" presStyleCnt="0"/>
      <dgm:spPr/>
    </dgm:pt>
    <dgm:pt modelId="{8EBE5816-9DCD-4792-89AC-91504D891848}" type="pres">
      <dgm:prSet presAssocID="{31450984-9338-4AE9-80FB-D221714F671E}" presName="childText" presStyleLbl="conFgAcc1" presStyleIdx="3" presStyleCnt="10">
        <dgm:presLayoutVars>
          <dgm:bulletEnabled val="1"/>
        </dgm:presLayoutVars>
      </dgm:prSet>
      <dgm:spPr/>
    </dgm:pt>
    <dgm:pt modelId="{E51504E9-2125-4582-9373-1F61546A3216}" type="pres">
      <dgm:prSet presAssocID="{9EF54707-1E85-44E9-850E-7B95329BAC57}" presName="spaceBetweenRectangles" presStyleCnt="0"/>
      <dgm:spPr/>
    </dgm:pt>
    <dgm:pt modelId="{A963B8F7-3368-40D4-8461-F5E8AB1C79E8}" type="pres">
      <dgm:prSet presAssocID="{D3760A5C-8937-42ED-A29C-A3CE5B34F386}" presName="parentLin" presStyleCnt="0"/>
      <dgm:spPr/>
    </dgm:pt>
    <dgm:pt modelId="{48AD32FE-8010-4E8B-B330-C13239435075}" type="pres">
      <dgm:prSet presAssocID="{D3760A5C-8937-42ED-A29C-A3CE5B34F386}" presName="parentLeftMargin" presStyleLbl="node1" presStyleIdx="3" presStyleCnt="10"/>
      <dgm:spPr/>
      <dgm:t>
        <a:bodyPr/>
        <a:lstStyle/>
        <a:p>
          <a:endParaRPr lang="es-EC"/>
        </a:p>
      </dgm:t>
    </dgm:pt>
    <dgm:pt modelId="{F2AE71C9-BDC0-414B-B94A-E9817E2E8F7F}" type="pres">
      <dgm:prSet presAssocID="{D3760A5C-8937-42ED-A29C-A3CE5B34F386}" presName="parentText" presStyleLbl="node1" presStyleIdx="4" presStyleCnt="10" custScaleX="125284" custScaleY="151318">
        <dgm:presLayoutVars>
          <dgm:chMax val="0"/>
          <dgm:bulletEnabled val="1"/>
        </dgm:presLayoutVars>
      </dgm:prSet>
      <dgm:spPr/>
      <dgm:t>
        <a:bodyPr/>
        <a:lstStyle/>
        <a:p>
          <a:endParaRPr lang="es-EC"/>
        </a:p>
      </dgm:t>
    </dgm:pt>
    <dgm:pt modelId="{674124C6-ADCB-423D-A474-1D284BBC6F7D}" type="pres">
      <dgm:prSet presAssocID="{D3760A5C-8937-42ED-A29C-A3CE5B34F386}" presName="negativeSpace" presStyleCnt="0"/>
      <dgm:spPr/>
    </dgm:pt>
    <dgm:pt modelId="{D5930BAE-8080-47AE-82D8-A2D8AD949CEB}" type="pres">
      <dgm:prSet presAssocID="{D3760A5C-8937-42ED-A29C-A3CE5B34F386}" presName="childText" presStyleLbl="conFgAcc1" presStyleIdx="4" presStyleCnt="10">
        <dgm:presLayoutVars>
          <dgm:bulletEnabled val="1"/>
        </dgm:presLayoutVars>
      </dgm:prSet>
      <dgm:spPr/>
    </dgm:pt>
    <dgm:pt modelId="{B641140E-29CD-4573-A29B-4C386951D421}" type="pres">
      <dgm:prSet presAssocID="{B5160092-E2FA-4A89-8E81-32863E43A076}" presName="spaceBetweenRectangles" presStyleCnt="0"/>
      <dgm:spPr/>
    </dgm:pt>
    <dgm:pt modelId="{D0ACB33E-5D66-4183-A069-0BDCC675FD93}" type="pres">
      <dgm:prSet presAssocID="{D3B8F7E9-FA94-4B85-BEDE-67D1EC6E6FDE}" presName="parentLin" presStyleCnt="0"/>
      <dgm:spPr/>
    </dgm:pt>
    <dgm:pt modelId="{506E6F29-3614-4978-805C-2066888B19C8}" type="pres">
      <dgm:prSet presAssocID="{D3B8F7E9-FA94-4B85-BEDE-67D1EC6E6FDE}" presName="parentLeftMargin" presStyleLbl="node1" presStyleIdx="4" presStyleCnt="10"/>
      <dgm:spPr/>
      <dgm:t>
        <a:bodyPr/>
        <a:lstStyle/>
        <a:p>
          <a:endParaRPr lang="es-EC"/>
        </a:p>
      </dgm:t>
    </dgm:pt>
    <dgm:pt modelId="{25234672-12C0-4963-BCDA-0901B257F83F}" type="pres">
      <dgm:prSet presAssocID="{D3B8F7E9-FA94-4B85-BEDE-67D1EC6E6FDE}" presName="parentText" presStyleLbl="node1" presStyleIdx="5" presStyleCnt="10" custScaleX="125284" custScaleY="151318">
        <dgm:presLayoutVars>
          <dgm:chMax val="0"/>
          <dgm:bulletEnabled val="1"/>
        </dgm:presLayoutVars>
      </dgm:prSet>
      <dgm:spPr/>
      <dgm:t>
        <a:bodyPr/>
        <a:lstStyle/>
        <a:p>
          <a:endParaRPr lang="es-EC"/>
        </a:p>
      </dgm:t>
    </dgm:pt>
    <dgm:pt modelId="{C7C9BED8-BC1F-4326-9098-F6CED240A963}" type="pres">
      <dgm:prSet presAssocID="{D3B8F7E9-FA94-4B85-BEDE-67D1EC6E6FDE}" presName="negativeSpace" presStyleCnt="0"/>
      <dgm:spPr/>
    </dgm:pt>
    <dgm:pt modelId="{73130520-39C5-4474-8F90-D71684D4EC83}" type="pres">
      <dgm:prSet presAssocID="{D3B8F7E9-FA94-4B85-BEDE-67D1EC6E6FDE}" presName="childText" presStyleLbl="conFgAcc1" presStyleIdx="5" presStyleCnt="10">
        <dgm:presLayoutVars>
          <dgm:bulletEnabled val="1"/>
        </dgm:presLayoutVars>
      </dgm:prSet>
      <dgm:spPr/>
    </dgm:pt>
    <dgm:pt modelId="{CEFC7CB5-7044-4FD2-A341-95BAE4B0310A}" type="pres">
      <dgm:prSet presAssocID="{4D9DA8E8-9F02-41BC-BD11-8C950568B179}" presName="spaceBetweenRectangles" presStyleCnt="0"/>
      <dgm:spPr/>
    </dgm:pt>
    <dgm:pt modelId="{E159029E-2747-4E4C-89B1-0B98BCFA9116}" type="pres">
      <dgm:prSet presAssocID="{5D6EE85F-CB29-48F3-93E9-0A12EB842ADF}" presName="parentLin" presStyleCnt="0"/>
      <dgm:spPr/>
    </dgm:pt>
    <dgm:pt modelId="{1E9A5CEF-BA0E-47AA-94E3-FA81D81511BA}" type="pres">
      <dgm:prSet presAssocID="{5D6EE85F-CB29-48F3-93E9-0A12EB842ADF}" presName="parentLeftMargin" presStyleLbl="node1" presStyleIdx="5" presStyleCnt="10"/>
      <dgm:spPr/>
      <dgm:t>
        <a:bodyPr/>
        <a:lstStyle/>
        <a:p>
          <a:endParaRPr lang="es-EC"/>
        </a:p>
      </dgm:t>
    </dgm:pt>
    <dgm:pt modelId="{B88FBCF5-7BE7-449E-8976-34AC7ED19E18}" type="pres">
      <dgm:prSet presAssocID="{5D6EE85F-CB29-48F3-93E9-0A12EB842ADF}" presName="parentText" presStyleLbl="node1" presStyleIdx="6" presStyleCnt="10" custScaleX="125284" custScaleY="151318">
        <dgm:presLayoutVars>
          <dgm:chMax val="0"/>
          <dgm:bulletEnabled val="1"/>
        </dgm:presLayoutVars>
      </dgm:prSet>
      <dgm:spPr/>
      <dgm:t>
        <a:bodyPr/>
        <a:lstStyle/>
        <a:p>
          <a:endParaRPr lang="es-EC"/>
        </a:p>
      </dgm:t>
    </dgm:pt>
    <dgm:pt modelId="{8438878F-B7CA-4210-968A-2932063B924F}" type="pres">
      <dgm:prSet presAssocID="{5D6EE85F-CB29-48F3-93E9-0A12EB842ADF}" presName="negativeSpace" presStyleCnt="0"/>
      <dgm:spPr/>
    </dgm:pt>
    <dgm:pt modelId="{F91BC244-5FA4-4247-B8E1-FB5C89AA3F04}" type="pres">
      <dgm:prSet presAssocID="{5D6EE85F-CB29-48F3-93E9-0A12EB842ADF}" presName="childText" presStyleLbl="conFgAcc1" presStyleIdx="6" presStyleCnt="10">
        <dgm:presLayoutVars>
          <dgm:bulletEnabled val="1"/>
        </dgm:presLayoutVars>
      </dgm:prSet>
      <dgm:spPr/>
    </dgm:pt>
    <dgm:pt modelId="{1518D963-BA4B-451C-B81A-1E3FC43E3B01}" type="pres">
      <dgm:prSet presAssocID="{539BB762-F5BD-456C-8357-0F49F2D017FE}" presName="spaceBetweenRectangles" presStyleCnt="0"/>
      <dgm:spPr/>
    </dgm:pt>
    <dgm:pt modelId="{22AB01DA-4851-4E68-8956-79B1DDFDE783}" type="pres">
      <dgm:prSet presAssocID="{C74CE175-2B62-4263-BAFD-9FDB232EC267}" presName="parentLin" presStyleCnt="0"/>
      <dgm:spPr/>
    </dgm:pt>
    <dgm:pt modelId="{47F546B1-236B-4181-9499-7AA596E8420B}" type="pres">
      <dgm:prSet presAssocID="{C74CE175-2B62-4263-BAFD-9FDB232EC267}" presName="parentLeftMargin" presStyleLbl="node1" presStyleIdx="6" presStyleCnt="10"/>
      <dgm:spPr/>
      <dgm:t>
        <a:bodyPr/>
        <a:lstStyle/>
        <a:p>
          <a:endParaRPr lang="es-EC"/>
        </a:p>
      </dgm:t>
    </dgm:pt>
    <dgm:pt modelId="{19F5D3E5-9E2D-4D18-B051-6D4B0B24ABB6}" type="pres">
      <dgm:prSet presAssocID="{C74CE175-2B62-4263-BAFD-9FDB232EC267}" presName="parentText" presStyleLbl="node1" presStyleIdx="7" presStyleCnt="10" custScaleX="125284" custScaleY="151318">
        <dgm:presLayoutVars>
          <dgm:chMax val="0"/>
          <dgm:bulletEnabled val="1"/>
        </dgm:presLayoutVars>
      </dgm:prSet>
      <dgm:spPr/>
      <dgm:t>
        <a:bodyPr/>
        <a:lstStyle/>
        <a:p>
          <a:endParaRPr lang="es-EC"/>
        </a:p>
      </dgm:t>
    </dgm:pt>
    <dgm:pt modelId="{9866EFFD-F09B-4737-8F46-8CCD2D1F53AC}" type="pres">
      <dgm:prSet presAssocID="{C74CE175-2B62-4263-BAFD-9FDB232EC267}" presName="negativeSpace" presStyleCnt="0"/>
      <dgm:spPr/>
    </dgm:pt>
    <dgm:pt modelId="{FA224919-07AD-4B86-90D0-350E314668CD}" type="pres">
      <dgm:prSet presAssocID="{C74CE175-2B62-4263-BAFD-9FDB232EC267}" presName="childText" presStyleLbl="conFgAcc1" presStyleIdx="7" presStyleCnt="10">
        <dgm:presLayoutVars>
          <dgm:bulletEnabled val="1"/>
        </dgm:presLayoutVars>
      </dgm:prSet>
      <dgm:spPr/>
    </dgm:pt>
    <dgm:pt modelId="{A674B311-03C5-458D-9DFC-9D182C2F92C9}" type="pres">
      <dgm:prSet presAssocID="{B280CB78-E1FA-40C9-876B-0511EF06E4D9}" presName="spaceBetweenRectangles" presStyleCnt="0"/>
      <dgm:spPr/>
    </dgm:pt>
    <dgm:pt modelId="{9929B2FB-1C8C-40BC-BB1F-76593BB3C322}" type="pres">
      <dgm:prSet presAssocID="{E42AB5C5-62BD-4A2F-8F6E-32D52A4916BB}" presName="parentLin" presStyleCnt="0"/>
      <dgm:spPr/>
    </dgm:pt>
    <dgm:pt modelId="{DBE79D28-F973-4721-BCB3-D81357411B00}" type="pres">
      <dgm:prSet presAssocID="{E42AB5C5-62BD-4A2F-8F6E-32D52A4916BB}" presName="parentLeftMargin" presStyleLbl="node1" presStyleIdx="7" presStyleCnt="10"/>
      <dgm:spPr/>
      <dgm:t>
        <a:bodyPr/>
        <a:lstStyle/>
        <a:p>
          <a:endParaRPr lang="es-EC"/>
        </a:p>
      </dgm:t>
    </dgm:pt>
    <dgm:pt modelId="{2B492E23-A8F6-4B97-94AE-AE7ACC66845A}" type="pres">
      <dgm:prSet presAssocID="{E42AB5C5-62BD-4A2F-8F6E-32D52A4916BB}" presName="parentText" presStyleLbl="node1" presStyleIdx="8" presStyleCnt="10" custScaleX="125284" custScaleY="151318">
        <dgm:presLayoutVars>
          <dgm:chMax val="0"/>
          <dgm:bulletEnabled val="1"/>
        </dgm:presLayoutVars>
      </dgm:prSet>
      <dgm:spPr/>
      <dgm:t>
        <a:bodyPr/>
        <a:lstStyle/>
        <a:p>
          <a:endParaRPr lang="es-EC"/>
        </a:p>
      </dgm:t>
    </dgm:pt>
    <dgm:pt modelId="{D77CD28E-CC76-4A9F-9CF3-CB7165A70727}" type="pres">
      <dgm:prSet presAssocID="{E42AB5C5-62BD-4A2F-8F6E-32D52A4916BB}" presName="negativeSpace" presStyleCnt="0"/>
      <dgm:spPr/>
    </dgm:pt>
    <dgm:pt modelId="{F83072CE-1CC0-4DA7-863B-EA3FBF8329CF}" type="pres">
      <dgm:prSet presAssocID="{E42AB5C5-62BD-4A2F-8F6E-32D52A4916BB}" presName="childText" presStyleLbl="conFgAcc1" presStyleIdx="8" presStyleCnt="10">
        <dgm:presLayoutVars>
          <dgm:bulletEnabled val="1"/>
        </dgm:presLayoutVars>
      </dgm:prSet>
      <dgm:spPr/>
    </dgm:pt>
    <dgm:pt modelId="{D9671E18-388F-4C3E-A597-7F4CB47AE78B}" type="pres">
      <dgm:prSet presAssocID="{DD39FAD9-AACE-4869-9482-B4BD2EB8CE5C}" presName="spaceBetweenRectangles" presStyleCnt="0"/>
      <dgm:spPr/>
    </dgm:pt>
    <dgm:pt modelId="{6BEA5D2F-670D-453F-B2C4-0A8BB438656A}" type="pres">
      <dgm:prSet presAssocID="{AFE74F3A-D231-43C5-ADF8-466C5A24F0DE}" presName="parentLin" presStyleCnt="0"/>
      <dgm:spPr/>
    </dgm:pt>
    <dgm:pt modelId="{9C963207-B329-4974-B78A-30C1087A14D1}" type="pres">
      <dgm:prSet presAssocID="{AFE74F3A-D231-43C5-ADF8-466C5A24F0DE}" presName="parentLeftMargin" presStyleLbl="node1" presStyleIdx="8" presStyleCnt="10"/>
      <dgm:spPr/>
      <dgm:t>
        <a:bodyPr/>
        <a:lstStyle/>
        <a:p>
          <a:endParaRPr lang="es-EC"/>
        </a:p>
      </dgm:t>
    </dgm:pt>
    <dgm:pt modelId="{BC263486-53E3-4F7D-9A1D-4B575B8AA1D3}" type="pres">
      <dgm:prSet presAssocID="{AFE74F3A-D231-43C5-ADF8-466C5A24F0DE}" presName="parentText" presStyleLbl="node1" presStyleIdx="9" presStyleCnt="10" custScaleX="125284" custScaleY="151318">
        <dgm:presLayoutVars>
          <dgm:chMax val="0"/>
          <dgm:bulletEnabled val="1"/>
        </dgm:presLayoutVars>
      </dgm:prSet>
      <dgm:spPr/>
      <dgm:t>
        <a:bodyPr/>
        <a:lstStyle/>
        <a:p>
          <a:endParaRPr lang="es-EC"/>
        </a:p>
      </dgm:t>
    </dgm:pt>
    <dgm:pt modelId="{D1C028E7-7433-4009-B680-37E483F3F22A}" type="pres">
      <dgm:prSet presAssocID="{AFE74F3A-D231-43C5-ADF8-466C5A24F0DE}" presName="negativeSpace" presStyleCnt="0"/>
      <dgm:spPr/>
    </dgm:pt>
    <dgm:pt modelId="{CFF3081A-BE33-4DDE-8221-33B50EA2073E}" type="pres">
      <dgm:prSet presAssocID="{AFE74F3A-D231-43C5-ADF8-466C5A24F0DE}" presName="childText" presStyleLbl="conFgAcc1" presStyleIdx="9" presStyleCnt="10">
        <dgm:presLayoutVars>
          <dgm:bulletEnabled val="1"/>
        </dgm:presLayoutVars>
      </dgm:prSet>
      <dgm:spPr/>
    </dgm:pt>
  </dgm:ptLst>
  <dgm:cxnLst>
    <dgm:cxn modelId="{965884B8-FAFC-4414-96CB-3A0FCC8ECFE0}" srcId="{5645EFEF-752D-474D-8BF8-C879AB148971}" destId="{AFE74F3A-D231-43C5-ADF8-466C5A24F0DE}" srcOrd="9" destOrd="0" parTransId="{6294E20E-EC74-4B3F-83E6-B672C7D2644A}" sibTransId="{6EADF704-525C-436A-B57B-3B1172B50662}"/>
    <dgm:cxn modelId="{D6A76422-15B7-43CC-87FC-35ED23688D97}" type="presOf" srcId="{4060A33F-B485-4655-AED9-6DD2E163CFAC}" destId="{483B19D6-5C4C-4B19-8211-7809C837BF48}" srcOrd="0" destOrd="0" presId="urn:microsoft.com/office/officeart/2005/8/layout/list1"/>
    <dgm:cxn modelId="{A6465BFE-1745-4F74-A22D-965BAE1E0CFA}" type="presOf" srcId="{4060A33F-B485-4655-AED9-6DD2E163CFAC}" destId="{4B3643EF-2FBC-4575-B3E3-D8251CF2B85D}" srcOrd="1" destOrd="0" presId="urn:microsoft.com/office/officeart/2005/8/layout/list1"/>
    <dgm:cxn modelId="{CE2CF1F3-48E2-414E-8F4F-40417882314C}" srcId="{5645EFEF-752D-474D-8BF8-C879AB148971}" destId="{E42AB5C5-62BD-4A2F-8F6E-32D52A4916BB}" srcOrd="8" destOrd="0" parTransId="{4E236B4B-8310-46C6-864A-F746815EA4AE}" sibTransId="{DD39FAD9-AACE-4869-9482-B4BD2EB8CE5C}"/>
    <dgm:cxn modelId="{1E9E03D6-2A3E-417E-BA3F-9DD591D72288}" type="presOf" srcId="{D3B8F7E9-FA94-4B85-BEDE-67D1EC6E6FDE}" destId="{506E6F29-3614-4978-805C-2066888B19C8}" srcOrd="0" destOrd="0" presId="urn:microsoft.com/office/officeart/2005/8/layout/list1"/>
    <dgm:cxn modelId="{5930694E-125B-49D9-8013-43C084A6908F}" type="presOf" srcId="{3BF9D60B-F032-4D72-80F4-CABECDE814ED}" destId="{30D97798-9B41-4582-AD93-EFF44AB0CB3E}" srcOrd="0" destOrd="0" presId="urn:microsoft.com/office/officeart/2005/8/layout/list1"/>
    <dgm:cxn modelId="{889212E4-07AD-4B53-A6EB-FCEB89257364}" type="presOf" srcId="{E42AB5C5-62BD-4A2F-8F6E-32D52A4916BB}" destId="{DBE79D28-F973-4721-BCB3-D81357411B00}" srcOrd="0" destOrd="0" presId="urn:microsoft.com/office/officeart/2005/8/layout/list1"/>
    <dgm:cxn modelId="{7F08335E-68B3-4E0E-A411-F805784BEFA8}" type="presOf" srcId="{AFE74F3A-D231-43C5-ADF8-466C5A24F0DE}" destId="{9C963207-B329-4974-B78A-30C1087A14D1}" srcOrd="0" destOrd="0" presId="urn:microsoft.com/office/officeart/2005/8/layout/list1"/>
    <dgm:cxn modelId="{11D27113-192F-4048-B477-B2B3D33EF03F}" type="presOf" srcId="{31450984-9338-4AE9-80FB-D221714F671E}" destId="{44E25311-673E-4706-A320-AC67F007FD6C}" srcOrd="0" destOrd="0" presId="urn:microsoft.com/office/officeart/2005/8/layout/list1"/>
    <dgm:cxn modelId="{722316EA-AE49-4E0D-A2E3-6D716DAF15EB}" type="presOf" srcId="{624F1306-FDE3-428C-ACBC-9E916913F080}" destId="{71925C8C-E453-465E-AB38-90617FE47D8B}" srcOrd="1" destOrd="0" presId="urn:microsoft.com/office/officeart/2005/8/layout/list1"/>
    <dgm:cxn modelId="{D9FAF917-D0EC-4DF2-83C3-3CCF2EB881A5}" type="presOf" srcId="{D3B8F7E9-FA94-4B85-BEDE-67D1EC6E6FDE}" destId="{25234672-12C0-4963-BCDA-0901B257F83F}" srcOrd="1" destOrd="0" presId="urn:microsoft.com/office/officeart/2005/8/layout/list1"/>
    <dgm:cxn modelId="{79096CBC-145E-4BCB-B6E6-8CC590569C6D}" type="presOf" srcId="{D3760A5C-8937-42ED-A29C-A3CE5B34F386}" destId="{48AD32FE-8010-4E8B-B330-C13239435075}" srcOrd="0" destOrd="0" presId="urn:microsoft.com/office/officeart/2005/8/layout/list1"/>
    <dgm:cxn modelId="{B6E620D6-38AF-4FA9-A0C6-73D07E344BE0}" srcId="{5645EFEF-752D-474D-8BF8-C879AB148971}" destId="{31450984-9338-4AE9-80FB-D221714F671E}" srcOrd="3" destOrd="0" parTransId="{D3F6F5CE-4306-4138-806C-8316891831A0}" sibTransId="{9EF54707-1E85-44E9-850E-7B95329BAC57}"/>
    <dgm:cxn modelId="{1AF800AC-FE8A-4128-B155-57DE63143A5B}" type="presOf" srcId="{624F1306-FDE3-428C-ACBC-9E916913F080}" destId="{C3511200-587A-4FDF-950B-A9BD12A6848C}" srcOrd="0" destOrd="0" presId="urn:microsoft.com/office/officeart/2005/8/layout/list1"/>
    <dgm:cxn modelId="{BC6B87B3-1A75-4A8D-BD7F-A7AEA5E4644B}" type="presOf" srcId="{5D6EE85F-CB29-48F3-93E9-0A12EB842ADF}" destId="{B88FBCF5-7BE7-449E-8976-34AC7ED19E18}" srcOrd="1" destOrd="0" presId="urn:microsoft.com/office/officeart/2005/8/layout/list1"/>
    <dgm:cxn modelId="{40F18CD3-CF03-464D-A5D8-CAFBF7FB522B}" type="presOf" srcId="{C74CE175-2B62-4263-BAFD-9FDB232EC267}" destId="{19F5D3E5-9E2D-4D18-B051-6D4B0B24ABB6}" srcOrd="1" destOrd="0" presId="urn:microsoft.com/office/officeart/2005/8/layout/list1"/>
    <dgm:cxn modelId="{DAFCA4F3-3095-42D0-A2CF-3DE6D46C52F6}" srcId="{5645EFEF-752D-474D-8BF8-C879AB148971}" destId="{3BF9D60B-F032-4D72-80F4-CABECDE814ED}" srcOrd="0" destOrd="0" parTransId="{5388DCF2-6630-468C-BBFD-07A0A6F4A369}" sibTransId="{5DB76A2D-B526-4C06-BEC3-1BC43EF890DE}"/>
    <dgm:cxn modelId="{DB2915FE-A965-482A-9284-D669218AB4DE}" srcId="{5645EFEF-752D-474D-8BF8-C879AB148971}" destId="{624F1306-FDE3-428C-ACBC-9E916913F080}" srcOrd="1" destOrd="0" parTransId="{01E72634-B33C-4010-80BE-00CDECD0D400}" sibTransId="{DB1A910D-D729-4807-A121-D7B975B85A68}"/>
    <dgm:cxn modelId="{222FA318-9DDA-4127-9318-ACAFAEDB3A79}" type="presOf" srcId="{31450984-9338-4AE9-80FB-D221714F671E}" destId="{C9BEF312-F242-4F00-AE81-CB0F082B0299}" srcOrd="1" destOrd="0" presId="urn:microsoft.com/office/officeart/2005/8/layout/list1"/>
    <dgm:cxn modelId="{2336C8DB-3352-4637-A84D-210A990CD00B}" srcId="{5645EFEF-752D-474D-8BF8-C879AB148971}" destId="{4060A33F-B485-4655-AED9-6DD2E163CFAC}" srcOrd="2" destOrd="0" parTransId="{DB5A18BC-5DD9-486F-A763-0356F96B51DA}" sibTransId="{7518BC07-6A19-48B8-AEB0-789DC217CF24}"/>
    <dgm:cxn modelId="{FC1A1D88-9CA2-4961-B9C2-A81AB55B9326}" type="presOf" srcId="{5D6EE85F-CB29-48F3-93E9-0A12EB842ADF}" destId="{1E9A5CEF-BA0E-47AA-94E3-FA81D81511BA}" srcOrd="0" destOrd="0" presId="urn:microsoft.com/office/officeart/2005/8/layout/list1"/>
    <dgm:cxn modelId="{B3B09421-8AAD-46C4-A449-DF5274FCE064}" type="presOf" srcId="{D3760A5C-8937-42ED-A29C-A3CE5B34F386}" destId="{F2AE71C9-BDC0-414B-B94A-E9817E2E8F7F}" srcOrd="1" destOrd="0" presId="urn:microsoft.com/office/officeart/2005/8/layout/list1"/>
    <dgm:cxn modelId="{3BAFCF03-79BC-4992-86CC-F7CE9120D8D8}" type="presOf" srcId="{3BF9D60B-F032-4D72-80F4-CABECDE814ED}" destId="{22E4E921-F5EC-4419-8F60-90D3E01311AF}" srcOrd="1" destOrd="0" presId="urn:microsoft.com/office/officeart/2005/8/layout/list1"/>
    <dgm:cxn modelId="{5270BE49-8D63-47D8-9CEC-C2778C004149}" type="presOf" srcId="{E42AB5C5-62BD-4A2F-8F6E-32D52A4916BB}" destId="{2B492E23-A8F6-4B97-94AE-AE7ACC66845A}" srcOrd="1" destOrd="0" presId="urn:microsoft.com/office/officeart/2005/8/layout/list1"/>
    <dgm:cxn modelId="{C4FCA24C-B511-4F92-91FC-E7980A7E554C}" srcId="{5645EFEF-752D-474D-8BF8-C879AB148971}" destId="{5D6EE85F-CB29-48F3-93E9-0A12EB842ADF}" srcOrd="6" destOrd="0" parTransId="{541AF361-11F3-4D1D-86C7-DB65FDAE4634}" sibTransId="{539BB762-F5BD-456C-8357-0F49F2D017FE}"/>
    <dgm:cxn modelId="{6110B4A2-D5D5-4F0C-80ED-369B3153D0C6}" type="presOf" srcId="{AFE74F3A-D231-43C5-ADF8-466C5A24F0DE}" destId="{BC263486-53E3-4F7D-9A1D-4B575B8AA1D3}" srcOrd="1" destOrd="0" presId="urn:microsoft.com/office/officeart/2005/8/layout/list1"/>
    <dgm:cxn modelId="{D6929CF0-AB75-4E56-AEBF-7E3A090541D2}" type="presOf" srcId="{5645EFEF-752D-474D-8BF8-C879AB148971}" destId="{D1E73AF5-D3FC-494E-930D-418A88297485}" srcOrd="0" destOrd="0" presId="urn:microsoft.com/office/officeart/2005/8/layout/list1"/>
    <dgm:cxn modelId="{DB5C74CA-3BCE-4D38-A119-573E727BC4BE}" srcId="{5645EFEF-752D-474D-8BF8-C879AB148971}" destId="{D3B8F7E9-FA94-4B85-BEDE-67D1EC6E6FDE}" srcOrd="5" destOrd="0" parTransId="{2AD1746B-9A6C-4033-99B9-65A20BE8AD8E}" sibTransId="{4D9DA8E8-9F02-41BC-BD11-8C950568B179}"/>
    <dgm:cxn modelId="{C41505F3-D00D-4F51-838A-40722394C1FA}" srcId="{5645EFEF-752D-474D-8BF8-C879AB148971}" destId="{D3760A5C-8937-42ED-A29C-A3CE5B34F386}" srcOrd="4" destOrd="0" parTransId="{6B03AECC-D3C1-42C5-BE43-62DBF6EA03EB}" sibTransId="{B5160092-E2FA-4A89-8E81-32863E43A076}"/>
    <dgm:cxn modelId="{D858E773-667F-4AB2-BFBD-EDDD4A64CD5D}" type="presOf" srcId="{C74CE175-2B62-4263-BAFD-9FDB232EC267}" destId="{47F546B1-236B-4181-9499-7AA596E8420B}" srcOrd="0" destOrd="0" presId="urn:microsoft.com/office/officeart/2005/8/layout/list1"/>
    <dgm:cxn modelId="{ADC0954A-7EE6-4534-95FD-86BF094EA422}" srcId="{5645EFEF-752D-474D-8BF8-C879AB148971}" destId="{C74CE175-2B62-4263-BAFD-9FDB232EC267}" srcOrd="7" destOrd="0" parTransId="{629465E9-D660-4F7A-BA58-E4946F050DC1}" sibTransId="{B280CB78-E1FA-40C9-876B-0511EF06E4D9}"/>
    <dgm:cxn modelId="{73CD6891-647F-42E8-8037-8BC0CCBE3E0F}" type="presParOf" srcId="{D1E73AF5-D3FC-494E-930D-418A88297485}" destId="{2A10F3FD-1D17-49C4-9627-48ADAEFB005D}" srcOrd="0" destOrd="0" presId="urn:microsoft.com/office/officeart/2005/8/layout/list1"/>
    <dgm:cxn modelId="{82220D7B-46C5-4EB5-94B9-9FE232660899}" type="presParOf" srcId="{2A10F3FD-1D17-49C4-9627-48ADAEFB005D}" destId="{30D97798-9B41-4582-AD93-EFF44AB0CB3E}" srcOrd="0" destOrd="0" presId="urn:microsoft.com/office/officeart/2005/8/layout/list1"/>
    <dgm:cxn modelId="{0A9E27D3-A19B-4C0E-912A-B1FA84D4CBA9}" type="presParOf" srcId="{2A10F3FD-1D17-49C4-9627-48ADAEFB005D}" destId="{22E4E921-F5EC-4419-8F60-90D3E01311AF}" srcOrd="1" destOrd="0" presId="urn:microsoft.com/office/officeart/2005/8/layout/list1"/>
    <dgm:cxn modelId="{67A14AFF-6C3C-4F7B-B477-C1040E2B8707}" type="presParOf" srcId="{D1E73AF5-D3FC-494E-930D-418A88297485}" destId="{22B1BCBC-C663-4F98-92AE-8F87FA871721}" srcOrd="1" destOrd="0" presId="urn:microsoft.com/office/officeart/2005/8/layout/list1"/>
    <dgm:cxn modelId="{332B593E-587F-4327-BD2A-345D3FA6B234}" type="presParOf" srcId="{D1E73AF5-D3FC-494E-930D-418A88297485}" destId="{B096930A-7A00-480F-8720-008AE6B77947}" srcOrd="2" destOrd="0" presId="urn:microsoft.com/office/officeart/2005/8/layout/list1"/>
    <dgm:cxn modelId="{49B44E01-D458-421F-B687-C1960D26DB5C}" type="presParOf" srcId="{D1E73AF5-D3FC-494E-930D-418A88297485}" destId="{6296A228-4829-4D28-8FD0-566E6F513A0A}" srcOrd="3" destOrd="0" presId="urn:microsoft.com/office/officeart/2005/8/layout/list1"/>
    <dgm:cxn modelId="{62CF7E79-9E9A-47E7-9B27-655C34EA63D2}" type="presParOf" srcId="{D1E73AF5-D3FC-494E-930D-418A88297485}" destId="{A0F16E86-A5C7-400E-B82B-B19A38102350}" srcOrd="4" destOrd="0" presId="urn:microsoft.com/office/officeart/2005/8/layout/list1"/>
    <dgm:cxn modelId="{4493A8E9-AFC4-45FA-8B59-1F0A0A835A99}" type="presParOf" srcId="{A0F16E86-A5C7-400E-B82B-B19A38102350}" destId="{C3511200-587A-4FDF-950B-A9BD12A6848C}" srcOrd="0" destOrd="0" presId="urn:microsoft.com/office/officeart/2005/8/layout/list1"/>
    <dgm:cxn modelId="{4D14B66D-00A6-4A04-AB14-E6F5ACA7B7DE}" type="presParOf" srcId="{A0F16E86-A5C7-400E-B82B-B19A38102350}" destId="{71925C8C-E453-465E-AB38-90617FE47D8B}" srcOrd="1" destOrd="0" presId="urn:microsoft.com/office/officeart/2005/8/layout/list1"/>
    <dgm:cxn modelId="{306AC9F1-44CE-486D-87A4-DBC062DD140D}" type="presParOf" srcId="{D1E73AF5-D3FC-494E-930D-418A88297485}" destId="{47347F19-A781-425C-B2B2-6597884E35A3}" srcOrd="5" destOrd="0" presId="urn:microsoft.com/office/officeart/2005/8/layout/list1"/>
    <dgm:cxn modelId="{B7E1C04A-9926-4A9A-A6D0-898CC193E2C0}" type="presParOf" srcId="{D1E73AF5-D3FC-494E-930D-418A88297485}" destId="{079997A5-BDB8-4600-B5E0-24937BA0ACB7}" srcOrd="6" destOrd="0" presId="urn:microsoft.com/office/officeart/2005/8/layout/list1"/>
    <dgm:cxn modelId="{A782BD7D-2C31-4C62-A39B-52BEBDECC189}" type="presParOf" srcId="{D1E73AF5-D3FC-494E-930D-418A88297485}" destId="{362498DB-C7B8-4226-B558-64506CCB31DC}" srcOrd="7" destOrd="0" presId="urn:microsoft.com/office/officeart/2005/8/layout/list1"/>
    <dgm:cxn modelId="{036432F0-8AE8-4BC0-A484-C09CD92E9554}" type="presParOf" srcId="{D1E73AF5-D3FC-494E-930D-418A88297485}" destId="{2C0AE411-75C1-418B-8052-2A4DBB25B58E}" srcOrd="8" destOrd="0" presId="urn:microsoft.com/office/officeart/2005/8/layout/list1"/>
    <dgm:cxn modelId="{C0E88E68-F3A7-49AA-9459-FEB76A6FCB96}" type="presParOf" srcId="{2C0AE411-75C1-418B-8052-2A4DBB25B58E}" destId="{483B19D6-5C4C-4B19-8211-7809C837BF48}" srcOrd="0" destOrd="0" presId="urn:microsoft.com/office/officeart/2005/8/layout/list1"/>
    <dgm:cxn modelId="{5D73E904-DB99-4689-86B8-6946264D1C78}" type="presParOf" srcId="{2C0AE411-75C1-418B-8052-2A4DBB25B58E}" destId="{4B3643EF-2FBC-4575-B3E3-D8251CF2B85D}" srcOrd="1" destOrd="0" presId="urn:microsoft.com/office/officeart/2005/8/layout/list1"/>
    <dgm:cxn modelId="{EDA34F5C-403B-4302-B959-FF7566FDB600}" type="presParOf" srcId="{D1E73AF5-D3FC-494E-930D-418A88297485}" destId="{78E85A9B-D211-4415-B824-0D51FC87CD28}" srcOrd="9" destOrd="0" presId="urn:microsoft.com/office/officeart/2005/8/layout/list1"/>
    <dgm:cxn modelId="{1B2B2CEF-9CC3-405C-955C-595B3617E379}" type="presParOf" srcId="{D1E73AF5-D3FC-494E-930D-418A88297485}" destId="{F5E00534-891F-4100-8DD1-9772277E6DED}" srcOrd="10" destOrd="0" presId="urn:microsoft.com/office/officeart/2005/8/layout/list1"/>
    <dgm:cxn modelId="{50692FC1-96D7-4694-98B3-B66608DA93E6}" type="presParOf" srcId="{D1E73AF5-D3FC-494E-930D-418A88297485}" destId="{31E23F40-97BE-49E5-849C-8B79B5A9731A}" srcOrd="11" destOrd="0" presId="urn:microsoft.com/office/officeart/2005/8/layout/list1"/>
    <dgm:cxn modelId="{4386A73A-849D-431A-B676-46169D7A5C3C}" type="presParOf" srcId="{D1E73AF5-D3FC-494E-930D-418A88297485}" destId="{BD53897C-D830-4FFA-8632-4D62C31B2E2F}" srcOrd="12" destOrd="0" presId="urn:microsoft.com/office/officeart/2005/8/layout/list1"/>
    <dgm:cxn modelId="{1B32593D-0A9C-48CC-8286-916EB4EEE4CE}" type="presParOf" srcId="{BD53897C-D830-4FFA-8632-4D62C31B2E2F}" destId="{44E25311-673E-4706-A320-AC67F007FD6C}" srcOrd="0" destOrd="0" presId="urn:microsoft.com/office/officeart/2005/8/layout/list1"/>
    <dgm:cxn modelId="{6F6DE2EF-5FB5-4400-A710-9334C885FD89}" type="presParOf" srcId="{BD53897C-D830-4FFA-8632-4D62C31B2E2F}" destId="{C9BEF312-F242-4F00-AE81-CB0F082B0299}" srcOrd="1" destOrd="0" presId="urn:microsoft.com/office/officeart/2005/8/layout/list1"/>
    <dgm:cxn modelId="{02DC469C-954F-4FE0-90C7-2030CF72CADA}" type="presParOf" srcId="{D1E73AF5-D3FC-494E-930D-418A88297485}" destId="{42990093-7FD1-4777-8087-81E0358D8776}" srcOrd="13" destOrd="0" presId="urn:microsoft.com/office/officeart/2005/8/layout/list1"/>
    <dgm:cxn modelId="{7C4381D9-36BE-4205-BF3F-A2872223692F}" type="presParOf" srcId="{D1E73AF5-D3FC-494E-930D-418A88297485}" destId="{8EBE5816-9DCD-4792-89AC-91504D891848}" srcOrd="14" destOrd="0" presId="urn:microsoft.com/office/officeart/2005/8/layout/list1"/>
    <dgm:cxn modelId="{FD60D3E2-C526-4026-875B-AF845BDE9B44}" type="presParOf" srcId="{D1E73AF5-D3FC-494E-930D-418A88297485}" destId="{E51504E9-2125-4582-9373-1F61546A3216}" srcOrd="15" destOrd="0" presId="urn:microsoft.com/office/officeart/2005/8/layout/list1"/>
    <dgm:cxn modelId="{E45208DE-A17B-431E-B77C-2BD5E29C2A0F}" type="presParOf" srcId="{D1E73AF5-D3FC-494E-930D-418A88297485}" destId="{A963B8F7-3368-40D4-8461-F5E8AB1C79E8}" srcOrd="16" destOrd="0" presId="urn:microsoft.com/office/officeart/2005/8/layout/list1"/>
    <dgm:cxn modelId="{D7B9B219-D65B-49DB-A1C1-C1E792D49242}" type="presParOf" srcId="{A963B8F7-3368-40D4-8461-F5E8AB1C79E8}" destId="{48AD32FE-8010-4E8B-B330-C13239435075}" srcOrd="0" destOrd="0" presId="urn:microsoft.com/office/officeart/2005/8/layout/list1"/>
    <dgm:cxn modelId="{8D3F46FE-716E-4F88-9DAB-D5BEC743DC5E}" type="presParOf" srcId="{A963B8F7-3368-40D4-8461-F5E8AB1C79E8}" destId="{F2AE71C9-BDC0-414B-B94A-E9817E2E8F7F}" srcOrd="1" destOrd="0" presId="urn:microsoft.com/office/officeart/2005/8/layout/list1"/>
    <dgm:cxn modelId="{28F3A9BA-E3D1-4C04-9732-147CD7FF0973}" type="presParOf" srcId="{D1E73AF5-D3FC-494E-930D-418A88297485}" destId="{674124C6-ADCB-423D-A474-1D284BBC6F7D}" srcOrd="17" destOrd="0" presId="urn:microsoft.com/office/officeart/2005/8/layout/list1"/>
    <dgm:cxn modelId="{D5C84808-CD27-4E24-A62A-536980998993}" type="presParOf" srcId="{D1E73AF5-D3FC-494E-930D-418A88297485}" destId="{D5930BAE-8080-47AE-82D8-A2D8AD949CEB}" srcOrd="18" destOrd="0" presId="urn:microsoft.com/office/officeart/2005/8/layout/list1"/>
    <dgm:cxn modelId="{2F2B6A95-E532-4546-8A3C-989A518E3E53}" type="presParOf" srcId="{D1E73AF5-D3FC-494E-930D-418A88297485}" destId="{B641140E-29CD-4573-A29B-4C386951D421}" srcOrd="19" destOrd="0" presId="urn:microsoft.com/office/officeart/2005/8/layout/list1"/>
    <dgm:cxn modelId="{2E777EED-1CF0-4B15-94CA-88DC556AA45A}" type="presParOf" srcId="{D1E73AF5-D3FC-494E-930D-418A88297485}" destId="{D0ACB33E-5D66-4183-A069-0BDCC675FD93}" srcOrd="20" destOrd="0" presId="urn:microsoft.com/office/officeart/2005/8/layout/list1"/>
    <dgm:cxn modelId="{F04FBB7E-2002-4F13-95F5-076A55EE719A}" type="presParOf" srcId="{D0ACB33E-5D66-4183-A069-0BDCC675FD93}" destId="{506E6F29-3614-4978-805C-2066888B19C8}" srcOrd="0" destOrd="0" presId="urn:microsoft.com/office/officeart/2005/8/layout/list1"/>
    <dgm:cxn modelId="{8B8307A1-9F25-488A-95F1-CF59E545EE02}" type="presParOf" srcId="{D0ACB33E-5D66-4183-A069-0BDCC675FD93}" destId="{25234672-12C0-4963-BCDA-0901B257F83F}" srcOrd="1" destOrd="0" presId="urn:microsoft.com/office/officeart/2005/8/layout/list1"/>
    <dgm:cxn modelId="{CFC6C19E-87BA-4E1A-8636-8F380CE7853F}" type="presParOf" srcId="{D1E73AF5-D3FC-494E-930D-418A88297485}" destId="{C7C9BED8-BC1F-4326-9098-F6CED240A963}" srcOrd="21" destOrd="0" presId="urn:microsoft.com/office/officeart/2005/8/layout/list1"/>
    <dgm:cxn modelId="{8A218B01-592F-4E6E-8740-CE8BF64C1997}" type="presParOf" srcId="{D1E73AF5-D3FC-494E-930D-418A88297485}" destId="{73130520-39C5-4474-8F90-D71684D4EC83}" srcOrd="22" destOrd="0" presId="urn:microsoft.com/office/officeart/2005/8/layout/list1"/>
    <dgm:cxn modelId="{8CCFC8C2-7F0B-4E37-9DDF-014536A91AD0}" type="presParOf" srcId="{D1E73AF5-D3FC-494E-930D-418A88297485}" destId="{CEFC7CB5-7044-4FD2-A341-95BAE4B0310A}" srcOrd="23" destOrd="0" presId="urn:microsoft.com/office/officeart/2005/8/layout/list1"/>
    <dgm:cxn modelId="{C2AC3E71-36E2-4DB9-8B7D-724911BF9AB2}" type="presParOf" srcId="{D1E73AF5-D3FC-494E-930D-418A88297485}" destId="{E159029E-2747-4E4C-89B1-0B98BCFA9116}" srcOrd="24" destOrd="0" presId="urn:microsoft.com/office/officeart/2005/8/layout/list1"/>
    <dgm:cxn modelId="{C08D2873-98DE-4168-B7E3-A6E14E456552}" type="presParOf" srcId="{E159029E-2747-4E4C-89B1-0B98BCFA9116}" destId="{1E9A5CEF-BA0E-47AA-94E3-FA81D81511BA}" srcOrd="0" destOrd="0" presId="urn:microsoft.com/office/officeart/2005/8/layout/list1"/>
    <dgm:cxn modelId="{155B6945-71DA-4423-AECA-3CA98E89AEA4}" type="presParOf" srcId="{E159029E-2747-4E4C-89B1-0B98BCFA9116}" destId="{B88FBCF5-7BE7-449E-8976-34AC7ED19E18}" srcOrd="1" destOrd="0" presId="urn:microsoft.com/office/officeart/2005/8/layout/list1"/>
    <dgm:cxn modelId="{7623837D-F562-4C42-95FA-98710D305F86}" type="presParOf" srcId="{D1E73AF5-D3FC-494E-930D-418A88297485}" destId="{8438878F-B7CA-4210-968A-2932063B924F}" srcOrd="25" destOrd="0" presId="urn:microsoft.com/office/officeart/2005/8/layout/list1"/>
    <dgm:cxn modelId="{E9784CF9-D950-4ADC-91F7-016AAC0D7D2E}" type="presParOf" srcId="{D1E73AF5-D3FC-494E-930D-418A88297485}" destId="{F91BC244-5FA4-4247-B8E1-FB5C89AA3F04}" srcOrd="26" destOrd="0" presId="urn:microsoft.com/office/officeart/2005/8/layout/list1"/>
    <dgm:cxn modelId="{24E84EC0-30ED-4C99-96B5-A334C053711F}" type="presParOf" srcId="{D1E73AF5-D3FC-494E-930D-418A88297485}" destId="{1518D963-BA4B-451C-B81A-1E3FC43E3B01}" srcOrd="27" destOrd="0" presId="urn:microsoft.com/office/officeart/2005/8/layout/list1"/>
    <dgm:cxn modelId="{DF86E200-493D-4F6A-B144-7A52055CCD4B}" type="presParOf" srcId="{D1E73AF5-D3FC-494E-930D-418A88297485}" destId="{22AB01DA-4851-4E68-8956-79B1DDFDE783}" srcOrd="28" destOrd="0" presId="urn:microsoft.com/office/officeart/2005/8/layout/list1"/>
    <dgm:cxn modelId="{D6068F96-106B-46B3-B898-698382257F3B}" type="presParOf" srcId="{22AB01DA-4851-4E68-8956-79B1DDFDE783}" destId="{47F546B1-236B-4181-9499-7AA596E8420B}" srcOrd="0" destOrd="0" presId="urn:microsoft.com/office/officeart/2005/8/layout/list1"/>
    <dgm:cxn modelId="{951DF7D7-67B8-466F-84BC-42EB9FB5A7B6}" type="presParOf" srcId="{22AB01DA-4851-4E68-8956-79B1DDFDE783}" destId="{19F5D3E5-9E2D-4D18-B051-6D4B0B24ABB6}" srcOrd="1" destOrd="0" presId="urn:microsoft.com/office/officeart/2005/8/layout/list1"/>
    <dgm:cxn modelId="{CF9823AF-B2CD-4070-8936-A088203B4386}" type="presParOf" srcId="{D1E73AF5-D3FC-494E-930D-418A88297485}" destId="{9866EFFD-F09B-4737-8F46-8CCD2D1F53AC}" srcOrd="29" destOrd="0" presId="urn:microsoft.com/office/officeart/2005/8/layout/list1"/>
    <dgm:cxn modelId="{779346E1-51C2-4EB3-A959-87B7E23277D1}" type="presParOf" srcId="{D1E73AF5-D3FC-494E-930D-418A88297485}" destId="{FA224919-07AD-4B86-90D0-350E314668CD}" srcOrd="30" destOrd="0" presId="urn:microsoft.com/office/officeart/2005/8/layout/list1"/>
    <dgm:cxn modelId="{A56886DE-6895-454D-A14B-64B587942302}" type="presParOf" srcId="{D1E73AF5-D3FC-494E-930D-418A88297485}" destId="{A674B311-03C5-458D-9DFC-9D182C2F92C9}" srcOrd="31" destOrd="0" presId="urn:microsoft.com/office/officeart/2005/8/layout/list1"/>
    <dgm:cxn modelId="{2BA5AE55-0936-4FF9-B037-E8177B2B346A}" type="presParOf" srcId="{D1E73AF5-D3FC-494E-930D-418A88297485}" destId="{9929B2FB-1C8C-40BC-BB1F-76593BB3C322}" srcOrd="32" destOrd="0" presId="urn:microsoft.com/office/officeart/2005/8/layout/list1"/>
    <dgm:cxn modelId="{63B0D101-5739-43AA-9EF8-DB01F968059E}" type="presParOf" srcId="{9929B2FB-1C8C-40BC-BB1F-76593BB3C322}" destId="{DBE79D28-F973-4721-BCB3-D81357411B00}" srcOrd="0" destOrd="0" presId="urn:microsoft.com/office/officeart/2005/8/layout/list1"/>
    <dgm:cxn modelId="{3227FDD7-8A20-481A-BF80-17AB3266F3AA}" type="presParOf" srcId="{9929B2FB-1C8C-40BC-BB1F-76593BB3C322}" destId="{2B492E23-A8F6-4B97-94AE-AE7ACC66845A}" srcOrd="1" destOrd="0" presId="urn:microsoft.com/office/officeart/2005/8/layout/list1"/>
    <dgm:cxn modelId="{EC3EB56D-BD1A-4932-82C2-5569A2299EBC}" type="presParOf" srcId="{D1E73AF5-D3FC-494E-930D-418A88297485}" destId="{D77CD28E-CC76-4A9F-9CF3-CB7165A70727}" srcOrd="33" destOrd="0" presId="urn:microsoft.com/office/officeart/2005/8/layout/list1"/>
    <dgm:cxn modelId="{35CDA451-9362-40F6-8C28-58D7F663801A}" type="presParOf" srcId="{D1E73AF5-D3FC-494E-930D-418A88297485}" destId="{F83072CE-1CC0-4DA7-863B-EA3FBF8329CF}" srcOrd="34" destOrd="0" presId="urn:microsoft.com/office/officeart/2005/8/layout/list1"/>
    <dgm:cxn modelId="{4BCC9FB7-7C28-40A8-84A0-7E718946FF6C}" type="presParOf" srcId="{D1E73AF5-D3FC-494E-930D-418A88297485}" destId="{D9671E18-388F-4C3E-A597-7F4CB47AE78B}" srcOrd="35" destOrd="0" presId="urn:microsoft.com/office/officeart/2005/8/layout/list1"/>
    <dgm:cxn modelId="{7DB33B23-BB7E-4BCC-9481-68AAE3FDDAF0}" type="presParOf" srcId="{D1E73AF5-D3FC-494E-930D-418A88297485}" destId="{6BEA5D2F-670D-453F-B2C4-0A8BB438656A}" srcOrd="36" destOrd="0" presId="urn:microsoft.com/office/officeart/2005/8/layout/list1"/>
    <dgm:cxn modelId="{4B2175E5-EDF4-4BF4-9986-466090D2D0B1}" type="presParOf" srcId="{6BEA5D2F-670D-453F-B2C4-0A8BB438656A}" destId="{9C963207-B329-4974-B78A-30C1087A14D1}" srcOrd="0" destOrd="0" presId="urn:microsoft.com/office/officeart/2005/8/layout/list1"/>
    <dgm:cxn modelId="{060302ED-CF58-40F5-A428-E99BB4F30684}" type="presParOf" srcId="{6BEA5D2F-670D-453F-B2C4-0A8BB438656A}" destId="{BC263486-53E3-4F7D-9A1D-4B575B8AA1D3}" srcOrd="1" destOrd="0" presId="urn:microsoft.com/office/officeart/2005/8/layout/list1"/>
    <dgm:cxn modelId="{271303AC-CC37-4472-B1FB-0E70182A48DD}" type="presParOf" srcId="{D1E73AF5-D3FC-494E-930D-418A88297485}" destId="{D1C028E7-7433-4009-B680-37E483F3F22A}" srcOrd="37" destOrd="0" presId="urn:microsoft.com/office/officeart/2005/8/layout/list1"/>
    <dgm:cxn modelId="{C6E00C27-AAA9-4381-A643-DD35F51E7734}" type="presParOf" srcId="{D1E73AF5-D3FC-494E-930D-418A88297485}" destId="{CFF3081A-BE33-4DDE-8221-33B50EA2073E}" srcOrd="3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45EFEF-752D-474D-8BF8-C879AB148971}"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EC"/>
        </a:p>
      </dgm:t>
    </dgm:pt>
    <dgm:pt modelId="{3BF9D60B-F032-4D72-80F4-CABECDE814ED}">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INTRODUCCIÓN</a:t>
          </a:r>
        </a:p>
      </dgm:t>
    </dgm:pt>
    <dgm:pt modelId="{5388DCF2-6630-468C-BBFD-07A0A6F4A369}" type="parTrans" cxnId="{DAFCA4F3-3095-42D0-A2CF-3DE6D46C52F6}">
      <dgm:prSet/>
      <dgm:spPr/>
      <dgm:t>
        <a:bodyPr/>
        <a:lstStyle/>
        <a:p>
          <a:endParaRPr lang="es-EC"/>
        </a:p>
      </dgm:t>
    </dgm:pt>
    <dgm:pt modelId="{5DB76A2D-B526-4C06-BEC3-1BC43EF890DE}" type="sibTrans" cxnId="{DAFCA4F3-3095-42D0-A2CF-3DE6D46C52F6}">
      <dgm:prSet/>
      <dgm:spPr/>
      <dgm:t>
        <a:bodyPr/>
        <a:lstStyle/>
        <a:p>
          <a:endParaRPr lang="es-EC"/>
        </a:p>
      </dgm:t>
    </dgm:pt>
    <dgm:pt modelId="{31450984-9338-4AE9-80FB-D221714F671E}">
      <dgm:prSet phldrT="[Texto]" custT="1"/>
      <dgm:spPr>
        <a:solidFill>
          <a:srgbClr val="0020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SISTEMA DE PROPULSIÓN PRINCIPAL</a:t>
          </a:r>
        </a:p>
      </dgm:t>
    </dgm:pt>
    <dgm:pt modelId="{D3F6F5CE-4306-4138-806C-8316891831A0}" type="parTrans" cxnId="{B6E620D6-38AF-4FA9-A0C6-73D07E344BE0}">
      <dgm:prSet/>
      <dgm:spPr/>
      <dgm:t>
        <a:bodyPr/>
        <a:lstStyle/>
        <a:p>
          <a:endParaRPr lang="es-EC"/>
        </a:p>
      </dgm:t>
    </dgm:pt>
    <dgm:pt modelId="{9EF54707-1E85-44E9-850E-7B95329BAC57}" type="sibTrans" cxnId="{B6E620D6-38AF-4FA9-A0C6-73D07E344BE0}">
      <dgm:prSet/>
      <dgm:spPr/>
      <dgm:t>
        <a:bodyPr/>
        <a:lstStyle/>
        <a:p>
          <a:endParaRPr lang="es-EC"/>
        </a:p>
      </dgm:t>
    </dgm:pt>
    <dgm:pt modelId="{C74CE175-2B62-4263-BAFD-9FDB232EC267}">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PROPUESTA</a:t>
          </a:r>
        </a:p>
      </dgm:t>
    </dgm:pt>
    <dgm:pt modelId="{629465E9-D660-4F7A-BA58-E4946F050DC1}" type="parTrans" cxnId="{ADC0954A-7EE6-4534-95FD-86BF094EA422}">
      <dgm:prSet/>
      <dgm:spPr/>
      <dgm:t>
        <a:bodyPr/>
        <a:lstStyle/>
        <a:p>
          <a:endParaRPr lang="es-EC"/>
        </a:p>
      </dgm:t>
    </dgm:pt>
    <dgm:pt modelId="{B280CB78-E1FA-40C9-876B-0511EF06E4D9}" type="sibTrans" cxnId="{ADC0954A-7EE6-4534-95FD-86BF094EA422}">
      <dgm:prSet/>
      <dgm:spPr/>
      <dgm:t>
        <a:bodyPr/>
        <a:lstStyle/>
        <a:p>
          <a:endParaRPr lang="es-EC"/>
        </a:p>
      </dgm:t>
    </dgm:pt>
    <dgm:pt modelId="{D3760A5C-8937-42ED-A29C-A3CE5B34F386}">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PARÁMETROS DE OPERACIÓN DE LA MM.PP.</a:t>
          </a:r>
          <a:endParaRPr lang="es-EC" sz="2400" dirty="0"/>
        </a:p>
      </dgm:t>
    </dgm:pt>
    <dgm:pt modelId="{B5160092-E2FA-4A89-8E81-32863E43A076}" type="sibTrans" cxnId="{C41505F3-D00D-4F51-838A-40722394C1FA}">
      <dgm:prSet/>
      <dgm:spPr/>
      <dgm:t>
        <a:bodyPr/>
        <a:lstStyle/>
        <a:p>
          <a:endParaRPr lang="es-EC"/>
        </a:p>
      </dgm:t>
    </dgm:pt>
    <dgm:pt modelId="{6B03AECC-D3C1-42C5-BE43-62DBF6EA03EB}" type="parTrans" cxnId="{C41505F3-D00D-4F51-838A-40722394C1FA}">
      <dgm:prSet/>
      <dgm:spPr/>
      <dgm:t>
        <a:bodyPr/>
        <a:lstStyle/>
        <a:p>
          <a:endParaRPr lang="es-EC"/>
        </a:p>
      </dgm:t>
    </dgm:pt>
    <dgm:pt modelId="{AFE74F3A-D231-43C5-ADF8-466C5A24F0DE}">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RECOMENDACIONES</a:t>
          </a:r>
        </a:p>
      </dgm:t>
    </dgm:pt>
    <dgm:pt modelId="{6294E20E-EC74-4B3F-83E6-B672C7D2644A}" type="parTrans" cxnId="{965884B8-FAFC-4414-96CB-3A0FCC8ECFE0}">
      <dgm:prSet/>
      <dgm:spPr/>
      <dgm:t>
        <a:bodyPr/>
        <a:lstStyle/>
        <a:p>
          <a:endParaRPr lang="es-EC"/>
        </a:p>
      </dgm:t>
    </dgm:pt>
    <dgm:pt modelId="{6EADF704-525C-436A-B57B-3B1172B50662}" type="sibTrans" cxnId="{965884B8-FAFC-4414-96CB-3A0FCC8ECFE0}">
      <dgm:prSet/>
      <dgm:spPr/>
      <dgm:t>
        <a:bodyPr/>
        <a:lstStyle/>
        <a:p>
          <a:endParaRPr lang="es-EC"/>
        </a:p>
      </dgm:t>
    </dgm:pt>
    <dgm:pt modelId="{E42AB5C5-62BD-4A2F-8F6E-32D52A4916BB}">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CONCLUSIONES</a:t>
          </a:r>
        </a:p>
      </dgm:t>
    </dgm:pt>
    <dgm:pt modelId="{4E236B4B-8310-46C6-864A-F746815EA4AE}" type="parTrans" cxnId="{CE2CF1F3-48E2-414E-8F4F-40417882314C}">
      <dgm:prSet/>
      <dgm:spPr/>
      <dgm:t>
        <a:bodyPr/>
        <a:lstStyle/>
        <a:p>
          <a:endParaRPr lang="es-EC"/>
        </a:p>
      </dgm:t>
    </dgm:pt>
    <dgm:pt modelId="{DD39FAD9-AACE-4869-9482-B4BD2EB8CE5C}" type="sibTrans" cxnId="{CE2CF1F3-48E2-414E-8F4F-40417882314C}">
      <dgm:prSet/>
      <dgm:spPr/>
      <dgm:t>
        <a:bodyPr/>
        <a:lstStyle/>
        <a:p>
          <a:endParaRPr lang="es-EC"/>
        </a:p>
      </dgm:t>
    </dgm:pt>
    <dgm:pt modelId="{624F1306-FDE3-428C-ACBC-9E916913F08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 GENERAL</a:t>
          </a:r>
        </a:p>
      </dgm:t>
    </dgm:pt>
    <dgm:pt modelId="{01E72634-B33C-4010-80BE-00CDECD0D400}" type="parTrans" cxnId="{DB2915FE-A965-482A-9284-D669218AB4DE}">
      <dgm:prSet/>
      <dgm:spPr/>
      <dgm:t>
        <a:bodyPr/>
        <a:lstStyle/>
        <a:p>
          <a:endParaRPr lang="es-EC"/>
        </a:p>
      </dgm:t>
    </dgm:pt>
    <dgm:pt modelId="{DB1A910D-D729-4807-A121-D7B975B85A68}" type="sibTrans" cxnId="{DB2915FE-A965-482A-9284-D669218AB4DE}">
      <dgm:prSet/>
      <dgm:spPr/>
      <dgm:t>
        <a:bodyPr/>
        <a:lstStyle/>
        <a:p>
          <a:endParaRPr lang="es-EC"/>
        </a:p>
      </dgm:t>
    </dgm:pt>
    <dgm:pt modelId="{4060A33F-B485-4655-AED9-6DD2E163CFAC}">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OBJETIVOS ESPECÍFICOS</a:t>
          </a:r>
        </a:p>
      </dgm:t>
    </dgm:pt>
    <dgm:pt modelId="{DB5A18BC-5DD9-486F-A763-0356F96B51DA}" type="parTrans" cxnId="{2336C8DB-3352-4637-A84D-210A990CD00B}">
      <dgm:prSet/>
      <dgm:spPr/>
      <dgm:t>
        <a:bodyPr/>
        <a:lstStyle/>
        <a:p>
          <a:endParaRPr lang="es-EC"/>
        </a:p>
      </dgm:t>
    </dgm:pt>
    <dgm:pt modelId="{7518BC07-6A19-48B8-AEB0-789DC217CF24}" type="sibTrans" cxnId="{2336C8DB-3352-4637-A84D-210A990CD00B}">
      <dgm:prSet/>
      <dgm:spPr/>
      <dgm:t>
        <a:bodyPr/>
        <a:lstStyle/>
        <a:p>
          <a:endParaRPr lang="es-EC"/>
        </a:p>
      </dgm:t>
    </dgm:pt>
    <dgm:pt modelId="{5D6EE85F-CB29-48F3-93E9-0A12EB842ADF}">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SINTESIS DE ENCUESTA</a:t>
          </a:r>
          <a:endParaRPr lang="es-EC" sz="2400" dirty="0"/>
        </a:p>
      </dgm:t>
    </dgm:pt>
    <dgm:pt modelId="{541AF361-11F3-4D1D-86C7-DB65FDAE4634}" type="parTrans" cxnId="{C4FCA24C-B511-4F92-91FC-E7980A7E554C}">
      <dgm:prSet/>
      <dgm:spPr/>
      <dgm:t>
        <a:bodyPr/>
        <a:lstStyle/>
        <a:p>
          <a:endParaRPr lang="es-EC"/>
        </a:p>
      </dgm:t>
    </dgm:pt>
    <dgm:pt modelId="{539BB762-F5BD-456C-8357-0F49F2D017FE}" type="sibTrans" cxnId="{C4FCA24C-B511-4F92-91FC-E7980A7E554C}">
      <dgm:prSet/>
      <dgm:spPr/>
      <dgm:t>
        <a:bodyPr/>
        <a:lstStyle/>
        <a:p>
          <a:endParaRPr lang="es-EC"/>
        </a:p>
      </dgm:t>
    </dgm:pt>
    <dgm:pt modelId="{D3B8F7E9-FA94-4B85-BEDE-67D1EC6E6FD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FENÓMENOS METEOROLÓGICOS </a:t>
          </a:r>
          <a:endParaRPr lang="es-EC" sz="2400" dirty="0"/>
        </a:p>
      </dgm:t>
    </dgm:pt>
    <dgm:pt modelId="{2AD1746B-9A6C-4033-99B9-65A20BE8AD8E}" type="parTrans" cxnId="{DB5C74CA-3BCE-4D38-A119-573E727BC4BE}">
      <dgm:prSet/>
      <dgm:spPr/>
      <dgm:t>
        <a:bodyPr/>
        <a:lstStyle/>
        <a:p>
          <a:endParaRPr lang="es-EC"/>
        </a:p>
      </dgm:t>
    </dgm:pt>
    <dgm:pt modelId="{4D9DA8E8-9F02-41BC-BD11-8C950568B179}" type="sibTrans" cxnId="{DB5C74CA-3BCE-4D38-A119-573E727BC4BE}">
      <dgm:prSet/>
      <dgm:spPr/>
      <dgm:t>
        <a:bodyPr/>
        <a:lstStyle/>
        <a:p>
          <a:endParaRPr lang="es-EC"/>
        </a:p>
      </dgm:t>
    </dgm:pt>
    <dgm:pt modelId="{D1E73AF5-D3FC-494E-930D-418A88297485}" type="pres">
      <dgm:prSet presAssocID="{5645EFEF-752D-474D-8BF8-C879AB148971}" presName="linear" presStyleCnt="0">
        <dgm:presLayoutVars>
          <dgm:dir/>
          <dgm:animLvl val="lvl"/>
          <dgm:resizeHandles val="exact"/>
        </dgm:presLayoutVars>
      </dgm:prSet>
      <dgm:spPr/>
      <dgm:t>
        <a:bodyPr/>
        <a:lstStyle/>
        <a:p>
          <a:endParaRPr lang="es-EC"/>
        </a:p>
      </dgm:t>
    </dgm:pt>
    <dgm:pt modelId="{2A10F3FD-1D17-49C4-9627-48ADAEFB005D}" type="pres">
      <dgm:prSet presAssocID="{3BF9D60B-F032-4D72-80F4-CABECDE814ED}" presName="parentLin" presStyleCnt="0"/>
      <dgm:spPr/>
    </dgm:pt>
    <dgm:pt modelId="{30D97798-9B41-4582-AD93-EFF44AB0CB3E}" type="pres">
      <dgm:prSet presAssocID="{3BF9D60B-F032-4D72-80F4-CABECDE814ED}" presName="parentLeftMargin" presStyleLbl="node1" presStyleIdx="0" presStyleCnt="10"/>
      <dgm:spPr/>
      <dgm:t>
        <a:bodyPr/>
        <a:lstStyle/>
        <a:p>
          <a:endParaRPr lang="es-EC"/>
        </a:p>
      </dgm:t>
    </dgm:pt>
    <dgm:pt modelId="{22E4E921-F5EC-4419-8F60-90D3E01311AF}" type="pres">
      <dgm:prSet presAssocID="{3BF9D60B-F032-4D72-80F4-CABECDE814ED}" presName="parentText" presStyleLbl="node1" presStyleIdx="0" presStyleCnt="10" custScaleX="125284" custScaleY="151318">
        <dgm:presLayoutVars>
          <dgm:chMax val="0"/>
          <dgm:bulletEnabled val="1"/>
        </dgm:presLayoutVars>
      </dgm:prSet>
      <dgm:spPr/>
      <dgm:t>
        <a:bodyPr/>
        <a:lstStyle/>
        <a:p>
          <a:endParaRPr lang="es-EC"/>
        </a:p>
      </dgm:t>
    </dgm:pt>
    <dgm:pt modelId="{22B1BCBC-C663-4F98-92AE-8F87FA871721}" type="pres">
      <dgm:prSet presAssocID="{3BF9D60B-F032-4D72-80F4-CABECDE814ED}" presName="negativeSpace" presStyleCnt="0"/>
      <dgm:spPr/>
    </dgm:pt>
    <dgm:pt modelId="{B096930A-7A00-480F-8720-008AE6B77947}" type="pres">
      <dgm:prSet presAssocID="{3BF9D60B-F032-4D72-80F4-CABECDE814ED}" presName="childText" presStyleLbl="conFgAcc1" presStyleIdx="0" presStyleCnt="10">
        <dgm:presLayoutVars>
          <dgm:bulletEnabled val="1"/>
        </dgm:presLayoutVars>
      </dgm:prSet>
      <dgm:spPr/>
    </dgm:pt>
    <dgm:pt modelId="{6296A228-4829-4D28-8FD0-566E6F513A0A}" type="pres">
      <dgm:prSet presAssocID="{5DB76A2D-B526-4C06-BEC3-1BC43EF890DE}" presName="spaceBetweenRectangles" presStyleCnt="0"/>
      <dgm:spPr/>
    </dgm:pt>
    <dgm:pt modelId="{A0F16E86-A5C7-400E-B82B-B19A38102350}" type="pres">
      <dgm:prSet presAssocID="{624F1306-FDE3-428C-ACBC-9E916913F080}" presName="parentLin" presStyleCnt="0"/>
      <dgm:spPr/>
    </dgm:pt>
    <dgm:pt modelId="{C3511200-587A-4FDF-950B-A9BD12A6848C}" type="pres">
      <dgm:prSet presAssocID="{624F1306-FDE3-428C-ACBC-9E916913F080}" presName="parentLeftMargin" presStyleLbl="node1" presStyleIdx="0" presStyleCnt="10"/>
      <dgm:spPr/>
      <dgm:t>
        <a:bodyPr/>
        <a:lstStyle/>
        <a:p>
          <a:endParaRPr lang="es-EC"/>
        </a:p>
      </dgm:t>
    </dgm:pt>
    <dgm:pt modelId="{71925C8C-E453-465E-AB38-90617FE47D8B}" type="pres">
      <dgm:prSet presAssocID="{624F1306-FDE3-428C-ACBC-9E916913F080}" presName="parentText" presStyleLbl="node1" presStyleIdx="1" presStyleCnt="10" custScaleX="125284" custScaleY="151318">
        <dgm:presLayoutVars>
          <dgm:chMax val="0"/>
          <dgm:bulletEnabled val="1"/>
        </dgm:presLayoutVars>
      </dgm:prSet>
      <dgm:spPr/>
      <dgm:t>
        <a:bodyPr/>
        <a:lstStyle/>
        <a:p>
          <a:endParaRPr lang="es-EC"/>
        </a:p>
      </dgm:t>
    </dgm:pt>
    <dgm:pt modelId="{47347F19-A781-425C-B2B2-6597884E35A3}" type="pres">
      <dgm:prSet presAssocID="{624F1306-FDE3-428C-ACBC-9E916913F080}" presName="negativeSpace" presStyleCnt="0"/>
      <dgm:spPr/>
    </dgm:pt>
    <dgm:pt modelId="{079997A5-BDB8-4600-B5E0-24937BA0ACB7}" type="pres">
      <dgm:prSet presAssocID="{624F1306-FDE3-428C-ACBC-9E916913F080}" presName="childText" presStyleLbl="conFgAcc1" presStyleIdx="1" presStyleCnt="10">
        <dgm:presLayoutVars>
          <dgm:bulletEnabled val="1"/>
        </dgm:presLayoutVars>
      </dgm:prSet>
      <dgm:spPr/>
    </dgm:pt>
    <dgm:pt modelId="{362498DB-C7B8-4226-B558-64506CCB31DC}" type="pres">
      <dgm:prSet presAssocID="{DB1A910D-D729-4807-A121-D7B975B85A68}" presName="spaceBetweenRectangles" presStyleCnt="0"/>
      <dgm:spPr/>
    </dgm:pt>
    <dgm:pt modelId="{2C0AE411-75C1-418B-8052-2A4DBB25B58E}" type="pres">
      <dgm:prSet presAssocID="{4060A33F-B485-4655-AED9-6DD2E163CFAC}" presName="parentLin" presStyleCnt="0"/>
      <dgm:spPr/>
    </dgm:pt>
    <dgm:pt modelId="{483B19D6-5C4C-4B19-8211-7809C837BF48}" type="pres">
      <dgm:prSet presAssocID="{4060A33F-B485-4655-AED9-6DD2E163CFAC}" presName="parentLeftMargin" presStyleLbl="node1" presStyleIdx="1" presStyleCnt="10"/>
      <dgm:spPr/>
      <dgm:t>
        <a:bodyPr/>
        <a:lstStyle/>
        <a:p>
          <a:endParaRPr lang="es-EC"/>
        </a:p>
      </dgm:t>
    </dgm:pt>
    <dgm:pt modelId="{4B3643EF-2FBC-4575-B3E3-D8251CF2B85D}" type="pres">
      <dgm:prSet presAssocID="{4060A33F-B485-4655-AED9-6DD2E163CFAC}" presName="parentText" presStyleLbl="node1" presStyleIdx="2" presStyleCnt="10" custScaleX="125284" custScaleY="151318">
        <dgm:presLayoutVars>
          <dgm:chMax val="0"/>
          <dgm:bulletEnabled val="1"/>
        </dgm:presLayoutVars>
      </dgm:prSet>
      <dgm:spPr/>
      <dgm:t>
        <a:bodyPr/>
        <a:lstStyle/>
        <a:p>
          <a:endParaRPr lang="es-EC"/>
        </a:p>
      </dgm:t>
    </dgm:pt>
    <dgm:pt modelId="{78E85A9B-D211-4415-B824-0D51FC87CD28}" type="pres">
      <dgm:prSet presAssocID="{4060A33F-B485-4655-AED9-6DD2E163CFAC}" presName="negativeSpace" presStyleCnt="0"/>
      <dgm:spPr/>
    </dgm:pt>
    <dgm:pt modelId="{F5E00534-891F-4100-8DD1-9772277E6DED}" type="pres">
      <dgm:prSet presAssocID="{4060A33F-B485-4655-AED9-6DD2E163CFAC}" presName="childText" presStyleLbl="conFgAcc1" presStyleIdx="2" presStyleCnt="10">
        <dgm:presLayoutVars>
          <dgm:bulletEnabled val="1"/>
        </dgm:presLayoutVars>
      </dgm:prSet>
      <dgm:spPr/>
    </dgm:pt>
    <dgm:pt modelId="{31E23F40-97BE-49E5-849C-8B79B5A9731A}" type="pres">
      <dgm:prSet presAssocID="{7518BC07-6A19-48B8-AEB0-789DC217CF24}" presName="spaceBetweenRectangles" presStyleCnt="0"/>
      <dgm:spPr/>
    </dgm:pt>
    <dgm:pt modelId="{BD53897C-D830-4FFA-8632-4D62C31B2E2F}" type="pres">
      <dgm:prSet presAssocID="{31450984-9338-4AE9-80FB-D221714F671E}" presName="parentLin" presStyleCnt="0"/>
      <dgm:spPr/>
    </dgm:pt>
    <dgm:pt modelId="{44E25311-673E-4706-A320-AC67F007FD6C}" type="pres">
      <dgm:prSet presAssocID="{31450984-9338-4AE9-80FB-D221714F671E}" presName="parentLeftMargin" presStyleLbl="node1" presStyleIdx="2" presStyleCnt="10"/>
      <dgm:spPr/>
      <dgm:t>
        <a:bodyPr/>
        <a:lstStyle/>
        <a:p>
          <a:endParaRPr lang="es-EC"/>
        </a:p>
      </dgm:t>
    </dgm:pt>
    <dgm:pt modelId="{C9BEF312-F242-4F00-AE81-CB0F082B0299}" type="pres">
      <dgm:prSet presAssocID="{31450984-9338-4AE9-80FB-D221714F671E}" presName="parentText" presStyleLbl="node1" presStyleIdx="3" presStyleCnt="10" custScaleX="125284" custScaleY="151318">
        <dgm:presLayoutVars>
          <dgm:chMax val="0"/>
          <dgm:bulletEnabled val="1"/>
        </dgm:presLayoutVars>
      </dgm:prSet>
      <dgm:spPr/>
      <dgm:t>
        <a:bodyPr/>
        <a:lstStyle/>
        <a:p>
          <a:endParaRPr lang="es-EC"/>
        </a:p>
      </dgm:t>
    </dgm:pt>
    <dgm:pt modelId="{42990093-7FD1-4777-8087-81E0358D8776}" type="pres">
      <dgm:prSet presAssocID="{31450984-9338-4AE9-80FB-D221714F671E}" presName="negativeSpace" presStyleCnt="0"/>
      <dgm:spPr/>
    </dgm:pt>
    <dgm:pt modelId="{8EBE5816-9DCD-4792-89AC-91504D891848}" type="pres">
      <dgm:prSet presAssocID="{31450984-9338-4AE9-80FB-D221714F671E}" presName="childText" presStyleLbl="conFgAcc1" presStyleIdx="3" presStyleCnt="10">
        <dgm:presLayoutVars>
          <dgm:bulletEnabled val="1"/>
        </dgm:presLayoutVars>
      </dgm:prSet>
      <dgm:spPr/>
    </dgm:pt>
    <dgm:pt modelId="{E51504E9-2125-4582-9373-1F61546A3216}" type="pres">
      <dgm:prSet presAssocID="{9EF54707-1E85-44E9-850E-7B95329BAC57}" presName="spaceBetweenRectangles" presStyleCnt="0"/>
      <dgm:spPr/>
    </dgm:pt>
    <dgm:pt modelId="{A963B8F7-3368-40D4-8461-F5E8AB1C79E8}" type="pres">
      <dgm:prSet presAssocID="{D3760A5C-8937-42ED-A29C-A3CE5B34F386}" presName="parentLin" presStyleCnt="0"/>
      <dgm:spPr/>
    </dgm:pt>
    <dgm:pt modelId="{48AD32FE-8010-4E8B-B330-C13239435075}" type="pres">
      <dgm:prSet presAssocID="{D3760A5C-8937-42ED-A29C-A3CE5B34F386}" presName="parentLeftMargin" presStyleLbl="node1" presStyleIdx="3" presStyleCnt="10"/>
      <dgm:spPr/>
      <dgm:t>
        <a:bodyPr/>
        <a:lstStyle/>
        <a:p>
          <a:endParaRPr lang="es-EC"/>
        </a:p>
      </dgm:t>
    </dgm:pt>
    <dgm:pt modelId="{F2AE71C9-BDC0-414B-B94A-E9817E2E8F7F}" type="pres">
      <dgm:prSet presAssocID="{D3760A5C-8937-42ED-A29C-A3CE5B34F386}" presName="parentText" presStyleLbl="node1" presStyleIdx="4" presStyleCnt="10" custScaleX="125284" custScaleY="151318">
        <dgm:presLayoutVars>
          <dgm:chMax val="0"/>
          <dgm:bulletEnabled val="1"/>
        </dgm:presLayoutVars>
      </dgm:prSet>
      <dgm:spPr/>
      <dgm:t>
        <a:bodyPr/>
        <a:lstStyle/>
        <a:p>
          <a:endParaRPr lang="es-EC"/>
        </a:p>
      </dgm:t>
    </dgm:pt>
    <dgm:pt modelId="{674124C6-ADCB-423D-A474-1D284BBC6F7D}" type="pres">
      <dgm:prSet presAssocID="{D3760A5C-8937-42ED-A29C-A3CE5B34F386}" presName="negativeSpace" presStyleCnt="0"/>
      <dgm:spPr/>
    </dgm:pt>
    <dgm:pt modelId="{D5930BAE-8080-47AE-82D8-A2D8AD949CEB}" type="pres">
      <dgm:prSet presAssocID="{D3760A5C-8937-42ED-A29C-A3CE5B34F386}" presName="childText" presStyleLbl="conFgAcc1" presStyleIdx="4" presStyleCnt="10">
        <dgm:presLayoutVars>
          <dgm:bulletEnabled val="1"/>
        </dgm:presLayoutVars>
      </dgm:prSet>
      <dgm:spPr/>
    </dgm:pt>
    <dgm:pt modelId="{B641140E-29CD-4573-A29B-4C386951D421}" type="pres">
      <dgm:prSet presAssocID="{B5160092-E2FA-4A89-8E81-32863E43A076}" presName="spaceBetweenRectangles" presStyleCnt="0"/>
      <dgm:spPr/>
    </dgm:pt>
    <dgm:pt modelId="{D0ACB33E-5D66-4183-A069-0BDCC675FD93}" type="pres">
      <dgm:prSet presAssocID="{D3B8F7E9-FA94-4B85-BEDE-67D1EC6E6FDE}" presName="parentLin" presStyleCnt="0"/>
      <dgm:spPr/>
    </dgm:pt>
    <dgm:pt modelId="{506E6F29-3614-4978-805C-2066888B19C8}" type="pres">
      <dgm:prSet presAssocID="{D3B8F7E9-FA94-4B85-BEDE-67D1EC6E6FDE}" presName="parentLeftMargin" presStyleLbl="node1" presStyleIdx="4" presStyleCnt="10"/>
      <dgm:spPr/>
      <dgm:t>
        <a:bodyPr/>
        <a:lstStyle/>
        <a:p>
          <a:endParaRPr lang="es-EC"/>
        </a:p>
      </dgm:t>
    </dgm:pt>
    <dgm:pt modelId="{25234672-12C0-4963-BCDA-0901B257F83F}" type="pres">
      <dgm:prSet presAssocID="{D3B8F7E9-FA94-4B85-BEDE-67D1EC6E6FDE}" presName="parentText" presStyleLbl="node1" presStyleIdx="5" presStyleCnt="10" custScaleX="125284" custScaleY="151318">
        <dgm:presLayoutVars>
          <dgm:chMax val="0"/>
          <dgm:bulletEnabled val="1"/>
        </dgm:presLayoutVars>
      </dgm:prSet>
      <dgm:spPr/>
      <dgm:t>
        <a:bodyPr/>
        <a:lstStyle/>
        <a:p>
          <a:endParaRPr lang="es-EC"/>
        </a:p>
      </dgm:t>
    </dgm:pt>
    <dgm:pt modelId="{C7C9BED8-BC1F-4326-9098-F6CED240A963}" type="pres">
      <dgm:prSet presAssocID="{D3B8F7E9-FA94-4B85-BEDE-67D1EC6E6FDE}" presName="negativeSpace" presStyleCnt="0"/>
      <dgm:spPr/>
    </dgm:pt>
    <dgm:pt modelId="{73130520-39C5-4474-8F90-D71684D4EC83}" type="pres">
      <dgm:prSet presAssocID="{D3B8F7E9-FA94-4B85-BEDE-67D1EC6E6FDE}" presName="childText" presStyleLbl="conFgAcc1" presStyleIdx="5" presStyleCnt="10">
        <dgm:presLayoutVars>
          <dgm:bulletEnabled val="1"/>
        </dgm:presLayoutVars>
      </dgm:prSet>
      <dgm:spPr/>
    </dgm:pt>
    <dgm:pt modelId="{CEFC7CB5-7044-4FD2-A341-95BAE4B0310A}" type="pres">
      <dgm:prSet presAssocID="{4D9DA8E8-9F02-41BC-BD11-8C950568B179}" presName="spaceBetweenRectangles" presStyleCnt="0"/>
      <dgm:spPr/>
    </dgm:pt>
    <dgm:pt modelId="{E159029E-2747-4E4C-89B1-0B98BCFA9116}" type="pres">
      <dgm:prSet presAssocID="{5D6EE85F-CB29-48F3-93E9-0A12EB842ADF}" presName="parentLin" presStyleCnt="0"/>
      <dgm:spPr/>
    </dgm:pt>
    <dgm:pt modelId="{1E9A5CEF-BA0E-47AA-94E3-FA81D81511BA}" type="pres">
      <dgm:prSet presAssocID="{5D6EE85F-CB29-48F3-93E9-0A12EB842ADF}" presName="parentLeftMargin" presStyleLbl="node1" presStyleIdx="5" presStyleCnt="10"/>
      <dgm:spPr/>
      <dgm:t>
        <a:bodyPr/>
        <a:lstStyle/>
        <a:p>
          <a:endParaRPr lang="es-EC"/>
        </a:p>
      </dgm:t>
    </dgm:pt>
    <dgm:pt modelId="{B88FBCF5-7BE7-449E-8976-34AC7ED19E18}" type="pres">
      <dgm:prSet presAssocID="{5D6EE85F-CB29-48F3-93E9-0A12EB842ADF}" presName="parentText" presStyleLbl="node1" presStyleIdx="6" presStyleCnt="10" custScaleX="125284" custScaleY="151318">
        <dgm:presLayoutVars>
          <dgm:chMax val="0"/>
          <dgm:bulletEnabled val="1"/>
        </dgm:presLayoutVars>
      </dgm:prSet>
      <dgm:spPr/>
      <dgm:t>
        <a:bodyPr/>
        <a:lstStyle/>
        <a:p>
          <a:endParaRPr lang="es-EC"/>
        </a:p>
      </dgm:t>
    </dgm:pt>
    <dgm:pt modelId="{8438878F-B7CA-4210-968A-2932063B924F}" type="pres">
      <dgm:prSet presAssocID="{5D6EE85F-CB29-48F3-93E9-0A12EB842ADF}" presName="negativeSpace" presStyleCnt="0"/>
      <dgm:spPr/>
    </dgm:pt>
    <dgm:pt modelId="{F91BC244-5FA4-4247-B8E1-FB5C89AA3F04}" type="pres">
      <dgm:prSet presAssocID="{5D6EE85F-CB29-48F3-93E9-0A12EB842ADF}" presName="childText" presStyleLbl="conFgAcc1" presStyleIdx="6" presStyleCnt="10">
        <dgm:presLayoutVars>
          <dgm:bulletEnabled val="1"/>
        </dgm:presLayoutVars>
      </dgm:prSet>
      <dgm:spPr/>
    </dgm:pt>
    <dgm:pt modelId="{1518D963-BA4B-451C-B81A-1E3FC43E3B01}" type="pres">
      <dgm:prSet presAssocID="{539BB762-F5BD-456C-8357-0F49F2D017FE}" presName="spaceBetweenRectangles" presStyleCnt="0"/>
      <dgm:spPr/>
    </dgm:pt>
    <dgm:pt modelId="{22AB01DA-4851-4E68-8956-79B1DDFDE783}" type="pres">
      <dgm:prSet presAssocID="{C74CE175-2B62-4263-BAFD-9FDB232EC267}" presName="parentLin" presStyleCnt="0"/>
      <dgm:spPr/>
    </dgm:pt>
    <dgm:pt modelId="{47F546B1-236B-4181-9499-7AA596E8420B}" type="pres">
      <dgm:prSet presAssocID="{C74CE175-2B62-4263-BAFD-9FDB232EC267}" presName="parentLeftMargin" presStyleLbl="node1" presStyleIdx="6" presStyleCnt="10"/>
      <dgm:spPr/>
      <dgm:t>
        <a:bodyPr/>
        <a:lstStyle/>
        <a:p>
          <a:endParaRPr lang="es-EC"/>
        </a:p>
      </dgm:t>
    </dgm:pt>
    <dgm:pt modelId="{19F5D3E5-9E2D-4D18-B051-6D4B0B24ABB6}" type="pres">
      <dgm:prSet presAssocID="{C74CE175-2B62-4263-BAFD-9FDB232EC267}" presName="parentText" presStyleLbl="node1" presStyleIdx="7" presStyleCnt="10" custScaleX="125284" custScaleY="151318">
        <dgm:presLayoutVars>
          <dgm:chMax val="0"/>
          <dgm:bulletEnabled val="1"/>
        </dgm:presLayoutVars>
      </dgm:prSet>
      <dgm:spPr/>
      <dgm:t>
        <a:bodyPr/>
        <a:lstStyle/>
        <a:p>
          <a:endParaRPr lang="es-EC"/>
        </a:p>
      </dgm:t>
    </dgm:pt>
    <dgm:pt modelId="{9866EFFD-F09B-4737-8F46-8CCD2D1F53AC}" type="pres">
      <dgm:prSet presAssocID="{C74CE175-2B62-4263-BAFD-9FDB232EC267}" presName="negativeSpace" presStyleCnt="0"/>
      <dgm:spPr/>
    </dgm:pt>
    <dgm:pt modelId="{FA224919-07AD-4B86-90D0-350E314668CD}" type="pres">
      <dgm:prSet presAssocID="{C74CE175-2B62-4263-BAFD-9FDB232EC267}" presName="childText" presStyleLbl="conFgAcc1" presStyleIdx="7" presStyleCnt="10">
        <dgm:presLayoutVars>
          <dgm:bulletEnabled val="1"/>
        </dgm:presLayoutVars>
      </dgm:prSet>
      <dgm:spPr/>
    </dgm:pt>
    <dgm:pt modelId="{A674B311-03C5-458D-9DFC-9D182C2F92C9}" type="pres">
      <dgm:prSet presAssocID="{B280CB78-E1FA-40C9-876B-0511EF06E4D9}" presName="spaceBetweenRectangles" presStyleCnt="0"/>
      <dgm:spPr/>
    </dgm:pt>
    <dgm:pt modelId="{9929B2FB-1C8C-40BC-BB1F-76593BB3C322}" type="pres">
      <dgm:prSet presAssocID="{E42AB5C5-62BD-4A2F-8F6E-32D52A4916BB}" presName="parentLin" presStyleCnt="0"/>
      <dgm:spPr/>
    </dgm:pt>
    <dgm:pt modelId="{DBE79D28-F973-4721-BCB3-D81357411B00}" type="pres">
      <dgm:prSet presAssocID="{E42AB5C5-62BD-4A2F-8F6E-32D52A4916BB}" presName="parentLeftMargin" presStyleLbl="node1" presStyleIdx="7" presStyleCnt="10"/>
      <dgm:spPr/>
      <dgm:t>
        <a:bodyPr/>
        <a:lstStyle/>
        <a:p>
          <a:endParaRPr lang="es-EC"/>
        </a:p>
      </dgm:t>
    </dgm:pt>
    <dgm:pt modelId="{2B492E23-A8F6-4B97-94AE-AE7ACC66845A}" type="pres">
      <dgm:prSet presAssocID="{E42AB5C5-62BD-4A2F-8F6E-32D52A4916BB}" presName="parentText" presStyleLbl="node1" presStyleIdx="8" presStyleCnt="10" custScaleX="125284" custScaleY="151318">
        <dgm:presLayoutVars>
          <dgm:chMax val="0"/>
          <dgm:bulletEnabled val="1"/>
        </dgm:presLayoutVars>
      </dgm:prSet>
      <dgm:spPr/>
      <dgm:t>
        <a:bodyPr/>
        <a:lstStyle/>
        <a:p>
          <a:endParaRPr lang="es-EC"/>
        </a:p>
      </dgm:t>
    </dgm:pt>
    <dgm:pt modelId="{D77CD28E-CC76-4A9F-9CF3-CB7165A70727}" type="pres">
      <dgm:prSet presAssocID="{E42AB5C5-62BD-4A2F-8F6E-32D52A4916BB}" presName="negativeSpace" presStyleCnt="0"/>
      <dgm:spPr/>
    </dgm:pt>
    <dgm:pt modelId="{F83072CE-1CC0-4DA7-863B-EA3FBF8329CF}" type="pres">
      <dgm:prSet presAssocID="{E42AB5C5-62BD-4A2F-8F6E-32D52A4916BB}" presName="childText" presStyleLbl="conFgAcc1" presStyleIdx="8" presStyleCnt="10">
        <dgm:presLayoutVars>
          <dgm:bulletEnabled val="1"/>
        </dgm:presLayoutVars>
      </dgm:prSet>
      <dgm:spPr/>
    </dgm:pt>
    <dgm:pt modelId="{D9671E18-388F-4C3E-A597-7F4CB47AE78B}" type="pres">
      <dgm:prSet presAssocID="{DD39FAD9-AACE-4869-9482-B4BD2EB8CE5C}" presName="spaceBetweenRectangles" presStyleCnt="0"/>
      <dgm:spPr/>
    </dgm:pt>
    <dgm:pt modelId="{6BEA5D2F-670D-453F-B2C4-0A8BB438656A}" type="pres">
      <dgm:prSet presAssocID="{AFE74F3A-D231-43C5-ADF8-466C5A24F0DE}" presName="parentLin" presStyleCnt="0"/>
      <dgm:spPr/>
    </dgm:pt>
    <dgm:pt modelId="{9C963207-B329-4974-B78A-30C1087A14D1}" type="pres">
      <dgm:prSet presAssocID="{AFE74F3A-D231-43C5-ADF8-466C5A24F0DE}" presName="parentLeftMargin" presStyleLbl="node1" presStyleIdx="8" presStyleCnt="10"/>
      <dgm:spPr/>
      <dgm:t>
        <a:bodyPr/>
        <a:lstStyle/>
        <a:p>
          <a:endParaRPr lang="es-EC"/>
        </a:p>
      </dgm:t>
    </dgm:pt>
    <dgm:pt modelId="{BC263486-53E3-4F7D-9A1D-4B575B8AA1D3}" type="pres">
      <dgm:prSet presAssocID="{AFE74F3A-D231-43C5-ADF8-466C5A24F0DE}" presName="parentText" presStyleLbl="node1" presStyleIdx="9" presStyleCnt="10" custScaleX="125284" custScaleY="151318">
        <dgm:presLayoutVars>
          <dgm:chMax val="0"/>
          <dgm:bulletEnabled val="1"/>
        </dgm:presLayoutVars>
      </dgm:prSet>
      <dgm:spPr/>
      <dgm:t>
        <a:bodyPr/>
        <a:lstStyle/>
        <a:p>
          <a:endParaRPr lang="es-EC"/>
        </a:p>
      </dgm:t>
    </dgm:pt>
    <dgm:pt modelId="{D1C028E7-7433-4009-B680-37E483F3F22A}" type="pres">
      <dgm:prSet presAssocID="{AFE74F3A-D231-43C5-ADF8-466C5A24F0DE}" presName="negativeSpace" presStyleCnt="0"/>
      <dgm:spPr/>
    </dgm:pt>
    <dgm:pt modelId="{CFF3081A-BE33-4DDE-8221-33B50EA2073E}" type="pres">
      <dgm:prSet presAssocID="{AFE74F3A-D231-43C5-ADF8-466C5A24F0DE}" presName="childText" presStyleLbl="conFgAcc1" presStyleIdx="9" presStyleCnt="10">
        <dgm:presLayoutVars>
          <dgm:bulletEnabled val="1"/>
        </dgm:presLayoutVars>
      </dgm:prSet>
      <dgm:spPr/>
    </dgm:pt>
  </dgm:ptLst>
  <dgm:cxnLst>
    <dgm:cxn modelId="{E82D2D25-5016-4119-B855-41A2ECDFFE3D}" type="presOf" srcId="{D3760A5C-8937-42ED-A29C-A3CE5B34F386}" destId="{F2AE71C9-BDC0-414B-B94A-E9817E2E8F7F}" srcOrd="1" destOrd="0" presId="urn:microsoft.com/office/officeart/2005/8/layout/list1"/>
    <dgm:cxn modelId="{965884B8-FAFC-4414-96CB-3A0FCC8ECFE0}" srcId="{5645EFEF-752D-474D-8BF8-C879AB148971}" destId="{AFE74F3A-D231-43C5-ADF8-466C5A24F0DE}" srcOrd="9" destOrd="0" parTransId="{6294E20E-EC74-4B3F-83E6-B672C7D2644A}" sibTransId="{6EADF704-525C-436A-B57B-3B1172B50662}"/>
    <dgm:cxn modelId="{CE2CF1F3-48E2-414E-8F4F-40417882314C}" srcId="{5645EFEF-752D-474D-8BF8-C879AB148971}" destId="{E42AB5C5-62BD-4A2F-8F6E-32D52A4916BB}" srcOrd="8" destOrd="0" parTransId="{4E236B4B-8310-46C6-864A-F746815EA4AE}" sibTransId="{DD39FAD9-AACE-4869-9482-B4BD2EB8CE5C}"/>
    <dgm:cxn modelId="{E4FB2805-54C9-461D-9202-B4686310394A}" type="presOf" srcId="{624F1306-FDE3-428C-ACBC-9E916913F080}" destId="{71925C8C-E453-465E-AB38-90617FE47D8B}" srcOrd="1" destOrd="0" presId="urn:microsoft.com/office/officeart/2005/8/layout/list1"/>
    <dgm:cxn modelId="{60D64A16-FAC0-4C20-A873-A44661C5099C}" type="presOf" srcId="{C74CE175-2B62-4263-BAFD-9FDB232EC267}" destId="{47F546B1-236B-4181-9499-7AA596E8420B}" srcOrd="0" destOrd="0" presId="urn:microsoft.com/office/officeart/2005/8/layout/list1"/>
    <dgm:cxn modelId="{CC3F8D91-C0F3-44F4-B48B-0EBB04A7CE6C}" type="presOf" srcId="{624F1306-FDE3-428C-ACBC-9E916913F080}" destId="{C3511200-587A-4FDF-950B-A9BD12A6848C}" srcOrd="0" destOrd="0" presId="urn:microsoft.com/office/officeart/2005/8/layout/list1"/>
    <dgm:cxn modelId="{70AB5166-53B6-4843-9F9A-8B02FC8DE53A}" type="presOf" srcId="{4060A33F-B485-4655-AED9-6DD2E163CFAC}" destId="{4B3643EF-2FBC-4575-B3E3-D8251CF2B85D}" srcOrd="1" destOrd="0" presId="urn:microsoft.com/office/officeart/2005/8/layout/list1"/>
    <dgm:cxn modelId="{B4895E55-70F9-476C-8516-9B8AEE6DCCA1}" type="presOf" srcId="{AFE74F3A-D231-43C5-ADF8-466C5A24F0DE}" destId="{BC263486-53E3-4F7D-9A1D-4B575B8AA1D3}" srcOrd="1" destOrd="0" presId="urn:microsoft.com/office/officeart/2005/8/layout/list1"/>
    <dgm:cxn modelId="{0BD61A74-9474-4F37-9B1F-55FE0F35CFF5}" type="presOf" srcId="{E42AB5C5-62BD-4A2F-8F6E-32D52A4916BB}" destId="{DBE79D28-F973-4721-BCB3-D81357411B00}" srcOrd="0" destOrd="0" presId="urn:microsoft.com/office/officeart/2005/8/layout/list1"/>
    <dgm:cxn modelId="{6D983864-DF7C-4A01-A1D0-EA247644473B}" type="presOf" srcId="{D3B8F7E9-FA94-4B85-BEDE-67D1EC6E6FDE}" destId="{506E6F29-3614-4978-805C-2066888B19C8}" srcOrd="0" destOrd="0" presId="urn:microsoft.com/office/officeart/2005/8/layout/list1"/>
    <dgm:cxn modelId="{68A60F2D-F524-45A2-85BF-D7816D5DF8DD}" type="presOf" srcId="{3BF9D60B-F032-4D72-80F4-CABECDE814ED}" destId="{22E4E921-F5EC-4419-8F60-90D3E01311AF}" srcOrd="1" destOrd="0" presId="urn:microsoft.com/office/officeart/2005/8/layout/list1"/>
    <dgm:cxn modelId="{6A3B9E87-F1A3-4BE3-9C35-31B1D28A9670}" type="presOf" srcId="{5D6EE85F-CB29-48F3-93E9-0A12EB842ADF}" destId="{1E9A5CEF-BA0E-47AA-94E3-FA81D81511BA}" srcOrd="0" destOrd="0" presId="urn:microsoft.com/office/officeart/2005/8/layout/list1"/>
    <dgm:cxn modelId="{B6E620D6-38AF-4FA9-A0C6-73D07E344BE0}" srcId="{5645EFEF-752D-474D-8BF8-C879AB148971}" destId="{31450984-9338-4AE9-80FB-D221714F671E}" srcOrd="3" destOrd="0" parTransId="{D3F6F5CE-4306-4138-806C-8316891831A0}" sibTransId="{9EF54707-1E85-44E9-850E-7B95329BAC57}"/>
    <dgm:cxn modelId="{B9A8C54C-3949-4791-8FB2-E10C19BBB88B}" type="presOf" srcId="{3BF9D60B-F032-4D72-80F4-CABECDE814ED}" destId="{30D97798-9B41-4582-AD93-EFF44AB0CB3E}" srcOrd="0" destOrd="0" presId="urn:microsoft.com/office/officeart/2005/8/layout/list1"/>
    <dgm:cxn modelId="{28E6EB64-1502-4408-A522-2C9734AB6A3A}" type="presOf" srcId="{31450984-9338-4AE9-80FB-D221714F671E}" destId="{C9BEF312-F242-4F00-AE81-CB0F082B0299}" srcOrd="1" destOrd="0" presId="urn:microsoft.com/office/officeart/2005/8/layout/list1"/>
    <dgm:cxn modelId="{B55853BE-265E-422F-BF76-1C3CE3456620}" type="presOf" srcId="{D3760A5C-8937-42ED-A29C-A3CE5B34F386}" destId="{48AD32FE-8010-4E8B-B330-C13239435075}" srcOrd="0" destOrd="0" presId="urn:microsoft.com/office/officeart/2005/8/layout/list1"/>
    <dgm:cxn modelId="{06342B84-2DDD-485B-ABC9-874EF5738100}" type="presOf" srcId="{5645EFEF-752D-474D-8BF8-C879AB148971}" destId="{D1E73AF5-D3FC-494E-930D-418A88297485}" srcOrd="0" destOrd="0" presId="urn:microsoft.com/office/officeart/2005/8/layout/list1"/>
    <dgm:cxn modelId="{CF05AE7B-D3DB-4CDE-A5D6-E65BE2CC7D56}" type="presOf" srcId="{D3B8F7E9-FA94-4B85-BEDE-67D1EC6E6FDE}" destId="{25234672-12C0-4963-BCDA-0901B257F83F}" srcOrd="1" destOrd="0" presId="urn:microsoft.com/office/officeart/2005/8/layout/list1"/>
    <dgm:cxn modelId="{514CE024-D71A-4297-B3FA-56CE6D56B0B9}" type="presOf" srcId="{5D6EE85F-CB29-48F3-93E9-0A12EB842ADF}" destId="{B88FBCF5-7BE7-449E-8976-34AC7ED19E18}" srcOrd="1" destOrd="0" presId="urn:microsoft.com/office/officeart/2005/8/layout/list1"/>
    <dgm:cxn modelId="{DAFCA4F3-3095-42D0-A2CF-3DE6D46C52F6}" srcId="{5645EFEF-752D-474D-8BF8-C879AB148971}" destId="{3BF9D60B-F032-4D72-80F4-CABECDE814ED}" srcOrd="0" destOrd="0" parTransId="{5388DCF2-6630-468C-BBFD-07A0A6F4A369}" sibTransId="{5DB76A2D-B526-4C06-BEC3-1BC43EF890DE}"/>
    <dgm:cxn modelId="{BD40BFD4-E18A-4BF1-8004-FA9753F51FBD}" type="presOf" srcId="{AFE74F3A-D231-43C5-ADF8-466C5A24F0DE}" destId="{9C963207-B329-4974-B78A-30C1087A14D1}" srcOrd="0" destOrd="0" presId="urn:microsoft.com/office/officeart/2005/8/layout/list1"/>
    <dgm:cxn modelId="{DB2915FE-A965-482A-9284-D669218AB4DE}" srcId="{5645EFEF-752D-474D-8BF8-C879AB148971}" destId="{624F1306-FDE3-428C-ACBC-9E916913F080}" srcOrd="1" destOrd="0" parTransId="{01E72634-B33C-4010-80BE-00CDECD0D400}" sibTransId="{DB1A910D-D729-4807-A121-D7B975B85A68}"/>
    <dgm:cxn modelId="{460A28F2-7F9F-4706-991D-46840493D4E6}" type="presOf" srcId="{C74CE175-2B62-4263-BAFD-9FDB232EC267}" destId="{19F5D3E5-9E2D-4D18-B051-6D4B0B24ABB6}" srcOrd="1" destOrd="0" presId="urn:microsoft.com/office/officeart/2005/8/layout/list1"/>
    <dgm:cxn modelId="{2336C8DB-3352-4637-A84D-210A990CD00B}" srcId="{5645EFEF-752D-474D-8BF8-C879AB148971}" destId="{4060A33F-B485-4655-AED9-6DD2E163CFAC}" srcOrd="2" destOrd="0" parTransId="{DB5A18BC-5DD9-486F-A763-0356F96B51DA}" sibTransId="{7518BC07-6A19-48B8-AEB0-789DC217CF24}"/>
    <dgm:cxn modelId="{C4FCA24C-B511-4F92-91FC-E7980A7E554C}" srcId="{5645EFEF-752D-474D-8BF8-C879AB148971}" destId="{5D6EE85F-CB29-48F3-93E9-0A12EB842ADF}" srcOrd="6" destOrd="0" parTransId="{541AF361-11F3-4D1D-86C7-DB65FDAE4634}" sibTransId="{539BB762-F5BD-456C-8357-0F49F2D017FE}"/>
    <dgm:cxn modelId="{DB5C74CA-3BCE-4D38-A119-573E727BC4BE}" srcId="{5645EFEF-752D-474D-8BF8-C879AB148971}" destId="{D3B8F7E9-FA94-4B85-BEDE-67D1EC6E6FDE}" srcOrd="5" destOrd="0" parTransId="{2AD1746B-9A6C-4033-99B9-65A20BE8AD8E}" sibTransId="{4D9DA8E8-9F02-41BC-BD11-8C950568B179}"/>
    <dgm:cxn modelId="{C1EAB135-4217-4D60-B515-17F80F3F0E75}" type="presOf" srcId="{4060A33F-B485-4655-AED9-6DD2E163CFAC}" destId="{483B19D6-5C4C-4B19-8211-7809C837BF48}" srcOrd="0" destOrd="0" presId="urn:microsoft.com/office/officeart/2005/8/layout/list1"/>
    <dgm:cxn modelId="{A67BA2A3-DB5D-4891-8ECB-A38B1717B192}" type="presOf" srcId="{E42AB5C5-62BD-4A2F-8F6E-32D52A4916BB}" destId="{2B492E23-A8F6-4B97-94AE-AE7ACC66845A}" srcOrd="1" destOrd="0" presId="urn:microsoft.com/office/officeart/2005/8/layout/list1"/>
    <dgm:cxn modelId="{BFB53D65-A244-4053-AD7E-E2EC79C3F9E9}" type="presOf" srcId="{31450984-9338-4AE9-80FB-D221714F671E}" destId="{44E25311-673E-4706-A320-AC67F007FD6C}" srcOrd="0" destOrd="0" presId="urn:microsoft.com/office/officeart/2005/8/layout/list1"/>
    <dgm:cxn modelId="{C41505F3-D00D-4F51-838A-40722394C1FA}" srcId="{5645EFEF-752D-474D-8BF8-C879AB148971}" destId="{D3760A5C-8937-42ED-A29C-A3CE5B34F386}" srcOrd="4" destOrd="0" parTransId="{6B03AECC-D3C1-42C5-BE43-62DBF6EA03EB}" sibTransId="{B5160092-E2FA-4A89-8E81-32863E43A076}"/>
    <dgm:cxn modelId="{ADC0954A-7EE6-4534-95FD-86BF094EA422}" srcId="{5645EFEF-752D-474D-8BF8-C879AB148971}" destId="{C74CE175-2B62-4263-BAFD-9FDB232EC267}" srcOrd="7" destOrd="0" parTransId="{629465E9-D660-4F7A-BA58-E4946F050DC1}" sibTransId="{B280CB78-E1FA-40C9-876B-0511EF06E4D9}"/>
    <dgm:cxn modelId="{3D9B6162-2C63-4D34-A10E-4EE2B5C4D2DB}" type="presParOf" srcId="{D1E73AF5-D3FC-494E-930D-418A88297485}" destId="{2A10F3FD-1D17-49C4-9627-48ADAEFB005D}" srcOrd="0" destOrd="0" presId="urn:microsoft.com/office/officeart/2005/8/layout/list1"/>
    <dgm:cxn modelId="{752325BF-D0FD-481C-9626-AABA32295A78}" type="presParOf" srcId="{2A10F3FD-1D17-49C4-9627-48ADAEFB005D}" destId="{30D97798-9B41-4582-AD93-EFF44AB0CB3E}" srcOrd="0" destOrd="0" presId="urn:microsoft.com/office/officeart/2005/8/layout/list1"/>
    <dgm:cxn modelId="{F12595A8-C357-4841-B51C-E5115CFBF9C2}" type="presParOf" srcId="{2A10F3FD-1D17-49C4-9627-48ADAEFB005D}" destId="{22E4E921-F5EC-4419-8F60-90D3E01311AF}" srcOrd="1" destOrd="0" presId="urn:microsoft.com/office/officeart/2005/8/layout/list1"/>
    <dgm:cxn modelId="{CE3DC3D8-F2FD-4C0C-9667-FC18704F81DA}" type="presParOf" srcId="{D1E73AF5-D3FC-494E-930D-418A88297485}" destId="{22B1BCBC-C663-4F98-92AE-8F87FA871721}" srcOrd="1" destOrd="0" presId="urn:microsoft.com/office/officeart/2005/8/layout/list1"/>
    <dgm:cxn modelId="{2E8E2423-EB6A-440B-98E8-F8A0C2D12DAA}" type="presParOf" srcId="{D1E73AF5-D3FC-494E-930D-418A88297485}" destId="{B096930A-7A00-480F-8720-008AE6B77947}" srcOrd="2" destOrd="0" presId="urn:microsoft.com/office/officeart/2005/8/layout/list1"/>
    <dgm:cxn modelId="{14E9FAF1-2318-456B-A2E0-1684FD4C856E}" type="presParOf" srcId="{D1E73AF5-D3FC-494E-930D-418A88297485}" destId="{6296A228-4829-4D28-8FD0-566E6F513A0A}" srcOrd="3" destOrd="0" presId="urn:microsoft.com/office/officeart/2005/8/layout/list1"/>
    <dgm:cxn modelId="{10A29F01-E350-4456-943B-CE7831F6FACD}" type="presParOf" srcId="{D1E73AF5-D3FC-494E-930D-418A88297485}" destId="{A0F16E86-A5C7-400E-B82B-B19A38102350}" srcOrd="4" destOrd="0" presId="urn:microsoft.com/office/officeart/2005/8/layout/list1"/>
    <dgm:cxn modelId="{CA16E7B7-3913-4816-9882-A13B71E1BC0F}" type="presParOf" srcId="{A0F16E86-A5C7-400E-B82B-B19A38102350}" destId="{C3511200-587A-4FDF-950B-A9BD12A6848C}" srcOrd="0" destOrd="0" presId="urn:microsoft.com/office/officeart/2005/8/layout/list1"/>
    <dgm:cxn modelId="{3BCCBB16-D42B-4117-AAA4-7F4CED33FF0A}" type="presParOf" srcId="{A0F16E86-A5C7-400E-B82B-B19A38102350}" destId="{71925C8C-E453-465E-AB38-90617FE47D8B}" srcOrd="1" destOrd="0" presId="urn:microsoft.com/office/officeart/2005/8/layout/list1"/>
    <dgm:cxn modelId="{8C6210C7-ADB1-40AD-B9F2-9A7DE4DA4ACA}" type="presParOf" srcId="{D1E73AF5-D3FC-494E-930D-418A88297485}" destId="{47347F19-A781-425C-B2B2-6597884E35A3}" srcOrd="5" destOrd="0" presId="urn:microsoft.com/office/officeart/2005/8/layout/list1"/>
    <dgm:cxn modelId="{A70661C1-93BC-47C4-88D1-33E382C579FD}" type="presParOf" srcId="{D1E73AF5-D3FC-494E-930D-418A88297485}" destId="{079997A5-BDB8-4600-B5E0-24937BA0ACB7}" srcOrd="6" destOrd="0" presId="urn:microsoft.com/office/officeart/2005/8/layout/list1"/>
    <dgm:cxn modelId="{090BAE70-9C55-4832-A373-B0EBD4BED1BA}" type="presParOf" srcId="{D1E73AF5-D3FC-494E-930D-418A88297485}" destId="{362498DB-C7B8-4226-B558-64506CCB31DC}" srcOrd="7" destOrd="0" presId="urn:microsoft.com/office/officeart/2005/8/layout/list1"/>
    <dgm:cxn modelId="{FC4BD83C-262F-45AC-8096-BB74EC9F036D}" type="presParOf" srcId="{D1E73AF5-D3FC-494E-930D-418A88297485}" destId="{2C0AE411-75C1-418B-8052-2A4DBB25B58E}" srcOrd="8" destOrd="0" presId="urn:microsoft.com/office/officeart/2005/8/layout/list1"/>
    <dgm:cxn modelId="{AF0C7B64-1625-4935-B0C3-6980CF3AAF5C}" type="presParOf" srcId="{2C0AE411-75C1-418B-8052-2A4DBB25B58E}" destId="{483B19D6-5C4C-4B19-8211-7809C837BF48}" srcOrd="0" destOrd="0" presId="urn:microsoft.com/office/officeart/2005/8/layout/list1"/>
    <dgm:cxn modelId="{A928C76B-9E62-45D4-9D91-4C88904C0CE9}" type="presParOf" srcId="{2C0AE411-75C1-418B-8052-2A4DBB25B58E}" destId="{4B3643EF-2FBC-4575-B3E3-D8251CF2B85D}" srcOrd="1" destOrd="0" presId="urn:microsoft.com/office/officeart/2005/8/layout/list1"/>
    <dgm:cxn modelId="{B0B10C73-4ECD-43E0-9B3A-591C9EBE0F2F}" type="presParOf" srcId="{D1E73AF5-D3FC-494E-930D-418A88297485}" destId="{78E85A9B-D211-4415-B824-0D51FC87CD28}" srcOrd="9" destOrd="0" presId="urn:microsoft.com/office/officeart/2005/8/layout/list1"/>
    <dgm:cxn modelId="{DFF21D4D-770E-4299-994C-3EDDF816A081}" type="presParOf" srcId="{D1E73AF5-D3FC-494E-930D-418A88297485}" destId="{F5E00534-891F-4100-8DD1-9772277E6DED}" srcOrd="10" destOrd="0" presId="urn:microsoft.com/office/officeart/2005/8/layout/list1"/>
    <dgm:cxn modelId="{00D29D6A-3189-4D3B-AD82-75F62B0B084D}" type="presParOf" srcId="{D1E73AF5-D3FC-494E-930D-418A88297485}" destId="{31E23F40-97BE-49E5-849C-8B79B5A9731A}" srcOrd="11" destOrd="0" presId="urn:microsoft.com/office/officeart/2005/8/layout/list1"/>
    <dgm:cxn modelId="{23BCF806-9F3C-4CC9-AB2A-3D8A5DAA3D87}" type="presParOf" srcId="{D1E73AF5-D3FC-494E-930D-418A88297485}" destId="{BD53897C-D830-4FFA-8632-4D62C31B2E2F}" srcOrd="12" destOrd="0" presId="urn:microsoft.com/office/officeart/2005/8/layout/list1"/>
    <dgm:cxn modelId="{2866FB21-1FCA-4A0D-B6CC-CB78E0CB8B55}" type="presParOf" srcId="{BD53897C-D830-4FFA-8632-4D62C31B2E2F}" destId="{44E25311-673E-4706-A320-AC67F007FD6C}" srcOrd="0" destOrd="0" presId="urn:microsoft.com/office/officeart/2005/8/layout/list1"/>
    <dgm:cxn modelId="{BB05596C-6DBC-48A0-8B67-7BE5FDAEFD47}" type="presParOf" srcId="{BD53897C-D830-4FFA-8632-4D62C31B2E2F}" destId="{C9BEF312-F242-4F00-AE81-CB0F082B0299}" srcOrd="1" destOrd="0" presId="urn:microsoft.com/office/officeart/2005/8/layout/list1"/>
    <dgm:cxn modelId="{AB92AC6D-976B-469A-8B49-E58071DB64B3}" type="presParOf" srcId="{D1E73AF5-D3FC-494E-930D-418A88297485}" destId="{42990093-7FD1-4777-8087-81E0358D8776}" srcOrd="13" destOrd="0" presId="urn:microsoft.com/office/officeart/2005/8/layout/list1"/>
    <dgm:cxn modelId="{D2B548FD-8E20-4491-8A78-252A8A60E7D0}" type="presParOf" srcId="{D1E73AF5-D3FC-494E-930D-418A88297485}" destId="{8EBE5816-9DCD-4792-89AC-91504D891848}" srcOrd="14" destOrd="0" presId="urn:microsoft.com/office/officeart/2005/8/layout/list1"/>
    <dgm:cxn modelId="{C3F604BE-7E46-4B75-B18A-6DE05506D1D9}" type="presParOf" srcId="{D1E73AF5-D3FC-494E-930D-418A88297485}" destId="{E51504E9-2125-4582-9373-1F61546A3216}" srcOrd="15" destOrd="0" presId="urn:microsoft.com/office/officeart/2005/8/layout/list1"/>
    <dgm:cxn modelId="{D8E34C67-D5CB-41F0-9B93-722D7AD06DDB}" type="presParOf" srcId="{D1E73AF5-D3FC-494E-930D-418A88297485}" destId="{A963B8F7-3368-40D4-8461-F5E8AB1C79E8}" srcOrd="16" destOrd="0" presId="urn:microsoft.com/office/officeart/2005/8/layout/list1"/>
    <dgm:cxn modelId="{86A330B4-4866-499B-8B92-672A7FDBF4EF}" type="presParOf" srcId="{A963B8F7-3368-40D4-8461-F5E8AB1C79E8}" destId="{48AD32FE-8010-4E8B-B330-C13239435075}" srcOrd="0" destOrd="0" presId="urn:microsoft.com/office/officeart/2005/8/layout/list1"/>
    <dgm:cxn modelId="{552B5FB3-EBEB-465C-80B6-5BADEBF10C3E}" type="presParOf" srcId="{A963B8F7-3368-40D4-8461-F5E8AB1C79E8}" destId="{F2AE71C9-BDC0-414B-B94A-E9817E2E8F7F}" srcOrd="1" destOrd="0" presId="urn:microsoft.com/office/officeart/2005/8/layout/list1"/>
    <dgm:cxn modelId="{7B6A8111-0021-49F2-9054-57C75BB25550}" type="presParOf" srcId="{D1E73AF5-D3FC-494E-930D-418A88297485}" destId="{674124C6-ADCB-423D-A474-1D284BBC6F7D}" srcOrd="17" destOrd="0" presId="urn:microsoft.com/office/officeart/2005/8/layout/list1"/>
    <dgm:cxn modelId="{76E250CA-D4BB-4663-9974-166EA02D14CF}" type="presParOf" srcId="{D1E73AF5-D3FC-494E-930D-418A88297485}" destId="{D5930BAE-8080-47AE-82D8-A2D8AD949CEB}" srcOrd="18" destOrd="0" presId="urn:microsoft.com/office/officeart/2005/8/layout/list1"/>
    <dgm:cxn modelId="{AFC0BF6D-0556-42C0-B9BC-26606D57421B}" type="presParOf" srcId="{D1E73AF5-D3FC-494E-930D-418A88297485}" destId="{B641140E-29CD-4573-A29B-4C386951D421}" srcOrd="19" destOrd="0" presId="urn:microsoft.com/office/officeart/2005/8/layout/list1"/>
    <dgm:cxn modelId="{6EA20C33-3231-4952-A70B-7DFE479E5487}" type="presParOf" srcId="{D1E73AF5-D3FC-494E-930D-418A88297485}" destId="{D0ACB33E-5D66-4183-A069-0BDCC675FD93}" srcOrd="20" destOrd="0" presId="urn:microsoft.com/office/officeart/2005/8/layout/list1"/>
    <dgm:cxn modelId="{C2F1C626-B8CD-4D34-8606-519E73E052D4}" type="presParOf" srcId="{D0ACB33E-5D66-4183-A069-0BDCC675FD93}" destId="{506E6F29-3614-4978-805C-2066888B19C8}" srcOrd="0" destOrd="0" presId="urn:microsoft.com/office/officeart/2005/8/layout/list1"/>
    <dgm:cxn modelId="{4C81A4CA-E330-4482-B696-76C84D9B1A31}" type="presParOf" srcId="{D0ACB33E-5D66-4183-A069-0BDCC675FD93}" destId="{25234672-12C0-4963-BCDA-0901B257F83F}" srcOrd="1" destOrd="0" presId="urn:microsoft.com/office/officeart/2005/8/layout/list1"/>
    <dgm:cxn modelId="{B6B24A01-D00D-4407-8802-1ABB7469FAB2}" type="presParOf" srcId="{D1E73AF5-D3FC-494E-930D-418A88297485}" destId="{C7C9BED8-BC1F-4326-9098-F6CED240A963}" srcOrd="21" destOrd="0" presId="urn:microsoft.com/office/officeart/2005/8/layout/list1"/>
    <dgm:cxn modelId="{5C3D9C40-891F-4EAC-A327-6B6F9D2AE19D}" type="presParOf" srcId="{D1E73AF5-D3FC-494E-930D-418A88297485}" destId="{73130520-39C5-4474-8F90-D71684D4EC83}" srcOrd="22" destOrd="0" presId="urn:microsoft.com/office/officeart/2005/8/layout/list1"/>
    <dgm:cxn modelId="{5B3605F7-EF2F-4284-AD34-9C086E34B082}" type="presParOf" srcId="{D1E73AF5-D3FC-494E-930D-418A88297485}" destId="{CEFC7CB5-7044-4FD2-A341-95BAE4B0310A}" srcOrd="23" destOrd="0" presId="urn:microsoft.com/office/officeart/2005/8/layout/list1"/>
    <dgm:cxn modelId="{62A029A2-3F61-40E9-A3DC-FB296FD5DAB9}" type="presParOf" srcId="{D1E73AF5-D3FC-494E-930D-418A88297485}" destId="{E159029E-2747-4E4C-89B1-0B98BCFA9116}" srcOrd="24" destOrd="0" presId="urn:microsoft.com/office/officeart/2005/8/layout/list1"/>
    <dgm:cxn modelId="{C3122627-3543-40BB-B1F4-D5D9796A8BE4}" type="presParOf" srcId="{E159029E-2747-4E4C-89B1-0B98BCFA9116}" destId="{1E9A5CEF-BA0E-47AA-94E3-FA81D81511BA}" srcOrd="0" destOrd="0" presId="urn:microsoft.com/office/officeart/2005/8/layout/list1"/>
    <dgm:cxn modelId="{31D31FEA-0787-48C1-9CC9-D35CF5493CB2}" type="presParOf" srcId="{E159029E-2747-4E4C-89B1-0B98BCFA9116}" destId="{B88FBCF5-7BE7-449E-8976-34AC7ED19E18}" srcOrd="1" destOrd="0" presId="urn:microsoft.com/office/officeart/2005/8/layout/list1"/>
    <dgm:cxn modelId="{36043614-D53D-444A-9704-14AE10667944}" type="presParOf" srcId="{D1E73AF5-D3FC-494E-930D-418A88297485}" destId="{8438878F-B7CA-4210-968A-2932063B924F}" srcOrd="25" destOrd="0" presId="urn:microsoft.com/office/officeart/2005/8/layout/list1"/>
    <dgm:cxn modelId="{68AD58A6-B61D-47BD-8AFE-CFE871036450}" type="presParOf" srcId="{D1E73AF5-D3FC-494E-930D-418A88297485}" destId="{F91BC244-5FA4-4247-B8E1-FB5C89AA3F04}" srcOrd="26" destOrd="0" presId="urn:microsoft.com/office/officeart/2005/8/layout/list1"/>
    <dgm:cxn modelId="{1BF8AF1F-E562-4941-B49D-F6908A8AC87E}" type="presParOf" srcId="{D1E73AF5-D3FC-494E-930D-418A88297485}" destId="{1518D963-BA4B-451C-B81A-1E3FC43E3B01}" srcOrd="27" destOrd="0" presId="urn:microsoft.com/office/officeart/2005/8/layout/list1"/>
    <dgm:cxn modelId="{AF88B397-0153-46DC-92E4-21A762149A9A}" type="presParOf" srcId="{D1E73AF5-D3FC-494E-930D-418A88297485}" destId="{22AB01DA-4851-4E68-8956-79B1DDFDE783}" srcOrd="28" destOrd="0" presId="urn:microsoft.com/office/officeart/2005/8/layout/list1"/>
    <dgm:cxn modelId="{749FF587-7A6C-4AD3-9634-16749BA9D29D}" type="presParOf" srcId="{22AB01DA-4851-4E68-8956-79B1DDFDE783}" destId="{47F546B1-236B-4181-9499-7AA596E8420B}" srcOrd="0" destOrd="0" presId="urn:microsoft.com/office/officeart/2005/8/layout/list1"/>
    <dgm:cxn modelId="{4F9B2ADD-82CA-465A-926E-B90B55838AEB}" type="presParOf" srcId="{22AB01DA-4851-4E68-8956-79B1DDFDE783}" destId="{19F5D3E5-9E2D-4D18-B051-6D4B0B24ABB6}" srcOrd="1" destOrd="0" presId="urn:microsoft.com/office/officeart/2005/8/layout/list1"/>
    <dgm:cxn modelId="{7D7A4422-B067-4928-B7DA-A4A98FFC917B}" type="presParOf" srcId="{D1E73AF5-D3FC-494E-930D-418A88297485}" destId="{9866EFFD-F09B-4737-8F46-8CCD2D1F53AC}" srcOrd="29" destOrd="0" presId="urn:microsoft.com/office/officeart/2005/8/layout/list1"/>
    <dgm:cxn modelId="{2DAD4F87-6AF5-4E16-AEA5-D4731468D4BD}" type="presParOf" srcId="{D1E73AF5-D3FC-494E-930D-418A88297485}" destId="{FA224919-07AD-4B86-90D0-350E314668CD}" srcOrd="30" destOrd="0" presId="urn:microsoft.com/office/officeart/2005/8/layout/list1"/>
    <dgm:cxn modelId="{8548A53D-2727-4007-A1B4-B05A45A61F1C}" type="presParOf" srcId="{D1E73AF5-D3FC-494E-930D-418A88297485}" destId="{A674B311-03C5-458D-9DFC-9D182C2F92C9}" srcOrd="31" destOrd="0" presId="urn:microsoft.com/office/officeart/2005/8/layout/list1"/>
    <dgm:cxn modelId="{365F450E-F782-42F3-B386-7D46CCF45598}" type="presParOf" srcId="{D1E73AF5-D3FC-494E-930D-418A88297485}" destId="{9929B2FB-1C8C-40BC-BB1F-76593BB3C322}" srcOrd="32" destOrd="0" presId="urn:microsoft.com/office/officeart/2005/8/layout/list1"/>
    <dgm:cxn modelId="{87B32109-F189-423D-A3DE-3866676E2CA7}" type="presParOf" srcId="{9929B2FB-1C8C-40BC-BB1F-76593BB3C322}" destId="{DBE79D28-F973-4721-BCB3-D81357411B00}" srcOrd="0" destOrd="0" presId="urn:microsoft.com/office/officeart/2005/8/layout/list1"/>
    <dgm:cxn modelId="{9CFC0B37-371F-424C-9231-04777ED20FAA}" type="presParOf" srcId="{9929B2FB-1C8C-40BC-BB1F-76593BB3C322}" destId="{2B492E23-A8F6-4B97-94AE-AE7ACC66845A}" srcOrd="1" destOrd="0" presId="urn:microsoft.com/office/officeart/2005/8/layout/list1"/>
    <dgm:cxn modelId="{5465F546-24BC-4B7E-9E46-2A169E06CD3B}" type="presParOf" srcId="{D1E73AF5-D3FC-494E-930D-418A88297485}" destId="{D77CD28E-CC76-4A9F-9CF3-CB7165A70727}" srcOrd="33" destOrd="0" presId="urn:microsoft.com/office/officeart/2005/8/layout/list1"/>
    <dgm:cxn modelId="{67E70869-5040-4298-861C-6E05FA9EF925}" type="presParOf" srcId="{D1E73AF5-D3FC-494E-930D-418A88297485}" destId="{F83072CE-1CC0-4DA7-863B-EA3FBF8329CF}" srcOrd="34" destOrd="0" presId="urn:microsoft.com/office/officeart/2005/8/layout/list1"/>
    <dgm:cxn modelId="{29C43F42-1251-4310-BCE8-AE3973BE3A03}" type="presParOf" srcId="{D1E73AF5-D3FC-494E-930D-418A88297485}" destId="{D9671E18-388F-4C3E-A597-7F4CB47AE78B}" srcOrd="35" destOrd="0" presId="urn:microsoft.com/office/officeart/2005/8/layout/list1"/>
    <dgm:cxn modelId="{29772B8E-854A-4BDB-9BF4-3240CF6B69DC}" type="presParOf" srcId="{D1E73AF5-D3FC-494E-930D-418A88297485}" destId="{6BEA5D2F-670D-453F-B2C4-0A8BB438656A}" srcOrd="36" destOrd="0" presId="urn:microsoft.com/office/officeart/2005/8/layout/list1"/>
    <dgm:cxn modelId="{9D1EF22B-18CB-478D-A56B-0F9C9FD7E730}" type="presParOf" srcId="{6BEA5D2F-670D-453F-B2C4-0A8BB438656A}" destId="{9C963207-B329-4974-B78A-30C1087A14D1}" srcOrd="0" destOrd="0" presId="urn:microsoft.com/office/officeart/2005/8/layout/list1"/>
    <dgm:cxn modelId="{2CA4621F-DE1B-4257-9062-25EA8C3FAFF2}" type="presParOf" srcId="{6BEA5D2F-670D-453F-B2C4-0A8BB438656A}" destId="{BC263486-53E3-4F7D-9A1D-4B575B8AA1D3}" srcOrd="1" destOrd="0" presId="urn:microsoft.com/office/officeart/2005/8/layout/list1"/>
    <dgm:cxn modelId="{F87CD73A-C270-4519-80D8-F6690C3378F4}" type="presParOf" srcId="{D1E73AF5-D3FC-494E-930D-418A88297485}" destId="{D1C028E7-7433-4009-B680-37E483F3F22A}" srcOrd="37" destOrd="0" presId="urn:microsoft.com/office/officeart/2005/8/layout/list1"/>
    <dgm:cxn modelId="{BFBE18D5-A609-49C2-AE62-DE6519DB8F6F}" type="presParOf" srcId="{D1E73AF5-D3FC-494E-930D-418A88297485}" destId="{CFF3081A-BE33-4DDE-8221-33B50EA2073E}" srcOrd="3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B68912-72ED-46DA-A211-73DE3C241136}"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C"/>
        </a:p>
      </dgm:t>
    </dgm:pt>
    <dgm:pt modelId="{F6163F4C-0834-4E57-8057-B9E352E91179}">
      <dgm:prSet phldrT="[Texto]"/>
      <dgm:spPr/>
      <dgm:t>
        <a:bodyPr/>
        <a:lstStyle/>
        <a:p>
          <a:endParaRPr lang="es-EC" dirty="0"/>
        </a:p>
      </dgm:t>
    </dgm:pt>
    <dgm:pt modelId="{E76C8324-0B96-423A-960C-056DE028DF24}" type="parTrans" cxnId="{5E3C79BC-5DD3-4D17-8141-F0E64BCDA9AC}">
      <dgm:prSet/>
      <dgm:spPr/>
      <dgm:t>
        <a:bodyPr/>
        <a:lstStyle/>
        <a:p>
          <a:endParaRPr lang="es-EC"/>
        </a:p>
      </dgm:t>
    </dgm:pt>
    <dgm:pt modelId="{848AD409-BFA1-4F44-B0F0-2E24AFDEAA26}" type="sibTrans" cxnId="{5E3C79BC-5DD3-4D17-8141-F0E64BCDA9AC}">
      <dgm:prSet/>
      <dgm:spPr/>
      <dgm:t>
        <a:bodyPr/>
        <a:lstStyle/>
        <a:p>
          <a:endParaRPr lang="es-EC"/>
        </a:p>
      </dgm:t>
    </dgm:pt>
    <dgm:pt modelId="{21CDF07D-B2E3-4482-809F-A7B5C31BF9D4}">
      <dgm:prSet phldrT="[Texto]" custT="1"/>
      <dgm:spPr/>
      <dgm:t>
        <a:bodyPr/>
        <a:lstStyle/>
        <a:p>
          <a:r>
            <a:rPr lang="es-EC" sz="2000" dirty="0" smtClean="0"/>
            <a:t>Ciclo 4 tiempos</a:t>
          </a:r>
        </a:p>
      </dgm:t>
    </dgm:pt>
    <dgm:pt modelId="{F2E1E8BF-E807-4AB8-9458-D22F4AF5FAE5}" type="parTrans" cxnId="{CE3DF88C-D69C-441F-8400-96A6C4945207}">
      <dgm:prSet/>
      <dgm:spPr/>
      <dgm:t>
        <a:bodyPr/>
        <a:lstStyle/>
        <a:p>
          <a:endParaRPr lang="es-EC"/>
        </a:p>
      </dgm:t>
    </dgm:pt>
    <dgm:pt modelId="{1201F22C-3EBE-4E3C-A53E-F4362D7833B7}" type="sibTrans" cxnId="{CE3DF88C-D69C-441F-8400-96A6C4945207}">
      <dgm:prSet/>
      <dgm:spPr/>
      <dgm:t>
        <a:bodyPr/>
        <a:lstStyle/>
        <a:p>
          <a:endParaRPr lang="es-EC"/>
        </a:p>
      </dgm:t>
    </dgm:pt>
    <dgm:pt modelId="{330FE608-1B1B-492C-98A3-278FE4CB9FBF}">
      <dgm:prSet phldrT="[Texto]" custT="1"/>
      <dgm:spPr/>
      <dgm:t>
        <a:bodyPr/>
        <a:lstStyle/>
        <a:p>
          <a:r>
            <a:rPr lang="es-EC" sz="2000" dirty="0" smtClean="0"/>
            <a:t>Motor diesel</a:t>
          </a:r>
          <a:endParaRPr lang="es-EC" sz="2000" dirty="0"/>
        </a:p>
      </dgm:t>
    </dgm:pt>
    <dgm:pt modelId="{1742F6A0-A107-4771-AE31-5201641F1094}" type="parTrans" cxnId="{0C384A7C-20C6-46B9-8189-FAE90CA18913}">
      <dgm:prSet/>
      <dgm:spPr/>
      <dgm:t>
        <a:bodyPr/>
        <a:lstStyle/>
        <a:p>
          <a:endParaRPr lang="es-EC"/>
        </a:p>
      </dgm:t>
    </dgm:pt>
    <dgm:pt modelId="{0D55655F-A59C-408D-B8D8-A527A44DC627}" type="sibTrans" cxnId="{0C384A7C-20C6-46B9-8189-FAE90CA18913}">
      <dgm:prSet/>
      <dgm:spPr/>
      <dgm:t>
        <a:bodyPr/>
        <a:lstStyle/>
        <a:p>
          <a:endParaRPr lang="es-EC"/>
        </a:p>
      </dgm:t>
    </dgm:pt>
    <dgm:pt modelId="{A6E2279B-239F-4293-99DC-8C41403F76D0}">
      <dgm:prSet phldrT="[Texto]" custT="1"/>
      <dgm:spPr/>
      <dgm:t>
        <a:bodyPr/>
        <a:lstStyle/>
        <a:p>
          <a:r>
            <a:rPr lang="es-EC" sz="2000" dirty="0" smtClean="0"/>
            <a:t>1800 RPM</a:t>
          </a:r>
          <a:endParaRPr lang="es-EC" sz="2000" dirty="0"/>
        </a:p>
      </dgm:t>
    </dgm:pt>
    <dgm:pt modelId="{8A99D82A-DF62-4F04-B88E-BFF944AE9BEC}" type="parTrans" cxnId="{E2186779-5CFC-41D3-B0EE-8CABBF7C4647}">
      <dgm:prSet/>
      <dgm:spPr/>
      <dgm:t>
        <a:bodyPr/>
        <a:lstStyle/>
        <a:p>
          <a:endParaRPr lang="es-EC"/>
        </a:p>
      </dgm:t>
    </dgm:pt>
    <dgm:pt modelId="{B3DA863D-EEF9-43C1-98AF-E25904C94B34}" type="sibTrans" cxnId="{E2186779-5CFC-41D3-B0EE-8CABBF7C4647}">
      <dgm:prSet/>
      <dgm:spPr/>
      <dgm:t>
        <a:bodyPr/>
        <a:lstStyle/>
        <a:p>
          <a:endParaRPr lang="es-EC"/>
        </a:p>
      </dgm:t>
    </dgm:pt>
    <dgm:pt modelId="{67C215F7-B3F3-4C31-9493-1D03217296CB}">
      <dgm:prSet phldrT="[Texto]" custT="1"/>
      <dgm:spPr/>
      <dgm:t>
        <a:bodyPr/>
        <a:lstStyle/>
        <a:p>
          <a:r>
            <a:rPr lang="es-EC" sz="2000" dirty="0" smtClean="0"/>
            <a:t>Tipo de aceite SAE 15W40</a:t>
          </a:r>
          <a:endParaRPr lang="es-EC" sz="2000" dirty="0"/>
        </a:p>
      </dgm:t>
    </dgm:pt>
    <dgm:pt modelId="{74D5F845-EC54-4D36-8131-B0CA38397ED6}" type="parTrans" cxnId="{6F649075-9535-40CE-94FB-9402F744218F}">
      <dgm:prSet/>
      <dgm:spPr/>
      <dgm:t>
        <a:bodyPr/>
        <a:lstStyle/>
        <a:p>
          <a:endParaRPr lang="es-EC"/>
        </a:p>
      </dgm:t>
    </dgm:pt>
    <dgm:pt modelId="{FD8527F4-9B8A-4E84-B8E3-5F5FE1C246A4}" type="sibTrans" cxnId="{6F649075-9535-40CE-94FB-9402F744218F}">
      <dgm:prSet/>
      <dgm:spPr/>
      <dgm:t>
        <a:bodyPr/>
        <a:lstStyle/>
        <a:p>
          <a:endParaRPr lang="es-EC"/>
        </a:p>
      </dgm:t>
    </dgm:pt>
    <dgm:pt modelId="{35861C6A-2153-4F09-A8C4-D9DE606404F6}">
      <dgm:prSet phldrT="[Texto]" custT="1"/>
      <dgm:spPr/>
      <dgm:t>
        <a:bodyPr/>
        <a:lstStyle/>
        <a:p>
          <a:r>
            <a:rPr lang="es-EC" sz="2000" dirty="0" smtClean="0"/>
            <a:t>Cilindros 8 en V</a:t>
          </a:r>
          <a:endParaRPr lang="es-EC" sz="2000" dirty="0"/>
        </a:p>
      </dgm:t>
    </dgm:pt>
    <dgm:pt modelId="{AE621107-E18C-4ED6-9F9E-FBDDDA9B3AAF}" type="parTrans" cxnId="{18CC409B-812B-4645-B810-4547B5F140B4}">
      <dgm:prSet/>
      <dgm:spPr/>
      <dgm:t>
        <a:bodyPr/>
        <a:lstStyle/>
        <a:p>
          <a:endParaRPr lang="es-EC"/>
        </a:p>
      </dgm:t>
    </dgm:pt>
    <dgm:pt modelId="{8010F46F-FE82-45F7-9129-143F303BE8B8}" type="sibTrans" cxnId="{18CC409B-812B-4645-B810-4547B5F140B4}">
      <dgm:prSet/>
      <dgm:spPr/>
      <dgm:t>
        <a:bodyPr/>
        <a:lstStyle/>
        <a:p>
          <a:endParaRPr lang="es-EC"/>
        </a:p>
      </dgm:t>
    </dgm:pt>
    <dgm:pt modelId="{77D63725-1ECC-4100-AF4E-4BF3D4CBFAEC}">
      <dgm:prSet phldrT="[Texto]" custT="1"/>
      <dgm:spPr/>
      <dgm:t>
        <a:bodyPr/>
        <a:lstStyle/>
        <a:p>
          <a:r>
            <a:rPr lang="es-EC" sz="2000" dirty="0" smtClean="0"/>
            <a:t>Reductor 7 a 1</a:t>
          </a:r>
          <a:endParaRPr lang="es-EC" sz="2000" dirty="0"/>
        </a:p>
      </dgm:t>
    </dgm:pt>
    <dgm:pt modelId="{BC2E6CB8-B418-4D46-A2EC-44B55A3CC452}" type="parTrans" cxnId="{B7490C71-2B76-4D16-B52F-27E61199AA6C}">
      <dgm:prSet/>
      <dgm:spPr/>
      <dgm:t>
        <a:bodyPr/>
        <a:lstStyle/>
        <a:p>
          <a:endParaRPr lang="es-EC"/>
        </a:p>
      </dgm:t>
    </dgm:pt>
    <dgm:pt modelId="{7122DD67-3B5B-427E-8C3E-E3C9E477F052}" type="sibTrans" cxnId="{B7490C71-2B76-4D16-B52F-27E61199AA6C}">
      <dgm:prSet/>
      <dgm:spPr/>
      <dgm:t>
        <a:bodyPr/>
        <a:lstStyle/>
        <a:p>
          <a:endParaRPr lang="es-EC"/>
        </a:p>
      </dgm:t>
    </dgm:pt>
    <dgm:pt modelId="{086663F2-AA5F-4411-AE9A-72943266D42E}">
      <dgm:prSet phldrT="[Texto]" custT="1"/>
      <dgm:spPr/>
      <dgm:t>
        <a:bodyPr/>
        <a:lstStyle/>
        <a:p>
          <a:r>
            <a:rPr lang="es-EC" sz="2000" dirty="0" smtClean="0"/>
            <a:t>Potencial real 1030HP</a:t>
          </a:r>
          <a:endParaRPr lang="es-EC" sz="2000" dirty="0"/>
        </a:p>
      </dgm:t>
    </dgm:pt>
    <dgm:pt modelId="{D67FF3B5-9418-400C-83EA-C5AA7C7C1850}" type="parTrans" cxnId="{8B346B7D-A13E-4A0A-89FB-24536BA2351B}">
      <dgm:prSet/>
      <dgm:spPr/>
      <dgm:t>
        <a:bodyPr/>
        <a:lstStyle/>
        <a:p>
          <a:endParaRPr lang="es-EC"/>
        </a:p>
      </dgm:t>
    </dgm:pt>
    <dgm:pt modelId="{02176CBA-487C-4B67-8CD4-52C50A3ADB84}" type="sibTrans" cxnId="{8B346B7D-A13E-4A0A-89FB-24536BA2351B}">
      <dgm:prSet/>
      <dgm:spPr/>
      <dgm:t>
        <a:bodyPr/>
        <a:lstStyle/>
        <a:p>
          <a:endParaRPr lang="es-EC"/>
        </a:p>
      </dgm:t>
    </dgm:pt>
    <dgm:pt modelId="{F616219E-59F4-4912-BCDF-DECBF39A4025}" type="pres">
      <dgm:prSet presAssocID="{E2B68912-72ED-46DA-A211-73DE3C241136}" presName="layout" presStyleCnt="0">
        <dgm:presLayoutVars>
          <dgm:chMax/>
          <dgm:chPref/>
          <dgm:dir/>
          <dgm:resizeHandles/>
        </dgm:presLayoutVars>
      </dgm:prSet>
      <dgm:spPr/>
      <dgm:t>
        <a:bodyPr/>
        <a:lstStyle/>
        <a:p>
          <a:endParaRPr lang="es-EC"/>
        </a:p>
      </dgm:t>
    </dgm:pt>
    <dgm:pt modelId="{62ECED5F-C21E-4053-A7CB-5D686259137B}" type="pres">
      <dgm:prSet presAssocID="{F6163F4C-0834-4E57-8057-B9E352E91179}" presName="root" presStyleCnt="0">
        <dgm:presLayoutVars>
          <dgm:chMax/>
          <dgm:chPref/>
        </dgm:presLayoutVars>
      </dgm:prSet>
      <dgm:spPr/>
    </dgm:pt>
    <dgm:pt modelId="{2D6DEDE9-EE62-4418-9966-AFE5EC55AE05}" type="pres">
      <dgm:prSet presAssocID="{F6163F4C-0834-4E57-8057-B9E352E91179}" presName="rootComposite" presStyleCnt="0">
        <dgm:presLayoutVars/>
      </dgm:prSet>
      <dgm:spPr/>
    </dgm:pt>
    <dgm:pt modelId="{34B5916C-4003-4B78-9605-AFB77A67A5F5}" type="pres">
      <dgm:prSet presAssocID="{F6163F4C-0834-4E57-8057-B9E352E91179}" presName="ParentAccent" presStyleLbl="alignNode1" presStyleIdx="0" presStyleCnt="1"/>
      <dgm:spPr>
        <a:solidFill>
          <a:srgbClr val="319341"/>
        </a:solidFill>
      </dgm:spPr>
    </dgm:pt>
    <dgm:pt modelId="{9C61A589-AB31-477A-B154-CD29174BE881}" type="pres">
      <dgm:prSet presAssocID="{F6163F4C-0834-4E57-8057-B9E352E91179}" presName="ParentSmallAccent" presStyleLbl="fgAcc1" presStyleIdx="0" presStyleCnt="1"/>
      <dgm:spPr/>
    </dgm:pt>
    <dgm:pt modelId="{990A76FD-4AA6-4B22-8390-0DC2AE5276A9}" type="pres">
      <dgm:prSet presAssocID="{F6163F4C-0834-4E57-8057-B9E352E91179}" presName="Parent" presStyleLbl="revTx" presStyleIdx="0" presStyleCnt="8">
        <dgm:presLayoutVars>
          <dgm:chMax/>
          <dgm:chPref val="4"/>
          <dgm:bulletEnabled val="1"/>
        </dgm:presLayoutVars>
      </dgm:prSet>
      <dgm:spPr/>
      <dgm:t>
        <a:bodyPr/>
        <a:lstStyle/>
        <a:p>
          <a:endParaRPr lang="es-EC"/>
        </a:p>
      </dgm:t>
    </dgm:pt>
    <dgm:pt modelId="{7C67E7D8-F09A-437D-BCAF-AB2E875BC4D0}" type="pres">
      <dgm:prSet presAssocID="{F6163F4C-0834-4E57-8057-B9E352E91179}" presName="childShape" presStyleCnt="0">
        <dgm:presLayoutVars>
          <dgm:chMax val="0"/>
          <dgm:chPref val="0"/>
        </dgm:presLayoutVars>
      </dgm:prSet>
      <dgm:spPr/>
    </dgm:pt>
    <dgm:pt modelId="{29382295-BAAA-4406-8E11-3B6B673FF434}" type="pres">
      <dgm:prSet presAssocID="{21CDF07D-B2E3-4482-809F-A7B5C31BF9D4}" presName="childComposite" presStyleCnt="0">
        <dgm:presLayoutVars>
          <dgm:chMax val="0"/>
          <dgm:chPref val="0"/>
        </dgm:presLayoutVars>
      </dgm:prSet>
      <dgm:spPr/>
    </dgm:pt>
    <dgm:pt modelId="{47236614-8F43-422F-AECB-0EB5BFCE8F24}" type="pres">
      <dgm:prSet presAssocID="{21CDF07D-B2E3-4482-809F-A7B5C31BF9D4}" presName="ChildAccent" presStyleLbl="solidFgAcc1" presStyleIdx="0" presStyleCnt="7" custLinFactNeighborY="-98173"/>
      <dgm:spPr/>
    </dgm:pt>
    <dgm:pt modelId="{FB5ADD76-9AB6-453F-B3F7-892683A1C3CA}" type="pres">
      <dgm:prSet presAssocID="{21CDF07D-B2E3-4482-809F-A7B5C31BF9D4}" presName="Child" presStyleLbl="revTx" presStyleIdx="1" presStyleCnt="8" custScaleX="130154" custLinFactNeighborX="11225" custLinFactNeighborY="-42116">
        <dgm:presLayoutVars>
          <dgm:chMax val="0"/>
          <dgm:chPref val="0"/>
          <dgm:bulletEnabled val="1"/>
        </dgm:presLayoutVars>
      </dgm:prSet>
      <dgm:spPr/>
      <dgm:t>
        <a:bodyPr/>
        <a:lstStyle/>
        <a:p>
          <a:endParaRPr lang="es-EC"/>
        </a:p>
      </dgm:t>
    </dgm:pt>
    <dgm:pt modelId="{54DCCA80-CE7E-46A2-9E8E-7D4DC277A4EB}" type="pres">
      <dgm:prSet presAssocID="{330FE608-1B1B-492C-98A3-278FE4CB9FBF}" presName="childComposite" presStyleCnt="0">
        <dgm:presLayoutVars>
          <dgm:chMax val="0"/>
          <dgm:chPref val="0"/>
        </dgm:presLayoutVars>
      </dgm:prSet>
      <dgm:spPr/>
    </dgm:pt>
    <dgm:pt modelId="{F85B86FD-0842-46F7-8739-128AC2A48491}" type="pres">
      <dgm:prSet presAssocID="{330FE608-1B1B-492C-98A3-278FE4CB9FBF}" presName="ChildAccent" presStyleLbl="solidFgAcc1" presStyleIdx="1" presStyleCnt="7" custLinFactNeighborY="-98173"/>
      <dgm:spPr/>
    </dgm:pt>
    <dgm:pt modelId="{5C927DA7-00F9-4FB6-8A4D-E70AF9C85F81}" type="pres">
      <dgm:prSet presAssocID="{330FE608-1B1B-492C-98A3-278FE4CB9FBF}" presName="Child" presStyleLbl="revTx" presStyleIdx="2" presStyleCnt="8" custScaleX="130154" custLinFactNeighborX="11225" custLinFactNeighborY="-42116">
        <dgm:presLayoutVars>
          <dgm:chMax val="0"/>
          <dgm:chPref val="0"/>
          <dgm:bulletEnabled val="1"/>
        </dgm:presLayoutVars>
      </dgm:prSet>
      <dgm:spPr/>
      <dgm:t>
        <a:bodyPr/>
        <a:lstStyle/>
        <a:p>
          <a:endParaRPr lang="es-EC"/>
        </a:p>
      </dgm:t>
    </dgm:pt>
    <dgm:pt modelId="{187742A0-FFF0-4B2B-A3F8-AF55DE02B8D3}" type="pres">
      <dgm:prSet presAssocID="{A6E2279B-239F-4293-99DC-8C41403F76D0}" presName="childComposite" presStyleCnt="0">
        <dgm:presLayoutVars>
          <dgm:chMax val="0"/>
          <dgm:chPref val="0"/>
        </dgm:presLayoutVars>
      </dgm:prSet>
      <dgm:spPr/>
    </dgm:pt>
    <dgm:pt modelId="{0A99C7DE-8AB9-4BC5-8C02-99FFAA39EA0E}" type="pres">
      <dgm:prSet presAssocID="{A6E2279B-239F-4293-99DC-8C41403F76D0}" presName="ChildAccent" presStyleLbl="solidFgAcc1" presStyleIdx="2" presStyleCnt="7" custLinFactNeighborY="-98173"/>
      <dgm:spPr/>
    </dgm:pt>
    <dgm:pt modelId="{D55056A3-D983-47AB-9F96-7DEA2A21F884}" type="pres">
      <dgm:prSet presAssocID="{A6E2279B-239F-4293-99DC-8C41403F76D0}" presName="Child" presStyleLbl="revTx" presStyleIdx="3" presStyleCnt="8" custScaleX="130154" custLinFactNeighborX="11225" custLinFactNeighborY="-42116">
        <dgm:presLayoutVars>
          <dgm:chMax val="0"/>
          <dgm:chPref val="0"/>
          <dgm:bulletEnabled val="1"/>
        </dgm:presLayoutVars>
      </dgm:prSet>
      <dgm:spPr/>
      <dgm:t>
        <a:bodyPr/>
        <a:lstStyle/>
        <a:p>
          <a:endParaRPr lang="es-EC"/>
        </a:p>
      </dgm:t>
    </dgm:pt>
    <dgm:pt modelId="{271EBF6F-DF16-4AD8-A5E8-E179837F2D48}" type="pres">
      <dgm:prSet presAssocID="{67C215F7-B3F3-4C31-9493-1D03217296CB}" presName="childComposite" presStyleCnt="0">
        <dgm:presLayoutVars>
          <dgm:chMax val="0"/>
          <dgm:chPref val="0"/>
        </dgm:presLayoutVars>
      </dgm:prSet>
      <dgm:spPr/>
    </dgm:pt>
    <dgm:pt modelId="{5672719C-2CA7-49C6-B5F7-5A92A979CB33}" type="pres">
      <dgm:prSet presAssocID="{67C215F7-B3F3-4C31-9493-1D03217296CB}" presName="ChildAccent" presStyleLbl="solidFgAcc1" presStyleIdx="3" presStyleCnt="7" custLinFactNeighborY="-98173"/>
      <dgm:spPr/>
    </dgm:pt>
    <dgm:pt modelId="{17207272-582F-403F-A3D3-78A5FD0FC5BB}" type="pres">
      <dgm:prSet presAssocID="{67C215F7-B3F3-4C31-9493-1D03217296CB}" presName="Child" presStyleLbl="revTx" presStyleIdx="4" presStyleCnt="8" custScaleX="130154" custLinFactNeighborX="11225" custLinFactNeighborY="-42116">
        <dgm:presLayoutVars>
          <dgm:chMax val="0"/>
          <dgm:chPref val="0"/>
          <dgm:bulletEnabled val="1"/>
        </dgm:presLayoutVars>
      </dgm:prSet>
      <dgm:spPr/>
      <dgm:t>
        <a:bodyPr/>
        <a:lstStyle/>
        <a:p>
          <a:endParaRPr lang="es-EC"/>
        </a:p>
      </dgm:t>
    </dgm:pt>
    <dgm:pt modelId="{85DF63B9-AA24-4EA1-BC2C-62EDADB60BC9}" type="pres">
      <dgm:prSet presAssocID="{35861C6A-2153-4F09-A8C4-D9DE606404F6}" presName="childComposite" presStyleCnt="0">
        <dgm:presLayoutVars>
          <dgm:chMax val="0"/>
          <dgm:chPref val="0"/>
        </dgm:presLayoutVars>
      </dgm:prSet>
      <dgm:spPr/>
    </dgm:pt>
    <dgm:pt modelId="{5B3EB1DB-AABF-4F6E-9F56-D604C6407813}" type="pres">
      <dgm:prSet presAssocID="{35861C6A-2153-4F09-A8C4-D9DE606404F6}" presName="ChildAccent" presStyleLbl="solidFgAcc1" presStyleIdx="4" presStyleCnt="7" custLinFactNeighborY="-98173"/>
      <dgm:spPr/>
    </dgm:pt>
    <dgm:pt modelId="{5D6FE464-6DAA-46AD-ABB8-DCD2853B2713}" type="pres">
      <dgm:prSet presAssocID="{35861C6A-2153-4F09-A8C4-D9DE606404F6}" presName="Child" presStyleLbl="revTx" presStyleIdx="5" presStyleCnt="8" custScaleX="130154" custLinFactNeighborX="11225" custLinFactNeighborY="-42116">
        <dgm:presLayoutVars>
          <dgm:chMax val="0"/>
          <dgm:chPref val="0"/>
          <dgm:bulletEnabled val="1"/>
        </dgm:presLayoutVars>
      </dgm:prSet>
      <dgm:spPr/>
      <dgm:t>
        <a:bodyPr/>
        <a:lstStyle/>
        <a:p>
          <a:endParaRPr lang="es-EC"/>
        </a:p>
      </dgm:t>
    </dgm:pt>
    <dgm:pt modelId="{B19F1942-1813-42C2-8A64-D314E8CB6025}" type="pres">
      <dgm:prSet presAssocID="{77D63725-1ECC-4100-AF4E-4BF3D4CBFAEC}" presName="childComposite" presStyleCnt="0">
        <dgm:presLayoutVars>
          <dgm:chMax val="0"/>
          <dgm:chPref val="0"/>
        </dgm:presLayoutVars>
      </dgm:prSet>
      <dgm:spPr/>
    </dgm:pt>
    <dgm:pt modelId="{97E1CBAC-0FB9-4C6A-AA83-403E1BD1E021}" type="pres">
      <dgm:prSet presAssocID="{77D63725-1ECC-4100-AF4E-4BF3D4CBFAEC}" presName="ChildAccent" presStyleLbl="solidFgAcc1" presStyleIdx="5" presStyleCnt="7" custLinFactNeighborY="-98173"/>
      <dgm:spPr/>
    </dgm:pt>
    <dgm:pt modelId="{A9F78CF1-A108-48BA-A2BD-65F64BC0DEDE}" type="pres">
      <dgm:prSet presAssocID="{77D63725-1ECC-4100-AF4E-4BF3D4CBFAEC}" presName="Child" presStyleLbl="revTx" presStyleIdx="6" presStyleCnt="8" custScaleX="130154" custLinFactNeighborX="11225" custLinFactNeighborY="-42116">
        <dgm:presLayoutVars>
          <dgm:chMax val="0"/>
          <dgm:chPref val="0"/>
          <dgm:bulletEnabled val="1"/>
        </dgm:presLayoutVars>
      </dgm:prSet>
      <dgm:spPr/>
      <dgm:t>
        <a:bodyPr/>
        <a:lstStyle/>
        <a:p>
          <a:endParaRPr lang="es-EC"/>
        </a:p>
      </dgm:t>
    </dgm:pt>
    <dgm:pt modelId="{CD0AC5C7-0389-44D2-AA03-07E2BB5D4186}" type="pres">
      <dgm:prSet presAssocID="{086663F2-AA5F-4411-AE9A-72943266D42E}" presName="childComposite" presStyleCnt="0">
        <dgm:presLayoutVars>
          <dgm:chMax val="0"/>
          <dgm:chPref val="0"/>
        </dgm:presLayoutVars>
      </dgm:prSet>
      <dgm:spPr/>
    </dgm:pt>
    <dgm:pt modelId="{4B3EB930-974C-44D7-8978-1851C591980A}" type="pres">
      <dgm:prSet presAssocID="{086663F2-AA5F-4411-AE9A-72943266D42E}" presName="ChildAccent" presStyleLbl="solidFgAcc1" presStyleIdx="6" presStyleCnt="7" custLinFactNeighborY="-98173"/>
      <dgm:spPr/>
    </dgm:pt>
    <dgm:pt modelId="{406F7436-F56F-4809-B60D-C115D3A6C78B}" type="pres">
      <dgm:prSet presAssocID="{086663F2-AA5F-4411-AE9A-72943266D42E}" presName="Child" presStyleLbl="revTx" presStyleIdx="7" presStyleCnt="8" custScaleX="130154" custLinFactNeighborX="11225" custLinFactNeighborY="-42116">
        <dgm:presLayoutVars>
          <dgm:chMax val="0"/>
          <dgm:chPref val="0"/>
          <dgm:bulletEnabled val="1"/>
        </dgm:presLayoutVars>
      </dgm:prSet>
      <dgm:spPr/>
      <dgm:t>
        <a:bodyPr/>
        <a:lstStyle/>
        <a:p>
          <a:endParaRPr lang="es-EC"/>
        </a:p>
      </dgm:t>
    </dgm:pt>
  </dgm:ptLst>
  <dgm:cxnLst>
    <dgm:cxn modelId="{CE3DF88C-D69C-441F-8400-96A6C4945207}" srcId="{F6163F4C-0834-4E57-8057-B9E352E91179}" destId="{21CDF07D-B2E3-4482-809F-A7B5C31BF9D4}" srcOrd="0" destOrd="0" parTransId="{F2E1E8BF-E807-4AB8-9458-D22F4AF5FAE5}" sibTransId="{1201F22C-3EBE-4E3C-A53E-F4362D7833B7}"/>
    <dgm:cxn modelId="{5E3C79BC-5DD3-4D17-8141-F0E64BCDA9AC}" srcId="{E2B68912-72ED-46DA-A211-73DE3C241136}" destId="{F6163F4C-0834-4E57-8057-B9E352E91179}" srcOrd="0" destOrd="0" parTransId="{E76C8324-0B96-423A-960C-056DE028DF24}" sibTransId="{848AD409-BFA1-4F44-B0F0-2E24AFDEAA26}"/>
    <dgm:cxn modelId="{B7490C71-2B76-4D16-B52F-27E61199AA6C}" srcId="{F6163F4C-0834-4E57-8057-B9E352E91179}" destId="{77D63725-1ECC-4100-AF4E-4BF3D4CBFAEC}" srcOrd="5" destOrd="0" parTransId="{BC2E6CB8-B418-4D46-A2EC-44B55A3CC452}" sibTransId="{7122DD67-3B5B-427E-8C3E-E3C9E477F052}"/>
    <dgm:cxn modelId="{16CF74DE-C09F-4FFC-8458-426099741C81}" type="presOf" srcId="{67C215F7-B3F3-4C31-9493-1D03217296CB}" destId="{17207272-582F-403F-A3D3-78A5FD0FC5BB}" srcOrd="0" destOrd="0" presId="urn:microsoft.com/office/officeart/2008/layout/SquareAccentList"/>
    <dgm:cxn modelId="{6F649075-9535-40CE-94FB-9402F744218F}" srcId="{F6163F4C-0834-4E57-8057-B9E352E91179}" destId="{67C215F7-B3F3-4C31-9493-1D03217296CB}" srcOrd="3" destOrd="0" parTransId="{74D5F845-EC54-4D36-8131-B0CA38397ED6}" sibTransId="{FD8527F4-9B8A-4E84-B8E3-5F5FE1C246A4}"/>
    <dgm:cxn modelId="{8B346B7D-A13E-4A0A-89FB-24536BA2351B}" srcId="{F6163F4C-0834-4E57-8057-B9E352E91179}" destId="{086663F2-AA5F-4411-AE9A-72943266D42E}" srcOrd="6" destOrd="0" parTransId="{D67FF3B5-9418-400C-83EA-C5AA7C7C1850}" sibTransId="{02176CBA-487C-4B67-8CD4-52C50A3ADB84}"/>
    <dgm:cxn modelId="{CCCFC8CB-7E0A-44D3-98D6-0B6423442915}" type="presOf" srcId="{E2B68912-72ED-46DA-A211-73DE3C241136}" destId="{F616219E-59F4-4912-BCDF-DECBF39A4025}" srcOrd="0" destOrd="0" presId="urn:microsoft.com/office/officeart/2008/layout/SquareAccentList"/>
    <dgm:cxn modelId="{88852CD1-3ADF-4E89-873A-3A12DD7ED58D}" type="presOf" srcId="{35861C6A-2153-4F09-A8C4-D9DE606404F6}" destId="{5D6FE464-6DAA-46AD-ABB8-DCD2853B2713}" srcOrd="0" destOrd="0" presId="urn:microsoft.com/office/officeart/2008/layout/SquareAccentList"/>
    <dgm:cxn modelId="{18CC409B-812B-4645-B810-4547B5F140B4}" srcId="{F6163F4C-0834-4E57-8057-B9E352E91179}" destId="{35861C6A-2153-4F09-A8C4-D9DE606404F6}" srcOrd="4" destOrd="0" parTransId="{AE621107-E18C-4ED6-9F9E-FBDDDA9B3AAF}" sibTransId="{8010F46F-FE82-45F7-9129-143F303BE8B8}"/>
    <dgm:cxn modelId="{FFFA0E1A-EB58-46E0-88CE-2EAA46467E6D}" type="presOf" srcId="{A6E2279B-239F-4293-99DC-8C41403F76D0}" destId="{D55056A3-D983-47AB-9F96-7DEA2A21F884}" srcOrd="0" destOrd="0" presId="urn:microsoft.com/office/officeart/2008/layout/SquareAccentList"/>
    <dgm:cxn modelId="{0C384A7C-20C6-46B9-8189-FAE90CA18913}" srcId="{F6163F4C-0834-4E57-8057-B9E352E91179}" destId="{330FE608-1B1B-492C-98A3-278FE4CB9FBF}" srcOrd="1" destOrd="0" parTransId="{1742F6A0-A107-4771-AE31-5201641F1094}" sibTransId="{0D55655F-A59C-408D-B8D8-A527A44DC627}"/>
    <dgm:cxn modelId="{1E135C79-003B-433D-B6C3-8FAB47469AD6}" type="presOf" srcId="{F6163F4C-0834-4E57-8057-B9E352E91179}" destId="{990A76FD-4AA6-4B22-8390-0DC2AE5276A9}" srcOrd="0" destOrd="0" presId="urn:microsoft.com/office/officeart/2008/layout/SquareAccentList"/>
    <dgm:cxn modelId="{D4A816BF-BD9B-444C-9F79-388696FF87CC}" type="presOf" srcId="{21CDF07D-B2E3-4482-809F-A7B5C31BF9D4}" destId="{FB5ADD76-9AB6-453F-B3F7-892683A1C3CA}" srcOrd="0" destOrd="0" presId="urn:microsoft.com/office/officeart/2008/layout/SquareAccentList"/>
    <dgm:cxn modelId="{87612E04-B975-4995-B642-D01EA95E5EBB}" type="presOf" srcId="{330FE608-1B1B-492C-98A3-278FE4CB9FBF}" destId="{5C927DA7-00F9-4FB6-8A4D-E70AF9C85F81}" srcOrd="0" destOrd="0" presId="urn:microsoft.com/office/officeart/2008/layout/SquareAccentList"/>
    <dgm:cxn modelId="{43185984-EE4F-41D6-8CB2-B056CFFBDDE4}" type="presOf" srcId="{77D63725-1ECC-4100-AF4E-4BF3D4CBFAEC}" destId="{A9F78CF1-A108-48BA-A2BD-65F64BC0DEDE}" srcOrd="0" destOrd="0" presId="urn:microsoft.com/office/officeart/2008/layout/SquareAccentList"/>
    <dgm:cxn modelId="{90C6447C-31E0-446F-837A-64539737CF36}" type="presOf" srcId="{086663F2-AA5F-4411-AE9A-72943266D42E}" destId="{406F7436-F56F-4809-B60D-C115D3A6C78B}" srcOrd="0" destOrd="0" presId="urn:microsoft.com/office/officeart/2008/layout/SquareAccentList"/>
    <dgm:cxn modelId="{E2186779-5CFC-41D3-B0EE-8CABBF7C4647}" srcId="{F6163F4C-0834-4E57-8057-B9E352E91179}" destId="{A6E2279B-239F-4293-99DC-8C41403F76D0}" srcOrd="2" destOrd="0" parTransId="{8A99D82A-DF62-4F04-B88E-BFF944AE9BEC}" sibTransId="{B3DA863D-EEF9-43C1-98AF-E25904C94B34}"/>
    <dgm:cxn modelId="{F4D09F3E-07B6-4498-9CA8-D999B80621B7}" type="presParOf" srcId="{F616219E-59F4-4912-BCDF-DECBF39A4025}" destId="{62ECED5F-C21E-4053-A7CB-5D686259137B}" srcOrd="0" destOrd="0" presId="urn:microsoft.com/office/officeart/2008/layout/SquareAccentList"/>
    <dgm:cxn modelId="{89F2761E-6060-49AD-B6A8-6DE4A8FFC55C}" type="presParOf" srcId="{62ECED5F-C21E-4053-A7CB-5D686259137B}" destId="{2D6DEDE9-EE62-4418-9966-AFE5EC55AE05}" srcOrd="0" destOrd="0" presId="urn:microsoft.com/office/officeart/2008/layout/SquareAccentList"/>
    <dgm:cxn modelId="{90558DE3-E750-4A4A-949C-035C2D920B8B}" type="presParOf" srcId="{2D6DEDE9-EE62-4418-9966-AFE5EC55AE05}" destId="{34B5916C-4003-4B78-9605-AFB77A67A5F5}" srcOrd="0" destOrd="0" presId="urn:microsoft.com/office/officeart/2008/layout/SquareAccentList"/>
    <dgm:cxn modelId="{7FD166A8-84F4-47BD-9CDF-BA4795566065}" type="presParOf" srcId="{2D6DEDE9-EE62-4418-9966-AFE5EC55AE05}" destId="{9C61A589-AB31-477A-B154-CD29174BE881}" srcOrd="1" destOrd="0" presId="urn:microsoft.com/office/officeart/2008/layout/SquareAccentList"/>
    <dgm:cxn modelId="{232F8AF8-1578-48E7-A2C0-2F90870FD750}" type="presParOf" srcId="{2D6DEDE9-EE62-4418-9966-AFE5EC55AE05}" destId="{990A76FD-4AA6-4B22-8390-0DC2AE5276A9}" srcOrd="2" destOrd="0" presId="urn:microsoft.com/office/officeart/2008/layout/SquareAccentList"/>
    <dgm:cxn modelId="{D7107DB5-B9DE-4313-824C-7EB2E4B32B19}" type="presParOf" srcId="{62ECED5F-C21E-4053-A7CB-5D686259137B}" destId="{7C67E7D8-F09A-437D-BCAF-AB2E875BC4D0}" srcOrd="1" destOrd="0" presId="urn:microsoft.com/office/officeart/2008/layout/SquareAccentList"/>
    <dgm:cxn modelId="{CFBEA22E-9F05-4190-99E1-864E067FCA66}" type="presParOf" srcId="{7C67E7D8-F09A-437D-BCAF-AB2E875BC4D0}" destId="{29382295-BAAA-4406-8E11-3B6B673FF434}" srcOrd="0" destOrd="0" presId="urn:microsoft.com/office/officeart/2008/layout/SquareAccentList"/>
    <dgm:cxn modelId="{8F65F82A-B681-4A6C-A59B-A1AA0493FAEE}" type="presParOf" srcId="{29382295-BAAA-4406-8E11-3B6B673FF434}" destId="{47236614-8F43-422F-AECB-0EB5BFCE8F24}" srcOrd="0" destOrd="0" presId="urn:microsoft.com/office/officeart/2008/layout/SquareAccentList"/>
    <dgm:cxn modelId="{7CAB670C-DEB2-417A-89CB-01EAECA50C04}" type="presParOf" srcId="{29382295-BAAA-4406-8E11-3B6B673FF434}" destId="{FB5ADD76-9AB6-453F-B3F7-892683A1C3CA}" srcOrd="1" destOrd="0" presId="urn:microsoft.com/office/officeart/2008/layout/SquareAccentList"/>
    <dgm:cxn modelId="{BA06DB32-7F7F-4149-ADA8-B68B68984B6A}" type="presParOf" srcId="{7C67E7D8-F09A-437D-BCAF-AB2E875BC4D0}" destId="{54DCCA80-CE7E-46A2-9E8E-7D4DC277A4EB}" srcOrd="1" destOrd="0" presId="urn:microsoft.com/office/officeart/2008/layout/SquareAccentList"/>
    <dgm:cxn modelId="{FF4D9C80-0A56-4741-A1A7-B9830919E008}" type="presParOf" srcId="{54DCCA80-CE7E-46A2-9E8E-7D4DC277A4EB}" destId="{F85B86FD-0842-46F7-8739-128AC2A48491}" srcOrd="0" destOrd="0" presId="urn:microsoft.com/office/officeart/2008/layout/SquareAccentList"/>
    <dgm:cxn modelId="{DB57A9A1-2EE2-4CCA-8725-F257657889C4}" type="presParOf" srcId="{54DCCA80-CE7E-46A2-9E8E-7D4DC277A4EB}" destId="{5C927DA7-00F9-4FB6-8A4D-E70AF9C85F81}" srcOrd="1" destOrd="0" presId="urn:microsoft.com/office/officeart/2008/layout/SquareAccentList"/>
    <dgm:cxn modelId="{82FCFDB4-31BB-4D2B-B181-7BC7291F6646}" type="presParOf" srcId="{7C67E7D8-F09A-437D-BCAF-AB2E875BC4D0}" destId="{187742A0-FFF0-4B2B-A3F8-AF55DE02B8D3}" srcOrd="2" destOrd="0" presId="urn:microsoft.com/office/officeart/2008/layout/SquareAccentList"/>
    <dgm:cxn modelId="{61C283DD-CE68-435B-A5D8-128FECD9566F}" type="presParOf" srcId="{187742A0-FFF0-4B2B-A3F8-AF55DE02B8D3}" destId="{0A99C7DE-8AB9-4BC5-8C02-99FFAA39EA0E}" srcOrd="0" destOrd="0" presId="urn:microsoft.com/office/officeart/2008/layout/SquareAccentList"/>
    <dgm:cxn modelId="{488DDCDA-AC15-4DDA-882F-5B4AA535E914}" type="presParOf" srcId="{187742A0-FFF0-4B2B-A3F8-AF55DE02B8D3}" destId="{D55056A3-D983-47AB-9F96-7DEA2A21F884}" srcOrd="1" destOrd="0" presId="urn:microsoft.com/office/officeart/2008/layout/SquareAccentList"/>
    <dgm:cxn modelId="{FFB2B8DE-586E-42AD-B7E8-2D31C7AA0AF1}" type="presParOf" srcId="{7C67E7D8-F09A-437D-BCAF-AB2E875BC4D0}" destId="{271EBF6F-DF16-4AD8-A5E8-E179837F2D48}" srcOrd="3" destOrd="0" presId="urn:microsoft.com/office/officeart/2008/layout/SquareAccentList"/>
    <dgm:cxn modelId="{57D19E1A-E502-4554-A3C3-BB19AF6697E5}" type="presParOf" srcId="{271EBF6F-DF16-4AD8-A5E8-E179837F2D48}" destId="{5672719C-2CA7-49C6-B5F7-5A92A979CB33}" srcOrd="0" destOrd="0" presId="urn:microsoft.com/office/officeart/2008/layout/SquareAccentList"/>
    <dgm:cxn modelId="{F9B1E9B8-8D7D-443F-AA41-FC3B0750688A}" type="presParOf" srcId="{271EBF6F-DF16-4AD8-A5E8-E179837F2D48}" destId="{17207272-582F-403F-A3D3-78A5FD0FC5BB}" srcOrd="1" destOrd="0" presId="urn:microsoft.com/office/officeart/2008/layout/SquareAccentList"/>
    <dgm:cxn modelId="{D53EDC08-CD00-4A47-8B91-C8B260ACDA04}" type="presParOf" srcId="{7C67E7D8-F09A-437D-BCAF-AB2E875BC4D0}" destId="{85DF63B9-AA24-4EA1-BC2C-62EDADB60BC9}" srcOrd="4" destOrd="0" presId="urn:microsoft.com/office/officeart/2008/layout/SquareAccentList"/>
    <dgm:cxn modelId="{3CF090FA-7BA8-440B-B975-417CBBDFE9C2}" type="presParOf" srcId="{85DF63B9-AA24-4EA1-BC2C-62EDADB60BC9}" destId="{5B3EB1DB-AABF-4F6E-9F56-D604C6407813}" srcOrd="0" destOrd="0" presId="urn:microsoft.com/office/officeart/2008/layout/SquareAccentList"/>
    <dgm:cxn modelId="{391DA67E-D1CE-4645-A152-C8C5DF75811C}" type="presParOf" srcId="{85DF63B9-AA24-4EA1-BC2C-62EDADB60BC9}" destId="{5D6FE464-6DAA-46AD-ABB8-DCD2853B2713}" srcOrd="1" destOrd="0" presId="urn:microsoft.com/office/officeart/2008/layout/SquareAccentList"/>
    <dgm:cxn modelId="{387C0486-0749-49D8-8EB1-5E15E74AEF61}" type="presParOf" srcId="{7C67E7D8-F09A-437D-BCAF-AB2E875BC4D0}" destId="{B19F1942-1813-42C2-8A64-D314E8CB6025}" srcOrd="5" destOrd="0" presId="urn:microsoft.com/office/officeart/2008/layout/SquareAccentList"/>
    <dgm:cxn modelId="{8D1CC6D9-4CDF-4865-A9DA-568EFA53D95F}" type="presParOf" srcId="{B19F1942-1813-42C2-8A64-D314E8CB6025}" destId="{97E1CBAC-0FB9-4C6A-AA83-403E1BD1E021}" srcOrd="0" destOrd="0" presId="urn:microsoft.com/office/officeart/2008/layout/SquareAccentList"/>
    <dgm:cxn modelId="{D755C0BE-1152-484D-AA78-A9DB83F58BB9}" type="presParOf" srcId="{B19F1942-1813-42C2-8A64-D314E8CB6025}" destId="{A9F78CF1-A108-48BA-A2BD-65F64BC0DEDE}" srcOrd="1" destOrd="0" presId="urn:microsoft.com/office/officeart/2008/layout/SquareAccentList"/>
    <dgm:cxn modelId="{A90A028D-AC7E-47FA-8F31-C36E99584450}" type="presParOf" srcId="{7C67E7D8-F09A-437D-BCAF-AB2E875BC4D0}" destId="{CD0AC5C7-0389-44D2-AA03-07E2BB5D4186}" srcOrd="6" destOrd="0" presId="urn:microsoft.com/office/officeart/2008/layout/SquareAccentList"/>
    <dgm:cxn modelId="{1CB5A3F6-17E8-47DB-89CC-EB98F9FF817D}" type="presParOf" srcId="{CD0AC5C7-0389-44D2-AA03-07E2BB5D4186}" destId="{4B3EB930-974C-44D7-8978-1851C591980A}" srcOrd="0" destOrd="0" presId="urn:microsoft.com/office/officeart/2008/layout/SquareAccentList"/>
    <dgm:cxn modelId="{E17B3C3A-1DBF-41EF-8DA3-17986316CD26}" type="presParOf" srcId="{CD0AC5C7-0389-44D2-AA03-07E2BB5D4186}" destId="{406F7436-F56F-4809-B60D-C115D3A6C78B}" srcOrd="1" destOrd="0" presId="urn:microsoft.com/office/officeart/2008/layout/Square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45EFEF-752D-474D-8BF8-C879AB148971}"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EC"/>
        </a:p>
      </dgm:t>
    </dgm:pt>
    <dgm:pt modelId="{3BF9D60B-F032-4D72-80F4-CABECDE814ED}">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INTRODUCCIÓN</a:t>
          </a:r>
        </a:p>
      </dgm:t>
    </dgm:pt>
    <dgm:pt modelId="{5388DCF2-6630-468C-BBFD-07A0A6F4A369}" type="parTrans" cxnId="{DAFCA4F3-3095-42D0-A2CF-3DE6D46C52F6}">
      <dgm:prSet/>
      <dgm:spPr/>
      <dgm:t>
        <a:bodyPr/>
        <a:lstStyle/>
        <a:p>
          <a:endParaRPr lang="es-EC"/>
        </a:p>
      </dgm:t>
    </dgm:pt>
    <dgm:pt modelId="{5DB76A2D-B526-4C06-BEC3-1BC43EF890DE}" type="sibTrans" cxnId="{DAFCA4F3-3095-42D0-A2CF-3DE6D46C52F6}">
      <dgm:prSet/>
      <dgm:spPr/>
      <dgm:t>
        <a:bodyPr/>
        <a:lstStyle/>
        <a:p>
          <a:endParaRPr lang="es-EC"/>
        </a:p>
      </dgm:t>
    </dgm:pt>
    <dgm:pt modelId="{31450984-9338-4AE9-80FB-D221714F671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SISTEMA DE PROPULSIÓN PRINCIPAL</a:t>
          </a:r>
        </a:p>
      </dgm:t>
    </dgm:pt>
    <dgm:pt modelId="{D3F6F5CE-4306-4138-806C-8316891831A0}" type="parTrans" cxnId="{B6E620D6-38AF-4FA9-A0C6-73D07E344BE0}">
      <dgm:prSet/>
      <dgm:spPr/>
      <dgm:t>
        <a:bodyPr/>
        <a:lstStyle/>
        <a:p>
          <a:endParaRPr lang="es-EC"/>
        </a:p>
      </dgm:t>
    </dgm:pt>
    <dgm:pt modelId="{9EF54707-1E85-44E9-850E-7B95329BAC57}" type="sibTrans" cxnId="{B6E620D6-38AF-4FA9-A0C6-73D07E344BE0}">
      <dgm:prSet/>
      <dgm:spPr/>
      <dgm:t>
        <a:bodyPr/>
        <a:lstStyle/>
        <a:p>
          <a:endParaRPr lang="es-EC"/>
        </a:p>
      </dgm:t>
    </dgm:pt>
    <dgm:pt modelId="{C74CE175-2B62-4263-BAFD-9FDB232EC267}">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PROPUESTA</a:t>
          </a:r>
        </a:p>
      </dgm:t>
    </dgm:pt>
    <dgm:pt modelId="{629465E9-D660-4F7A-BA58-E4946F050DC1}" type="parTrans" cxnId="{ADC0954A-7EE6-4534-95FD-86BF094EA422}">
      <dgm:prSet/>
      <dgm:spPr/>
      <dgm:t>
        <a:bodyPr/>
        <a:lstStyle/>
        <a:p>
          <a:endParaRPr lang="es-EC"/>
        </a:p>
      </dgm:t>
    </dgm:pt>
    <dgm:pt modelId="{B280CB78-E1FA-40C9-876B-0511EF06E4D9}" type="sibTrans" cxnId="{ADC0954A-7EE6-4534-95FD-86BF094EA422}">
      <dgm:prSet/>
      <dgm:spPr/>
      <dgm:t>
        <a:bodyPr/>
        <a:lstStyle/>
        <a:p>
          <a:endParaRPr lang="es-EC"/>
        </a:p>
      </dgm:t>
    </dgm:pt>
    <dgm:pt modelId="{D3760A5C-8937-42ED-A29C-A3CE5B34F386}">
      <dgm:prSet phldrT="[Texto]" custT="1"/>
      <dgm:spPr>
        <a:solidFill>
          <a:srgbClr val="0020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PARÁMETROS DE OPERACIÓN DE LA MM.PP.</a:t>
          </a:r>
          <a:endParaRPr lang="es-EC" sz="2400" dirty="0"/>
        </a:p>
      </dgm:t>
    </dgm:pt>
    <dgm:pt modelId="{B5160092-E2FA-4A89-8E81-32863E43A076}" type="sibTrans" cxnId="{C41505F3-D00D-4F51-838A-40722394C1FA}">
      <dgm:prSet/>
      <dgm:spPr/>
      <dgm:t>
        <a:bodyPr/>
        <a:lstStyle/>
        <a:p>
          <a:endParaRPr lang="es-EC"/>
        </a:p>
      </dgm:t>
    </dgm:pt>
    <dgm:pt modelId="{6B03AECC-D3C1-42C5-BE43-62DBF6EA03EB}" type="parTrans" cxnId="{C41505F3-D00D-4F51-838A-40722394C1FA}">
      <dgm:prSet/>
      <dgm:spPr/>
      <dgm:t>
        <a:bodyPr/>
        <a:lstStyle/>
        <a:p>
          <a:endParaRPr lang="es-EC"/>
        </a:p>
      </dgm:t>
    </dgm:pt>
    <dgm:pt modelId="{AFE74F3A-D231-43C5-ADF8-466C5A24F0DE}">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RECOMENDACIONES</a:t>
          </a:r>
        </a:p>
      </dgm:t>
    </dgm:pt>
    <dgm:pt modelId="{6294E20E-EC74-4B3F-83E6-B672C7D2644A}" type="parTrans" cxnId="{965884B8-FAFC-4414-96CB-3A0FCC8ECFE0}">
      <dgm:prSet/>
      <dgm:spPr/>
      <dgm:t>
        <a:bodyPr/>
        <a:lstStyle/>
        <a:p>
          <a:endParaRPr lang="es-EC"/>
        </a:p>
      </dgm:t>
    </dgm:pt>
    <dgm:pt modelId="{6EADF704-525C-436A-B57B-3B1172B50662}" type="sibTrans" cxnId="{965884B8-FAFC-4414-96CB-3A0FCC8ECFE0}">
      <dgm:prSet/>
      <dgm:spPr/>
      <dgm:t>
        <a:bodyPr/>
        <a:lstStyle/>
        <a:p>
          <a:endParaRPr lang="es-EC"/>
        </a:p>
      </dgm:t>
    </dgm:pt>
    <dgm:pt modelId="{E42AB5C5-62BD-4A2F-8F6E-32D52A4916BB}">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CONCLUSIONES</a:t>
          </a:r>
        </a:p>
      </dgm:t>
    </dgm:pt>
    <dgm:pt modelId="{4E236B4B-8310-46C6-864A-F746815EA4AE}" type="parTrans" cxnId="{CE2CF1F3-48E2-414E-8F4F-40417882314C}">
      <dgm:prSet/>
      <dgm:spPr/>
      <dgm:t>
        <a:bodyPr/>
        <a:lstStyle/>
        <a:p>
          <a:endParaRPr lang="es-EC"/>
        </a:p>
      </dgm:t>
    </dgm:pt>
    <dgm:pt modelId="{DD39FAD9-AACE-4869-9482-B4BD2EB8CE5C}" type="sibTrans" cxnId="{CE2CF1F3-48E2-414E-8F4F-40417882314C}">
      <dgm:prSet/>
      <dgm:spPr/>
      <dgm:t>
        <a:bodyPr/>
        <a:lstStyle/>
        <a:p>
          <a:endParaRPr lang="es-EC"/>
        </a:p>
      </dgm:t>
    </dgm:pt>
    <dgm:pt modelId="{624F1306-FDE3-428C-ACBC-9E916913F08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 GENERAL</a:t>
          </a:r>
        </a:p>
      </dgm:t>
    </dgm:pt>
    <dgm:pt modelId="{01E72634-B33C-4010-80BE-00CDECD0D400}" type="parTrans" cxnId="{DB2915FE-A965-482A-9284-D669218AB4DE}">
      <dgm:prSet/>
      <dgm:spPr/>
      <dgm:t>
        <a:bodyPr/>
        <a:lstStyle/>
        <a:p>
          <a:endParaRPr lang="es-EC"/>
        </a:p>
      </dgm:t>
    </dgm:pt>
    <dgm:pt modelId="{DB1A910D-D729-4807-A121-D7B975B85A68}" type="sibTrans" cxnId="{DB2915FE-A965-482A-9284-D669218AB4DE}">
      <dgm:prSet/>
      <dgm:spPr/>
      <dgm:t>
        <a:bodyPr/>
        <a:lstStyle/>
        <a:p>
          <a:endParaRPr lang="es-EC"/>
        </a:p>
      </dgm:t>
    </dgm:pt>
    <dgm:pt modelId="{4060A33F-B485-4655-AED9-6DD2E163CFAC}">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OBJETIVOS ESPECÍFICOS</a:t>
          </a:r>
        </a:p>
      </dgm:t>
    </dgm:pt>
    <dgm:pt modelId="{DB5A18BC-5DD9-486F-A763-0356F96B51DA}" type="parTrans" cxnId="{2336C8DB-3352-4637-A84D-210A990CD00B}">
      <dgm:prSet/>
      <dgm:spPr/>
      <dgm:t>
        <a:bodyPr/>
        <a:lstStyle/>
        <a:p>
          <a:endParaRPr lang="es-EC"/>
        </a:p>
      </dgm:t>
    </dgm:pt>
    <dgm:pt modelId="{7518BC07-6A19-48B8-AEB0-789DC217CF24}" type="sibTrans" cxnId="{2336C8DB-3352-4637-A84D-210A990CD00B}">
      <dgm:prSet/>
      <dgm:spPr/>
      <dgm:t>
        <a:bodyPr/>
        <a:lstStyle/>
        <a:p>
          <a:endParaRPr lang="es-EC"/>
        </a:p>
      </dgm:t>
    </dgm:pt>
    <dgm:pt modelId="{5D6EE85F-CB29-48F3-93E9-0A12EB842ADF}">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SINTESIS DE ENCUESTA</a:t>
          </a:r>
          <a:endParaRPr lang="es-EC" sz="2400" dirty="0"/>
        </a:p>
      </dgm:t>
    </dgm:pt>
    <dgm:pt modelId="{541AF361-11F3-4D1D-86C7-DB65FDAE4634}" type="parTrans" cxnId="{C4FCA24C-B511-4F92-91FC-E7980A7E554C}">
      <dgm:prSet/>
      <dgm:spPr/>
      <dgm:t>
        <a:bodyPr/>
        <a:lstStyle/>
        <a:p>
          <a:endParaRPr lang="es-EC"/>
        </a:p>
      </dgm:t>
    </dgm:pt>
    <dgm:pt modelId="{539BB762-F5BD-456C-8357-0F49F2D017FE}" type="sibTrans" cxnId="{C4FCA24C-B511-4F92-91FC-E7980A7E554C}">
      <dgm:prSet/>
      <dgm:spPr/>
      <dgm:t>
        <a:bodyPr/>
        <a:lstStyle/>
        <a:p>
          <a:endParaRPr lang="es-EC"/>
        </a:p>
      </dgm:t>
    </dgm:pt>
    <dgm:pt modelId="{D3B8F7E9-FA94-4B85-BEDE-67D1EC6E6FD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FENÓMENOS METEOROLÓGICOS </a:t>
          </a:r>
          <a:endParaRPr lang="es-EC" sz="2400" dirty="0"/>
        </a:p>
      </dgm:t>
    </dgm:pt>
    <dgm:pt modelId="{2AD1746B-9A6C-4033-99B9-65A20BE8AD8E}" type="parTrans" cxnId="{DB5C74CA-3BCE-4D38-A119-573E727BC4BE}">
      <dgm:prSet/>
      <dgm:spPr/>
      <dgm:t>
        <a:bodyPr/>
        <a:lstStyle/>
        <a:p>
          <a:endParaRPr lang="es-EC"/>
        </a:p>
      </dgm:t>
    </dgm:pt>
    <dgm:pt modelId="{4D9DA8E8-9F02-41BC-BD11-8C950568B179}" type="sibTrans" cxnId="{DB5C74CA-3BCE-4D38-A119-573E727BC4BE}">
      <dgm:prSet/>
      <dgm:spPr/>
      <dgm:t>
        <a:bodyPr/>
        <a:lstStyle/>
        <a:p>
          <a:endParaRPr lang="es-EC"/>
        </a:p>
      </dgm:t>
    </dgm:pt>
    <dgm:pt modelId="{D1E73AF5-D3FC-494E-930D-418A88297485}" type="pres">
      <dgm:prSet presAssocID="{5645EFEF-752D-474D-8BF8-C879AB148971}" presName="linear" presStyleCnt="0">
        <dgm:presLayoutVars>
          <dgm:dir/>
          <dgm:animLvl val="lvl"/>
          <dgm:resizeHandles val="exact"/>
        </dgm:presLayoutVars>
      </dgm:prSet>
      <dgm:spPr/>
      <dgm:t>
        <a:bodyPr/>
        <a:lstStyle/>
        <a:p>
          <a:endParaRPr lang="es-EC"/>
        </a:p>
      </dgm:t>
    </dgm:pt>
    <dgm:pt modelId="{2A10F3FD-1D17-49C4-9627-48ADAEFB005D}" type="pres">
      <dgm:prSet presAssocID="{3BF9D60B-F032-4D72-80F4-CABECDE814ED}" presName="parentLin" presStyleCnt="0"/>
      <dgm:spPr/>
    </dgm:pt>
    <dgm:pt modelId="{30D97798-9B41-4582-AD93-EFF44AB0CB3E}" type="pres">
      <dgm:prSet presAssocID="{3BF9D60B-F032-4D72-80F4-CABECDE814ED}" presName="parentLeftMargin" presStyleLbl="node1" presStyleIdx="0" presStyleCnt="10"/>
      <dgm:spPr/>
      <dgm:t>
        <a:bodyPr/>
        <a:lstStyle/>
        <a:p>
          <a:endParaRPr lang="es-EC"/>
        </a:p>
      </dgm:t>
    </dgm:pt>
    <dgm:pt modelId="{22E4E921-F5EC-4419-8F60-90D3E01311AF}" type="pres">
      <dgm:prSet presAssocID="{3BF9D60B-F032-4D72-80F4-CABECDE814ED}" presName="parentText" presStyleLbl="node1" presStyleIdx="0" presStyleCnt="10" custScaleX="125284" custScaleY="151318">
        <dgm:presLayoutVars>
          <dgm:chMax val="0"/>
          <dgm:bulletEnabled val="1"/>
        </dgm:presLayoutVars>
      </dgm:prSet>
      <dgm:spPr/>
      <dgm:t>
        <a:bodyPr/>
        <a:lstStyle/>
        <a:p>
          <a:endParaRPr lang="es-EC"/>
        </a:p>
      </dgm:t>
    </dgm:pt>
    <dgm:pt modelId="{22B1BCBC-C663-4F98-92AE-8F87FA871721}" type="pres">
      <dgm:prSet presAssocID="{3BF9D60B-F032-4D72-80F4-CABECDE814ED}" presName="negativeSpace" presStyleCnt="0"/>
      <dgm:spPr/>
    </dgm:pt>
    <dgm:pt modelId="{B096930A-7A00-480F-8720-008AE6B77947}" type="pres">
      <dgm:prSet presAssocID="{3BF9D60B-F032-4D72-80F4-CABECDE814ED}" presName="childText" presStyleLbl="conFgAcc1" presStyleIdx="0" presStyleCnt="10">
        <dgm:presLayoutVars>
          <dgm:bulletEnabled val="1"/>
        </dgm:presLayoutVars>
      </dgm:prSet>
      <dgm:spPr/>
    </dgm:pt>
    <dgm:pt modelId="{6296A228-4829-4D28-8FD0-566E6F513A0A}" type="pres">
      <dgm:prSet presAssocID="{5DB76A2D-B526-4C06-BEC3-1BC43EF890DE}" presName="spaceBetweenRectangles" presStyleCnt="0"/>
      <dgm:spPr/>
    </dgm:pt>
    <dgm:pt modelId="{A0F16E86-A5C7-400E-B82B-B19A38102350}" type="pres">
      <dgm:prSet presAssocID="{624F1306-FDE3-428C-ACBC-9E916913F080}" presName="parentLin" presStyleCnt="0"/>
      <dgm:spPr/>
    </dgm:pt>
    <dgm:pt modelId="{C3511200-587A-4FDF-950B-A9BD12A6848C}" type="pres">
      <dgm:prSet presAssocID="{624F1306-FDE3-428C-ACBC-9E916913F080}" presName="parentLeftMargin" presStyleLbl="node1" presStyleIdx="0" presStyleCnt="10"/>
      <dgm:spPr/>
      <dgm:t>
        <a:bodyPr/>
        <a:lstStyle/>
        <a:p>
          <a:endParaRPr lang="es-EC"/>
        </a:p>
      </dgm:t>
    </dgm:pt>
    <dgm:pt modelId="{71925C8C-E453-465E-AB38-90617FE47D8B}" type="pres">
      <dgm:prSet presAssocID="{624F1306-FDE3-428C-ACBC-9E916913F080}" presName="parentText" presStyleLbl="node1" presStyleIdx="1" presStyleCnt="10" custScaleX="125284" custScaleY="151318">
        <dgm:presLayoutVars>
          <dgm:chMax val="0"/>
          <dgm:bulletEnabled val="1"/>
        </dgm:presLayoutVars>
      </dgm:prSet>
      <dgm:spPr/>
      <dgm:t>
        <a:bodyPr/>
        <a:lstStyle/>
        <a:p>
          <a:endParaRPr lang="es-EC"/>
        </a:p>
      </dgm:t>
    </dgm:pt>
    <dgm:pt modelId="{47347F19-A781-425C-B2B2-6597884E35A3}" type="pres">
      <dgm:prSet presAssocID="{624F1306-FDE3-428C-ACBC-9E916913F080}" presName="negativeSpace" presStyleCnt="0"/>
      <dgm:spPr/>
    </dgm:pt>
    <dgm:pt modelId="{079997A5-BDB8-4600-B5E0-24937BA0ACB7}" type="pres">
      <dgm:prSet presAssocID="{624F1306-FDE3-428C-ACBC-9E916913F080}" presName="childText" presStyleLbl="conFgAcc1" presStyleIdx="1" presStyleCnt="10">
        <dgm:presLayoutVars>
          <dgm:bulletEnabled val="1"/>
        </dgm:presLayoutVars>
      </dgm:prSet>
      <dgm:spPr/>
    </dgm:pt>
    <dgm:pt modelId="{362498DB-C7B8-4226-B558-64506CCB31DC}" type="pres">
      <dgm:prSet presAssocID="{DB1A910D-D729-4807-A121-D7B975B85A68}" presName="spaceBetweenRectangles" presStyleCnt="0"/>
      <dgm:spPr/>
    </dgm:pt>
    <dgm:pt modelId="{2C0AE411-75C1-418B-8052-2A4DBB25B58E}" type="pres">
      <dgm:prSet presAssocID="{4060A33F-B485-4655-AED9-6DD2E163CFAC}" presName="parentLin" presStyleCnt="0"/>
      <dgm:spPr/>
    </dgm:pt>
    <dgm:pt modelId="{483B19D6-5C4C-4B19-8211-7809C837BF48}" type="pres">
      <dgm:prSet presAssocID="{4060A33F-B485-4655-AED9-6DD2E163CFAC}" presName="parentLeftMargin" presStyleLbl="node1" presStyleIdx="1" presStyleCnt="10"/>
      <dgm:spPr/>
      <dgm:t>
        <a:bodyPr/>
        <a:lstStyle/>
        <a:p>
          <a:endParaRPr lang="es-EC"/>
        </a:p>
      </dgm:t>
    </dgm:pt>
    <dgm:pt modelId="{4B3643EF-2FBC-4575-B3E3-D8251CF2B85D}" type="pres">
      <dgm:prSet presAssocID="{4060A33F-B485-4655-AED9-6DD2E163CFAC}" presName="parentText" presStyleLbl="node1" presStyleIdx="2" presStyleCnt="10" custScaleX="125284" custScaleY="151318">
        <dgm:presLayoutVars>
          <dgm:chMax val="0"/>
          <dgm:bulletEnabled val="1"/>
        </dgm:presLayoutVars>
      </dgm:prSet>
      <dgm:spPr/>
      <dgm:t>
        <a:bodyPr/>
        <a:lstStyle/>
        <a:p>
          <a:endParaRPr lang="es-EC"/>
        </a:p>
      </dgm:t>
    </dgm:pt>
    <dgm:pt modelId="{78E85A9B-D211-4415-B824-0D51FC87CD28}" type="pres">
      <dgm:prSet presAssocID="{4060A33F-B485-4655-AED9-6DD2E163CFAC}" presName="negativeSpace" presStyleCnt="0"/>
      <dgm:spPr/>
    </dgm:pt>
    <dgm:pt modelId="{F5E00534-891F-4100-8DD1-9772277E6DED}" type="pres">
      <dgm:prSet presAssocID="{4060A33F-B485-4655-AED9-6DD2E163CFAC}" presName="childText" presStyleLbl="conFgAcc1" presStyleIdx="2" presStyleCnt="10">
        <dgm:presLayoutVars>
          <dgm:bulletEnabled val="1"/>
        </dgm:presLayoutVars>
      </dgm:prSet>
      <dgm:spPr/>
    </dgm:pt>
    <dgm:pt modelId="{31E23F40-97BE-49E5-849C-8B79B5A9731A}" type="pres">
      <dgm:prSet presAssocID="{7518BC07-6A19-48B8-AEB0-789DC217CF24}" presName="spaceBetweenRectangles" presStyleCnt="0"/>
      <dgm:spPr/>
    </dgm:pt>
    <dgm:pt modelId="{BD53897C-D830-4FFA-8632-4D62C31B2E2F}" type="pres">
      <dgm:prSet presAssocID="{31450984-9338-4AE9-80FB-D221714F671E}" presName="parentLin" presStyleCnt="0"/>
      <dgm:spPr/>
    </dgm:pt>
    <dgm:pt modelId="{44E25311-673E-4706-A320-AC67F007FD6C}" type="pres">
      <dgm:prSet presAssocID="{31450984-9338-4AE9-80FB-D221714F671E}" presName="parentLeftMargin" presStyleLbl="node1" presStyleIdx="2" presStyleCnt="10"/>
      <dgm:spPr/>
      <dgm:t>
        <a:bodyPr/>
        <a:lstStyle/>
        <a:p>
          <a:endParaRPr lang="es-EC"/>
        </a:p>
      </dgm:t>
    </dgm:pt>
    <dgm:pt modelId="{C9BEF312-F242-4F00-AE81-CB0F082B0299}" type="pres">
      <dgm:prSet presAssocID="{31450984-9338-4AE9-80FB-D221714F671E}" presName="parentText" presStyleLbl="node1" presStyleIdx="3" presStyleCnt="10" custScaleX="125284" custScaleY="151318">
        <dgm:presLayoutVars>
          <dgm:chMax val="0"/>
          <dgm:bulletEnabled val="1"/>
        </dgm:presLayoutVars>
      </dgm:prSet>
      <dgm:spPr/>
      <dgm:t>
        <a:bodyPr/>
        <a:lstStyle/>
        <a:p>
          <a:endParaRPr lang="es-EC"/>
        </a:p>
      </dgm:t>
    </dgm:pt>
    <dgm:pt modelId="{42990093-7FD1-4777-8087-81E0358D8776}" type="pres">
      <dgm:prSet presAssocID="{31450984-9338-4AE9-80FB-D221714F671E}" presName="negativeSpace" presStyleCnt="0"/>
      <dgm:spPr/>
    </dgm:pt>
    <dgm:pt modelId="{8EBE5816-9DCD-4792-89AC-91504D891848}" type="pres">
      <dgm:prSet presAssocID="{31450984-9338-4AE9-80FB-D221714F671E}" presName="childText" presStyleLbl="conFgAcc1" presStyleIdx="3" presStyleCnt="10">
        <dgm:presLayoutVars>
          <dgm:bulletEnabled val="1"/>
        </dgm:presLayoutVars>
      </dgm:prSet>
      <dgm:spPr/>
    </dgm:pt>
    <dgm:pt modelId="{E51504E9-2125-4582-9373-1F61546A3216}" type="pres">
      <dgm:prSet presAssocID="{9EF54707-1E85-44E9-850E-7B95329BAC57}" presName="spaceBetweenRectangles" presStyleCnt="0"/>
      <dgm:spPr/>
    </dgm:pt>
    <dgm:pt modelId="{A963B8F7-3368-40D4-8461-F5E8AB1C79E8}" type="pres">
      <dgm:prSet presAssocID="{D3760A5C-8937-42ED-A29C-A3CE5B34F386}" presName="parentLin" presStyleCnt="0"/>
      <dgm:spPr/>
    </dgm:pt>
    <dgm:pt modelId="{48AD32FE-8010-4E8B-B330-C13239435075}" type="pres">
      <dgm:prSet presAssocID="{D3760A5C-8937-42ED-A29C-A3CE5B34F386}" presName="parentLeftMargin" presStyleLbl="node1" presStyleIdx="3" presStyleCnt="10"/>
      <dgm:spPr/>
      <dgm:t>
        <a:bodyPr/>
        <a:lstStyle/>
        <a:p>
          <a:endParaRPr lang="es-EC"/>
        </a:p>
      </dgm:t>
    </dgm:pt>
    <dgm:pt modelId="{F2AE71C9-BDC0-414B-B94A-E9817E2E8F7F}" type="pres">
      <dgm:prSet presAssocID="{D3760A5C-8937-42ED-A29C-A3CE5B34F386}" presName="parentText" presStyleLbl="node1" presStyleIdx="4" presStyleCnt="10" custScaleX="125284" custScaleY="151318">
        <dgm:presLayoutVars>
          <dgm:chMax val="0"/>
          <dgm:bulletEnabled val="1"/>
        </dgm:presLayoutVars>
      </dgm:prSet>
      <dgm:spPr/>
      <dgm:t>
        <a:bodyPr/>
        <a:lstStyle/>
        <a:p>
          <a:endParaRPr lang="es-EC"/>
        </a:p>
      </dgm:t>
    </dgm:pt>
    <dgm:pt modelId="{674124C6-ADCB-423D-A474-1D284BBC6F7D}" type="pres">
      <dgm:prSet presAssocID="{D3760A5C-8937-42ED-A29C-A3CE5B34F386}" presName="negativeSpace" presStyleCnt="0"/>
      <dgm:spPr/>
    </dgm:pt>
    <dgm:pt modelId="{D5930BAE-8080-47AE-82D8-A2D8AD949CEB}" type="pres">
      <dgm:prSet presAssocID="{D3760A5C-8937-42ED-A29C-A3CE5B34F386}" presName="childText" presStyleLbl="conFgAcc1" presStyleIdx="4" presStyleCnt="10">
        <dgm:presLayoutVars>
          <dgm:bulletEnabled val="1"/>
        </dgm:presLayoutVars>
      </dgm:prSet>
      <dgm:spPr/>
    </dgm:pt>
    <dgm:pt modelId="{B641140E-29CD-4573-A29B-4C386951D421}" type="pres">
      <dgm:prSet presAssocID="{B5160092-E2FA-4A89-8E81-32863E43A076}" presName="spaceBetweenRectangles" presStyleCnt="0"/>
      <dgm:spPr/>
    </dgm:pt>
    <dgm:pt modelId="{D0ACB33E-5D66-4183-A069-0BDCC675FD93}" type="pres">
      <dgm:prSet presAssocID="{D3B8F7E9-FA94-4B85-BEDE-67D1EC6E6FDE}" presName="parentLin" presStyleCnt="0"/>
      <dgm:spPr/>
    </dgm:pt>
    <dgm:pt modelId="{506E6F29-3614-4978-805C-2066888B19C8}" type="pres">
      <dgm:prSet presAssocID="{D3B8F7E9-FA94-4B85-BEDE-67D1EC6E6FDE}" presName="parentLeftMargin" presStyleLbl="node1" presStyleIdx="4" presStyleCnt="10"/>
      <dgm:spPr/>
      <dgm:t>
        <a:bodyPr/>
        <a:lstStyle/>
        <a:p>
          <a:endParaRPr lang="es-EC"/>
        </a:p>
      </dgm:t>
    </dgm:pt>
    <dgm:pt modelId="{25234672-12C0-4963-BCDA-0901B257F83F}" type="pres">
      <dgm:prSet presAssocID="{D3B8F7E9-FA94-4B85-BEDE-67D1EC6E6FDE}" presName="parentText" presStyleLbl="node1" presStyleIdx="5" presStyleCnt="10" custScaleX="125284" custScaleY="151318">
        <dgm:presLayoutVars>
          <dgm:chMax val="0"/>
          <dgm:bulletEnabled val="1"/>
        </dgm:presLayoutVars>
      </dgm:prSet>
      <dgm:spPr/>
      <dgm:t>
        <a:bodyPr/>
        <a:lstStyle/>
        <a:p>
          <a:endParaRPr lang="es-EC"/>
        </a:p>
      </dgm:t>
    </dgm:pt>
    <dgm:pt modelId="{C7C9BED8-BC1F-4326-9098-F6CED240A963}" type="pres">
      <dgm:prSet presAssocID="{D3B8F7E9-FA94-4B85-BEDE-67D1EC6E6FDE}" presName="negativeSpace" presStyleCnt="0"/>
      <dgm:spPr/>
    </dgm:pt>
    <dgm:pt modelId="{73130520-39C5-4474-8F90-D71684D4EC83}" type="pres">
      <dgm:prSet presAssocID="{D3B8F7E9-FA94-4B85-BEDE-67D1EC6E6FDE}" presName="childText" presStyleLbl="conFgAcc1" presStyleIdx="5" presStyleCnt="10">
        <dgm:presLayoutVars>
          <dgm:bulletEnabled val="1"/>
        </dgm:presLayoutVars>
      </dgm:prSet>
      <dgm:spPr/>
    </dgm:pt>
    <dgm:pt modelId="{CEFC7CB5-7044-4FD2-A341-95BAE4B0310A}" type="pres">
      <dgm:prSet presAssocID="{4D9DA8E8-9F02-41BC-BD11-8C950568B179}" presName="spaceBetweenRectangles" presStyleCnt="0"/>
      <dgm:spPr/>
    </dgm:pt>
    <dgm:pt modelId="{E159029E-2747-4E4C-89B1-0B98BCFA9116}" type="pres">
      <dgm:prSet presAssocID="{5D6EE85F-CB29-48F3-93E9-0A12EB842ADF}" presName="parentLin" presStyleCnt="0"/>
      <dgm:spPr/>
    </dgm:pt>
    <dgm:pt modelId="{1E9A5CEF-BA0E-47AA-94E3-FA81D81511BA}" type="pres">
      <dgm:prSet presAssocID="{5D6EE85F-CB29-48F3-93E9-0A12EB842ADF}" presName="parentLeftMargin" presStyleLbl="node1" presStyleIdx="5" presStyleCnt="10"/>
      <dgm:spPr/>
      <dgm:t>
        <a:bodyPr/>
        <a:lstStyle/>
        <a:p>
          <a:endParaRPr lang="es-EC"/>
        </a:p>
      </dgm:t>
    </dgm:pt>
    <dgm:pt modelId="{B88FBCF5-7BE7-449E-8976-34AC7ED19E18}" type="pres">
      <dgm:prSet presAssocID="{5D6EE85F-CB29-48F3-93E9-0A12EB842ADF}" presName="parentText" presStyleLbl="node1" presStyleIdx="6" presStyleCnt="10" custScaleX="125284" custScaleY="151318">
        <dgm:presLayoutVars>
          <dgm:chMax val="0"/>
          <dgm:bulletEnabled val="1"/>
        </dgm:presLayoutVars>
      </dgm:prSet>
      <dgm:spPr/>
      <dgm:t>
        <a:bodyPr/>
        <a:lstStyle/>
        <a:p>
          <a:endParaRPr lang="es-EC"/>
        </a:p>
      </dgm:t>
    </dgm:pt>
    <dgm:pt modelId="{8438878F-B7CA-4210-968A-2932063B924F}" type="pres">
      <dgm:prSet presAssocID="{5D6EE85F-CB29-48F3-93E9-0A12EB842ADF}" presName="negativeSpace" presStyleCnt="0"/>
      <dgm:spPr/>
    </dgm:pt>
    <dgm:pt modelId="{F91BC244-5FA4-4247-B8E1-FB5C89AA3F04}" type="pres">
      <dgm:prSet presAssocID="{5D6EE85F-CB29-48F3-93E9-0A12EB842ADF}" presName="childText" presStyleLbl="conFgAcc1" presStyleIdx="6" presStyleCnt="10">
        <dgm:presLayoutVars>
          <dgm:bulletEnabled val="1"/>
        </dgm:presLayoutVars>
      </dgm:prSet>
      <dgm:spPr/>
    </dgm:pt>
    <dgm:pt modelId="{1518D963-BA4B-451C-B81A-1E3FC43E3B01}" type="pres">
      <dgm:prSet presAssocID="{539BB762-F5BD-456C-8357-0F49F2D017FE}" presName="spaceBetweenRectangles" presStyleCnt="0"/>
      <dgm:spPr/>
    </dgm:pt>
    <dgm:pt modelId="{22AB01DA-4851-4E68-8956-79B1DDFDE783}" type="pres">
      <dgm:prSet presAssocID="{C74CE175-2B62-4263-BAFD-9FDB232EC267}" presName="parentLin" presStyleCnt="0"/>
      <dgm:spPr/>
    </dgm:pt>
    <dgm:pt modelId="{47F546B1-236B-4181-9499-7AA596E8420B}" type="pres">
      <dgm:prSet presAssocID="{C74CE175-2B62-4263-BAFD-9FDB232EC267}" presName="parentLeftMargin" presStyleLbl="node1" presStyleIdx="6" presStyleCnt="10"/>
      <dgm:spPr/>
      <dgm:t>
        <a:bodyPr/>
        <a:lstStyle/>
        <a:p>
          <a:endParaRPr lang="es-EC"/>
        </a:p>
      </dgm:t>
    </dgm:pt>
    <dgm:pt modelId="{19F5D3E5-9E2D-4D18-B051-6D4B0B24ABB6}" type="pres">
      <dgm:prSet presAssocID="{C74CE175-2B62-4263-BAFD-9FDB232EC267}" presName="parentText" presStyleLbl="node1" presStyleIdx="7" presStyleCnt="10" custScaleX="125284" custScaleY="151318">
        <dgm:presLayoutVars>
          <dgm:chMax val="0"/>
          <dgm:bulletEnabled val="1"/>
        </dgm:presLayoutVars>
      </dgm:prSet>
      <dgm:spPr/>
      <dgm:t>
        <a:bodyPr/>
        <a:lstStyle/>
        <a:p>
          <a:endParaRPr lang="es-EC"/>
        </a:p>
      </dgm:t>
    </dgm:pt>
    <dgm:pt modelId="{9866EFFD-F09B-4737-8F46-8CCD2D1F53AC}" type="pres">
      <dgm:prSet presAssocID="{C74CE175-2B62-4263-BAFD-9FDB232EC267}" presName="negativeSpace" presStyleCnt="0"/>
      <dgm:spPr/>
    </dgm:pt>
    <dgm:pt modelId="{FA224919-07AD-4B86-90D0-350E314668CD}" type="pres">
      <dgm:prSet presAssocID="{C74CE175-2B62-4263-BAFD-9FDB232EC267}" presName="childText" presStyleLbl="conFgAcc1" presStyleIdx="7" presStyleCnt="10">
        <dgm:presLayoutVars>
          <dgm:bulletEnabled val="1"/>
        </dgm:presLayoutVars>
      </dgm:prSet>
      <dgm:spPr/>
    </dgm:pt>
    <dgm:pt modelId="{A674B311-03C5-458D-9DFC-9D182C2F92C9}" type="pres">
      <dgm:prSet presAssocID="{B280CB78-E1FA-40C9-876B-0511EF06E4D9}" presName="spaceBetweenRectangles" presStyleCnt="0"/>
      <dgm:spPr/>
    </dgm:pt>
    <dgm:pt modelId="{9929B2FB-1C8C-40BC-BB1F-76593BB3C322}" type="pres">
      <dgm:prSet presAssocID="{E42AB5C5-62BD-4A2F-8F6E-32D52A4916BB}" presName="parentLin" presStyleCnt="0"/>
      <dgm:spPr/>
    </dgm:pt>
    <dgm:pt modelId="{DBE79D28-F973-4721-BCB3-D81357411B00}" type="pres">
      <dgm:prSet presAssocID="{E42AB5C5-62BD-4A2F-8F6E-32D52A4916BB}" presName="parentLeftMargin" presStyleLbl="node1" presStyleIdx="7" presStyleCnt="10"/>
      <dgm:spPr/>
      <dgm:t>
        <a:bodyPr/>
        <a:lstStyle/>
        <a:p>
          <a:endParaRPr lang="es-EC"/>
        </a:p>
      </dgm:t>
    </dgm:pt>
    <dgm:pt modelId="{2B492E23-A8F6-4B97-94AE-AE7ACC66845A}" type="pres">
      <dgm:prSet presAssocID="{E42AB5C5-62BD-4A2F-8F6E-32D52A4916BB}" presName="parentText" presStyleLbl="node1" presStyleIdx="8" presStyleCnt="10" custScaleX="125284" custScaleY="151318">
        <dgm:presLayoutVars>
          <dgm:chMax val="0"/>
          <dgm:bulletEnabled val="1"/>
        </dgm:presLayoutVars>
      </dgm:prSet>
      <dgm:spPr/>
      <dgm:t>
        <a:bodyPr/>
        <a:lstStyle/>
        <a:p>
          <a:endParaRPr lang="es-EC"/>
        </a:p>
      </dgm:t>
    </dgm:pt>
    <dgm:pt modelId="{D77CD28E-CC76-4A9F-9CF3-CB7165A70727}" type="pres">
      <dgm:prSet presAssocID="{E42AB5C5-62BD-4A2F-8F6E-32D52A4916BB}" presName="negativeSpace" presStyleCnt="0"/>
      <dgm:spPr/>
    </dgm:pt>
    <dgm:pt modelId="{F83072CE-1CC0-4DA7-863B-EA3FBF8329CF}" type="pres">
      <dgm:prSet presAssocID="{E42AB5C5-62BD-4A2F-8F6E-32D52A4916BB}" presName="childText" presStyleLbl="conFgAcc1" presStyleIdx="8" presStyleCnt="10">
        <dgm:presLayoutVars>
          <dgm:bulletEnabled val="1"/>
        </dgm:presLayoutVars>
      </dgm:prSet>
      <dgm:spPr/>
    </dgm:pt>
    <dgm:pt modelId="{D9671E18-388F-4C3E-A597-7F4CB47AE78B}" type="pres">
      <dgm:prSet presAssocID="{DD39FAD9-AACE-4869-9482-B4BD2EB8CE5C}" presName="spaceBetweenRectangles" presStyleCnt="0"/>
      <dgm:spPr/>
    </dgm:pt>
    <dgm:pt modelId="{6BEA5D2F-670D-453F-B2C4-0A8BB438656A}" type="pres">
      <dgm:prSet presAssocID="{AFE74F3A-D231-43C5-ADF8-466C5A24F0DE}" presName="parentLin" presStyleCnt="0"/>
      <dgm:spPr/>
    </dgm:pt>
    <dgm:pt modelId="{9C963207-B329-4974-B78A-30C1087A14D1}" type="pres">
      <dgm:prSet presAssocID="{AFE74F3A-D231-43C5-ADF8-466C5A24F0DE}" presName="parentLeftMargin" presStyleLbl="node1" presStyleIdx="8" presStyleCnt="10"/>
      <dgm:spPr/>
      <dgm:t>
        <a:bodyPr/>
        <a:lstStyle/>
        <a:p>
          <a:endParaRPr lang="es-EC"/>
        </a:p>
      </dgm:t>
    </dgm:pt>
    <dgm:pt modelId="{BC263486-53E3-4F7D-9A1D-4B575B8AA1D3}" type="pres">
      <dgm:prSet presAssocID="{AFE74F3A-D231-43C5-ADF8-466C5A24F0DE}" presName="parentText" presStyleLbl="node1" presStyleIdx="9" presStyleCnt="10" custScaleX="125284" custScaleY="151318">
        <dgm:presLayoutVars>
          <dgm:chMax val="0"/>
          <dgm:bulletEnabled val="1"/>
        </dgm:presLayoutVars>
      </dgm:prSet>
      <dgm:spPr/>
      <dgm:t>
        <a:bodyPr/>
        <a:lstStyle/>
        <a:p>
          <a:endParaRPr lang="es-EC"/>
        </a:p>
      </dgm:t>
    </dgm:pt>
    <dgm:pt modelId="{D1C028E7-7433-4009-B680-37E483F3F22A}" type="pres">
      <dgm:prSet presAssocID="{AFE74F3A-D231-43C5-ADF8-466C5A24F0DE}" presName="negativeSpace" presStyleCnt="0"/>
      <dgm:spPr/>
    </dgm:pt>
    <dgm:pt modelId="{CFF3081A-BE33-4DDE-8221-33B50EA2073E}" type="pres">
      <dgm:prSet presAssocID="{AFE74F3A-D231-43C5-ADF8-466C5A24F0DE}" presName="childText" presStyleLbl="conFgAcc1" presStyleIdx="9" presStyleCnt="10">
        <dgm:presLayoutVars>
          <dgm:bulletEnabled val="1"/>
        </dgm:presLayoutVars>
      </dgm:prSet>
      <dgm:spPr/>
    </dgm:pt>
  </dgm:ptLst>
  <dgm:cxnLst>
    <dgm:cxn modelId="{400EA341-6235-49EA-A268-7AD41D3CBE0D}" type="presOf" srcId="{5645EFEF-752D-474D-8BF8-C879AB148971}" destId="{D1E73AF5-D3FC-494E-930D-418A88297485}" srcOrd="0" destOrd="0" presId="urn:microsoft.com/office/officeart/2005/8/layout/list1"/>
    <dgm:cxn modelId="{AAE8F155-CD10-4A72-B99B-AA781BE43C60}" type="presOf" srcId="{3BF9D60B-F032-4D72-80F4-CABECDE814ED}" destId="{30D97798-9B41-4582-AD93-EFF44AB0CB3E}" srcOrd="0" destOrd="0" presId="urn:microsoft.com/office/officeart/2005/8/layout/list1"/>
    <dgm:cxn modelId="{965884B8-FAFC-4414-96CB-3A0FCC8ECFE0}" srcId="{5645EFEF-752D-474D-8BF8-C879AB148971}" destId="{AFE74F3A-D231-43C5-ADF8-466C5A24F0DE}" srcOrd="9" destOrd="0" parTransId="{6294E20E-EC74-4B3F-83E6-B672C7D2644A}" sibTransId="{6EADF704-525C-436A-B57B-3B1172B50662}"/>
    <dgm:cxn modelId="{CE2CF1F3-48E2-414E-8F4F-40417882314C}" srcId="{5645EFEF-752D-474D-8BF8-C879AB148971}" destId="{E42AB5C5-62BD-4A2F-8F6E-32D52A4916BB}" srcOrd="8" destOrd="0" parTransId="{4E236B4B-8310-46C6-864A-F746815EA4AE}" sibTransId="{DD39FAD9-AACE-4869-9482-B4BD2EB8CE5C}"/>
    <dgm:cxn modelId="{F49F2B7A-759F-4EEB-8188-93250E851F27}" type="presOf" srcId="{D3B8F7E9-FA94-4B85-BEDE-67D1EC6E6FDE}" destId="{506E6F29-3614-4978-805C-2066888B19C8}" srcOrd="0" destOrd="0" presId="urn:microsoft.com/office/officeart/2005/8/layout/list1"/>
    <dgm:cxn modelId="{E0947C75-E936-4393-A47D-B4B655B57C11}" type="presOf" srcId="{5D6EE85F-CB29-48F3-93E9-0A12EB842ADF}" destId="{1E9A5CEF-BA0E-47AA-94E3-FA81D81511BA}" srcOrd="0" destOrd="0" presId="urn:microsoft.com/office/officeart/2005/8/layout/list1"/>
    <dgm:cxn modelId="{6F44ED0C-C187-418A-9477-56C417DC345E}" type="presOf" srcId="{D3760A5C-8937-42ED-A29C-A3CE5B34F386}" destId="{48AD32FE-8010-4E8B-B330-C13239435075}" srcOrd="0" destOrd="0" presId="urn:microsoft.com/office/officeart/2005/8/layout/list1"/>
    <dgm:cxn modelId="{64C0E510-30E1-4132-95F4-28883CDD7DE1}" type="presOf" srcId="{E42AB5C5-62BD-4A2F-8F6E-32D52A4916BB}" destId="{2B492E23-A8F6-4B97-94AE-AE7ACC66845A}" srcOrd="1" destOrd="0" presId="urn:microsoft.com/office/officeart/2005/8/layout/list1"/>
    <dgm:cxn modelId="{3C2CE1E9-465C-420B-8F78-9D0855BDEA8F}" type="presOf" srcId="{5D6EE85F-CB29-48F3-93E9-0A12EB842ADF}" destId="{B88FBCF5-7BE7-449E-8976-34AC7ED19E18}" srcOrd="1" destOrd="0" presId="urn:microsoft.com/office/officeart/2005/8/layout/list1"/>
    <dgm:cxn modelId="{9BA30879-B63D-414A-BB28-5FED0F6193A0}" type="presOf" srcId="{D3B8F7E9-FA94-4B85-BEDE-67D1EC6E6FDE}" destId="{25234672-12C0-4963-BCDA-0901B257F83F}" srcOrd="1" destOrd="0" presId="urn:microsoft.com/office/officeart/2005/8/layout/list1"/>
    <dgm:cxn modelId="{C215E4E6-4C67-4FAC-8576-2EE9A61F8D2C}" type="presOf" srcId="{C74CE175-2B62-4263-BAFD-9FDB232EC267}" destId="{47F546B1-236B-4181-9499-7AA596E8420B}" srcOrd="0" destOrd="0" presId="urn:microsoft.com/office/officeart/2005/8/layout/list1"/>
    <dgm:cxn modelId="{D59AF01D-9F47-4DE9-9BAF-C0A607348F02}" type="presOf" srcId="{3BF9D60B-F032-4D72-80F4-CABECDE814ED}" destId="{22E4E921-F5EC-4419-8F60-90D3E01311AF}" srcOrd="1" destOrd="0" presId="urn:microsoft.com/office/officeart/2005/8/layout/list1"/>
    <dgm:cxn modelId="{2A949D86-DF94-4C5C-A3C6-76FEFD406015}" type="presOf" srcId="{4060A33F-B485-4655-AED9-6DD2E163CFAC}" destId="{483B19D6-5C4C-4B19-8211-7809C837BF48}" srcOrd="0" destOrd="0" presId="urn:microsoft.com/office/officeart/2005/8/layout/list1"/>
    <dgm:cxn modelId="{C2F6EEFB-18BA-48AE-A1C0-930E78496BF6}" type="presOf" srcId="{4060A33F-B485-4655-AED9-6DD2E163CFAC}" destId="{4B3643EF-2FBC-4575-B3E3-D8251CF2B85D}" srcOrd="1" destOrd="0" presId="urn:microsoft.com/office/officeart/2005/8/layout/list1"/>
    <dgm:cxn modelId="{B6E620D6-38AF-4FA9-A0C6-73D07E344BE0}" srcId="{5645EFEF-752D-474D-8BF8-C879AB148971}" destId="{31450984-9338-4AE9-80FB-D221714F671E}" srcOrd="3" destOrd="0" parTransId="{D3F6F5CE-4306-4138-806C-8316891831A0}" sibTransId="{9EF54707-1E85-44E9-850E-7B95329BAC57}"/>
    <dgm:cxn modelId="{5AE68C77-9ED4-4C0F-8B2C-349885E3216E}" type="presOf" srcId="{624F1306-FDE3-428C-ACBC-9E916913F080}" destId="{C3511200-587A-4FDF-950B-A9BD12A6848C}" srcOrd="0" destOrd="0" presId="urn:microsoft.com/office/officeart/2005/8/layout/list1"/>
    <dgm:cxn modelId="{814A1DA5-B87C-4049-A6F7-81CDC222C0FE}" type="presOf" srcId="{D3760A5C-8937-42ED-A29C-A3CE5B34F386}" destId="{F2AE71C9-BDC0-414B-B94A-E9817E2E8F7F}" srcOrd="1" destOrd="0" presId="urn:microsoft.com/office/officeart/2005/8/layout/list1"/>
    <dgm:cxn modelId="{D47EE68C-51F6-4B09-9C35-ECB59C19B79F}" type="presOf" srcId="{624F1306-FDE3-428C-ACBC-9E916913F080}" destId="{71925C8C-E453-465E-AB38-90617FE47D8B}" srcOrd="1" destOrd="0" presId="urn:microsoft.com/office/officeart/2005/8/layout/list1"/>
    <dgm:cxn modelId="{DAFCA4F3-3095-42D0-A2CF-3DE6D46C52F6}" srcId="{5645EFEF-752D-474D-8BF8-C879AB148971}" destId="{3BF9D60B-F032-4D72-80F4-CABECDE814ED}" srcOrd="0" destOrd="0" parTransId="{5388DCF2-6630-468C-BBFD-07A0A6F4A369}" sibTransId="{5DB76A2D-B526-4C06-BEC3-1BC43EF890DE}"/>
    <dgm:cxn modelId="{DB2915FE-A965-482A-9284-D669218AB4DE}" srcId="{5645EFEF-752D-474D-8BF8-C879AB148971}" destId="{624F1306-FDE3-428C-ACBC-9E916913F080}" srcOrd="1" destOrd="0" parTransId="{01E72634-B33C-4010-80BE-00CDECD0D400}" sibTransId="{DB1A910D-D729-4807-A121-D7B975B85A68}"/>
    <dgm:cxn modelId="{2336C8DB-3352-4637-A84D-210A990CD00B}" srcId="{5645EFEF-752D-474D-8BF8-C879AB148971}" destId="{4060A33F-B485-4655-AED9-6DD2E163CFAC}" srcOrd="2" destOrd="0" parTransId="{DB5A18BC-5DD9-486F-A763-0356F96B51DA}" sibTransId="{7518BC07-6A19-48B8-AEB0-789DC217CF24}"/>
    <dgm:cxn modelId="{4A9EAB55-3281-4C1E-984A-BEBEFC68626A}" type="presOf" srcId="{31450984-9338-4AE9-80FB-D221714F671E}" destId="{44E25311-673E-4706-A320-AC67F007FD6C}" srcOrd="0" destOrd="0" presId="urn:microsoft.com/office/officeart/2005/8/layout/list1"/>
    <dgm:cxn modelId="{C4FCA24C-B511-4F92-91FC-E7980A7E554C}" srcId="{5645EFEF-752D-474D-8BF8-C879AB148971}" destId="{5D6EE85F-CB29-48F3-93E9-0A12EB842ADF}" srcOrd="6" destOrd="0" parTransId="{541AF361-11F3-4D1D-86C7-DB65FDAE4634}" sibTransId="{539BB762-F5BD-456C-8357-0F49F2D017FE}"/>
    <dgm:cxn modelId="{730104AF-4F39-4F75-B5E3-71087429336C}" type="presOf" srcId="{C74CE175-2B62-4263-BAFD-9FDB232EC267}" destId="{19F5D3E5-9E2D-4D18-B051-6D4B0B24ABB6}" srcOrd="1" destOrd="0" presId="urn:microsoft.com/office/officeart/2005/8/layout/list1"/>
    <dgm:cxn modelId="{67C5473A-F970-4154-9E06-93856A24B862}" type="presOf" srcId="{31450984-9338-4AE9-80FB-D221714F671E}" destId="{C9BEF312-F242-4F00-AE81-CB0F082B0299}" srcOrd="1" destOrd="0" presId="urn:microsoft.com/office/officeart/2005/8/layout/list1"/>
    <dgm:cxn modelId="{FAE7BAD8-BAA6-4BA7-AC02-688BD2844F7E}" type="presOf" srcId="{AFE74F3A-D231-43C5-ADF8-466C5A24F0DE}" destId="{9C963207-B329-4974-B78A-30C1087A14D1}" srcOrd="0" destOrd="0" presId="urn:microsoft.com/office/officeart/2005/8/layout/list1"/>
    <dgm:cxn modelId="{DB5C74CA-3BCE-4D38-A119-573E727BC4BE}" srcId="{5645EFEF-752D-474D-8BF8-C879AB148971}" destId="{D3B8F7E9-FA94-4B85-BEDE-67D1EC6E6FDE}" srcOrd="5" destOrd="0" parTransId="{2AD1746B-9A6C-4033-99B9-65A20BE8AD8E}" sibTransId="{4D9DA8E8-9F02-41BC-BD11-8C950568B179}"/>
    <dgm:cxn modelId="{DCB1F8DE-E168-4364-8656-46411BF9D233}" type="presOf" srcId="{E42AB5C5-62BD-4A2F-8F6E-32D52A4916BB}" destId="{DBE79D28-F973-4721-BCB3-D81357411B00}" srcOrd="0" destOrd="0" presId="urn:microsoft.com/office/officeart/2005/8/layout/list1"/>
    <dgm:cxn modelId="{C41505F3-D00D-4F51-838A-40722394C1FA}" srcId="{5645EFEF-752D-474D-8BF8-C879AB148971}" destId="{D3760A5C-8937-42ED-A29C-A3CE5B34F386}" srcOrd="4" destOrd="0" parTransId="{6B03AECC-D3C1-42C5-BE43-62DBF6EA03EB}" sibTransId="{B5160092-E2FA-4A89-8E81-32863E43A076}"/>
    <dgm:cxn modelId="{9942116A-214F-42C5-A613-CDECEE9ACA1A}" type="presOf" srcId="{AFE74F3A-D231-43C5-ADF8-466C5A24F0DE}" destId="{BC263486-53E3-4F7D-9A1D-4B575B8AA1D3}" srcOrd="1" destOrd="0" presId="urn:microsoft.com/office/officeart/2005/8/layout/list1"/>
    <dgm:cxn modelId="{ADC0954A-7EE6-4534-95FD-86BF094EA422}" srcId="{5645EFEF-752D-474D-8BF8-C879AB148971}" destId="{C74CE175-2B62-4263-BAFD-9FDB232EC267}" srcOrd="7" destOrd="0" parTransId="{629465E9-D660-4F7A-BA58-E4946F050DC1}" sibTransId="{B280CB78-E1FA-40C9-876B-0511EF06E4D9}"/>
    <dgm:cxn modelId="{11560AC7-F0FB-4F61-8A9F-115249AA8A9B}" type="presParOf" srcId="{D1E73AF5-D3FC-494E-930D-418A88297485}" destId="{2A10F3FD-1D17-49C4-9627-48ADAEFB005D}" srcOrd="0" destOrd="0" presId="urn:microsoft.com/office/officeart/2005/8/layout/list1"/>
    <dgm:cxn modelId="{4B2D0A86-4C76-4574-A540-3A44D31319D5}" type="presParOf" srcId="{2A10F3FD-1D17-49C4-9627-48ADAEFB005D}" destId="{30D97798-9B41-4582-AD93-EFF44AB0CB3E}" srcOrd="0" destOrd="0" presId="urn:microsoft.com/office/officeart/2005/8/layout/list1"/>
    <dgm:cxn modelId="{CA8259AA-BBBB-4121-A018-45C8E2004231}" type="presParOf" srcId="{2A10F3FD-1D17-49C4-9627-48ADAEFB005D}" destId="{22E4E921-F5EC-4419-8F60-90D3E01311AF}" srcOrd="1" destOrd="0" presId="urn:microsoft.com/office/officeart/2005/8/layout/list1"/>
    <dgm:cxn modelId="{D08341B5-FA3A-47B7-ACA8-BA77572B8798}" type="presParOf" srcId="{D1E73AF5-D3FC-494E-930D-418A88297485}" destId="{22B1BCBC-C663-4F98-92AE-8F87FA871721}" srcOrd="1" destOrd="0" presId="urn:microsoft.com/office/officeart/2005/8/layout/list1"/>
    <dgm:cxn modelId="{F8BB2438-EFEC-4BD2-9E59-9BE1001D216C}" type="presParOf" srcId="{D1E73AF5-D3FC-494E-930D-418A88297485}" destId="{B096930A-7A00-480F-8720-008AE6B77947}" srcOrd="2" destOrd="0" presId="urn:microsoft.com/office/officeart/2005/8/layout/list1"/>
    <dgm:cxn modelId="{3AA2D053-9A17-4378-B343-82ACA6E70FC6}" type="presParOf" srcId="{D1E73AF5-D3FC-494E-930D-418A88297485}" destId="{6296A228-4829-4D28-8FD0-566E6F513A0A}" srcOrd="3" destOrd="0" presId="urn:microsoft.com/office/officeart/2005/8/layout/list1"/>
    <dgm:cxn modelId="{45A15D34-7331-400C-96CE-3FEF691D8356}" type="presParOf" srcId="{D1E73AF5-D3FC-494E-930D-418A88297485}" destId="{A0F16E86-A5C7-400E-B82B-B19A38102350}" srcOrd="4" destOrd="0" presId="urn:microsoft.com/office/officeart/2005/8/layout/list1"/>
    <dgm:cxn modelId="{BC29EF79-61BD-4F9C-91C4-C6862F716120}" type="presParOf" srcId="{A0F16E86-A5C7-400E-B82B-B19A38102350}" destId="{C3511200-587A-4FDF-950B-A9BD12A6848C}" srcOrd="0" destOrd="0" presId="urn:microsoft.com/office/officeart/2005/8/layout/list1"/>
    <dgm:cxn modelId="{EEBD13CE-329A-425C-B2B1-0C897DF4B616}" type="presParOf" srcId="{A0F16E86-A5C7-400E-B82B-B19A38102350}" destId="{71925C8C-E453-465E-AB38-90617FE47D8B}" srcOrd="1" destOrd="0" presId="urn:microsoft.com/office/officeart/2005/8/layout/list1"/>
    <dgm:cxn modelId="{BAF2D31D-AAE8-43CA-A23D-0C979A4513FF}" type="presParOf" srcId="{D1E73AF5-D3FC-494E-930D-418A88297485}" destId="{47347F19-A781-425C-B2B2-6597884E35A3}" srcOrd="5" destOrd="0" presId="urn:microsoft.com/office/officeart/2005/8/layout/list1"/>
    <dgm:cxn modelId="{CA30CE86-F6DF-4855-9493-86707231B8BD}" type="presParOf" srcId="{D1E73AF5-D3FC-494E-930D-418A88297485}" destId="{079997A5-BDB8-4600-B5E0-24937BA0ACB7}" srcOrd="6" destOrd="0" presId="urn:microsoft.com/office/officeart/2005/8/layout/list1"/>
    <dgm:cxn modelId="{40136794-8277-47DF-A918-2C43A49C380C}" type="presParOf" srcId="{D1E73AF5-D3FC-494E-930D-418A88297485}" destId="{362498DB-C7B8-4226-B558-64506CCB31DC}" srcOrd="7" destOrd="0" presId="urn:microsoft.com/office/officeart/2005/8/layout/list1"/>
    <dgm:cxn modelId="{C26F0136-5914-44BC-94CB-CB9916502E9E}" type="presParOf" srcId="{D1E73AF5-D3FC-494E-930D-418A88297485}" destId="{2C0AE411-75C1-418B-8052-2A4DBB25B58E}" srcOrd="8" destOrd="0" presId="urn:microsoft.com/office/officeart/2005/8/layout/list1"/>
    <dgm:cxn modelId="{15E3CEA1-206A-4F84-87FA-3A467F638095}" type="presParOf" srcId="{2C0AE411-75C1-418B-8052-2A4DBB25B58E}" destId="{483B19D6-5C4C-4B19-8211-7809C837BF48}" srcOrd="0" destOrd="0" presId="urn:microsoft.com/office/officeart/2005/8/layout/list1"/>
    <dgm:cxn modelId="{6110592D-5535-4D93-9342-A4D89D6D40BE}" type="presParOf" srcId="{2C0AE411-75C1-418B-8052-2A4DBB25B58E}" destId="{4B3643EF-2FBC-4575-B3E3-D8251CF2B85D}" srcOrd="1" destOrd="0" presId="urn:microsoft.com/office/officeart/2005/8/layout/list1"/>
    <dgm:cxn modelId="{EA98216F-CACE-4AAF-AB4F-431836F50001}" type="presParOf" srcId="{D1E73AF5-D3FC-494E-930D-418A88297485}" destId="{78E85A9B-D211-4415-B824-0D51FC87CD28}" srcOrd="9" destOrd="0" presId="urn:microsoft.com/office/officeart/2005/8/layout/list1"/>
    <dgm:cxn modelId="{36200089-A2F9-4F6E-A71E-CE90D904D3EA}" type="presParOf" srcId="{D1E73AF5-D3FC-494E-930D-418A88297485}" destId="{F5E00534-891F-4100-8DD1-9772277E6DED}" srcOrd="10" destOrd="0" presId="urn:microsoft.com/office/officeart/2005/8/layout/list1"/>
    <dgm:cxn modelId="{B1AFEA9B-2390-4CAD-8B72-32CFF49F78D2}" type="presParOf" srcId="{D1E73AF5-D3FC-494E-930D-418A88297485}" destId="{31E23F40-97BE-49E5-849C-8B79B5A9731A}" srcOrd="11" destOrd="0" presId="urn:microsoft.com/office/officeart/2005/8/layout/list1"/>
    <dgm:cxn modelId="{17278EB9-4BE7-4D6F-A33D-890B1D5AAA72}" type="presParOf" srcId="{D1E73AF5-D3FC-494E-930D-418A88297485}" destId="{BD53897C-D830-4FFA-8632-4D62C31B2E2F}" srcOrd="12" destOrd="0" presId="urn:microsoft.com/office/officeart/2005/8/layout/list1"/>
    <dgm:cxn modelId="{CF76F284-8D7A-4433-8836-FA7C9EDC9895}" type="presParOf" srcId="{BD53897C-D830-4FFA-8632-4D62C31B2E2F}" destId="{44E25311-673E-4706-A320-AC67F007FD6C}" srcOrd="0" destOrd="0" presId="urn:microsoft.com/office/officeart/2005/8/layout/list1"/>
    <dgm:cxn modelId="{B16A03C2-6D67-46CB-A9D1-17235FD1B970}" type="presParOf" srcId="{BD53897C-D830-4FFA-8632-4D62C31B2E2F}" destId="{C9BEF312-F242-4F00-AE81-CB0F082B0299}" srcOrd="1" destOrd="0" presId="urn:microsoft.com/office/officeart/2005/8/layout/list1"/>
    <dgm:cxn modelId="{348F41C2-4396-435C-851A-8A722C742C4A}" type="presParOf" srcId="{D1E73AF5-D3FC-494E-930D-418A88297485}" destId="{42990093-7FD1-4777-8087-81E0358D8776}" srcOrd="13" destOrd="0" presId="urn:microsoft.com/office/officeart/2005/8/layout/list1"/>
    <dgm:cxn modelId="{CBC534B9-9941-41ED-832B-BBEB3A83E1E0}" type="presParOf" srcId="{D1E73AF5-D3FC-494E-930D-418A88297485}" destId="{8EBE5816-9DCD-4792-89AC-91504D891848}" srcOrd="14" destOrd="0" presId="urn:microsoft.com/office/officeart/2005/8/layout/list1"/>
    <dgm:cxn modelId="{6A0F8985-521B-4C5D-B086-546A5C0134C2}" type="presParOf" srcId="{D1E73AF5-D3FC-494E-930D-418A88297485}" destId="{E51504E9-2125-4582-9373-1F61546A3216}" srcOrd="15" destOrd="0" presId="urn:microsoft.com/office/officeart/2005/8/layout/list1"/>
    <dgm:cxn modelId="{3EAD28C2-1BA9-4C13-B9C9-0CAE2E59E931}" type="presParOf" srcId="{D1E73AF5-D3FC-494E-930D-418A88297485}" destId="{A963B8F7-3368-40D4-8461-F5E8AB1C79E8}" srcOrd="16" destOrd="0" presId="urn:microsoft.com/office/officeart/2005/8/layout/list1"/>
    <dgm:cxn modelId="{2AF661AC-40C8-4BF1-AEE5-2D86579BE9CA}" type="presParOf" srcId="{A963B8F7-3368-40D4-8461-F5E8AB1C79E8}" destId="{48AD32FE-8010-4E8B-B330-C13239435075}" srcOrd="0" destOrd="0" presId="urn:microsoft.com/office/officeart/2005/8/layout/list1"/>
    <dgm:cxn modelId="{58EB2A5D-9EA7-406B-A3A2-078A3C128624}" type="presParOf" srcId="{A963B8F7-3368-40D4-8461-F5E8AB1C79E8}" destId="{F2AE71C9-BDC0-414B-B94A-E9817E2E8F7F}" srcOrd="1" destOrd="0" presId="urn:microsoft.com/office/officeart/2005/8/layout/list1"/>
    <dgm:cxn modelId="{41025E05-3CE3-451F-AFD9-D543ADAE4132}" type="presParOf" srcId="{D1E73AF5-D3FC-494E-930D-418A88297485}" destId="{674124C6-ADCB-423D-A474-1D284BBC6F7D}" srcOrd="17" destOrd="0" presId="urn:microsoft.com/office/officeart/2005/8/layout/list1"/>
    <dgm:cxn modelId="{DC450A4C-6A4E-47ED-B08B-9D80FC9845C2}" type="presParOf" srcId="{D1E73AF5-D3FC-494E-930D-418A88297485}" destId="{D5930BAE-8080-47AE-82D8-A2D8AD949CEB}" srcOrd="18" destOrd="0" presId="urn:microsoft.com/office/officeart/2005/8/layout/list1"/>
    <dgm:cxn modelId="{4D277D49-3EE7-4F7F-BCFC-5ECB4856D805}" type="presParOf" srcId="{D1E73AF5-D3FC-494E-930D-418A88297485}" destId="{B641140E-29CD-4573-A29B-4C386951D421}" srcOrd="19" destOrd="0" presId="urn:microsoft.com/office/officeart/2005/8/layout/list1"/>
    <dgm:cxn modelId="{F24BECA3-0B53-4F8E-9152-2F3BAAC4A5D2}" type="presParOf" srcId="{D1E73AF5-D3FC-494E-930D-418A88297485}" destId="{D0ACB33E-5D66-4183-A069-0BDCC675FD93}" srcOrd="20" destOrd="0" presId="urn:microsoft.com/office/officeart/2005/8/layout/list1"/>
    <dgm:cxn modelId="{C1659EF0-805B-4AA2-92B9-E6BCAE5CEEE0}" type="presParOf" srcId="{D0ACB33E-5D66-4183-A069-0BDCC675FD93}" destId="{506E6F29-3614-4978-805C-2066888B19C8}" srcOrd="0" destOrd="0" presId="urn:microsoft.com/office/officeart/2005/8/layout/list1"/>
    <dgm:cxn modelId="{05B13168-2840-4A23-9F97-CEF70A36A935}" type="presParOf" srcId="{D0ACB33E-5D66-4183-A069-0BDCC675FD93}" destId="{25234672-12C0-4963-BCDA-0901B257F83F}" srcOrd="1" destOrd="0" presId="urn:microsoft.com/office/officeart/2005/8/layout/list1"/>
    <dgm:cxn modelId="{64948ADD-65D1-4908-9C50-5934E1F651FB}" type="presParOf" srcId="{D1E73AF5-D3FC-494E-930D-418A88297485}" destId="{C7C9BED8-BC1F-4326-9098-F6CED240A963}" srcOrd="21" destOrd="0" presId="urn:microsoft.com/office/officeart/2005/8/layout/list1"/>
    <dgm:cxn modelId="{D4204DFB-C503-4F24-93A9-BE7045C7C675}" type="presParOf" srcId="{D1E73AF5-D3FC-494E-930D-418A88297485}" destId="{73130520-39C5-4474-8F90-D71684D4EC83}" srcOrd="22" destOrd="0" presId="urn:microsoft.com/office/officeart/2005/8/layout/list1"/>
    <dgm:cxn modelId="{5BD38F10-1E67-47DB-AB4B-D90CA9540A27}" type="presParOf" srcId="{D1E73AF5-D3FC-494E-930D-418A88297485}" destId="{CEFC7CB5-7044-4FD2-A341-95BAE4B0310A}" srcOrd="23" destOrd="0" presId="urn:microsoft.com/office/officeart/2005/8/layout/list1"/>
    <dgm:cxn modelId="{808789F7-CF81-4DAA-B3C5-5216B7A5D49D}" type="presParOf" srcId="{D1E73AF5-D3FC-494E-930D-418A88297485}" destId="{E159029E-2747-4E4C-89B1-0B98BCFA9116}" srcOrd="24" destOrd="0" presId="urn:microsoft.com/office/officeart/2005/8/layout/list1"/>
    <dgm:cxn modelId="{A8D90F83-FF95-43BE-AF71-8C95127A7FEA}" type="presParOf" srcId="{E159029E-2747-4E4C-89B1-0B98BCFA9116}" destId="{1E9A5CEF-BA0E-47AA-94E3-FA81D81511BA}" srcOrd="0" destOrd="0" presId="urn:microsoft.com/office/officeart/2005/8/layout/list1"/>
    <dgm:cxn modelId="{12397854-9E35-44A3-AB0D-401F25B014B8}" type="presParOf" srcId="{E159029E-2747-4E4C-89B1-0B98BCFA9116}" destId="{B88FBCF5-7BE7-449E-8976-34AC7ED19E18}" srcOrd="1" destOrd="0" presId="urn:microsoft.com/office/officeart/2005/8/layout/list1"/>
    <dgm:cxn modelId="{F5EC20B9-FB6E-4DC3-A774-A33BC8D5BA1F}" type="presParOf" srcId="{D1E73AF5-D3FC-494E-930D-418A88297485}" destId="{8438878F-B7CA-4210-968A-2932063B924F}" srcOrd="25" destOrd="0" presId="urn:microsoft.com/office/officeart/2005/8/layout/list1"/>
    <dgm:cxn modelId="{792C0B8E-D57B-4F33-A0CE-ED9EA2136A56}" type="presParOf" srcId="{D1E73AF5-D3FC-494E-930D-418A88297485}" destId="{F91BC244-5FA4-4247-B8E1-FB5C89AA3F04}" srcOrd="26" destOrd="0" presId="urn:microsoft.com/office/officeart/2005/8/layout/list1"/>
    <dgm:cxn modelId="{5E4DA70C-7591-4762-9B09-6AD0308491BC}" type="presParOf" srcId="{D1E73AF5-D3FC-494E-930D-418A88297485}" destId="{1518D963-BA4B-451C-B81A-1E3FC43E3B01}" srcOrd="27" destOrd="0" presId="urn:microsoft.com/office/officeart/2005/8/layout/list1"/>
    <dgm:cxn modelId="{972955D1-2562-4EFB-87EF-3D5A33C05FB4}" type="presParOf" srcId="{D1E73AF5-D3FC-494E-930D-418A88297485}" destId="{22AB01DA-4851-4E68-8956-79B1DDFDE783}" srcOrd="28" destOrd="0" presId="urn:microsoft.com/office/officeart/2005/8/layout/list1"/>
    <dgm:cxn modelId="{EBAA74B2-3699-4699-8B07-8D418D2E207A}" type="presParOf" srcId="{22AB01DA-4851-4E68-8956-79B1DDFDE783}" destId="{47F546B1-236B-4181-9499-7AA596E8420B}" srcOrd="0" destOrd="0" presId="urn:microsoft.com/office/officeart/2005/8/layout/list1"/>
    <dgm:cxn modelId="{C74E4A6A-4339-4470-89A3-41BF36673FF8}" type="presParOf" srcId="{22AB01DA-4851-4E68-8956-79B1DDFDE783}" destId="{19F5D3E5-9E2D-4D18-B051-6D4B0B24ABB6}" srcOrd="1" destOrd="0" presId="urn:microsoft.com/office/officeart/2005/8/layout/list1"/>
    <dgm:cxn modelId="{AEB4C9FE-B7AA-4B45-B88A-FA0CBA253F10}" type="presParOf" srcId="{D1E73AF5-D3FC-494E-930D-418A88297485}" destId="{9866EFFD-F09B-4737-8F46-8CCD2D1F53AC}" srcOrd="29" destOrd="0" presId="urn:microsoft.com/office/officeart/2005/8/layout/list1"/>
    <dgm:cxn modelId="{B6E3A279-20E0-4068-BCA3-AB87AC5AE797}" type="presParOf" srcId="{D1E73AF5-D3FC-494E-930D-418A88297485}" destId="{FA224919-07AD-4B86-90D0-350E314668CD}" srcOrd="30" destOrd="0" presId="urn:microsoft.com/office/officeart/2005/8/layout/list1"/>
    <dgm:cxn modelId="{64931FAF-CA8D-40EF-8365-E23FB6E9BC39}" type="presParOf" srcId="{D1E73AF5-D3FC-494E-930D-418A88297485}" destId="{A674B311-03C5-458D-9DFC-9D182C2F92C9}" srcOrd="31" destOrd="0" presId="urn:microsoft.com/office/officeart/2005/8/layout/list1"/>
    <dgm:cxn modelId="{23B9A4E1-9A87-44DD-B1EC-3578BA7627EE}" type="presParOf" srcId="{D1E73AF5-D3FC-494E-930D-418A88297485}" destId="{9929B2FB-1C8C-40BC-BB1F-76593BB3C322}" srcOrd="32" destOrd="0" presId="urn:microsoft.com/office/officeart/2005/8/layout/list1"/>
    <dgm:cxn modelId="{DE0D7EE3-54D9-4500-B8EE-EE16D0785963}" type="presParOf" srcId="{9929B2FB-1C8C-40BC-BB1F-76593BB3C322}" destId="{DBE79D28-F973-4721-BCB3-D81357411B00}" srcOrd="0" destOrd="0" presId="urn:microsoft.com/office/officeart/2005/8/layout/list1"/>
    <dgm:cxn modelId="{779A56EA-B1B2-4530-B404-611C651DD7CC}" type="presParOf" srcId="{9929B2FB-1C8C-40BC-BB1F-76593BB3C322}" destId="{2B492E23-A8F6-4B97-94AE-AE7ACC66845A}" srcOrd="1" destOrd="0" presId="urn:microsoft.com/office/officeart/2005/8/layout/list1"/>
    <dgm:cxn modelId="{AA321A76-D9DC-4AF6-9F13-C4EF59A766F8}" type="presParOf" srcId="{D1E73AF5-D3FC-494E-930D-418A88297485}" destId="{D77CD28E-CC76-4A9F-9CF3-CB7165A70727}" srcOrd="33" destOrd="0" presId="urn:microsoft.com/office/officeart/2005/8/layout/list1"/>
    <dgm:cxn modelId="{0AA19BB0-0395-44FB-8E5C-B7A13661784C}" type="presParOf" srcId="{D1E73AF5-D3FC-494E-930D-418A88297485}" destId="{F83072CE-1CC0-4DA7-863B-EA3FBF8329CF}" srcOrd="34" destOrd="0" presId="urn:microsoft.com/office/officeart/2005/8/layout/list1"/>
    <dgm:cxn modelId="{16FB59B7-978C-4D4C-AE05-06D5ADE61A1E}" type="presParOf" srcId="{D1E73AF5-D3FC-494E-930D-418A88297485}" destId="{D9671E18-388F-4C3E-A597-7F4CB47AE78B}" srcOrd="35" destOrd="0" presId="urn:microsoft.com/office/officeart/2005/8/layout/list1"/>
    <dgm:cxn modelId="{36D5B571-3703-41F1-AAE7-869C11ABE1CD}" type="presParOf" srcId="{D1E73AF5-D3FC-494E-930D-418A88297485}" destId="{6BEA5D2F-670D-453F-B2C4-0A8BB438656A}" srcOrd="36" destOrd="0" presId="urn:microsoft.com/office/officeart/2005/8/layout/list1"/>
    <dgm:cxn modelId="{1B91441F-320A-4C8A-A641-18283E49F2F4}" type="presParOf" srcId="{6BEA5D2F-670D-453F-B2C4-0A8BB438656A}" destId="{9C963207-B329-4974-B78A-30C1087A14D1}" srcOrd="0" destOrd="0" presId="urn:microsoft.com/office/officeart/2005/8/layout/list1"/>
    <dgm:cxn modelId="{EA3DB108-A11A-421B-AB75-5F8D63668FF8}" type="presParOf" srcId="{6BEA5D2F-670D-453F-B2C4-0A8BB438656A}" destId="{BC263486-53E3-4F7D-9A1D-4B575B8AA1D3}" srcOrd="1" destOrd="0" presId="urn:microsoft.com/office/officeart/2005/8/layout/list1"/>
    <dgm:cxn modelId="{2D057D94-7C1A-43A4-81BD-DB508C51028C}" type="presParOf" srcId="{D1E73AF5-D3FC-494E-930D-418A88297485}" destId="{D1C028E7-7433-4009-B680-37E483F3F22A}" srcOrd="37" destOrd="0" presId="urn:microsoft.com/office/officeart/2005/8/layout/list1"/>
    <dgm:cxn modelId="{8E2E5439-CB12-47BD-B19D-FAB4D43D2B74}" type="presParOf" srcId="{D1E73AF5-D3FC-494E-930D-418A88297485}" destId="{CFF3081A-BE33-4DDE-8221-33B50EA2073E}" srcOrd="3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45EFEF-752D-474D-8BF8-C879AB148971}"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EC"/>
        </a:p>
      </dgm:t>
    </dgm:pt>
    <dgm:pt modelId="{3BF9D60B-F032-4D72-80F4-CABECDE814ED}">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INTRODUCCIÓN</a:t>
          </a:r>
        </a:p>
      </dgm:t>
    </dgm:pt>
    <dgm:pt modelId="{5388DCF2-6630-468C-BBFD-07A0A6F4A369}" type="parTrans" cxnId="{DAFCA4F3-3095-42D0-A2CF-3DE6D46C52F6}">
      <dgm:prSet/>
      <dgm:spPr/>
      <dgm:t>
        <a:bodyPr/>
        <a:lstStyle/>
        <a:p>
          <a:endParaRPr lang="es-EC"/>
        </a:p>
      </dgm:t>
    </dgm:pt>
    <dgm:pt modelId="{5DB76A2D-B526-4C06-BEC3-1BC43EF890DE}" type="sibTrans" cxnId="{DAFCA4F3-3095-42D0-A2CF-3DE6D46C52F6}">
      <dgm:prSet/>
      <dgm:spPr/>
      <dgm:t>
        <a:bodyPr/>
        <a:lstStyle/>
        <a:p>
          <a:endParaRPr lang="es-EC"/>
        </a:p>
      </dgm:t>
    </dgm:pt>
    <dgm:pt modelId="{31450984-9338-4AE9-80FB-D221714F671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SISTEMA DE PROPULSIÓN PRINCIPAL</a:t>
          </a:r>
        </a:p>
      </dgm:t>
    </dgm:pt>
    <dgm:pt modelId="{D3F6F5CE-4306-4138-806C-8316891831A0}" type="parTrans" cxnId="{B6E620D6-38AF-4FA9-A0C6-73D07E344BE0}">
      <dgm:prSet/>
      <dgm:spPr/>
      <dgm:t>
        <a:bodyPr/>
        <a:lstStyle/>
        <a:p>
          <a:endParaRPr lang="es-EC"/>
        </a:p>
      </dgm:t>
    </dgm:pt>
    <dgm:pt modelId="{9EF54707-1E85-44E9-850E-7B95329BAC57}" type="sibTrans" cxnId="{B6E620D6-38AF-4FA9-A0C6-73D07E344BE0}">
      <dgm:prSet/>
      <dgm:spPr/>
      <dgm:t>
        <a:bodyPr/>
        <a:lstStyle/>
        <a:p>
          <a:endParaRPr lang="es-EC"/>
        </a:p>
      </dgm:t>
    </dgm:pt>
    <dgm:pt modelId="{C74CE175-2B62-4263-BAFD-9FDB232EC267}">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PROPUESTA</a:t>
          </a:r>
        </a:p>
      </dgm:t>
    </dgm:pt>
    <dgm:pt modelId="{629465E9-D660-4F7A-BA58-E4946F050DC1}" type="parTrans" cxnId="{ADC0954A-7EE6-4534-95FD-86BF094EA422}">
      <dgm:prSet/>
      <dgm:spPr/>
      <dgm:t>
        <a:bodyPr/>
        <a:lstStyle/>
        <a:p>
          <a:endParaRPr lang="es-EC"/>
        </a:p>
      </dgm:t>
    </dgm:pt>
    <dgm:pt modelId="{B280CB78-E1FA-40C9-876B-0511EF06E4D9}" type="sibTrans" cxnId="{ADC0954A-7EE6-4534-95FD-86BF094EA422}">
      <dgm:prSet/>
      <dgm:spPr/>
      <dgm:t>
        <a:bodyPr/>
        <a:lstStyle/>
        <a:p>
          <a:endParaRPr lang="es-EC"/>
        </a:p>
      </dgm:t>
    </dgm:pt>
    <dgm:pt modelId="{D3760A5C-8937-42ED-A29C-A3CE5B34F386}">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PARÁMETROS DE OPERACIÓN DE LA MM.PP.</a:t>
          </a:r>
          <a:endParaRPr lang="es-EC" sz="2400" dirty="0"/>
        </a:p>
      </dgm:t>
    </dgm:pt>
    <dgm:pt modelId="{B5160092-E2FA-4A89-8E81-32863E43A076}" type="sibTrans" cxnId="{C41505F3-D00D-4F51-838A-40722394C1FA}">
      <dgm:prSet/>
      <dgm:spPr/>
      <dgm:t>
        <a:bodyPr/>
        <a:lstStyle/>
        <a:p>
          <a:endParaRPr lang="es-EC"/>
        </a:p>
      </dgm:t>
    </dgm:pt>
    <dgm:pt modelId="{6B03AECC-D3C1-42C5-BE43-62DBF6EA03EB}" type="parTrans" cxnId="{C41505F3-D00D-4F51-838A-40722394C1FA}">
      <dgm:prSet/>
      <dgm:spPr/>
      <dgm:t>
        <a:bodyPr/>
        <a:lstStyle/>
        <a:p>
          <a:endParaRPr lang="es-EC"/>
        </a:p>
      </dgm:t>
    </dgm:pt>
    <dgm:pt modelId="{AFE74F3A-D231-43C5-ADF8-466C5A24F0DE}">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RECOMENDACIONES</a:t>
          </a:r>
        </a:p>
      </dgm:t>
    </dgm:pt>
    <dgm:pt modelId="{6294E20E-EC74-4B3F-83E6-B672C7D2644A}" type="parTrans" cxnId="{965884B8-FAFC-4414-96CB-3A0FCC8ECFE0}">
      <dgm:prSet/>
      <dgm:spPr/>
      <dgm:t>
        <a:bodyPr/>
        <a:lstStyle/>
        <a:p>
          <a:endParaRPr lang="es-EC"/>
        </a:p>
      </dgm:t>
    </dgm:pt>
    <dgm:pt modelId="{6EADF704-525C-436A-B57B-3B1172B50662}" type="sibTrans" cxnId="{965884B8-FAFC-4414-96CB-3A0FCC8ECFE0}">
      <dgm:prSet/>
      <dgm:spPr/>
      <dgm:t>
        <a:bodyPr/>
        <a:lstStyle/>
        <a:p>
          <a:endParaRPr lang="es-EC"/>
        </a:p>
      </dgm:t>
    </dgm:pt>
    <dgm:pt modelId="{E42AB5C5-62BD-4A2F-8F6E-32D52A4916BB}">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CONCLUSIONES</a:t>
          </a:r>
        </a:p>
      </dgm:t>
    </dgm:pt>
    <dgm:pt modelId="{4E236B4B-8310-46C6-864A-F746815EA4AE}" type="parTrans" cxnId="{CE2CF1F3-48E2-414E-8F4F-40417882314C}">
      <dgm:prSet/>
      <dgm:spPr/>
      <dgm:t>
        <a:bodyPr/>
        <a:lstStyle/>
        <a:p>
          <a:endParaRPr lang="es-EC"/>
        </a:p>
      </dgm:t>
    </dgm:pt>
    <dgm:pt modelId="{DD39FAD9-AACE-4869-9482-B4BD2EB8CE5C}" type="sibTrans" cxnId="{CE2CF1F3-48E2-414E-8F4F-40417882314C}">
      <dgm:prSet/>
      <dgm:spPr/>
      <dgm:t>
        <a:bodyPr/>
        <a:lstStyle/>
        <a:p>
          <a:endParaRPr lang="es-EC"/>
        </a:p>
      </dgm:t>
    </dgm:pt>
    <dgm:pt modelId="{624F1306-FDE3-428C-ACBC-9E916913F08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 GENERAL</a:t>
          </a:r>
        </a:p>
      </dgm:t>
    </dgm:pt>
    <dgm:pt modelId="{01E72634-B33C-4010-80BE-00CDECD0D400}" type="parTrans" cxnId="{DB2915FE-A965-482A-9284-D669218AB4DE}">
      <dgm:prSet/>
      <dgm:spPr/>
      <dgm:t>
        <a:bodyPr/>
        <a:lstStyle/>
        <a:p>
          <a:endParaRPr lang="es-EC"/>
        </a:p>
      </dgm:t>
    </dgm:pt>
    <dgm:pt modelId="{DB1A910D-D729-4807-A121-D7B975B85A68}" type="sibTrans" cxnId="{DB2915FE-A965-482A-9284-D669218AB4DE}">
      <dgm:prSet/>
      <dgm:spPr/>
      <dgm:t>
        <a:bodyPr/>
        <a:lstStyle/>
        <a:p>
          <a:endParaRPr lang="es-EC"/>
        </a:p>
      </dgm:t>
    </dgm:pt>
    <dgm:pt modelId="{4060A33F-B485-4655-AED9-6DD2E163CFAC}">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OBJETIVOS ESPECÍFICOS</a:t>
          </a:r>
        </a:p>
      </dgm:t>
    </dgm:pt>
    <dgm:pt modelId="{DB5A18BC-5DD9-486F-A763-0356F96B51DA}" type="parTrans" cxnId="{2336C8DB-3352-4637-A84D-210A990CD00B}">
      <dgm:prSet/>
      <dgm:spPr/>
      <dgm:t>
        <a:bodyPr/>
        <a:lstStyle/>
        <a:p>
          <a:endParaRPr lang="es-EC"/>
        </a:p>
      </dgm:t>
    </dgm:pt>
    <dgm:pt modelId="{7518BC07-6A19-48B8-AEB0-789DC217CF24}" type="sibTrans" cxnId="{2336C8DB-3352-4637-A84D-210A990CD00B}">
      <dgm:prSet/>
      <dgm:spPr/>
      <dgm:t>
        <a:bodyPr/>
        <a:lstStyle/>
        <a:p>
          <a:endParaRPr lang="es-EC"/>
        </a:p>
      </dgm:t>
    </dgm:pt>
    <dgm:pt modelId="{5D6EE85F-CB29-48F3-93E9-0A12EB842ADF}">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SINTESIS DE ENCUESTA</a:t>
          </a:r>
          <a:endParaRPr lang="es-EC" sz="2400" dirty="0"/>
        </a:p>
      </dgm:t>
    </dgm:pt>
    <dgm:pt modelId="{541AF361-11F3-4D1D-86C7-DB65FDAE4634}" type="parTrans" cxnId="{C4FCA24C-B511-4F92-91FC-E7980A7E554C}">
      <dgm:prSet/>
      <dgm:spPr/>
      <dgm:t>
        <a:bodyPr/>
        <a:lstStyle/>
        <a:p>
          <a:endParaRPr lang="es-EC"/>
        </a:p>
      </dgm:t>
    </dgm:pt>
    <dgm:pt modelId="{539BB762-F5BD-456C-8357-0F49F2D017FE}" type="sibTrans" cxnId="{C4FCA24C-B511-4F92-91FC-E7980A7E554C}">
      <dgm:prSet/>
      <dgm:spPr/>
      <dgm:t>
        <a:bodyPr/>
        <a:lstStyle/>
        <a:p>
          <a:endParaRPr lang="es-EC"/>
        </a:p>
      </dgm:t>
    </dgm:pt>
    <dgm:pt modelId="{D3B8F7E9-FA94-4B85-BEDE-67D1EC6E6FDE}">
      <dgm:prSet phldrT="[Texto]" custT="1"/>
      <dgm:spPr>
        <a:solidFill>
          <a:srgbClr val="0020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FENÓMENOS METEOROLÓGICOS </a:t>
          </a:r>
          <a:endParaRPr lang="es-EC" sz="2400" dirty="0"/>
        </a:p>
      </dgm:t>
    </dgm:pt>
    <dgm:pt modelId="{2AD1746B-9A6C-4033-99B9-65A20BE8AD8E}" type="parTrans" cxnId="{DB5C74CA-3BCE-4D38-A119-573E727BC4BE}">
      <dgm:prSet/>
      <dgm:spPr/>
      <dgm:t>
        <a:bodyPr/>
        <a:lstStyle/>
        <a:p>
          <a:endParaRPr lang="es-EC"/>
        </a:p>
      </dgm:t>
    </dgm:pt>
    <dgm:pt modelId="{4D9DA8E8-9F02-41BC-BD11-8C950568B179}" type="sibTrans" cxnId="{DB5C74CA-3BCE-4D38-A119-573E727BC4BE}">
      <dgm:prSet/>
      <dgm:spPr/>
      <dgm:t>
        <a:bodyPr/>
        <a:lstStyle/>
        <a:p>
          <a:endParaRPr lang="es-EC"/>
        </a:p>
      </dgm:t>
    </dgm:pt>
    <dgm:pt modelId="{D1E73AF5-D3FC-494E-930D-418A88297485}" type="pres">
      <dgm:prSet presAssocID="{5645EFEF-752D-474D-8BF8-C879AB148971}" presName="linear" presStyleCnt="0">
        <dgm:presLayoutVars>
          <dgm:dir/>
          <dgm:animLvl val="lvl"/>
          <dgm:resizeHandles val="exact"/>
        </dgm:presLayoutVars>
      </dgm:prSet>
      <dgm:spPr/>
      <dgm:t>
        <a:bodyPr/>
        <a:lstStyle/>
        <a:p>
          <a:endParaRPr lang="es-EC"/>
        </a:p>
      </dgm:t>
    </dgm:pt>
    <dgm:pt modelId="{2A10F3FD-1D17-49C4-9627-48ADAEFB005D}" type="pres">
      <dgm:prSet presAssocID="{3BF9D60B-F032-4D72-80F4-CABECDE814ED}" presName="parentLin" presStyleCnt="0"/>
      <dgm:spPr/>
    </dgm:pt>
    <dgm:pt modelId="{30D97798-9B41-4582-AD93-EFF44AB0CB3E}" type="pres">
      <dgm:prSet presAssocID="{3BF9D60B-F032-4D72-80F4-CABECDE814ED}" presName="parentLeftMargin" presStyleLbl="node1" presStyleIdx="0" presStyleCnt="10"/>
      <dgm:spPr/>
      <dgm:t>
        <a:bodyPr/>
        <a:lstStyle/>
        <a:p>
          <a:endParaRPr lang="es-EC"/>
        </a:p>
      </dgm:t>
    </dgm:pt>
    <dgm:pt modelId="{22E4E921-F5EC-4419-8F60-90D3E01311AF}" type="pres">
      <dgm:prSet presAssocID="{3BF9D60B-F032-4D72-80F4-CABECDE814ED}" presName="parentText" presStyleLbl="node1" presStyleIdx="0" presStyleCnt="10" custScaleX="125284" custScaleY="151318">
        <dgm:presLayoutVars>
          <dgm:chMax val="0"/>
          <dgm:bulletEnabled val="1"/>
        </dgm:presLayoutVars>
      </dgm:prSet>
      <dgm:spPr/>
      <dgm:t>
        <a:bodyPr/>
        <a:lstStyle/>
        <a:p>
          <a:endParaRPr lang="es-EC"/>
        </a:p>
      </dgm:t>
    </dgm:pt>
    <dgm:pt modelId="{22B1BCBC-C663-4F98-92AE-8F87FA871721}" type="pres">
      <dgm:prSet presAssocID="{3BF9D60B-F032-4D72-80F4-CABECDE814ED}" presName="negativeSpace" presStyleCnt="0"/>
      <dgm:spPr/>
    </dgm:pt>
    <dgm:pt modelId="{B096930A-7A00-480F-8720-008AE6B77947}" type="pres">
      <dgm:prSet presAssocID="{3BF9D60B-F032-4D72-80F4-CABECDE814ED}" presName="childText" presStyleLbl="conFgAcc1" presStyleIdx="0" presStyleCnt="10">
        <dgm:presLayoutVars>
          <dgm:bulletEnabled val="1"/>
        </dgm:presLayoutVars>
      </dgm:prSet>
      <dgm:spPr/>
    </dgm:pt>
    <dgm:pt modelId="{6296A228-4829-4D28-8FD0-566E6F513A0A}" type="pres">
      <dgm:prSet presAssocID="{5DB76A2D-B526-4C06-BEC3-1BC43EF890DE}" presName="spaceBetweenRectangles" presStyleCnt="0"/>
      <dgm:spPr/>
    </dgm:pt>
    <dgm:pt modelId="{A0F16E86-A5C7-400E-B82B-B19A38102350}" type="pres">
      <dgm:prSet presAssocID="{624F1306-FDE3-428C-ACBC-9E916913F080}" presName="parentLin" presStyleCnt="0"/>
      <dgm:spPr/>
    </dgm:pt>
    <dgm:pt modelId="{C3511200-587A-4FDF-950B-A9BD12A6848C}" type="pres">
      <dgm:prSet presAssocID="{624F1306-FDE3-428C-ACBC-9E916913F080}" presName="parentLeftMargin" presStyleLbl="node1" presStyleIdx="0" presStyleCnt="10"/>
      <dgm:spPr/>
      <dgm:t>
        <a:bodyPr/>
        <a:lstStyle/>
        <a:p>
          <a:endParaRPr lang="es-EC"/>
        </a:p>
      </dgm:t>
    </dgm:pt>
    <dgm:pt modelId="{71925C8C-E453-465E-AB38-90617FE47D8B}" type="pres">
      <dgm:prSet presAssocID="{624F1306-FDE3-428C-ACBC-9E916913F080}" presName="parentText" presStyleLbl="node1" presStyleIdx="1" presStyleCnt="10" custScaleX="125284" custScaleY="151318">
        <dgm:presLayoutVars>
          <dgm:chMax val="0"/>
          <dgm:bulletEnabled val="1"/>
        </dgm:presLayoutVars>
      </dgm:prSet>
      <dgm:spPr/>
      <dgm:t>
        <a:bodyPr/>
        <a:lstStyle/>
        <a:p>
          <a:endParaRPr lang="es-EC"/>
        </a:p>
      </dgm:t>
    </dgm:pt>
    <dgm:pt modelId="{47347F19-A781-425C-B2B2-6597884E35A3}" type="pres">
      <dgm:prSet presAssocID="{624F1306-FDE3-428C-ACBC-9E916913F080}" presName="negativeSpace" presStyleCnt="0"/>
      <dgm:spPr/>
    </dgm:pt>
    <dgm:pt modelId="{079997A5-BDB8-4600-B5E0-24937BA0ACB7}" type="pres">
      <dgm:prSet presAssocID="{624F1306-FDE3-428C-ACBC-9E916913F080}" presName="childText" presStyleLbl="conFgAcc1" presStyleIdx="1" presStyleCnt="10">
        <dgm:presLayoutVars>
          <dgm:bulletEnabled val="1"/>
        </dgm:presLayoutVars>
      </dgm:prSet>
      <dgm:spPr/>
    </dgm:pt>
    <dgm:pt modelId="{362498DB-C7B8-4226-B558-64506CCB31DC}" type="pres">
      <dgm:prSet presAssocID="{DB1A910D-D729-4807-A121-D7B975B85A68}" presName="spaceBetweenRectangles" presStyleCnt="0"/>
      <dgm:spPr/>
    </dgm:pt>
    <dgm:pt modelId="{2C0AE411-75C1-418B-8052-2A4DBB25B58E}" type="pres">
      <dgm:prSet presAssocID="{4060A33F-B485-4655-AED9-6DD2E163CFAC}" presName="parentLin" presStyleCnt="0"/>
      <dgm:spPr/>
    </dgm:pt>
    <dgm:pt modelId="{483B19D6-5C4C-4B19-8211-7809C837BF48}" type="pres">
      <dgm:prSet presAssocID="{4060A33F-B485-4655-AED9-6DD2E163CFAC}" presName="parentLeftMargin" presStyleLbl="node1" presStyleIdx="1" presStyleCnt="10"/>
      <dgm:spPr/>
      <dgm:t>
        <a:bodyPr/>
        <a:lstStyle/>
        <a:p>
          <a:endParaRPr lang="es-EC"/>
        </a:p>
      </dgm:t>
    </dgm:pt>
    <dgm:pt modelId="{4B3643EF-2FBC-4575-B3E3-D8251CF2B85D}" type="pres">
      <dgm:prSet presAssocID="{4060A33F-B485-4655-AED9-6DD2E163CFAC}" presName="parentText" presStyleLbl="node1" presStyleIdx="2" presStyleCnt="10" custScaleX="125284" custScaleY="151318">
        <dgm:presLayoutVars>
          <dgm:chMax val="0"/>
          <dgm:bulletEnabled val="1"/>
        </dgm:presLayoutVars>
      </dgm:prSet>
      <dgm:spPr/>
      <dgm:t>
        <a:bodyPr/>
        <a:lstStyle/>
        <a:p>
          <a:endParaRPr lang="es-EC"/>
        </a:p>
      </dgm:t>
    </dgm:pt>
    <dgm:pt modelId="{78E85A9B-D211-4415-B824-0D51FC87CD28}" type="pres">
      <dgm:prSet presAssocID="{4060A33F-B485-4655-AED9-6DD2E163CFAC}" presName="negativeSpace" presStyleCnt="0"/>
      <dgm:spPr/>
    </dgm:pt>
    <dgm:pt modelId="{F5E00534-891F-4100-8DD1-9772277E6DED}" type="pres">
      <dgm:prSet presAssocID="{4060A33F-B485-4655-AED9-6DD2E163CFAC}" presName="childText" presStyleLbl="conFgAcc1" presStyleIdx="2" presStyleCnt="10">
        <dgm:presLayoutVars>
          <dgm:bulletEnabled val="1"/>
        </dgm:presLayoutVars>
      </dgm:prSet>
      <dgm:spPr/>
    </dgm:pt>
    <dgm:pt modelId="{31E23F40-97BE-49E5-849C-8B79B5A9731A}" type="pres">
      <dgm:prSet presAssocID="{7518BC07-6A19-48B8-AEB0-789DC217CF24}" presName="spaceBetweenRectangles" presStyleCnt="0"/>
      <dgm:spPr/>
    </dgm:pt>
    <dgm:pt modelId="{BD53897C-D830-4FFA-8632-4D62C31B2E2F}" type="pres">
      <dgm:prSet presAssocID="{31450984-9338-4AE9-80FB-D221714F671E}" presName="parentLin" presStyleCnt="0"/>
      <dgm:spPr/>
    </dgm:pt>
    <dgm:pt modelId="{44E25311-673E-4706-A320-AC67F007FD6C}" type="pres">
      <dgm:prSet presAssocID="{31450984-9338-4AE9-80FB-D221714F671E}" presName="parentLeftMargin" presStyleLbl="node1" presStyleIdx="2" presStyleCnt="10"/>
      <dgm:spPr/>
      <dgm:t>
        <a:bodyPr/>
        <a:lstStyle/>
        <a:p>
          <a:endParaRPr lang="es-EC"/>
        </a:p>
      </dgm:t>
    </dgm:pt>
    <dgm:pt modelId="{C9BEF312-F242-4F00-AE81-CB0F082B0299}" type="pres">
      <dgm:prSet presAssocID="{31450984-9338-4AE9-80FB-D221714F671E}" presName="parentText" presStyleLbl="node1" presStyleIdx="3" presStyleCnt="10" custScaleX="125284" custScaleY="151318">
        <dgm:presLayoutVars>
          <dgm:chMax val="0"/>
          <dgm:bulletEnabled val="1"/>
        </dgm:presLayoutVars>
      </dgm:prSet>
      <dgm:spPr/>
      <dgm:t>
        <a:bodyPr/>
        <a:lstStyle/>
        <a:p>
          <a:endParaRPr lang="es-EC"/>
        </a:p>
      </dgm:t>
    </dgm:pt>
    <dgm:pt modelId="{42990093-7FD1-4777-8087-81E0358D8776}" type="pres">
      <dgm:prSet presAssocID="{31450984-9338-4AE9-80FB-D221714F671E}" presName="negativeSpace" presStyleCnt="0"/>
      <dgm:spPr/>
    </dgm:pt>
    <dgm:pt modelId="{8EBE5816-9DCD-4792-89AC-91504D891848}" type="pres">
      <dgm:prSet presAssocID="{31450984-9338-4AE9-80FB-D221714F671E}" presName="childText" presStyleLbl="conFgAcc1" presStyleIdx="3" presStyleCnt="10">
        <dgm:presLayoutVars>
          <dgm:bulletEnabled val="1"/>
        </dgm:presLayoutVars>
      </dgm:prSet>
      <dgm:spPr/>
    </dgm:pt>
    <dgm:pt modelId="{E51504E9-2125-4582-9373-1F61546A3216}" type="pres">
      <dgm:prSet presAssocID="{9EF54707-1E85-44E9-850E-7B95329BAC57}" presName="spaceBetweenRectangles" presStyleCnt="0"/>
      <dgm:spPr/>
    </dgm:pt>
    <dgm:pt modelId="{A963B8F7-3368-40D4-8461-F5E8AB1C79E8}" type="pres">
      <dgm:prSet presAssocID="{D3760A5C-8937-42ED-A29C-A3CE5B34F386}" presName="parentLin" presStyleCnt="0"/>
      <dgm:spPr/>
    </dgm:pt>
    <dgm:pt modelId="{48AD32FE-8010-4E8B-B330-C13239435075}" type="pres">
      <dgm:prSet presAssocID="{D3760A5C-8937-42ED-A29C-A3CE5B34F386}" presName="parentLeftMargin" presStyleLbl="node1" presStyleIdx="3" presStyleCnt="10"/>
      <dgm:spPr/>
      <dgm:t>
        <a:bodyPr/>
        <a:lstStyle/>
        <a:p>
          <a:endParaRPr lang="es-EC"/>
        </a:p>
      </dgm:t>
    </dgm:pt>
    <dgm:pt modelId="{F2AE71C9-BDC0-414B-B94A-E9817E2E8F7F}" type="pres">
      <dgm:prSet presAssocID="{D3760A5C-8937-42ED-A29C-A3CE5B34F386}" presName="parentText" presStyleLbl="node1" presStyleIdx="4" presStyleCnt="10" custScaleX="125284" custScaleY="151318">
        <dgm:presLayoutVars>
          <dgm:chMax val="0"/>
          <dgm:bulletEnabled val="1"/>
        </dgm:presLayoutVars>
      </dgm:prSet>
      <dgm:spPr/>
      <dgm:t>
        <a:bodyPr/>
        <a:lstStyle/>
        <a:p>
          <a:endParaRPr lang="es-EC"/>
        </a:p>
      </dgm:t>
    </dgm:pt>
    <dgm:pt modelId="{674124C6-ADCB-423D-A474-1D284BBC6F7D}" type="pres">
      <dgm:prSet presAssocID="{D3760A5C-8937-42ED-A29C-A3CE5B34F386}" presName="negativeSpace" presStyleCnt="0"/>
      <dgm:spPr/>
    </dgm:pt>
    <dgm:pt modelId="{D5930BAE-8080-47AE-82D8-A2D8AD949CEB}" type="pres">
      <dgm:prSet presAssocID="{D3760A5C-8937-42ED-A29C-A3CE5B34F386}" presName="childText" presStyleLbl="conFgAcc1" presStyleIdx="4" presStyleCnt="10">
        <dgm:presLayoutVars>
          <dgm:bulletEnabled val="1"/>
        </dgm:presLayoutVars>
      </dgm:prSet>
      <dgm:spPr/>
    </dgm:pt>
    <dgm:pt modelId="{B641140E-29CD-4573-A29B-4C386951D421}" type="pres">
      <dgm:prSet presAssocID="{B5160092-E2FA-4A89-8E81-32863E43A076}" presName="spaceBetweenRectangles" presStyleCnt="0"/>
      <dgm:spPr/>
    </dgm:pt>
    <dgm:pt modelId="{D0ACB33E-5D66-4183-A069-0BDCC675FD93}" type="pres">
      <dgm:prSet presAssocID="{D3B8F7E9-FA94-4B85-BEDE-67D1EC6E6FDE}" presName="parentLin" presStyleCnt="0"/>
      <dgm:spPr/>
    </dgm:pt>
    <dgm:pt modelId="{506E6F29-3614-4978-805C-2066888B19C8}" type="pres">
      <dgm:prSet presAssocID="{D3B8F7E9-FA94-4B85-BEDE-67D1EC6E6FDE}" presName="parentLeftMargin" presStyleLbl="node1" presStyleIdx="4" presStyleCnt="10"/>
      <dgm:spPr/>
      <dgm:t>
        <a:bodyPr/>
        <a:lstStyle/>
        <a:p>
          <a:endParaRPr lang="es-EC"/>
        </a:p>
      </dgm:t>
    </dgm:pt>
    <dgm:pt modelId="{25234672-12C0-4963-BCDA-0901B257F83F}" type="pres">
      <dgm:prSet presAssocID="{D3B8F7E9-FA94-4B85-BEDE-67D1EC6E6FDE}" presName="parentText" presStyleLbl="node1" presStyleIdx="5" presStyleCnt="10" custScaleX="125284" custScaleY="151318">
        <dgm:presLayoutVars>
          <dgm:chMax val="0"/>
          <dgm:bulletEnabled val="1"/>
        </dgm:presLayoutVars>
      </dgm:prSet>
      <dgm:spPr/>
      <dgm:t>
        <a:bodyPr/>
        <a:lstStyle/>
        <a:p>
          <a:endParaRPr lang="es-EC"/>
        </a:p>
      </dgm:t>
    </dgm:pt>
    <dgm:pt modelId="{C7C9BED8-BC1F-4326-9098-F6CED240A963}" type="pres">
      <dgm:prSet presAssocID="{D3B8F7E9-FA94-4B85-BEDE-67D1EC6E6FDE}" presName="negativeSpace" presStyleCnt="0"/>
      <dgm:spPr/>
    </dgm:pt>
    <dgm:pt modelId="{73130520-39C5-4474-8F90-D71684D4EC83}" type="pres">
      <dgm:prSet presAssocID="{D3B8F7E9-FA94-4B85-BEDE-67D1EC6E6FDE}" presName="childText" presStyleLbl="conFgAcc1" presStyleIdx="5" presStyleCnt="10">
        <dgm:presLayoutVars>
          <dgm:bulletEnabled val="1"/>
        </dgm:presLayoutVars>
      </dgm:prSet>
      <dgm:spPr/>
    </dgm:pt>
    <dgm:pt modelId="{CEFC7CB5-7044-4FD2-A341-95BAE4B0310A}" type="pres">
      <dgm:prSet presAssocID="{4D9DA8E8-9F02-41BC-BD11-8C950568B179}" presName="spaceBetweenRectangles" presStyleCnt="0"/>
      <dgm:spPr/>
    </dgm:pt>
    <dgm:pt modelId="{E159029E-2747-4E4C-89B1-0B98BCFA9116}" type="pres">
      <dgm:prSet presAssocID="{5D6EE85F-CB29-48F3-93E9-0A12EB842ADF}" presName="parentLin" presStyleCnt="0"/>
      <dgm:spPr/>
    </dgm:pt>
    <dgm:pt modelId="{1E9A5CEF-BA0E-47AA-94E3-FA81D81511BA}" type="pres">
      <dgm:prSet presAssocID="{5D6EE85F-CB29-48F3-93E9-0A12EB842ADF}" presName="parentLeftMargin" presStyleLbl="node1" presStyleIdx="5" presStyleCnt="10"/>
      <dgm:spPr/>
      <dgm:t>
        <a:bodyPr/>
        <a:lstStyle/>
        <a:p>
          <a:endParaRPr lang="es-EC"/>
        </a:p>
      </dgm:t>
    </dgm:pt>
    <dgm:pt modelId="{B88FBCF5-7BE7-449E-8976-34AC7ED19E18}" type="pres">
      <dgm:prSet presAssocID="{5D6EE85F-CB29-48F3-93E9-0A12EB842ADF}" presName="parentText" presStyleLbl="node1" presStyleIdx="6" presStyleCnt="10" custScaleX="125284" custScaleY="151318">
        <dgm:presLayoutVars>
          <dgm:chMax val="0"/>
          <dgm:bulletEnabled val="1"/>
        </dgm:presLayoutVars>
      </dgm:prSet>
      <dgm:spPr/>
      <dgm:t>
        <a:bodyPr/>
        <a:lstStyle/>
        <a:p>
          <a:endParaRPr lang="es-EC"/>
        </a:p>
      </dgm:t>
    </dgm:pt>
    <dgm:pt modelId="{8438878F-B7CA-4210-968A-2932063B924F}" type="pres">
      <dgm:prSet presAssocID="{5D6EE85F-CB29-48F3-93E9-0A12EB842ADF}" presName="negativeSpace" presStyleCnt="0"/>
      <dgm:spPr/>
    </dgm:pt>
    <dgm:pt modelId="{F91BC244-5FA4-4247-B8E1-FB5C89AA3F04}" type="pres">
      <dgm:prSet presAssocID="{5D6EE85F-CB29-48F3-93E9-0A12EB842ADF}" presName="childText" presStyleLbl="conFgAcc1" presStyleIdx="6" presStyleCnt="10">
        <dgm:presLayoutVars>
          <dgm:bulletEnabled val="1"/>
        </dgm:presLayoutVars>
      </dgm:prSet>
      <dgm:spPr/>
    </dgm:pt>
    <dgm:pt modelId="{1518D963-BA4B-451C-B81A-1E3FC43E3B01}" type="pres">
      <dgm:prSet presAssocID="{539BB762-F5BD-456C-8357-0F49F2D017FE}" presName="spaceBetweenRectangles" presStyleCnt="0"/>
      <dgm:spPr/>
    </dgm:pt>
    <dgm:pt modelId="{22AB01DA-4851-4E68-8956-79B1DDFDE783}" type="pres">
      <dgm:prSet presAssocID="{C74CE175-2B62-4263-BAFD-9FDB232EC267}" presName="parentLin" presStyleCnt="0"/>
      <dgm:spPr/>
    </dgm:pt>
    <dgm:pt modelId="{47F546B1-236B-4181-9499-7AA596E8420B}" type="pres">
      <dgm:prSet presAssocID="{C74CE175-2B62-4263-BAFD-9FDB232EC267}" presName="parentLeftMargin" presStyleLbl="node1" presStyleIdx="6" presStyleCnt="10"/>
      <dgm:spPr/>
      <dgm:t>
        <a:bodyPr/>
        <a:lstStyle/>
        <a:p>
          <a:endParaRPr lang="es-EC"/>
        </a:p>
      </dgm:t>
    </dgm:pt>
    <dgm:pt modelId="{19F5D3E5-9E2D-4D18-B051-6D4B0B24ABB6}" type="pres">
      <dgm:prSet presAssocID="{C74CE175-2B62-4263-BAFD-9FDB232EC267}" presName="parentText" presStyleLbl="node1" presStyleIdx="7" presStyleCnt="10" custScaleX="125284" custScaleY="151318">
        <dgm:presLayoutVars>
          <dgm:chMax val="0"/>
          <dgm:bulletEnabled val="1"/>
        </dgm:presLayoutVars>
      </dgm:prSet>
      <dgm:spPr/>
      <dgm:t>
        <a:bodyPr/>
        <a:lstStyle/>
        <a:p>
          <a:endParaRPr lang="es-EC"/>
        </a:p>
      </dgm:t>
    </dgm:pt>
    <dgm:pt modelId="{9866EFFD-F09B-4737-8F46-8CCD2D1F53AC}" type="pres">
      <dgm:prSet presAssocID="{C74CE175-2B62-4263-BAFD-9FDB232EC267}" presName="negativeSpace" presStyleCnt="0"/>
      <dgm:spPr/>
    </dgm:pt>
    <dgm:pt modelId="{FA224919-07AD-4B86-90D0-350E314668CD}" type="pres">
      <dgm:prSet presAssocID="{C74CE175-2B62-4263-BAFD-9FDB232EC267}" presName="childText" presStyleLbl="conFgAcc1" presStyleIdx="7" presStyleCnt="10">
        <dgm:presLayoutVars>
          <dgm:bulletEnabled val="1"/>
        </dgm:presLayoutVars>
      </dgm:prSet>
      <dgm:spPr/>
    </dgm:pt>
    <dgm:pt modelId="{A674B311-03C5-458D-9DFC-9D182C2F92C9}" type="pres">
      <dgm:prSet presAssocID="{B280CB78-E1FA-40C9-876B-0511EF06E4D9}" presName="spaceBetweenRectangles" presStyleCnt="0"/>
      <dgm:spPr/>
    </dgm:pt>
    <dgm:pt modelId="{9929B2FB-1C8C-40BC-BB1F-76593BB3C322}" type="pres">
      <dgm:prSet presAssocID="{E42AB5C5-62BD-4A2F-8F6E-32D52A4916BB}" presName="parentLin" presStyleCnt="0"/>
      <dgm:spPr/>
    </dgm:pt>
    <dgm:pt modelId="{DBE79D28-F973-4721-BCB3-D81357411B00}" type="pres">
      <dgm:prSet presAssocID="{E42AB5C5-62BD-4A2F-8F6E-32D52A4916BB}" presName="parentLeftMargin" presStyleLbl="node1" presStyleIdx="7" presStyleCnt="10"/>
      <dgm:spPr/>
      <dgm:t>
        <a:bodyPr/>
        <a:lstStyle/>
        <a:p>
          <a:endParaRPr lang="es-EC"/>
        </a:p>
      </dgm:t>
    </dgm:pt>
    <dgm:pt modelId="{2B492E23-A8F6-4B97-94AE-AE7ACC66845A}" type="pres">
      <dgm:prSet presAssocID="{E42AB5C5-62BD-4A2F-8F6E-32D52A4916BB}" presName="parentText" presStyleLbl="node1" presStyleIdx="8" presStyleCnt="10" custScaleX="125284" custScaleY="151318">
        <dgm:presLayoutVars>
          <dgm:chMax val="0"/>
          <dgm:bulletEnabled val="1"/>
        </dgm:presLayoutVars>
      </dgm:prSet>
      <dgm:spPr/>
      <dgm:t>
        <a:bodyPr/>
        <a:lstStyle/>
        <a:p>
          <a:endParaRPr lang="es-EC"/>
        </a:p>
      </dgm:t>
    </dgm:pt>
    <dgm:pt modelId="{D77CD28E-CC76-4A9F-9CF3-CB7165A70727}" type="pres">
      <dgm:prSet presAssocID="{E42AB5C5-62BD-4A2F-8F6E-32D52A4916BB}" presName="negativeSpace" presStyleCnt="0"/>
      <dgm:spPr/>
    </dgm:pt>
    <dgm:pt modelId="{F83072CE-1CC0-4DA7-863B-EA3FBF8329CF}" type="pres">
      <dgm:prSet presAssocID="{E42AB5C5-62BD-4A2F-8F6E-32D52A4916BB}" presName="childText" presStyleLbl="conFgAcc1" presStyleIdx="8" presStyleCnt="10">
        <dgm:presLayoutVars>
          <dgm:bulletEnabled val="1"/>
        </dgm:presLayoutVars>
      </dgm:prSet>
      <dgm:spPr/>
    </dgm:pt>
    <dgm:pt modelId="{D9671E18-388F-4C3E-A597-7F4CB47AE78B}" type="pres">
      <dgm:prSet presAssocID="{DD39FAD9-AACE-4869-9482-B4BD2EB8CE5C}" presName="spaceBetweenRectangles" presStyleCnt="0"/>
      <dgm:spPr/>
    </dgm:pt>
    <dgm:pt modelId="{6BEA5D2F-670D-453F-B2C4-0A8BB438656A}" type="pres">
      <dgm:prSet presAssocID="{AFE74F3A-D231-43C5-ADF8-466C5A24F0DE}" presName="parentLin" presStyleCnt="0"/>
      <dgm:spPr/>
    </dgm:pt>
    <dgm:pt modelId="{9C963207-B329-4974-B78A-30C1087A14D1}" type="pres">
      <dgm:prSet presAssocID="{AFE74F3A-D231-43C5-ADF8-466C5A24F0DE}" presName="parentLeftMargin" presStyleLbl="node1" presStyleIdx="8" presStyleCnt="10"/>
      <dgm:spPr/>
      <dgm:t>
        <a:bodyPr/>
        <a:lstStyle/>
        <a:p>
          <a:endParaRPr lang="es-EC"/>
        </a:p>
      </dgm:t>
    </dgm:pt>
    <dgm:pt modelId="{BC263486-53E3-4F7D-9A1D-4B575B8AA1D3}" type="pres">
      <dgm:prSet presAssocID="{AFE74F3A-D231-43C5-ADF8-466C5A24F0DE}" presName="parentText" presStyleLbl="node1" presStyleIdx="9" presStyleCnt="10" custScaleX="125284" custScaleY="151318">
        <dgm:presLayoutVars>
          <dgm:chMax val="0"/>
          <dgm:bulletEnabled val="1"/>
        </dgm:presLayoutVars>
      </dgm:prSet>
      <dgm:spPr/>
      <dgm:t>
        <a:bodyPr/>
        <a:lstStyle/>
        <a:p>
          <a:endParaRPr lang="es-EC"/>
        </a:p>
      </dgm:t>
    </dgm:pt>
    <dgm:pt modelId="{D1C028E7-7433-4009-B680-37E483F3F22A}" type="pres">
      <dgm:prSet presAssocID="{AFE74F3A-D231-43C5-ADF8-466C5A24F0DE}" presName="negativeSpace" presStyleCnt="0"/>
      <dgm:spPr/>
    </dgm:pt>
    <dgm:pt modelId="{CFF3081A-BE33-4DDE-8221-33B50EA2073E}" type="pres">
      <dgm:prSet presAssocID="{AFE74F3A-D231-43C5-ADF8-466C5A24F0DE}" presName="childText" presStyleLbl="conFgAcc1" presStyleIdx="9" presStyleCnt="10">
        <dgm:presLayoutVars>
          <dgm:bulletEnabled val="1"/>
        </dgm:presLayoutVars>
      </dgm:prSet>
      <dgm:spPr/>
    </dgm:pt>
  </dgm:ptLst>
  <dgm:cxnLst>
    <dgm:cxn modelId="{DB5C74CA-3BCE-4D38-A119-573E727BC4BE}" srcId="{5645EFEF-752D-474D-8BF8-C879AB148971}" destId="{D3B8F7E9-FA94-4B85-BEDE-67D1EC6E6FDE}" srcOrd="5" destOrd="0" parTransId="{2AD1746B-9A6C-4033-99B9-65A20BE8AD8E}" sibTransId="{4D9DA8E8-9F02-41BC-BD11-8C950568B179}"/>
    <dgm:cxn modelId="{2CC640D9-D237-45E4-BA1D-8DB9205A731D}" type="presOf" srcId="{AFE74F3A-D231-43C5-ADF8-466C5A24F0DE}" destId="{BC263486-53E3-4F7D-9A1D-4B575B8AA1D3}" srcOrd="1" destOrd="0" presId="urn:microsoft.com/office/officeart/2005/8/layout/list1"/>
    <dgm:cxn modelId="{C41505F3-D00D-4F51-838A-40722394C1FA}" srcId="{5645EFEF-752D-474D-8BF8-C879AB148971}" destId="{D3760A5C-8937-42ED-A29C-A3CE5B34F386}" srcOrd="4" destOrd="0" parTransId="{6B03AECC-D3C1-42C5-BE43-62DBF6EA03EB}" sibTransId="{B5160092-E2FA-4A89-8E81-32863E43A076}"/>
    <dgm:cxn modelId="{1B8D42A3-36B8-40FD-B1E5-591868C55208}" type="presOf" srcId="{3BF9D60B-F032-4D72-80F4-CABECDE814ED}" destId="{30D97798-9B41-4582-AD93-EFF44AB0CB3E}" srcOrd="0" destOrd="0" presId="urn:microsoft.com/office/officeart/2005/8/layout/list1"/>
    <dgm:cxn modelId="{496362C0-2149-454B-A51E-CD817DD8C878}" type="presOf" srcId="{4060A33F-B485-4655-AED9-6DD2E163CFAC}" destId="{483B19D6-5C4C-4B19-8211-7809C837BF48}" srcOrd="0" destOrd="0" presId="urn:microsoft.com/office/officeart/2005/8/layout/list1"/>
    <dgm:cxn modelId="{D6EF38F9-6F29-4DD9-9754-8401DD5A52CC}" type="presOf" srcId="{624F1306-FDE3-428C-ACBC-9E916913F080}" destId="{C3511200-587A-4FDF-950B-A9BD12A6848C}" srcOrd="0" destOrd="0" presId="urn:microsoft.com/office/officeart/2005/8/layout/list1"/>
    <dgm:cxn modelId="{ADC0954A-7EE6-4534-95FD-86BF094EA422}" srcId="{5645EFEF-752D-474D-8BF8-C879AB148971}" destId="{C74CE175-2B62-4263-BAFD-9FDB232EC267}" srcOrd="7" destOrd="0" parTransId="{629465E9-D660-4F7A-BA58-E4946F050DC1}" sibTransId="{B280CB78-E1FA-40C9-876B-0511EF06E4D9}"/>
    <dgm:cxn modelId="{BA13ABD4-8313-4CAA-928B-ED833E19C6AA}" type="presOf" srcId="{C74CE175-2B62-4263-BAFD-9FDB232EC267}" destId="{19F5D3E5-9E2D-4D18-B051-6D4B0B24ABB6}" srcOrd="1" destOrd="0" presId="urn:microsoft.com/office/officeart/2005/8/layout/list1"/>
    <dgm:cxn modelId="{DB2915FE-A965-482A-9284-D669218AB4DE}" srcId="{5645EFEF-752D-474D-8BF8-C879AB148971}" destId="{624F1306-FDE3-428C-ACBC-9E916913F080}" srcOrd="1" destOrd="0" parTransId="{01E72634-B33C-4010-80BE-00CDECD0D400}" sibTransId="{DB1A910D-D729-4807-A121-D7B975B85A68}"/>
    <dgm:cxn modelId="{BFDFAE9D-27FE-4FA9-82F0-CBCB277A4807}" type="presOf" srcId="{AFE74F3A-D231-43C5-ADF8-466C5A24F0DE}" destId="{9C963207-B329-4974-B78A-30C1087A14D1}" srcOrd="0" destOrd="0" presId="urn:microsoft.com/office/officeart/2005/8/layout/list1"/>
    <dgm:cxn modelId="{9137B1A3-2ED1-4DDB-8B9D-7BF67572D6D3}" type="presOf" srcId="{D3760A5C-8937-42ED-A29C-A3CE5B34F386}" destId="{F2AE71C9-BDC0-414B-B94A-E9817E2E8F7F}" srcOrd="1" destOrd="0" presId="urn:microsoft.com/office/officeart/2005/8/layout/list1"/>
    <dgm:cxn modelId="{DAFCA4F3-3095-42D0-A2CF-3DE6D46C52F6}" srcId="{5645EFEF-752D-474D-8BF8-C879AB148971}" destId="{3BF9D60B-F032-4D72-80F4-CABECDE814ED}" srcOrd="0" destOrd="0" parTransId="{5388DCF2-6630-468C-BBFD-07A0A6F4A369}" sibTransId="{5DB76A2D-B526-4C06-BEC3-1BC43EF890DE}"/>
    <dgm:cxn modelId="{9DEDCCD8-2E58-4094-9D50-CD1F15EF51B8}" type="presOf" srcId="{D3B8F7E9-FA94-4B85-BEDE-67D1EC6E6FDE}" destId="{25234672-12C0-4963-BCDA-0901B257F83F}" srcOrd="1" destOrd="0" presId="urn:microsoft.com/office/officeart/2005/8/layout/list1"/>
    <dgm:cxn modelId="{965884B8-FAFC-4414-96CB-3A0FCC8ECFE0}" srcId="{5645EFEF-752D-474D-8BF8-C879AB148971}" destId="{AFE74F3A-D231-43C5-ADF8-466C5A24F0DE}" srcOrd="9" destOrd="0" parTransId="{6294E20E-EC74-4B3F-83E6-B672C7D2644A}" sibTransId="{6EADF704-525C-436A-B57B-3B1172B50662}"/>
    <dgm:cxn modelId="{A06B2800-B072-4AD8-AAB1-1F90A23E2F1B}" type="presOf" srcId="{D3760A5C-8937-42ED-A29C-A3CE5B34F386}" destId="{48AD32FE-8010-4E8B-B330-C13239435075}" srcOrd="0" destOrd="0" presId="urn:microsoft.com/office/officeart/2005/8/layout/list1"/>
    <dgm:cxn modelId="{48AD5CD1-67A0-4F55-97CF-577133ACA71D}" type="presOf" srcId="{E42AB5C5-62BD-4A2F-8F6E-32D52A4916BB}" destId="{2B492E23-A8F6-4B97-94AE-AE7ACC66845A}" srcOrd="1" destOrd="0" presId="urn:microsoft.com/office/officeart/2005/8/layout/list1"/>
    <dgm:cxn modelId="{CD784BB1-ED10-4046-8287-677D73658F07}" type="presOf" srcId="{D3B8F7E9-FA94-4B85-BEDE-67D1EC6E6FDE}" destId="{506E6F29-3614-4978-805C-2066888B19C8}" srcOrd="0" destOrd="0" presId="urn:microsoft.com/office/officeart/2005/8/layout/list1"/>
    <dgm:cxn modelId="{9AC24A24-83BE-45A8-B6CE-5323373CD5AE}" type="presOf" srcId="{3BF9D60B-F032-4D72-80F4-CABECDE814ED}" destId="{22E4E921-F5EC-4419-8F60-90D3E01311AF}" srcOrd="1" destOrd="0" presId="urn:microsoft.com/office/officeart/2005/8/layout/list1"/>
    <dgm:cxn modelId="{B6E620D6-38AF-4FA9-A0C6-73D07E344BE0}" srcId="{5645EFEF-752D-474D-8BF8-C879AB148971}" destId="{31450984-9338-4AE9-80FB-D221714F671E}" srcOrd="3" destOrd="0" parTransId="{D3F6F5CE-4306-4138-806C-8316891831A0}" sibTransId="{9EF54707-1E85-44E9-850E-7B95329BAC57}"/>
    <dgm:cxn modelId="{C4FCA24C-B511-4F92-91FC-E7980A7E554C}" srcId="{5645EFEF-752D-474D-8BF8-C879AB148971}" destId="{5D6EE85F-CB29-48F3-93E9-0A12EB842ADF}" srcOrd="6" destOrd="0" parTransId="{541AF361-11F3-4D1D-86C7-DB65FDAE4634}" sibTransId="{539BB762-F5BD-456C-8357-0F49F2D017FE}"/>
    <dgm:cxn modelId="{80B0AF8D-E0D2-450E-B893-2BACD1BA91A8}" type="presOf" srcId="{31450984-9338-4AE9-80FB-D221714F671E}" destId="{44E25311-673E-4706-A320-AC67F007FD6C}" srcOrd="0" destOrd="0" presId="urn:microsoft.com/office/officeart/2005/8/layout/list1"/>
    <dgm:cxn modelId="{2C6D0F39-32DF-4CAC-AFFD-DDE66A582BEB}" type="presOf" srcId="{31450984-9338-4AE9-80FB-D221714F671E}" destId="{C9BEF312-F242-4F00-AE81-CB0F082B0299}" srcOrd="1" destOrd="0" presId="urn:microsoft.com/office/officeart/2005/8/layout/list1"/>
    <dgm:cxn modelId="{CE2CF1F3-48E2-414E-8F4F-40417882314C}" srcId="{5645EFEF-752D-474D-8BF8-C879AB148971}" destId="{E42AB5C5-62BD-4A2F-8F6E-32D52A4916BB}" srcOrd="8" destOrd="0" parTransId="{4E236B4B-8310-46C6-864A-F746815EA4AE}" sibTransId="{DD39FAD9-AACE-4869-9482-B4BD2EB8CE5C}"/>
    <dgm:cxn modelId="{2E800E9A-D080-4354-8064-1A9A86BF3FF0}" type="presOf" srcId="{5D6EE85F-CB29-48F3-93E9-0A12EB842ADF}" destId="{1E9A5CEF-BA0E-47AA-94E3-FA81D81511BA}" srcOrd="0" destOrd="0" presId="urn:microsoft.com/office/officeart/2005/8/layout/list1"/>
    <dgm:cxn modelId="{DEE28C08-2C11-4952-878D-A271F465C193}" type="presOf" srcId="{5D6EE85F-CB29-48F3-93E9-0A12EB842ADF}" destId="{B88FBCF5-7BE7-449E-8976-34AC7ED19E18}" srcOrd="1" destOrd="0" presId="urn:microsoft.com/office/officeart/2005/8/layout/list1"/>
    <dgm:cxn modelId="{D0B7D70F-712A-4069-A7AB-DB1321C732BE}" type="presOf" srcId="{5645EFEF-752D-474D-8BF8-C879AB148971}" destId="{D1E73AF5-D3FC-494E-930D-418A88297485}" srcOrd="0" destOrd="0" presId="urn:microsoft.com/office/officeart/2005/8/layout/list1"/>
    <dgm:cxn modelId="{C22A6EBA-20E5-445B-A6BA-635812DCC206}" type="presOf" srcId="{C74CE175-2B62-4263-BAFD-9FDB232EC267}" destId="{47F546B1-236B-4181-9499-7AA596E8420B}" srcOrd="0" destOrd="0" presId="urn:microsoft.com/office/officeart/2005/8/layout/list1"/>
    <dgm:cxn modelId="{2336C8DB-3352-4637-A84D-210A990CD00B}" srcId="{5645EFEF-752D-474D-8BF8-C879AB148971}" destId="{4060A33F-B485-4655-AED9-6DD2E163CFAC}" srcOrd="2" destOrd="0" parTransId="{DB5A18BC-5DD9-486F-A763-0356F96B51DA}" sibTransId="{7518BC07-6A19-48B8-AEB0-789DC217CF24}"/>
    <dgm:cxn modelId="{A0541019-F9B6-497D-BC43-C822C7ADD702}" type="presOf" srcId="{4060A33F-B485-4655-AED9-6DD2E163CFAC}" destId="{4B3643EF-2FBC-4575-B3E3-D8251CF2B85D}" srcOrd="1" destOrd="0" presId="urn:microsoft.com/office/officeart/2005/8/layout/list1"/>
    <dgm:cxn modelId="{017CD432-1B17-4882-94EF-3E4BAA0F7A58}" type="presOf" srcId="{E42AB5C5-62BD-4A2F-8F6E-32D52A4916BB}" destId="{DBE79D28-F973-4721-BCB3-D81357411B00}" srcOrd="0" destOrd="0" presId="urn:microsoft.com/office/officeart/2005/8/layout/list1"/>
    <dgm:cxn modelId="{ED89BA90-2DBD-4F34-AA02-CD72064644C9}" type="presOf" srcId="{624F1306-FDE3-428C-ACBC-9E916913F080}" destId="{71925C8C-E453-465E-AB38-90617FE47D8B}" srcOrd="1" destOrd="0" presId="urn:microsoft.com/office/officeart/2005/8/layout/list1"/>
    <dgm:cxn modelId="{9326E2F3-15D9-4B0A-A8AD-245A750E0F7C}" type="presParOf" srcId="{D1E73AF5-D3FC-494E-930D-418A88297485}" destId="{2A10F3FD-1D17-49C4-9627-48ADAEFB005D}" srcOrd="0" destOrd="0" presId="urn:microsoft.com/office/officeart/2005/8/layout/list1"/>
    <dgm:cxn modelId="{08217611-F533-4790-BD76-5928A4D2BB98}" type="presParOf" srcId="{2A10F3FD-1D17-49C4-9627-48ADAEFB005D}" destId="{30D97798-9B41-4582-AD93-EFF44AB0CB3E}" srcOrd="0" destOrd="0" presId="urn:microsoft.com/office/officeart/2005/8/layout/list1"/>
    <dgm:cxn modelId="{385A4353-AF33-4758-BEC0-9E8EE1398E06}" type="presParOf" srcId="{2A10F3FD-1D17-49C4-9627-48ADAEFB005D}" destId="{22E4E921-F5EC-4419-8F60-90D3E01311AF}" srcOrd="1" destOrd="0" presId="urn:microsoft.com/office/officeart/2005/8/layout/list1"/>
    <dgm:cxn modelId="{A5AC6D19-ED7D-4D12-9F15-9100245E5629}" type="presParOf" srcId="{D1E73AF5-D3FC-494E-930D-418A88297485}" destId="{22B1BCBC-C663-4F98-92AE-8F87FA871721}" srcOrd="1" destOrd="0" presId="urn:microsoft.com/office/officeart/2005/8/layout/list1"/>
    <dgm:cxn modelId="{7521DB4D-0EF9-4B4B-A7CF-0A757255FDDF}" type="presParOf" srcId="{D1E73AF5-D3FC-494E-930D-418A88297485}" destId="{B096930A-7A00-480F-8720-008AE6B77947}" srcOrd="2" destOrd="0" presId="urn:microsoft.com/office/officeart/2005/8/layout/list1"/>
    <dgm:cxn modelId="{62D9679B-1594-4F6D-8AFA-AE0E6538193D}" type="presParOf" srcId="{D1E73AF5-D3FC-494E-930D-418A88297485}" destId="{6296A228-4829-4D28-8FD0-566E6F513A0A}" srcOrd="3" destOrd="0" presId="urn:microsoft.com/office/officeart/2005/8/layout/list1"/>
    <dgm:cxn modelId="{679EF5F9-FC91-4451-BC1A-DFDDBB498872}" type="presParOf" srcId="{D1E73AF5-D3FC-494E-930D-418A88297485}" destId="{A0F16E86-A5C7-400E-B82B-B19A38102350}" srcOrd="4" destOrd="0" presId="urn:microsoft.com/office/officeart/2005/8/layout/list1"/>
    <dgm:cxn modelId="{9730DAC5-97B6-431A-B1ED-628DF615FE94}" type="presParOf" srcId="{A0F16E86-A5C7-400E-B82B-B19A38102350}" destId="{C3511200-587A-4FDF-950B-A9BD12A6848C}" srcOrd="0" destOrd="0" presId="urn:microsoft.com/office/officeart/2005/8/layout/list1"/>
    <dgm:cxn modelId="{BF39A84B-E3D5-467E-975A-BA6856734FFB}" type="presParOf" srcId="{A0F16E86-A5C7-400E-B82B-B19A38102350}" destId="{71925C8C-E453-465E-AB38-90617FE47D8B}" srcOrd="1" destOrd="0" presId="urn:microsoft.com/office/officeart/2005/8/layout/list1"/>
    <dgm:cxn modelId="{59B5F28F-2F98-4B30-A690-3A4539F3576E}" type="presParOf" srcId="{D1E73AF5-D3FC-494E-930D-418A88297485}" destId="{47347F19-A781-425C-B2B2-6597884E35A3}" srcOrd="5" destOrd="0" presId="urn:microsoft.com/office/officeart/2005/8/layout/list1"/>
    <dgm:cxn modelId="{8769EFA2-6CC6-422C-9092-19D32F0086F3}" type="presParOf" srcId="{D1E73AF5-D3FC-494E-930D-418A88297485}" destId="{079997A5-BDB8-4600-B5E0-24937BA0ACB7}" srcOrd="6" destOrd="0" presId="urn:microsoft.com/office/officeart/2005/8/layout/list1"/>
    <dgm:cxn modelId="{D1B1C227-715C-4B66-8BD4-98E607AAE0C0}" type="presParOf" srcId="{D1E73AF5-D3FC-494E-930D-418A88297485}" destId="{362498DB-C7B8-4226-B558-64506CCB31DC}" srcOrd="7" destOrd="0" presId="urn:microsoft.com/office/officeart/2005/8/layout/list1"/>
    <dgm:cxn modelId="{FB037C99-5666-4208-B9A4-7B083FC4394E}" type="presParOf" srcId="{D1E73AF5-D3FC-494E-930D-418A88297485}" destId="{2C0AE411-75C1-418B-8052-2A4DBB25B58E}" srcOrd="8" destOrd="0" presId="urn:microsoft.com/office/officeart/2005/8/layout/list1"/>
    <dgm:cxn modelId="{DE63B814-0345-42E2-A357-BCCBEDC73287}" type="presParOf" srcId="{2C0AE411-75C1-418B-8052-2A4DBB25B58E}" destId="{483B19D6-5C4C-4B19-8211-7809C837BF48}" srcOrd="0" destOrd="0" presId="urn:microsoft.com/office/officeart/2005/8/layout/list1"/>
    <dgm:cxn modelId="{A585C996-8643-4B67-8134-431EB491E8BF}" type="presParOf" srcId="{2C0AE411-75C1-418B-8052-2A4DBB25B58E}" destId="{4B3643EF-2FBC-4575-B3E3-D8251CF2B85D}" srcOrd="1" destOrd="0" presId="urn:microsoft.com/office/officeart/2005/8/layout/list1"/>
    <dgm:cxn modelId="{0C31B97D-BB84-4599-87CF-D6519A8A21B0}" type="presParOf" srcId="{D1E73AF5-D3FC-494E-930D-418A88297485}" destId="{78E85A9B-D211-4415-B824-0D51FC87CD28}" srcOrd="9" destOrd="0" presId="urn:microsoft.com/office/officeart/2005/8/layout/list1"/>
    <dgm:cxn modelId="{F2129827-3640-40A1-92F5-BC75AE93DCF5}" type="presParOf" srcId="{D1E73AF5-D3FC-494E-930D-418A88297485}" destId="{F5E00534-891F-4100-8DD1-9772277E6DED}" srcOrd="10" destOrd="0" presId="urn:microsoft.com/office/officeart/2005/8/layout/list1"/>
    <dgm:cxn modelId="{6C378B72-8416-4EC1-92F4-CF9C583A6E3E}" type="presParOf" srcId="{D1E73AF5-D3FC-494E-930D-418A88297485}" destId="{31E23F40-97BE-49E5-849C-8B79B5A9731A}" srcOrd="11" destOrd="0" presId="urn:microsoft.com/office/officeart/2005/8/layout/list1"/>
    <dgm:cxn modelId="{334C9E42-199B-476E-88DE-BED38B1E05D1}" type="presParOf" srcId="{D1E73AF5-D3FC-494E-930D-418A88297485}" destId="{BD53897C-D830-4FFA-8632-4D62C31B2E2F}" srcOrd="12" destOrd="0" presId="urn:microsoft.com/office/officeart/2005/8/layout/list1"/>
    <dgm:cxn modelId="{5709897A-E070-4511-9FF2-82D85F96580A}" type="presParOf" srcId="{BD53897C-D830-4FFA-8632-4D62C31B2E2F}" destId="{44E25311-673E-4706-A320-AC67F007FD6C}" srcOrd="0" destOrd="0" presId="urn:microsoft.com/office/officeart/2005/8/layout/list1"/>
    <dgm:cxn modelId="{1A8FF79E-F25C-4F77-9818-59204B3C86FE}" type="presParOf" srcId="{BD53897C-D830-4FFA-8632-4D62C31B2E2F}" destId="{C9BEF312-F242-4F00-AE81-CB0F082B0299}" srcOrd="1" destOrd="0" presId="urn:microsoft.com/office/officeart/2005/8/layout/list1"/>
    <dgm:cxn modelId="{2CA538B1-B3FF-48CD-AD61-7F2A3DF879DC}" type="presParOf" srcId="{D1E73AF5-D3FC-494E-930D-418A88297485}" destId="{42990093-7FD1-4777-8087-81E0358D8776}" srcOrd="13" destOrd="0" presId="urn:microsoft.com/office/officeart/2005/8/layout/list1"/>
    <dgm:cxn modelId="{6DB0EF17-5F8F-46E8-8A13-46CD5EA5EFAD}" type="presParOf" srcId="{D1E73AF5-D3FC-494E-930D-418A88297485}" destId="{8EBE5816-9DCD-4792-89AC-91504D891848}" srcOrd="14" destOrd="0" presId="urn:microsoft.com/office/officeart/2005/8/layout/list1"/>
    <dgm:cxn modelId="{04A85D76-C369-4BAA-868D-72351907C3C9}" type="presParOf" srcId="{D1E73AF5-D3FC-494E-930D-418A88297485}" destId="{E51504E9-2125-4582-9373-1F61546A3216}" srcOrd="15" destOrd="0" presId="urn:microsoft.com/office/officeart/2005/8/layout/list1"/>
    <dgm:cxn modelId="{A5E89B57-D3A4-4455-906E-B57A592044F1}" type="presParOf" srcId="{D1E73AF5-D3FC-494E-930D-418A88297485}" destId="{A963B8F7-3368-40D4-8461-F5E8AB1C79E8}" srcOrd="16" destOrd="0" presId="urn:microsoft.com/office/officeart/2005/8/layout/list1"/>
    <dgm:cxn modelId="{912D9722-0450-44F8-8159-DDE1C50D8552}" type="presParOf" srcId="{A963B8F7-3368-40D4-8461-F5E8AB1C79E8}" destId="{48AD32FE-8010-4E8B-B330-C13239435075}" srcOrd="0" destOrd="0" presId="urn:microsoft.com/office/officeart/2005/8/layout/list1"/>
    <dgm:cxn modelId="{200EE710-0246-46EC-BF68-5177C65744E8}" type="presParOf" srcId="{A963B8F7-3368-40D4-8461-F5E8AB1C79E8}" destId="{F2AE71C9-BDC0-414B-B94A-E9817E2E8F7F}" srcOrd="1" destOrd="0" presId="urn:microsoft.com/office/officeart/2005/8/layout/list1"/>
    <dgm:cxn modelId="{EDED0811-0ECE-4755-AEC3-F71627C4CB67}" type="presParOf" srcId="{D1E73AF5-D3FC-494E-930D-418A88297485}" destId="{674124C6-ADCB-423D-A474-1D284BBC6F7D}" srcOrd="17" destOrd="0" presId="urn:microsoft.com/office/officeart/2005/8/layout/list1"/>
    <dgm:cxn modelId="{85645865-F94E-4924-8F9D-D78281DDE5E2}" type="presParOf" srcId="{D1E73AF5-D3FC-494E-930D-418A88297485}" destId="{D5930BAE-8080-47AE-82D8-A2D8AD949CEB}" srcOrd="18" destOrd="0" presId="urn:microsoft.com/office/officeart/2005/8/layout/list1"/>
    <dgm:cxn modelId="{A0141147-A8C5-4F27-AB79-10007468A21B}" type="presParOf" srcId="{D1E73AF5-D3FC-494E-930D-418A88297485}" destId="{B641140E-29CD-4573-A29B-4C386951D421}" srcOrd="19" destOrd="0" presId="urn:microsoft.com/office/officeart/2005/8/layout/list1"/>
    <dgm:cxn modelId="{F1D5BE6E-DB1B-4B6B-A0A2-CA15559EA34E}" type="presParOf" srcId="{D1E73AF5-D3FC-494E-930D-418A88297485}" destId="{D0ACB33E-5D66-4183-A069-0BDCC675FD93}" srcOrd="20" destOrd="0" presId="urn:microsoft.com/office/officeart/2005/8/layout/list1"/>
    <dgm:cxn modelId="{E5E6F755-39D6-4D03-B057-30B5A26DDC6D}" type="presParOf" srcId="{D0ACB33E-5D66-4183-A069-0BDCC675FD93}" destId="{506E6F29-3614-4978-805C-2066888B19C8}" srcOrd="0" destOrd="0" presId="urn:microsoft.com/office/officeart/2005/8/layout/list1"/>
    <dgm:cxn modelId="{0CC264BE-22D9-4CCB-9EAC-89F3ECF5915D}" type="presParOf" srcId="{D0ACB33E-5D66-4183-A069-0BDCC675FD93}" destId="{25234672-12C0-4963-BCDA-0901B257F83F}" srcOrd="1" destOrd="0" presId="urn:microsoft.com/office/officeart/2005/8/layout/list1"/>
    <dgm:cxn modelId="{E457722A-2CDC-4B91-829A-9FB9E83FE300}" type="presParOf" srcId="{D1E73AF5-D3FC-494E-930D-418A88297485}" destId="{C7C9BED8-BC1F-4326-9098-F6CED240A963}" srcOrd="21" destOrd="0" presId="urn:microsoft.com/office/officeart/2005/8/layout/list1"/>
    <dgm:cxn modelId="{507083A2-C6B3-421B-BD8D-9ECCB1B2219E}" type="presParOf" srcId="{D1E73AF5-D3FC-494E-930D-418A88297485}" destId="{73130520-39C5-4474-8F90-D71684D4EC83}" srcOrd="22" destOrd="0" presId="urn:microsoft.com/office/officeart/2005/8/layout/list1"/>
    <dgm:cxn modelId="{9CBE8B54-2031-4084-98C7-6412FC14298E}" type="presParOf" srcId="{D1E73AF5-D3FC-494E-930D-418A88297485}" destId="{CEFC7CB5-7044-4FD2-A341-95BAE4B0310A}" srcOrd="23" destOrd="0" presId="urn:microsoft.com/office/officeart/2005/8/layout/list1"/>
    <dgm:cxn modelId="{C73E87CB-36F8-423C-B1EC-B8B76D143325}" type="presParOf" srcId="{D1E73AF5-D3FC-494E-930D-418A88297485}" destId="{E159029E-2747-4E4C-89B1-0B98BCFA9116}" srcOrd="24" destOrd="0" presId="urn:microsoft.com/office/officeart/2005/8/layout/list1"/>
    <dgm:cxn modelId="{55724F81-EC47-4813-B498-C1B3FFA3D9E3}" type="presParOf" srcId="{E159029E-2747-4E4C-89B1-0B98BCFA9116}" destId="{1E9A5CEF-BA0E-47AA-94E3-FA81D81511BA}" srcOrd="0" destOrd="0" presId="urn:microsoft.com/office/officeart/2005/8/layout/list1"/>
    <dgm:cxn modelId="{0F0BAB5B-23E6-4E4C-8118-A563F62043F2}" type="presParOf" srcId="{E159029E-2747-4E4C-89B1-0B98BCFA9116}" destId="{B88FBCF5-7BE7-449E-8976-34AC7ED19E18}" srcOrd="1" destOrd="0" presId="urn:microsoft.com/office/officeart/2005/8/layout/list1"/>
    <dgm:cxn modelId="{B61A4347-DBA5-4B4B-B2AF-C951778C0F91}" type="presParOf" srcId="{D1E73AF5-D3FC-494E-930D-418A88297485}" destId="{8438878F-B7CA-4210-968A-2932063B924F}" srcOrd="25" destOrd="0" presId="urn:microsoft.com/office/officeart/2005/8/layout/list1"/>
    <dgm:cxn modelId="{D5AF579F-D398-411C-BBEF-8AB81D26DF74}" type="presParOf" srcId="{D1E73AF5-D3FC-494E-930D-418A88297485}" destId="{F91BC244-5FA4-4247-B8E1-FB5C89AA3F04}" srcOrd="26" destOrd="0" presId="urn:microsoft.com/office/officeart/2005/8/layout/list1"/>
    <dgm:cxn modelId="{E601BA7D-CCAF-4174-B3CC-5A2BE2761F9F}" type="presParOf" srcId="{D1E73AF5-D3FC-494E-930D-418A88297485}" destId="{1518D963-BA4B-451C-B81A-1E3FC43E3B01}" srcOrd="27" destOrd="0" presId="urn:microsoft.com/office/officeart/2005/8/layout/list1"/>
    <dgm:cxn modelId="{3DF81954-95E6-4DC2-8395-05E32F2C77DC}" type="presParOf" srcId="{D1E73AF5-D3FC-494E-930D-418A88297485}" destId="{22AB01DA-4851-4E68-8956-79B1DDFDE783}" srcOrd="28" destOrd="0" presId="urn:microsoft.com/office/officeart/2005/8/layout/list1"/>
    <dgm:cxn modelId="{284EC168-C42D-4654-8638-37ECA1E7C5A1}" type="presParOf" srcId="{22AB01DA-4851-4E68-8956-79B1DDFDE783}" destId="{47F546B1-236B-4181-9499-7AA596E8420B}" srcOrd="0" destOrd="0" presId="urn:microsoft.com/office/officeart/2005/8/layout/list1"/>
    <dgm:cxn modelId="{98871B01-D96A-4421-AE8A-840FFF7EAB6C}" type="presParOf" srcId="{22AB01DA-4851-4E68-8956-79B1DDFDE783}" destId="{19F5D3E5-9E2D-4D18-B051-6D4B0B24ABB6}" srcOrd="1" destOrd="0" presId="urn:microsoft.com/office/officeart/2005/8/layout/list1"/>
    <dgm:cxn modelId="{DDC655E6-5BED-466C-8146-3DF8916CD98F}" type="presParOf" srcId="{D1E73AF5-D3FC-494E-930D-418A88297485}" destId="{9866EFFD-F09B-4737-8F46-8CCD2D1F53AC}" srcOrd="29" destOrd="0" presId="urn:microsoft.com/office/officeart/2005/8/layout/list1"/>
    <dgm:cxn modelId="{1663EA14-E451-45E8-8699-7EDCEE09F1F1}" type="presParOf" srcId="{D1E73AF5-D3FC-494E-930D-418A88297485}" destId="{FA224919-07AD-4B86-90D0-350E314668CD}" srcOrd="30" destOrd="0" presId="urn:microsoft.com/office/officeart/2005/8/layout/list1"/>
    <dgm:cxn modelId="{DD38994A-9FAA-4A98-AA38-A73BF636EA7F}" type="presParOf" srcId="{D1E73AF5-D3FC-494E-930D-418A88297485}" destId="{A674B311-03C5-458D-9DFC-9D182C2F92C9}" srcOrd="31" destOrd="0" presId="urn:microsoft.com/office/officeart/2005/8/layout/list1"/>
    <dgm:cxn modelId="{778C6C88-164A-4BDA-A8D5-B807DF539261}" type="presParOf" srcId="{D1E73AF5-D3FC-494E-930D-418A88297485}" destId="{9929B2FB-1C8C-40BC-BB1F-76593BB3C322}" srcOrd="32" destOrd="0" presId="urn:microsoft.com/office/officeart/2005/8/layout/list1"/>
    <dgm:cxn modelId="{687C4F51-70F2-4B65-9B30-6F941F04D68F}" type="presParOf" srcId="{9929B2FB-1C8C-40BC-BB1F-76593BB3C322}" destId="{DBE79D28-F973-4721-BCB3-D81357411B00}" srcOrd="0" destOrd="0" presId="urn:microsoft.com/office/officeart/2005/8/layout/list1"/>
    <dgm:cxn modelId="{BCAAC9F5-A183-4569-8175-E77C3E81075D}" type="presParOf" srcId="{9929B2FB-1C8C-40BC-BB1F-76593BB3C322}" destId="{2B492E23-A8F6-4B97-94AE-AE7ACC66845A}" srcOrd="1" destOrd="0" presId="urn:microsoft.com/office/officeart/2005/8/layout/list1"/>
    <dgm:cxn modelId="{3DDD9A5C-C4E2-450A-B19C-BCDFD62EF25C}" type="presParOf" srcId="{D1E73AF5-D3FC-494E-930D-418A88297485}" destId="{D77CD28E-CC76-4A9F-9CF3-CB7165A70727}" srcOrd="33" destOrd="0" presId="urn:microsoft.com/office/officeart/2005/8/layout/list1"/>
    <dgm:cxn modelId="{90C2D95C-B9C2-4CB5-8BB8-E70F41850921}" type="presParOf" srcId="{D1E73AF5-D3FC-494E-930D-418A88297485}" destId="{F83072CE-1CC0-4DA7-863B-EA3FBF8329CF}" srcOrd="34" destOrd="0" presId="urn:microsoft.com/office/officeart/2005/8/layout/list1"/>
    <dgm:cxn modelId="{8D9F16D0-816C-46F8-B4CD-454EDAACC20D}" type="presParOf" srcId="{D1E73AF5-D3FC-494E-930D-418A88297485}" destId="{D9671E18-388F-4C3E-A597-7F4CB47AE78B}" srcOrd="35" destOrd="0" presId="urn:microsoft.com/office/officeart/2005/8/layout/list1"/>
    <dgm:cxn modelId="{2DF02A37-48A8-435D-9AFE-FC6FBBCB5837}" type="presParOf" srcId="{D1E73AF5-D3FC-494E-930D-418A88297485}" destId="{6BEA5D2F-670D-453F-B2C4-0A8BB438656A}" srcOrd="36" destOrd="0" presId="urn:microsoft.com/office/officeart/2005/8/layout/list1"/>
    <dgm:cxn modelId="{7E285178-889C-4D2E-91A1-1B968EDB3F94}" type="presParOf" srcId="{6BEA5D2F-670D-453F-B2C4-0A8BB438656A}" destId="{9C963207-B329-4974-B78A-30C1087A14D1}" srcOrd="0" destOrd="0" presId="urn:microsoft.com/office/officeart/2005/8/layout/list1"/>
    <dgm:cxn modelId="{16E78A1D-4B69-4F45-8D02-A5C51497B3EE}" type="presParOf" srcId="{6BEA5D2F-670D-453F-B2C4-0A8BB438656A}" destId="{BC263486-53E3-4F7D-9A1D-4B575B8AA1D3}" srcOrd="1" destOrd="0" presId="urn:microsoft.com/office/officeart/2005/8/layout/list1"/>
    <dgm:cxn modelId="{BB78A71D-B366-4C6D-B3B0-57BF9109BB1F}" type="presParOf" srcId="{D1E73AF5-D3FC-494E-930D-418A88297485}" destId="{D1C028E7-7433-4009-B680-37E483F3F22A}" srcOrd="37" destOrd="0" presId="urn:microsoft.com/office/officeart/2005/8/layout/list1"/>
    <dgm:cxn modelId="{8C847EC3-E112-4B77-B36F-1E87F0578B7A}" type="presParOf" srcId="{D1E73AF5-D3FC-494E-930D-418A88297485}" destId="{CFF3081A-BE33-4DDE-8221-33B50EA2073E}" srcOrd="3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D259EF-12AA-431B-959F-A0C46B8A4ED7}"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s-EC"/>
        </a:p>
      </dgm:t>
    </dgm:pt>
    <dgm:pt modelId="{4C094266-6534-454A-8287-52FC494B787E}">
      <dgm:prSet phldrT="[Texto]" custT="1"/>
      <dgm:spPr/>
      <dgm:t>
        <a:bodyPr/>
        <a:lstStyle/>
        <a:p>
          <a:r>
            <a:rPr lang="es-EC" sz="2400" dirty="0" smtClean="0"/>
            <a:t>Temperatura atmosférica</a:t>
          </a:r>
          <a:endParaRPr lang="es-EC" sz="2400" dirty="0"/>
        </a:p>
      </dgm:t>
    </dgm:pt>
    <dgm:pt modelId="{96FE6108-88C4-4711-846B-4ECB3A4F6A1B}" type="parTrans" cxnId="{6CC9167E-9F66-4F75-8AB2-97A3D0D5D157}">
      <dgm:prSet/>
      <dgm:spPr/>
      <dgm:t>
        <a:bodyPr/>
        <a:lstStyle/>
        <a:p>
          <a:endParaRPr lang="es-EC" sz="3200"/>
        </a:p>
      </dgm:t>
    </dgm:pt>
    <dgm:pt modelId="{9544640B-D9DA-4E7F-B048-8254448D0101}" type="sibTrans" cxnId="{6CC9167E-9F66-4F75-8AB2-97A3D0D5D157}">
      <dgm:prSet/>
      <dgm:spPr/>
      <dgm:t>
        <a:bodyPr/>
        <a:lstStyle/>
        <a:p>
          <a:endParaRPr lang="es-EC" sz="3200"/>
        </a:p>
      </dgm:t>
    </dgm:pt>
    <dgm:pt modelId="{8DF01726-538B-4F1B-83A6-C99D7AED26D7}">
      <dgm:prSet phldrT="[Texto]" custT="1"/>
      <dgm:spPr/>
      <dgm:t>
        <a:bodyPr/>
        <a:lstStyle/>
        <a:p>
          <a:r>
            <a:rPr lang="es-EC" sz="2400" dirty="0" smtClean="0"/>
            <a:t>Temperatura del mar </a:t>
          </a:r>
          <a:endParaRPr lang="es-EC" sz="2400" dirty="0"/>
        </a:p>
      </dgm:t>
    </dgm:pt>
    <dgm:pt modelId="{4204ABAA-9AF9-4F65-BCEB-0473D9FF6F4C}" type="parTrans" cxnId="{E52CB609-F18F-4BBA-9B68-9FF0F1A6C487}">
      <dgm:prSet/>
      <dgm:spPr/>
      <dgm:t>
        <a:bodyPr/>
        <a:lstStyle/>
        <a:p>
          <a:endParaRPr lang="es-EC" sz="3200"/>
        </a:p>
      </dgm:t>
    </dgm:pt>
    <dgm:pt modelId="{C4D38EF3-7874-4BA7-8C80-2F45B2211292}" type="sibTrans" cxnId="{E52CB609-F18F-4BBA-9B68-9FF0F1A6C487}">
      <dgm:prSet/>
      <dgm:spPr/>
      <dgm:t>
        <a:bodyPr/>
        <a:lstStyle/>
        <a:p>
          <a:endParaRPr lang="es-EC" sz="3200"/>
        </a:p>
      </dgm:t>
    </dgm:pt>
    <dgm:pt modelId="{6204037A-8424-4053-ADD1-2D4041DDFFC6}">
      <dgm:prSet custT="1"/>
      <dgm:spPr/>
      <dgm:t>
        <a:bodyPr/>
        <a:lstStyle/>
        <a:p>
          <a:r>
            <a:rPr lang="es-EC" sz="2400" dirty="0" smtClean="0"/>
            <a:t>Presión atmosférica</a:t>
          </a:r>
        </a:p>
      </dgm:t>
    </dgm:pt>
    <dgm:pt modelId="{ECD99BB4-BDE4-44AE-85C7-9ACDB76BE202}" type="parTrans" cxnId="{4A92EF67-4DBD-44EB-ACC8-44FCABE5283E}">
      <dgm:prSet/>
      <dgm:spPr/>
      <dgm:t>
        <a:bodyPr/>
        <a:lstStyle/>
        <a:p>
          <a:endParaRPr lang="es-EC" sz="3200"/>
        </a:p>
      </dgm:t>
    </dgm:pt>
    <dgm:pt modelId="{8E52AEDC-0A16-4A02-88E9-CC687ABF4B35}" type="sibTrans" cxnId="{4A92EF67-4DBD-44EB-ACC8-44FCABE5283E}">
      <dgm:prSet/>
      <dgm:spPr/>
      <dgm:t>
        <a:bodyPr/>
        <a:lstStyle/>
        <a:p>
          <a:endParaRPr lang="es-EC" sz="3200"/>
        </a:p>
      </dgm:t>
    </dgm:pt>
    <dgm:pt modelId="{9F9736C5-A017-4A90-AB21-3A8F882491ED}">
      <dgm:prSet custT="1"/>
      <dgm:spPr/>
      <dgm:t>
        <a:bodyPr/>
        <a:lstStyle/>
        <a:p>
          <a:pPr algn="ctr"/>
          <a:r>
            <a:rPr lang="es-EC" sz="2400" dirty="0" smtClean="0"/>
            <a:t>Vientos</a:t>
          </a:r>
        </a:p>
      </dgm:t>
    </dgm:pt>
    <dgm:pt modelId="{ABD33EED-07E3-4C72-B5E4-5DBF3E0C5A96}" type="parTrans" cxnId="{A2AC8E76-D2DC-4DDD-8608-C3DADCD0C930}">
      <dgm:prSet/>
      <dgm:spPr/>
      <dgm:t>
        <a:bodyPr/>
        <a:lstStyle/>
        <a:p>
          <a:endParaRPr lang="es-EC" sz="3200"/>
        </a:p>
      </dgm:t>
    </dgm:pt>
    <dgm:pt modelId="{4A53B39D-E22E-44DC-A9A7-DCBE3A8C4EBF}" type="sibTrans" cxnId="{A2AC8E76-D2DC-4DDD-8608-C3DADCD0C930}">
      <dgm:prSet/>
      <dgm:spPr/>
      <dgm:t>
        <a:bodyPr/>
        <a:lstStyle/>
        <a:p>
          <a:endParaRPr lang="es-EC" sz="3200"/>
        </a:p>
      </dgm:t>
    </dgm:pt>
    <dgm:pt modelId="{22FF1306-FACB-420C-8ED0-9E065DA3D5D2}">
      <dgm:prSet custScaleX="115399" custScaleY="122754" custT="1"/>
      <dgm:spPr/>
      <dgm:t>
        <a:bodyPr/>
        <a:lstStyle/>
        <a:p>
          <a:pPr algn="ctr"/>
          <a:r>
            <a:rPr lang="es-EC" sz="2000" dirty="0" smtClean="0"/>
            <a:t>Escala de Beaufort</a:t>
          </a:r>
        </a:p>
      </dgm:t>
    </dgm:pt>
    <dgm:pt modelId="{9BC210A7-597A-4198-843F-E75CD880C272}" type="parTrans" cxnId="{148142F6-5773-4B15-BCFF-0849089E8E35}">
      <dgm:prSet/>
      <dgm:spPr/>
      <dgm:t>
        <a:bodyPr/>
        <a:lstStyle/>
        <a:p>
          <a:endParaRPr lang="es-EC"/>
        </a:p>
      </dgm:t>
    </dgm:pt>
    <dgm:pt modelId="{5EEFD063-4865-4888-861E-0E991E7E7DEB}" type="sibTrans" cxnId="{148142F6-5773-4B15-BCFF-0849089E8E35}">
      <dgm:prSet/>
      <dgm:spPr/>
      <dgm:t>
        <a:bodyPr/>
        <a:lstStyle/>
        <a:p>
          <a:endParaRPr lang="es-EC"/>
        </a:p>
      </dgm:t>
    </dgm:pt>
    <dgm:pt modelId="{0E703124-E587-464D-8739-FBA76B78DCDA}" type="pres">
      <dgm:prSet presAssocID="{B8D259EF-12AA-431B-959F-A0C46B8A4ED7}" presName="compositeShape" presStyleCnt="0">
        <dgm:presLayoutVars>
          <dgm:dir/>
          <dgm:resizeHandles/>
        </dgm:presLayoutVars>
      </dgm:prSet>
      <dgm:spPr/>
      <dgm:t>
        <a:bodyPr/>
        <a:lstStyle/>
        <a:p>
          <a:endParaRPr lang="es-EC"/>
        </a:p>
      </dgm:t>
    </dgm:pt>
    <dgm:pt modelId="{F43F55C8-AFD7-49AE-8795-2BDD1ACAADF8}" type="pres">
      <dgm:prSet presAssocID="{B8D259EF-12AA-431B-959F-A0C46B8A4ED7}" presName="pyramid" presStyleLbl="node1" presStyleIdx="0" presStyleCnt="1" custLinFactNeighborX="-8000"/>
      <dgm:spPr>
        <a:solidFill>
          <a:schemeClr val="accent1">
            <a:lumMod val="60000"/>
            <a:lumOff val="40000"/>
          </a:schemeClr>
        </a:solidFill>
      </dgm:spPr>
    </dgm:pt>
    <dgm:pt modelId="{AD7DFAEE-0CC5-420B-8130-2D25D25E8913}" type="pres">
      <dgm:prSet presAssocID="{B8D259EF-12AA-431B-959F-A0C46B8A4ED7}" presName="theList" presStyleCnt="0"/>
      <dgm:spPr/>
    </dgm:pt>
    <dgm:pt modelId="{2C1B01C4-B79A-43F9-B5FC-594932C11BE4}" type="pres">
      <dgm:prSet presAssocID="{4C094266-6534-454A-8287-52FC494B787E}" presName="aNode" presStyleLbl="fgAcc1" presStyleIdx="0" presStyleCnt="4" custScaleX="134700" custScaleY="33307">
        <dgm:presLayoutVars>
          <dgm:bulletEnabled val="1"/>
        </dgm:presLayoutVars>
      </dgm:prSet>
      <dgm:spPr/>
      <dgm:t>
        <a:bodyPr/>
        <a:lstStyle/>
        <a:p>
          <a:endParaRPr lang="es-EC"/>
        </a:p>
      </dgm:t>
    </dgm:pt>
    <dgm:pt modelId="{BAF51713-C611-4C88-A5EC-A984C87EEFDC}" type="pres">
      <dgm:prSet presAssocID="{4C094266-6534-454A-8287-52FC494B787E}" presName="aSpace" presStyleCnt="0"/>
      <dgm:spPr/>
    </dgm:pt>
    <dgm:pt modelId="{B124A45B-EE6B-40DE-990E-3B95F8BE1ADD}" type="pres">
      <dgm:prSet presAssocID="{6204037A-8424-4053-ADD1-2D4041DDFFC6}" presName="aNode" presStyleLbl="fgAcc1" presStyleIdx="1" presStyleCnt="4" custScaleX="134700" custScaleY="33307">
        <dgm:presLayoutVars>
          <dgm:bulletEnabled val="1"/>
        </dgm:presLayoutVars>
      </dgm:prSet>
      <dgm:spPr/>
      <dgm:t>
        <a:bodyPr/>
        <a:lstStyle/>
        <a:p>
          <a:endParaRPr lang="es-EC"/>
        </a:p>
      </dgm:t>
    </dgm:pt>
    <dgm:pt modelId="{50A7DF4B-D0C6-44D6-B92C-DEC11BA14404}" type="pres">
      <dgm:prSet presAssocID="{6204037A-8424-4053-ADD1-2D4041DDFFC6}" presName="aSpace" presStyleCnt="0"/>
      <dgm:spPr/>
    </dgm:pt>
    <dgm:pt modelId="{BF9E9506-58E0-4425-A1BE-B87F2A1E327B}" type="pres">
      <dgm:prSet presAssocID="{8DF01726-538B-4F1B-83A6-C99D7AED26D7}" presName="aNode" presStyleLbl="fgAcc1" presStyleIdx="2" presStyleCnt="4" custScaleX="134700" custScaleY="33307">
        <dgm:presLayoutVars>
          <dgm:bulletEnabled val="1"/>
        </dgm:presLayoutVars>
      </dgm:prSet>
      <dgm:spPr/>
      <dgm:t>
        <a:bodyPr/>
        <a:lstStyle/>
        <a:p>
          <a:endParaRPr lang="es-EC"/>
        </a:p>
      </dgm:t>
    </dgm:pt>
    <dgm:pt modelId="{C4EF4FE0-CEC3-4E62-9418-C959EF2EC3B3}" type="pres">
      <dgm:prSet presAssocID="{8DF01726-538B-4F1B-83A6-C99D7AED26D7}" presName="aSpace" presStyleCnt="0"/>
      <dgm:spPr/>
    </dgm:pt>
    <dgm:pt modelId="{9E27C8EC-8918-4A16-8717-6D5DA522F910}" type="pres">
      <dgm:prSet presAssocID="{9F9736C5-A017-4A90-AB21-3A8F882491ED}" presName="aNode" presStyleLbl="fgAcc1" presStyleIdx="3" presStyleCnt="4" custScaleX="134700" custScaleY="33307">
        <dgm:presLayoutVars>
          <dgm:bulletEnabled val="1"/>
        </dgm:presLayoutVars>
      </dgm:prSet>
      <dgm:spPr/>
      <dgm:t>
        <a:bodyPr/>
        <a:lstStyle/>
        <a:p>
          <a:endParaRPr lang="es-EC"/>
        </a:p>
      </dgm:t>
    </dgm:pt>
    <dgm:pt modelId="{11AE0B8E-3D1B-4FA7-8D45-D5C235273CE7}" type="pres">
      <dgm:prSet presAssocID="{9F9736C5-A017-4A90-AB21-3A8F882491ED}" presName="aSpace" presStyleCnt="0"/>
      <dgm:spPr/>
    </dgm:pt>
  </dgm:ptLst>
  <dgm:cxnLst>
    <dgm:cxn modelId="{A2AC8E76-D2DC-4DDD-8608-C3DADCD0C930}" srcId="{B8D259EF-12AA-431B-959F-A0C46B8A4ED7}" destId="{9F9736C5-A017-4A90-AB21-3A8F882491ED}" srcOrd="3" destOrd="0" parTransId="{ABD33EED-07E3-4C72-B5E4-5DBF3E0C5A96}" sibTransId="{4A53B39D-E22E-44DC-A9A7-DCBE3A8C4EBF}"/>
    <dgm:cxn modelId="{E52CB609-F18F-4BBA-9B68-9FF0F1A6C487}" srcId="{B8D259EF-12AA-431B-959F-A0C46B8A4ED7}" destId="{8DF01726-538B-4F1B-83A6-C99D7AED26D7}" srcOrd="2" destOrd="0" parTransId="{4204ABAA-9AF9-4F65-BCEB-0473D9FF6F4C}" sibTransId="{C4D38EF3-7874-4BA7-8C80-2F45B2211292}"/>
    <dgm:cxn modelId="{148142F6-5773-4B15-BCFF-0849089E8E35}" srcId="{9F9736C5-A017-4A90-AB21-3A8F882491ED}" destId="{22FF1306-FACB-420C-8ED0-9E065DA3D5D2}" srcOrd="0" destOrd="0" parTransId="{9BC210A7-597A-4198-843F-E75CD880C272}" sibTransId="{5EEFD063-4865-4888-861E-0E991E7E7DEB}"/>
    <dgm:cxn modelId="{4E9BB64F-6D8B-4749-A3C5-8529D7772C8B}" type="presOf" srcId="{6204037A-8424-4053-ADD1-2D4041DDFFC6}" destId="{B124A45B-EE6B-40DE-990E-3B95F8BE1ADD}" srcOrd="0" destOrd="0" presId="urn:microsoft.com/office/officeart/2005/8/layout/pyramid2"/>
    <dgm:cxn modelId="{59B67A5A-55B2-464E-A962-7E7E8BAC5834}" type="presOf" srcId="{22FF1306-FACB-420C-8ED0-9E065DA3D5D2}" destId="{9E27C8EC-8918-4A16-8717-6D5DA522F910}" srcOrd="0" destOrd="1" presId="urn:microsoft.com/office/officeart/2005/8/layout/pyramid2"/>
    <dgm:cxn modelId="{4A92EF67-4DBD-44EB-ACC8-44FCABE5283E}" srcId="{B8D259EF-12AA-431B-959F-A0C46B8A4ED7}" destId="{6204037A-8424-4053-ADD1-2D4041DDFFC6}" srcOrd="1" destOrd="0" parTransId="{ECD99BB4-BDE4-44AE-85C7-9ACDB76BE202}" sibTransId="{8E52AEDC-0A16-4A02-88E9-CC687ABF4B35}"/>
    <dgm:cxn modelId="{4D358984-E41C-4F59-8205-70D2C3802A46}" type="presOf" srcId="{8DF01726-538B-4F1B-83A6-C99D7AED26D7}" destId="{BF9E9506-58E0-4425-A1BE-B87F2A1E327B}" srcOrd="0" destOrd="0" presId="urn:microsoft.com/office/officeart/2005/8/layout/pyramid2"/>
    <dgm:cxn modelId="{5D131AC9-9511-4E84-BD3E-21690FB3DF59}" type="presOf" srcId="{4C094266-6534-454A-8287-52FC494B787E}" destId="{2C1B01C4-B79A-43F9-B5FC-594932C11BE4}" srcOrd="0" destOrd="0" presId="urn:microsoft.com/office/officeart/2005/8/layout/pyramid2"/>
    <dgm:cxn modelId="{6CC9167E-9F66-4F75-8AB2-97A3D0D5D157}" srcId="{B8D259EF-12AA-431B-959F-A0C46B8A4ED7}" destId="{4C094266-6534-454A-8287-52FC494B787E}" srcOrd="0" destOrd="0" parTransId="{96FE6108-88C4-4711-846B-4ECB3A4F6A1B}" sibTransId="{9544640B-D9DA-4E7F-B048-8254448D0101}"/>
    <dgm:cxn modelId="{8853BE17-D0E9-4B1F-B660-EB483CAE4E76}" type="presOf" srcId="{B8D259EF-12AA-431B-959F-A0C46B8A4ED7}" destId="{0E703124-E587-464D-8739-FBA76B78DCDA}" srcOrd="0" destOrd="0" presId="urn:microsoft.com/office/officeart/2005/8/layout/pyramid2"/>
    <dgm:cxn modelId="{71C804DB-60CF-4A24-B266-598809DCDCC2}" type="presOf" srcId="{9F9736C5-A017-4A90-AB21-3A8F882491ED}" destId="{9E27C8EC-8918-4A16-8717-6D5DA522F910}" srcOrd="0" destOrd="0" presId="urn:microsoft.com/office/officeart/2005/8/layout/pyramid2"/>
    <dgm:cxn modelId="{AAF0CEA1-D2DD-45AE-AEF4-401288D3E25B}" type="presParOf" srcId="{0E703124-E587-464D-8739-FBA76B78DCDA}" destId="{F43F55C8-AFD7-49AE-8795-2BDD1ACAADF8}" srcOrd="0" destOrd="0" presId="urn:microsoft.com/office/officeart/2005/8/layout/pyramid2"/>
    <dgm:cxn modelId="{5071335E-EB50-427A-9A0C-B47C0C6DFE1F}" type="presParOf" srcId="{0E703124-E587-464D-8739-FBA76B78DCDA}" destId="{AD7DFAEE-0CC5-420B-8130-2D25D25E8913}" srcOrd="1" destOrd="0" presId="urn:microsoft.com/office/officeart/2005/8/layout/pyramid2"/>
    <dgm:cxn modelId="{BE927778-FC35-4B55-A692-4758A15146EF}" type="presParOf" srcId="{AD7DFAEE-0CC5-420B-8130-2D25D25E8913}" destId="{2C1B01C4-B79A-43F9-B5FC-594932C11BE4}" srcOrd="0" destOrd="0" presId="urn:microsoft.com/office/officeart/2005/8/layout/pyramid2"/>
    <dgm:cxn modelId="{8ADE0FAB-6061-4A05-9929-EA4F6185EFBA}" type="presParOf" srcId="{AD7DFAEE-0CC5-420B-8130-2D25D25E8913}" destId="{BAF51713-C611-4C88-A5EC-A984C87EEFDC}" srcOrd="1" destOrd="0" presId="urn:microsoft.com/office/officeart/2005/8/layout/pyramid2"/>
    <dgm:cxn modelId="{E1BA2C3A-6D81-4E2B-818F-9AB741011C30}" type="presParOf" srcId="{AD7DFAEE-0CC5-420B-8130-2D25D25E8913}" destId="{B124A45B-EE6B-40DE-990E-3B95F8BE1ADD}" srcOrd="2" destOrd="0" presId="urn:microsoft.com/office/officeart/2005/8/layout/pyramid2"/>
    <dgm:cxn modelId="{2D17F21A-D47B-4C63-881E-232BC75D22AE}" type="presParOf" srcId="{AD7DFAEE-0CC5-420B-8130-2D25D25E8913}" destId="{50A7DF4B-D0C6-44D6-B92C-DEC11BA14404}" srcOrd="3" destOrd="0" presId="urn:microsoft.com/office/officeart/2005/8/layout/pyramid2"/>
    <dgm:cxn modelId="{E117B431-70BB-44BA-B46A-2C9C7A1CCD05}" type="presParOf" srcId="{AD7DFAEE-0CC5-420B-8130-2D25D25E8913}" destId="{BF9E9506-58E0-4425-A1BE-B87F2A1E327B}" srcOrd="4" destOrd="0" presId="urn:microsoft.com/office/officeart/2005/8/layout/pyramid2"/>
    <dgm:cxn modelId="{B1844DA1-A53B-40C8-9DD0-4E5981F557C2}" type="presParOf" srcId="{AD7DFAEE-0CC5-420B-8130-2D25D25E8913}" destId="{C4EF4FE0-CEC3-4E62-9418-C959EF2EC3B3}" srcOrd="5" destOrd="0" presId="urn:microsoft.com/office/officeart/2005/8/layout/pyramid2"/>
    <dgm:cxn modelId="{D7C53641-C7C0-4A5C-9CA2-7F3EA6FFC988}" type="presParOf" srcId="{AD7DFAEE-0CC5-420B-8130-2D25D25E8913}" destId="{9E27C8EC-8918-4A16-8717-6D5DA522F910}" srcOrd="6" destOrd="0" presId="urn:microsoft.com/office/officeart/2005/8/layout/pyramid2"/>
    <dgm:cxn modelId="{4E9CA2A9-3021-4E39-B40E-7FA73E7EF817}" type="presParOf" srcId="{AD7DFAEE-0CC5-420B-8130-2D25D25E8913}" destId="{11AE0B8E-3D1B-4FA7-8D45-D5C235273CE7}" srcOrd="7" destOrd="0" presId="urn:microsoft.com/office/officeart/2005/8/layout/pyramid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45EFEF-752D-474D-8BF8-C879AB148971}"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EC"/>
        </a:p>
      </dgm:t>
    </dgm:pt>
    <dgm:pt modelId="{3BF9D60B-F032-4D72-80F4-CABECDE814ED}">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INTRODUCCIÓN</a:t>
          </a:r>
        </a:p>
      </dgm:t>
    </dgm:pt>
    <dgm:pt modelId="{5388DCF2-6630-468C-BBFD-07A0A6F4A369}" type="parTrans" cxnId="{DAFCA4F3-3095-42D0-A2CF-3DE6D46C52F6}">
      <dgm:prSet/>
      <dgm:spPr/>
      <dgm:t>
        <a:bodyPr/>
        <a:lstStyle/>
        <a:p>
          <a:endParaRPr lang="es-EC"/>
        </a:p>
      </dgm:t>
    </dgm:pt>
    <dgm:pt modelId="{5DB76A2D-B526-4C06-BEC3-1BC43EF890DE}" type="sibTrans" cxnId="{DAFCA4F3-3095-42D0-A2CF-3DE6D46C52F6}">
      <dgm:prSet/>
      <dgm:spPr/>
      <dgm:t>
        <a:bodyPr/>
        <a:lstStyle/>
        <a:p>
          <a:endParaRPr lang="es-EC"/>
        </a:p>
      </dgm:t>
    </dgm:pt>
    <dgm:pt modelId="{31450984-9338-4AE9-80FB-D221714F671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SISTEMA DE PROPULSIÓN PRINCIPAL</a:t>
          </a:r>
        </a:p>
      </dgm:t>
    </dgm:pt>
    <dgm:pt modelId="{D3F6F5CE-4306-4138-806C-8316891831A0}" type="parTrans" cxnId="{B6E620D6-38AF-4FA9-A0C6-73D07E344BE0}">
      <dgm:prSet/>
      <dgm:spPr/>
      <dgm:t>
        <a:bodyPr/>
        <a:lstStyle/>
        <a:p>
          <a:endParaRPr lang="es-EC"/>
        </a:p>
      </dgm:t>
    </dgm:pt>
    <dgm:pt modelId="{9EF54707-1E85-44E9-850E-7B95329BAC57}" type="sibTrans" cxnId="{B6E620D6-38AF-4FA9-A0C6-73D07E344BE0}">
      <dgm:prSet/>
      <dgm:spPr/>
      <dgm:t>
        <a:bodyPr/>
        <a:lstStyle/>
        <a:p>
          <a:endParaRPr lang="es-EC"/>
        </a:p>
      </dgm:t>
    </dgm:pt>
    <dgm:pt modelId="{C74CE175-2B62-4263-BAFD-9FDB232EC267}">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PROPUESTA</a:t>
          </a:r>
        </a:p>
      </dgm:t>
    </dgm:pt>
    <dgm:pt modelId="{629465E9-D660-4F7A-BA58-E4946F050DC1}" type="parTrans" cxnId="{ADC0954A-7EE6-4534-95FD-86BF094EA422}">
      <dgm:prSet/>
      <dgm:spPr/>
      <dgm:t>
        <a:bodyPr/>
        <a:lstStyle/>
        <a:p>
          <a:endParaRPr lang="es-EC"/>
        </a:p>
      </dgm:t>
    </dgm:pt>
    <dgm:pt modelId="{B280CB78-E1FA-40C9-876B-0511EF06E4D9}" type="sibTrans" cxnId="{ADC0954A-7EE6-4534-95FD-86BF094EA422}">
      <dgm:prSet/>
      <dgm:spPr/>
      <dgm:t>
        <a:bodyPr/>
        <a:lstStyle/>
        <a:p>
          <a:endParaRPr lang="es-EC"/>
        </a:p>
      </dgm:t>
    </dgm:pt>
    <dgm:pt modelId="{D3760A5C-8937-42ED-A29C-A3CE5B34F386}">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PARÁMETROS DE OPERACIÓN DE LA MM.PP.</a:t>
          </a:r>
          <a:endParaRPr lang="es-EC" sz="2400" dirty="0"/>
        </a:p>
      </dgm:t>
    </dgm:pt>
    <dgm:pt modelId="{B5160092-E2FA-4A89-8E81-32863E43A076}" type="sibTrans" cxnId="{C41505F3-D00D-4F51-838A-40722394C1FA}">
      <dgm:prSet/>
      <dgm:spPr/>
      <dgm:t>
        <a:bodyPr/>
        <a:lstStyle/>
        <a:p>
          <a:endParaRPr lang="es-EC"/>
        </a:p>
      </dgm:t>
    </dgm:pt>
    <dgm:pt modelId="{6B03AECC-D3C1-42C5-BE43-62DBF6EA03EB}" type="parTrans" cxnId="{C41505F3-D00D-4F51-838A-40722394C1FA}">
      <dgm:prSet/>
      <dgm:spPr/>
      <dgm:t>
        <a:bodyPr/>
        <a:lstStyle/>
        <a:p>
          <a:endParaRPr lang="es-EC"/>
        </a:p>
      </dgm:t>
    </dgm:pt>
    <dgm:pt modelId="{AFE74F3A-D231-43C5-ADF8-466C5A24F0DE}">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RECOMENDACIONES</a:t>
          </a:r>
        </a:p>
      </dgm:t>
    </dgm:pt>
    <dgm:pt modelId="{6294E20E-EC74-4B3F-83E6-B672C7D2644A}" type="parTrans" cxnId="{965884B8-FAFC-4414-96CB-3A0FCC8ECFE0}">
      <dgm:prSet/>
      <dgm:spPr/>
      <dgm:t>
        <a:bodyPr/>
        <a:lstStyle/>
        <a:p>
          <a:endParaRPr lang="es-EC"/>
        </a:p>
      </dgm:t>
    </dgm:pt>
    <dgm:pt modelId="{6EADF704-525C-436A-B57B-3B1172B50662}" type="sibTrans" cxnId="{965884B8-FAFC-4414-96CB-3A0FCC8ECFE0}">
      <dgm:prSet/>
      <dgm:spPr/>
      <dgm:t>
        <a:bodyPr/>
        <a:lstStyle/>
        <a:p>
          <a:endParaRPr lang="es-EC"/>
        </a:p>
      </dgm:t>
    </dgm:pt>
    <dgm:pt modelId="{E42AB5C5-62BD-4A2F-8F6E-32D52A4916BB}">
      <dgm:prSet phldrT="[Texto]"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es-EC" sz="2400" dirty="0" smtClean="0"/>
            <a:t>CONCLUSIONES</a:t>
          </a:r>
        </a:p>
      </dgm:t>
    </dgm:pt>
    <dgm:pt modelId="{4E236B4B-8310-46C6-864A-F746815EA4AE}" type="parTrans" cxnId="{CE2CF1F3-48E2-414E-8F4F-40417882314C}">
      <dgm:prSet/>
      <dgm:spPr/>
      <dgm:t>
        <a:bodyPr/>
        <a:lstStyle/>
        <a:p>
          <a:endParaRPr lang="es-EC"/>
        </a:p>
      </dgm:t>
    </dgm:pt>
    <dgm:pt modelId="{DD39FAD9-AACE-4869-9482-B4BD2EB8CE5C}" type="sibTrans" cxnId="{CE2CF1F3-48E2-414E-8F4F-40417882314C}">
      <dgm:prSet/>
      <dgm:spPr/>
      <dgm:t>
        <a:bodyPr/>
        <a:lstStyle/>
        <a:p>
          <a:endParaRPr lang="es-EC"/>
        </a:p>
      </dgm:t>
    </dgm:pt>
    <dgm:pt modelId="{624F1306-FDE3-428C-ACBC-9E916913F08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 GENERAL</a:t>
          </a:r>
        </a:p>
      </dgm:t>
    </dgm:pt>
    <dgm:pt modelId="{01E72634-B33C-4010-80BE-00CDECD0D400}" type="parTrans" cxnId="{DB2915FE-A965-482A-9284-D669218AB4DE}">
      <dgm:prSet/>
      <dgm:spPr/>
      <dgm:t>
        <a:bodyPr/>
        <a:lstStyle/>
        <a:p>
          <a:endParaRPr lang="es-EC"/>
        </a:p>
      </dgm:t>
    </dgm:pt>
    <dgm:pt modelId="{DB1A910D-D729-4807-A121-D7B975B85A68}" type="sibTrans" cxnId="{DB2915FE-A965-482A-9284-D669218AB4DE}">
      <dgm:prSet/>
      <dgm:spPr/>
      <dgm:t>
        <a:bodyPr/>
        <a:lstStyle/>
        <a:p>
          <a:endParaRPr lang="es-EC"/>
        </a:p>
      </dgm:t>
    </dgm:pt>
    <dgm:pt modelId="{4060A33F-B485-4655-AED9-6DD2E163CFAC}">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OBJETIVOS ESPECÍFICOS</a:t>
          </a:r>
        </a:p>
      </dgm:t>
    </dgm:pt>
    <dgm:pt modelId="{DB5A18BC-5DD9-486F-A763-0356F96B51DA}" type="parTrans" cxnId="{2336C8DB-3352-4637-A84D-210A990CD00B}">
      <dgm:prSet/>
      <dgm:spPr/>
      <dgm:t>
        <a:bodyPr/>
        <a:lstStyle/>
        <a:p>
          <a:endParaRPr lang="es-EC"/>
        </a:p>
      </dgm:t>
    </dgm:pt>
    <dgm:pt modelId="{7518BC07-6A19-48B8-AEB0-789DC217CF24}" type="sibTrans" cxnId="{2336C8DB-3352-4637-A84D-210A990CD00B}">
      <dgm:prSet/>
      <dgm:spPr/>
      <dgm:t>
        <a:bodyPr/>
        <a:lstStyle/>
        <a:p>
          <a:endParaRPr lang="es-EC"/>
        </a:p>
      </dgm:t>
    </dgm:pt>
    <dgm:pt modelId="{5D6EE85F-CB29-48F3-93E9-0A12EB842ADF}">
      <dgm:prSet phldrT="[Texto]" custT="1"/>
      <dgm:spPr>
        <a:solidFill>
          <a:srgbClr val="0020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SINTESIS DE ENCUESTA</a:t>
          </a:r>
          <a:endParaRPr lang="es-EC" sz="2400" dirty="0"/>
        </a:p>
      </dgm:t>
    </dgm:pt>
    <dgm:pt modelId="{541AF361-11F3-4D1D-86C7-DB65FDAE4634}" type="parTrans" cxnId="{C4FCA24C-B511-4F92-91FC-E7980A7E554C}">
      <dgm:prSet/>
      <dgm:spPr/>
      <dgm:t>
        <a:bodyPr/>
        <a:lstStyle/>
        <a:p>
          <a:endParaRPr lang="es-EC"/>
        </a:p>
      </dgm:t>
    </dgm:pt>
    <dgm:pt modelId="{539BB762-F5BD-456C-8357-0F49F2D017FE}" type="sibTrans" cxnId="{C4FCA24C-B511-4F92-91FC-E7980A7E554C}">
      <dgm:prSet/>
      <dgm:spPr/>
      <dgm:t>
        <a:bodyPr/>
        <a:lstStyle/>
        <a:p>
          <a:endParaRPr lang="es-EC"/>
        </a:p>
      </dgm:t>
    </dgm:pt>
    <dgm:pt modelId="{D3B8F7E9-FA94-4B85-BEDE-67D1EC6E6FD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t>FENÓMENOS METEOROLÓGICOS </a:t>
          </a:r>
          <a:endParaRPr lang="es-EC" sz="2400" dirty="0"/>
        </a:p>
      </dgm:t>
    </dgm:pt>
    <dgm:pt modelId="{2AD1746B-9A6C-4033-99B9-65A20BE8AD8E}" type="parTrans" cxnId="{DB5C74CA-3BCE-4D38-A119-573E727BC4BE}">
      <dgm:prSet/>
      <dgm:spPr/>
      <dgm:t>
        <a:bodyPr/>
        <a:lstStyle/>
        <a:p>
          <a:endParaRPr lang="es-EC"/>
        </a:p>
      </dgm:t>
    </dgm:pt>
    <dgm:pt modelId="{4D9DA8E8-9F02-41BC-BD11-8C950568B179}" type="sibTrans" cxnId="{DB5C74CA-3BCE-4D38-A119-573E727BC4BE}">
      <dgm:prSet/>
      <dgm:spPr/>
      <dgm:t>
        <a:bodyPr/>
        <a:lstStyle/>
        <a:p>
          <a:endParaRPr lang="es-EC"/>
        </a:p>
      </dgm:t>
    </dgm:pt>
    <dgm:pt modelId="{D1E73AF5-D3FC-494E-930D-418A88297485}" type="pres">
      <dgm:prSet presAssocID="{5645EFEF-752D-474D-8BF8-C879AB148971}" presName="linear" presStyleCnt="0">
        <dgm:presLayoutVars>
          <dgm:dir/>
          <dgm:animLvl val="lvl"/>
          <dgm:resizeHandles val="exact"/>
        </dgm:presLayoutVars>
      </dgm:prSet>
      <dgm:spPr/>
      <dgm:t>
        <a:bodyPr/>
        <a:lstStyle/>
        <a:p>
          <a:endParaRPr lang="es-EC"/>
        </a:p>
      </dgm:t>
    </dgm:pt>
    <dgm:pt modelId="{2A10F3FD-1D17-49C4-9627-48ADAEFB005D}" type="pres">
      <dgm:prSet presAssocID="{3BF9D60B-F032-4D72-80F4-CABECDE814ED}" presName="parentLin" presStyleCnt="0"/>
      <dgm:spPr/>
    </dgm:pt>
    <dgm:pt modelId="{30D97798-9B41-4582-AD93-EFF44AB0CB3E}" type="pres">
      <dgm:prSet presAssocID="{3BF9D60B-F032-4D72-80F4-CABECDE814ED}" presName="parentLeftMargin" presStyleLbl="node1" presStyleIdx="0" presStyleCnt="10"/>
      <dgm:spPr/>
      <dgm:t>
        <a:bodyPr/>
        <a:lstStyle/>
        <a:p>
          <a:endParaRPr lang="es-EC"/>
        </a:p>
      </dgm:t>
    </dgm:pt>
    <dgm:pt modelId="{22E4E921-F5EC-4419-8F60-90D3E01311AF}" type="pres">
      <dgm:prSet presAssocID="{3BF9D60B-F032-4D72-80F4-CABECDE814ED}" presName="parentText" presStyleLbl="node1" presStyleIdx="0" presStyleCnt="10" custScaleX="125284" custScaleY="151318">
        <dgm:presLayoutVars>
          <dgm:chMax val="0"/>
          <dgm:bulletEnabled val="1"/>
        </dgm:presLayoutVars>
      </dgm:prSet>
      <dgm:spPr/>
      <dgm:t>
        <a:bodyPr/>
        <a:lstStyle/>
        <a:p>
          <a:endParaRPr lang="es-EC"/>
        </a:p>
      </dgm:t>
    </dgm:pt>
    <dgm:pt modelId="{22B1BCBC-C663-4F98-92AE-8F87FA871721}" type="pres">
      <dgm:prSet presAssocID="{3BF9D60B-F032-4D72-80F4-CABECDE814ED}" presName="negativeSpace" presStyleCnt="0"/>
      <dgm:spPr/>
    </dgm:pt>
    <dgm:pt modelId="{B096930A-7A00-480F-8720-008AE6B77947}" type="pres">
      <dgm:prSet presAssocID="{3BF9D60B-F032-4D72-80F4-CABECDE814ED}" presName="childText" presStyleLbl="conFgAcc1" presStyleIdx="0" presStyleCnt="10">
        <dgm:presLayoutVars>
          <dgm:bulletEnabled val="1"/>
        </dgm:presLayoutVars>
      </dgm:prSet>
      <dgm:spPr/>
    </dgm:pt>
    <dgm:pt modelId="{6296A228-4829-4D28-8FD0-566E6F513A0A}" type="pres">
      <dgm:prSet presAssocID="{5DB76A2D-B526-4C06-BEC3-1BC43EF890DE}" presName="spaceBetweenRectangles" presStyleCnt="0"/>
      <dgm:spPr/>
    </dgm:pt>
    <dgm:pt modelId="{A0F16E86-A5C7-400E-B82B-B19A38102350}" type="pres">
      <dgm:prSet presAssocID="{624F1306-FDE3-428C-ACBC-9E916913F080}" presName="parentLin" presStyleCnt="0"/>
      <dgm:spPr/>
    </dgm:pt>
    <dgm:pt modelId="{C3511200-587A-4FDF-950B-A9BD12A6848C}" type="pres">
      <dgm:prSet presAssocID="{624F1306-FDE3-428C-ACBC-9E916913F080}" presName="parentLeftMargin" presStyleLbl="node1" presStyleIdx="0" presStyleCnt="10"/>
      <dgm:spPr/>
      <dgm:t>
        <a:bodyPr/>
        <a:lstStyle/>
        <a:p>
          <a:endParaRPr lang="es-EC"/>
        </a:p>
      </dgm:t>
    </dgm:pt>
    <dgm:pt modelId="{71925C8C-E453-465E-AB38-90617FE47D8B}" type="pres">
      <dgm:prSet presAssocID="{624F1306-FDE3-428C-ACBC-9E916913F080}" presName="parentText" presStyleLbl="node1" presStyleIdx="1" presStyleCnt="10" custScaleX="125284" custScaleY="151318">
        <dgm:presLayoutVars>
          <dgm:chMax val="0"/>
          <dgm:bulletEnabled val="1"/>
        </dgm:presLayoutVars>
      </dgm:prSet>
      <dgm:spPr/>
      <dgm:t>
        <a:bodyPr/>
        <a:lstStyle/>
        <a:p>
          <a:endParaRPr lang="es-EC"/>
        </a:p>
      </dgm:t>
    </dgm:pt>
    <dgm:pt modelId="{47347F19-A781-425C-B2B2-6597884E35A3}" type="pres">
      <dgm:prSet presAssocID="{624F1306-FDE3-428C-ACBC-9E916913F080}" presName="negativeSpace" presStyleCnt="0"/>
      <dgm:spPr/>
    </dgm:pt>
    <dgm:pt modelId="{079997A5-BDB8-4600-B5E0-24937BA0ACB7}" type="pres">
      <dgm:prSet presAssocID="{624F1306-FDE3-428C-ACBC-9E916913F080}" presName="childText" presStyleLbl="conFgAcc1" presStyleIdx="1" presStyleCnt="10">
        <dgm:presLayoutVars>
          <dgm:bulletEnabled val="1"/>
        </dgm:presLayoutVars>
      </dgm:prSet>
      <dgm:spPr/>
    </dgm:pt>
    <dgm:pt modelId="{362498DB-C7B8-4226-B558-64506CCB31DC}" type="pres">
      <dgm:prSet presAssocID="{DB1A910D-D729-4807-A121-D7B975B85A68}" presName="spaceBetweenRectangles" presStyleCnt="0"/>
      <dgm:spPr/>
    </dgm:pt>
    <dgm:pt modelId="{2C0AE411-75C1-418B-8052-2A4DBB25B58E}" type="pres">
      <dgm:prSet presAssocID="{4060A33F-B485-4655-AED9-6DD2E163CFAC}" presName="parentLin" presStyleCnt="0"/>
      <dgm:spPr/>
    </dgm:pt>
    <dgm:pt modelId="{483B19D6-5C4C-4B19-8211-7809C837BF48}" type="pres">
      <dgm:prSet presAssocID="{4060A33F-B485-4655-AED9-6DD2E163CFAC}" presName="parentLeftMargin" presStyleLbl="node1" presStyleIdx="1" presStyleCnt="10"/>
      <dgm:spPr/>
      <dgm:t>
        <a:bodyPr/>
        <a:lstStyle/>
        <a:p>
          <a:endParaRPr lang="es-EC"/>
        </a:p>
      </dgm:t>
    </dgm:pt>
    <dgm:pt modelId="{4B3643EF-2FBC-4575-B3E3-D8251CF2B85D}" type="pres">
      <dgm:prSet presAssocID="{4060A33F-B485-4655-AED9-6DD2E163CFAC}" presName="parentText" presStyleLbl="node1" presStyleIdx="2" presStyleCnt="10" custScaleX="125284" custScaleY="151318">
        <dgm:presLayoutVars>
          <dgm:chMax val="0"/>
          <dgm:bulletEnabled val="1"/>
        </dgm:presLayoutVars>
      </dgm:prSet>
      <dgm:spPr/>
      <dgm:t>
        <a:bodyPr/>
        <a:lstStyle/>
        <a:p>
          <a:endParaRPr lang="es-EC"/>
        </a:p>
      </dgm:t>
    </dgm:pt>
    <dgm:pt modelId="{78E85A9B-D211-4415-B824-0D51FC87CD28}" type="pres">
      <dgm:prSet presAssocID="{4060A33F-B485-4655-AED9-6DD2E163CFAC}" presName="negativeSpace" presStyleCnt="0"/>
      <dgm:spPr/>
    </dgm:pt>
    <dgm:pt modelId="{F5E00534-891F-4100-8DD1-9772277E6DED}" type="pres">
      <dgm:prSet presAssocID="{4060A33F-B485-4655-AED9-6DD2E163CFAC}" presName="childText" presStyleLbl="conFgAcc1" presStyleIdx="2" presStyleCnt="10">
        <dgm:presLayoutVars>
          <dgm:bulletEnabled val="1"/>
        </dgm:presLayoutVars>
      </dgm:prSet>
      <dgm:spPr/>
    </dgm:pt>
    <dgm:pt modelId="{31E23F40-97BE-49E5-849C-8B79B5A9731A}" type="pres">
      <dgm:prSet presAssocID="{7518BC07-6A19-48B8-AEB0-789DC217CF24}" presName="spaceBetweenRectangles" presStyleCnt="0"/>
      <dgm:spPr/>
    </dgm:pt>
    <dgm:pt modelId="{BD53897C-D830-4FFA-8632-4D62C31B2E2F}" type="pres">
      <dgm:prSet presAssocID="{31450984-9338-4AE9-80FB-D221714F671E}" presName="parentLin" presStyleCnt="0"/>
      <dgm:spPr/>
    </dgm:pt>
    <dgm:pt modelId="{44E25311-673E-4706-A320-AC67F007FD6C}" type="pres">
      <dgm:prSet presAssocID="{31450984-9338-4AE9-80FB-D221714F671E}" presName="parentLeftMargin" presStyleLbl="node1" presStyleIdx="2" presStyleCnt="10"/>
      <dgm:spPr/>
      <dgm:t>
        <a:bodyPr/>
        <a:lstStyle/>
        <a:p>
          <a:endParaRPr lang="es-EC"/>
        </a:p>
      </dgm:t>
    </dgm:pt>
    <dgm:pt modelId="{C9BEF312-F242-4F00-AE81-CB0F082B0299}" type="pres">
      <dgm:prSet presAssocID="{31450984-9338-4AE9-80FB-D221714F671E}" presName="parentText" presStyleLbl="node1" presStyleIdx="3" presStyleCnt="10" custScaleX="125284" custScaleY="151318">
        <dgm:presLayoutVars>
          <dgm:chMax val="0"/>
          <dgm:bulletEnabled val="1"/>
        </dgm:presLayoutVars>
      </dgm:prSet>
      <dgm:spPr/>
      <dgm:t>
        <a:bodyPr/>
        <a:lstStyle/>
        <a:p>
          <a:endParaRPr lang="es-EC"/>
        </a:p>
      </dgm:t>
    </dgm:pt>
    <dgm:pt modelId="{42990093-7FD1-4777-8087-81E0358D8776}" type="pres">
      <dgm:prSet presAssocID="{31450984-9338-4AE9-80FB-D221714F671E}" presName="negativeSpace" presStyleCnt="0"/>
      <dgm:spPr/>
    </dgm:pt>
    <dgm:pt modelId="{8EBE5816-9DCD-4792-89AC-91504D891848}" type="pres">
      <dgm:prSet presAssocID="{31450984-9338-4AE9-80FB-D221714F671E}" presName="childText" presStyleLbl="conFgAcc1" presStyleIdx="3" presStyleCnt="10">
        <dgm:presLayoutVars>
          <dgm:bulletEnabled val="1"/>
        </dgm:presLayoutVars>
      </dgm:prSet>
      <dgm:spPr/>
    </dgm:pt>
    <dgm:pt modelId="{E51504E9-2125-4582-9373-1F61546A3216}" type="pres">
      <dgm:prSet presAssocID="{9EF54707-1E85-44E9-850E-7B95329BAC57}" presName="spaceBetweenRectangles" presStyleCnt="0"/>
      <dgm:spPr/>
    </dgm:pt>
    <dgm:pt modelId="{A963B8F7-3368-40D4-8461-F5E8AB1C79E8}" type="pres">
      <dgm:prSet presAssocID="{D3760A5C-8937-42ED-A29C-A3CE5B34F386}" presName="parentLin" presStyleCnt="0"/>
      <dgm:spPr/>
    </dgm:pt>
    <dgm:pt modelId="{48AD32FE-8010-4E8B-B330-C13239435075}" type="pres">
      <dgm:prSet presAssocID="{D3760A5C-8937-42ED-A29C-A3CE5B34F386}" presName="parentLeftMargin" presStyleLbl="node1" presStyleIdx="3" presStyleCnt="10"/>
      <dgm:spPr/>
      <dgm:t>
        <a:bodyPr/>
        <a:lstStyle/>
        <a:p>
          <a:endParaRPr lang="es-EC"/>
        </a:p>
      </dgm:t>
    </dgm:pt>
    <dgm:pt modelId="{F2AE71C9-BDC0-414B-B94A-E9817E2E8F7F}" type="pres">
      <dgm:prSet presAssocID="{D3760A5C-8937-42ED-A29C-A3CE5B34F386}" presName="parentText" presStyleLbl="node1" presStyleIdx="4" presStyleCnt="10" custScaleX="125284" custScaleY="151318">
        <dgm:presLayoutVars>
          <dgm:chMax val="0"/>
          <dgm:bulletEnabled val="1"/>
        </dgm:presLayoutVars>
      </dgm:prSet>
      <dgm:spPr/>
      <dgm:t>
        <a:bodyPr/>
        <a:lstStyle/>
        <a:p>
          <a:endParaRPr lang="es-EC"/>
        </a:p>
      </dgm:t>
    </dgm:pt>
    <dgm:pt modelId="{674124C6-ADCB-423D-A474-1D284BBC6F7D}" type="pres">
      <dgm:prSet presAssocID="{D3760A5C-8937-42ED-A29C-A3CE5B34F386}" presName="negativeSpace" presStyleCnt="0"/>
      <dgm:spPr/>
    </dgm:pt>
    <dgm:pt modelId="{D5930BAE-8080-47AE-82D8-A2D8AD949CEB}" type="pres">
      <dgm:prSet presAssocID="{D3760A5C-8937-42ED-A29C-A3CE5B34F386}" presName="childText" presStyleLbl="conFgAcc1" presStyleIdx="4" presStyleCnt="10">
        <dgm:presLayoutVars>
          <dgm:bulletEnabled val="1"/>
        </dgm:presLayoutVars>
      </dgm:prSet>
      <dgm:spPr/>
    </dgm:pt>
    <dgm:pt modelId="{B641140E-29CD-4573-A29B-4C386951D421}" type="pres">
      <dgm:prSet presAssocID="{B5160092-E2FA-4A89-8E81-32863E43A076}" presName="spaceBetweenRectangles" presStyleCnt="0"/>
      <dgm:spPr/>
    </dgm:pt>
    <dgm:pt modelId="{D0ACB33E-5D66-4183-A069-0BDCC675FD93}" type="pres">
      <dgm:prSet presAssocID="{D3B8F7E9-FA94-4B85-BEDE-67D1EC6E6FDE}" presName="parentLin" presStyleCnt="0"/>
      <dgm:spPr/>
    </dgm:pt>
    <dgm:pt modelId="{506E6F29-3614-4978-805C-2066888B19C8}" type="pres">
      <dgm:prSet presAssocID="{D3B8F7E9-FA94-4B85-BEDE-67D1EC6E6FDE}" presName="parentLeftMargin" presStyleLbl="node1" presStyleIdx="4" presStyleCnt="10"/>
      <dgm:spPr/>
      <dgm:t>
        <a:bodyPr/>
        <a:lstStyle/>
        <a:p>
          <a:endParaRPr lang="es-EC"/>
        </a:p>
      </dgm:t>
    </dgm:pt>
    <dgm:pt modelId="{25234672-12C0-4963-BCDA-0901B257F83F}" type="pres">
      <dgm:prSet presAssocID="{D3B8F7E9-FA94-4B85-BEDE-67D1EC6E6FDE}" presName="parentText" presStyleLbl="node1" presStyleIdx="5" presStyleCnt="10" custScaleX="125284" custScaleY="151318">
        <dgm:presLayoutVars>
          <dgm:chMax val="0"/>
          <dgm:bulletEnabled val="1"/>
        </dgm:presLayoutVars>
      </dgm:prSet>
      <dgm:spPr/>
      <dgm:t>
        <a:bodyPr/>
        <a:lstStyle/>
        <a:p>
          <a:endParaRPr lang="es-EC"/>
        </a:p>
      </dgm:t>
    </dgm:pt>
    <dgm:pt modelId="{C7C9BED8-BC1F-4326-9098-F6CED240A963}" type="pres">
      <dgm:prSet presAssocID="{D3B8F7E9-FA94-4B85-BEDE-67D1EC6E6FDE}" presName="negativeSpace" presStyleCnt="0"/>
      <dgm:spPr/>
    </dgm:pt>
    <dgm:pt modelId="{73130520-39C5-4474-8F90-D71684D4EC83}" type="pres">
      <dgm:prSet presAssocID="{D3B8F7E9-FA94-4B85-BEDE-67D1EC6E6FDE}" presName="childText" presStyleLbl="conFgAcc1" presStyleIdx="5" presStyleCnt="10">
        <dgm:presLayoutVars>
          <dgm:bulletEnabled val="1"/>
        </dgm:presLayoutVars>
      </dgm:prSet>
      <dgm:spPr/>
    </dgm:pt>
    <dgm:pt modelId="{CEFC7CB5-7044-4FD2-A341-95BAE4B0310A}" type="pres">
      <dgm:prSet presAssocID="{4D9DA8E8-9F02-41BC-BD11-8C950568B179}" presName="spaceBetweenRectangles" presStyleCnt="0"/>
      <dgm:spPr/>
    </dgm:pt>
    <dgm:pt modelId="{E159029E-2747-4E4C-89B1-0B98BCFA9116}" type="pres">
      <dgm:prSet presAssocID="{5D6EE85F-CB29-48F3-93E9-0A12EB842ADF}" presName="parentLin" presStyleCnt="0"/>
      <dgm:spPr/>
    </dgm:pt>
    <dgm:pt modelId="{1E9A5CEF-BA0E-47AA-94E3-FA81D81511BA}" type="pres">
      <dgm:prSet presAssocID="{5D6EE85F-CB29-48F3-93E9-0A12EB842ADF}" presName="parentLeftMargin" presStyleLbl="node1" presStyleIdx="5" presStyleCnt="10"/>
      <dgm:spPr/>
      <dgm:t>
        <a:bodyPr/>
        <a:lstStyle/>
        <a:p>
          <a:endParaRPr lang="es-EC"/>
        </a:p>
      </dgm:t>
    </dgm:pt>
    <dgm:pt modelId="{B88FBCF5-7BE7-449E-8976-34AC7ED19E18}" type="pres">
      <dgm:prSet presAssocID="{5D6EE85F-CB29-48F3-93E9-0A12EB842ADF}" presName="parentText" presStyleLbl="node1" presStyleIdx="6" presStyleCnt="10" custScaleX="125284" custScaleY="151318">
        <dgm:presLayoutVars>
          <dgm:chMax val="0"/>
          <dgm:bulletEnabled val="1"/>
        </dgm:presLayoutVars>
      </dgm:prSet>
      <dgm:spPr/>
      <dgm:t>
        <a:bodyPr/>
        <a:lstStyle/>
        <a:p>
          <a:endParaRPr lang="es-EC"/>
        </a:p>
      </dgm:t>
    </dgm:pt>
    <dgm:pt modelId="{8438878F-B7CA-4210-968A-2932063B924F}" type="pres">
      <dgm:prSet presAssocID="{5D6EE85F-CB29-48F3-93E9-0A12EB842ADF}" presName="negativeSpace" presStyleCnt="0"/>
      <dgm:spPr/>
    </dgm:pt>
    <dgm:pt modelId="{F91BC244-5FA4-4247-B8E1-FB5C89AA3F04}" type="pres">
      <dgm:prSet presAssocID="{5D6EE85F-CB29-48F3-93E9-0A12EB842ADF}" presName="childText" presStyleLbl="conFgAcc1" presStyleIdx="6" presStyleCnt="10">
        <dgm:presLayoutVars>
          <dgm:bulletEnabled val="1"/>
        </dgm:presLayoutVars>
      </dgm:prSet>
      <dgm:spPr/>
    </dgm:pt>
    <dgm:pt modelId="{1518D963-BA4B-451C-B81A-1E3FC43E3B01}" type="pres">
      <dgm:prSet presAssocID="{539BB762-F5BD-456C-8357-0F49F2D017FE}" presName="spaceBetweenRectangles" presStyleCnt="0"/>
      <dgm:spPr/>
    </dgm:pt>
    <dgm:pt modelId="{22AB01DA-4851-4E68-8956-79B1DDFDE783}" type="pres">
      <dgm:prSet presAssocID="{C74CE175-2B62-4263-BAFD-9FDB232EC267}" presName="parentLin" presStyleCnt="0"/>
      <dgm:spPr/>
    </dgm:pt>
    <dgm:pt modelId="{47F546B1-236B-4181-9499-7AA596E8420B}" type="pres">
      <dgm:prSet presAssocID="{C74CE175-2B62-4263-BAFD-9FDB232EC267}" presName="parentLeftMargin" presStyleLbl="node1" presStyleIdx="6" presStyleCnt="10"/>
      <dgm:spPr/>
      <dgm:t>
        <a:bodyPr/>
        <a:lstStyle/>
        <a:p>
          <a:endParaRPr lang="es-EC"/>
        </a:p>
      </dgm:t>
    </dgm:pt>
    <dgm:pt modelId="{19F5D3E5-9E2D-4D18-B051-6D4B0B24ABB6}" type="pres">
      <dgm:prSet presAssocID="{C74CE175-2B62-4263-BAFD-9FDB232EC267}" presName="parentText" presStyleLbl="node1" presStyleIdx="7" presStyleCnt="10" custScaleX="125284" custScaleY="151318">
        <dgm:presLayoutVars>
          <dgm:chMax val="0"/>
          <dgm:bulletEnabled val="1"/>
        </dgm:presLayoutVars>
      </dgm:prSet>
      <dgm:spPr/>
      <dgm:t>
        <a:bodyPr/>
        <a:lstStyle/>
        <a:p>
          <a:endParaRPr lang="es-EC"/>
        </a:p>
      </dgm:t>
    </dgm:pt>
    <dgm:pt modelId="{9866EFFD-F09B-4737-8F46-8CCD2D1F53AC}" type="pres">
      <dgm:prSet presAssocID="{C74CE175-2B62-4263-BAFD-9FDB232EC267}" presName="negativeSpace" presStyleCnt="0"/>
      <dgm:spPr/>
    </dgm:pt>
    <dgm:pt modelId="{FA224919-07AD-4B86-90D0-350E314668CD}" type="pres">
      <dgm:prSet presAssocID="{C74CE175-2B62-4263-BAFD-9FDB232EC267}" presName="childText" presStyleLbl="conFgAcc1" presStyleIdx="7" presStyleCnt="10">
        <dgm:presLayoutVars>
          <dgm:bulletEnabled val="1"/>
        </dgm:presLayoutVars>
      </dgm:prSet>
      <dgm:spPr/>
    </dgm:pt>
    <dgm:pt modelId="{A674B311-03C5-458D-9DFC-9D182C2F92C9}" type="pres">
      <dgm:prSet presAssocID="{B280CB78-E1FA-40C9-876B-0511EF06E4D9}" presName="spaceBetweenRectangles" presStyleCnt="0"/>
      <dgm:spPr/>
    </dgm:pt>
    <dgm:pt modelId="{9929B2FB-1C8C-40BC-BB1F-76593BB3C322}" type="pres">
      <dgm:prSet presAssocID="{E42AB5C5-62BD-4A2F-8F6E-32D52A4916BB}" presName="parentLin" presStyleCnt="0"/>
      <dgm:spPr/>
    </dgm:pt>
    <dgm:pt modelId="{DBE79D28-F973-4721-BCB3-D81357411B00}" type="pres">
      <dgm:prSet presAssocID="{E42AB5C5-62BD-4A2F-8F6E-32D52A4916BB}" presName="parentLeftMargin" presStyleLbl="node1" presStyleIdx="7" presStyleCnt="10"/>
      <dgm:spPr/>
      <dgm:t>
        <a:bodyPr/>
        <a:lstStyle/>
        <a:p>
          <a:endParaRPr lang="es-EC"/>
        </a:p>
      </dgm:t>
    </dgm:pt>
    <dgm:pt modelId="{2B492E23-A8F6-4B97-94AE-AE7ACC66845A}" type="pres">
      <dgm:prSet presAssocID="{E42AB5C5-62BD-4A2F-8F6E-32D52A4916BB}" presName="parentText" presStyleLbl="node1" presStyleIdx="8" presStyleCnt="10" custScaleX="125284" custScaleY="151318">
        <dgm:presLayoutVars>
          <dgm:chMax val="0"/>
          <dgm:bulletEnabled val="1"/>
        </dgm:presLayoutVars>
      </dgm:prSet>
      <dgm:spPr/>
      <dgm:t>
        <a:bodyPr/>
        <a:lstStyle/>
        <a:p>
          <a:endParaRPr lang="es-EC"/>
        </a:p>
      </dgm:t>
    </dgm:pt>
    <dgm:pt modelId="{D77CD28E-CC76-4A9F-9CF3-CB7165A70727}" type="pres">
      <dgm:prSet presAssocID="{E42AB5C5-62BD-4A2F-8F6E-32D52A4916BB}" presName="negativeSpace" presStyleCnt="0"/>
      <dgm:spPr/>
    </dgm:pt>
    <dgm:pt modelId="{F83072CE-1CC0-4DA7-863B-EA3FBF8329CF}" type="pres">
      <dgm:prSet presAssocID="{E42AB5C5-62BD-4A2F-8F6E-32D52A4916BB}" presName="childText" presStyleLbl="conFgAcc1" presStyleIdx="8" presStyleCnt="10">
        <dgm:presLayoutVars>
          <dgm:bulletEnabled val="1"/>
        </dgm:presLayoutVars>
      </dgm:prSet>
      <dgm:spPr/>
    </dgm:pt>
    <dgm:pt modelId="{D9671E18-388F-4C3E-A597-7F4CB47AE78B}" type="pres">
      <dgm:prSet presAssocID="{DD39FAD9-AACE-4869-9482-B4BD2EB8CE5C}" presName="spaceBetweenRectangles" presStyleCnt="0"/>
      <dgm:spPr/>
    </dgm:pt>
    <dgm:pt modelId="{6BEA5D2F-670D-453F-B2C4-0A8BB438656A}" type="pres">
      <dgm:prSet presAssocID="{AFE74F3A-D231-43C5-ADF8-466C5A24F0DE}" presName="parentLin" presStyleCnt="0"/>
      <dgm:spPr/>
    </dgm:pt>
    <dgm:pt modelId="{9C963207-B329-4974-B78A-30C1087A14D1}" type="pres">
      <dgm:prSet presAssocID="{AFE74F3A-D231-43C5-ADF8-466C5A24F0DE}" presName="parentLeftMargin" presStyleLbl="node1" presStyleIdx="8" presStyleCnt="10"/>
      <dgm:spPr/>
      <dgm:t>
        <a:bodyPr/>
        <a:lstStyle/>
        <a:p>
          <a:endParaRPr lang="es-EC"/>
        </a:p>
      </dgm:t>
    </dgm:pt>
    <dgm:pt modelId="{BC263486-53E3-4F7D-9A1D-4B575B8AA1D3}" type="pres">
      <dgm:prSet presAssocID="{AFE74F3A-D231-43C5-ADF8-466C5A24F0DE}" presName="parentText" presStyleLbl="node1" presStyleIdx="9" presStyleCnt="10" custScaleX="125284" custScaleY="151318">
        <dgm:presLayoutVars>
          <dgm:chMax val="0"/>
          <dgm:bulletEnabled val="1"/>
        </dgm:presLayoutVars>
      </dgm:prSet>
      <dgm:spPr/>
      <dgm:t>
        <a:bodyPr/>
        <a:lstStyle/>
        <a:p>
          <a:endParaRPr lang="es-EC"/>
        </a:p>
      </dgm:t>
    </dgm:pt>
    <dgm:pt modelId="{D1C028E7-7433-4009-B680-37E483F3F22A}" type="pres">
      <dgm:prSet presAssocID="{AFE74F3A-D231-43C5-ADF8-466C5A24F0DE}" presName="negativeSpace" presStyleCnt="0"/>
      <dgm:spPr/>
    </dgm:pt>
    <dgm:pt modelId="{CFF3081A-BE33-4DDE-8221-33B50EA2073E}" type="pres">
      <dgm:prSet presAssocID="{AFE74F3A-D231-43C5-ADF8-466C5A24F0DE}" presName="childText" presStyleLbl="conFgAcc1" presStyleIdx="9" presStyleCnt="10">
        <dgm:presLayoutVars>
          <dgm:bulletEnabled val="1"/>
        </dgm:presLayoutVars>
      </dgm:prSet>
      <dgm:spPr/>
    </dgm:pt>
  </dgm:ptLst>
  <dgm:cxnLst>
    <dgm:cxn modelId="{AA875406-B018-42D2-8A39-290506A6A3D2}" type="presOf" srcId="{AFE74F3A-D231-43C5-ADF8-466C5A24F0DE}" destId="{9C963207-B329-4974-B78A-30C1087A14D1}" srcOrd="0" destOrd="0" presId="urn:microsoft.com/office/officeart/2005/8/layout/list1"/>
    <dgm:cxn modelId="{DB5C74CA-3BCE-4D38-A119-573E727BC4BE}" srcId="{5645EFEF-752D-474D-8BF8-C879AB148971}" destId="{D3B8F7E9-FA94-4B85-BEDE-67D1EC6E6FDE}" srcOrd="5" destOrd="0" parTransId="{2AD1746B-9A6C-4033-99B9-65A20BE8AD8E}" sibTransId="{4D9DA8E8-9F02-41BC-BD11-8C950568B179}"/>
    <dgm:cxn modelId="{7B2445AC-156E-4443-ADAD-5DB41395885E}" type="presOf" srcId="{E42AB5C5-62BD-4A2F-8F6E-32D52A4916BB}" destId="{DBE79D28-F973-4721-BCB3-D81357411B00}" srcOrd="0" destOrd="0" presId="urn:microsoft.com/office/officeart/2005/8/layout/list1"/>
    <dgm:cxn modelId="{2CD7FB88-8A43-4E7B-8471-1EE35A217377}" type="presOf" srcId="{31450984-9338-4AE9-80FB-D221714F671E}" destId="{C9BEF312-F242-4F00-AE81-CB0F082B0299}" srcOrd="1" destOrd="0" presId="urn:microsoft.com/office/officeart/2005/8/layout/list1"/>
    <dgm:cxn modelId="{C41505F3-D00D-4F51-838A-40722394C1FA}" srcId="{5645EFEF-752D-474D-8BF8-C879AB148971}" destId="{D3760A5C-8937-42ED-A29C-A3CE5B34F386}" srcOrd="4" destOrd="0" parTransId="{6B03AECC-D3C1-42C5-BE43-62DBF6EA03EB}" sibTransId="{B5160092-E2FA-4A89-8E81-32863E43A076}"/>
    <dgm:cxn modelId="{FABFBABD-0A3D-451E-B560-2F23DFD1979D}" type="presOf" srcId="{624F1306-FDE3-428C-ACBC-9E916913F080}" destId="{C3511200-587A-4FDF-950B-A9BD12A6848C}" srcOrd="0" destOrd="0" presId="urn:microsoft.com/office/officeart/2005/8/layout/list1"/>
    <dgm:cxn modelId="{F0AB471D-2D68-4144-9FE3-886CFA157162}" type="presOf" srcId="{D3B8F7E9-FA94-4B85-BEDE-67D1EC6E6FDE}" destId="{506E6F29-3614-4978-805C-2066888B19C8}" srcOrd="0" destOrd="0" presId="urn:microsoft.com/office/officeart/2005/8/layout/list1"/>
    <dgm:cxn modelId="{FE317131-786A-4E0B-A135-19042833E9BB}" type="presOf" srcId="{D3760A5C-8937-42ED-A29C-A3CE5B34F386}" destId="{F2AE71C9-BDC0-414B-B94A-E9817E2E8F7F}" srcOrd="1" destOrd="0" presId="urn:microsoft.com/office/officeart/2005/8/layout/list1"/>
    <dgm:cxn modelId="{ADC0954A-7EE6-4534-95FD-86BF094EA422}" srcId="{5645EFEF-752D-474D-8BF8-C879AB148971}" destId="{C74CE175-2B62-4263-BAFD-9FDB232EC267}" srcOrd="7" destOrd="0" parTransId="{629465E9-D660-4F7A-BA58-E4946F050DC1}" sibTransId="{B280CB78-E1FA-40C9-876B-0511EF06E4D9}"/>
    <dgm:cxn modelId="{AC782E3D-7BC3-43FF-86BD-AF229F283438}" type="presOf" srcId="{4060A33F-B485-4655-AED9-6DD2E163CFAC}" destId="{4B3643EF-2FBC-4575-B3E3-D8251CF2B85D}" srcOrd="1" destOrd="0" presId="urn:microsoft.com/office/officeart/2005/8/layout/list1"/>
    <dgm:cxn modelId="{DB2915FE-A965-482A-9284-D669218AB4DE}" srcId="{5645EFEF-752D-474D-8BF8-C879AB148971}" destId="{624F1306-FDE3-428C-ACBC-9E916913F080}" srcOrd="1" destOrd="0" parTransId="{01E72634-B33C-4010-80BE-00CDECD0D400}" sibTransId="{DB1A910D-D729-4807-A121-D7B975B85A68}"/>
    <dgm:cxn modelId="{91C6062E-BFF1-409A-BC94-5DBEF7F0E2C0}" type="presOf" srcId="{D3760A5C-8937-42ED-A29C-A3CE5B34F386}" destId="{48AD32FE-8010-4E8B-B330-C13239435075}" srcOrd="0" destOrd="0" presId="urn:microsoft.com/office/officeart/2005/8/layout/list1"/>
    <dgm:cxn modelId="{CB8842FF-64ED-4E10-AA91-A718650547A7}" type="presOf" srcId="{4060A33F-B485-4655-AED9-6DD2E163CFAC}" destId="{483B19D6-5C4C-4B19-8211-7809C837BF48}" srcOrd="0" destOrd="0" presId="urn:microsoft.com/office/officeart/2005/8/layout/list1"/>
    <dgm:cxn modelId="{5029A8BE-8E1B-4485-90B4-C78F05908C0E}" type="presOf" srcId="{AFE74F3A-D231-43C5-ADF8-466C5A24F0DE}" destId="{BC263486-53E3-4F7D-9A1D-4B575B8AA1D3}" srcOrd="1" destOrd="0" presId="urn:microsoft.com/office/officeart/2005/8/layout/list1"/>
    <dgm:cxn modelId="{D8B43D82-3010-4E7F-A134-205A39EB670A}" type="presOf" srcId="{5645EFEF-752D-474D-8BF8-C879AB148971}" destId="{D1E73AF5-D3FC-494E-930D-418A88297485}" srcOrd="0" destOrd="0" presId="urn:microsoft.com/office/officeart/2005/8/layout/list1"/>
    <dgm:cxn modelId="{DAFCA4F3-3095-42D0-A2CF-3DE6D46C52F6}" srcId="{5645EFEF-752D-474D-8BF8-C879AB148971}" destId="{3BF9D60B-F032-4D72-80F4-CABECDE814ED}" srcOrd="0" destOrd="0" parTransId="{5388DCF2-6630-468C-BBFD-07A0A6F4A369}" sibTransId="{5DB76A2D-B526-4C06-BEC3-1BC43EF890DE}"/>
    <dgm:cxn modelId="{965884B8-FAFC-4414-96CB-3A0FCC8ECFE0}" srcId="{5645EFEF-752D-474D-8BF8-C879AB148971}" destId="{AFE74F3A-D231-43C5-ADF8-466C5A24F0DE}" srcOrd="9" destOrd="0" parTransId="{6294E20E-EC74-4B3F-83E6-B672C7D2644A}" sibTransId="{6EADF704-525C-436A-B57B-3B1172B50662}"/>
    <dgm:cxn modelId="{2D7D7816-8E28-4B94-B326-3252E2043006}" type="presOf" srcId="{D3B8F7E9-FA94-4B85-BEDE-67D1EC6E6FDE}" destId="{25234672-12C0-4963-BCDA-0901B257F83F}" srcOrd="1" destOrd="0" presId="urn:microsoft.com/office/officeart/2005/8/layout/list1"/>
    <dgm:cxn modelId="{A9B5E899-A032-4D97-8660-48CCA5743564}" type="presOf" srcId="{31450984-9338-4AE9-80FB-D221714F671E}" destId="{44E25311-673E-4706-A320-AC67F007FD6C}" srcOrd="0" destOrd="0" presId="urn:microsoft.com/office/officeart/2005/8/layout/list1"/>
    <dgm:cxn modelId="{B6E620D6-38AF-4FA9-A0C6-73D07E344BE0}" srcId="{5645EFEF-752D-474D-8BF8-C879AB148971}" destId="{31450984-9338-4AE9-80FB-D221714F671E}" srcOrd="3" destOrd="0" parTransId="{D3F6F5CE-4306-4138-806C-8316891831A0}" sibTransId="{9EF54707-1E85-44E9-850E-7B95329BAC57}"/>
    <dgm:cxn modelId="{C4FCA24C-B511-4F92-91FC-E7980A7E554C}" srcId="{5645EFEF-752D-474D-8BF8-C879AB148971}" destId="{5D6EE85F-CB29-48F3-93E9-0A12EB842ADF}" srcOrd="6" destOrd="0" parTransId="{541AF361-11F3-4D1D-86C7-DB65FDAE4634}" sibTransId="{539BB762-F5BD-456C-8357-0F49F2D017FE}"/>
    <dgm:cxn modelId="{9EAB49BA-82DC-4653-9868-1DD0183CF750}" type="presOf" srcId="{C74CE175-2B62-4263-BAFD-9FDB232EC267}" destId="{19F5D3E5-9E2D-4D18-B051-6D4B0B24ABB6}" srcOrd="1" destOrd="0" presId="urn:microsoft.com/office/officeart/2005/8/layout/list1"/>
    <dgm:cxn modelId="{E8927B84-0BB0-4784-A248-C137E11EB520}" type="presOf" srcId="{3BF9D60B-F032-4D72-80F4-CABECDE814ED}" destId="{22E4E921-F5EC-4419-8F60-90D3E01311AF}" srcOrd="1" destOrd="0" presId="urn:microsoft.com/office/officeart/2005/8/layout/list1"/>
    <dgm:cxn modelId="{36E893F0-0456-4BA9-8B5A-D9BEBFB60580}" type="presOf" srcId="{E42AB5C5-62BD-4A2F-8F6E-32D52A4916BB}" destId="{2B492E23-A8F6-4B97-94AE-AE7ACC66845A}" srcOrd="1" destOrd="0" presId="urn:microsoft.com/office/officeart/2005/8/layout/list1"/>
    <dgm:cxn modelId="{E5270B3C-42B1-438D-88F9-ACA091AD8805}" type="presOf" srcId="{5D6EE85F-CB29-48F3-93E9-0A12EB842ADF}" destId="{B88FBCF5-7BE7-449E-8976-34AC7ED19E18}" srcOrd="1" destOrd="0" presId="urn:microsoft.com/office/officeart/2005/8/layout/list1"/>
    <dgm:cxn modelId="{CE2CF1F3-48E2-414E-8F4F-40417882314C}" srcId="{5645EFEF-752D-474D-8BF8-C879AB148971}" destId="{E42AB5C5-62BD-4A2F-8F6E-32D52A4916BB}" srcOrd="8" destOrd="0" parTransId="{4E236B4B-8310-46C6-864A-F746815EA4AE}" sibTransId="{DD39FAD9-AACE-4869-9482-B4BD2EB8CE5C}"/>
    <dgm:cxn modelId="{94821D4A-4816-4C95-A3DB-F3ECAD203F1D}" type="presOf" srcId="{624F1306-FDE3-428C-ACBC-9E916913F080}" destId="{71925C8C-E453-465E-AB38-90617FE47D8B}" srcOrd="1" destOrd="0" presId="urn:microsoft.com/office/officeart/2005/8/layout/list1"/>
    <dgm:cxn modelId="{2CB55EAD-4405-400D-9F12-DBC7B25D560B}" type="presOf" srcId="{3BF9D60B-F032-4D72-80F4-CABECDE814ED}" destId="{30D97798-9B41-4582-AD93-EFF44AB0CB3E}" srcOrd="0" destOrd="0" presId="urn:microsoft.com/office/officeart/2005/8/layout/list1"/>
    <dgm:cxn modelId="{2336C8DB-3352-4637-A84D-210A990CD00B}" srcId="{5645EFEF-752D-474D-8BF8-C879AB148971}" destId="{4060A33F-B485-4655-AED9-6DD2E163CFAC}" srcOrd="2" destOrd="0" parTransId="{DB5A18BC-5DD9-486F-A763-0356F96B51DA}" sibTransId="{7518BC07-6A19-48B8-AEB0-789DC217CF24}"/>
    <dgm:cxn modelId="{DEB3F4FF-890B-41D4-9131-E4B1A768247D}" type="presOf" srcId="{C74CE175-2B62-4263-BAFD-9FDB232EC267}" destId="{47F546B1-236B-4181-9499-7AA596E8420B}" srcOrd="0" destOrd="0" presId="urn:microsoft.com/office/officeart/2005/8/layout/list1"/>
    <dgm:cxn modelId="{D6889121-85B2-4341-A976-CE8451876333}" type="presOf" srcId="{5D6EE85F-CB29-48F3-93E9-0A12EB842ADF}" destId="{1E9A5CEF-BA0E-47AA-94E3-FA81D81511BA}" srcOrd="0" destOrd="0" presId="urn:microsoft.com/office/officeart/2005/8/layout/list1"/>
    <dgm:cxn modelId="{809D747E-7B19-46F1-8993-3BE07AB42D18}" type="presParOf" srcId="{D1E73AF5-D3FC-494E-930D-418A88297485}" destId="{2A10F3FD-1D17-49C4-9627-48ADAEFB005D}" srcOrd="0" destOrd="0" presId="urn:microsoft.com/office/officeart/2005/8/layout/list1"/>
    <dgm:cxn modelId="{B90D06F9-E6B1-4C68-B75E-0CC10C466D2E}" type="presParOf" srcId="{2A10F3FD-1D17-49C4-9627-48ADAEFB005D}" destId="{30D97798-9B41-4582-AD93-EFF44AB0CB3E}" srcOrd="0" destOrd="0" presId="urn:microsoft.com/office/officeart/2005/8/layout/list1"/>
    <dgm:cxn modelId="{F50CB3CE-47CF-4894-A31F-5399783175DB}" type="presParOf" srcId="{2A10F3FD-1D17-49C4-9627-48ADAEFB005D}" destId="{22E4E921-F5EC-4419-8F60-90D3E01311AF}" srcOrd="1" destOrd="0" presId="urn:microsoft.com/office/officeart/2005/8/layout/list1"/>
    <dgm:cxn modelId="{826081B6-85FA-43E2-A231-C01D2635FAFE}" type="presParOf" srcId="{D1E73AF5-D3FC-494E-930D-418A88297485}" destId="{22B1BCBC-C663-4F98-92AE-8F87FA871721}" srcOrd="1" destOrd="0" presId="urn:microsoft.com/office/officeart/2005/8/layout/list1"/>
    <dgm:cxn modelId="{A271D9B3-C81F-4934-9EFF-92D82D98F0A6}" type="presParOf" srcId="{D1E73AF5-D3FC-494E-930D-418A88297485}" destId="{B096930A-7A00-480F-8720-008AE6B77947}" srcOrd="2" destOrd="0" presId="urn:microsoft.com/office/officeart/2005/8/layout/list1"/>
    <dgm:cxn modelId="{1D2D0A98-22BE-4171-9137-7E9436DBA92C}" type="presParOf" srcId="{D1E73AF5-D3FC-494E-930D-418A88297485}" destId="{6296A228-4829-4D28-8FD0-566E6F513A0A}" srcOrd="3" destOrd="0" presId="urn:microsoft.com/office/officeart/2005/8/layout/list1"/>
    <dgm:cxn modelId="{8DFA61E1-063E-4ADF-AC87-92A19ED4720C}" type="presParOf" srcId="{D1E73AF5-D3FC-494E-930D-418A88297485}" destId="{A0F16E86-A5C7-400E-B82B-B19A38102350}" srcOrd="4" destOrd="0" presId="urn:microsoft.com/office/officeart/2005/8/layout/list1"/>
    <dgm:cxn modelId="{C2BC3788-111E-4045-9ACC-933FE545B122}" type="presParOf" srcId="{A0F16E86-A5C7-400E-B82B-B19A38102350}" destId="{C3511200-587A-4FDF-950B-A9BD12A6848C}" srcOrd="0" destOrd="0" presId="urn:microsoft.com/office/officeart/2005/8/layout/list1"/>
    <dgm:cxn modelId="{67EE0D66-A1A7-4CD5-8DE4-11BB5830D34D}" type="presParOf" srcId="{A0F16E86-A5C7-400E-B82B-B19A38102350}" destId="{71925C8C-E453-465E-AB38-90617FE47D8B}" srcOrd="1" destOrd="0" presId="urn:microsoft.com/office/officeart/2005/8/layout/list1"/>
    <dgm:cxn modelId="{8220C0CC-5C37-4569-AE0E-B1A7825E0180}" type="presParOf" srcId="{D1E73AF5-D3FC-494E-930D-418A88297485}" destId="{47347F19-A781-425C-B2B2-6597884E35A3}" srcOrd="5" destOrd="0" presId="urn:microsoft.com/office/officeart/2005/8/layout/list1"/>
    <dgm:cxn modelId="{EE4835E0-DF27-4909-8406-12533CA355C3}" type="presParOf" srcId="{D1E73AF5-D3FC-494E-930D-418A88297485}" destId="{079997A5-BDB8-4600-B5E0-24937BA0ACB7}" srcOrd="6" destOrd="0" presId="urn:microsoft.com/office/officeart/2005/8/layout/list1"/>
    <dgm:cxn modelId="{21C3C511-EFFF-476D-BCA5-A96920FB8FAD}" type="presParOf" srcId="{D1E73AF5-D3FC-494E-930D-418A88297485}" destId="{362498DB-C7B8-4226-B558-64506CCB31DC}" srcOrd="7" destOrd="0" presId="urn:microsoft.com/office/officeart/2005/8/layout/list1"/>
    <dgm:cxn modelId="{D5FCE68D-604E-4D95-B66A-C55AEB155708}" type="presParOf" srcId="{D1E73AF5-D3FC-494E-930D-418A88297485}" destId="{2C0AE411-75C1-418B-8052-2A4DBB25B58E}" srcOrd="8" destOrd="0" presId="urn:microsoft.com/office/officeart/2005/8/layout/list1"/>
    <dgm:cxn modelId="{B6973094-4ACE-4ADF-BB37-1E30D4F03070}" type="presParOf" srcId="{2C0AE411-75C1-418B-8052-2A4DBB25B58E}" destId="{483B19D6-5C4C-4B19-8211-7809C837BF48}" srcOrd="0" destOrd="0" presId="urn:microsoft.com/office/officeart/2005/8/layout/list1"/>
    <dgm:cxn modelId="{BBD198DA-ACD9-4AD2-B443-B6F7BFF14BD9}" type="presParOf" srcId="{2C0AE411-75C1-418B-8052-2A4DBB25B58E}" destId="{4B3643EF-2FBC-4575-B3E3-D8251CF2B85D}" srcOrd="1" destOrd="0" presId="urn:microsoft.com/office/officeart/2005/8/layout/list1"/>
    <dgm:cxn modelId="{8DF268AE-8338-411A-BE65-FFA20E2B43B6}" type="presParOf" srcId="{D1E73AF5-D3FC-494E-930D-418A88297485}" destId="{78E85A9B-D211-4415-B824-0D51FC87CD28}" srcOrd="9" destOrd="0" presId="urn:microsoft.com/office/officeart/2005/8/layout/list1"/>
    <dgm:cxn modelId="{08701964-A71F-4626-AF33-5373618E73D6}" type="presParOf" srcId="{D1E73AF5-D3FC-494E-930D-418A88297485}" destId="{F5E00534-891F-4100-8DD1-9772277E6DED}" srcOrd="10" destOrd="0" presId="urn:microsoft.com/office/officeart/2005/8/layout/list1"/>
    <dgm:cxn modelId="{2750D4A4-77CE-4EBB-9EC8-51C07FD10DF0}" type="presParOf" srcId="{D1E73AF5-D3FC-494E-930D-418A88297485}" destId="{31E23F40-97BE-49E5-849C-8B79B5A9731A}" srcOrd="11" destOrd="0" presId="urn:microsoft.com/office/officeart/2005/8/layout/list1"/>
    <dgm:cxn modelId="{22D8D23B-82E1-4EBF-AAEE-474E64A8BF21}" type="presParOf" srcId="{D1E73AF5-D3FC-494E-930D-418A88297485}" destId="{BD53897C-D830-4FFA-8632-4D62C31B2E2F}" srcOrd="12" destOrd="0" presId="urn:microsoft.com/office/officeart/2005/8/layout/list1"/>
    <dgm:cxn modelId="{251E17F8-6CBA-44DF-8077-CC563E6F29E6}" type="presParOf" srcId="{BD53897C-D830-4FFA-8632-4D62C31B2E2F}" destId="{44E25311-673E-4706-A320-AC67F007FD6C}" srcOrd="0" destOrd="0" presId="urn:microsoft.com/office/officeart/2005/8/layout/list1"/>
    <dgm:cxn modelId="{BAC015AB-7B5A-40E1-AEA3-C2A2CFC4D9F0}" type="presParOf" srcId="{BD53897C-D830-4FFA-8632-4D62C31B2E2F}" destId="{C9BEF312-F242-4F00-AE81-CB0F082B0299}" srcOrd="1" destOrd="0" presId="urn:microsoft.com/office/officeart/2005/8/layout/list1"/>
    <dgm:cxn modelId="{379D6239-0A93-48D0-AECE-C8056FE42797}" type="presParOf" srcId="{D1E73AF5-D3FC-494E-930D-418A88297485}" destId="{42990093-7FD1-4777-8087-81E0358D8776}" srcOrd="13" destOrd="0" presId="urn:microsoft.com/office/officeart/2005/8/layout/list1"/>
    <dgm:cxn modelId="{E9A66E54-CF56-4D37-B7BF-714E34AF824D}" type="presParOf" srcId="{D1E73AF5-D3FC-494E-930D-418A88297485}" destId="{8EBE5816-9DCD-4792-89AC-91504D891848}" srcOrd="14" destOrd="0" presId="urn:microsoft.com/office/officeart/2005/8/layout/list1"/>
    <dgm:cxn modelId="{FA32EC39-FA7B-4F9F-93B0-FC7D071DC2C2}" type="presParOf" srcId="{D1E73AF5-D3FC-494E-930D-418A88297485}" destId="{E51504E9-2125-4582-9373-1F61546A3216}" srcOrd="15" destOrd="0" presId="urn:microsoft.com/office/officeart/2005/8/layout/list1"/>
    <dgm:cxn modelId="{843F1D18-4E6C-4EAF-9A6B-9450C285A514}" type="presParOf" srcId="{D1E73AF5-D3FC-494E-930D-418A88297485}" destId="{A963B8F7-3368-40D4-8461-F5E8AB1C79E8}" srcOrd="16" destOrd="0" presId="urn:microsoft.com/office/officeart/2005/8/layout/list1"/>
    <dgm:cxn modelId="{1262C63A-5076-4797-8954-53F1BB49D2D1}" type="presParOf" srcId="{A963B8F7-3368-40D4-8461-F5E8AB1C79E8}" destId="{48AD32FE-8010-4E8B-B330-C13239435075}" srcOrd="0" destOrd="0" presId="urn:microsoft.com/office/officeart/2005/8/layout/list1"/>
    <dgm:cxn modelId="{F3DC0B39-F054-4290-89CE-05B1E0659ABE}" type="presParOf" srcId="{A963B8F7-3368-40D4-8461-F5E8AB1C79E8}" destId="{F2AE71C9-BDC0-414B-B94A-E9817E2E8F7F}" srcOrd="1" destOrd="0" presId="urn:microsoft.com/office/officeart/2005/8/layout/list1"/>
    <dgm:cxn modelId="{9F64E5F8-E9A3-4947-B321-DD0182253DD9}" type="presParOf" srcId="{D1E73AF5-D3FC-494E-930D-418A88297485}" destId="{674124C6-ADCB-423D-A474-1D284BBC6F7D}" srcOrd="17" destOrd="0" presId="urn:microsoft.com/office/officeart/2005/8/layout/list1"/>
    <dgm:cxn modelId="{872B0B3E-57D4-4271-9DA0-2118CDD2A787}" type="presParOf" srcId="{D1E73AF5-D3FC-494E-930D-418A88297485}" destId="{D5930BAE-8080-47AE-82D8-A2D8AD949CEB}" srcOrd="18" destOrd="0" presId="urn:microsoft.com/office/officeart/2005/8/layout/list1"/>
    <dgm:cxn modelId="{990DC6E4-ABC7-4A8B-8F16-FF692965E9CC}" type="presParOf" srcId="{D1E73AF5-D3FC-494E-930D-418A88297485}" destId="{B641140E-29CD-4573-A29B-4C386951D421}" srcOrd="19" destOrd="0" presId="urn:microsoft.com/office/officeart/2005/8/layout/list1"/>
    <dgm:cxn modelId="{1F56A9FE-B159-4A10-BA08-0CA26B1CDAF1}" type="presParOf" srcId="{D1E73AF5-D3FC-494E-930D-418A88297485}" destId="{D0ACB33E-5D66-4183-A069-0BDCC675FD93}" srcOrd="20" destOrd="0" presId="urn:microsoft.com/office/officeart/2005/8/layout/list1"/>
    <dgm:cxn modelId="{FC73B72C-75EB-4EF2-8735-F166B9131FAC}" type="presParOf" srcId="{D0ACB33E-5D66-4183-A069-0BDCC675FD93}" destId="{506E6F29-3614-4978-805C-2066888B19C8}" srcOrd="0" destOrd="0" presId="urn:microsoft.com/office/officeart/2005/8/layout/list1"/>
    <dgm:cxn modelId="{EB61A91A-1054-47EF-A45C-99D21A83C294}" type="presParOf" srcId="{D0ACB33E-5D66-4183-A069-0BDCC675FD93}" destId="{25234672-12C0-4963-BCDA-0901B257F83F}" srcOrd="1" destOrd="0" presId="urn:microsoft.com/office/officeart/2005/8/layout/list1"/>
    <dgm:cxn modelId="{87718134-C514-4CE6-AB11-A35A4FC5B467}" type="presParOf" srcId="{D1E73AF5-D3FC-494E-930D-418A88297485}" destId="{C7C9BED8-BC1F-4326-9098-F6CED240A963}" srcOrd="21" destOrd="0" presId="urn:microsoft.com/office/officeart/2005/8/layout/list1"/>
    <dgm:cxn modelId="{7199E572-9BBE-4DEA-BA84-455470717D13}" type="presParOf" srcId="{D1E73AF5-D3FC-494E-930D-418A88297485}" destId="{73130520-39C5-4474-8F90-D71684D4EC83}" srcOrd="22" destOrd="0" presId="urn:microsoft.com/office/officeart/2005/8/layout/list1"/>
    <dgm:cxn modelId="{CD961FFA-0519-49FA-98DA-89A8FF122F31}" type="presParOf" srcId="{D1E73AF5-D3FC-494E-930D-418A88297485}" destId="{CEFC7CB5-7044-4FD2-A341-95BAE4B0310A}" srcOrd="23" destOrd="0" presId="urn:microsoft.com/office/officeart/2005/8/layout/list1"/>
    <dgm:cxn modelId="{17A19E48-B274-4B80-BD84-E6387AC4C4BE}" type="presParOf" srcId="{D1E73AF5-D3FC-494E-930D-418A88297485}" destId="{E159029E-2747-4E4C-89B1-0B98BCFA9116}" srcOrd="24" destOrd="0" presId="urn:microsoft.com/office/officeart/2005/8/layout/list1"/>
    <dgm:cxn modelId="{0B56BE00-9085-4CAA-BBAC-DB11B39B74B9}" type="presParOf" srcId="{E159029E-2747-4E4C-89B1-0B98BCFA9116}" destId="{1E9A5CEF-BA0E-47AA-94E3-FA81D81511BA}" srcOrd="0" destOrd="0" presId="urn:microsoft.com/office/officeart/2005/8/layout/list1"/>
    <dgm:cxn modelId="{F3A5AB7D-D70E-41ED-A580-8F5C528824F5}" type="presParOf" srcId="{E159029E-2747-4E4C-89B1-0B98BCFA9116}" destId="{B88FBCF5-7BE7-449E-8976-34AC7ED19E18}" srcOrd="1" destOrd="0" presId="urn:microsoft.com/office/officeart/2005/8/layout/list1"/>
    <dgm:cxn modelId="{76D92979-3020-4528-BA82-D7289D965A6B}" type="presParOf" srcId="{D1E73AF5-D3FC-494E-930D-418A88297485}" destId="{8438878F-B7CA-4210-968A-2932063B924F}" srcOrd="25" destOrd="0" presId="urn:microsoft.com/office/officeart/2005/8/layout/list1"/>
    <dgm:cxn modelId="{8ACDA0F4-111C-487E-9CC3-B6AD196E1A65}" type="presParOf" srcId="{D1E73AF5-D3FC-494E-930D-418A88297485}" destId="{F91BC244-5FA4-4247-B8E1-FB5C89AA3F04}" srcOrd="26" destOrd="0" presId="urn:microsoft.com/office/officeart/2005/8/layout/list1"/>
    <dgm:cxn modelId="{4FF22A30-9875-4880-A709-E387D9276CEE}" type="presParOf" srcId="{D1E73AF5-D3FC-494E-930D-418A88297485}" destId="{1518D963-BA4B-451C-B81A-1E3FC43E3B01}" srcOrd="27" destOrd="0" presId="urn:microsoft.com/office/officeart/2005/8/layout/list1"/>
    <dgm:cxn modelId="{6CD1BC4E-DCD8-4CDF-9BE8-EF6587B96585}" type="presParOf" srcId="{D1E73AF5-D3FC-494E-930D-418A88297485}" destId="{22AB01DA-4851-4E68-8956-79B1DDFDE783}" srcOrd="28" destOrd="0" presId="urn:microsoft.com/office/officeart/2005/8/layout/list1"/>
    <dgm:cxn modelId="{6CAC6852-BC5C-4F0F-A211-A505424E1D2E}" type="presParOf" srcId="{22AB01DA-4851-4E68-8956-79B1DDFDE783}" destId="{47F546B1-236B-4181-9499-7AA596E8420B}" srcOrd="0" destOrd="0" presId="urn:microsoft.com/office/officeart/2005/8/layout/list1"/>
    <dgm:cxn modelId="{D7A169F3-6865-403D-ADF6-43CE8EF7E65D}" type="presParOf" srcId="{22AB01DA-4851-4E68-8956-79B1DDFDE783}" destId="{19F5D3E5-9E2D-4D18-B051-6D4B0B24ABB6}" srcOrd="1" destOrd="0" presId="urn:microsoft.com/office/officeart/2005/8/layout/list1"/>
    <dgm:cxn modelId="{405C1952-FDF5-4636-B11F-AB9000C88E89}" type="presParOf" srcId="{D1E73AF5-D3FC-494E-930D-418A88297485}" destId="{9866EFFD-F09B-4737-8F46-8CCD2D1F53AC}" srcOrd="29" destOrd="0" presId="urn:microsoft.com/office/officeart/2005/8/layout/list1"/>
    <dgm:cxn modelId="{B908182B-937D-46A8-9CC1-5B9ACDDA17E4}" type="presParOf" srcId="{D1E73AF5-D3FC-494E-930D-418A88297485}" destId="{FA224919-07AD-4B86-90D0-350E314668CD}" srcOrd="30" destOrd="0" presId="urn:microsoft.com/office/officeart/2005/8/layout/list1"/>
    <dgm:cxn modelId="{AC9FAD11-B441-4726-9F6D-7A194E1A7871}" type="presParOf" srcId="{D1E73AF5-D3FC-494E-930D-418A88297485}" destId="{A674B311-03C5-458D-9DFC-9D182C2F92C9}" srcOrd="31" destOrd="0" presId="urn:microsoft.com/office/officeart/2005/8/layout/list1"/>
    <dgm:cxn modelId="{B030C0EF-258D-45F5-9F1A-6B8E53A340D3}" type="presParOf" srcId="{D1E73AF5-D3FC-494E-930D-418A88297485}" destId="{9929B2FB-1C8C-40BC-BB1F-76593BB3C322}" srcOrd="32" destOrd="0" presId="urn:microsoft.com/office/officeart/2005/8/layout/list1"/>
    <dgm:cxn modelId="{3D370B54-61BB-416B-85A3-0EC0B3B015BF}" type="presParOf" srcId="{9929B2FB-1C8C-40BC-BB1F-76593BB3C322}" destId="{DBE79D28-F973-4721-BCB3-D81357411B00}" srcOrd="0" destOrd="0" presId="urn:microsoft.com/office/officeart/2005/8/layout/list1"/>
    <dgm:cxn modelId="{1FF52AEC-59E1-4C5D-919E-210E5725234C}" type="presParOf" srcId="{9929B2FB-1C8C-40BC-BB1F-76593BB3C322}" destId="{2B492E23-A8F6-4B97-94AE-AE7ACC66845A}" srcOrd="1" destOrd="0" presId="urn:microsoft.com/office/officeart/2005/8/layout/list1"/>
    <dgm:cxn modelId="{ACF35E27-2DBB-438F-B8E8-B6A34CB3EB0F}" type="presParOf" srcId="{D1E73AF5-D3FC-494E-930D-418A88297485}" destId="{D77CD28E-CC76-4A9F-9CF3-CB7165A70727}" srcOrd="33" destOrd="0" presId="urn:microsoft.com/office/officeart/2005/8/layout/list1"/>
    <dgm:cxn modelId="{DC01545F-1729-4B5C-8AD5-59A949A2EAAD}" type="presParOf" srcId="{D1E73AF5-D3FC-494E-930D-418A88297485}" destId="{F83072CE-1CC0-4DA7-863B-EA3FBF8329CF}" srcOrd="34" destOrd="0" presId="urn:microsoft.com/office/officeart/2005/8/layout/list1"/>
    <dgm:cxn modelId="{B73C17E1-2FD0-478C-B621-D9F1E89491C2}" type="presParOf" srcId="{D1E73AF5-D3FC-494E-930D-418A88297485}" destId="{D9671E18-388F-4C3E-A597-7F4CB47AE78B}" srcOrd="35" destOrd="0" presId="urn:microsoft.com/office/officeart/2005/8/layout/list1"/>
    <dgm:cxn modelId="{64D7C239-D232-4251-8008-BEA9450EAB9F}" type="presParOf" srcId="{D1E73AF5-D3FC-494E-930D-418A88297485}" destId="{6BEA5D2F-670D-453F-B2C4-0A8BB438656A}" srcOrd="36" destOrd="0" presId="urn:microsoft.com/office/officeart/2005/8/layout/list1"/>
    <dgm:cxn modelId="{7E8D2A2A-8EE4-4E71-8916-8DBE9E86277D}" type="presParOf" srcId="{6BEA5D2F-670D-453F-B2C4-0A8BB438656A}" destId="{9C963207-B329-4974-B78A-30C1087A14D1}" srcOrd="0" destOrd="0" presId="urn:microsoft.com/office/officeart/2005/8/layout/list1"/>
    <dgm:cxn modelId="{B533F36B-6AB2-4BF0-AE90-C3A944DC7024}" type="presParOf" srcId="{6BEA5D2F-670D-453F-B2C4-0A8BB438656A}" destId="{BC263486-53E3-4F7D-9A1D-4B575B8AA1D3}" srcOrd="1" destOrd="0" presId="urn:microsoft.com/office/officeart/2005/8/layout/list1"/>
    <dgm:cxn modelId="{39C1AEFF-1CE7-4C14-B9AD-A656A564A772}" type="presParOf" srcId="{D1E73AF5-D3FC-494E-930D-418A88297485}" destId="{D1C028E7-7433-4009-B680-37E483F3F22A}" srcOrd="37" destOrd="0" presId="urn:microsoft.com/office/officeart/2005/8/layout/list1"/>
    <dgm:cxn modelId="{89CD6E53-2EC1-481F-9151-7343E461E125}" type="presParOf" srcId="{D1E73AF5-D3FC-494E-930D-418A88297485}" destId="{CFF3081A-BE33-4DDE-8221-33B50EA2073E}" srcOrd="3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96930A-7A00-480F-8720-008AE6B77947}">
      <dsp:nvSpPr>
        <dsp:cNvPr id="0" name=""/>
        <dsp:cNvSpPr/>
      </dsp:nvSpPr>
      <dsp:spPr>
        <a:xfrm>
          <a:off x="0" y="288781"/>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2E4E921-F5EC-4419-8F60-90D3E01311AF}">
      <dsp:nvSpPr>
        <dsp:cNvPr id="0" name=""/>
        <dsp:cNvSpPr/>
      </dsp:nvSpPr>
      <dsp:spPr>
        <a:xfrm>
          <a:off x="414046" y="49509"/>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INTRODUCCIÓN</a:t>
          </a:r>
        </a:p>
      </dsp:txBody>
      <dsp:txXfrm>
        <a:off x="414046" y="49509"/>
        <a:ext cx="7262267" cy="357352"/>
      </dsp:txXfrm>
    </dsp:sp>
    <dsp:sp modelId="{079997A5-BDB8-4600-B5E0-24937BA0ACB7}">
      <dsp:nvSpPr>
        <dsp:cNvPr id="0" name=""/>
        <dsp:cNvSpPr/>
      </dsp:nvSpPr>
      <dsp:spPr>
        <a:xfrm>
          <a:off x="0" y="772854"/>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1925C8C-E453-465E-AB38-90617FE47D8B}">
      <dsp:nvSpPr>
        <dsp:cNvPr id="0" name=""/>
        <dsp:cNvSpPr/>
      </dsp:nvSpPr>
      <dsp:spPr>
        <a:xfrm>
          <a:off x="414046" y="533581"/>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OBJETIVO GENERAL</a:t>
          </a:r>
        </a:p>
      </dsp:txBody>
      <dsp:txXfrm>
        <a:off x="414046" y="533581"/>
        <a:ext cx="7262267" cy="357352"/>
      </dsp:txXfrm>
    </dsp:sp>
    <dsp:sp modelId="{F5E00534-891F-4100-8DD1-9772277E6DED}">
      <dsp:nvSpPr>
        <dsp:cNvPr id="0" name=""/>
        <dsp:cNvSpPr/>
      </dsp:nvSpPr>
      <dsp:spPr>
        <a:xfrm>
          <a:off x="0" y="1256926"/>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B3643EF-2FBC-4575-B3E3-D8251CF2B85D}">
      <dsp:nvSpPr>
        <dsp:cNvPr id="0" name=""/>
        <dsp:cNvSpPr/>
      </dsp:nvSpPr>
      <dsp:spPr>
        <a:xfrm>
          <a:off x="414046" y="1017654"/>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OBJETIVOS ESPECÍFICOS</a:t>
          </a:r>
        </a:p>
      </dsp:txBody>
      <dsp:txXfrm>
        <a:off x="414046" y="1017654"/>
        <a:ext cx="7262267" cy="357352"/>
      </dsp:txXfrm>
    </dsp:sp>
    <dsp:sp modelId="{8EBE5816-9DCD-4792-89AC-91504D891848}">
      <dsp:nvSpPr>
        <dsp:cNvPr id="0" name=""/>
        <dsp:cNvSpPr/>
      </dsp:nvSpPr>
      <dsp:spPr>
        <a:xfrm>
          <a:off x="0" y="1740999"/>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9BEF312-F242-4F00-AE81-CB0F082B0299}">
      <dsp:nvSpPr>
        <dsp:cNvPr id="0" name=""/>
        <dsp:cNvSpPr/>
      </dsp:nvSpPr>
      <dsp:spPr>
        <a:xfrm>
          <a:off x="414046" y="1501726"/>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SISTEMA DE PROPULSIÓN PRINCIPAL</a:t>
          </a:r>
        </a:p>
      </dsp:txBody>
      <dsp:txXfrm>
        <a:off x="414046" y="1501726"/>
        <a:ext cx="7262267" cy="357352"/>
      </dsp:txXfrm>
    </dsp:sp>
    <dsp:sp modelId="{D5930BAE-8080-47AE-82D8-A2D8AD949CEB}">
      <dsp:nvSpPr>
        <dsp:cNvPr id="0" name=""/>
        <dsp:cNvSpPr/>
      </dsp:nvSpPr>
      <dsp:spPr>
        <a:xfrm>
          <a:off x="0" y="2225072"/>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2AE71C9-BDC0-414B-B94A-E9817E2E8F7F}">
      <dsp:nvSpPr>
        <dsp:cNvPr id="0" name=""/>
        <dsp:cNvSpPr/>
      </dsp:nvSpPr>
      <dsp:spPr>
        <a:xfrm>
          <a:off x="414046" y="1985799"/>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PARÁMETROS DE OPERACIÓN DE LA MM.PP.</a:t>
          </a:r>
          <a:endParaRPr lang="es-EC" sz="2400" kern="1200" dirty="0"/>
        </a:p>
      </dsp:txBody>
      <dsp:txXfrm>
        <a:off x="414046" y="1985799"/>
        <a:ext cx="7262267" cy="357352"/>
      </dsp:txXfrm>
    </dsp:sp>
    <dsp:sp modelId="{73130520-39C5-4474-8F90-D71684D4EC83}">
      <dsp:nvSpPr>
        <dsp:cNvPr id="0" name=""/>
        <dsp:cNvSpPr/>
      </dsp:nvSpPr>
      <dsp:spPr>
        <a:xfrm>
          <a:off x="0" y="2709144"/>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5234672-12C0-4963-BCDA-0901B257F83F}">
      <dsp:nvSpPr>
        <dsp:cNvPr id="0" name=""/>
        <dsp:cNvSpPr/>
      </dsp:nvSpPr>
      <dsp:spPr>
        <a:xfrm>
          <a:off x="414046" y="2469872"/>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FENÓMENOS METEOROLÓGICOS </a:t>
          </a:r>
          <a:endParaRPr lang="es-EC" sz="2400" kern="1200" dirty="0"/>
        </a:p>
      </dsp:txBody>
      <dsp:txXfrm>
        <a:off x="414046" y="2469872"/>
        <a:ext cx="7262267" cy="357352"/>
      </dsp:txXfrm>
    </dsp:sp>
    <dsp:sp modelId="{F91BC244-5FA4-4247-B8E1-FB5C89AA3F04}">
      <dsp:nvSpPr>
        <dsp:cNvPr id="0" name=""/>
        <dsp:cNvSpPr/>
      </dsp:nvSpPr>
      <dsp:spPr>
        <a:xfrm>
          <a:off x="0" y="3193217"/>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88FBCF5-7BE7-449E-8976-34AC7ED19E18}">
      <dsp:nvSpPr>
        <dsp:cNvPr id="0" name=""/>
        <dsp:cNvSpPr/>
      </dsp:nvSpPr>
      <dsp:spPr>
        <a:xfrm>
          <a:off x="414046" y="2953944"/>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SINTESIS DE ENCUESTA</a:t>
          </a:r>
          <a:endParaRPr lang="es-EC" sz="2400" kern="1200" dirty="0"/>
        </a:p>
      </dsp:txBody>
      <dsp:txXfrm>
        <a:off x="414046" y="2953944"/>
        <a:ext cx="7262267" cy="357352"/>
      </dsp:txXfrm>
    </dsp:sp>
    <dsp:sp modelId="{FA224919-07AD-4B86-90D0-350E314668CD}">
      <dsp:nvSpPr>
        <dsp:cNvPr id="0" name=""/>
        <dsp:cNvSpPr/>
      </dsp:nvSpPr>
      <dsp:spPr>
        <a:xfrm>
          <a:off x="0" y="3677289"/>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9F5D3E5-9E2D-4D18-B051-6D4B0B24ABB6}">
      <dsp:nvSpPr>
        <dsp:cNvPr id="0" name=""/>
        <dsp:cNvSpPr/>
      </dsp:nvSpPr>
      <dsp:spPr>
        <a:xfrm>
          <a:off x="414046" y="3438017"/>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1377950" eaLnBrk="1" fontAlgn="auto" latinLnBrk="0" hangingPunct="1">
            <a:lnSpc>
              <a:spcPct val="90000"/>
            </a:lnSpc>
            <a:spcBef>
              <a:spcPct val="0"/>
            </a:spcBef>
            <a:spcAft>
              <a:spcPct val="35000"/>
            </a:spcAft>
            <a:buClrTx/>
            <a:buSzTx/>
            <a:buFontTx/>
            <a:buNone/>
            <a:tabLst/>
            <a:defRPr/>
          </a:pPr>
          <a:r>
            <a:rPr lang="es-EC" sz="2400" kern="1200" dirty="0" smtClean="0"/>
            <a:t>PROPUESTA</a:t>
          </a:r>
        </a:p>
      </dsp:txBody>
      <dsp:txXfrm>
        <a:off x="414046" y="3438017"/>
        <a:ext cx="7262267" cy="357352"/>
      </dsp:txXfrm>
    </dsp:sp>
    <dsp:sp modelId="{F83072CE-1CC0-4DA7-863B-EA3FBF8329CF}">
      <dsp:nvSpPr>
        <dsp:cNvPr id="0" name=""/>
        <dsp:cNvSpPr/>
      </dsp:nvSpPr>
      <dsp:spPr>
        <a:xfrm>
          <a:off x="0" y="4161362"/>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B492E23-A8F6-4B97-94AE-AE7ACC66845A}">
      <dsp:nvSpPr>
        <dsp:cNvPr id="0" name=""/>
        <dsp:cNvSpPr/>
      </dsp:nvSpPr>
      <dsp:spPr>
        <a:xfrm>
          <a:off x="414046" y="3922089"/>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1377950" eaLnBrk="1" fontAlgn="auto" latinLnBrk="0" hangingPunct="1">
            <a:lnSpc>
              <a:spcPct val="90000"/>
            </a:lnSpc>
            <a:spcBef>
              <a:spcPct val="0"/>
            </a:spcBef>
            <a:spcAft>
              <a:spcPct val="35000"/>
            </a:spcAft>
            <a:buClrTx/>
            <a:buSzTx/>
            <a:buFontTx/>
            <a:buNone/>
            <a:tabLst/>
            <a:defRPr/>
          </a:pPr>
          <a:r>
            <a:rPr lang="es-EC" sz="2400" kern="1200" dirty="0" smtClean="0"/>
            <a:t>CONCLUSIONES</a:t>
          </a:r>
        </a:p>
      </dsp:txBody>
      <dsp:txXfrm>
        <a:off x="414046" y="3922089"/>
        <a:ext cx="7262267" cy="357352"/>
      </dsp:txXfrm>
    </dsp:sp>
    <dsp:sp modelId="{CFF3081A-BE33-4DDE-8221-33B50EA2073E}">
      <dsp:nvSpPr>
        <dsp:cNvPr id="0" name=""/>
        <dsp:cNvSpPr/>
      </dsp:nvSpPr>
      <dsp:spPr>
        <a:xfrm>
          <a:off x="0" y="4645434"/>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C263486-53E3-4F7D-9A1D-4B575B8AA1D3}">
      <dsp:nvSpPr>
        <dsp:cNvPr id="0" name=""/>
        <dsp:cNvSpPr/>
      </dsp:nvSpPr>
      <dsp:spPr>
        <a:xfrm>
          <a:off x="414046" y="4406162"/>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1377950" eaLnBrk="1" fontAlgn="auto" latinLnBrk="0" hangingPunct="1">
            <a:lnSpc>
              <a:spcPct val="90000"/>
            </a:lnSpc>
            <a:spcBef>
              <a:spcPct val="0"/>
            </a:spcBef>
            <a:spcAft>
              <a:spcPct val="35000"/>
            </a:spcAft>
            <a:buClrTx/>
            <a:buSzTx/>
            <a:buFontTx/>
            <a:buNone/>
            <a:tabLst/>
            <a:defRPr/>
          </a:pPr>
          <a:r>
            <a:rPr lang="es-EC" sz="2400" kern="1200" dirty="0" smtClean="0"/>
            <a:t>RECOMENDACIONES</a:t>
          </a:r>
        </a:p>
      </dsp:txBody>
      <dsp:txXfrm>
        <a:off x="414046" y="4406162"/>
        <a:ext cx="7262267" cy="35735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96930A-7A00-480F-8720-008AE6B77947}">
      <dsp:nvSpPr>
        <dsp:cNvPr id="0" name=""/>
        <dsp:cNvSpPr/>
      </dsp:nvSpPr>
      <dsp:spPr>
        <a:xfrm>
          <a:off x="0" y="288781"/>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2E4E921-F5EC-4419-8F60-90D3E01311AF}">
      <dsp:nvSpPr>
        <dsp:cNvPr id="0" name=""/>
        <dsp:cNvSpPr/>
      </dsp:nvSpPr>
      <dsp:spPr>
        <a:xfrm>
          <a:off x="414046" y="49509"/>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INTRODUCCIÓN</a:t>
          </a:r>
        </a:p>
      </dsp:txBody>
      <dsp:txXfrm>
        <a:off x="414046" y="49509"/>
        <a:ext cx="7262267" cy="357352"/>
      </dsp:txXfrm>
    </dsp:sp>
    <dsp:sp modelId="{079997A5-BDB8-4600-B5E0-24937BA0ACB7}">
      <dsp:nvSpPr>
        <dsp:cNvPr id="0" name=""/>
        <dsp:cNvSpPr/>
      </dsp:nvSpPr>
      <dsp:spPr>
        <a:xfrm>
          <a:off x="0" y="772854"/>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1925C8C-E453-465E-AB38-90617FE47D8B}">
      <dsp:nvSpPr>
        <dsp:cNvPr id="0" name=""/>
        <dsp:cNvSpPr/>
      </dsp:nvSpPr>
      <dsp:spPr>
        <a:xfrm>
          <a:off x="414046" y="533581"/>
          <a:ext cx="7262267" cy="357352"/>
        </a:xfrm>
        <a:prstGeom prst="roundRect">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OBJETIVO GENERAL</a:t>
          </a:r>
        </a:p>
      </dsp:txBody>
      <dsp:txXfrm>
        <a:off x="414046" y="533581"/>
        <a:ext cx="7262267" cy="357352"/>
      </dsp:txXfrm>
    </dsp:sp>
    <dsp:sp modelId="{F5E00534-891F-4100-8DD1-9772277E6DED}">
      <dsp:nvSpPr>
        <dsp:cNvPr id="0" name=""/>
        <dsp:cNvSpPr/>
      </dsp:nvSpPr>
      <dsp:spPr>
        <a:xfrm>
          <a:off x="0" y="1256926"/>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B3643EF-2FBC-4575-B3E3-D8251CF2B85D}">
      <dsp:nvSpPr>
        <dsp:cNvPr id="0" name=""/>
        <dsp:cNvSpPr/>
      </dsp:nvSpPr>
      <dsp:spPr>
        <a:xfrm>
          <a:off x="414046" y="1017654"/>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OBJETIVOS ESPECÍFICOS</a:t>
          </a:r>
        </a:p>
      </dsp:txBody>
      <dsp:txXfrm>
        <a:off x="414046" y="1017654"/>
        <a:ext cx="7262267" cy="357352"/>
      </dsp:txXfrm>
    </dsp:sp>
    <dsp:sp modelId="{8EBE5816-9DCD-4792-89AC-91504D891848}">
      <dsp:nvSpPr>
        <dsp:cNvPr id="0" name=""/>
        <dsp:cNvSpPr/>
      </dsp:nvSpPr>
      <dsp:spPr>
        <a:xfrm>
          <a:off x="0" y="1740999"/>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9BEF312-F242-4F00-AE81-CB0F082B0299}">
      <dsp:nvSpPr>
        <dsp:cNvPr id="0" name=""/>
        <dsp:cNvSpPr/>
      </dsp:nvSpPr>
      <dsp:spPr>
        <a:xfrm>
          <a:off x="414046" y="1501726"/>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SISTEMA DE PROPULSIÓN PRINCIPAL</a:t>
          </a:r>
        </a:p>
      </dsp:txBody>
      <dsp:txXfrm>
        <a:off x="414046" y="1501726"/>
        <a:ext cx="7262267" cy="357352"/>
      </dsp:txXfrm>
    </dsp:sp>
    <dsp:sp modelId="{D5930BAE-8080-47AE-82D8-A2D8AD949CEB}">
      <dsp:nvSpPr>
        <dsp:cNvPr id="0" name=""/>
        <dsp:cNvSpPr/>
      </dsp:nvSpPr>
      <dsp:spPr>
        <a:xfrm>
          <a:off x="0" y="2225072"/>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2AE71C9-BDC0-414B-B94A-E9817E2E8F7F}">
      <dsp:nvSpPr>
        <dsp:cNvPr id="0" name=""/>
        <dsp:cNvSpPr/>
      </dsp:nvSpPr>
      <dsp:spPr>
        <a:xfrm>
          <a:off x="414046" y="1985799"/>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PARÁMETROS DE OPERACIÓN DE LA MM.PP.</a:t>
          </a:r>
          <a:endParaRPr lang="es-EC" sz="2400" kern="1200" dirty="0"/>
        </a:p>
      </dsp:txBody>
      <dsp:txXfrm>
        <a:off x="414046" y="1985799"/>
        <a:ext cx="7262267" cy="357352"/>
      </dsp:txXfrm>
    </dsp:sp>
    <dsp:sp modelId="{73130520-39C5-4474-8F90-D71684D4EC83}">
      <dsp:nvSpPr>
        <dsp:cNvPr id="0" name=""/>
        <dsp:cNvSpPr/>
      </dsp:nvSpPr>
      <dsp:spPr>
        <a:xfrm>
          <a:off x="0" y="2709144"/>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5234672-12C0-4963-BCDA-0901B257F83F}">
      <dsp:nvSpPr>
        <dsp:cNvPr id="0" name=""/>
        <dsp:cNvSpPr/>
      </dsp:nvSpPr>
      <dsp:spPr>
        <a:xfrm>
          <a:off x="414046" y="2469872"/>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FENÓMENOS METEOROLÓGICOS </a:t>
          </a:r>
          <a:endParaRPr lang="es-EC" sz="2400" kern="1200" dirty="0"/>
        </a:p>
      </dsp:txBody>
      <dsp:txXfrm>
        <a:off x="414046" y="2469872"/>
        <a:ext cx="7262267" cy="357352"/>
      </dsp:txXfrm>
    </dsp:sp>
    <dsp:sp modelId="{F91BC244-5FA4-4247-B8E1-FB5C89AA3F04}">
      <dsp:nvSpPr>
        <dsp:cNvPr id="0" name=""/>
        <dsp:cNvSpPr/>
      </dsp:nvSpPr>
      <dsp:spPr>
        <a:xfrm>
          <a:off x="0" y="3193217"/>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88FBCF5-7BE7-449E-8976-34AC7ED19E18}">
      <dsp:nvSpPr>
        <dsp:cNvPr id="0" name=""/>
        <dsp:cNvSpPr/>
      </dsp:nvSpPr>
      <dsp:spPr>
        <a:xfrm>
          <a:off x="414046" y="2953944"/>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SINTESIS DE ENCUESTA</a:t>
          </a:r>
          <a:endParaRPr lang="es-EC" sz="2400" kern="1200" dirty="0"/>
        </a:p>
      </dsp:txBody>
      <dsp:txXfrm>
        <a:off x="414046" y="2953944"/>
        <a:ext cx="7262267" cy="357352"/>
      </dsp:txXfrm>
    </dsp:sp>
    <dsp:sp modelId="{FA224919-07AD-4B86-90D0-350E314668CD}">
      <dsp:nvSpPr>
        <dsp:cNvPr id="0" name=""/>
        <dsp:cNvSpPr/>
      </dsp:nvSpPr>
      <dsp:spPr>
        <a:xfrm>
          <a:off x="0" y="3677289"/>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9F5D3E5-9E2D-4D18-B051-6D4B0B24ABB6}">
      <dsp:nvSpPr>
        <dsp:cNvPr id="0" name=""/>
        <dsp:cNvSpPr/>
      </dsp:nvSpPr>
      <dsp:spPr>
        <a:xfrm>
          <a:off x="414046" y="3438017"/>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1377950" eaLnBrk="1" fontAlgn="auto" latinLnBrk="0" hangingPunct="1">
            <a:lnSpc>
              <a:spcPct val="90000"/>
            </a:lnSpc>
            <a:spcBef>
              <a:spcPct val="0"/>
            </a:spcBef>
            <a:spcAft>
              <a:spcPct val="35000"/>
            </a:spcAft>
            <a:buClrTx/>
            <a:buSzTx/>
            <a:buFontTx/>
            <a:buNone/>
            <a:tabLst/>
            <a:defRPr/>
          </a:pPr>
          <a:r>
            <a:rPr lang="es-EC" sz="2400" kern="1200" dirty="0" smtClean="0"/>
            <a:t>PROPUESTA</a:t>
          </a:r>
        </a:p>
      </dsp:txBody>
      <dsp:txXfrm>
        <a:off x="414046" y="3438017"/>
        <a:ext cx="7262267" cy="357352"/>
      </dsp:txXfrm>
    </dsp:sp>
    <dsp:sp modelId="{F83072CE-1CC0-4DA7-863B-EA3FBF8329CF}">
      <dsp:nvSpPr>
        <dsp:cNvPr id="0" name=""/>
        <dsp:cNvSpPr/>
      </dsp:nvSpPr>
      <dsp:spPr>
        <a:xfrm>
          <a:off x="0" y="4161362"/>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B492E23-A8F6-4B97-94AE-AE7ACC66845A}">
      <dsp:nvSpPr>
        <dsp:cNvPr id="0" name=""/>
        <dsp:cNvSpPr/>
      </dsp:nvSpPr>
      <dsp:spPr>
        <a:xfrm>
          <a:off x="414046" y="3922089"/>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1377950" eaLnBrk="1" fontAlgn="auto" latinLnBrk="0" hangingPunct="1">
            <a:lnSpc>
              <a:spcPct val="90000"/>
            </a:lnSpc>
            <a:spcBef>
              <a:spcPct val="0"/>
            </a:spcBef>
            <a:spcAft>
              <a:spcPct val="35000"/>
            </a:spcAft>
            <a:buClrTx/>
            <a:buSzTx/>
            <a:buFontTx/>
            <a:buNone/>
            <a:tabLst/>
            <a:defRPr/>
          </a:pPr>
          <a:r>
            <a:rPr lang="es-EC" sz="2400" kern="1200" dirty="0" smtClean="0"/>
            <a:t>CONCLUSIONES</a:t>
          </a:r>
        </a:p>
      </dsp:txBody>
      <dsp:txXfrm>
        <a:off x="414046" y="3922089"/>
        <a:ext cx="7262267" cy="357352"/>
      </dsp:txXfrm>
    </dsp:sp>
    <dsp:sp modelId="{CFF3081A-BE33-4DDE-8221-33B50EA2073E}">
      <dsp:nvSpPr>
        <dsp:cNvPr id="0" name=""/>
        <dsp:cNvSpPr/>
      </dsp:nvSpPr>
      <dsp:spPr>
        <a:xfrm>
          <a:off x="0" y="4645434"/>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C263486-53E3-4F7D-9A1D-4B575B8AA1D3}">
      <dsp:nvSpPr>
        <dsp:cNvPr id="0" name=""/>
        <dsp:cNvSpPr/>
      </dsp:nvSpPr>
      <dsp:spPr>
        <a:xfrm>
          <a:off x="414046" y="4406162"/>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1377950" eaLnBrk="1" fontAlgn="auto" latinLnBrk="0" hangingPunct="1">
            <a:lnSpc>
              <a:spcPct val="90000"/>
            </a:lnSpc>
            <a:spcBef>
              <a:spcPct val="0"/>
            </a:spcBef>
            <a:spcAft>
              <a:spcPct val="35000"/>
            </a:spcAft>
            <a:buClrTx/>
            <a:buSzTx/>
            <a:buFontTx/>
            <a:buNone/>
            <a:tabLst/>
            <a:defRPr/>
          </a:pPr>
          <a:r>
            <a:rPr lang="es-EC" sz="2400" kern="1200" dirty="0" smtClean="0"/>
            <a:t>RECOMENDACIONES</a:t>
          </a:r>
        </a:p>
      </dsp:txBody>
      <dsp:txXfrm>
        <a:off x="414046" y="4406162"/>
        <a:ext cx="7262267" cy="357352"/>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96930A-7A00-480F-8720-008AE6B77947}">
      <dsp:nvSpPr>
        <dsp:cNvPr id="0" name=""/>
        <dsp:cNvSpPr/>
      </dsp:nvSpPr>
      <dsp:spPr>
        <a:xfrm>
          <a:off x="0" y="288781"/>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2E4E921-F5EC-4419-8F60-90D3E01311AF}">
      <dsp:nvSpPr>
        <dsp:cNvPr id="0" name=""/>
        <dsp:cNvSpPr/>
      </dsp:nvSpPr>
      <dsp:spPr>
        <a:xfrm>
          <a:off x="414046" y="49509"/>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INTRODUCCIÓN</a:t>
          </a:r>
        </a:p>
      </dsp:txBody>
      <dsp:txXfrm>
        <a:off x="414046" y="49509"/>
        <a:ext cx="7262267" cy="357352"/>
      </dsp:txXfrm>
    </dsp:sp>
    <dsp:sp modelId="{079997A5-BDB8-4600-B5E0-24937BA0ACB7}">
      <dsp:nvSpPr>
        <dsp:cNvPr id="0" name=""/>
        <dsp:cNvSpPr/>
      </dsp:nvSpPr>
      <dsp:spPr>
        <a:xfrm>
          <a:off x="0" y="772854"/>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1925C8C-E453-465E-AB38-90617FE47D8B}">
      <dsp:nvSpPr>
        <dsp:cNvPr id="0" name=""/>
        <dsp:cNvSpPr/>
      </dsp:nvSpPr>
      <dsp:spPr>
        <a:xfrm>
          <a:off x="414046" y="533581"/>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OBJETIVO GENERAL</a:t>
          </a:r>
        </a:p>
      </dsp:txBody>
      <dsp:txXfrm>
        <a:off x="414046" y="533581"/>
        <a:ext cx="7262267" cy="357352"/>
      </dsp:txXfrm>
    </dsp:sp>
    <dsp:sp modelId="{F5E00534-891F-4100-8DD1-9772277E6DED}">
      <dsp:nvSpPr>
        <dsp:cNvPr id="0" name=""/>
        <dsp:cNvSpPr/>
      </dsp:nvSpPr>
      <dsp:spPr>
        <a:xfrm>
          <a:off x="0" y="1256926"/>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B3643EF-2FBC-4575-B3E3-D8251CF2B85D}">
      <dsp:nvSpPr>
        <dsp:cNvPr id="0" name=""/>
        <dsp:cNvSpPr/>
      </dsp:nvSpPr>
      <dsp:spPr>
        <a:xfrm>
          <a:off x="414046" y="1017654"/>
          <a:ext cx="7262267" cy="357352"/>
        </a:xfrm>
        <a:prstGeom prst="roundRect">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OBJETIVOS ESPECÍFICOS</a:t>
          </a:r>
        </a:p>
      </dsp:txBody>
      <dsp:txXfrm>
        <a:off x="414046" y="1017654"/>
        <a:ext cx="7262267" cy="357352"/>
      </dsp:txXfrm>
    </dsp:sp>
    <dsp:sp modelId="{8EBE5816-9DCD-4792-89AC-91504D891848}">
      <dsp:nvSpPr>
        <dsp:cNvPr id="0" name=""/>
        <dsp:cNvSpPr/>
      </dsp:nvSpPr>
      <dsp:spPr>
        <a:xfrm>
          <a:off x="0" y="1740999"/>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9BEF312-F242-4F00-AE81-CB0F082B0299}">
      <dsp:nvSpPr>
        <dsp:cNvPr id="0" name=""/>
        <dsp:cNvSpPr/>
      </dsp:nvSpPr>
      <dsp:spPr>
        <a:xfrm>
          <a:off x="414046" y="1501726"/>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SISTEMA DE PROPULSIÓN PRINCIPAL</a:t>
          </a:r>
        </a:p>
      </dsp:txBody>
      <dsp:txXfrm>
        <a:off x="414046" y="1501726"/>
        <a:ext cx="7262267" cy="357352"/>
      </dsp:txXfrm>
    </dsp:sp>
    <dsp:sp modelId="{D5930BAE-8080-47AE-82D8-A2D8AD949CEB}">
      <dsp:nvSpPr>
        <dsp:cNvPr id="0" name=""/>
        <dsp:cNvSpPr/>
      </dsp:nvSpPr>
      <dsp:spPr>
        <a:xfrm>
          <a:off x="0" y="2225072"/>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2AE71C9-BDC0-414B-B94A-E9817E2E8F7F}">
      <dsp:nvSpPr>
        <dsp:cNvPr id="0" name=""/>
        <dsp:cNvSpPr/>
      </dsp:nvSpPr>
      <dsp:spPr>
        <a:xfrm>
          <a:off x="414046" y="1985799"/>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PARÁMETROS DE OPERACIÓN DE LA MM.PP.</a:t>
          </a:r>
          <a:endParaRPr lang="es-EC" sz="2400" kern="1200" dirty="0"/>
        </a:p>
      </dsp:txBody>
      <dsp:txXfrm>
        <a:off x="414046" y="1985799"/>
        <a:ext cx="7262267" cy="357352"/>
      </dsp:txXfrm>
    </dsp:sp>
    <dsp:sp modelId="{73130520-39C5-4474-8F90-D71684D4EC83}">
      <dsp:nvSpPr>
        <dsp:cNvPr id="0" name=""/>
        <dsp:cNvSpPr/>
      </dsp:nvSpPr>
      <dsp:spPr>
        <a:xfrm>
          <a:off x="0" y="2709144"/>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5234672-12C0-4963-BCDA-0901B257F83F}">
      <dsp:nvSpPr>
        <dsp:cNvPr id="0" name=""/>
        <dsp:cNvSpPr/>
      </dsp:nvSpPr>
      <dsp:spPr>
        <a:xfrm>
          <a:off x="414046" y="2469872"/>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FENÓMENOS METEOROLÓGICOS </a:t>
          </a:r>
          <a:endParaRPr lang="es-EC" sz="2400" kern="1200" dirty="0"/>
        </a:p>
      </dsp:txBody>
      <dsp:txXfrm>
        <a:off x="414046" y="2469872"/>
        <a:ext cx="7262267" cy="357352"/>
      </dsp:txXfrm>
    </dsp:sp>
    <dsp:sp modelId="{F91BC244-5FA4-4247-B8E1-FB5C89AA3F04}">
      <dsp:nvSpPr>
        <dsp:cNvPr id="0" name=""/>
        <dsp:cNvSpPr/>
      </dsp:nvSpPr>
      <dsp:spPr>
        <a:xfrm>
          <a:off x="0" y="3193217"/>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88FBCF5-7BE7-449E-8976-34AC7ED19E18}">
      <dsp:nvSpPr>
        <dsp:cNvPr id="0" name=""/>
        <dsp:cNvSpPr/>
      </dsp:nvSpPr>
      <dsp:spPr>
        <a:xfrm>
          <a:off x="414046" y="2953944"/>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SINTESIS DE ENCUESTA</a:t>
          </a:r>
          <a:endParaRPr lang="es-EC" sz="2400" kern="1200" dirty="0"/>
        </a:p>
      </dsp:txBody>
      <dsp:txXfrm>
        <a:off x="414046" y="2953944"/>
        <a:ext cx="7262267" cy="357352"/>
      </dsp:txXfrm>
    </dsp:sp>
    <dsp:sp modelId="{FA224919-07AD-4B86-90D0-350E314668CD}">
      <dsp:nvSpPr>
        <dsp:cNvPr id="0" name=""/>
        <dsp:cNvSpPr/>
      </dsp:nvSpPr>
      <dsp:spPr>
        <a:xfrm>
          <a:off x="0" y="3677289"/>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9F5D3E5-9E2D-4D18-B051-6D4B0B24ABB6}">
      <dsp:nvSpPr>
        <dsp:cNvPr id="0" name=""/>
        <dsp:cNvSpPr/>
      </dsp:nvSpPr>
      <dsp:spPr>
        <a:xfrm>
          <a:off x="414046" y="3438017"/>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1377950" eaLnBrk="1" fontAlgn="auto" latinLnBrk="0" hangingPunct="1">
            <a:lnSpc>
              <a:spcPct val="90000"/>
            </a:lnSpc>
            <a:spcBef>
              <a:spcPct val="0"/>
            </a:spcBef>
            <a:spcAft>
              <a:spcPct val="35000"/>
            </a:spcAft>
            <a:buClrTx/>
            <a:buSzTx/>
            <a:buFontTx/>
            <a:buNone/>
            <a:tabLst/>
            <a:defRPr/>
          </a:pPr>
          <a:r>
            <a:rPr lang="es-EC" sz="2400" kern="1200" dirty="0" smtClean="0"/>
            <a:t>PROPUESTA</a:t>
          </a:r>
        </a:p>
      </dsp:txBody>
      <dsp:txXfrm>
        <a:off x="414046" y="3438017"/>
        <a:ext cx="7262267" cy="357352"/>
      </dsp:txXfrm>
    </dsp:sp>
    <dsp:sp modelId="{F83072CE-1CC0-4DA7-863B-EA3FBF8329CF}">
      <dsp:nvSpPr>
        <dsp:cNvPr id="0" name=""/>
        <dsp:cNvSpPr/>
      </dsp:nvSpPr>
      <dsp:spPr>
        <a:xfrm>
          <a:off x="0" y="4161362"/>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B492E23-A8F6-4B97-94AE-AE7ACC66845A}">
      <dsp:nvSpPr>
        <dsp:cNvPr id="0" name=""/>
        <dsp:cNvSpPr/>
      </dsp:nvSpPr>
      <dsp:spPr>
        <a:xfrm>
          <a:off x="414046" y="3922089"/>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1377950" eaLnBrk="1" fontAlgn="auto" latinLnBrk="0" hangingPunct="1">
            <a:lnSpc>
              <a:spcPct val="90000"/>
            </a:lnSpc>
            <a:spcBef>
              <a:spcPct val="0"/>
            </a:spcBef>
            <a:spcAft>
              <a:spcPct val="35000"/>
            </a:spcAft>
            <a:buClrTx/>
            <a:buSzTx/>
            <a:buFontTx/>
            <a:buNone/>
            <a:tabLst/>
            <a:defRPr/>
          </a:pPr>
          <a:r>
            <a:rPr lang="es-EC" sz="2400" kern="1200" dirty="0" smtClean="0"/>
            <a:t>CONCLUSIONES</a:t>
          </a:r>
        </a:p>
      </dsp:txBody>
      <dsp:txXfrm>
        <a:off x="414046" y="3922089"/>
        <a:ext cx="7262267" cy="357352"/>
      </dsp:txXfrm>
    </dsp:sp>
    <dsp:sp modelId="{CFF3081A-BE33-4DDE-8221-33B50EA2073E}">
      <dsp:nvSpPr>
        <dsp:cNvPr id="0" name=""/>
        <dsp:cNvSpPr/>
      </dsp:nvSpPr>
      <dsp:spPr>
        <a:xfrm>
          <a:off x="0" y="4645434"/>
          <a:ext cx="8280920"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C263486-53E3-4F7D-9A1D-4B575B8AA1D3}">
      <dsp:nvSpPr>
        <dsp:cNvPr id="0" name=""/>
        <dsp:cNvSpPr/>
      </dsp:nvSpPr>
      <dsp:spPr>
        <a:xfrm>
          <a:off x="414046" y="4406162"/>
          <a:ext cx="7262267" cy="357352"/>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marL="0" marR="0" lvl="0" indent="0" algn="l" defTabSz="1377950" eaLnBrk="1" fontAlgn="auto" latinLnBrk="0" hangingPunct="1">
            <a:lnSpc>
              <a:spcPct val="90000"/>
            </a:lnSpc>
            <a:spcBef>
              <a:spcPct val="0"/>
            </a:spcBef>
            <a:spcAft>
              <a:spcPct val="35000"/>
            </a:spcAft>
            <a:buClrTx/>
            <a:buSzTx/>
            <a:buFontTx/>
            <a:buNone/>
            <a:tabLst/>
            <a:defRPr/>
          </a:pPr>
          <a:r>
            <a:rPr lang="es-EC" sz="2400" kern="1200" dirty="0" smtClean="0"/>
            <a:t>RECOMENDACIONES</a:t>
          </a:r>
        </a:p>
      </dsp:txBody>
      <dsp:txXfrm>
        <a:off x="414046" y="4406162"/>
        <a:ext cx="7262267" cy="35735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B5916C-4003-4B78-9605-AFB77A67A5F5}">
      <dsp:nvSpPr>
        <dsp:cNvPr id="0" name=""/>
        <dsp:cNvSpPr/>
      </dsp:nvSpPr>
      <dsp:spPr>
        <a:xfrm>
          <a:off x="1296051" y="657945"/>
          <a:ext cx="3113156" cy="366253"/>
        </a:xfrm>
        <a:prstGeom prst="rect">
          <a:avLst/>
        </a:prstGeom>
        <a:solidFill>
          <a:srgbClr val="3193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61A589-AB31-477A-B154-CD29174BE881}">
      <dsp:nvSpPr>
        <dsp:cNvPr id="0" name=""/>
        <dsp:cNvSpPr/>
      </dsp:nvSpPr>
      <dsp:spPr>
        <a:xfrm>
          <a:off x="1296051" y="795495"/>
          <a:ext cx="228703" cy="22870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0A76FD-4AA6-4B22-8390-0DC2AE5276A9}">
      <dsp:nvSpPr>
        <dsp:cNvPr id="0" name=""/>
        <dsp:cNvSpPr/>
      </dsp:nvSpPr>
      <dsp:spPr>
        <a:xfrm>
          <a:off x="1296051" y="0"/>
          <a:ext cx="3113156" cy="657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5" tIns="49530" rIns="74295" bIns="49530" numCol="1" spcCol="1270" anchor="ctr" anchorCtr="0">
          <a:noAutofit/>
        </a:bodyPr>
        <a:lstStyle/>
        <a:p>
          <a:pPr lvl="0" algn="l" defTabSz="1733550">
            <a:lnSpc>
              <a:spcPct val="90000"/>
            </a:lnSpc>
            <a:spcBef>
              <a:spcPct val="0"/>
            </a:spcBef>
            <a:spcAft>
              <a:spcPct val="35000"/>
            </a:spcAft>
          </a:pPr>
          <a:endParaRPr lang="es-EC" sz="3900" kern="1200" dirty="0"/>
        </a:p>
      </dsp:txBody>
      <dsp:txXfrm>
        <a:off x="1296051" y="0"/>
        <a:ext cx="3113156" cy="657945"/>
      </dsp:txXfrm>
    </dsp:sp>
    <dsp:sp modelId="{47236614-8F43-422F-AECB-0EB5BFCE8F24}">
      <dsp:nvSpPr>
        <dsp:cNvPr id="0" name=""/>
        <dsp:cNvSpPr/>
      </dsp:nvSpPr>
      <dsp:spPr>
        <a:xfrm>
          <a:off x="1514645" y="1104077"/>
          <a:ext cx="228698" cy="22869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5ADD76-9AB6-453F-B3F7-892683A1C3CA}">
      <dsp:nvSpPr>
        <dsp:cNvPr id="0" name=""/>
        <dsp:cNvSpPr/>
      </dsp:nvSpPr>
      <dsp:spPr>
        <a:xfrm>
          <a:off x="1621041" y="951879"/>
          <a:ext cx="3768265" cy="53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t>Ciclo 4 tiempos</a:t>
          </a:r>
        </a:p>
      </dsp:txBody>
      <dsp:txXfrm>
        <a:off x="1621041" y="951879"/>
        <a:ext cx="3768265" cy="533095"/>
      </dsp:txXfrm>
    </dsp:sp>
    <dsp:sp modelId="{F85B86FD-0842-46F7-8739-128AC2A48491}">
      <dsp:nvSpPr>
        <dsp:cNvPr id="0" name=""/>
        <dsp:cNvSpPr/>
      </dsp:nvSpPr>
      <dsp:spPr>
        <a:xfrm>
          <a:off x="1514645" y="1637173"/>
          <a:ext cx="228698" cy="22869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927DA7-00F9-4FB6-8A4D-E70AF9C85F81}">
      <dsp:nvSpPr>
        <dsp:cNvPr id="0" name=""/>
        <dsp:cNvSpPr/>
      </dsp:nvSpPr>
      <dsp:spPr>
        <a:xfrm>
          <a:off x="1621041" y="1484975"/>
          <a:ext cx="3768265" cy="53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t>Motor diesel</a:t>
          </a:r>
          <a:endParaRPr lang="es-EC" sz="2000" kern="1200" dirty="0"/>
        </a:p>
      </dsp:txBody>
      <dsp:txXfrm>
        <a:off x="1621041" y="1484975"/>
        <a:ext cx="3768265" cy="533095"/>
      </dsp:txXfrm>
    </dsp:sp>
    <dsp:sp modelId="{0A99C7DE-8AB9-4BC5-8C02-99FFAA39EA0E}">
      <dsp:nvSpPr>
        <dsp:cNvPr id="0" name=""/>
        <dsp:cNvSpPr/>
      </dsp:nvSpPr>
      <dsp:spPr>
        <a:xfrm>
          <a:off x="1514645" y="2170269"/>
          <a:ext cx="228698" cy="22869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5056A3-D983-47AB-9F96-7DEA2A21F884}">
      <dsp:nvSpPr>
        <dsp:cNvPr id="0" name=""/>
        <dsp:cNvSpPr/>
      </dsp:nvSpPr>
      <dsp:spPr>
        <a:xfrm>
          <a:off x="1621041" y="2018071"/>
          <a:ext cx="3768265" cy="53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t>1800 RPM</a:t>
          </a:r>
          <a:endParaRPr lang="es-EC" sz="2000" kern="1200" dirty="0"/>
        </a:p>
      </dsp:txBody>
      <dsp:txXfrm>
        <a:off x="1621041" y="2018071"/>
        <a:ext cx="3768265" cy="533095"/>
      </dsp:txXfrm>
    </dsp:sp>
    <dsp:sp modelId="{5672719C-2CA7-49C6-B5F7-5A92A979CB33}">
      <dsp:nvSpPr>
        <dsp:cNvPr id="0" name=""/>
        <dsp:cNvSpPr/>
      </dsp:nvSpPr>
      <dsp:spPr>
        <a:xfrm>
          <a:off x="1514645" y="2703365"/>
          <a:ext cx="228698" cy="22869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207272-582F-403F-A3D3-78A5FD0FC5BB}">
      <dsp:nvSpPr>
        <dsp:cNvPr id="0" name=""/>
        <dsp:cNvSpPr/>
      </dsp:nvSpPr>
      <dsp:spPr>
        <a:xfrm>
          <a:off x="1621041" y="2551167"/>
          <a:ext cx="3768265" cy="53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t>Tipo de aceite SAE 15W40</a:t>
          </a:r>
          <a:endParaRPr lang="es-EC" sz="2000" kern="1200" dirty="0"/>
        </a:p>
      </dsp:txBody>
      <dsp:txXfrm>
        <a:off x="1621041" y="2551167"/>
        <a:ext cx="3768265" cy="533095"/>
      </dsp:txXfrm>
    </dsp:sp>
    <dsp:sp modelId="{5B3EB1DB-AABF-4F6E-9F56-D604C6407813}">
      <dsp:nvSpPr>
        <dsp:cNvPr id="0" name=""/>
        <dsp:cNvSpPr/>
      </dsp:nvSpPr>
      <dsp:spPr>
        <a:xfrm>
          <a:off x="1514645" y="3236460"/>
          <a:ext cx="228698" cy="22869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6FE464-6DAA-46AD-ABB8-DCD2853B2713}">
      <dsp:nvSpPr>
        <dsp:cNvPr id="0" name=""/>
        <dsp:cNvSpPr/>
      </dsp:nvSpPr>
      <dsp:spPr>
        <a:xfrm>
          <a:off x="1621041" y="3084263"/>
          <a:ext cx="3768265" cy="53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t>Cilindros 8 en V</a:t>
          </a:r>
          <a:endParaRPr lang="es-EC" sz="2000" kern="1200" dirty="0"/>
        </a:p>
      </dsp:txBody>
      <dsp:txXfrm>
        <a:off x="1621041" y="3084263"/>
        <a:ext cx="3768265" cy="533095"/>
      </dsp:txXfrm>
    </dsp:sp>
    <dsp:sp modelId="{97E1CBAC-0FB9-4C6A-AA83-403E1BD1E021}">
      <dsp:nvSpPr>
        <dsp:cNvPr id="0" name=""/>
        <dsp:cNvSpPr/>
      </dsp:nvSpPr>
      <dsp:spPr>
        <a:xfrm>
          <a:off x="1514645" y="3769556"/>
          <a:ext cx="228698" cy="22869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F78CF1-A108-48BA-A2BD-65F64BC0DEDE}">
      <dsp:nvSpPr>
        <dsp:cNvPr id="0" name=""/>
        <dsp:cNvSpPr/>
      </dsp:nvSpPr>
      <dsp:spPr>
        <a:xfrm>
          <a:off x="1621041" y="3617359"/>
          <a:ext cx="3768265" cy="53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t>Reductor 7 a 1</a:t>
          </a:r>
          <a:endParaRPr lang="es-EC" sz="2000" kern="1200" dirty="0"/>
        </a:p>
      </dsp:txBody>
      <dsp:txXfrm>
        <a:off x="1621041" y="3617359"/>
        <a:ext cx="3768265" cy="533095"/>
      </dsp:txXfrm>
    </dsp:sp>
    <dsp:sp modelId="{4B3EB930-974C-44D7-8978-1851C591980A}">
      <dsp:nvSpPr>
        <dsp:cNvPr id="0" name=""/>
        <dsp:cNvSpPr/>
      </dsp:nvSpPr>
      <dsp:spPr>
        <a:xfrm>
          <a:off x="1514645" y="4302652"/>
          <a:ext cx="228698" cy="22869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6F7436-F56F-4809-B60D-C115D3A6C78B}">
      <dsp:nvSpPr>
        <dsp:cNvPr id="0" name=""/>
        <dsp:cNvSpPr/>
      </dsp:nvSpPr>
      <dsp:spPr>
        <a:xfrm>
          <a:off x="1621041" y="4150454"/>
          <a:ext cx="3768265" cy="53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t>Potencial real 1030HP</a:t>
          </a:r>
          <a:endParaRPr lang="es-EC" sz="2000" kern="1200" dirty="0"/>
        </a:p>
      </dsp:txBody>
      <dsp:txXfrm>
        <a:off x="1621041" y="4150454"/>
        <a:ext cx="3768265" cy="53309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243817-2C1D-48EE-8D2F-5D9E9BF497C0}" type="datetimeFigureOut">
              <a:rPr lang="es-EC" smtClean="0"/>
              <a:pPr/>
              <a:t>12/03/14</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3F15EB-43E4-427E-8AEB-43BD7AD5558A}" type="slidenum">
              <a:rPr lang="es-EC" smtClean="0"/>
              <a:pPr/>
              <a:t>‹Nº›</a:t>
            </a:fld>
            <a:endParaRPr lang="es-EC"/>
          </a:p>
        </p:txBody>
      </p:sp>
    </p:spTree>
    <p:extLst>
      <p:ext uri="{BB962C8B-B14F-4D97-AF65-F5344CB8AC3E}">
        <p14:creationId xmlns:p14="http://schemas.microsoft.com/office/powerpoint/2010/main" xmlns="" val="11937177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57071-E26C-44D2-88B7-35346AF5CA55}" type="datetimeFigureOut">
              <a:rPr lang="es-EC" smtClean="0"/>
              <a:pPr/>
              <a:t>12/03/14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76039C-CAA6-4958-B3AE-209FBD81B360}" type="slidenum">
              <a:rPr lang="es-EC" smtClean="0"/>
              <a:pPr/>
              <a:t>‹Nº›</a:t>
            </a:fld>
            <a:endParaRPr lang="es-EC"/>
          </a:p>
        </p:txBody>
      </p:sp>
    </p:spTree>
    <p:extLst>
      <p:ext uri="{BB962C8B-B14F-4D97-AF65-F5344CB8AC3E}">
        <p14:creationId xmlns:p14="http://schemas.microsoft.com/office/powerpoint/2010/main" xmlns="" val="325592518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676039C-CAA6-4958-B3AE-209FBD81B360}" type="slidenum">
              <a:rPr lang="es-EC" smtClean="0"/>
              <a:pPr/>
              <a:t>2</a:t>
            </a:fld>
            <a:endParaRPr lang="es-EC"/>
          </a:p>
        </p:txBody>
      </p:sp>
      <p:sp>
        <p:nvSpPr>
          <p:cNvPr id="5" name="4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xmlns="" val="201560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676039C-CAA6-4958-B3AE-209FBD81B360}" type="slidenum">
              <a:rPr lang="es-EC" smtClean="0"/>
              <a:pPr/>
              <a:t>16</a:t>
            </a:fld>
            <a:endParaRPr lang="es-EC"/>
          </a:p>
        </p:txBody>
      </p:sp>
      <p:sp>
        <p:nvSpPr>
          <p:cNvPr id="5" name="4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xmlns="" val="2015604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676039C-CAA6-4958-B3AE-209FBD81B360}" type="slidenum">
              <a:rPr lang="es-EC" smtClean="0"/>
              <a:pPr/>
              <a:t>27</a:t>
            </a:fld>
            <a:endParaRPr lang="es-EC"/>
          </a:p>
        </p:txBody>
      </p:sp>
      <p:sp>
        <p:nvSpPr>
          <p:cNvPr id="5" name="4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xmlns="" val="2015604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676039C-CAA6-4958-B3AE-209FBD81B360}" type="slidenum">
              <a:rPr lang="es-EC" smtClean="0"/>
              <a:pPr/>
              <a:t>30</a:t>
            </a:fld>
            <a:endParaRPr lang="es-EC"/>
          </a:p>
        </p:txBody>
      </p:sp>
      <p:sp>
        <p:nvSpPr>
          <p:cNvPr id="5" name="4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xmlns="" val="201560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676039C-CAA6-4958-B3AE-209FBD81B360}" type="slidenum">
              <a:rPr lang="es-EC" smtClean="0"/>
              <a:pPr/>
              <a:t>3</a:t>
            </a:fld>
            <a:endParaRPr lang="es-EC"/>
          </a:p>
        </p:txBody>
      </p:sp>
      <p:sp>
        <p:nvSpPr>
          <p:cNvPr id="5" name="4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xmlns="" val="159873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676039C-CAA6-4958-B3AE-209FBD81B360}" type="slidenum">
              <a:rPr lang="es-EC" smtClean="0"/>
              <a:pPr/>
              <a:t>4</a:t>
            </a:fld>
            <a:endParaRPr lang="es-EC"/>
          </a:p>
        </p:txBody>
      </p:sp>
      <p:sp>
        <p:nvSpPr>
          <p:cNvPr id="5" name="4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xmlns="" val="201560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676039C-CAA6-4958-B3AE-209FBD81B360}" type="slidenum">
              <a:rPr lang="es-EC" smtClean="0"/>
              <a:pPr/>
              <a:t>6</a:t>
            </a:fld>
            <a:endParaRPr lang="es-EC"/>
          </a:p>
        </p:txBody>
      </p:sp>
      <p:sp>
        <p:nvSpPr>
          <p:cNvPr id="5" name="4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xmlns="" val="201560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676039C-CAA6-4958-B3AE-209FBD81B360}" type="slidenum">
              <a:rPr lang="es-EC" smtClean="0"/>
              <a:pPr/>
              <a:t>8</a:t>
            </a:fld>
            <a:endParaRPr lang="es-EC"/>
          </a:p>
        </p:txBody>
      </p:sp>
      <p:sp>
        <p:nvSpPr>
          <p:cNvPr id="5" name="4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xmlns="" val="2015604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676039C-CAA6-4958-B3AE-209FBD81B360}" type="slidenum">
              <a:rPr lang="es-EC" smtClean="0"/>
              <a:pPr/>
              <a:t>10</a:t>
            </a:fld>
            <a:endParaRPr lang="es-EC"/>
          </a:p>
        </p:txBody>
      </p:sp>
      <p:sp>
        <p:nvSpPr>
          <p:cNvPr id="5" name="4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xmlns="" val="201560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676039C-CAA6-4958-B3AE-209FBD81B360}" type="slidenum">
              <a:rPr lang="es-EC" smtClean="0"/>
              <a:pPr/>
              <a:t>12</a:t>
            </a:fld>
            <a:endParaRPr lang="es-EC"/>
          </a:p>
        </p:txBody>
      </p:sp>
      <p:sp>
        <p:nvSpPr>
          <p:cNvPr id="5" name="4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xmlns="" val="201560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676039C-CAA6-4958-B3AE-209FBD81B360}" type="slidenum">
              <a:rPr lang="es-EC" smtClean="0"/>
              <a:pPr/>
              <a:t>14</a:t>
            </a:fld>
            <a:endParaRPr lang="es-EC"/>
          </a:p>
        </p:txBody>
      </p:sp>
      <p:sp>
        <p:nvSpPr>
          <p:cNvPr id="5" name="4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xmlns="" val="201560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F676039C-CAA6-4958-B3AE-209FBD81B360}" type="slidenum">
              <a:rPr lang="es-EC" smtClean="0"/>
              <a:pPr/>
              <a:t>15</a:t>
            </a:fld>
            <a:endParaRPr lang="es-EC"/>
          </a:p>
        </p:txBody>
      </p:sp>
    </p:spTree>
    <p:extLst>
      <p:ext uri="{BB962C8B-B14F-4D97-AF65-F5344CB8AC3E}">
        <p14:creationId xmlns:p14="http://schemas.microsoft.com/office/powerpoint/2010/main" xmlns="" val="181733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25BCB2D-01FD-4DE3-BB3F-35EFCE551B53}" type="datetime1">
              <a:rPr lang="es-EC" smtClean="0"/>
              <a:pPr/>
              <a:t>12/03/14</a:t>
            </a:fld>
            <a:endParaRPr lang="es-EC"/>
          </a:p>
        </p:txBody>
      </p:sp>
      <p:sp>
        <p:nvSpPr>
          <p:cNvPr id="5" name="Footer Placeholder 4"/>
          <p:cNvSpPr>
            <a:spLocks noGrp="1"/>
          </p:cNvSpPr>
          <p:nvPr>
            <p:ph type="ftr" sz="quarter" idx="11"/>
          </p:nvPr>
        </p:nvSpPr>
        <p:spPr/>
        <p:txBody>
          <a:bodyPr/>
          <a:lstStyle/>
          <a:p>
            <a:endParaRPr lang="es-EC"/>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336A539-7886-40A2-9F0E-76624C3AAAB3}" type="slidenum">
              <a:rPr lang="es-EC" smtClean="0"/>
              <a:pPr/>
              <a:t>‹Nº›</a:t>
            </a:fld>
            <a:endParaRPr lang="es-EC"/>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1BD396D-2CBD-4AED-86D3-116E34A60E42}" type="datetime1">
              <a:rPr lang="es-EC" smtClean="0"/>
              <a:pPr/>
              <a:t>12/03/14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336A539-7886-40A2-9F0E-76624C3AAAB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E399660-BFA8-4DC2-A745-83679F506FF2}" type="datetime1">
              <a:rPr lang="es-EC" smtClean="0"/>
              <a:pPr/>
              <a:t>12/03/14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336A539-7886-40A2-9F0E-76624C3AAAB3}"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81CF6B2-7B01-47AE-89FB-95A7E031B2E4}" type="datetime1">
              <a:rPr lang="es-EC" smtClean="0"/>
              <a:pPr/>
              <a:t>12/03/14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336A539-7886-40A2-9F0E-76624C3AAAB3}"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B434CA6-8370-4DA0-8095-B33FE4C66DA4}" type="datetime1">
              <a:rPr lang="es-EC" smtClean="0"/>
              <a:pPr/>
              <a:t>12/03/14</a:t>
            </a:fld>
            <a:endParaRPr lang="es-EC"/>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336A539-7886-40A2-9F0E-76624C3AAAB3}" type="slidenum">
              <a:rPr lang="es-EC" smtClean="0"/>
              <a:pPr/>
              <a:t>‹Nº›</a:t>
            </a:fld>
            <a:endParaRPr lang="es-EC"/>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D16AFF6-D99E-4345-B2BB-81B4DD082196}" type="datetime1">
              <a:rPr lang="es-EC" smtClean="0"/>
              <a:pPr/>
              <a:t>12/03/14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336A539-7886-40A2-9F0E-76624C3AAAB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9C011FF-253D-4EAB-9CB4-36585865D43C}" type="datetime1">
              <a:rPr lang="es-EC" smtClean="0"/>
              <a:pPr/>
              <a:t>12/03/14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336A539-7886-40A2-9F0E-76624C3AAAB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CC066F7-7845-4601-81B6-DE3AC67CB520}" type="datetime1">
              <a:rPr lang="es-EC" smtClean="0"/>
              <a:pPr/>
              <a:t>12/03/14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336A539-7886-40A2-9F0E-76624C3AAAB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AEF24EB-3FD2-41D2-A16E-2414946A82A8}" type="datetime1">
              <a:rPr lang="es-EC" smtClean="0"/>
              <a:pPr/>
              <a:t>12/03/14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3336A539-7886-40A2-9F0E-76624C3AAAB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9B41D72-BC1D-4157-BBEB-85634429ABB3}" type="datetime1">
              <a:rPr lang="es-EC" smtClean="0"/>
              <a:pPr/>
              <a:t>12/03/14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336A539-7886-40A2-9F0E-76624C3AAAB3}" type="slidenum">
              <a:rPr lang="es-EC" smtClean="0"/>
              <a:pPr/>
              <a:t>‹Nº›</a:t>
            </a:fld>
            <a:endParaRPr lang="es-EC"/>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9B5ACB03-CFC9-47C4-B861-6C7102DC9678}" type="datetime1">
              <a:rPr lang="es-EC" smtClean="0"/>
              <a:pPr/>
              <a:t>12/03/14</a:t>
            </a:fld>
            <a:endParaRPr lang="es-EC"/>
          </a:p>
        </p:txBody>
      </p:sp>
      <p:sp>
        <p:nvSpPr>
          <p:cNvPr id="7" name="Slide Number Placeholder 6"/>
          <p:cNvSpPr>
            <a:spLocks noGrp="1"/>
          </p:cNvSpPr>
          <p:nvPr>
            <p:ph type="sldNum" sz="quarter" idx="12"/>
          </p:nvPr>
        </p:nvSpPr>
        <p:spPr/>
        <p:txBody>
          <a:bodyPr/>
          <a:lstStyle/>
          <a:p>
            <a:fld id="{3336A539-7886-40A2-9F0E-76624C3AAAB3}" type="slidenum">
              <a:rPr lang="es-EC" smtClean="0"/>
              <a:pPr/>
              <a:t>‹Nº›</a:t>
            </a:fld>
            <a:endParaRPr lang="es-EC"/>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s-EC"/>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2E77F25-6DEA-4321-9085-2DA9E7130573}" type="datetime1">
              <a:rPr lang="es-EC" smtClean="0"/>
              <a:pPr/>
              <a:t>12/03/14</a:t>
            </a:fld>
            <a:endParaRPr lang="es-EC"/>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EC"/>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336A539-7886-40A2-9F0E-76624C3AAAB3}" type="slidenum">
              <a:rPr lang="es-EC" smtClean="0"/>
              <a:pPr/>
              <a:t>‹Nº›</a:t>
            </a:fld>
            <a:endParaRPr lang="es-EC"/>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3.wdp"/><Relationship Id="rId7" Type="http://schemas.openxmlformats.org/officeDocument/2006/relationships/diagramColors" Target="../diagrams/colors8.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3.png"/><Relationship Id="rId4" Type="http://schemas.openxmlformats.org/officeDocument/2006/relationships/diagramData" Target="../diagrams/data8.xml"/><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5.xml"/><Relationship Id="rId7" Type="http://schemas.openxmlformats.org/officeDocument/2006/relationships/image" Target="../media/image19.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3.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3.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3212976"/>
            <a:ext cx="6768752" cy="1440160"/>
          </a:xfrm>
        </p:spPr>
        <p:txBody>
          <a:bodyPr>
            <a:noAutofit/>
          </a:bodyPr>
          <a:lstStyle/>
          <a:p>
            <a:r>
              <a:rPr lang="es-EC" b="1" cap="all" dirty="0">
                <a:solidFill>
                  <a:schemeClr val="tx1"/>
                </a:solidFill>
              </a:rPr>
              <a:t>EL SISTEMA DE PROPULSIÓN DEL BUQUE ESCUELA GUAYAS Y SU OPERACIÓN EN CONDICIONES CLIMÁTICAS </a:t>
            </a:r>
            <a:r>
              <a:rPr lang="es-EC" b="1" cap="all" dirty="0" smtClean="0">
                <a:solidFill>
                  <a:schemeClr val="tx1"/>
                </a:solidFill>
              </a:rPr>
              <a:t>Adversas. </a:t>
            </a:r>
            <a:r>
              <a:rPr lang="es-EC" b="1" cap="all" dirty="0">
                <a:solidFill>
                  <a:schemeClr val="tx1"/>
                </a:solidFill>
              </a:rPr>
              <a:t>PROPUESTA DE EMPLEO </a:t>
            </a:r>
            <a:r>
              <a:rPr lang="es-EC" b="1" cap="all" dirty="0" smtClean="0">
                <a:solidFill>
                  <a:schemeClr val="tx1"/>
                </a:solidFill>
              </a:rPr>
              <a:t>ÓPTIMO.</a:t>
            </a:r>
            <a:endParaRPr lang="es-EC" b="1" dirty="0"/>
          </a:p>
        </p:txBody>
      </p:sp>
      <p:sp>
        <p:nvSpPr>
          <p:cNvPr id="2" name="1 Título"/>
          <p:cNvSpPr>
            <a:spLocks noGrp="1"/>
          </p:cNvSpPr>
          <p:nvPr>
            <p:ph type="ctrTitle"/>
          </p:nvPr>
        </p:nvSpPr>
        <p:spPr>
          <a:xfrm>
            <a:off x="863972" y="1844824"/>
            <a:ext cx="6190456" cy="792088"/>
          </a:xfrm>
        </p:spPr>
        <p:txBody>
          <a:bodyPr>
            <a:normAutofit fontScale="90000"/>
          </a:bodyPr>
          <a:lstStyle/>
          <a:p>
            <a:r>
              <a:rPr lang="es-EC" sz="2000" b="1" dirty="0"/>
              <a:t>DEPARTAMENTO DE SEGURIDAD Y DEFENSA</a:t>
            </a:r>
            <a:r>
              <a:rPr lang="es-EC" sz="2000" dirty="0"/>
              <a:t/>
            </a:r>
            <a:br>
              <a:rPr lang="es-EC" sz="2000" dirty="0"/>
            </a:br>
            <a:r>
              <a:rPr lang="es-EC" sz="2000" b="1" dirty="0"/>
              <a:t>CARRERA LICENCIATURA EN CIENCIAS NAVALES </a:t>
            </a:r>
            <a:endParaRPr lang="es-EC" sz="2000" dirty="0"/>
          </a:p>
        </p:txBody>
      </p:sp>
      <p:sp>
        <p:nvSpPr>
          <p:cNvPr id="5" name="4 CuadroTexto"/>
          <p:cNvSpPr txBox="1"/>
          <p:nvPr/>
        </p:nvSpPr>
        <p:spPr>
          <a:xfrm>
            <a:off x="550556" y="4632671"/>
            <a:ext cx="6757748" cy="646331"/>
          </a:xfrm>
          <a:prstGeom prst="rect">
            <a:avLst/>
          </a:prstGeom>
          <a:noFill/>
        </p:spPr>
        <p:txBody>
          <a:bodyPr wrap="square" rtlCol="0">
            <a:spAutoFit/>
          </a:bodyPr>
          <a:lstStyle/>
          <a:p>
            <a:pPr algn="ctr"/>
            <a:r>
              <a:rPr lang="es-EC" dirty="0" smtClean="0"/>
              <a:t>AUTOR:</a:t>
            </a:r>
          </a:p>
          <a:p>
            <a:pPr algn="ctr"/>
            <a:r>
              <a:rPr lang="es-EC" dirty="0" smtClean="0"/>
              <a:t>Ney Eduardo García </a:t>
            </a:r>
            <a:r>
              <a:rPr lang="es-EC" dirty="0"/>
              <a:t>Sotomayor </a:t>
            </a:r>
          </a:p>
        </p:txBody>
      </p:sp>
      <p:sp>
        <p:nvSpPr>
          <p:cNvPr id="7" name="6 CuadroTexto"/>
          <p:cNvSpPr txBox="1"/>
          <p:nvPr/>
        </p:nvSpPr>
        <p:spPr>
          <a:xfrm>
            <a:off x="2960073" y="6228020"/>
            <a:ext cx="1938714" cy="369332"/>
          </a:xfrm>
          <a:prstGeom prst="rect">
            <a:avLst/>
          </a:prstGeom>
          <a:noFill/>
        </p:spPr>
        <p:txBody>
          <a:bodyPr wrap="square" rtlCol="0">
            <a:spAutoFit/>
          </a:bodyPr>
          <a:lstStyle/>
          <a:p>
            <a:pPr algn="ctr"/>
            <a:r>
              <a:rPr lang="es-EC" dirty="0" smtClean="0"/>
              <a:t>2013</a:t>
            </a:r>
          </a:p>
        </p:txBody>
      </p:sp>
      <p:sp>
        <p:nvSpPr>
          <p:cNvPr id="4" name="3 CuadroTexto"/>
          <p:cNvSpPr txBox="1"/>
          <p:nvPr/>
        </p:nvSpPr>
        <p:spPr>
          <a:xfrm>
            <a:off x="1259632" y="5416748"/>
            <a:ext cx="5339596" cy="646331"/>
          </a:xfrm>
          <a:prstGeom prst="rect">
            <a:avLst/>
          </a:prstGeom>
          <a:noFill/>
        </p:spPr>
        <p:txBody>
          <a:bodyPr wrap="square" rtlCol="0">
            <a:spAutoFit/>
          </a:bodyPr>
          <a:lstStyle/>
          <a:p>
            <a:pPr algn="ctr"/>
            <a:r>
              <a:rPr lang="es-EC" dirty="0" smtClean="0"/>
              <a:t>DIRECTOR DE TESIS:</a:t>
            </a:r>
          </a:p>
          <a:p>
            <a:pPr algn="ctr"/>
            <a:r>
              <a:rPr lang="es-EC" dirty="0" smtClean="0"/>
              <a:t>TNNV-IM </a:t>
            </a:r>
            <a:r>
              <a:rPr lang="es-EC" dirty="0"/>
              <a:t>Walter </a:t>
            </a:r>
            <a:r>
              <a:rPr lang="es-EC" dirty="0" smtClean="0"/>
              <a:t>Omar Vásquez Jiménez</a:t>
            </a:r>
            <a:endParaRPr lang="es-EC" dirty="0"/>
          </a:p>
        </p:txBody>
      </p:sp>
      <p:cxnSp>
        <p:nvCxnSpPr>
          <p:cNvPr id="8" name="AutoShape 2"/>
          <p:cNvCxnSpPr>
            <a:cxnSpLocks noChangeShapeType="1"/>
          </p:cNvCxnSpPr>
          <p:nvPr/>
        </p:nvCxnSpPr>
        <p:spPr bwMode="auto">
          <a:xfrm flipH="1">
            <a:off x="526852" y="1536700"/>
            <a:ext cx="12700" cy="5060652"/>
          </a:xfrm>
          <a:prstGeom prst="straightConnector1">
            <a:avLst/>
          </a:prstGeom>
          <a:noFill/>
          <a:ln w="76200">
            <a:solidFill>
              <a:srgbClr val="00B05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27" name="AutoShape 3"/>
          <p:cNvCxnSpPr>
            <a:cxnSpLocks noChangeShapeType="1"/>
          </p:cNvCxnSpPr>
          <p:nvPr/>
        </p:nvCxnSpPr>
        <p:spPr bwMode="auto">
          <a:xfrm flipH="1">
            <a:off x="458590" y="1536700"/>
            <a:ext cx="12700" cy="5060652"/>
          </a:xfrm>
          <a:prstGeom prst="straightConnector1">
            <a:avLst/>
          </a:prstGeom>
          <a:noFill/>
          <a:ln w="57150" algn="ctr">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pic>
        <p:nvPicPr>
          <p:cNvPr id="1028" name="Picture 4" descr="Logo-RP-UFA-ESPE"/>
          <p:cNvPicPr preferRelativeResize="0">
            <a:picLocks noChangeArrowheads="1"/>
          </p:cNvPicPr>
          <p:nvPr/>
        </p:nvPicPr>
        <p:blipFill>
          <a:blip r:embed="rId2" cstate="print">
            <a:extLst>
              <a:ext uri="{28A0092B-C50C-407E-A947-70E740481C1C}">
                <a14:useLocalDpi xmlns:a14="http://schemas.microsoft.com/office/drawing/2010/main" xmlns="" val="0"/>
              </a:ext>
            </a:extLst>
          </a:blip>
          <a:srcRect l="26215" r="1585" b="19254"/>
          <a:stretch>
            <a:fillRect/>
          </a:stretch>
        </p:blipFill>
        <p:spPr bwMode="auto">
          <a:xfrm>
            <a:off x="1547664" y="417488"/>
            <a:ext cx="5396705" cy="1058887"/>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0"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FFC000"/>
                  </a:outerShdw>
                </a:effectLst>
              </a14:hiddenEffects>
            </a:ext>
          </a:extLst>
        </p:spPr>
      </p:pic>
      <p:pic>
        <p:nvPicPr>
          <p:cNvPr id="1029" name="Picture 5" descr="Logo-RP-UFA-ESPE"/>
          <p:cNvPicPr preferRelativeResize="0">
            <a:picLocks noChangeArrowheads="1"/>
          </p:cNvPicPr>
          <p:nvPr/>
        </p:nvPicPr>
        <p:blipFill>
          <a:blip r:embed="rId2" cstate="print">
            <a:extLst>
              <a:ext uri="{28A0092B-C50C-407E-A947-70E740481C1C}">
                <a14:useLocalDpi xmlns:a14="http://schemas.microsoft.com/office/drawing/2010/main" xmlns="" val="0"/>
              </a:ext>
            </a:extLst>
          </a:blip>
          <a:srcRect r="72939" b="31366"/>
          <a:stretch>
            <a:fillRect/>
          </a:stretch>
        </p:blipFill>
        <p:spPr bwMode="auto">
          <a:xfrm>
            <a:off x="173335" y="412750"/>
            <a:ext cx="1230313" cy="106362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0"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FFC000"/>
                  </a:outerShdw>
                </a:effectLst>
              </a14:hiddenEffects>
            </a:ext>
          </a:extLst>
        </p:spPr>
      </p:pic>
    </p:spTree>
    <p:extLst>
      <p:ext uri="{BB962C8B-B14F-4D97-AF65-F5344CB8AC3E}">
        <p14:creationId xmlns:p14="http://schemas.microsoft.com/office/powerpoint/2010/main" xmlns="" val="57711623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AGENDA</a:t>
            </a:r>
            <a:endParaRPr lang="es-EC" dirty="0"/>
          </a:p>
        </p:txBody>
      </p:sp>
      <p:sp>
        <p:nvSpPr>
          <p:cNvPr id="5" name="4 Marcador de número de diapositiva"/>
          <p:cNvSpPr>
            <a:spLocks noGrp="1"/>
          </p:cNvSpPr>
          <p:nvPr>
            <p:ph type="sldNum" sz="quarter" idx="12"/>
          </p:nvPr>
        </p:nvSpPr>
        <p:spPr>
          <a:xfrm>
            <a:off x="8676456" y="6381328"/>
            <a:ext cx="298376" cy="365125"/>
          </a:xfrm>
        </p:spPr>
        <p:style>
          <a:lnRef idx="2">
            <a:schemeClr val="accent2"/>
          </a:lnRef>
          <a:fillRef idx="1">
            <a:schemeClr val="lt1"/>
          </a:fillRef>
          <a:effectRef idx="0">
            <a:schemeClr val="accent2"/>
          </a:effectRef>
          <a:fontRef idx="minor">
            <a:schemeClr val="dk1"/>
          </a:fontRef>
        </p:style>
        <p:txBody>
          <a:bodyPr/>
          <a:lstStyle/>
          <a:p>
            <a:fld id="{3336A539-7886-40A2-9F0E-76624C3AAAB3}" type="slidenum">
              <a:rPr lang="es-EC" sz="1600" smtClean="0"/>
              <a:pPr/>
              <a:t>10</a:t>
            </a:fld>
            <a:endParaRPr lang="es-EC" sz="1600" dirty="0"/>
          </a:p>
        </p:txBody>
      </p:sp>
      <p:graphicFrame>
        <p:nvGraphicFramePr>
          <p:cNvPr id="6" name="5 Diagrama"/>
          <p:cNvGraphicFramePr/>
          <p:nvPr>
            <p:extLst>
              <p:ext uri="{D42A27DB-BD31-4B8C-83A1-F6EECF244321}">
                <p14:modId xmlns:p14="http://schemas.microsoft.com/office/powerpoint/2010/main" xmlns="" val="1426193434"/>
              </p:ext>
            </p:extLst>
          </p:nvPr>
        </p:nvGraphicFramePr>
        <p:xfrm>
          <a:off x="323528" y="1772816"/>
          <a:ext cx="828092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71629"/>
          <a:stretch/>
        </p:blipFill>
        <p:spPr bwMode="auto">
          <a:xfrm>
            <a:off x="560060" y="40466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884376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p:cNvPicPr>
            <a:picLocks noChangeAspect="1"/>
          </p:cNvPicPr>
          <p:nvPr/>
        </p:nvPicPr>
        <p:blipFill>
          <a:blip r:embed="rId2" cstate="print">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tretch>
            <a:fillRect/>
          </a:stretch>
        </p:blipFill>
        <p:spPr>
          <a:xfrm>
            <a:off x="251520" y="1599941"/>
            <a:ext cx="8568952" cy="5112379"/>
          </a:xfrm>
          <a:prstGeom prst="rect">
            <a:avLst/>
          </a:prstGeom>
        </p:spPr>
      </p:pic>
      <p:sp>
        <p:nvSpPr>
          <p:cNvPr id="2" name="1 Título"/>
          <p:cNvSpPr>
            <a:spLocks noGrp="1"/>
          </p:cNvSpPr>
          <p:nvPr>
            <p:ph type="title"/>
          </p:nvPr>
        </p:nvSpPr>
        <p:spPr>
          <a:xfrm>
            <a:off x="991848" y="408372"/>
            <a:ext cx="8260672" cy="1039427"/>
          </a:xfrm>
        </p:spPr>
        <p:txBody>
          <a:bodyPr>
            <a:normAutofit/>
          </a:bodyPr>
          <a:lstStyle/>
          <a:p>
            <a:pPr lvl="0" defTabSz="755650">
              <a:lnSpc>
                <a:spcPct val="90000"/>
              </a:lnSpc>
              <a:spcAft>
                <a:spcPct val="35000"/>
              </a:spcAft>
            </a:pPr>
            <a:r>
              <a:rPr lang="es-EC" sz="2800" dirty="0"/>
              <a:t>PARÁMETROS DE OPERACIÓN DE LA </a:t>
            </a:r>
            <a:br>
              <a:rPr lang="es-EC" sz="2800" dirty="0"/>
            </a:br>
            <a:r>
              <a:rPr lang="es-EC" sz="2800" dirty="0"/>
              <a:t>MAQUINA PRINCIPAL DEL BESGUA</a:t>
            </a:r>
          </a:p>
        </p:txBody>
      </p:sp>
      <p:sp>
        <p:nvSpPr>
          <p:cNvPr id="4" name="3 Marcador de número de diapositiva"/>
          <p:cNvSpPr>
            <a:spLocks noGrp="1"/>
          </p:cNvSpPr>
          <p:nvPr>
            <p:ph type="sldNum" sz="quarter" idx="12"/>
          </p:nvPr>
        </p:nvSpPr>
        <p:spPr>
          <a:xfrm>
            <a:off x="8244408" y="6376243"/>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11</a:t>
            </a:fld>
            <a:endParaRPr lang="es-EC" sz="1600" dirty="0"/>
          </a:p>
        </p:txBody>
      </p:sp>
      <p:sp>
        <p:nvSpPr>
          <p:cNvPr id="18" name="17 Forma libre"/>
          <p:cNvSpPr/>
          <p:nvPr/>
        </p:nvSpPr>
        <p:spPr>
          <a:xfrm>
            <a:off x="328186" y="3401771"/>
            <a:ext cx="1728936" cy="1152624"/>
          </a:xfrm>
          <a:custGeom>
            <a:avLst/>
            <a:gdLst>
              <a:gd name="connsiteX0" fmla="*/ 0 w 1728936"/>
              <a:gd name="connsiteY0" fmla="*/ 115262 h 1152624"/>
              <a:gd name="connsiteX1" fmla="*/ 115262 w 1728936"/>
              <a:gd name="connsiteY1" fmla="*/ 0 h 1152624"/>
              <a:gd name="connsiteX2" fmla="*/ 1613674 w 1728936"/>
              <a:gd name="connsiteY2" fmla="*/ 0 h 1152624"/>
              <a:gd name="connsiteX3" fmla="*/ 1728936 w 1728936"/>
              <a:gd name="connsiteY3" fmla="*/ 115262 h 1152624"/>
              <a:gd name="connsiteX4" fmla="*/ 1728936 w 1728936"/>
              <a:gd name="connsiteY4" fmla="*/ 1037362 h 1152624"/>
              <a:gd name="connsiteX5" fmla="*/ 1613674 w 1728936"/>
              <a:gd name="connsiteY5" fmla="*/ 1152624 h 1152624"/>
              <a:gd name="connsiteX6" fmla="*/ 115262 w 1728936"/>
              <a:gd name="connsiteY6" fmla="*/ 1152624 h 1152624"/>
              <a:gd name="connsiteX7" fmla="*/ 0 w 1728936"/>
              <a:gd name="connsiteY7" fmla="*/ 1037362 h 1152624"/>
              <a:gd name="connsiteX8" fmla="*/ 0 w 1728936"/>
              <a:gd name="connsiteY8" fmla="*/ 115262 h 115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936" h="1152624">
                <a:moveTo>
                  <a:pt x="0" y="115262"/>
                </a:moveTo>
                <a:cubicBezTo>
                  <a:pt x="0" y="51605"/>
                  <a:pt x="51605" y="0"/>
                  <a:pt x="115262" y="0"/>
                </a:cubicBezTo>
                <a:lnTo>
                  <a:pt x="1613674" y="0"/>
                </a:lnTo>
                <a:cubicBezTo>
                  <a:pt x="1677331" y="0"/>
                  <a:pt x="1728936" y="51605"/>
                  <a:pt x="1728936" y="115262"/>
                </a:cubicBezTo>
                <a:lnTo>
                  <a:pt x="1728936" y="1037362"/>
                </a:lnTo>
                <a:cubicBezTo>
                  <a:pt x="1728936" y="1101019"/>
                  <a:pt x="1677331" y="1152624"/>
                  <a:pt x="1613674" y="1152624"/>
                </a:cubicBezTo>
                <a:lnTo>
                  <a:pt x="115262" y="1152624"/>
                </a:lnTo>
                <a:cubicBezTo>
                  <a:pt x="51605" y="1152624"/>
                  <a:pt x="0" y="1101019"/>
                  <a:pt x="0" y="1037362"/>
                </a:cubicBezTo>
                <a:lnTo>
                  <a:pt x="0" y="115262"/>
                </a:lnTo>
                <a:close/>
              </a:path>
            </a:pathLst>
          </a:custGeom>
          <a:solidFill>
            <a:srgbClr val="00206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hueOff val="0"/>
              <a:satOff val="0"/>
              <a:lumOff val="0"/>
              <a:alphaOff val="0"/>
            </a:schemeClr>
          </a:effectRef>
          <a:fontRef idx="minor">
            <a:schemeClr val="lt1"/>
          </a:fontRef>
        </p:style>
        <p:txBody>
          <a:bodyPr spcFirstLastPara="0" vert="horz" wrap="square" lIns="98529" tIns="98529" rIns="98529" bIns="98529" numCol="1" spcCol="1270" anchor="ctr" anchorCtr="0">
            <a:noAutofit/>
          </a:bodyPr>
          <a:lstStyle/>
          <a:p>
            <a:pPr lvl="0" algn="ctr" defTabSz="755650">
              <a:lnSpc>
                <a:spcPct val="90000"/>
              </a:lnSpc>
              <a:spcBef>
                <a:spcPct val="0"/>
              </a:spcBef>
              <a:spcAft>
                <a:spcPct val="35000"/>
              </a:spcAft>
            </a:pPr>
            <a:r>
              <a:rPr lang="es-ES" sz="1700" kern="1200" dirty="0" smtClean="0"/>
              <a:t>Presión de aceite del motor</a:t>
            </a:r>
            <a:endParaRPr lang="es-EC" sz="1700" kern="1200" dirty="0"/>
          </a:p>
        </p:txBody>
      </p:sp>
      <p:sp>
        <p:nvSpPr>
          <p:cNvPr id="20" name="19 Forma libre"/>
          <p:cNvSpPr/>
          <p:nvPr/>
        </p:nvSpPr>
        <p:spPr>
          <a:xfrm>
            <a:off x="2575804" y="3401771"/>
            <a:ext cx="1728936" cy="1152624"/>
          </a:xfrm>
          <a:custGeom>
            <a:avLst/>
            <a:gdLst>
              <a:gd name="connsiteX0" fmla="*/ 0 w 1728936"/>
              <a:gd name="connsiteY0" fmla="*/ 115262 h 1152624"/>
              <a:gd name="connsiteX1" fmla="*/ 115262 w 1728936"/>
              <a:gd name="connsiteY1" fmla="*/ 0 h 1152624"/>
              <a:gd name="connsiteX2" fmla="*/ 1613674 w 1728936"/>
              <a:gd name="connsiteY2" fmla="*/ 0 h 1152624"/>
              <a:gd name="connsiteX3" fmla="*/ 1728936 w 1728936"/>
              <a:gd name="connsiteY3" fmla="*/ 115262 h 1152624"/>
              <a:gd name="connsiteX4" fmla="*/ 1728936 w 1728936"/>
              <a:gd name="connsiteY4" fmla="*/ 1037362 h 1152624"/>
              <a:gd name="connsiteX5" fmla="*/ 1613674 w 1728936"/>
              <a:gd name="connsiteY5" fmla="*/ 1152624 h 1152624"/>
              <a:gd name="connsiteX6" fmla="*/ 115262 w 1728936"/>
              <a:gd name="connsiteY6" fmla="*/ 1152624 h 1152624"/>
              <a:gd name="connsiteX7" fmla="*/ 0 w 1728936"/>
              <a:gd name="connsiteY7" fmla="*/ 1037362 h 1152624"/>
              <a:gd name="connsiteX8" fmla="*/ 0 w 1728936"/>
              <a:gd name="connsiteY8" fmla="*/ 115262 h 115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936" h="1152624">
                <a:moveTo>
                  <a:pt x="0" y="115262"/>
                </a:moveTo>
                <a:cubicBezTo>
                  <a:pt x="0" y="51605"/>
                  <a:pt x="51605" y="0"/>
                  <a:pt x="115262" y="0"/>
                </a:cubicBezTo>
                <a:lnTo>
                  <a:pt x="1613674" y="0"/>
                </a:lnTo>
                <a:cubicBezTo>
                  <a:pt x="1677331" y="0"/>
                  <a:pt x="1728936" y="51605"/>
                  <a:pt x="1728936" y="115262"/>
                </a:cubicBezTo>
                <a:lnTo>
                  <a:pt x="1728936" y="1037362"/>
                </a:lnTo>
                <a:cubicBezTo>
                  <a:pt x="1728936" y="1101019"/>
                  <a:pt x="1677331" y="1152624"/>
                  <a:pt x="1613674" y="1152624"/>
                </a:cubicBezTo>
                <a:lnTo>
                  <a:pt x="115262" y="1152624"/>
                </a:lnTo>
                <a:cubicBezTo>
                  <a:pt x="51605" y="1152624"/>
                  <a:pt x="0" y="1101019"/>
                  <a:pt x="0" y="1037362"/>
                </a:cubicBezTo>
                <a:lnTo>
                  <a:pt x="0" y="115262"/>
                </a:lnTo>
                <a:close/>
              </a:path>
            </a:pathLst>
          </a:custGeom>
          <a:solidFill>
            <a:srgbClr val="00206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hueOff val="0"/>
              <a:satOff val="0"/>
              <a:lumOff val="0"/>
              <a:alphaOff val="0"/>
            </a:schemeClr>
          </a:effectRef>
          <a:fontRef idx="minor">
            <a:schemeClr val="lt1"/>
          </a:fontRef>
        </p:style>
        <p:txBody>
          <a:bodyPr spcFirstLastPara="0" vert="horz" wrap="square" lIns="98529" tIns="98529" rIns="98529" bIns="98529" numCol="1" spcCol="1270" anchor="ctr" anchorCtr="0">
            <a:noAutofit/>
          </a:bodyPr>
          <a:lstStyle/>
          <a:p>
            <a:pPr lvl="0" algn="ctr" defTabSz="755650">
              <a:lnSpc>
                <a:spcPct val="90000"/>
              </a:lnSpc>
              <a:spcBef>
                <a:spcPct val="0"/>
              </a:spcBef>
              <a:spcAft>
                <a:spcPct val="35000"/>
              </a:spcAft>
            </a:pPr>
            <a:r>
              <a:rPr lang="es-ES" sz="1700" kern="1200" dirty="0" smtClean="0"/>
              <a:t>Temperatura del refrigerante del motor</a:t>
            </a:r>
            <a:endParaRPr lang="es-EC" sz="1700" kern="1200" dirty="0"/>
          </a:p>
        </p:txBody>
      </p:sp>
      <p:sp>
        <p:nvSpPr>
          <p:cNvPr id="22" name="21 Forma libre"/>
          <p:cNvSpPr/>
          <p:nvPr/>
        </p:nvSpPr>
        <p:spPr>
          <a:xfrm>
            <a:off x="4823421" y="3401771"/>
            <a:ext cx="1728936" cy="1152624"/>
          </a:xfrm>
          <a:custGeom>
            <a:avLst/>
            <a:gdLst>
              <a:gd name="connsiteX0" fmla="*/ 0 w 1728936"/>
              <a:gd name="connsiteY0" fmla="*/ 115262 h 1152624"/>
              <a:gd name="connsiteX1" fmla="*/ 115262 w 1728936"/>
              <a:gd name="connsiteY1" fmla="*/ 0 h 1152624"/>
              <a:gd name="connsiteX2" fmla="*/ 1613674 w 1728936"/>
              <a:gd name="connsiteY2" fmla="*/ 0 h 1152624"/>
              <a:gd name="connsiteX3" fmla="*/ 1728936 w 1728936"/>
              <a:gd name="connsiteY3" fmla="*/ 115262 h 1152624"/>
              <a:gd name="connsiteX4" fmla="*/ 1728936 w 1728936"/>
              <a:gd name="connsiteY4" fmla="*/ 1037362 h 1152624"/>
              <a:gd name="connsiteX5" fmla="*/ 1613674 w 1728936"/>
              <a:gd name="connsiteY5" fmla="*/ 1152624 h 1152624"/>
              <a:gd name="connsiteX6" fmla="*/ 115262 w 1728936"/>
              <a:gd name="connsiteY6" fmla="*/ 1152624 h 1152624"/>
              <a:gd name="connsiteX7" fmla="*/ 0 w 1728936"/>
              <a:gd name="connsiteY7" fmla="*/ 1037362 h 1152624"/>
              <a:gd name="connsiteX8" fmla="*/ 0 w 1728936"/>
              <a:gd name="connsiteY8" fmla="*/ 115262 h 115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936" h="1152624">
                <a:moveTo>
                  <a:pt x="0" y="115262"/>
                </a:moveTo>
                <a:cubicBezTo>
                  <a:pt x="0" y="51605"/>
                  <a:pt x="51605" y="0"/>
                  <a:pt x="115262" y="0"/>
                </a:cubicBezTo>
                <a:lnTo>
                  <a:pt x="1613674" y="0"/>
                </a:lnTo>
                <a:cubicBezTo>
                  <a:pt x="1677331" y="0"/>
                  <a:pt x="1728936" y="51605"/>
                  <a:pt x="1728936" y="115262"/>
                </a:cubicBezTo>
                <a:lnTo>
                  <a:pt x="1728936" y="1037362"/>
                </a:lnTo>
                <a:cubicBezTo>
                  <a:pt x="1728936" y="1101019"/>
                  <a:pt x="1677331" y="1152624"/>
                  <a:pt x="1613674" y="1152624"/>
                </a:cubicBezTo>
                <a:lnTo>
                  <a:pt x="115262" y="1152624"/>
                </a:lnTo>
                <a:cubicBezTo>
                  <a:pt x="51605" y="1152624"/>
                  <a:pt x="0" y="1101019"/>
                  <a:pt x="0" y="1037362"/>
                </a:cubicBezTo>
                <a:lnTo>
                  <a:pt x="0" y="115262"/>
                </a:lnTo>
                <a:close/>
              </a:path>
            </a:pathLst>
          </a:custGeom>
          <a:solidFill>
            <a:srgbClr val="00206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hueOff val="0"/>
              <a:satOff val="0"/>
              <a:lumOff val="0"/>
              <a:alphaOff val="0"/>
            </a:schemeClr>
          </a:effectRef>
          <a:fontRef idx="minor">
            <a:schemeClr val="lt1"/>
          </a:fontRef>
        </p:style>
        <p:txBody>
          <a:bodyPr spcFirstLastPara="0" vert="horz" wrap="square" lIns="98529" tIns="98529" rIns="98529" bIns="98529" numCol="1" spcCol="1270" anchor="ctr" anchorCtr="0">
            <a:noAutofit/>
          </a:bodyPr>
          <a:lstStyle/>
          <a:p>
            <a:pPr lvl="0" algn="ctr" defTabSz="755650">
              <a:lnSpc>
                <a:spcPct val="90000"/>
              </a:lnSpc>
              <a:spcBef>
                <a:spcPct val="0"/>
              </a:spcBef>
              <a:spcAft>
                <a:spcPct val="35000"/>
              </a:spcAft>
            </a:pPr>
            <a:r>
              <a:rPr lang="es-ES" sz="1700" kern="1200" dirty="0" smtClean="0"/>
              <a:t>Temperatura de aceite de la transmisión</a:t>
            </a:r>
            <a:endParaRPr lang="es-EC" sz="1700" kern="1200" dirty="0"/>
          </a:p>
        </p:txBody>
      </p:sp>
      <p:sp>
        <p:nvSpPr>
          <p:cNvPr id="24" name="23 Forma libre"/>
          <p:cNvSpPr/>
          <p:nvPr/>
        </p:nvSpPr>
        <p:spPr>
          <a:xfrm>
            <a:off x="7071038" y="3401771"/>
            <a:ext cx="1728936" cy="1152624"/>
          </a:xfrm>
          <a:custGeom>
            <a:avLst/>
            <a:gdLst>
              <a:gd name="connsiteX0" fmla="*/ 0 w 1728936"/>
              <a:gd name="connsiteY0" fmla="*/ 115262 h 1152624"/>
              <a:gd name="connsiteX1" fmla="*/ 115262 w 1728936"/>
              <a:gd name="connsiteY1" fmla="*/ 0 h 1152624"/>
              <a:gd name="connsiteX2" fmla="*/ 1613674 w 1728936"/>
              <a:gd name="connsiteY2" fmla="*/ 0 h 1152624"/>
              <a:gd name="connsiteX3" fmla="*/ 1728936 w 1728936"/>
              <a:gd name="connsiteY3" fmla="*/ 115262 h 1152624"/>
              <a:gd name="connsiteX4" fmla="*/ 1728936 w 1728936"/>
              <a:gd name="connsiteY4" fmla="*/ 1037362 h 1152624"/>
              <a:gd name="connsiteX5" fmla="*/ 1613674 w 1728936"/>
              <a:gd name="connsiteY5" fmla="*/ 1152624 h 1152624"/>
              <a:gd name="connsiteX6" fmla="*/ 115262 w 1728936"/>
              <a:gd name="connsiteY6" fmla="*/ 1152624 h 1152624"/>
              <a:gd name="connsiteX7" fmla="*/ 0 w 1728936"/>
              <a:gd name="connsiteY7" fmla="*/ 1037362 h 1152624"/>
              <a:gd name="connsiteX8" fmla="*/ 0 w 1728936"/>
              <a:gd name="connsiteY8" fmla="*/ 115262 h 115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936" h="1152624">
                <a:moveTo>
                  <a:pt x="0" y="115262"/>
                </a:moveTo>
                <a:cubicBezTo>
                  <a:pt x="0" y="51605"/>
                  <a:pt x="51605" y="0"/>
                  <a:pt x="115262" y="0"/>
                </a:cubicBezTo>
                <a:lnTo>
                  <a:pt x="1613674" y="0"/>
                </a:lnTo>
                <a:cubicBezTo>
                  <a:pt x="1677331" y="0"/>
                  <a:pt x="1728936" y="51605"/>
                  <a:pt x="1728936" y="115262"/>
                </a:cubicBezTo>
                <a:lnTo>
                  <a:pt x="1728936" y="1037362"/>
                </a:lnTo>
                <a:cubicBezTo>
                  <a:pt x="1728936" y="1101019"/>
                  <a:pt x="1677331" y="1152624"/>
                  <a:pt x="1613674" y="1152624"/>
                </a:cubicBezTo>
                <a:lnTo>
                  <a:pt x="115262" y="1152624"/>
                </a:lnTo>
                <a:cubicBezTo>
                  <a:pt x="51605" y="1152624"/>
                  <a:pt x="0" y="1101019"/>
                  <a:pt x="0" y="1037362"/>
                </a:cubicBezTo>
                <a:lnTo>
                  <a:pt x="0" y="115262"/>
                </a:lnTo>
                <a:close/>
              </a:path>
            </a:pathLst>
          </a:custGeom>
          <a:solidFill>
            <a:srgbClr val="00206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hueOff val="0"/>
              <a:satOff val="0"/>
              <a:lumOff val="0"/>
              <a:alphaOff val="0"/>
            </a:schemeClr>
          </a:effectRef>
          <a:fontRef idx="minor">
            <a:schemeClr val="lt1"/>
          </a:fontRef>
        </p:style>
        <p:txBody>
          <a:bodyPr spcFirstLastPara="0" vert="horz" wrap="square" lIns="98529" tIns="98529" rIns="98529" bIns="98529" numCol="1" spcCol="1270" anchor="ctr" anchorCtr="0">
            <a:noAutofit/>
          </a:bodyPr>
          <a:lstStyle/>
          <a:p>
            <a:pPr lvl="0" algn="ctr" defTabSz="755650">
              <a:lnSpc>
                <a:spcPct val="90000"/>
              </a:lnSpc>
              <a:spcBef>
                <a:spcPct val="0"/>
              </a:spcBef>
              <a:spcAft>
                <a:spcPct val="35000"/>
              </a:spcAft>
            </a:pPr>
            <a:r>
              <a:rPr lang="es-ES" sz="1700" kern="1200" dirty="0" smtClean="0"/>
              <a:t>Presión de aceite de la transmisión</a:t>
            </a:r>
            <a:endParaRPr lang="es-EC" sz="1700" kern="1200" dirty="0"/>
          </a:p>
        </p:txBody>
      </p:sp>
      <p:sp>
        <p:nvSpPr>
          <p:cNvPr id="9" name="8 Flecha abajo"/>
          <p:cNvSpPr/>
          <p:nvPr/>
        </p:nvSpPr>
        <p:spPr>
          <a:xfrm>
            <a:off x="1007604" y="4427448"/>
            <a:ext cx="360040"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Flecha abajo"/>
          <p:cNvSpPr/>
          <p:nvPr/>
        </p:nvSpPr>
        <p:spPr>
          <a:xfrm>
            <a:off x="3311860" y="4427448"/>
            <a:ext cx="360040"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Flecha abajo"/>
          <p:cNvSpPr/>
          <p:nvPr/>
        </p:nvSpPr>
        <p:spPr>
          <a:xfrm>
            <a:off x="5544108" y="4426456"/>
            <a:ext cx="360040"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Flecha abajo"/>
          <p:cNvSpPr/>
          <p:nvPr/>
        </p:nvSpPr>
        <p:spPr>
          <a:xfrm>
            <a:off x="7740352" y="4426456"/>
            <a:ext cx="360040"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CuadroTexto"/>
          <p:cNvSpPr txBox="1"/>
          <p:nvPr/>
        </p:nvSpPr>
        <p:spPr>
          <a:xfrm>
            <a:off x="539552" y="5146536"/>
            <a:ext cx="125932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smtClean="0"/>
              <a:t>70-85 psi</a:t>
            </a:r>
            <a:endParaRPr lang="es-EC" dirty="0"/>
          </a:p>
        </p:txBody>
      </p:sp>
      <p:sp>
        <p:nvSpPr>
          <p:cNvPr id="13" name="12 CuadroTexto"/>
          <p:cNvSpPr txBox="1"/>
          <p:nvPr/>
        </p:nvSpPr>
        <p:spPr>
          <a:xfrm>
            <a:off x="2862215" y="5147900"/>
            <a:ext cx="125932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EC"/>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80-98 °C</a:t>
            </a:r>
          </a:p>
        </p:txBody>
      </p:sp>
      <p:sp>
        <p:nvSpPr>
          <p:cNvPr id="14" name="13 CuadroTexto"/>
          <p:cNvSpPr txBox="1"/>
          <p:nvPr/>
        </p:nvSpPr>
        <p:spPr>
          <a:xfrm>
            <a:off x="5094463" y="5146536"/>
            <a:ext cx="125932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EC"/>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&lt;=210 °</a:t>
            </a:r>
            <a:r>
              <a:rPr lang="es-EC" dirty="0" smtClean="0"/>
              <a:t>F</a:t>
            </a:r>
            <a:endParaRPr lang="es-EC" dirty="0"/>
          </a:p>
        </p:txBody>
      </p:sp>
      <p:sp>
        <p:nvSpPr>
          <p:cNvPr id="15" name="14 CuadroTexto"/>
          <p:cNvSpPr txBox="1"/>
          <p:nvPr/>
        </p:nvSpPr>
        <p:spPr>
          <a:xfrm>
            <a:off x="7335509" y="5147900"/>
            <a:ext cx="116972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EC"/>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&lt; 218 psi</a:t>
            </a:r>
          </a:p>
        </p:txBody>
      </p:sp>
      <p:pic>
        <p:nvPicPr>
          <p:cNvPr id="25" name="Imagen 6"/>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0708131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4" grpId="0" animBg="1"/>
      <p:bldP spid="9" grpId="0" animBg="1"/>
      <p:bldP spid="10" grpId="0" animBg="1"/>
      <p:bldP spid="11" grpId="0" animBg="1"/>
      <p:bldP spid="12" grpId="0" animBg="1"/>
      <p:bldP spid="3"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AGENDA</a:t>
            </a:r>
            <a:endParaRPr lang="es-EC" dirty="0"/>
          </a:p>
        </p:txBody>
      </p:sp>
      <p:sp>
        <p:nvSpPr>
          <p:cNvPr id="5" name="4 Marcador de número de diapositiva"/>
          <p:cNvSpPr>
            <a:spLocks noGrp="1"/>
          </p:cNvSpPr>
          <p:nvPr>
            <p:ph type="sldNum" sz="quarter" idx="12"/>
          </p:nvPr>
        </p:nvSpPr>
        <p:spPr>
          <a:xfrm>
            <a:off x="8676456" y="6381328"/>
            <a:ext cx="298376" cy="365125"/>
          </a:xfrm>
        </p:spPr>
        <p:style>
          <a:lnRef idx="2">
            <a:schemeClr val="accent2"/>
          </a:lnRef>
          <a:fillRef idx="1">
            <a:schemeClr val="lt1"/>
          </a:fillRef>
          <a:effectRef idx="0">
            <a:schemeClr val="accent2"/>
          </a:effectRef>
          <a:fontRef idx="minor">
            <a:schemeClr val="dk1"/>
          </a:fontRef>
        </p:style>
        <p:txBody>
          <a:bodyPr/>
          <a:lstStyle/>
          <a:p>
            <a:fld id="{3336A539-7886-40A2-9F0E-76624C3AAAB3}" type="slidenum">
              <a:rPr lang="es-EC" sz="1600" smtClean="0"/>
              <a:pPr/>
              <a:t>12</a:t>
            </a:fld>
            <a:endParaRPr lang="es-EC" sz="1600" dirty="0"/>
          </a:p>
        </p:txBody>
      </p:sp>
      <p:graphicFrame>
        <p:nvGraphicFramePr>
          <p:cNvPr id="6" name="5 Diagrama"/>
          <p:cNvGraphicFramePr/>
          <p:nvPr>
            <p:extLst>
              <p:ext uri="{D42A27DB-BD31-4B8C-83A1-F6EECF244321}">
                <p14:modId xmlns:p14="http://schemas.microsoft.com/office/powerpoint/2010/main" xmlns="" val="776938476"/>
              </p:ext>
            </p:extLst>
          </p:nvPr>
        </p:nvGraphicFramePr>
        <p:xfrm>
          <a:off x="323528" y="1772816"/>
          <a:ext cx="828092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71629"/>
          <a:stretch/>
        </p:blipFill>
        <p:spPr bwMode="auto">
          <a:xfrm>
            <a:off x="560060" y="40466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884376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tretch>
            <a:fillRect/>
          </a:stretch>
        </p:blipFill>
        <p:spPr>
          <a:xfrm>
            <a:off x="251520" y="1628800"/>
            <a:ext cx="8640960" cy="5112568"/>
          </a:xfrm>
          <a:prstGeom prst="rect">
            <a:avLst/>
          </a:prstGeom>
        </p:spPr>
      </p:pic>
      <p:sp>
        <p:nvSpPr>
          <p:cNvPr id="4" name="3 Título"/>
          <p:cNvSpPr>
            <a:spLocks noGrp="1"/>
          </p:cNvSpPr>
          <p:nvPr>
            <p:ph type="title"/>
          </p:nvPr>
        </p:nvSpPr>
        <p:spPr>
          <a:xfrm>
            <a:off x="631808" y="589373"/>
            <a:ext cx="8260672" cy="1039427"/>
          </a:xfrm>
        </p:spPr>
        <p:txBody>
          <a:bodyPr>
            <a:noAutofit/>
          </a:bodyPr>
          <a:lstStyle/>
          <a:p>
            <a:r>
              <a:rPr lang="es-EC" sz="2400" dirty="0"/>
              <a:t>FENÓMENOS METEOROLÓGICOS </a:t>
            </a:r>
            <a:br>
              <a:rPr lang="es-EC" sz="2400" dirty="0"/>
            </a:br>
            <a:endParaRPr lang="es-EC" sz="2400" dirty="0"/>
          </a:p>
        </p:txBody>
      </p:sp>
      <p:sp>
        <p:nvSpPr>
          <p:cNvPr id="3" name="2 Marcador de contenido"/>
          <p:cNvSpPr>
            <a:spLocks noGrp="1"/>
          </p:cNvSpPr>
          <p:nvPr>
            <p:ph idx="1"/>
          </p:nvPr>
        </p:nvSpPr>
        <p:spPr>
          <a:xfrm>
            <a:off x="467544" y="2348880"/>
            <a:ext cx="8229600" cy="4373563"/>
          </a:xfrm>
        </p:spPr>
        <p:txBody>
          <a:bodyPr>
            <a:normAutofit/>
          </a:bodyPr>
          <a:lstStyle/>
          <a:p>
            <a:pPr marL="342900" lvl="1">
              <a:buClr>
                <a:schemeClr val="accent1"/>
              </a:buClr>
            </a:pPr>
            <a:endParaRPr lang="es-EC" b="1" dirty="0" smtClean="0"/>
          </a:p>
          <a:p>
            <a:pPr marL="114300" indent="0">
              <a:buNone/>
            </a:pPr>
            <a:endParaRPr lang="es-EC" dirty="0"/>
          </a:p>
        </p:txBody>
      </p:sp>
      <p:sp>
        <p:nvSpPr>
          <p:cNvPr id="7" name="6 Marcador de número de diapositiva"/>
          <p:cNvSpPr>
            <a:spLocks noGrp="1"/>
          </p:cNvSpPr>
          <p:nvPr>
            <p:ph type="sldNum" sz="quarter" idx="12"/>
          </p:nvPr>
        </p:nvSpPr>
        <p:spPr>
          <a:xfrm>
            <a:off x="8244408" y="6356350"/>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13</a:t>
            </a:fld>
            <a:endParaRPr lang="es-EC" sz="1600" dirty="0"/>
          </a:p>
        </p:txBody>
      </p:sp>
      <p:graphicFrame>
        <p:nvGraphicFramePr>
          <p:cNvPr id="2" name="1 Diagrama"/>
          <p:cNvGraphicFramePr/>
          <p:nvPr>
            <p:extLst>
              <p:ext uri="{D42A27DB-BD31-4B8C-83A1-F6EECF244321}">
                <p14:modId xmlns:p14="http://schemas.microsoft.com/office/powerpoint/2010/main" xmlns="" val="2135417832"/>
              </p:ext>
            </p:extLst>
          </p:nvPr>
        </p:nvGraphicFramePr>
        <p:xfrm>
          <a:off x="1547664" y="1916832"/>
          <a:ext cx="6607140"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Imagen 2075" descr="http://www.fondear.org/infonautic/mar/Meteo/Meteo_Olas/Olas_02.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71600" y="2348880"/>
            <a:ext cx="7513106" cy="3956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magen 6"/>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1416458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AGENDA</a:t>
            </a:r>
            <a:endParaRPr lang="es-EC" dirty="0"/>
          </a:p>
        </p:txBody>
      </p:sp>
      <p:sp>
        <p:nvSpPr>
          <p:cNvPr id="5" name="4 Marcador de número de diapositiva"/>
          <p:cNvSpPr>
            <a:spLocks noGrp="1"/>
          </p:cNvSpPr>
          <p:nvPr>
            <p:ph type="sldNum" sz="quarter" idx="12"/>
          </p:nvPr>
        </p:nvSpPr>
        <p:spPr>
          <a:xfrm>
            <a:off x="8676456" y="6381328"/>
            <a:ext cx="298376" cy="365125"/>
          </a:xfrm>
        </p:spPr>
        <p:style>
          <a:lnRef idx="2">
            <a:schemeClr val="accent2"/>
          </a:lnRef>
          <a:fillRef idx="1">
            <a:schemeClr val="lt1"/>
          </a:fillRef>
          <a:effectRef idx="0">
            <a:schemeClr val="accent2"/>
          </a:effectRef>
          <a:fontRef idx="minor">
            <a:schemeClr val="dk1"/>
          </a:fontRef>
        </p:style>
        <p:txBody>
          <a:bodyPr/>
          <a:lstStyle/>
          <a:p>
            <a:fld id="{3336A539-7886-40A2-9F0E-76624C3AAAB3}" type="slidenum">
              <a:rPr lang="es-EC" sz="1600" smtClean="0"/>
              <a:pPr/>
              <a:t>14</a:t>
            </a:fld>
            <a:endParaRPr lang="es-EC" sz="1600" dirty="0"/>
          </a:p>
        </p:txBody>
      </p:sp>
      <p:graphicFrame>
        <p:nvGraphicFramePr>
          <p:cNvPr id="6" name="5 Diagrama"/>
          <p:cNvGraphicFramePr/>
          <p:nvPr>
            <p:extLst>
              <p:ext uri="{D42A27DB-BD31-4B8C-83A1-F6EECF244321}">
                <p14:modId xmlns:p14="http://schemas.microsoft.com/office/powerpoint/2010/main" xmlns="" val="1356502324"/>
              </p:ext>
            </p:extLst>
          </p:nvPr>
        </p:nvGraphicFramePr>
        <p:xfrm>
          <a:off x="323528" y="1772816"/>
          <a:ext cx="828092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71629"/>
          <a:stretch/>
        </p:blipFill>
        <p:spPr bwMode="auto">
          <a:xfrm>
            <a:off x="560060" y="40466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884376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919840" y="408372"/>
            <a:ext cx="8260672" cy="1039427"/>
          </a:xfrm>
        </p:spPr>
        <p:txBody>
          <a:bodyPr>
            <a:normAutofit/>
          </a:bodyPr>
          <a:lstStyle/>
          <a:p>
            <a:r>
              <a:rPr lang="es-EC" sz="3600" dirty="0" smtClean="0"/>
              <a:t>Síntesis de la encuesta</a:t>
            </a:r>
            <a:endParaRPr lang="es-EC" sz="3600" dirty="0"/>
          </a:p>
        </p:txBody>
      </p:sp>
      <p:sp>
        <p:nvSpPr>
          <p:cNvPr id="7" name="6 Marcador de número de diapositiva"/>
          <p:cNvSpPr>
            <a:spLocks noGrp="1"/>
          </p:cNvSpPr>
          <p:nvPr>
            <p:ph type="sldNum" sz="quarter" idx="12"/>
          </p:nvPr>
        </p:nvSpPr>
        <p:spPr>
          <a:xfrm>
            <a:off x="8244408" y="6356350"/>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15</a:t>
            </a:fld>
            <a:endParaRPr lang="es-EC" sz="1600"/>
          </a:p>
        </p:txBody>
      </p:sp>
      <p:pic>
        <p:nvPicPr>
          <p:cNvPr id="10" name="Imagen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xmlns="" val="2955077465"/>
              </p:ext>
            </p:extLst>
          </p:nvPr>
        </p:nvGraphicFramePr>
        <p:xfrm>
          <a:off x="971600" y="1700808"/>
          <a:ext cx="7396316"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CuadroTexto"/>
          <p:cNvSpPr txBox="1"/>
          <p:nvPr/>
        </p:nvSpPr>
        <p:spPr>
          <a:xfrm>
            <a:off x="6156176" y="2060848"/>
            <a:ext cx="151216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b="1" dirty="0" smtClean="0">
                <a:solidFill>
                  <a:srgbClr val="0070C0"/>
                </a:solidFill>
              </a:rPr>
              <a:t>APOYARON</a:t>
            </a:r>
            <a:endParaRPr lang="es-EC" b="1" dirty="0">
              <a:solidFill>
                <a:srgbClr val="0070C0"/>
              </a:solidFill>
            </a:endParaRPr>
          </a:p>
        </p:txBody>
      </p:sp>
      <p:sp>
        <p:nvSpPr>
          <p:cNvPr id="5" name="4 CuadroTexto"/>
          <p:cNvSpPr txBox="1"/>
          <p:nvPr/>
        </p:nvSpPr>
        <p:spPr>
          <a:xfrm>
            <a:off x="7380312" y="3995772"/>
            <a:ext cx="136815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b="1" dirty="0" smtClean="0">
                <a:solidFill>
                  <a:srgbClr val="0070C0"/>
                </a:solidFill>
              </a:rPr>
              <a:t>CONOCER</a:t>
            </a:r>
            <a:endParaRPr lang="es-EC" b="1" dirty="0">
              <a:solidFill>
                <a:srgbClr val="0070C0"/>
              </a:solidFill>
            </a:endParaRPr>
          </a:p>
        </p:txBody>
      </p:sp>
      <p:sp>
        <p:nvSpPr>
          <p:cNvPr id="9" name="8 CuadroTexto"/>
          <p:cNvSpPr txBox="1"/>
          <p:nvPr/>
        </p:nvSpPr>
        <p:spPr>
          <a:xfrm>
            <a:off x="6156176" y="5661248"/>
            <a:ext cx="194421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b="1" dirty="0" smtClean="0">
                <a:solidFill>
                  <a:srgbClr val="0070C0"/>
                </a:solidFill>
              </a:rPr>
              <a:t>GRAN UTILIDAD</a:t>
            </a:r>
            <a:endParaRPr lang="es-EC" b="1" dirty="0">
              <a:solidFill>
                <a:srgbClr val="0070C0"/>
              </a:solidFill>
            </a:endParaRPr>
          </a:p>
        </p:txBody>
      </p:sp>
      <p:sp>
        <p:nvSpPr>
          <p:cNvPr id="11" name="10 CuadroTexto"/>
          <p:cNvSpPr txBox="1"/>
          <p:nvPr/>
        </p:nvSpPr>
        <p:spPr>
          <a:xfrm>
            <a:off x="1341894" y="5661248"/>
            <a:ext cx="171793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b="1" dirty="0" smtClean="0">
                <a:solidFill>
                  <a:srgbClr val="0070C0"/>
                </a:solidFill>
              </a:rPr>
              <a:t>COMPRESIÓN</a:t>
            </a:r>
            <a:endParaRPr lang="es-EC" b="1" dirty="0">
              <a:solidFill>
                <a:srgbClr val="0070C0"/>
              </a:solidFill>
            </a:endParaRPr>
          </a:p>
        </p:txBody>
      </p:sp>
      <p:sp>
        <p:nvSpPr>
          <p:cNvPr id="12" name="11 CuadroTexto"/>
          <p:cNvSpPr txBox="1"/>
          <p:nvPr/>
        </p:nvSpPr>
        <p:spPr>
          <a:xfrm>
            <a:off x="251520" y="3995772"/>
            <a:ext cx="16561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b="1" dirty="0" smtClean="0">
                <a:solidFill>
                  <a:srgbClr val="0070C0"/>
                </a:solidFill>
              </a:rPr>
              <a:t>COMPARAR</a:t>
            </a:r>
            <a:endParaRPr lang="es-EC" b="1" dirty="0">
              <a:solidFill>
                <a:srgbClr val="0070C0"/>
              </a:solidFill>
            </a:endParaRPr>
          </a:p>
        </p:txBody>
      </p:sp>
    </p:spTree>
    <p:extLst>
      <p:ext uri="{BB962C8B-B14F-4D97-AF65-F5344CB8AC3E}">
        <p14:creationId xmlns:p14="http://schemas.microsoft.com/office/powerpoint/2010/main" xmlns="" val="35102963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5" grpId="0" animBg="1"/>
      <p:bldP spid="9"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AGENDA</a:t>
            </a:r>
            <a:endParaRPr lang="es-EC" dirty="0"/>
          </a:p>
        </p:txBody>
      </p:sp>
      <p:sp>
        <p:nvSpPr>
          <p:cNvPr id="5" name="4 Marcador de número de diapositiva"/>
          <p:cNvSpPr>
            <a:spLocks noGrp="1"/>
          </p:cNvSpPr>
          <p:nvPr>
            <p:ph type="sldNum" sz="quarter" idx="12"/>
          </p:nvPr>
        </p:nvSpPr>
        <p:spPr>
          <a:xfrm>
            <a:off x="8676456" y="6381328"/>
            <a:ext cx="298376" cy="365125"/>
          </a:xfrm>
        </p:spPr>
        <p:style>
          <a:lnRef idx="2">
            <a:schemeClr val="accent2"/>
          </a:lnRef>
          <a:fillRef idx="1">
            <a:schemeClr val="lt1"/>
          </a:fillRef>
          <a:effectRef idx="0">
            <a:schemeClr val="accent2"/>
          </a:effectRef>
          <a:fontRef idx="minor">
            <a:schemeClr val="dk1"/>
          </a:fontRef>
        </p:style>
        <p:txBody>
          <a:bodyPr/>
          <a:lstStyle/>
          <a:p>
            <a:fld id="{3336A539-7886-40A2-9F0E-76624C3AAAB3}" type="slidenum">
              <a:rPr lang="es-EC" sz="1600" smtClean="0"/>
              <a:pPr/>
              <a:t>16</a:t>
            </a:fld>
            <a:endParaRPr lang="es-EC" sz="1600" dirty="0"/>
          </a:p>
        </p:txBody>
      </p:sp>
      <p:graphicFrame>
        <p:nvGraphicFramePr>
          <p:cNvPr id="6" name="5 Diagrama"/>
          <p:cNvGraphicFramePr/>
          <p:nvPr>
            <p:extLst>
              <p:ext uri="{D42A27DB-BD31-4B8C-83A1-F6EECF244321}">
                <p14:modId xmlns:p14="http://schemas.microsoft.com/office/powerpoint/2010/main" xmlns="" val="1017307963"/>
              </p:ext>
            </p:extLst>
          </p:nvPr>
        </p:nvGraphicFramePr>
        <p:xfrm>
          <a:off x="323528" y="1772816"/>
          <a:ext cx="828092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71629"/>
          <a:stretch/>
        </p:blipFill>
        <p:spPr bwMode="auto">
          <a:xfrm>
            <a:off x="560060" y="40466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884376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propuesta</a:t>
            </a:r>
            <a:endParaRPr lang="es-EC" dirty="0"/>
          </a:p>
        </p:txBody>
      </p:sp>
      <p:sp>
        <p:nvSpPr>
          <p:cNvPr id="6" name="5 Marcador de número de diapositiva"/>
          <p:cNvSpPr>
            <a:spLocks noGrp="1"/>
          </p:cNvSpPr>
          <p:nvPr>
            <p:ph type="sldNum" sz="quarter" idx="12"/>
          </p:nvPr>
        </p:nvSpPr>
        <p:spPr>
          <a:xfrm>
            <a:off x="8244408" y="6356350"/>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17</a:t>
            </a:fld>
            <a:endParaRPr lang="es-EC" sz="1600"/>
          </a:p>
        </p:txBody>
      </p:sp>
      <p:sp>
        <p:nvSpPr>
          <p:cNvPr id="3" name="2 Rectángulo"/>
          <p:cNvSpPr/>
          <p:nvPr/>
        </p:nvSpPr>
        <p:spPr>
          <a:xfrm>
            <a:off x="2678127" y="1484784"/>
            <a:ext cx="378180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INTRODUCCIÓN</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14 Flecha circular"/>
          <p:cNvSpPr/>
          <p:nvPr/>
        </p:nvSpPr>
        <p:spPr>
          <a:xfrm>
            <a:off x="4033275" y="2420888"/>
            <a:ext cx="1956111" cy="1956409"/>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15 Forma libre"/>
          <p:cNvSpPr/>
          <p:nvPr/>
        </p:nvSpPr>
        <p:spPr>
          <a:xfrm>
            <a:off x="3923925" y="4221086"/>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ANALIZAR</a:t>
            </a:r>
            <a:endParaRPr lang="es-EC" sz="1300" kern="1200" dirty="0"/>
          </a:p>
        </p:txBody>
      </p:sp>
      <p:sp>
        <p:nvSpPr>
          <p:cNvPr id="17" name="16 Forma"/>
          <p:cNvSpPr/>
          <p:nvPr/>
        </p:nvSpPr>
        <p:spPr>
          <a:xfrm>
            <a:off x="3489972" y="3544990"/>
            <a:ext cx="1956111" cy="1956409"/>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2">
              <a:hueOff val="1408926"/>
              <a:satOff val="-10081"/>
              <a:lumOff val="-589"/>
              <a:alphaOff val="0"/>
            </a:schemeClr>
          </a:fillRef>
          <a:effectRef idx="0">
            <a:schemeClr val="accent2">
              <a:hueOff val="1408926"/>
              <a:satOff val="-10081"/>
              <a:lumOff val="-589"/>
              <a:alphaOff val="0"/>
            </a:schemeClr>
          </a:effectRef>
          <a:fontRef idx="minor">
            <a:schemeClr val="lt1"/>
          </a:fontRef>
        </p:style>
      </p:sp>
      <p:sp>
        <p:nvSpPr>
          <p:cNvPr id="18" name="17 Forma libre"/>
          <p:cNvSpPr/>
          <p:nvPr/>
        </p:nvSpPr>
        <p:spPr>
          <a:xfrm>
            <a:off x="4499996" y="3068962"/>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RECOLECTAR</a:t>
            </a:r>
            <a:endParaRPr lang="es-EC" sz="1300" kern="1200" dirty="0"/>
          </a:p>
        </p:txBody>
      </p:sp>
      <p:sp>
        <p:nvSpPr>
          <p:cNvPr id="19" name="18 Arco de bloque"/>
          <p:cNvSpPr/>
          <p:nvPr/>
        </p:nvSpPr>
        <p:spPr>
          <a:xfrm>
            <a:off x="4172499" y="4803611"/>
            <a:ext cx="1680603" cy="1681276"/>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2">
              <a:hueOff val="2817852"/>
              <a:satOff val="-20162"/>
              <a:lumOff val="-1177"/>
              <a:alphaOff val="0"/>
            </a:schemeClr>
          </a:fillRef>
          <a:effectRef idx="0">
            <a:schemeClr val="accent2">
              <a:hueOff val="2817852"/>
              <a:satOff val="-20162"/>
              <a:lumOff val="-1177"/>
              <a:alphaOff val="0"/>
            </a:schemeClr>
          </a:effectRef>
          <a:fontRef idx="minor">
            <a:schemeClr val="lt1"/>
          </a:fontRef>
        </p:style>
      </p:sp>
      <p:sp>
        <p:nvSpPr>
          <p:cNvPr id="20" name="19 Forma libre"/>
          <p:cNvSpPr/>
          <p:nvPr/>
        </p:nvSpPr>
        <p:spPr>
          <a:xfrm>
            <a:off x="4468212" y="5390046"/>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RECOMEDAR</a:t>
            </a:r>
            <a:endParaRPr lang="es-EC" sz="1300" kern="1200" dirty="0"/>
          </a:p>
        </p:txBody>
      </p:sp>
      <p:sp>
        <p:nvSpPr>
          <p:cNvPr id="5" name="4 Flecha izquierda"/>
          <p:cNvSpPr/>
          <p:nvPr/>
        </p:nvSpPr>
        <p:spPr>
          <a:xfrm>
            <a:off x="3203848" y="3140968"/>
            <a:ext cx="792088" cy="432048"/>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izquierda"/>
          <p:cNvSpPr/>
          <p:nvPr/>
        </p:nvSpPr>
        <p:spPr>
          <a:xfrm>
            <a:off x="3203848" y="5445224"/>
            <a:ext cx="792088" cy="432048"/>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Flecha izquierda"/>
          <p:cNvSpPr/>
          <p:nvPr/>
        </p:nvSpPr>
        <p:spPr>
          <a:xfrm rot="10800000">
            <a:off x="5508104" y="4293096"/>
            <a:ext cx="792088" cy="432048"/>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251520" y="2780928"/>
            <a:ext cx="2952328"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dirty="0"/>
              <a:t>datos de los parámetros de operación del sistema de propulsión principal en la ruta Lisboa-La Guaira. </a:t>
            </a:r>
            <a:endParaRPr lang="es-EC" dirty="0"/>
          </a:p>
        </p:txBody>
      </p:sp>
      <p:sp>
        <p:nvSpPr>
          <p:cNvPr id="11" name="10 CuadroTexto"/>
          <p:cNvSpPr txBox="1"/>
          <p:nvPr/>
        </p:nvSpPr>
        <p:spPr>
          <a:xfrm>
            <a:off x="6300192" y="4111912"/>
            <a:ext cx="266429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dirty="0"/>
              <a:t>análisis del empleo óptimo del sistema de propulsión en condiciones adversas utilizando el velamen</a:t>
            </a:r>
            <a:endParaRPr lang="es-EC" dirty="0"/>
          </a:p>
        </p:txBody>
      </p:sp>
      <p:sp>
        <p:nvSpPr>
          <p:cNvPr id="12" name="11 CuadroTexto"/>
          <p:cNvSpPr txBox="1"/>
          <p:nvPr/>
        </p:nvSpPr>
        <p:spPr>
          <a:xfrm>
            <a:off x="251520" y="5085184"/>
            <a:ext cx="295232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dirty="0"/>
              <a:t>desarrollo de futuros cruceros internacionales la revisión del presente registro</a:t>
            </a:r>
            <a:endParaRPr lang="es-EC" dirty="0"/>
          </a:p>
        </p:txBody>
      </p:sp>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67856" y="2129563"/>
            <a:ext cx="2724624" cy="1809638"/>
          </a:xfrm>
          <a:prstGeom prst="rect">
            <a:avLst/>
          </a:prstGeom>
          <a:ln>
            <a:noFill/>
          </a:ln>
          <a:effectLst>
            <a:outerShdw blurRad="292100" dist="139700" dir="2700000" algn="tl" rotWithShape="0">
              <a:srgbClr val="333333">
                <a:alpha val="65000"/>
              </a:srgbClr>
            </a:outerShdw>
          </a:effectLst>
        </p:spPr>
      </p:pic>
      <p:pic>
        <p:nvPicPr>
          <p:cNvPr id="21" name="Imagen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2735942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propuesta</a:t>
            </a:r>
            <a:endParaRPr lang="es-EC" dirty="0"/>
          </a:p>
        </p:txBody>
      </p:sp>
      <p:sp>
        <p:nvSpPr>
          <p:cNvPr id="6" name="5 Marcador de número de diapositiva"/>
          <p:cNvSpPr>
            <a:spLocks noGrp="1"/>
          </p:cNvSpPr>
          <p:nvPr>
            <p:ph type="sldNum" sz="quarter" idx="12"/>
          </p:nvPr>
        </p:nvSpPr>
        <p:spPr>
          <a:xfrm>
            <a:off x="8244408" y="6356350"/>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18</a:t>
            </a:fld>
            <a:endParaRPr lang="es-EC" sz="1600"/>
          </a:p>
        </p:txBody>
      </p:sp>
      <p:graphicFrame>
        <p:nvGraphicFramePr>
          <p:cNvPr id="14" name="13 Diagrama"/>
          <p:cNvGraphicFramePr/>
          <p:nvPr>
            <p:extLst>
              <p:ext uri="{D42A27DB-BD31-4B8C-83A1-F6EECF244321}">
                <p14:modId xmlns:p14="http://schemas.microsoft.com/office/powerpoint/2010/main" xmlns="" val="3581421420"/>
              </p:ext>
            </p:extLst>
          </p:nvPr>
        </p:nvGraphicFramePr>
        <p:xfrm>
          <a:off x="395536" y="2204864"/>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20 Rectángulo"/>
          <p:cNvSpPr/>
          <p:nvPr/>
        </p:nvSpPr>
        <p:spPr>
          <a:xfrm>
            <a:off x="44156" y="1628800"/>
            <a:ext cx="9055684" cy="523220"/>
          </a:xfrm>
          <a:prstGeom prst="rect">
            <a:avLst/>
          </a:prstGeom>
          <a:noFill/>
        </p:spPr>
        <p:txBody>
          <a:bodyPr wrap="none" lIns="91440" tIns="45720" rIns="91440" bIns="45720">
            <a:spAutoFit/>
          </a:bodyPr>
          <a:lstStyle/>
          <a:p>
            <a:pPr algn="ctr"/>
            <a:r>
              <a:rPr lang="es-EC"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EMPLEO </a:t>
            </a:r>
            <a:r>
              <a:rPr lang="es-EC"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DEL VELAMEN EN CONDICIONES ADVERSAS</a:t>
            </a:r>
            <a:endParaRPr lang="es-E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7" name="Imagen 6"/>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4416888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propuesta</a:t>
            </a:r>
            <a:endParaRPr lang="es-EC" dirty="0"/>
          </a:p>
        </p:txBody>
      </p:sp>
      <p:sp>
        <p:nvSpPr>
          <p:cNvPr id="6" name="5 Marcador de número de diapositiva"/>
          <p:cNvSpPr>
            <a:spLocks noGrp="1"/>
          </p:cNvSpPr>
          <p:nvPr>
            <p:ph type="sldNum" sz="quarter" idx="12"/>
          </p:nvPr>
        </p:nvSpPr>
        <p:spPr>
          <a:xfrm>
            <a:off x="8244408" y="6356350"/>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19</a:t>
            </a:fld>
            <a:endParaRPr lang="es-EC" sz="1600"/>
          </a:p>
        </p:txBody>
      </p:sp>
      <p:graphicFrame>
        <p:nvGraphicFramePr>
          <p:cNvPr id="14" name="13 Tabla"/>
          <p:cNvGraphicFramePr>
            <a:graphicFrameLocks noGrp="1"/>
          </p:cNvGraphicFramePr>
          <p:nvPr>
            <p:extLst>
              <p:ext uri="{D42A27DB-BD31-4B8C-83A1-F6EECF244321}">
                <p14:modId xmlns:p14="http://schemas.microsoft.com/office/powerpoint/2010/main" xmlns="" val="510888497"/>
              </p:ext>
            </p:extLst>
          </p:nvPr>
        </p:nvGraphicFramePr>
        <p:xfrm>
          <a:off x="395536" y="2420887"/>
          <a:ext cx="7704855" cy="4231536"/>
        </p:xfrm>
        <a:graphic>
          <a:graphicData uri="http://schemas.openxmlformats.org/drawingml/2006/table">
            <a:tbl>
              <a:tblPr firstRow="1" firstCol="1" bandRow="1">
                <a:tableStyleId>{5C22544A-7EE6-4342-B048-85BDC9FD1C3A}</a:tableStyleId>
              </a:tblPr>
              <a:tblGrid>
                <a:gridCol w="3822816"/>
                <a:gridCol w="1525496"/>
                <a:gridCol w="2356543"/>
              </a:tblGrid>
              <a:tr h="476666">
                <a:tc>
                  <a:txBody>
                    <a:bodyPr/>
                    <a:lstStyle/>
                    <a:p>
                      <a:pPr algn="ctr">
                        <a:spcBef>
                          <a:spcPts val="600"/>
                        </a:spcBef>
                        <a:spcAft>
                          <a:spcPts val="600"/>
                        </a:spcAft>
                      </a:pPr>
                      <a:r>
                        <a:rPr lang="es-EC" sz="1600" cap="all" dirty="0">
                          <a:effectLst/>
                        </a:rPr>
                        <a:t>parámetros y condiciones</a:t>
                      </a:r>
                      <a:endParaRPr lang="es-EC" sz="1600" b="1" cap="all" dirty="0">
                        <a:effectLst/>
                        <a:latin typeface="Arial"/>
                        <a:ea typeface="Calibri"/>
                        <a:cs typeface="Times New Roman"/>
                      </a:endParaRPr>
                    </a:p>
                  </a:txBody>
                  <a:tcPr marL="68580" marR="68580" marT="0" marB="0"/>
                </a:tc>
                <a:tc>
                  <a:txBody>
                    <a:bodyPr/>
                    <a:lstStyle/>
                    <a:p>
                      <a:pPr algn="ctr">
                        <a:spcBef>
                          <a:spcPts val="600"/>
                        </a:spcBef>
                        <a:spcAft>
                          <a:spcPts val="600"/>
                        </a:spcAft>
                      </a:pPr>
                      <a:r>
                        <a:rPr lang="es-EC" sz="1600" cap="all">
                          <a:effectLst/>
                        </a:rPr>
                        <a:t>valor obtenido</a:t>
                      </a:r>
                      <a:endParaRPr lang="es-EC" sz="1600" b="1" cap="all">
                        <a:effectLst/>
                        <a:latin typeface="Arial"/>
                        <a:ea typeface="Calibri"/>
                        <a:cs typeface="Times New Roman"/>
                      </a:endParaRPr>
                    </a:p>
                  </a:txBody>
                  <a:tcPr marL="68580" marR="68580" marT="0" marB="0"/>
                </a:tc>
                <a:tc>
                  <a:txBody>
                    <a:bodyPr/>
                    <a:lstStyle/>
                    <a:p>
                      <a:pPr algn="ctr">
                        <a:spcBef>
                          <a:spcPts val="600"/>
                        </a:spcBef>
                        <a:spcAft>
                          <a:spcPts val="600"/>
                        </a:spcAft>
                      </a:pPr>
                      <a:r>
                        <a:rPr lang="es-EC" sz="1600" cap="all">
                          <a:effectLst/>
                        </a:rPr>
                        <a:t>observaciones</a:t>
                      </a:r>
                      <a:endParaRPr lang="es-EC" sz="1600" b="1" cap="all">
                        <a:effectLst/>
                        <a:latin typeface="Arial"/>
                        <a:ea typeface="Calibri"/>
                        <a:cs typeface="Times New Roman"/>
                      </a:endParaRPr>
                    </a:p>
                  </a:txBody>
                  <a:tcPr marL="68580" marR="68580" marT="0" marB="0"/>
                </a:tc>
              </a:tr>
              <a:tr h="476666">
                <a:tc>
                  <a:txBody>
                    <a:bodyPr/>
                    <a:lstStyle/>
                    <a:p>
                      <a:pPr algn="just">
                        <a:spcBef>
                          <a:spcPts val="600"/>
                        </a:spcBef>
                        <a:spcAft>
                          <a:spcPts val="600"/>
                        </a:spcAft>
                      </a:pPr>
                      <a:r>
                        <a:rPr lang="es-EC" sz="1600">
                          <a:effectLst/>
                        </a:rPr>
                        <a:t>Presión de aceite del motor</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62 psi</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fuera de los parámetros</a:t>
                      </a:r>
                      <a:endParaRPr lang="es-EC" sz="1600">
                        <a:effectLst/>
                        <a:latin typeface="Arial"/>
                        <a:ea typeface="Calibri"/>
                        <a:cs typeface="Times New Roman"/>
                      </a:endParaRPr>
                    </a:p>
                  </a:txBody>
                  <a:tcPr marL="68580" marR="68580" marT="0" marB="0"/>
                </a:tc>
              </a:tr>
              <a:tr h="476666">
                <a:tc>
                  <a:txBody>
                    <a:bodyPr/>
                    <a:lstStyle/>
                    <a:p>
                      <a:pPr algn="just">
                        <a:spcBef>
                          <a:spcPts val="600"/>
                        </a:spcBef>
                        <a:spcAft>
                          <a:spcPts val="600"/>
                        </a:spcAft>
                      </a:pPr>
                      <a:r>
                        <a:rPr lang="es-EC" sz="1600">
                          <a:effectLst/>
                        </a:rPr>
                        <a:t>Temperatura del refrigerante del motor</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84°C</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dentro de los parámetros</a:t>
                      </a:r>
                      <a:endParaRPr lang="es-EC" sz="1600">
                        <a:effectLst/>
                        <a:latin typeface="Arial"/>
                        <a:ea typeface="Calibri"/>
                        <a:cs typeface="Times New Roman"/>
                      </a:endParaRPr>
                    </a:p>
                  </a:txBody>
                  <a:tcPr marL="68580" marR="68580" marT="0" marB="0"/>
                </a:tc>
              </a:tr>
              <a:tr h="476666">
                <a:tc>
                  <a:txBody>
                    <a:bodyPr/>
                    <a:lstStyle/>
                    <a:p>
                      <a:pPr algn="just">
                        <a:spcBef>
                          <a:spcPts val="600"/>
                        </a:spcBef>
                        <a:spcAft>
                          <a:spcPts val="600"/>
                        </a:spcAft>
                      </a:pPr>
                      <a:r>
                        <a:rPr lang="es-EC" sz="1600">
                          <a:effectLst/>
                        </a:rPr>
                        <a:t>Presión de aceite de la transmisión</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310 psi</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dentro de los parámetros</a:t>
                      </a:r>
                      <a:endParaRPr lang="es-EC" sz="1600">
                        <a:effectLst/>
                        <a:latin typeface="Arial"/>
                        <a:ea typeface="Calibri"/>
                        <a:cs typeface="Times New Roman"/>
                      </a:endParaRPr>
                    </a:p>
                  </a:txBody>
                  <a:tcPr marL="68580" marR="68580" marT="0" marB="0"/>
                </a:tc>
              </a:tr>
              <a:tr h="476666">
                <a:tc>
                  <a:txBody>
                    <a:bodyPr/>
                    <a:lstStyle/>
                    <a:p>
                      <a:pPr algn="just">
                        <a:spcBef>
                          <a:spcPts val="600"/>
                        </a:spcBef>
                        <a:spcAft>
                          <a:spcPts val="600"/>
                        </a:spcAft>
                      </a:pPr>
                      <a:r>
                        <a:rPr lang="es-EC" sz="1600">
                          <a:effectLst/>
                        </a:rPr>
                        <a:t>Temperatura de aceite de la transmisión</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108°F</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dentro de los parámetros</a:t>
                      </a:r>
                      <a:endParaRPr lang="es-EC" sz="1600">
                        <a:effectLst/>
                        <a:latin typeface="Arial"/>
                        <a:ea typeface="Calibri"/>
                        <a:cs typeface="Times New Roman"/>
                      </a:endParaRPr>
                    </a:p>
                  </a:txBody>
                  <a:tcPr marL="68580" marR="68580" marT="0" marB="0"/>
                </a:tc>
              </a:tr>
              <a:tr h="298856">
                <a:tc>
                  <a:txBody>
                    <a:bodyPr/>
                    <a:lstStyle/>
                    <a:p>
                      <a:pPr algn="just">
                        <a:spcBef>
                          <a:spcPts val="600"/>
                        </a:spcBef>
                        <a:spcAft>
                          <a:spcPts val="600"/>
                        </a:spcAft>
                      </a:pPr>
                      <a:r>
                        <a:rPr lang="es-EC" sz="1600">
                          <a:effectLst/>
                        </a:rPr>
                        <a:t>Temperatura del mar</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16°C</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 </a:t>
                      </a:r>
                      <a:endParaRPr lang="es-EC" sz="1600">
                        <a:effectLst/>
                        <a:latin typeface="Arial"/>
                        <a:ea typeface="Calibri"/>
                        <a:cs typeface="Times New Roman"/>
                      </a:endParaRPr>
                    </a:p>
                  </a:txBody>
                  <a:tcPr marL="68580" marR="68580" marT="0" marB="0"/>
                </a:tc>
              </a:tr>
              <a:tr h="298856">
                <a:tc>
                  <a:txBody>
                    <a:bodyPr/>
                    <a:lstStyle/>
                    <a:p>
                      <a:pPr algn="just">
                        <a:spcBef>
                          <a:spcPts val="600"/>
                        </a:spcBef>
                        <a:spcAft>
                          <a:spcPts val="600"/>
                        </a:spcAft>
                      </a:pPr>
                      <a:r>
                        <a:rPr lang="es-EC" sz="1600">
                          <a:effectLst/>
                        </a:rPr>
                        <a:t>Presión atmosférica</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1021 mb</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 </a:t>
                      </a:r>
                      <a:endParaRPr lang="es-EC" sz="1600">
                        <a:effectLst/>
                        <a:latin typeface="Arial"/>
                        <a:ea typeface="Calibri"/>
                        <a:cs typeface="Times New Roman"/>
                      </a:endParaRPr>
                    </a:p>
                  </a:txBody>
                  <a:tcPr marL="68580" marR="68580" marT="0" marB="0"/>
                </a:tc>
              </a:tr>
              <a:tr h="298856">
                <a:tc>
                  <a:txBody>
                    <a:bodyPr/>
                    <a:lstStyle/>
                    <a:p>
                      <a:pPr algn="just">
                        <a:spcBef>
                          <a:spcPts val="600"/>
                        </a:spcBef>
                        <a:spcAft>
                          <a:spcPts val="600"/>
                        </a:spcAft>
                      </a:pPr>
                      <a:r>
                        <a:rPr lang="es-EC" sz="1600">
                          <a:effectLst/>
                        </a:rPr>
                        <a:t>Nube</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6</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 </a:t>
                      </a:r>
                      <a:endParaRPr lang="es-EC" sz="1600">
                        <a:effectLst/>
                        <a:latin typeface="Arial"/>
                        <a:ea typeface="Calibri"/>
                        <a:cs typeface="Times New Roman"/>
                      </a:endParaRPr>
                    </a:p>
                  </a:txBody>
                  <a:tcPr marL="68580" marR="68580" marT="0" marB="0"/>
                </a:tc>
              </a:tr>
              <a:tr h="298856">
                <a:tc>
                  <a:txBody>
                    <a:bodyPr/>
                    <a:lstStyle/>
                    <a:p>
                      <a:pPr algn="just">
                        <a:spcBef>
                          <a:spcPts val="600"/>
                        </a:spcBef>
                        <a:spcAft>
                          <a:spcPts val="600"/>
                        </a:spcAft>
                      </a:pPr>
                      <a:r>
                        <a:rPr lang="es-EC" sz="1600">
                          <a:effectLst/>
                        </a:rPr>
                        <a:t>Estado del mar</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1</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 </a:t>
                      </a:r>
                      <a:endParaRPr lang="es-EC" sz="1600">
                        <a:effectLst/>
                        <a:latin typeface="Arial"/>
                        <a:ea typeface="Calibri"/>
                        <a:cs typeface="Times New Roman"/>
                      </a:endParaRPr>
                    </a:p>
                  </a:txBody>
                  <a:tcPr marL="68580" marR="68580" marT="0" marB="0"/>
                </a:tc>
              </a:tr>
              <a:tr h="298856">
                <a:tc>
                  <a:txBody>
                    <a:bodyPr/>
                    <a:lstStyle/>
                    <a:p>
                      <a:pPr algn="just">
                        <a:spcBef>
                          <a:spcPts val="600"/>
                        </a:spcBef>
                        <a:spcAft>
                          <a:spcPts val="600"/>
                        </a:spcAft>
                      </a:pPr>
                      <a:r>
                        <a:rPr lang="es-EC" sz="1600">
                          <a:effectLst/>
                        </a:rPr>
                        <a:t>Fuerza del viento</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27 nudos</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 </a:t>
                      </a:r>
                      <a:endParaRPr lang="es-EC" sz="1600">
                        <a:effectLst/>
                        <a:latin typeface="Arial"/>
                        <a:ea typeface="Calibri"/>
                        <a:cs typeface="Times New Roman"/>
                      </a:endParaRPr>
                    </a:p>
                  </a:txBody>
                  <a:tcPr marL="68580" marR="68580" marT="0" marB="0"/>
                </a:tc>
              </a:tr>
              <a:tr h="298856">
                <a:tc>
                  <a:txBody>
                    <a:bodyPr/>
                    <a:lstStyle/>
                    <a:p>
                      <a:pPr algn="just">
                        <a:spcBef>
                          <a:spcPts val="600"/>
                        </a:spcBef>
                        <a:spcAft>
                          <a:spcPts val="600"/>
                        </a:spcAft>
                      </a:pPr>
                      <a:r>
                        <a:rPr lang="es-EC" sz="1600">
                          <a:effectLst/>
                        </a:rPr>
                        <a:t>Dirección de viento</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a:effectLst/>
                        </a:rPr>
                        <a:t>330°</a:t>
                      </a:r>
                      <a:endParaRPr lang="es-EC" sz="16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600" dirty="0">
                          <a:effectLst/>
                        </a:rPr>
                        <a:t> </a:t>
                      </a:r>
                      <a:endParaRPr lang="es-EC" sz="1600" dirty="0">
                        <a:effectLst/>
                        <a:latin typeface="Arial"/>
                        <a:ea typeface="Calibri"/>
                        <a:cs typeface="Times New Roman"/>
                      </a:endParaRPr>
                    </a:p>
                  </a:txBody>
                  <a:tcPr marL="68580" marR="68580" marT="0" marB="0"/>
                </a:tc>
              </a:tr>
            </a:tbl>
          </a:graphicData>
        </a:graphic>
      </p:graphicFrame>
      <p:sp>
        <p:nvSpPr>
          <p:cNvPr id="15" name="14 Rectángulo"/>
          <p:cNvSpPr/>
          <p:nvPr/>
        </p:nvSpPr>
        <p:spPr>
          <a:xfrm>
            <a:off x="-77672" y="1772816"/>
            <a:ext cx="9299341" cy="461665"/>
          </a:xfrm>
          <a:prstGeom prst="rect">
            <a:avLst/>
          </a:prstGeom>
          <a:noFill/>
        </p:spPr>
        <p:txBody>
          <a:bodyPr wrap="none" lIns="91440" tIns="45720" rIns="91440" bIns="45720">
            <a:spAutoFit/>
          </a:bodyPr>
          <a:lstStyle/>
          <a:p>
            <a:pPr algn="ctr"/>
            <a:r>
              <a:rPr lang="es-E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Datos de bitácoras ruta </a:t>
            </a: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Lisboa </a:t>
            </a:r>
            <a:r>
              <a:rPr lang="es-E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La Guaira (</a:t>
            </a: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01/10/2012)</a:t>
            </a:r>
            <a:endParaRPr lang="es-E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Imagen 6"/>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568265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AGENDA</a:t>
            </a:r>
            <a:endParaRPr lang="es-EC" dirty="0"/>
          </a:p>
        </p:txBody>
      </p:sp>
      <p:sp>
        <p:nvSpPr>
          <p:cNvPr id="5" name="4 Marcador de número de diapositiva"/>
          <p:cNvSpPr>
            <a:spLocks noGrp="1"/>
          </p:cNvSpPr>
          <p:nvPr>
            <p:ph type="sldNum" sz="quarter" idx="12"/>
          </p:nvPr>
        </p:nvSpPr>
        <p:spPr>
          <a:xfrm>
            <a:off x="8676456" y="6381328"/>
            <a:ext cx="298376" cy="365125"/>
          </a:xfrm>
        </p:spPr>
        <p:style>
          <a:lnRef idx="2">
            <a:schemeClr val="accent2"/>
          </a:lnRef>
          <a:fillRef idx="1">
            <a:schemeClr val="lt1"/>
          </a:fillRef>
          <a:effectRef idx="0">
            <a:schemeClr val="accent2"/>
          </a:effectRef>
          <a:fontRef idx="minor">
            <a:schemeClr val="dk1"/>
          </a:fontRef>
        </p:style>
        <p:txBody>
          <a:bodyPr/>
          <a:lstStyle/>
          <a:p>
            <a:fld id="{3336A539-7886-40A2-9F0E-76624C3AAAB3}" type="slidenum">
              <a:rPr lang="es-EC" sz="1600" smtClean="0"/>
              <a:pPr/>
              <a:t>2</a:t>
            </a:fld>
            <a:endParaRPr lang="es-EC" sz="1600" dirty="0"/>
          </a:p>
        </p:txBody>
      </p:sp>
      <p:graphicFrame>
        <p:nvGraphicFramePr>
          <p:cNvPr id="6" name="5 Diagrama"/>
          <p:cNvGraphicFramePr/>
          <p:nvPr>
            <p:extLst>
              <p:ext uri="{D42A27DB-BD31-4B8C-83A1-F6EECF244321}">
                <p14:modId xmlns:p14="http://schemas.microsoft.com/office/powerpoint/2010/main" xmlns="" val="2852842658"/>
              </p:ext>
            </p:extLst>
          </p:nvPr>
        </p:nvGraphicFramePr>
        <p:xfrm>
          <a:off x="323528" y="1772816"/>
          <a:ext cx="828092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71629"/>
          <a:stretch/>
        </p:blipFill>
        <p:spPr bwMode="auto">
          <a:xfrm>
            <a:off x="560060" y="40466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7 Grupo"/>
          <p:cNvGrpSpPr/>
          <p:nvPr/>
        </p:nvGrpSpPr>
        <p:grpSpPr>
          <a:xfrm>
            <a:off x="748673" y="1830068"/>
            <a:ext cx="7262267" cy="357352"/>
            <a:chOff x="414046" y="49509"/>
            <a:chExt cx="7262267" cy="357352"/>
          </a:xfrm>
          <a:scene3d>
            <a:camera prst="orthographicFront"/>
            <a:lightRig rig="flat" dir="t"/>
          </a:scene3d>
        </p:grpSpPr>
        <p:sp>
          <p:nvSpPr>
            <p:cNvPr id="9" name="8 Rectángulo redondeado"/>
            <p:cNvSpPr/>
            <p:nvPr/>
          </p:nvSpPr>
          <p:spPr>
            <a:xfrm>
              <a:off x="414046" y="49509"/>
              <a:ext cx="7262267" cy="357352"/>
            </a:xfrm>
            <a:prstGeom prst="roundRect">
              <a:avLst/>
            </a:prstGeom>
            <a:solidFill>
              <a:srgbClr val="00206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9 Rectángulo"/>
            <p:cNvSpPr/>
            <p:nvPr/>
          </p:nvSpPr>
          <p:spPr>
            <a:xfrm>
              <a:off x="431490" y="66953"/>
              <a:ext cx="7227379" cy="3224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9099" tIns="0" rIns="21909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t>INTRODUCCIÓN</a:t>
              </a:r>
            </a:p>
          </p:txBody>
        </p:sp>
      </p:grpSp>
    </p:spTree>
    <p:extLst>
      <p:ext uri="{BB962C8B-B14F-4D97-AF65-F5344CB8AC3E}">
        <p14:creationId xmlns:p14="http://schemas.microsoft.com/office/powerpoint/2010/main" xmlns="" val="11823215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propuesta</a:t>
            </a:r>
            <a:endParaRPr lang="es-EC" dirty="0"/>
          </a:p>
        </p:txBody>
      </p:sp>
      <p:sp>
        <p:nvSpPr>
          <p:cNvPr id="6" name="5 Marcador de número de diapositiva"/>
          <p:cNvSpPr>
            <a:spLocks noGrp="1"/>
          </p:cNvSpPr>
          <p:nvPr>
            <p:ph type="sldNum" sz="quarter" idx="12"/>
          </p:nvPr>
        </p:nvSpPr>
        <p:spPr>
          <a:xfrm>
            <a:off x="8244408" y="6356350"/>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20</a:t>
            </a:fld>
            <a:endParaRPr lang="es-EC" sz="1600"/>
          </a:p>
        </p:txBody>
      </p:sp>
      <p:graphicFrame>
        <p:nvGraphicFramePr>
          <p:cNvPr id="4" name="3 Tabla"/>
          <p:cNvGraphicFramePr>
            <a:graphicFrameLocks noGrp="1"/>
          </p:cNvGraphicFramePr>
          <p:nvPr>
            <p:extLst>
              <p:ext uri="{D42A27DB-BD31-4B8C-83A1-F6EECF244321}">
                <p14:modId xmlns:p14="http://schemas.microsoft.com/office/powerpoint/2010/main" xmlns="" val="1564197747"/>
              </p:ext>
            </p:extLst>
          </p:nvPr>
        </p:nvGraphicFramePr>
        <p:xfrm>
          <a:off x="1041361" y="2674578"/>
          <a:ext cx="6987023" cy="3922774"/>
        </p:xfrm>
        <a:graphic>
          <a:graphicData uri="http://schemas.openxmlformats.org/drawingml/2006/table">
            <a:tbl>
              <a:tblPr firstRow="1" firstCol="1" bandRow="1">
                <a:tableStyleId>{5C22544A-7EE6-4342-B048-85BDC9FD1C3A}</a:tableStyleId>
              </a:tblPr>
              <a:tblGrid>
                <a:gridCol w="1177589"/>
                <a:gridCol w="3042102"/>
                <a:gridCol w="2767332"/>
              </a:tblGrid>
              <a:tr h="519586">
                <a:tc>
                  <a:txBody>
                    <a:bodyPr/>
                    <a:lstStyle/>
                    <a:p>
                      <a:pPr algn="ctr">
                        <a:spcBef>
                          <a:spcPts val="600"/>
                        </a:spcBef>
                        <a:spcAft>
                          <a:spcPts val="600"/>
                        </a:spcAft>
                      </a:pPr>
                      <a:r>
                        <a:rPr lang="es-EC" sz="1400" cap="all" dirty="0">
                          <a:effectLst/>
                        </a:rPr>
                        <a:t>FECHA</a:t>
                      </a:r>
                      <a:endParaRPr lang="es-EC" sz="1400" b="1" cap="all" dirty="0">
                        <a:effectLst/>
                        <a:latin typeface="Arial"/>
                        <a:ea typeface="Calibri"/>
                        <a:cs typeface="Times New Roman"/>
                      </a:endParaRPr>
                    </a:p>
                  </a:txBody>
                  <a:tcPr marL="68580" marR="68580" marT="0" marB="0"/>
                </a:tc>
                <a:tc>
                  <a:txBody>
                    <a:bodyPr/>
                    <a:lstStyle/>
                    <a:p>
                      <a:pPr algn="ctr">
                        <a:spcBef>
                          <a:spcPts val="600"/>
                        </a:spcBef>
                        <a:spcAft>
                          <a:spcPts val="600"/>
                        </a:spcAft>
                      </a:pPr>
                      <a:r>
                        <a:rPr lang="es-EC" sz="1400" cap="all">
                          <a:effectLst/>
                        </a:rPr>
                        <a:t>VELOCIDAD DEL VIENTO (nudos)</a:t>
                      </a:r>
                      <a:endParaRPr lang="es-EC" sz="1400" b="1" cap="all">
                        <a:effectLst/>
                        <a:latin typeface="Arial"/>
                        <a:ea typeface="Calibri"/>
                        <a:cs typeface="Times New Roman"/>
                      </a:endParaRPr>
                    </a:p>
                  </a:txBody>
                  <a:tcPr marL="68580" marR="68580" marT="0" marB="0"/>
                </a:tc>
                <a:tc>
                  <a:txBody>
                    <a:bodyPr/>
                    <a:lstStyle/>
                    <a:p>
                      <a:pPr algn="ctr">
                        <a:spcBef>
                          <a:spcPts val="600"/>
                        </a:spcBef>
                        <a:spcAft>
                          <a:spcPts val="600"/>
                        </a:spcAft>
                      </a:pPr>
                      <a:r>
                        <a:rPr lang="es-EC" sz="1400" cap="all">
                          <a:effectLst/>
                        </a:rPr>
                        <a:t>PRESIÓN ATMOSFÉRICA (mb)</a:t>
                      </a:r>
                      <a:endParaRPr lang="es-EC" sz="1400" b="1" cap="all">
                        <a:effectLst/>
                        <a:latin typeface="Arial"/>
                        <a:ea typeface="Calibri"/>
                        <a:cs typeface="Times New Roman"/>
                      </a:endParaRPr>
                    </a:p>
                  </a:txBody>
                  <a:tcPr marL="68580" marR="68580" marT="0" marB="0"/>
                </a:tc>
              </a:tr>
              <a:tr h="378132">
                <a:tc>
                  <a:txBody>
                    <a:bodyPr/>
                    <a:lstStyle/>
                    <a:p>
                      <a:pPr algn="just">
                        <a:spcBef>
                          <a:spcPts val="600"/>
                        </a:spcBef>
                        <a:spcAft>
                          <a:spcPts val="600"/>
                        </a:spcAft>
                      </a:pPr>
                      <a:r>
                        <a:rPr lang="es-EC" sz="1400">
                          <a:effectLst/>
                        </a:rPr>
                        <a:t>01/10/2012</a:t>
                      </a:r>
                      <a:endParaRPr lang="es-EC" sz="14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a:effectLst/>
                        </a:rPr>
                        <a:t>27</a:t>
                      </a:r>
                      <a:endParaRPr lang="es-EC" sz="14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a:effectLst/>
                        </a:rPr>
                        <a:t>1021</a:t>
                      </a:r>
                      <a:endParaRPr lang="es-EC" sz="1400">
                        <a:effectLst/>
                        <a:latin typeface="Arial"/>
                        <a:ea typeface="Calibri"/>
                        <a:cs typeface="Times New Roman"/>
                      </a:endParaRPr>
                    </a:p>
                  </a:txBody>
                  <a:tcPr marL="68580" marR="68580" marT="0" marB="0"/>
                </a:tc>
              </a:tr>
              <a:tr h="378132">
                <a:tc>
                  <a:txBody>
                    <a:bodyPr/>
                    <a:lstStyle/>
                    <a:p>
                      <a:pPr algn="just">
                        <a:spcBef>
                          <a:spcPts val="600"/>
                        </a:spcBef>
                        <a:spcAft>
                          <a:spcPts val="600"/>
                        </a:spcAft>
                      </a:pPr>
                      <a:r>
                        <a:rPr lang="es-EC" sz="1400" dirty="0">
                          <a:effectLst/>
                        </a:rPr>
                        <a:t>02/10/2012</a:t>
                      </a:r>
                      <a:endParaRPr lang="es-EC" sz="1400" dirty="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a:effectLst/>
                        </a:rPr>
                        <a:t>inferior a 25</a:t>
                      </a:r>
                      <a:endParaRPr lang="es-EC" sz="14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a:effectLst/>
                        </a:rPr>
                        <a:t>1022</a:t>
                      </a:r>
                      <a:endParaRPr lang="es-EC" sz="1400">
                        <a:effectLst/>
                        <a:latin typeface="Arial"/>
                        <a:ea typeface="Calibri"/>
                        <a:cs typeface="Times New Roman"/>
                      </a:endParaRPr>
                    </a:p>
                  </a:txBody>
                  <a:tcPr marL="68580" marR="68580" marT="0" marB="0"/>
                </a:tc>
              </a:tr>
              <a:tr h="378132">
                <a:tc>
                  <a:txBody>
                    <a:bodyPr/>
                    <a:lstStyle/>
                    <a:p>
                      <a:pPr algn="just">
                        <a:spcBef>
                          <a:spcPts val="600"/>
                        </a:spcBef>
                        <a:spcAft>
                          <a:spcPts val="600"/>
                        </a:spcAft>
                      </a:pPr>
                      <a:r>
                        <a:rPr lang="es-EC" sz="1400" dirty="0">
                          <a:effectLst/>
                        </a:rPr>
                        <a:t>03/10/2012</a:t>
                      </a:r>
                      <a:endParaRPr lang="es-EC" sz="1400" dirty="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a:effectLst/>
                        </a:rPr>
                        <a:t>inferior a 25</a:t>
                      </a:r>
                      <a:endParaRPr lang="es-EC" sz="14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a:effectLst/>
                        </a:rPr>
                        <a:t>1021</a:t>
                      </a:r>
                      <a:endParaRPr lang="es-EC" sz="1400">
                        <a:effectLst/>
                        <a:latin typeface="Arial"/>
                        <a:ea typeface="Calibri"/>
                        <a:cs typeface="Times New Roman"/>
                      </a:endParaRPr>
                    </a:p>
                  </a:txBody>
                  <a:tcPr marL="68580" marR="68580" marT="0" marB="0"/>
                </a:tc>
              </a:tr>
              <a:tr h="378132">
                <a:tc>
                  <a:txBody>
                    <a:bodyPr/>
                    <a:lstStyle/>
                    <a:p>
                      <a:pPr algn="just">
                        <a:spcBef>
                          <a:spcPts val="600"/>
                        </a:spcBef>
                        <a:spcAft>
                          <a:spcPts val="600"/>
                        </a:spcAft>
                      </a:pPr>
                      <a:r>
                        <a:rPr lang="es-EC" sz="1400">
                          <a:effectLst/>
                        </a:rPr>
                        <a:t>04/10/2012</a:t>
                      </a:r>
                      <a:endParaRPr lang="es-EC" sz="14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a:effectLst/>
                        </a:rPr>
                        <a:t>inferior a 25</a:t>
                      </a:r>
                      <a:endParaRPr lang="es-EC" sz="14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dirty="0">
                          <a:effectLst/>
                        </a:rPr>
                        <a:t>1020</a:t>
                      </a:r>
                      <a:endParaRPr lang="es-EC" sz="1400" dirty="0">
                        <a:effectLst/>
                        <a:latin typeface="Arial"/>
                        <a:ea typeface="Calibri"/>
                        <a:cs typeface="Times New Roman"/>
                      </a:endParaRPr>
                    </a:p>
                  </a:txBody>
                  <a:tcPr marL="68580" marR="68580" marT="0" marB="0"/>
                </a:tc>
              </a:tr>
              <a:tr h="378132">
                <a:tc>
                  <a:txBody>
                    <a:bodyPr/>
                    <a:lstStyle/>
                    <a:p>
                      <a:pPr algn="just">
                        <a:spcBef>
                          <a:spcPts val="600"/>
                        </a:spcBef>
                        <a:spcAft>
                          <a:spcPts val="600"/>
                        </a:spcAft>
                      </a:pPr>
                      <a:r>
                        <a:rPr lang="es-EC" sz="1400">
                          <a:effectLst/>
                        </a:rPr>
                        <a:t>05/10/2012</a:t>
                      </a:r>
                      <a:endParaRPr lang="es-EC" sz="14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a:effectLst/>
                        </a:rPr>
                        <a:t>28</a:t>
                      </a:r>
                      <a:endParaRPr lang="es-EC" sz="14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a:effectLst/>
                        </a:rPr>
                        <a:t>inferior a 1020</a:t>
                      </a:r>
                      <a:endParaRPr lang="es-EC" sz="1400">
                        <a:effectLst/>
                        <a:latin typeface="Arial"/>
                        <a:ea typeface="Calibri"/>
                        <a:cs typeface="Times New Roman"/>
                      </a:endParaRPr>
                    </a:p>
                  </a:txBody>
                  <a:tcPr marL="68580" marR="68580" marT="0" marB="0"/>
                </a:tc>
              </a:tr>
              <a:tr h="378132">
                <a:tc>
                  <a:txBody>
                    <a:bodyPr/>
                    <a:lstStyle/>
                    <a:p>
                      <a:pPr algn="just">
                        <a:spcBef>
                          <a:spcPts val="600"/>
                        </a:spcBef>
                        <a:spcAft>
                          <a:spcPts val="600"/>
                        </a:spcAft>
                      </a:pPr>
                      <a:r>
                        <a:rPr lang="es-EC" sz="1400">
                          <a:effectLst/>
                        </a:rPr>
                        <a:t>06/10/2012</a:t>
                      </a:r>
                      <a:endParaRPr lang="es-EC" sz="14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a:effectLst/>
                        </a:rPr>
                        <a:t>38</a:t>
                      </a:r>
                      <a:endParaRPr lang="es-EC" sz="14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a:effectLst/>
                        </a:rPr>
                        <a:t>inferior a 1020</a:t>
                      </a:r>
                      <a:endParaRPr lang="es-EC" sz="1400">
                        <a:effectLst/>
                        <a:latin typeface="Arial"/>
                        <a:ea typeface="Calibri"/>
                        <a:cs typeface="Times New Roman"/>
                      </a:endParaRPr>
                    </a:p>
                  </a:txBody>
                  <a:tcPr marL="68580" marR="68580" marT="0" marB="0"/>
                </a:tc>
              </a:tr>
              <a:tr h="378132">
                <a:tc>
                  <a:txBody>
                    <a:bodyPr/>
                    <a:lstStyle/>
                    <a:p>
                      <a:pPr algn="just">
                        <a:spcBef>
                          <a:spcPts val="600"/>
                        </a:spcBef>
                        <a:spcAft>
                          <a:spcPts val="600"/>
                        </a:spcAft>
                      </a:pPr>
                      <a:r>
                        <a:rPr lang="es-EC" sz="1400">
                          <a:effectLst/>
                        </a:rPr>
                        <a:t>08/10/2012</a:t>
                      </a:r>
                      <a:endParaRPr lang="es-EC" sz="14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a:effectLst/>
                        </a:rPr>
                        <a:t>inferior a 25</a:t>
                      </a:r>
                      <a:endParaRPr lang="es-EC" sz="14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a:effectLst/>
                        </a:rPr>
                        <a:t>1020</a:t>
                      </a:r>
                      <a:endParaRPr lang="es-EC" sz="1400">
                        <a:effectLst/>
                        <a:latin typeface="Arial"/>
                        <a:ea typeface="Calibri"/>
                        <a:cs typeface="Times New Roman"/>
                      </a:endParaRPr>
                    </a:p>
                  </a:txBody>
                  <a:tcPr marL="68580" marR="68580" marT="0" marB="0"/>
                </a:tc>
              </a:tr>
              <a:tr h="378132">
                <a:tc>
                  <a:txBody>
                    <a:bodyPr/>
                    <a:lstStyle/>
                    <a:p>
                      <a:pPr algn="just">
                        <a:spcBef>
                          <a:spcPts val="600"/>
                        </a:spcBef>
                        <a:spcAft>
                          <a:spcPts val="600"/>
                        </a:spcAft>
                      </a:pPr>
                      <a:r>
                        <a:rPr lang="es-EC" sz="1400">
                          <a:effectLst/>
                        </a:rPr>
                        <a:t>10/10/2012</a:t>
                      </a:r>
                      <a:endParaRPr lang="es-EC" sz="14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a:effectLst/>
                        </a:rPr>
                        <a:t>inferior a 25</a:t>
                      </a:r>
                      <a:endParaRPr lang="es-EC" sz="14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a:effectLst/>
                        </a:rPr>
                        <a:t>1020</a:t>
                      </a:r>
                      <a:endParaRPr lang="es-EC" sz="1400">
                        <a:effectLst/>
                        <a:latin typeface="Arial"/>
                        <a:ea typeface="Calibri"/>
                        <a:cs typeface="Times New Roman"/>
                      </a:endParaRPr>
                    </a:p>
                  </a:txBody>
                  <a:tcPr marL="68580" marR="68580" marT="0" marB="0"/>
                </a:tc>
              </a:tr>
              <a:tr h="378132">
                <a:tc>
                  <a:txBody>
                    <a:bodyPr/>
                    <a:lstStyle/>
                    <a:p>
                      <a:pPr algn="just">
                        <a:spcBef>
                          <a:spcPts val="600"/>
                        </a:spcBef>
                        <a:spcAft>
                          <a:spcPts val="600"/>
                        </a:spcAft>
                      </a:pPr>
                      <a:r>
                        <a:rPr lang="es-EC" sz="1400">
                          <a:effectLst/>
                        </a:rPr>
                        <a:t>24/10/2012</a:t>
                      </a:r>
                      <a:endParaRPr lang="es-EC" sz="140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dirty="0">
                          <a:effectLst/>
                        </a:rPr>
                        <a:t>25</a:t>
                      </a:r>
                      <a:endParaRPr lang="es-EC" sz="1400" dirty="0">
                        <a:effectLst/>
                        <a:latin typeface="Arial"/>
                        <a:ea typeface="Calibri"/>
                        <a:cs typeface="Times New Roman"/>
                      </a:endParaRPr>
                    </a:p>
                  </a:txBody>
                  <a:tcPr marL="68580" marR="68580" marT="0" marB="0"/>
                </a:tc>
                <a:tc>
                  <a:txBody>
                    <a:bodyPr/>
                    <a:lstStyle/>
                    <a:p>
                      <a:pPr algn="just">
                        <a:spcBef>
                          <a:spcPts val="600"/>
                        </a:spcBef>
                        <a:spcAft>
                          <a:spcPts val="600"/>
                        </a:spcAft>
                      </a:pPr>
                      <a:r>
                        <a:rPr lang="es-EC" sz="1400" dirty="0">
                          <a:effectLst/>
                        </a:rPr>
                        <a:t>inferior a 1020</a:t>
                      </a:r>
                      <a:endParaRPr lang="es-EC" sz="1400" dirty="0">
                        <a:effectLst/>
                        <a:latin typeface="Arial"/>
                        <a:ea typeface="Calibri"/>
                        <a:cs typeface="Times New Roman"/>
                      </a:endParaRPr>
                    </a:p>
                  </a:txBody>
                  <a:tcPr marL="68580" marR="68580" marT="0" marB="0"/>
                </a:tc>
              </a:tr>
            </a:tbl>
          </a:graphicData>
        </a:graphic>
      </p:graphicFrame>
      <p:sp>
        <p:nvSpPr>
          <p:cNvPr id="7" name="6 Rectángulo"/>
          <p:cNvSpPr/>
          <p:nvPr/>
        </p:nvSpPr>
        <p:spPr>
          <a:xfrm>
            <a:off x="763960" y="1484784"/>
            <a:ext cx="7768473" cy="1077218"/>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C" sz="3200" b="1" cap="all" dirty="0">
                <a:ln/>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Días en que se registro </a:t>
            </a:r>
            <a:endParaRPr lang="es-EC" sz="3200" b="1" cap="all" dirty="0" smtClean="0">
              <a:ln/>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es-EC" sz="3200" b="1" cap="all" dirty="0" smtClean="0">
                <a:ln/>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condiciones </a:t>
            </a:r>
            <a:r>
              <a:rPr lang="es-EC" sz="3200" b="1" cap="all" dirty="0">
                <a:ln/>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climáticas </a:t>
            </a:r>
            <a:r>
              <a:rPr lang="es-EC" sz="3200" b="1" cap="all" dirty="0" smtClean="0">
                <a:ln/>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adversas</a:t>
            </a:r>
            <a:endParaRPr lang="es-ES" sz="3200" b="1" cap="all" spc="0" dirty="0">
              <a:ln/>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9" name="Imagen 6"/>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0138071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propuesta</a:t>
            </a:r>
            <a:endParaRPr lang="es-EC" dirty="0"/>
          </a:p>
        </p:txBody>
      </p:sp>
      <p:sp>
        <p:nvSpPr>
          <p:cNvPr id="6" name="5 Marcador de número de diapositiva"/>
          <p:cNvSpPr>
            <a:spLocks noGrp="1"/>
          </p:cNvSpPr>
          <p:nvPr>
            <p:ph type="sldNum" sz="quarter" idx="12"/>
          </p:nvPr>
        </p:nvSpPr>
        <p:spPr>
          <a:xfrm>
            <a:off x="8244408" y="6309320"/>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21</a:t>
            </a:fld>
            <a:endParaRPr lang="es-EC" sz="1600"/>
          </a:p>
        </p:txBody>
      </p:sp>
      <p:pic>
        <p:nvPicPr>
          <p:cNvPr id="2050" name="Gráfico 1"/>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38842" y="2582044"/>
            <a:ext cx="6589542" cy="4015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3 Rectángulo"/>
          <p:cNvSpPr/>
          <p:nvPr/>
        </p:nvSpPr>
        <p:spPr>
          <a:xfrm>
            <a:off x="168299" y="1844824"/>
            <a:ext cx="8916223" cy="646331"/>
          </a:xfrm>
          <a:prstGeom prst="rect">
            <a:avLst/>
          </a:prstGeom>
          <a:noFill/>
        </p:spPr>
        <p:txBody>
          <a:bodyPr wrap="none" lIns="91440" tIns="45720" rIns="91440" bIns="45720">
            <a:spAutoFit/>
          </a:bodyPr>
          <a:lstStyle/>
          <a:p>
            <a:pPr algn="ctr"/>
            <a:r>
              <a:rPr lang="es-EC"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Días con presión atmosférica </a:t>
            </a:r>
            <a:r>
              <a:rPr lang="es-EC"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alta</a:t>
            </a:r>
            <a:endParaRPr lang="es-E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Imagen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98749511"/>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propuesta</a:t>
            </a:r>
            <a:endParaRPr lang="es-EC" dirty="0"/>
          </a:p>
        </p:txBody>
      </p:sp>
      <p:sp>
        <p:nvSpPr>
          <p:cNvPr id="6" name="5 Marcador de número de diapositiva"/>
          <p:cNvSpPr>
            <a:spLocks noGrp="1"/>
          </p:cNvSpPr>
          <p:nvPr>
            <p:ph type="sldNum" sz="quarter" idx="12"/>
          </p:nvPr>
        </p:nvSpPr>
        <p:spPr>
          <a:xfrm>
            <a:off x="8244408" y="6356350"/>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22</a:t>
            </a:fld>
            <a:endParaRPr lang="es-EC" sz="1600"/>
          </a:p>
        </p:txBody>
      </p:sp>
      <p:pic>
        <p:nvPicPr>
          <p:cNvPr id="7" name="Gráfico 2"/>
          <p:cNvPicPr>
            <a:picLocks noChangeArrowheads="1"/>
          </p:cNvPicPr>
          <p:nvPr/>
        </p:nvPicPr>
        <p:blipFill>
          <a:blip r:embed="rId2" cstate="print">
            <a:extLst>
              <a:ext uri="{28A0092B-C50C-407E-A947-70E740481C1C}">
                <a14:useLocalDpi xmlns:a14="http://schemas.microsoft.com/office/drawing/2010/main" xmlns="" val="0"/>
              </a:ext>
            </a:extLst>
          </a:blip>
          <a:srcRect b="-92"/>
          <a:stretch>
            <a:fillRect/>
          </a:stretch>
        </p:blipFill>
        <p:spPr bwMode="auto">
          <a:xfrm>
            <a:off x="1438841" y="2564904"/>
            <a:ext cx="6517535" cy="3960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3 Rectángulo"/>
          <p:cNvSpPr/>
          <p:nvPr/>
        </p:nvSpPr>
        <p:spPr>
          <a:xfrm>
            <a:off x="352242" y="1836113"/>
            <a:ext cx="8711039"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C" sz="3200" b="1" cap="all" dirty="0">
                <a:ln/>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Días con velocidad de viento </a:t>
            </a:r>
            <a:r>
              <a:rPr lang="es-EC" sz="3200" b="1" cap="all" dirty="0" smtClean="0">
                <a:ln/>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elevada</a:t>
            </a:r>
            <a:endParaRPr lang="es-ES" sz="3200" b="1" cap="all" spc="0" dirty="0">
              <a:ln/>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9" name="Imagen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0639452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propuesta</a:t>
            </a:r>
            <a:endParaRPr lang="es-EC" dirty="0"/>
          </a:p>
        </p:txBody>
      </p:sp>
      <p:sp>
        <p:nvSpPr>
          <p:cNvPr id="6" name="5 Marcador de número de diapositiva"/>
          <p:cNvSpPr>
            <a:spLocks noGrp="1"/>
          </p:cNvSpPr>
          <p:nvPr>
            <p:ph type="sldNum" sz="quarter" idx="12"/>
          </p:nvPr>
        </p:nvSpPr>
        <p:spPr>
          <a:xfrm>
            <a:off x="8244408" y="6356350"/>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23</a:t>
            </a:fld>
            <a:endParaRPr lang="es-EC" sz="1600" dirty="0"/>
          </a:p>
        </p:txBody>
      </p:sp>
      <p:sp>
        <p:nvSpPr>
          <p:cNvPr id="4" name="3 Rectángulo"/>
          <p:cNvSpPr/>
          <p:nvPr/>
        </p:nvSpPr>
        <p:spPr>
          <a:xfrm>
            <a:off x="1159846" y="1466781"/>
            <a:ext cx="6824304" cy="954107"/>
          </a:xfrm>
          <a:prstGeom prst="rect">
            <a:avLst/>
          </a:prstGeom>
          <a:noFill/>
        </p:spPr>
        <p:txBody>
          <a:bodyPr wrap="none" lIns="91440" tIns="45720" rIns="91440" bIns="45720">
            <a:spAutoFit/>
          </a:bodyPr>
          <a:lstStyle/>
          <a:p>
            <a:pPr algn="ctr"/>
            <a:r>
              <a:rPr lang="es-EC"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PROPUESTA DE navegación </a:t>
            </a:r>
            <a:r>
              <a:rPr lang="es-EC"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 </a:t>
            </a:r>
            <a:endParaRPr lang="es-EC"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s-EC"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condiciones </a:t>
            </a:r>
            <a:r>
              <a:rPr lang="es-EC"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climáticas </a:t>
            </a:r>
            <a:r>
              <a:rPr lang="es-EC"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adversas</a:t>
            </a:r>
            <a:endParaRPr lang="es-E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12" name="11 Diagrama"/>
          <p:cNvGraphicFramePr/>
          <p:nvPr>
            <p:extLst>
              <p:ext uri="{D42A27DB-BD31-4B8C-83A1-F6EECF244321}">
                <p14:modId xmlns:p14="http://schemas.microsoft.com/office/powerpoint/2010/main" xmlns="" val="470390918"/>
              </p:ext>
            </p:extLst>
          </p:nvPr>
        </p:nvGraphicFramePr>
        <p:xfrm>
          <a:off x="1393470" y="2533352"/>
          <a:ext cx="670692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2556927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xmlns="" val="2214951370"/>
              </p:ext>
            </p:extLst>
          </p:nvPr>
        </p:nvGraphicFramePr>
        <p:xfrm>
          <a:off x="36512" y="2677368"/>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EC" dirty="0" smtClean="0"/>
              <a:t>propuesta</a:t>
            </a:r>
            <a:endParaRPr lang="es-EC" dirty="0"/>
          </a:p>
        </p:txBody>
      </p:sp>
      <p:sp>
        <p:nvSpPr>
          <p:cNvPr id="6" name="5 Marcador de número de diapositiva"/>
          <p:cNvSpPr>
            <a:spLocks noGrp="1"/>
          </p:cNvSpPr>
          <p:nvPr>
            <p:ph type="sldNum" sz="quarter" idx="12"/>
          </p:nvPr>
        </p:nvSpPr>
        <p:spPr>
          <a:xfrm>
            <a:off x="8244408" y="6356350"/>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24</a:t>
            </a:fld>
            <a:endParaRPr lang="es-EC" sz="1600" dirty="0"/>
          </a:p>
        </p:txBody>
      </p:sp>
      <p:sp>
        <p:nvSpPr>
          <p:cNvPr id="3" name="2 Rectángulo"/>
          <p:cNvSpPr/>
          <p:nvPr/>
        </p:nvSpPr>
        <p:spPr>
          <a:xfrm>
            <a:off x="1122176" y="1700808"/>
            <a:ext cx="6899645" cy="89255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2600" b="1" cap="all" dirty="0" smtClean="0">
                <a:ln w="0"/>
                <a:solidFill>
                  <a:srgbClr val="C00000"/>
                </a:solidFill>
                <a:effectLst>
                  <a:reflection blurRad="12700" stA="50000" endPos="50000" dist="5000" dir="5400000" sy="-100000" rotWithShape="0"/>
                </a:effectLst>
              </a:rPr>
              <a:t>PROPUESTA operación del sistema </a:t>
            </a:r>
            <a:r>
              <a:rPr lang="es-EC" sz="2600" b="1" cap="all" dirty="0">
                <a:ln w="0"/>
                <a:solidFill>
                  <a:srgbClr val="C00000"/>
                </a:solidFill>
                <a:effectLst>
                  <a:reflection blurRad="12700" stA="50000" endPos="50000" dist="5000" dir="5400000" sy="-100000" rotWithShape="0"/>
                </a:effectLst>
              </a:rPr>
              <a:t>de </a:t>
            </a:r>
            <a:endParaRPr lang="es-EC" sz="2600" b="1" cap="all" dirty="0" smtClean="0">
              <a:ln w="0"/>
              <a:solidFill>
                <a:srgbClr val="C00000"/>
              </a:solidFill>
              <a:effectLst>
                <a:reflection blurRad="12700" stA="50000" endPos="50000" dist="5000" dir="5400000" sy="-100000" rotWithShape="0"/>
              </a:effectLst>
            </a:endParaRPr>
          </a:p>
          <a:p>
            <a:pPr algn="ctr"/>
            <a:r>
              <a:rPr lang="es-EC" sz="2600" b="1" cap="all" dirty="0" smtClean="0">
                <a:ln w="0"/>
                <a:solidFill>
                  <a:srgbClr val="C00000"/>
                </a:solidFill>
                <a:effectLst>
                  <a:reflection blurRad="12700" stA="50000" endPos="50000" dist="5000" dir="5400000" sy="-100000" rotWithShape="0"/>
                </a:effectLst>
              </a:rPr>
              <a:t>propulsión </a:t>
            </a:r>
            <a:r>
              <a:rPr lang="es-EC" sz="2600" b="1" cap="all" dirty="0">
                <a:ln w="0"/>
                <a:solidFill>
                  <a:srgbClr val="C00000"/>
                </a:solidFill>
                <a:effectLst>
                  <a:reflection blurRad="12700" stA="50000" endPos="50000" dist="5000" dir="5400000" sy="-100000" rotWithShape="0"/>
                </a:effectLst>
              </a:rPr>
              <a:t>en condiciones </a:t>
            </a:r>
            <a:r>
              <a:rPr lang="es-EC" sz="2600" b="1" cap="all" dirty="0" smtClean="0">
                <a:ln w="0"/>
                <a:solidFill>
                  <a:srgbClr val="C00000"/>
                </a:solidFill>
                <a:effectLst>
                  <a:reflection blurRad="12700" stA="50000" endPos="50000" dist="5000" dir="5400000" sy="-100000" rotWithShape="0"/>
                </a:effectLst>
              </a:rPr>
              <a:t>adversas</a:t>
            </a:r>
            <a:endParaRPr lang="es-EC" sz="2600" b="1" cap="all" dirty="0">
              <a:ln w="0"/>
              <a:solidFill>
                <a:srgbClr val="C00000"/>
              </a:solidFill>
              <a:effectLst>
                <a:reflection blurRad="12700" stA="50000" endPos="50000" dist="5000" dir="5400000" sy="-100000" rotWithShape="0"/>
              </a:effectLst>
            </a:endParaRPr>
          </a:p>
        </p:txBody>
      </p:sp>
      <p:pic>
        <p:nvPicPr>
          <p:cNvPr id="7" name="Imagen 6"/>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92281831"/>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xmlns="" val="2392744410"/>
              </p:ext>
            </p:extLst>
          </p:nvPr>
        </p:nvGraphicFramePr>
        <p:xfrm>
          <a:off x="539552" y="1484784"/>
          <a:ext cx="842493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EC" dirty="0" smtClean="0"/>
              <a:t>propuesta</a:t>
            </a:r>
            <a:endParaRPr lang="es-EC" dirty="0"/>
          </a:p>
        </p:txBody>
      </p:sp>
      <p:sp>
        <p:nvSpPr>
          <p:cNvPr id="6" name="5 Marcador de número de diapositiva"/>
          <p:cNvSpPr>
            <a:spLocks noGrp="1"/>
          </p:cNvSpPr>
          <p:nvPr>
            <p:ph type="sldNum" sz="quarter" idx="12"/>
          </p:nvPr>
        </p:nvSpPr>
        <p:spPr>
          <a:xfrm>
            <a:off x="8244408" y="6356350"/>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25</a:t>
            </a:fld>
            <a:endParaRPr lang="es-EC" sz="1600" dirty="0"/>
          </a:p>
        </p:txBody>
      </p:sp>
      <p:pic>
        <p:nvPicPr>
          <p:cNvPr id="10" name="9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56480" y="4653136"/>
            <a:ext cx="3019376" cy="2005407"/>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0466255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propuesta</a:t>
            </a:r>
            <a:endParaRPr lang="es-EC" dirty="0"/>
          </a:p>
        </p:txBody>
      </p:sp>
      <p:sp>
        <p:nvSpPr>
          <p:cNvPr id="6" name="5 Marcador de número de diapositiva"/>
          <p:cNvSpPr>
            <a:spLocks noGrp="1"/>
          </p:cNvSpPr>
          <p:nvPr>
            <p:ph type="sldNum" sz="quarter" idx="12"/>
          </p:nvPr>
        </p:nvSpPr>
        <p:spPr>
          <a:xfrm>
            <a:off x="8244408" y="6356350"/>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26</a:t>
            </a:fld>
            <a:endParaRPr lang="es-EC" sz="1600" dirty="0"/>
          </a:p>
        </p:txBody>
      </p:sp>
      <p:pic>
        <p:nvPicPr>
          <p:cNvPr id="7" name="Imagen 6"/>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3 Rectángulo"/>
          <p:cNvSpPr/>
          <p:nvPr/>
        </p:nvSpPr>
        <p:spPr>
          <a:xfrm>
            <a:off x="1197878" y="1628800"/>
            <a:ext cx="6742551" cy="107721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C"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OPTIMIZACIÓN DE CONSUMO DE </a:t>
            </a:r>
            <a:endParaRPr lang="es-EC"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s-EC"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COMBUSTIBLE </a:t>
            </a:r>
            <a:r>
              <a:rPr lang="es-EC"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VS </a:t>
            </a:r>
            <a:r>
              <a:rPr lang="es-EC"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USD</a:t>
            </a:r>
            <a:endParaRPr lang="es-E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aphicFrame>
        <p:nvGraphicFramePr>
          <p:cNvPr id="5" name="4 Tabla"/>
          <p:cNvGraphicFramePr>
            <a:graphicFrameLocks noGrp="1"/>
          </p:cNvGraphicFramePr>
          <p:nvPr>
            <p:extLst>
              <p:ext uri="{D42A27DB-BD31-4B8C-83A1-F6EECF244321}">
                <p14:modId xmlns:p14="http://schemas.microsoft.com/office/powerpoint/2010/main" xmlns="" val="712409968"/>
              </p:ext>
            </p:extLst>
          </p:nvPr>
        </p:nvGraphicFramePr>
        <p:xfrm>
          <a:off x="107504" y="2924944"/>
          <a:ext cx="8928992" cy="3174156"/>
        </p:xfrm>
        <a:graphic>
          <a:graphicData uri="http://schemas.openxmlformats.org/drawingml/2006/table">
            <a:tbl>
              <a:tblPr firstRow="1" bandRow="1">
                <a:tableStyleId>{5C22544A-7EE6-4342-B048-85BDC9FD1C3A}</a:tableStyleId>
              </a:tblPr>
              <a:tblGrid>
                <a:gridCol w="864095"/>
                <a:gridCol w="936105"/>
                <a:gridCol w="1296144"/>
                <a:gridCol w="1224136"/>
                <a:gridCol w="1152128"/>
                <a:gridCol w="1296144"/>
                <a:gridCol w="1224136"/>
                <a:gridCol w="936104"/>
              </a:tblGrid>
              <a:tr h="2126229">
                <a:tc>
                  <a:txBody>
                    <a:bodyPr/>
                    <a:lstStyle/>
                    <a:p>
                      <a:pPr marL="71755" marR="71755" algn="ctr">
                        <a:spcBef>
                          <a:spcPts val="600"/>
                        </a:spcBef>
                        <a:spcAft>
                          <a:spcPts val="600"/>
                        </a:spcAft>
                      </a:pPr>
                      <a:r>
                        <a:rPr lang="es-EC" sz="1200" cap="all" dirty="0">
                          <a:effectLst/>
                        </a:rPr>
                        <a:t>días navegados</a:t>
                      </a:r>
                      <a:endParaRPr lang="es-EC" sz="1400" b="1" cap="all" dirty="0">
                        <a:effectLst/>
                        <a:latin typeface="Arial"/>
                        <a:ea typeface="Calibri"/>
                        <a:cs typeface="Times New Roman"/>
                      </a:endParaRPr>
                    </a:p>
                  </a:txBody>
                  <a:tcPr marL="68580" marR="68580" marT="0" marB="0" anchor="ctr"/>
                </a:tc>
                <a:tc>
                  <a:txBody>
                    <a:bodyPr/>
                    <a:lstStyle/>
                    <a:p>
                      <a:pPr marL="71755" marR="71755" algn="ctr">
                        <a:spcBef>
                          <a:spcPts val="600"/>
                        </a:spcBef>
                        <a:spcAft>
                          <a:spcPts val="600"/>
                        </a:spcAft>
                      </a:pPr>
                      <a:r>
                        <a:rPr lang="es-EC" sz="1200" cap="all" dirty="0">
                          <a:effectLst/>
                        </a:rPr>
                        <a:t>revoluciones planificadas</a:t>
                      </a:r>
                      <a:endParaRPr lang="es-EC" sz="1400" b="1" cap="all" dirty="0">
                        <a:effectLst/>
                        <a:latin typeface="Arial"/>
                        <a:ea typeface="Calibri"/>
                        <a:cs typeface="Times New Roman"/>
                      </a:endParaRPr>
                    </a:p>
                  </a:txBody>
                  <a:tcPr marL="68580" marR="68580" marT="0" marB="0" anchor="ctr"/>
                </a:tc>
                <a:tc>
                  <a:txBody>
                    <a:bodyPr/>
                    <a:lstStyle/>
                    <a:p>
                      <a:pPr marL="71755" marR="71755" algn="ctr">
                        <a:spcBef>
                          <a:spcPts val="600"/>
                        </a:spcBef>
                        <a:spcAft>
                          <a:spcPts val="600"/>
                        </a:spcAft>
                      </a:pPr>
                      <a:r>
                        <a:rPr lang="es-EC" sz="1200" cap="all" dirty="0">
                          <a:effectLst/>
                        </a:rPr>
                        <a:t>consumo total planificado (gal)</a:t>
                      </a:r>
                      <a:endParaRPr lang="es-EC" sz="1400" b="1" cap="all" dirty="0">
                        <a:effectLst/>
                        <a:latin typeface="Arial"/>
                        <a:ea typeface="Calibri"/>
                        <a:cs typeface="Times New Roman"/>
                      </a:endParaRPr>
                    </a:p>
                  </a:txBody>
                  <a:tcPr marL="68580" marR="68580" marT="0" marB="0" anchor="ctr"/>
                </a:tc>
                <a:tc>
                  <a:txBody>
                    <a:bodyPr/>
                    <a:lstStyle/>
                    <a:p>
                      <a:pPr marL="71755" marR="71755" algn="ctr">
                        <a:spcBef>
                          <a:spcPts val="600"/>
                        </a:spcBef>
                        <a:spcAft>
                          <a:spcPts val="600"/>
                        </a:spcAft>
                      </a:pPr>
                      <a:r>
                        <a:rPr lang="es-EC" sz="1200" cap="all" dirty="0">
                          <a:effectLst/>
                        </a:rPr>
                        <a:t>consumo total real (gal)</a:t>
                      </a:r>
                      <a:endParaRPr lang="es-EC" sz="1400" b="1" cap="all" dirty="0">
                        <a:effectLst/>
                        <a:latin typeface="Arial"/>
                        <a:ea typeface="Calibri"/>
                        <a:cs typeface="Times New Roman"/>
                      </a:endParaRPr>
                    </a:p>
                  </a:txBody>
                  <a:tcPr marL="68580" marR="68580" marT="0" marB="0" anchor="ctr"/>
                </a:tc>
                <a:tc>
                  <a:txBody>
                    <a:bodyPr/>
                    <a:lstStyle/>
                    <a:p>
                      <a:pPr marL="71755" marR="71755" algn="ctr">
                        <a:spcBef>
                          <a:spcPts val="600"/>
                        </a:spcBef>
                        <a:spcAft>
                          <a:spcPts val="600"/>
                        </a:spcAft>
                      </a:pPr>
                      <a:r>
                        <a:rPr lang="es-EC" sz="1200" cap="all" dirty="0">
                          <a:effectLst/>
                        </a:rPr>
                        <a:t>diferencia (gal)</a:t>
                      </a:r>
                      <a:endParaRPr lang="es-EC" sz="1400" b="1" cap="all" dirty="0">
                        <a:effectLst/>
                        <a:latin typeface="Arial"/>
                        <a:ea typeface="Calibri"/>
                        <a:cs typeface="Times New Roman"/>
                      </a:endParaRPr>
                    </a:p>
                  </a:txBody>
                  <a:tcPr marL="68580" marR="68580" marT="0" marB="0" anchor="ctr"/>
                </a:tc>
                <a:tc>
                  <a:txBody>
                    <a:bodyPr/>
                    <a:lstStyle/>
                    <a:p>
                      <a:pPr marL="71755" marR="71755" algn="ctr">
                        <a:spcBef>
                          <a:spcPts val="600"/>
                        </a:spcBef>
                        <a:spcAft>
                          <a:spcPts val="600"/>
                        </a:spcAft>
                      </a:pPr>
                      <a:r>
                        <a:rPr lang="es-EC" sz="1200" cap="all" dirty="0">
                          <a:effectLst/>
                        </a:rPr>
                        <a:t>gasto planificado </a:t>
                      </a:r>
                      <a:r>
                        <a:rPr lang="es-EC" sz="1200" cap="all" dirty="0" smtClean="0">
                          <a:effectLst/>
                        </a:rPr>
                        <a:t>($6.00 </a:t>
                      </a:r>
                      <a:r>
                        <a:rPr lang="es-EC" sz="1200" cap="all" dirty="0">
                          <a:effectLst/>
                        </a:rPr>
                        <a:t>USD/gal)</a:t>
                      </a:r>
                      <a:endParaRPr lang="es-EC" sz="1400" b="1" cap="all" dirty="0">
                        <a:effectLst/>
                        <a:latin typeface="Arial"/>
                        <a:ea typeface="Calibri"/>
                        <a:cs typeface="Times New Roman"/>
                      </a:endParaRPr>
                    </a:p>
                  </a:txBody>
                  <a:tcPr marL="68580" marR="68580" marT="0" marB="0" anchor="ctr"/>
                </a:tc>
                <a:tc>
                  <a:txBody>
                    <a:bodyPr/>
                    <a:lstStyle/>
                    <a:p>
                      <a:pPr marL="71755" marR="71755" algn="ctr">
                        <a:spcBef>
                          <a:spcPts val="600"/>
                        </a:spcBef>
                        <a:spcAft>
                          <a:spcPts val="600"/>
                        </a:spcAft>
                      </a:pPr>
                      <a:r>
                        <a:rPr lang="es-EC" sz="1200" cap="all" dirty="0">
                          <a:effectLst/>
                        </a:rPr>
                        <a:t>gasto real  </a:t>
                      </a:r>
                      <a:r>
                        <a:rPr lang="es-EC" sz="1200" cap="all" dirty="0" smtClean="0">
                          <a:effectLst/>
                        </a:rPr>
                        <a:t>($6.00 </a:t>
                      </a:r>
                      <a:r>
                        <a:rPr lang="es-EC" sz="1200" cap="all" dirty="0">
                          <a:effectLst/>
                        </a:rPr>
                        <a:t>USD/gal)</a:t>
                      </a:r>
                      <a:endParaRPr lang="es-EC" sz="1400" b="1" cap="all" dirty="0">
                        <a:effectLst/>
                        <a:latin typeface="Arial"/>
                        <a:ea typeface="Calibri"/>
                        <a:cs typeface="Times New Roman"/>
                      </a:endParaRPr>
                    </a:p>
                  </a:txBody>
                  <a:tcPr marL="68580" marR="68580" marT="0" marB="0" anchor="ctr"/>
                </a:tc>
                <a:tc>
                  <a:txBody>
                    <a:bodyPr/>
                    <a:lstStyle/>
                    <a:p>
                      <a:pPr marL="71755" marR="71755" algn="ctr">
                        <a:spcBef>
                          <a:spcPts val="600"/>
                        </a:spcBef>
                        <a:spcAft>
                          <a:spcPts val="600"/>
                        </a:spcAft>
                      </a:pPr>
                      <a:r>
                        <a:rPr lang="es-EC" sz="1200" cap="all" dirty="0">
                          <a:effectLst/>
                        </a:rPr>
                        <a:t>ahorro</a:t>
                      </a:r>
                      <a:endParaRPr lang="es-EC" sz="1400" b="1" cap="all" dirty="0">
                        <a:effectLst/>
                        <a:latin typeface="Arial"/>
                        <a:ea typeface="Calibri"/>
                        <a:cs typeface="Times New Roman"/>
                      </a:endParaRPr>
                    </a:p>
                  </a:txBody>
                  <a:tcPr marL="68580" marR="68580" marT="0" marB="0" anchor="ctr"/>
                </a:tc>
              </a:tr>
              <a:tr h="1047927">
                <a:tc>
                  <a:txBody>
                    <a:bodyPr/>
                    <a:lstStyle/>
                    <a:p>
                      <a:pPr algn="ctr">
                        <a:spcBef>
                          <a:spcPts val="600"/>
                        </a:spcBef>
                        <a:spcAft>
                          <a:spcPts val="600"/>
                        </a:spcAft>
                      </a:pPr>
                      <a:r>
                        <a:rPr lang="es-EC" sz="1600" smtClean="0">
                          <a:effectLst/>
                        </a:rPr>
                        <a:t>26 días</a:t>
                      </a:r>
                      <a:endParaRPr lang="es-EC" sz="1800" dirty="0">
                        <a:effectLst/>
                        <a:latin typeface="Arial"/>
                        <a:ea typeface="Calibri"/>
                        <a:cs typeface="Times New Roman"/>
                      </a:endParaRPr>
                    </a:p>
                  </a:txBody>
                  <a:tcPr marL="68580" marR="68580" marT="0" marB="0" anchor="ctr"/>
                </a:tc>
                <a:tc>
                  <a:txBody>
                    <a:bodyPr/>
                    <a:lstStyle/>
                    <a:p>
                      <a:pPr algn="ctr">
                        <a:spcBef>
                          <a:spcPts val="600"/>
                        </a:spcBef>
                        <a:spcAft>
                          <a:spcPts val="600"/>
                        </a:spcAft>
                      </a:pPr>
                      <a:r>
                        <a:rPr lang="es-EC" sz="1600">
                          <a:effectLst/>
                        </a:rPr>
                        <a:t>1500 RPM</a:t>
                      </a:r>
                      <a:endParaRPr lang="es-EC" sz="1800">
                        <a:effectLst/>
                        <a:latin typeface="Arial"/>
                        <a:ea typeface="Calibri"/>
                        <a:cs typeface="Times New Roman"/>
                      </a:endParaRPr>
                    </a:p>
                  </a:txBody>
                  <a:tcPr marL="68580" marR="68580" marT="0" marB="0" anchor="ctr"/>
                </a:tc>
                <a:tc>
                  <a:txBody>
                    <a:bodyPr/>
                    <a:lstStyle/>
                    <a:p>
                      <a:pPr algn="ctr">
                        <a:spcBef>
                          <a:spcPts val="600"/>
                        </a:spcBef>
                        <a:spcAft>
                          <a:spcPts val="600"/>
                        </a:spcAft>
                      </a:pPr>
                      <a:r>
                        <a:rPr lang="es-EC" sz="1600">
                          <a:effectLst/>
                        </a:rPr>
                        <a:t>12480</a:t>
                      </a:r>
                      <a:endParaRPr lang="es-EC" sz="1800">
                        <a:effectLst/>
                        <a:latin typeface="Arial"/>
                        <a:ea typeface="Calibri"/>
                        <a:cs typeface="Times New Roman"/>
                      </a:endParaRPr>
                    </a:p>
                  </a:txBody>
                  <a:tcPr marL="68580" marR="68580" marT="0" marB="0" anchor="ctr"/>
                </a:tc>
                <a:tc>
                  <a:txBody>
                    <a:bodyPr/>
                    <a:lstStyle/>
                    <a:p>
                      <a:pPr algn="ctr">
                        <a:spcBef>
                          <a:spcPts val="600"/>
                        </a:spcBef>
                        <a:spcAft>
                          <a:spcPts val="600"/>
                        </a:spcAft>
                      </a:pPr>
                      <a:r>
                        <a:rPr lang="es-EC" sz="1600" dirty="0" smtClean="0">
                          <a:effectLst/>
                        </a:rPr>
                        <a:t>10031</a:t>
                      </a:r>
                      <a:endParaRPr lang="es-EC" sz="1800" dirty="0">
                        <a:effectLst/>
                        <a:latin typeface="Arial"/>
                        <a:ea typeface="Calibri"/>
                        <a:cs typeface="Times New Roman"/>
                      </a:endParaRPr>
                    </a:p>
                  </a:txBody>
                  <a:tcPr marL="68580" marR="68580" marT="0" marB="0" anchor="ctr"/>
                </a:tc>
                <a:tc>
                  <a:txBody>
                    <a:bodyPr/>
                    <a:lstStyle/>
                    <a:p>
                      <a:pPr algn="ctr">
                        <a:spcBef>
                          <a:spcPts val="600"/>
                        </a:spcBef>
                        <a:spcAft>
                          <a:spcPts val="600"/>
                        </a:spcAft>
                      </a:pPr>
                      <a:r>
                        <a:rPr lang="es-EC" sz="1600">
                          <a:effectLst/>
                        </a:rPr>
                        <a:t>2449</a:t>
                      </a:r>
                      <a:endParaRPr lang="es-EC" sz="1800">
                        <a:effectLst/>
                        <a:latin typeface="Arial"/>
                        <a:ea typeface="Calibri"/>
                        <a:cs typeface="Times New Roman"/>
                      </a:endParaRPr>
                    </a:p>
                  </a:txBody>
                  <a:tcPr marL="68580" marR="68580" marT="0" marB="0" anchor="ctr"/>
                </a:tc>
                <a:tc>
                  <a:txBody>
                    <a:bodyPr/>
                    <a:lstStyle/>
                    <a:p>
                      <a:pPr algn="ctr">
                        <a:spcBef>
                          <a:spcPts val="600"/>
                        </a:spcBef>
                        <a:spcAft>
                          <a:spcPts val="600"/>
                        </a:spcAft>
                      </a:pPr>
                      <a:r>
                        <a:rPr lang="es-EC" sz="1600" dirty="0">
                          <a:effectLst/>
                        </a:rPr>
                        <a:t>$</a:t>
                      </a:r>
                      <a:r>
                        <a:rPr lang="es-EC" sz="1600" dirty="0" smtClean="0">
                          <a:effectLst/>
                        </a:rPr>
                        <a:t>74.880</a:t>
                      </a:r>
                      <a:endParaRPr lang="es-EC" sz="1800" dirty="0">
                        <a:effectLst/>
                        <a:latin typeface="Arial"/>
                        <a:ea typeface="Calibri"/>
                        <a:cs typeface="Times New Roman"/>
                      </a:endParaRPr>
                    </a:p>
                  </a:txBody>
                  <a:tcPr marL="68580" marR="68580" marT="0" marB="0" anchor="ctr"/>
                </a:tc>
                <a:tc>
                  <a:txBody>
                    <a:bodyPr/>
                    <a:lstStyle/>
                    <a:p>
                      <a:pPr algn="ctr">
                        <a:spcBef>
                          <a:spcPts val="600"/>
                        </a:spcBef>
                        <a:spcAft>
                          <a:spcPts val="600"/>
                        </a:spcAft>
                      </a:pPr>
                      <a:r>
                        <a:rPr lang="es-EC" sz="1600" dirty="0">
                          <a:effectLst/>
                        </a:rPr>
                        <a:t>$</a:t>
                      </a:r>
                      <a:r>
                        <a:rPr lang="es-EC" sz="1600" dirty="0" smtClean="0">
                          <a:effectLst/>
                        </a:rPr>
                        <a:t>60.186</a:t>
                      </a:r>
                      <a:endParaRPr lang="es-EC" sz="1800" dirty="0">
                        <a:effectLst/>
                        <a:latin typeface="Arial"/>
                        <a:ea typeface="Calibri"/>
                        <a:cs typeface="Times New Roman"/>
                      </a:endParaRPr>
                    </a:p>
                  </a:txBody>
                  <a:tcPr marL="68580" marR="68580" marT="0" marB="0" anchor="ctr"/>
                </a:tc>
                <a:tc>
                  <a:txBody>
                    <a:bodyPr/>
                    <a:lstStyle/>
                    <a:p>
                      <a:pPr algn="ctr">
                        <a:spcBef>
                          <a:spcPts val="600"/>
                        </a:spcBef>
                        <a:spcAft>
                          <a:spcPts val="600"/>
                        </a:spcAft>
                      </a:pPr>
                      <a:r>
                        <a:rPr lang="es-EC" sz="1600" dirty="0" smtClean="0">
                          <a:effectLst/>
                        </a:rPr>
                        <a:t>$14.694</a:t>
                      </a:r>
                      <a:endParaRPr lang="es-EC" sz="1800" dirty="0">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90086437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AGENDA</a:t>
            </a:r>
            <a:endParaRPr lang="es-EC" dirty="0"/>
          </a:p>
        </p:txBody>
      </p:sp>
      <p:sp>
        <p:nvSpPr>
          <p:cNvPr id="5" name="4 Marcador de número de diapositiva"/>
          <p:cNvSpPr>
            <a:spLocks noGrp="1"/>
          </p:cNvSpPr>
          <p:nvPr>
            <p:ph type="sldNum" sz="quarter" idx="12"/>
          </p:nvPr>
        </p:nvSpPr>
        <p:spPr>
          <a:xfrm>
            <a:off x="8676456" y="6381328"/>
            <a:ext cx="298376" cy="365125"/>
          </a:xfrm>
        </p:spPr>
        <p:style>
          <a:lnRef idx="2">
            <a:schemeClr val="accent2"/>
          </a:lnRef>
          <a:fillRef idx="1">
            <a:schemeClr val="lt1"/>
          </a:fillRef>
          <a:effectRef idx="0">
            <a:schemeClr val="accent2"/>
          </a:effectRef>
          <a:fontRef idx="minor">
            <a:schemeClr val="dk1"/>
          </a:fontRef>
        </p:style>
        <p:txBody>
          <a:bodyPr/>
          <a:lstStyle/>
          <a:p>
            <a:fld id="{3336A539-7886-40A2-9F0E-76624C3AAAB3}" type="slidenum">
              <a:rPr lang="es-EC" sz="1600" smtClean="0"/>
              <a:pPr/>
              <a:t>27</a:t>
            </a:fld>
            <a:endParaRPr lang="es-EC" sz="1600" dirty="0"/>
          </a:p>
        </p:txBody>
      </p:sp>
      <p:graphicFrame>
        <p:nvGraphicFramePr>
          <p:cNvPr id="6" name="5 Diagrama"/>
          <p:cNvGraphicFramePr/>
          <p:nvPr>
            <p:extLst>
              <p:ext uri="{D42A27DB-BD31-4B8C-83A1-F6EECF244321}">
                <p14:modId xmlns:p14="http://schemas.microsoft.com/office/powerpoint/2010/main" xmlns="" val="2745884001"/>
              </p:ext>
            </p:extLst>
          </p:nvPr>
        </p:nvGraphicFramePr>
        <p:xfrm>
          <a:off x="323528" y="1772816"/>
          <a:ext cx="828092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71629"/>
          <a:stretch/>
        </p:blipFill>
        <p:spPr bwMode="auto">
          <a:xfrm>
            <a:off x="560060" y="40466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8843769"/>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6" name="5 Marcador de número de diapositiva"/>
          <p:cNvSpPr>
            <a:spLocks noGrp="1"/>
          </p:cNvSpPr>
          <p:nvPr>
            <p:ph type="sldNum" sz="quarter" idx="12"/>
          </p:nvPr>
        </p:nvSpPr>
        <p:spPr>
          <a:xfrm>
            <a:off x="8244408" y="6356350"/>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28</a:t>
            </a:fld>
            <a:endParaRPr lang="es-EC" sz="1600"/>
          </a:p>
        </p:txBody>
      </p:sp>
      <p:graphicFrame>
        <p:nvGraphicFramePr>
          <p:cNvPr id="4" name="3 Diagrama"/>
          <p:cNvGraphicFramePr/>
          <p:nvPr>
            <p:extLst>
              <p:ext uri="{D42A27DB-BD31-4B8C-83A1-F6EECF244321}">
                <p14:modId xmlns:p14="http://schemas.microsoft.com/office/powerpoint/2010/main" xmlns="" val="2802351691"/>
              </p:ext>
            </p:extLst>
          </p:nvPr>
        </p:nvGraphicFramePr>
        <p:xfrm>
          <a:off x="395536" y="2029296"/>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2999089"/>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6" name="5 Marcador de número de diapositiva"/>
          <p:cNvSpPr>
            <a:spLocks noGrp="1"/>
          </p:cNvSpPr>
          <p:nvPr>
            <p:ph type="sldNum" sz="quarter" idx="12"/>
          </p:nvPr>
        </p:nvSpPr>
        <p:spPr>
          <a:xfrm>
            <a:off x="8244408" y="6356350"/>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29</a:t>
            </a:fld>
            <a:endParaRPr lang="es-EC" sz="1600"/>
          </a:p>
        </p:txBody>
      </p:sp>
      <p:graphicFrame>
        <p:nvGraphicFramePr>
          <p:cNvPr id="4" name="3 Diagrama"/>
          <p:cNvGraphicFramePr/>
          <p:nvPr>
            <p:extLst>
              <p:ext uri="{D42A27DB-BD31-4B8C-83A1-F6EECF244321}">
                <p14:modId xmlns:p14="http://schemas.microsoft.com/office/powerpoint/2010/main" xmlns="" val="3805090937"/>
              </p:ext>
            </p:extLst>
          </p:nvPr>
        </p:nvGraphicFramePr>
        <p:xfrm>
          <a:off x="395536" y="2029296"/>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886888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a:t>
            </a:r>
            <a:endParaRPr lang="es-EC" dirty="0"/>
          </a:p>
        </p:txBody>
      </p:sp>
      <p:sp>
        <p:nvSpPr>
          <p:cNvPr id="7" name="6 Marcador de número de diapositiva"/>
          <p:cNvSpPr>
            <a:spLocks noGrp="1"/>
          </p:cNvSpPr>
          <p:nvPr>
            <p:ph type="sldNum" sz="quarter" idx="12"/>
          </p:nvPr>
        </p:nvSpPr>
        <p:spPr>
          <a:xfrm>
            <a:off x="8450088" y="6356350"/>
            <a:ext cx="298376"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3</a:t>
            </a:fld>
            <a:endParaRPr lang="es-EC" sz="1600"/>
          </a:p>
        </p:txBody>
      </p:sp>
      <p:pic>
        <p:nvPicPr>
          <p:cNvPr id="9" name="Picture 12" descr="G:\BESGUA\IMAGENES\Buqueescuela.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323528" y="1646141"/>
            <a:ext cx="3644341"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3" name="2 Flecha derecha"/>
          <p:cNvSpPr/>
          <p:nvPr/>
        </p:nvSpPr>
        <p:spPr>
          <a:xfrm>
            <a:off x="4224910" y="2149405"/>
            <a:ext cx="1296144" cy="57606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CuadroTexto"/>
          <p:cNvSpPr txBox="1"/>
          <p:nvPr/>
        </p:nvSpPr>
        <p:spPr>
          <a:xfrm>
            <a:off x="5886648" y="2021939"/>
            <a:ext cx="288032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Condiciones climáticas</a:t>
            </a:r>
          </a:p>
        </p:txBody>
      </p:sp>
      <p:pic>
        <p:nvPicPr>
          <p:cNvPr id="1026" name="Imagen 31" descr="mmqq"/>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8064" y="3912253"/>
            <a:ext cx="3018562" cy="24344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4 Flecha abajo"/>
          <p:cNvSpPr/>
          <p:nvPr/>
        </p:nvSpPr>
        <p:spPr>
          <a:xfrm rot="2674148">
            <a:off x="7681736" y="2920458"/>
            <a:ext cx="576064" cy="93610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Flecha abajo"/>
          <p:cNvSpPr/>
          <p:nvPr/>
        </p:nvSpPr>
        <p:spPr>
          <a:xfrm rot="5400000">
            <a:off x="4133542" y="4661429"/>
            <a:ext cx="576064" cy="93610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122"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088" t="28232" r="13478" b="1610"/>
          <a:stretch/>
        </p:blipFill>
        <p:spPr bwMode="auto">
          <a:xfrm>
            <a:off x="303108" y="4084011"/>
            <a:ext cx="3482048" cy="22446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CuadroTexto"/>
          <p:cNvSpPr txBox="1"/>
          <p:nvPr/>
        </p:nvSpPr>
        <p:spPr>
          <a:xfrm>
            <a:off x="2627784" y="4221088"/>
            <a:ext cx="1008112" cy="369332"/>
          </a:xfrm>
          <a:prstGeom prst="rect">
            <a:avLst/>
          </a:prstGeom>
          <a:solidFill>
            <a:schemeClr val="accent1">
              <a:lumMod val="60000"/>
              <a:lumOff val="40000"/>
            </a:schemeClr>
          </a:solidFill>
          <a:ln>
            <a:solidFill>
              <a:srgbClr val="002060"/>
            </a:solidFill>
          </a:ln>
        </p:spPr>
        <p:txBody>
          <a:bodyPr wrap="square" rtlCol="0">
            <a:spAutoFit/>
          </a:bodyPr>
          <a:lstStyle/>
          <a:p>
            <a:r>
              <a:rPr lang="es-EC" dirty="0" smtClean="0"/>
              <a:t>LISBOA</a:t>
            </a:r>
            <a:endParaRPr lang="es-EC" dirty="0"/>
          </a:p>
        </p:txBody>
      </p:sp>
      <p:sp>
        <p:nvSpPr>
          <p:cNvPr id="13" name="12 CuadroTexto"/>
          <p:cNvSpPr txBox="1"/>
          <p:nvPr/>
        </p:nvSpPr>
        <p:spPr>
          <a:xfrm>
            <a:off x="303107" y="5733256"/>
            <a:ext cx="1495773" cy="369332"/>
          </a:xfrm>
          <a:prstGeom prst="rect">
            <a:avLst/>
          </a:prstGeom>
          <a:solidFill>
            <a:schemeClr val="accent1">
              <a:lumMod val="60000"/>
              <a:lumOff val="40000"/>
            </a:schemeClr>
          </a:solidFill>
          <a:ln>
            <a:solidFill>
              <a:srgbClr val="002060"/>
            </a:solidFill>
          </a:ln>
        </p:spPr>
        <p:txBody>
          <a:bodyPr wrap="square" rtlCol="0">
            <a:spAutoFit/>
          </a:bodyPr>
          <a:lstStyle/>
          <a:p>
            <a:r>
              <a:rPr lang="es-EC" dirty="0" smtClean="0"/>
              <a:t>LA GUAIRA</a:t>
            </a:r>
            <a:endParaRPr lang="es-EC" dirty="0"/>
          </a:p>
        </p:txBody>
      </p:sp>
      <p:pic>
        <p:nvPicPr>
          <p:cNvPr id="14" name="Imagen 6"/>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161909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122"/>
                                        </p:tgtEl>
                                        <p:attrNameLst>
                                          <p:attrName>style.visibility</p:attrName>
                                        </p:attrNameLst>
                                      </p:cBhvr>
                                      <p:to>
                                        <p:strVal val="visible"/>
                                      </p:to>
                                    </p:set>
                                    <p:animEffect transition="in" filter="fade">
                                      <p:cBhvr>
                                        <p:cTn id="49" dur="1000"/>
                                        <p:tgtEl>
                                          <p:spTgt spid="5122"/>
                                        </p:tgtEl>
                                      </p:cBhvr>
                                    </p:animEffect>
                                    <p:anim calcmode="lin" valueType="num">
                                      <p:cBhvr>
                                        <p:cTn id="50" dur="1000" fill="hold"/>
                                        <p:tgtEl>
                                          <p:spTgt spid="5122"/>
                                        </p:tgtEl>
                                        <p:attrNameLst>
                                          <p:attrName>ppt_x</p:attrName>
                                        </p:attrNameLst>
                                      </p:cBhvr>
                                      <p:tavLst>
                                        <p:tav tm="0">
                                          <p:val>
                                            <p:strVal val="#ppt_x"/>
                                          </p:val>
                                        </p:tav>
                                        <p:tav tm="100000">
                                          <p:val>
                                            <p:strVal val="#ppt_x"/>
                                          </p:val>
                                        </p:tav>
                                      </p:tavLst>
                                    </p:anim>
                                    <p:anim calcmode="lin" valueType="num">
                                      <p:cBhvr>
                                        <p:cTn id="51"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6"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AGENDA</a:t>
            </a:r>
            <a:endParaRPr lang="es-EC" dirty="0"/>
          </a:p>
        </p:txBody>
      </p:sp>
      <p:sp>
        <p:nvSpPr>
          <p:cNvPr id="5" name="4 Marcador de número de diapositiva"/>
          <p:cNvSpPr>
            <a:spLocks noGrp="1"/>
          </p:cNvSpPr>
          <p:nvPr>
            <p:ph type="sldNum" sz="quarter" idx="12"/>
          </p:nvPr>
        </p:nvSpPr>
        <p:spPr>
          <a:xfrm>
            <a:off x="8676456" y="6381328"/>
            <a:ext cx="298376" cy="365125"/>
          </a:xfrm>
        </p:spPr>
        <p:style>
          <a:lnRef idx="2">
            <a:schemeClr val="accent2"/>
          </a:lnRef>
          <a:fillRef idx="1">
            <a:schemeClr val="lt1"/>
          </a:fillRef>
          <a:effectRef idx="0">
            <a:schemeClr val="accent2"/>
          </a:effectRef>
          <a:fontRef idx="minor">
            <a:schemeClr val="dk1"/>
          </a:fontRef>
        </p:style>
        <p:txBody>
          <a:bodyPr/>
          <a:lstStyle/>
          <a:p>
            <a:fld id="{3336A539-7886-40A2-9F0E-76624C3AAAB3}" type="slidenum">
              <a:rPr lang="es-EC" sz="1600" smtClean="0"/>
              <a:pPr/>
              <a:t>30</a:t>
            </a:fld>
            <a:endParaRPr lang="es-EC" sz="1600" dirty="0"/>
          </a:p>
        </p:txBody>
      </p:sp>
      <p:graphicFrame>
        <p:nvGraphicFramePr>
          <p:cNvPr id="6" name="5 Diagrama"/>
          <p:cNvGraphicFramePr/>
          <p:nvPr>
            <p:extLst>
              <p:ext uri="{D42A27DB-BD31-4B8C-83A1-F6EECF244321}">
                <p14:modId xmlns:p14="http://schemas.microsoft.com/office/powerpoint/2010/main" xmlns="" val="1206722415"/>
              </p:ext>
            </p:extLst>
          </p:nvPr>
        </p:nvGraphicFramePr>
        <p:xfrm>
          <a:off x="323528" y="1772816"/>
          <a:ext cx="828092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71629"/>
          <a:stretch/>
        </p:blipFill>
        <p:spPr bwMode="auto">
          <a:xfrm>
            <a:off x="560060" y="40466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884376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6" name="5 Marcador de número de diapositiva"/>
          <p:cNvSpPr>
            <a:spLocks noGrp="1"/>
          </p:cNvSpPr>
          <p:nvPr>
            <p:ph type="sldNum" sz="quarter" idx="12"/>
          </p:nvPr>
        </p:nvSpPr>
        <p:spPr>
          <a:xfrm>
            <a:off x="8244408" y="6356350"/>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31</a:t>
            </a:fld>
            <a:endParaRPr lang="es-EC" sz="1600"/>
          </a:p>
        </p:txBody>
      </p:sp>
      <p:graphicFrame>
        <p:nvGraphicFramePr>
          <p:cNvPr id="4" name="3 Diagrama"/>
          <p:cNvGraphicFramePr/>
          <p:nvPr>
            <p:extLst>
              <p:ext uri="{D42A27DB-BD31-4B8C-83A1-F6EECF244321}">
                <p14:modId xmlns:p14="http://schemas.microsoft.com/office/powerpoint/2010/main" xmlns="" val="2815732268"/>
              </p:ext>
            </p:extLst>
          </p:nvPr>
        </p:nvGraphicFramePr>
        <p:xfrm>
          <a:off x="323528" y="1988840"/>
          <a:ext cx="849694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539552" y="2708920"/>
            <a:ext cx="936104" cy="584775"/>
          </a:xfrm>
          <a:prstGeom prst="rect">
            <a:avLst/>
          </a:prstGeom>
          <a:noFill/>
        </p:spPr>
        <p:txBody>
          <a:bodyPr wrap="square" rtlCol="0">
            <a:spAutoFit/>
          </a:bodyPr>
          <a:lstStyle/>
          <a:p>
            <a:pPr algn="ctr"/>
            <a:r>
              <a:rPr lang="es-EC" sz="3200" dirty="0"/>
              <a:t>1</a:t>
            </a:r>
          </a:p>
        </p:txBody>
      </p:sp>
      <p:sp>
        <p:nvSpPr>
          <p:cNvPr id="9" name="8 CuadroTexto"/>
          <p:cNvSpPr txBox="1"/>
          <p:nvPr/>
        </p:nvSpPr>
        <p:spPr>
          <a:xfrm>
            <a:off x="539552" y="4293096"/>
            <a:ext cx="936104" cy="584775"/>
          </a:xfrm>
          <a:prstGeom prst="rect">
            <a:avLst/>
          </a:prstGeom>
          <a:noFill/>
        </p:spPr>
        <p:txBody>
          <a:bodyPr wrap="square" rtlCol="0">
            <a:spAutoFit/>
          </a:bodyPr>
          <a:lstStyle/>
          <a:p>
            <a:pPr algn="ctr"/>
            <a:r>
              <a:rPr lang="es-EC" sz="3200" dirty="0"/>
              <a:t>2</a:t>
            </a:r>
          </a:p>
        </p:txBody>
      </p:sp>
      <p:pic>
        <p:nvPicPr>
          <p:cNvPr id="10" name="Imagen 6"/>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49434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6" name="5 Marcador de número de diapositiva"/>
          <p:cNvSpPr>
            <a:spLocks noGrp="1"/>
          </p:cNvSpPr>
          <p:nvPr>
            <p:ph type="sldNum" sz="quarter" idx="12"/>
          </p:nvPr>
        </p:nvSpPr>
        <p:spPr>
          <a:xfrm>
            <a:off x="8244408" y="6356350"/>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32</a:t>
            </a:fld>
            <a:endParaRPr lang="es-EC" sz="1600"/>
          </a:p>
        </p:txBody>
      </p:sp>
      <p:graphicFrame>
        <p:nvGraphicFramePr>
          <p:cNvPr id="4" name="3 Diagrama"/>
          <p:cNvGraphicFramePr/>
          <p:nvPr>
            <p:extLst>
              <p:ext uri="{D42A27DB-BD31-4B8C-83A1-F6EECF244321}">
                <p14:modId xmlns:p14="http://schemas.microsoft.com/office/powerpoint/2010/main" xmlns="" val="3106788839"/>
              </p:ext>
            </p:extLst>
          </p:nvPr>
        </p:nvGraphicFramePr>
        <p:xfrm>
          <a:off x="323528" y="1988840"/>
          <a:ext cx="849694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539552" y="2708920"/>
            <a:ext cx="936104" cy="584775"/>
          </a:xfrm>
          <a:prstGeom prst="rect">
            <a:avLst/>
          </a:prstGeom>
          <a:noFill/>
        </p:spPr>
        <p:txBody>
          <a:bodyPr wrap="square" rtlCol="0">
            <a:spAutoFit/>
          </a:bodyPr>
          <a:lstStyle/>
          <a:p>
            <a:pPr algn="ctr"/>
            <a:r>
              <a:rPr lang="es-EC" sz="3200" dirty="0" smtClean="0"/>
              <a:t>3</a:t>
            </a:r>
            <a:endParaRPr lang="es-EC" sz="3200" dirty="0"/>
          </a:p>
        </p:txBody>
      </p:sp>
      <p:sp>
        <p:nvSpPr>
          <p:cNvPr id="9" name="8 CuadroTexto"/>
          <p:cNvSpPr txBox="1"/>
          <p:nvPr/>
        </p:nvSpPr>
        <p:spPr>
          <a:xfrm>
            <a:off x="539552" y="4293096"/>
            <a:ext cx="936104" cy="584775"/>
          </a:xfrm>
          <a:prstGeom prst="rect">
            <a:avLst/>
          </a:prstGeom>
          <a:noFill/>
        </p:spPr>
        <p:txBody>
          <a:bodyPr wrap="square" rtlCol="0">
            <a:spAutoFit/>
          </a:bodyPr>
          <a:lstStyle/>
          <a:p>
            <a:pPr algn="ctr"/>
            <a:r>
              <a:rPr lang="es-EC" sz="3200" dirty="0"/>
              <a:t>4</a:t>
            </a:r>
          </a:p>
        </p:txBody>
      </p:sp>
      <p:pic>
        <p:nvPicPr>
          <p:cNvPr id="10" name="Imagen 6"/>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7563688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336A539-7886-40A2-9F0E-76624C3AAAB3}" type="slidenum">
              <a:rPr lang="es-EC" smtClean="0"/>
              <a:pPr/>
              <a:t>33</a:t>
            </a:fld>
            <a:endParaRPr lang="es-EC"/>
          </a:p>
        </p:txBody>
      </p:sp>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7999"/>
          </a:xfrm>
          <a:prstGeom prst="rect">
            <a:avLst/>
          </a:prstGeom>
        </p:spPr>
      </p:pic>
      <p:sp>
        <p:nvSpPr>
          <p:cNvPr id="5" name="4 Rectángulo"/>
          <p:cNvSpPr/>
          <p:nvPr/>
        </p:nvSpPr>
        <p:spPr>
          <a:xfrm rot="21020852">
            <a:off x="2160124" y="2967335"/>
            <a:ext cx="4823756" cy="1323439"/>
          </a:xfrm>
          <a:prstGeom prst="rect">
            <a:avLst/>
          </a:prstGeom>
          <a:noFill/>
        </p:spPr>
        <p:txBody>
          <a:bodyPr wrap="none" lIns="91440" tIns="45720" rIns="91440" bIns="45720">
            <a:spAutoFit/>
          </a:bodyPr>
          <a:lstStyle/>
          <a:p>
            <a:pPr algn="ctr"/>
            <a:r>
              <a:rPr lang="es-E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GRACIAS</a:t>
            </a:r>
            <a:endParaRPr lang="es-E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xmlns="" val="647700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AGENDA</a:t>
            </a:r>
            <a:endParaRPr lang="es-EC" dirty="0"/>
          </a:p>
        </p:txBody>
      </p:sp>
      <p:sp>
        <p:nvSpPr>
          <p:cNvPr id="5" name="4 Marcador de número de diapositiva"/>
          <p:cNvSpPr>
            <a:spLocks noGrp="1"/>
          </p:cNvSpPr>
          <p:nvPr>
            <p:ph type="sldNum" sz="quarter" idx="12"/>
          </p:nvPr>
        </p:nvSpPr>
        <p:spPr>
          <a:xfrm>
            <a:off x="8676456" y="6381328"/>
            <a:ext cx="298376" cy="365125"/>
          </a:xfrm>
        </p:spPr>
        <p:style>
          <a:lnRef idx="2">
            <a:schemeClr val="accent2"/>
          </a:lnRef>
          <a:fillRef idx="1">
            <a:schemeClr val="lt1"/>
          </a:fillRef>
          <a:effectRef idx="0">
            <a:schemeClr val="accent2"/>
          </a:effectRef>
          <a:fontRef idx="minor">
            <a:schemeClr val="dk1"/>
          </a:fontRef>
        </p:style>
        <p:txBody>
          <a:bodyPr/>
          <a:lstStyle/>
          <a:p>
            <a:fld id="{3336A539-7886-40A2-9F0E-76624C3AAAB3}" type="slidenum">
              <a:rPr lang="es-EC" sz="1600" smtClean="0"/>
              <a:pPr/>
              <a:t>4</a:t>
            </a:fld>
            <a:endParaRPr lang="es-EC" sz="1600" dirty="0"/>
          </a:p>
        </p:txBody>
      </p:sp>
      <p:graphicFrame>
        <p:nvGraphicFramePr>
          <p:cNvPr id="6" name="5 Diagrama"/>
          <p:cNvGraphicFramePr/>
          <p:nvPr>
            <p:extLst>
              <p:ext uri="{D42A27DB-BD31-4B8C-83A1-F6EECF244321}">
                <p14:modId xmlns:p14="http://schemas.microsoft.com/office/powerpoint/2010/main" xmlns="" val="3207543586"/>
              </p:ext>
            </p:extLst>
          </p:nvPr>
        </p:nvGraphicFramePr>
        <p:xfrm>
          <a:off x="323528" y="1772816"/>
          <a:ext cx="828092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71629"/>
          <a:stretch/>
        </p:blipFill>
        <p:spPr bwMode="auto">
          <a:xfrm>
            <a:off x="560060" y="40466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884376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echo\Pictures\NUEVO\FOTOS NUEVAS\DSC_0109.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51520" y="1608136"/>
            <a:ext cx="8640960" cy="506122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title"/>
          </p:nvPr>
        </p:nvSpPr>
        <p:spPr>
          <a:xfrm>
            <a:off x="1619672" y="408372"/>
            <a:ext cx="7067128" cy="1039427"/>
          </a:xfrm>
        </p:spPr>
        <p:txBody>
          <a:bodyPr>
            <a:normAutofit/>
          </a:bodyPr>
          <a:lstStyle/>
          <a:p>
            <a:pPr lvl="0"/>
            <a:r>
              <a:rPr lang="es-EC" dirty="0"/>
              <a:t>OBJETIVO </a:t>
            </a:r>
            <a:r>
              <a:rPr lang="es-EC" dirty="0" smtClean="0"/>
              <a:t>GENERAL</a:t>
            </a:r>
            <a:endParaRPr lang="es-EC" dirty="0"/>
          </a:p>
        </p:txBody>
      </p:sp>
      <p:sp>
        <p:nvSpPr>
          <p:cNvPr id="4" name="3 Marcador de número de diapositiva"/>
          <p:cNvSpPr>
            <a:spLocks noGrp="1"/>
          </p:cNvSpPr>
          <p:nvPr>
            <p:ph type="sldNum" sz="quarter" idx="12"/>
          </p:nvPr>
        </p:nvSpPr>
        <p:spPr>
          <a:xfrm>
            <a:off x="8460432" y="6356350"/>
            <a:ext cx="28803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5</a:t>
            </a:fld>
            <a:endParaRPr lang="es-EC" sz="1600" dirty="0"/>
          </a:p>
        </p:txBody>
      </p:sp>
      <p:sp>
        <p:nvSpPr>
          <p:cNvPr id="9" name="2 Subtítulo"/>
          <p:cNvSpPr txBox="1">
            <a:spLocks/>
          </p:cNvSpPr>
          <p:nvPr/>
        </p:nvSpPr>
        <p:spPr>
          <a:xfrm>
            <a:off x="1092240" y="3068960"/>
            <a:ext cx="7088832" cy="1728192"/>
          </a:xfrm>
          <a:prstGeom prst="rect">
            <a:avLst/>
          </a:prstGeom>
          <a:solidFill>
            <a:schemeClr val="accent1">
              <a:lumMod val="40000"/>
              <a:lumOff val="60000"/>
            </a:schemeClr>
          </a:solidFill>
          <a:effectLst>
            <a:glow rad="228600">
              <a:schemeClr val="accent5">
                <a:satMod val="175000"/>
                <a:alpha val="40000"/>
              </a:schemeClr>
            </a:glow>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C" sz="2400" b="1" dirty="0"/>
              <a:t>Desarrollar una propuesta para la navegación en condiciones climáticas adversas que permita el uso eficiente del sistema de propulsión del Buque Escuela Guayas. </a:t>
            </a:r>
          </a:p>
        </p:txBody>
      </p:sp>
      <p:pic>
        <p:nvPicPr>
          <p:cNvPr id="7" name="Imagen 6"/>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2507158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AGENDA</a:t>
            </a:r>
            <a:endParaRPr lang="es-EC" dirty="0"/>
          </a:p>
        </p:txBody>
      </p:sp>
      <p:sp>
        <p:nvSpPr>
          <p:cNvPr id="5" name="4 Marcador de número de diapositiva"/>
          <p:cNvSpPr>
            <a:spLocks noGrp="1"/>
          </p:cNvSpPr>
          <p:nvPr>
            <p:ph type="sldNum" sz="quarter" idx="12"/>
          </p:nvPr>
        </p:nvSpPr>
        <p:spPr>
          <a:xfrm>
            <a:off x="8676456" y="6381328"/>
            <a:ext cx="298376" cy="365125"/>
          </a:xfrm>
        </p:spPr>
        <p:style>
          <a:lnRef idx="2">
            <a:schemeClr val="accent2"/>
          </a:lnRef>
          <a:fillRef idx="1">
            <a:schemeClr val="lt1"/>
          </a:fillRef>
          <a:effectRef idx="0">
            <a:schemeClr val="accent2"/>
          </a:effectRef>
          <a:fontRef idx="minor">
            <a:schemeClr val="dk1"/>
          </a:fontRef>
        </p:style>
        <p:txBody>
          <a:bodyPr/>
          <a:lstStyle/>
          <a:p>
            <a:fld id="{3336A539-7886-40A2-9F0E-76624C3AAAB3}" type="slidenum">
              <a:rPr lang="es-EC" sz="1600" smtClean="0"/>
              <a:pPr/>
              <a:t>6</a:t>
            </a:fld>
            <a:endParaRPr lang="es-EC" sz="1600" dirty="0"/>
          </a:p>
        </p:txBody>
      </p:sp>
      <p:graphicFrame>
        <p:nvGraphicFramePr>
          <p:cNvPr id="6" name="5 Diagrama"/>
          <p:cNvGraphicFramePr/>
          <p:nvPr>
            <p:extLst>
              <p:ext uri="{D42A27DB-BD31-4B8C-83A1-F6EECF244321}">
                <p14:modId xmlns:p14="http://schemas.microsoft.com/office/powerpoint/2010/main" xmlns="" val="1929462402"/>
              </p:ext>
            </p:extLst>
          </p:nvPr>
        </p:nvGraphicFramePr>
        <p:xfrm>
          <a:off x="323528" y="1772816"/>
          <a:ext cx="828092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71629"/>
          <a:stretch/>
        </p:blipFill>
        <p:spPr bwMode="auto">
          <a:xfrm>
            <a:off x="560060" y="40466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884376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408372"/>
            <a:ext cx="7067128" cy="1039427"/>
          </a:xfrm>
        </p:spPr>
        <p:txBody>
          <a:bodyPr>
            <a:normAutofit/>
          </a:bodyPr>
          <a:lstStyle/>
          <a:p>
            <a:pPr lvl="0"/>
            <a:r>
              <a:rPr lang="es-EC" dirty="0" smtClean="0"/>
              <a:t>Objetivos ESPECÍFICOS</a:t>
            </a:r>
            <a:endParaRPr lang="es-EC" dirty="0"/>
          </a:p>
        </p:txBody>
      </p:sp>
      <p:sp>
        <p:nvSpPr>
          <p:cNvPr id="4" name="3 Marcador de número de diapositiva"/>
          <p:cNvSpPr>
            <a:spLocks noGrp="1"/>
          </p:cNvSpPr>
          <p:nvPr>
            <p:ph type="sldNum" sz="quarter" idx="12"/>
          </p:nvPr>
        </p:nvSpPr>
        <p:spPr>
          <a:xfrm>
            <a:off x="8388424" y="6356350"/>
            <a:ext cx="298376"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7</a:t>
            </a:fld>
            <a:endParaRPr lang="es-EC" sz="1600"/>
          </a:p>
        </p:txBody>
      </p:sp>
      <p:sp>
        <p:nvSpPr>
          <p:cNvPr id="9" name="6 Marcador de contenido"/>
          <p:cNvSpPr txBox="1">
            <a:spLocks/>
          </p:cNvSpPr>
          <p:nvPr/>
        </p:nvSpPr>
        <p:spPr>
          <a:xfrm>
            <a:off x="467544" y="3331468"/>
            <a:ext cx="8229600" cy="129614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endParaRPr lang="es-EC" dirty="0"/>
          </a:p>
        </p:txBody>
      </p:sp>
      <p:sp>
        <p:nvSpPr>
          <p:cNvPr id="10" name="6 Marcador de contenido"/>
          <p:cNvSpPr txBox="1">
            <a:spLocks/>
          </p:cNvSpPr>
          <p:nvPr/>
        </p:nvSpPr>
        <p:spPr>
          <a:xfrm>
            <a:off x="467544" y="4941168"/>
            <a:ext cx="8229600" cy="936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endParaRPr lang="es-EC" dirty="0"/>
          </a:p>
        </p:txBody>
      </p:sp>
      <p:sp>
        <p:nvSpPr>
          <p:cNvPr id="16" name="15 Forma libre"/>
          <p:cNvSpPr/>
          <p:nvPr/>
        </p:nvSpPr>
        <p:spPr>
          <a:xfrm>
            <a:off x="1115615" y="1961756"/>
            <a:ext cx="7344817" cy="1128585"/>
          </a:xfrm>
          <a:custGeom>
            <a:avLst/>
            <a:gdLst>
              <a:gd name="connsiteX0" fmla="*/ 0 w 7344817"/>
              <a:gd name="connsiteY0" fmla="*/ 0 h 1128583"/>
              <a:gd name="connsiteX1" fmla="*/ 6780526 w 7344817"/>
              <a:gd name="connsiteY1" fmla="*/ 0 h 1128583"/>
              <a:gd name="connsiteX2" fmla="*/ 7344817 w 7344817"/>
              <a:gd name="connsiteY2" fmla="*/ 564292 h 1128583"/>
              <a:gd name="connsiteX3" fmla="*/ 6780526 w 7344817"/>
              <a:gd name="connsiteY3" fmla="*/ 1128583 h 1128583"/>
              <a:gd name="connsiteX4" fmla="*/ 0 w 7344817"/>
              <a:gd name="connsiteY4" fmla="*/ 1128583 h 1128583"/>
              <a:gd name="connsiteX5" fmla="*/ 0 w 7344817"/>
              <a:gd name="connsiteY5" fmla="*/ 0 h 112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4817" h="1128583">
                <a:moveTo>
                  <a:pt x="7344817" y="1128582"/>
                </a:moveTo>
                <a:lnTo>
                  <a:pt x="564291" y="1128582"/>
                </a:lnTo>
                <a:lnTo>
                  <a:pt x="0" y="564291"/>
                </a:lnTo>
                <a:lnTo>
                  <a:pt x="564291" y="1"/>
                </a:lnTo>
                <a:lnTo>
                  <a:pt x="7344817" y="1"/>
                </a:lnTo>
                <a:lnTo>
                  <a:pt x="7344817" y="112858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779820" tIns="76201" rIns="142240" bIns="76201" numCol="1" spcCol="1270" anchor="ctr" anchorCtr="0">
            <a:noAutofit/>
          </a:bodyPr>
          <a:lstStyle/>
          <a:p>
            <a:pPr lvl="0" algn="ctr" defTabSz="889000">
              <a:lnSpc>
                <a:spcPct val="90000"/>
              </a:lnSpc>
              <a:spcBef>
                <a:spcPct val="0"/>
              </a:spcBef>
              <a:spcAft>
                <a:spcPct val="35000"/>
              </a:spcAft>
            </a:pPr>
            <a:r>
              <a:rPr lang="es-EC" sz="2000" kern="1200" dirty="0" smtClean="0"/>
              <a:t>Evaluar la información sobre los factores climáticos durante el crucero internacional 2012 segunda fase.</a:t>
            </a:r>
            <a:endParaRPr lang="es-EC" sz="2000" kern="1200" dirty="0"/>
          </a:p>
        </p:txBody>
      </p:sp>
      <p:sp>
        <p:nvSpPr>
          <p:cNvPr id="18" name="17 Forma libre"/>
          <p:cNvSpPr/>
          <p:nvPr/>
        </p:nvSpPr>
        <p:spPr>
          <a:xfrm>
            <a:off x="1115615" y="3427230"/>
            <a:ext cx="7344817" cy="1128585"/>
          </a:xfrm>
          <a:custGeom>
            <a:avLst/>
            <a:gdLst>
              <a:gd name="connsiteX0" fmla="*/ 0 w 7344817"/>
              <a:gd name="connsiteY0" fmla="*/ 0 h 1128583"/>
              <a:gd name="connsiteX1" fmla="*/ 6780526 w 7344817"/>
              <a:gd name="connsiteY1" fmla="*/ 0 h 1128583"/>
              <a:gd name="connsiteX2" fmla="*/ 7344817 w 7344817"/>
              <a:gd name="connsiteY2" fmla="*/ 564292 h 1128583"/>
              <a:gd name="connsiteX3" fmla="*/ 6780526 w 7344817"/>
              <a:gd name="connsiteY3" fmla="*/ 1128583 h 1128583"/>
              <a:gd name="connsiteX4" fmla="*/ 0 w 7344817"/>
              <a:gd name="connsiteY4" fmla="*/ 1128583 h 1128583"/>
              <a:gd name="connsiteX5" fmla="*/ 0 w 7344817"/>
              <a:gd name="connsiteY5" fmla="*/ 0 h 112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4817" h="1128583">
                <a:moveTo>
                  <a:pt x="7344817" y="1128582"/>
                </a:moveTo>
                <a:lnTo>
                  <a:pt x="564291" y="1128582"/>
                </a:lnTo>
                <a:lnTo>
                  <a:pt x="0" y="564291"/>
                </a:lnTo>
                <a:lnTo>
                  <a:pt x="564291" y="1"/>
                </a:lnTo>
                <a:lnTo>
                  <a:pt x="7344817" y="1"/>
                </a:lnTo>
                <a:lnTo>
                  <a:pt x="7344817" y="112858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8842340"/>
              <a:satOff val="-35925"/>
              <a:lumOff val="-7941"/>
              <a:alphaOff val="0"/>
            </a:schemeClr>
          </a:fillRef>
          <a:effectRef idx="1">
            <a:schemeClr val="accent5">
              <a:hueOff val="8842340"/>
              <a:satOff val="-35925"/>
              <a:lumOff val="-7941"/>
              <a:alphaOff val="0"/>
            </a:schemeClr>
          </a:effectRef>
          <a:fontRef idx="minor">
            <a:schemeClr val="dk1"/>
          </a:fontRef>
        </p:style>
        <p:txBody>
          <a:bodyPr spcFirstLastPara="0" vert="horz" wrap="square" lIns="779820" tIns="76201" rIns="142240" bIns="76201" numCol="1" spcCol="1270" anchor="ctr" anchorCtr="0">
            <a:noAutofit/>
          </a:bodyPr>
          <a:lstStyle/>
          <a:p>
            <a:pPr lvl="0" algn="ctr" defTabSz="889000">
              <a:lnSpc>
                <a:spcPct val="90000"/>
              </a:lnSpc>
              <a:spcBef>
                <a:spcPct val="0"/>
              </a:spcBef>
              <a:spcAft>
                <a:spcPct val="35000"/>
              </a:spcAft>
            </a:pPr>
            <a:r>
              <a:rPr lang="es-EC" sz="2000" kern="1200" dirty="0" smtClean="0"/>
              <a:t>Identificar los parámetros más importantes en la operación del sistema de propulsión del Buque Escuela Guayas. </a:t>
            </a:r>
            <a:endParaRPr lang="es-EC" sz="2000" kern="1200" dirty="0"/>
          </a:p>
        </p:txBody>
      </p:sp>
      <p:sp>
        <p:nvSpPr>
          <p:cNvPr id="19" name="18 Elipse"/>
          <p:cNvSpPr/>
          <p:nvPr/>
        </p:nvSpPr>
        <p:spPr>
          <a:xfrm>
            <a:off x="683562" y="1985734"/>
            <a:ext cx="1128583" cy="1128583"/>
          </a:xfrm>
          <a:prstGeom prst="ellipse">
            <a:avLst/>
          </a:prstGeom>
          <a:blipFill>
            <a:blip r:embed="rId2" cstate="print">
              <a:extLst>
                <a:ext uri="{28A0092B-C50C-407E-A947-70E740481C1C}">
                  <a14:useLocalDpi xmlns:a14="http://schemas.microsoft.com/office/drawing/2010/main" xmlns="" val="0"/>
                </a:ext>
              </a:extLst>
            </a:blip>
            <a:srcRect/>
            <a:stretch>
              <a:fillRect t="-15000" b="-15000"/>
            </a:stretch>
          </a:blipFill>
        </p:spPr>
        <p:style>
          <a:lnRef idx="1">
            <a:schemeClr val="lt1">
              <a:hueOff val="0"/>
              <a:satOff val="0"/>
              <a:lumOff val="0"/>
              <a:alphaOff val="0"/>
            </a:schemeClr>
          </a:lnRef>
          <a:fillRef idx="1">
            <a:scrgbClr r="0" g="0" b="0"/>
          </a:fillRef>
          <a:effectRef idx="1">
            <a:schemeClr val="accent5">
              <a:tint val="50000"/>
              <a:hueOff val="9054546"/>
              <a:satOff val="-33292"/>
              <a:lumOff val="-3469"/>
              <a:alphaOff val="0"/>
            </a:schemeClr>
          </a:effectRef>
          <a:fontRef idx="minor">
            <a:schemeClr val="lt1">
              <a:hueOff val="0"/>
              <a:satOff val="0"/>
              <a:lumOff val="0"/>
              <a:alphaOff val="0"/>
            </a:schemeClr>
          </a:fontRef>
        </p:style>
      </p:sp>
      <p:sp>
        <p:nvSpPr>
          <p:cNvPr id="20" name="19 Forma libre"/>
          <p:cNvSpPr/>
          <p:nvPr/>
        </p:nvSpPr>
        <p:spPr>
          <a:xfrm>
            <a:off x="1115615" y="4892704"/>
            <a:ext cx="7344817" cy="1128584"/>
          </a:xfrm>
          <a:custGeom>
            <a:avLst/>
            <a:gdLst>
              <a:gd name="connsiteX0" fmla="*/ 0 w 7344817"/>
              <a:gd name="connsiteY0" fmla="*/ 0 h 1128583"/>
              <a:gd name="connsiteX1" fmla="*/ 6780526 w 7344817"/>
              <a:gd name="connsiteY1" fmla="*/ 0 h 1128583"/>
              <a:gd name="connsiteX2" fmla="*/ 7344817 w 7344817"/>
              <a:gd name="connsiteY2" fmla="*/ 564292 h 1128583"/>
              <a:gd name="connsiteX3" fmla="*/ 6780526 w 7344817"/>
              <a:gd name="connsiteY3" fmla="*/ 1128583 h 1128583"/>
              <a:gd name="connsiteX4" fmla="*/ 0 w 7344817"/>
              <a:gd name="connsiteY4" fmla="*/ 1128583 h 1128583"/>
              <a:gd name="connsiteX5" fmla="*/ 0 w 7344817"/>
              <a:gd name="connsiteY5" fmla="*/ 0 h 112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4817" h="1128583">
                <a:moveTo>
                  <a:pt x="7344817" y="1128582"/>
                </a:moveTo>
                <a:lnTo>
                  <a:pt x="564291" y="1128582"/>
                </a:lnTo>
                <a:lnTo>
                  <a:pt x="0" y="564291"/>
                </a:lnTo>
                <a:lnTo>
                  <a:pt x="564291" y="1"/>
                </a:lnTo>
                <a:lnTo>
                  <a:pt x="7344817" y="1"/>
                </a:lnTo>
                <a:lnTo>
                  <a:pt x="7344817" y="112858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17684680"/>
              <a:satOff val="-71851"/>
              <a:lumOff val="-15882"/>
              <a:alphaOff val="0"/>
            </a:schemeClr>
          </a:fillRef>
          <a:effectRef idx="1">
            <a:schemeClr val="accent5">
              <a:hueOff val="17684680"/>
              <a:satOff val="-71851"/>
              <a:lumOff val="-15882"/>
              <a:alphaOff val="0"/>
            </a:schemeClr>
          </a:effectRef>
          <a:fontRef idx="minor">
            <a:schemeClr val="dk1"/>
          </a:fontRef>
        </p:style>
        <p:txBody>
          <a:bodyPr spcFirstLastPara="0" vert="horz" wrap="square" lIns="779820" tIns="76201" rIns="142240" bIns="76200" numCol="1" spcCol="1270" anchor="ctr" anchorCtr="0">
            <a:noAutofit/>
          </a:bodyPr>
          <a:lstStyle/>
          <a:p>
            <a:pPr lvl="0" algn="ctr" defTabSz="889000">
              <a:lnSpc>
                <a:spcPct val="90000"/>
              </a:lnSpc>
              <a:spcBef>
                <a:spcPct val="0"/>
              </a:spcBef>
              <a:spcAft>
                <a:spcPct val="35000"/>
              </a:spcAft>
            </a:pPr>
            <a:r>
              <a:rPr lang="es-EC" sz="2000" kern="1200" dirty="0" smtClean="0"/>
              <a:t>Analizar las condiciones climáticas adversas que influyeron en la navegación Lisboa - La Guaira.</a:t>
            </a:r>
            <a:endParaRPr lang="es-EC" sz="2000" kern="1200" dirty="0"/>
          </a:p>
        </p:txBody>
      </p:sp>
      <p:sp>
        <p:nvSpPr>
          <p:cNvPr id="21" name="20 Elipse"/>
          <p:cNvSpPr/>
          <p:nvPr/>
        </p:nvSpPr>
        <p:spPr>
          <a:xfrm>
            <a:off x="683563" y="4892705"/>
            <a:ext cx="1128583" cy="1128583"/>
          </a:xfrm>
          <a:prstGeom prst="ellipse">
            <a:avLst/>
          </a:prstGeom>
          <a:blipFill>
            <a:blip r:embed="rId3" cstate="print">
              <a:extLst>
                <a:ext uri="{28A0092B-C50C-407E-A947-70E740481C1C}">
                  <a14:useLocalDpi xmlns:a14="http://schemas.microsoft.com/office/drawing/2010/main" xmlns="" val="0"/>
                </a:ext>
              </a:extLst>
            </a:blip>
            <a:srcRect/>
            <a:stretch>
              <a:fillRect t="-15000" b="-15000"/>
            </a:stretch>
          </a:blipFill>
        </p:spPr>
        <p:style>
          <a:lnRef idx="1">
            <a:schemeClr val="lt1">
              <a:hueOff val="0"/>
              <a:satOff val="0"/>
              <a:lumOff val="0"/>
              <a:alphaOff val="0"/>
            </a:schemeClr>
          </a:lnRef>
          <a:fillRef idx="1">
            <a:scrgbClr r="0" g="0" b="0"/>
          </a:fillRef>
          <a:effectRef idx="1">
            <a:schemeClr val="accent5">
              <a:tint val="50000"/>
              <a:hueOff val="18109092"/>
              <a:satOff val="-66584"/>
              <a:lumOff val="-6937"/>
              <a:alphaOff val="0"/>
            </a:schemeClr>
          </a:effectRef>
          <a:fontRef idx="minor">
            <a:schemeClr val="lt1">
              <a:hueOff val="0"/>
              <a:satOff val="0"/>
              <a:lumOff val="0"/>
              <a:alphaOff val="0"/>
            </a:schemeClr>
          </a:fontRef>
        </p:style>
      </p:sp>
      <p:sp>
        <p:nvSpPr>
          <p:cNvPr id="17" name="16 Elipse"/>
          <p:cNvSpPr/>
          <p:nvPr/>
        </p:nvSpPr>
        <p:spPr>
          <a:xfrm>
            <a:off x="683568" y="3427230"/>
            <a:ext cx="1128583" cy="1128583"/>
          </a:xfrm>
          <a:prstGeom prst="ellipse">
            <a:avLst/>
          </a:prstGeom>
          <a:blipFill>
            <a:blip r:embed="rId4" cstate="print">
              <a:extLst>
                <a:ext uri="{28A0092B-C50C-407E-A947-70E740481C1C}">
                  <a14:useLocalDpi xmlns:a14="http://schemas.microsoft.com/office/drawing/2010/main" xmlns="" val="0"/>
                </a:ext>
              </a:extLst>
            </a:blip>
            <a:srcRect/>
            <a:stretch>
              <a:fillRect t="-15000" b="-15000"/>
            </a:stretch>
          </a:blipFill>
        </p:spPr>
        <p:style>
          <a:lnRef idx="1">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sp>
      <p:pic>
        <p:nvPicPr>
          <p:cNvPr id="13" name="Imagen 6"/>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535885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par>
                                <p:cTn id="24" presetID="14" presetClass="entr" presetSubtype="1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AGENDA</a:t>
            </a:r>
            <a:endParaRPr lang="es-EC" dirty="0"/>
          </a:p>
        </p:txBody>
      </p:sp>
      <p:sp>
        <p:nvSpPr>
          <p:cNvPr id="5" name="4 Marcador de número de diapositiva"/>
          <p:cNvSpPr>
            <a:spLocks noGrp="1"/>
          </p:cNvSpPr>
          <p:nvPr>
            <p:ph type="sldNum" sz="quarter" idx="12"/>
          </p:nvPr>
        </p:nvSpPr>
        <p:spPr>
          <a:xfrm>
            <a:off x="8676456" y="6381328"/>
            <a:ext cx="298376" cy="365125"/>
          </a:xfrm>
        </p:spPr>
        <p:style>
          <a:lnRef idx="2">
            <a:schemeClr val="accent2"/>
          </a:lnRef>
          <a:fillRef idx="1">
            <a:schemeClr val="lt1"/>
          </a:fillRef>
          <a:effectRef idx="0">
            <a:schemeClr val="accent2"/>
          </a:effectRef>
          <a:fontRef idx="minor">
            <a:schemeClr val="dk1"/>
          </a:fontRef>
        </p:style>
        <p:txBody>
          <a:bodyPr/>
          <a:lstStyle/>
          <a:p>
            <a:fld id="{3336A539-7886-40A2-9F0E-76624C3AAAB3}" type="slidenum">
              <a:rPr lang="es-EC" sz="1600" smtClean="0"/>
              <a:pPr/>
              <a:t>8</a:t>
            </a:fld>
            <a:endParaRPr lang="es-EC" sz="1600" dirty="0"/>
          </a:p>
        </p:txBody>
      </p:sp>
      <p:graphicFrame>
        <p:nvGraphicFramePr>
          <p:cNvPr id="6" name="5 Diagrama"/>
          <p:cNvGraphicFramePr/>
          <p:nvPr>
            <p:extLst>
              <p:ext uri="{D42A27DB-BD31-4B8C-83A1-F6EECF244321}">
                <p14:modId xmlns:p14="http://schemas.microsoft.com/office/powerpoint/2010/main" xmlns="" val="1435503636"/>
              </p:ext>
            </p:extLst>
          </p:nvPr>
        </p:nvGraphicFramePr>
        <p:xfrm>
          <a:off x="323528" y="1772816"/>
          <a:ext cx="828092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71629"/>
          <a:stretch/>
        </p:blipFill>
        <p:spPr bwMode="auto">
          <a:xfrm>
            <a:off x="560060" y="40466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884376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Sistema de </a:t>
            </a:r>
            <a:br>
              <a:rPr lang="es-EC" dirty="0" smtClean="0"/>
            </a:br>
            <a:r>
              <a:rPr lang="es-EC" dirty="0" smtClean="0"/>
              <a:t>propulsión principal</a:t>
            </a:r>
            <a:endParaRPr lang="es-EC" dirty="0"/>
          </a:p>
        </p:txBody>
      </p:sp>
      <p:sp>
        <p:nvSpPr>
          <p:cNvPr id="6" name="5 Marcador de número de diapositiva"/>
          <p:cNvSpPr>
            <a:spLocks noGrp="1"/>
          </p:cNvSpPr>
          <p:nvPr>
            <p:ph type="sldNum" sz="quarter" idx="12"/>
          </p:nvPr>
        </p:nvSpPr>
        <p:spPr>
          <a:xfrm>
            <a:off x="8244408" y="6356350"/>
            <a:ext cx="442392" cy="3651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lstStyle/>
          <a:p>
            <a:fld id="{3336A539-7886-40A2-9F0E-76624C3AAAB3}" type="slidenum">
              <a:rPr lang="es-EC" sz="1600"/>
              <a:pPr/>
              <a:t>9</a:t>
            </a:fld>
            <a:endParaRPr lang="es-EC" sz="1600" dirty="0"/>
          </a:p>
        </p:txBody>
      </p:sp>
      <p:sp>
        <p:nvSpPr>
          <p:cNvPr id="4" name="3 Forma libre"/>
          <p:cNvSpPr/>
          <p:nvPr/>
        </p:nvSpPr>
        <p:spPr>
          <a:xfrm>
            <a:off x="474884" y="2194653"/>
            <a:ext cx="2194275" cy="1316565"/>
          </a:xfrm>
          <a:custGeom>
            <a:avLst/>
            <a:gdLst>
              <a:gd name="connsiteX0" fmla="*/ 0 w 2194275"/>
              <a:gd name="connsiteY0" fmla="*/ 131657 h 1316565"/>
              <a:gd name="connsiteX1" fmla="*/ 131657 w 2194275"/>
              <a:gd name="connsiteY1" fmla="*/ 0 h 1316565"/>
              <a:gd name="connsiteX2" fmla="*/ 2062619 w 2194275"/>
              <a:gd name="connsiteY2" fmla="*/ 0 h 1316565"/>
              <a:gd name="connsiteX3" fmla="*/ 2194276 w 2194275"/>
              <a:gd name="connsiteY3" fmla="*/ 131657 h 1316565"/>
              <a:gd name="connsiteX4" fmla="*/ 2194275 w 2194275"/>
              <a:gd name="connsiteY4" fmla="*/ 1184909 h 1316565"/>
              <a:gd name="connsiteX5" fmla="*/ 2062618 w 2194275"/>
              <a:gd name="connsiteY5" fmla="*/ 1316566 h 1316565"/>
              <a:gd name="connsiteX6" fmla="*/ 131657 w 2194275"/>
              <a:gd name="connsiteY6" fmla="*/ 1316565 h 1316565"/>
              <a:gd name="connsiteX7" fmla="*/ 0 w 2194275"/>
              <a:gd name="connsiteY7" fmla="*/ 1184908 h 1316565"/>
              <a:gd name="connsiteX8" fmla="*/ 0 w 2194275"/>
              <a:gd name="connsiteY8" fmla="*/ 131657 h 131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275" h="1316565">
                <a:moveTo>
                  <a:pt x="0" y="131657"/>
                </a:moveTo>
                <a:cubicBezTo>
                  <a:pt x="0" y="58945"/>
                  <a:pt x="58945" y="0"/>
                  <a:pt x="131657" y="0"/>
                </a:cubicBezTo>
                <a:lnTo>
                  <a:pt x="2062619" y="0"/>
                </a:lnTo>
                <a:cubicBezTo>
                  <a:pt x="2135331" y="0"/>
                  <a:pt x="2194276" y="58945"/>
                  <a:pt x="2194276" y="131657"/>
                </a:cubicBezTo>
                <a:cubicBezTo>
                  <a:pt x="2194276" y="482741"/>
                  <a:pt x="2194275" y="833825"/>
                  <a:pt x="2194275" y="1184909"/>
                </a:cubicBezTo>
                <a:cubicBezTo>
                  <a:pt x="2194275" y="1257621"/>
                  <a:pt x="2135330" y="1316566"/>
                  <a:pt x="2062618" y="1316566"/>
                </a:cubicBezTo>
                <a:lnTo>
                  <a:pt x="131657" y="1316565"/>
                </a:lnTo>
                <a:cubicBezTo>
                  <a:pt x="58945" y="1316565"/>
                  <a:pt x="0" y="1257620"/>
                  <a:pt x="0" y="1184908"/>
                </a:cubicBezTo>
                <a:lnTo>
                  <a:pt x="0" y="131657"/>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001" tIns="130001" rIns="130001" bIns="130001" numCol="1" spcCol="1270" anchor="ctr" anchorCtr="0">
            <a:noAutofit/>
          </a:bodyPr>
          <a:lstStyle/>
          <a:p>
            <a:pPr lvl="0" algn="ctr" defTabSz="1066800">
              <a:lnSpc>
                <a:spcPct val="90000"/>
              </a:lnSpc>
              <a:spcBef>
                <a:spcPct val="0"/>
              </a:spcBef>
              <a:spcAft>
                <a:spcPct val="35000"/>
              </a:spcAft>
            </a:pPr>
            <a:r>
              <a:rPr lang="es-EC" sz="2400" kern="1200" dirty="0" smtClean="0"/>
              <a:t>MOTOR O MÁQUINA PRINCIPAL</a:t>
            </a:r>
            <a:endParaRPr lang="es-EC" sz="2400" kern="1200" dirty="0"/>
          </a:p>
        </p:txBody>
      </p:sp>
      <p:sp>
        <p:nvSpPr>
          <p:cNvPr id="9" name="8 Forma libre"/>
          <p:cNvSpPr/>
          <p:nvPr/>
        </p:nvSpPr>
        <p:spPr>
          <a:xfrm>
            <a:off x="2888587" y="2580845"/>
            <a:ext cx="465186" cy="544180"/>
          </a:xfrm>
          <a:custGeom>
            <a:avLst/>
            <a:gdLst>
              <a:gd name="connsiteX0" fmla="*/ 0 w 465186"/>
              <a:gd name="connsiteY0" fmla="*/ 108836 h 544180"/>
              <a:gd name="connsiteX1" fmla="*/ 232593 w 465186"/>
              <a:gd name="connsiteY1" fmla="*/ 108836 h 544180"/>
              <a:gd name="connsiteX2" fmla="*/ 232593 w 465186"/>
              <a:gd name="connsiteY2" fmla="*/ 0 h 544180"/>
              <a:gd name="connsiteX3" fmla="*/ 465186 w 465186"/>
              <a:gd name="connsiteY3" fmla="*/ 272090 h 544180"/>
              <a:gd name="connsiteX4" fmla="*/ 232593 w 465186"/>
              <a:gd name="connsiteY4" fmla="*/ 544180 h 544180"/>
              <a:gd name="connsiteX5" fmla="*/ 232593 w 465186"/>
              <a:gd name="connsiteY5" fmla="*/ 435344 h 544180"/>
              <a:gd name="connsiteX6" fmla="*/ 0 w 465186"/>
              <a:gd name="connsiteY6" fmla="*/ 435344 h 544180"/>
              <a:gd name="connsiteX7" fmla="*/ 0 w 465186"/>
              <a:gd name="connsiteY7" fmla="*/ 108836 h 54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186" h="544180">
                <a:moveTo>
                  <a:pt x="0" y="108836"/>
                </a:moveTo>
                <a:lnTo>
                  <a:pt x="232593" y="108836"/>
                </a:lnTo>
                <a:lnTo>
                  <a:pt x="232593" y="0"/>
                </a:lnTo>
                <a:lnTo>
                  <a:pt x="465186" y="272090"/>
                </a:lnTo>
                <a:lnTo>
                  <a:pt x="232593" y="544180"/>
                </a:lnTo>
                <a:lnTo>
                  <a:pt x="232593" y="435344"/>
                </a:lnTo>
                <a:lnTo>
                  <a:pt x="0" y="435344"/>
                </a:lnTo>
                <a:lnTo>
                  <a:pt x="0" y="10883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8836" rIns="139556" bIns="108836" numCol="1" spcCol="1270" anchor="ctr" anchorCtr="0">
            <a:noAutofit/>
          </a:bodyPr>
          <a:lstStyle/>
          <a:p>
            <a:pPr lvl="0" algn="ctr" defTabSz="1022350">
              <a:lnSpc>
                <a:spcPct val="90000"/>
              </a:lnSpc>
              <a:spcBef>
                <a:spcPct val="0"/>
              </a:spcBef>
              <a:spcAft>
                <a:spcPct val="35000"/>
              </a:spcAft>
            </a:pPr>
            <a:endParaRPr lang="es-EC" sz="2300" kern="1200"/>
          </a:p>
        </p:txBody>
      </p:sp>
      <p:sp>
        <p:nvSpPr>
          <p:cNvPr id="10" name="9 Forma libre"/>
          <p:cNvSpPr/>
          <p:nvPr/>
        </p:nvSpPr>
        <p:spPr>
          <a:xfrm>
            <a:off x="3546869" y="2194653"/>
            <a:ext cx="2194275" cy="1316565"/>
          </a:xfrm>
          <a:custGeom>
            <a:avLst/>
            <a:gdLst>
              <a:gd name="connsiteX0" fmla="*/ 0 w 2194275"/>
              <a:gd name="connsiteY0" fmla="*/ 131657 h 1316565"/>
              <a:gd name="connsiteX1" fmla="*/ 131657 w 2194275"/>
              <a:gd name="connsiteY1" fmla="*/ 0 h 1316565"/>
              <a:gd name="connsiteX2" fmla="*/ 2062619 w 2194275"/>
              <a:gd name="connsiteY2" fmla="*/ 0 h 1316565"/>
              <a:gd name="connsiteX3" fmla="*/ 2194276 w 2194275"/>
              <a:gd name="connsiteY3" fmla="*/ 131657 h 1316565"/>
              <a:gd name="connsiteX4" fmla="*/ 2194275 w 2194275"/>
              <a:gd name="connsiteY4" fmla="*/ 1184909 h 1316565"/>
              <a:gd name="connsiteX5" fmla="*/ 2062618 w 2194275"/>
              <a:gd name="connsiteY5" fmla="*/ 1316566 h 1316565"/>
              <a:gd name="connsiteX6" fmla="*/ 131657 w 2194275"/>
              <a:gd name="connsiteY6" fmla="*/ 1316565 h 1316565"/>
              <a:gd name="connsiteX7" fmla="*/ 0 w 2194275"/>
              <a:gd name="connsiteY7" fmla="*/ 1184908 h 1316565"/>
              <a:gd name="connsiteX8" fmla="*/ 0 w 2194275"/>
              <a:gd name="connsiteY8" fmla="*/ 131657 h 131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275" h="1316565">
                <a:moveTo>
                  <a:pt x="0" y="131657"/>
                </a:moveTo>
                <a:cubicBezTo>
                  <a:pt x="0" y="58945"/>
                  <a:pt x="58945" y="0"/>
                  <a:pt x="131657" y="0"/>
                </a:cubicBezTo>
                <a:lnTo>
                  <a:pt x="2062619" y="0"/>
                </a:lnTo>
                <a:cubicBezTo>
                  <a:pt x="2135331" y="0"/>
                  <a:pt x="2194276" y="58945"/>
                  <a:pt x="2194276" y="131657"/>
                </a:cubicBezTo>
                <a:cubicBezTo>
                  <a:pt x="2194276" y="482741"/>
                  <a:pt x="2194275" y="833825"/>
                  <a:pt x="2194275" y="1184909"/>
                </a:cubicBezTo>
                <a:cubicBezTo>
                  <a:pt x="2194275" y="1257621"/>
                  <a:pt x="2135330" y="1316566"/>
                  <a:pt x="2062618" y="1316566"/>
                </a:cubicBezTo>
                <a:lnTo>
                  <a:pt x="131657" y="1316565"/>
                </a:lnTo>
                <a:cubicBezTo>
                  <a:pt x="58945" y="1316565"/>
                  <a:pt x="0" y="1257620"/>
                  <a:pt x="0" y="1184908"/>
                </a:cubicBezTo>
                <a:lnTo>
                  <a:pt x="0" y="131657"/>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001" tIns="130001" rIns="130001" bIns="130001" numCol="1" spcCol="1270" anchor="ctr" anchorCtr="0">
            <a:noAutofit/>
          </a:bodyPr>
          <a:lstStyle/>
          <a:p>
            <a:pPr lvl="0" algn="ctr" defTabSz="1066800">
              <a:lnSpc>
                <a:spcPct val="90000"/>
              </a:lnSpc>
              <a:spcBef>
                <a:spcPct val="0"/>
              </a:spcBef>
              <a:spcAft>
                <a:spcPct val="35000"/>
              </a:spcAft>
            </a:pPr>
            <a:r>
              <a:rPr lang="es-EC" sz="2400" kern="1200" dirty="0" smtClean="0"/>
              <a:t>LINEA DE EJES</a:t>
            </a:r>
            <a:endParaRPr lang="es-EC" sz="2400" kern="1200" dirty="0"/>
          </a:p>
        </p:txBody>
      </p:sp>
      <p:sp>
        <p:nvSpPr>
          <p:cNvPr id="11" name="10 Forma libre"/>
          <p:cNvSpPr/>
          <p:nvPr/>
        </p:nvSpPr>
        <p:spPr>
          <a:xfrm>
            <a:off x="5960572" y="2580845"/>
            <a:ext cx="465186" cy="544180"/>
          </a:xfrm>
          <a:custGeom>
            <a:avLst/>
            <a:gdLst>
              <a:gd name="connsiteX0" fmla="*/ 0 w 465186"/>
              <a:gd name="connsiteY0" fmla="*/ 108836 h 544180"/>
              <a:gd name="connsiteX1" fmla="*/ 232593 w 465186"/>
              <a:gd name="connsiteY1" fmla="*/ 108836 h 544180"/>
              <a:gd name="connsiteX2" fmla="*/ 232593 w 465186"/>
              <a:gd name="connsiteY2" fmla="*/ 0 h 544180"/>
              <a:gd name="connsiteX3" fmla="*/ 465186 w 465186"/>
              <a:gd name="connsiteY3" fmla="*/ 272090 h 544180"/>
              <a:gd name="connsiteX4" fmla="*/ 232593 w 465186"/>
              <a:gd name="connsiteY4" fmla="*/ 544180 h 544180"/>
              <a:gd name="connsiteX5" fmla="*/ 232593 w 465186"/>
              <a:gd name="connsiteY5" fmla="*/ 435344 h 544180"/>
              <a:gd name="connsiteX6" fmla="*/ 0 w 465186"/>
              <a:gd name="connsiteY6" fmla="*/ 435344 h 544180"/>
              <a:gd name="connsiteX7" fmla="*/ 0 w 465186"/>
              <a:gd name="connsiteY7" fmla="*/ 108836 h 54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186" h="544180">
                <a:moveTo>
                  <a:pt x="0" y="108836"/>
                </a:moveTo>
                <a:lnTo>
                  <a:pt x="232593" y="108836"/>
                </a:lnTo>
                <a:lnTo>
                  <a:pt x="232593" y="0"/>
                </a:lnTo>
                <a:lnTo>
                  <a:pt x="465186" y="272090"/>
                </a:lnTo>
                <a:lnTo>
                  <a:pt x="232593" y="544180"/>
                </a:lnTo>
                <a:lnTo>
                  <a:pt x="232593" y="435344"/>
                </a:lnTo>
                <a:lnTo>
                  <a:pt x="0" y="435344"/>
                </a:lnTo>
                <a:lnTo>
                  <a:pt x="0" y="10883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8836" rIns="139556" bIns="108836" numCol="1" spcCol="1270" anchor="ctr" anchorCtr="0">
            <a:noAutofit/>
          </a:bodyPr>
          <a:lstStyle/>
          <a:p>
            <a:pPr lvl="0" algn="ctr" defTabSz="1022350">
              <a:lnSpc>
                <a:spcPct val="90000"/>
              </a:lnSpc>
              <a:spcBef>
                <a:spcPct val="0"/>
              </a:spcBef>
              <a:spcAft>
                <a:spcPct val="35000"/>
              </a:spcAft>
            </a:pPr>
            <a:endParaRPr lang="es-EC" sz="2300" kern="1200"/>
          </a:p>
        </p:txBody>
      </p:sp>
      <p:sp>
        <p:nvSpPr>
          <p:cNvPr id="12" name="11 Forma libre"/>
          <p:cNvSpPr/>
          <p:nvPr/>
        </p:nvSpPr>
        <p:spPr>
          <a:xfrm>
            <a:off x="6618855" y="2194653"/>
            <a:ext cx="2194275" cy="1316565"/>
          </a:xfrm>
          <a:custGeom>
            <a:avLst/>
            <a:gdLst>
              <a:gd name="connsiteX0" fmla="*/ 0 w 2194275"/>
              <a:gd name="connsiteY0" fmla="*/ 131657 h 1316565"/>
              <a:gd name="connsiteX1" fmla="*/ 131657 w 2194275"/>
              <a:gd name="connsiteY1" fmla="*/ 0 h 1316565"/>
              <a:gd name="connsiteX2" fmla="*/ 2062619 w 2194275"/>
              <a:gd name="connsiteY2" fmla="*/ 0 h 1316565"/>
              <a:gd name="connsiteX3" fmla="*/ 2194276 w 2194275"/>
              <a:gd name="connsiteY3" fmla="*/ 131657 h 1316565"/>
              <a:gd name="connsiteX4" fmla="*/ 2194275 w 2194275"/>
              <a:gd name="connsiteY4" fmla="*/ 1184909 h 1316565"/>
              <a:gd name="connsiteX5" fmla="*/ 2062618 w 2194275"/>
              <a:gd name="connsiteY5" fmla="*/ 1316566 h 1316565"/>
              <a:gd name="connsiteX6" fmla="*/ 131657 w 2194275"/>
              <a:gd name="connsiteY6" fmla="*/ 1316565 h 1316565"/>
              <a:gd name="connsiteX7" fmla="*/ 0 w 2194275"/>
              <a:gd name="connsiteY7" fmla="*/ 1184908 h 1316565"/>
              <a:gd name="connsiteX8" fmla="*/ 0 w 2194275"/>
              <a:gd name="connsiteY8" fmla="*/ 131657 h 131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275" h="1316565">
                <a:moveTo>
                  <a:pt x="0" y="131657"/>
                </a:moveTo>
                <a:cubicBezTo>
                  <a:pt x="0" y="58945"/>
                  <a:pt x="58945" y="0"/>
                  <a:pt x="131657" y="0"/>
                </a:cubicBezTo>
                <a:lnTo>
                  <a:pt x="2062619" y="0"/>
                </a:lnTo>
                <a:cubicBezTo>
                  <a:pt x="2135331" y="0"/>
                  <a:pt x="2194276" y="58945"/>
                  <a:pt x="2194276" y="131657"/>
                </a:cubicBezTo>
                <a:cubicBezTo>
                  <a:pt x="2194276" y="482741"/>
                  <a:pt x="2194275" y="833825"/>
                  <a:pt x="2194275" y="1184909"/>
                </a:cubicBezTo>
                <a:cubicBezTo>
                  <a:pt x="2194275" y="1257621"/>
                  <a:pt x="2135330" y="1316566"/>
                  <a:pt x="2062618" y="1316566"/>
                </a:cubicBezTo>
                <a:lnTo>
                  <a:pt x="131657" y="1316565"/>
                </a:lnTo>
                <a:cubicBezTo>
                  <a:pt x="58945" y="1316565"/>
                  <a:pt x="0" y="1257620"/>
                  <a:pt x="0" y="1184908"/>
                </a:cubicBezTo>
                <a:lnTo>
                  <a:pt x="0" y="131657"/>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001" tIns="130001" rIns="130001" bIns="130001" numCol="1" spcCol="1270" anchor="ctr" anchorCtr="0">
            <a:noAutofit/>
          </a:bodyPr>
          <a:lstStyle/>
          <a:p>
            <a:pPr lvl="0" algn="ctr" defTabSz="1066800">
              <a:lnSpc>
                <a:spcPct val="90000"/>
              </a:lnSpc>
              <a:spcBef>
                <a:spcPct val="0"/>
              </a:spcBef>
              <a:spcAft>
                <a:spcPct val="35000"/>
              </a:spcAft>
            </a:pPr>
            <a:r>
              <a:rPr lang="es-EC" sz="2400" kern="1200" dirty="0" smtClean="0"/>
              <a:t>HÉLICE</a:t>
            </a:r>
            <a:endParaRPr lang="es-EC" sz="2400" kern="1200" dirty="0"/>
          </a:p>
        </p:txBody>
      </p:sp>
      <p:pic>
        <p:nvPicPr>
          <p:cNvPr id="2050" name="Imagen 19" descr="slide-1-638"/>
          <p:cNvPicPr>
            <a:picLocks noChangeAspect="1" noChangeArrowheads="1"/>
          </p:cNvPicPr>
          <p:nvPr/>
        </p:nvPicPr>
        <p:blipFill>
          <a:blip r:embed="rId2" cstate="print">
            <a:lum bright="-20000" contrast="40000"/>
            <a:extLst>
              <a:ext uri="{28A0092B-C50C-407E-A947-70E740481C1C}">
                <a14:useLocalDpi xmlns:a14="http://schemas.microsoft.com/office/drawing/2010/main" xmlns="" val="0"/>
              </a:ext>
            </a:extLst>
          </a:blip>
          <a:srcRect l="13220" t="42212" r="10509" b="16479"/>
          <a:stretch>
            <a:fillRect/>
          </a:stretch>
        </p:blipFill>
        <p:spPr bwMode="auto">
          <a:xfrm>
            <a:off x="1763688" y="4221088"/>
            <a:ext cx="5328592" cy="21686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grpSp>
        <p:nvGrpSpPr>
          <p:cNvPr id="15" name="14 Grupo"/>
          <p:cNvGrpSpPr/>
          <p:nvPr/>
        </p:nvGrpSpPr>
        <p:grpSpPr>
          <a:xfrm>
            <a:off x="1572021" y="1556792"/>
            <a:ext cx="6360368" cy="4912320"/>
            <a:chOff x="1463822" y="2045072"/>
            <a:chExt cx="6360368" cy="4912320"/>
          </a:xfrm>
        </p:grpSpPr>
        <p:graphicFrame>
          <p:nvGraphicFramePr>
            <p:cNvPr id="13" name="12 Diagrama"/>
            <p:cNvGraphicFramePr/>
            <p:nvPr>
              <p:extLst>
                <p:ext uri="{D42A27DB-BD31-4B8C-83A1-F6EECF244321}">
                  <p14:modId xmlns:p14="http://schemas.microsoft.com/office/powerpoint/2010/main" xmlns="" val="3057371930"/>
                </p:ext>
              </p:extLst>
            </p:nvPr>
          </p:nvGraphicFramePr>
          <p:xfrm>
            <a:off x="1463822" y="2045072"/>
            <a:ext cx="6360368"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13 CuadroTexto"/>
            <p:cNvSpPr txBox="1"/>
            <p:nvPr/>
          </p:nvSpPr>
          <p:spPr>
            <a:xfrm>
              <a:off x="3121180" y="2698709"/>
              <a:ext cx="2619964" cy="369332"/>
            </a:xfrm>
            <a:prstGeom prst="rect">
              <a:avLst/>
            </a:prstGeom>
            <a:noFill/>
          </p:spPr>
          <p:txBody>
            <a:bodyPr wrap="square" rtlCol="0">
              <a:spAutoFit/>
            </a:bodyPr>
            <a:lstStyle/>
            <a:p>
              <a:r>
                <a:rPr lang="es-EC" dirty="0" smtClean="0"/>
                <a:t>CATERPILLAR 3508B</a:t>
              </a:r>
              <a:endParaRPr lang="es-EC" dirty="0"/>
            </a:p>
          </p:txBody>
        </p:sp>
      </p:grpSp>
      <p:pic>
        <p:nvPicPr>
          <p:cNvPr id="1026" name="Imagen 205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825063" y="3066585"/>
            <a:ext cx="5205842" cy="313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Imagen 6"/>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r="71629"/>
          <a:stretch/>
        </p:blipFill>
        <p:spPr bwMode="auto">
          <a:xfrm>
            <a:off x="560060" y="405284"/>
            <a:ext cx="1275636" cy="1095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889163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ipe(down)">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026"/>
                                        </p:tgtEl>
                                        <p:attrNameLst>
                                          <p:attrName>ppt_x</p:attrName>
                                        </p:attrNameLst>
                                      </p:cBhvr>
                                      <p:tavLst>
                                        <p:tav tm="0">
                                          <p:val>
                                            <p:strVal val="ppt_x"/>
                                          </p:val>
                                        </p:tav>
                                        <p:tav tm="100000">
                                          <p:val>
                                            <p:strVal val="ppt_x"/>
                                          </p:val>
                                        </p:tav>
                                      </p:tavLst>
                                    </p:anim>
                                    <p:anim calcmode="lin" valueType="num">
                                      <p:cBhvr additive="base">
                                        <p:cTn id="23" dur="500"/>
                                        <p:tgtEl>
                                          <p:spTgt spid="1026"/>
                                        </p:tgtEl>
                                        <p:attrNameLst>
                                          <p:attrName>ppt_y</p:attrName>
                                        </p:attrNameLst>
                                      </p:cBhvr>
                                      <p:tavLst>
                                        <p:tav tm="0">
                                          <p:val>
                                            <p:strVal val="ppt_y"/>
                                          </p:val>
                                        </p:tav>
                                        <p:tav tm="100000">
                                          <p:val>
                                            <p:strVal val="1+ppt_h/2"/>
                                          </p:val>
                                        </p:tav>
                                      </p:tavLst>
                                    </p:anim>
                                    <p:set>
                                      <p:cBhvr>
                                        <p:cTn id="24" dur="1" fill="hold">
                                          <p:stCondLst>
                                            <p:cond delay="499"/>
                                          </p:stCondLst>
                                        </p:cTn>
                                        <p:tgtEl>
                                          <p:spTgt spid="10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050"/>
                                        </p:tgtEl>
                                        <p:attrNameLst>
                                          <p:attrName>style.visibility</p:attrName>
                                        </p:attrNameLst>
                                      </p:cBhvr>
                                      <p:to>
                                        <p:strVal val="visible"/>
                                      </p:to>
                                    </p:set>
                                    <p:animEffect transition="in" filter="wipe(down)">
                                      <p:cBhvr>
                                        <p:cTn id="5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4013</TotalTime>
  <Words>1280</Words>
  <Application>Microsoft Office PowerPoint</Application>
  <PresentationFormat>Presentación en pantalla (4:3)</PresentationFormat>
  <Paragraphs>362</Paragraphs>
  <Slides>33</Slides>
  <Notes>12</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Boticario</vt:lpstr>
      <vt:lpstr>DEPARTAMENTO DE SEGURIDAD Y DEFENSA CARRERA LICENCIATURA EN CIENCIAS NAVALES </vt:lpstr>
      <vt:lpstr>AGENDA</vt:lpstr>
      <vt:lpstr>INTRODUCCIÓN</vt:lpstr>
      <vt:lpstr>AGENDA</vt:lpstr>
      <vt:lpstr>OBJETIVO GENERAL</vt:lpstr>
      <vt:lpstr>AGENDA</vt:lpstr>
      <vt:lpstr>Objetivos ESPECÍFICOS</vt:lpstr>
      <vt:lpstr>AGENDA</vt:lpstr>
      <vt:lpstr>Sistema de  propulsión principal</vt:lpstr>
      <vt:lpstr>AGENDA</vt:lpstr>
      <vt:lpstr>PARÁMETROS DE OPERACIÓN DE LA  MAQUINA PRINCIPAL DEL BESGUA</vt:lpstr>
      <vt:lpstr>AGENDA</vt:lpstr>
      <vt:lpstr>FENÓMENOS METEOROLÓGICOS  </vt:lpstr>
      <vt:lpstr>AGENDA</vt:lpstr>
      <vt:lpstr>Síntesis de la encuesta</vt:lpstr>
      <vt:lpstr>AGENDA</vt:lpstr>
      <vt:lpstr>propuesta</vt:lpstr>
      <vt:lpstr>propuesta</vt:lpstr>
      <vt:lpstr>propuesta</vt:lpstr>
      <vt:lpstr>propuesta</vt:lpstr>
      <vt:lpstr>propuesta</vt:lpstr>
      <vt:lpstr>propuesta</vt:lpstr>
      <vt:lpstr>propuesta</vt:lpstr>
      <vt:lpstr>propuesta</vt:lpstr>
      <vt:lpstr>propuesta</vt:lpstr>
      <vt:lpstr>propuesta</vt:lpstr>
      <vt:lpstr>AGENDA</vt:lpstr>
      <vt:lpstr>CONCLUSIONES</vt:lpstr>
      <vt:lpstr>CONCLUSIONES</vt:lpstr>
      <vt:lpstr>AGENDA</vt:lpstr>
      <vt:lpstr>RECOMENDACIONES</vt:lpstr>
      <vt:lpstr>RECOMENDACIONES</vt:lpstr>
      <vt:lpstr>Diapositiva 33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ARMADA DEL ECUADOR UNIVERSIDAD NAVAL COMANDANTE RAFAEL MORÁN VALVERDE</dc:title>
  <dc:creator>Necho</dc:creator>
  <cp:lastModifiedBy>Tanyita</cp:lastModifiedBy>
  <cp:revision>126</cp:revision>
  <dcterms:created xsi:type="dcterms:W3CDTF">2013-11-19T16:02:53Z</dcterms:created>
  <dcterms:modified xsi:type="dcterms:W3CDTF">2014-03-12T17:01:53Z</dcterms:modified>
</cp:coreProperties>
</file>