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9" r:id="rId4"/>
    <p:sldId id="260" r:id="rId5"/>
    <p:sldId id="285"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86" r:id="rId23"/>
    <p:sldId id="287" r:id="rId24"/>
    <p:sldId id="288" r:id="rId25"/>
    <p:sldId id="289" r:id="rId26"/>
    <p:sldId id="279" r:id="rId27"/>
    <p:sldId id="280" r:id="rId28"/>
    <p:sldId id="281" r:id="rId29"/>
    <p:sldId id="282" r:id="rId30"/>
    <p:sldId id="283" r:id="rId31"/>
    <p:sldId id="284"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Jenny\Escritorio\Libro1.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9188575094382165"/>
          <c:y val="5.6593498644093389E-2"/>
          <c:w val="0.75698079072994673"/>
          <c:h val="0.77993552769897234"/>
        </c:manualLayout>
      </c:layout>
      <c:bar3DChart>
        <c:barDir val="col"/>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Hoja1!$A$3:$A$5</c:f>
              <c:strCache>
                <c:ptCount val="3"/>
                <c:pt idx="0">
                  <c:v>SI</c:v>
                </c:pt>
                <c:pt idx="1">
                  <c:v>NO</c:v>
                </c:pt>
                <c:pt idx="2">
                  <c:v>A VECES</c:v>
                </c:pt>
              </c:strCache>
            </c:strRef>
          </c:cat>
          <c:val>
            <c:numRef>
              <c:f>Hoja1!$B$3:$B$5</c:f>
              <c:numCache>
                <c:formatCode>0%</c:formatCode>
                <c:ptCount val="3"/>
                <c:pt idx="0">
                  <c:v>0.9</c:v>
                </c:pt>
                <c:pt idx="1">
                  <c:v>2.0000000000000011E-2</c:v>
                </c:pt>
                <c:pt idx="2">
                  <c:v>8.0000000000000043E-2</c:v>
                </c:pt>
              </c:numCache>
            </c:numRef>
          </c:val>
        </c:ser>
        <c:dLbls>
          <c:showLegendKey val="0"/>
          <c:showVal val="0"/>
          <c:showCatName val="0"/>
          <c:showSerName val="0"/>
          <c:showPercent val="0"/>
          <c:showBubbleSize val="0"/>
        </c:dLbls>
        <c:gapWidth val="95"/>
        <c:gapDepth val="95"/>
        <c:shape val="cylinder"/>
        <c:axId val="66835584"/>
        <c:axId val="66837120"/>
        <c:axId val="0"/>
      </c:bar3DChart>
      <c:catAx>
        <c:axId val="66835584"/>
        <c:scaling>
          <c:orientation val="minMax"/>
        </c:scaling>
        <c:delete val="0"/>
        <c:axPos val="b"/>
        <c:majorTickMark val="none"/>
        <c:minorTickMark val="none"/>
        <c:tickLblPos val="nextTo"/>
        <c:crossAx val="66837120"/>
        <c:crosses val="autoZero"/>
        <c:auto val="1"/>
        <c:lblAlgn val="ctr"/>
        <c:lblOffset val="100"/>
        <c:noMultiLvlLbl val="0"/>
      </c:catAx>
      <c:valAx>
        <c:axId val="66837120"/>
        <c:scaling>
          <c:orientation val="minMax"/>
        </c:scaling>
        <c:delete val="0"/>
        <c:axPos val="l"/>
        <c:majorGridlines/>
        <c:numFmt formatCode="0%" sourceLinked="1"/>
        <c:majorTickMark val="none"/>
        <c:minorTickMark val="none"/>
        <c:tickLblPos val="nextTo"/>
        <c:crossAx val="66835584"/>
        <c:crosses val="autoZero"/>
        <c:crossBetween val="between"/>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Hoja1!$A$3:$A$5</c:f>
              <c:strCache>
                <c:ptCount val="3"/>
                <c:pt idx="0">
                  <c:v>DIARIO</c:v>
                </c:pt>
                <c:pt idx="1">
                  <c:v>SEMANAL</c:v>
                </c:pt>
                <c:pt idx="2">
                  <c:v>QUINCENAL</c:v>
                </c:pt>
              </c:strCache>
            </c:strRef>
          </c:cat>
          <c:val>
            <c:numRef>
              <c:f>Hoja1!$B$3:$B$5</c:f>
              <c:numCache>
                <c:formatCode>0%</c:formatCode>
                <c:ptCount val="3"/>
                <c:pt idx="0">
                  <c:v>0.11</c:v>
                </c:pt>
                <c:pt idx="1">
                  <c:v>0.84000000000000064</c:v>
                </c:pt>
                <c:pt idx="2">
                  <c:v>0.05</c:v>
                </c:pt>
              </c:numCache>
            </c:numRef>
          </c:val>
        </c:ser>
        <c:dLbls>
          <c:showLegendKey val="0"/>
          <c:showVal val="0"/>
          <c:showCatName val="0"/>
          <c:showSerName val="0"/>
          <c:showPercent val="0"/>
          <c:showBubbleSize val="0"/>
        </c:dLbls>
        <c:gapWidth val="95"/>
        <c:gapDepth val="95"/>
        <c:shape val="cylinder"/>
        <c:axId val="114106368"/>
        <c:axId val="114107904"/>
        <c:axId val="0"/>
      </c:bar3DChart>
      <c:catAx>
        <c:axId val="114106368"/>
        <c:scaling>
          <c:orientation val="minMax"/>
        </c:scaling>
        <c:delete val="0"/>
        <c:axPos val="b"/>
        <c:majorTickMark val="none"/>
        <c:minorTickMark val="none"/>
        <c:tickLblPos val="nextTo"/>
        <c:crossAx val="114107904"/>
        <c:crosses val="autoZero"/>
        <c:auto val="1"/>
        <c:lblAlgn val="ctr"/>
        <c:lblOffset val="100"/>
        <c:noMultiLvlLbl val="0"/>
      </c:catAx>
      <c:valAx>
        <c:axId val="114107904"/>
        <c:scaling>
          <c:orientation val="minMax"/>
        </c:scaling>
        <c:delete val="0"/>
        <c:axPos val="l"/>
        <c:majorGridlines/>
        <c:numFmt formatCode="0%" sourceLinked="1"/>
        <c:majorTickMark val="none"/>
        <c:minorTickMark val="none"/>
        <c:tickLblPos val="nextTo"/>
        <c:crossAx val="114106368"/>
        <c:crosses val="autoZero"/>
        <c:crossBetween val="between"/>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Hoja1!$A$3:$A$5</c:f>
              <c:strCache>
                <c:ptCount val="3"/>
                <c:pt idx="0">
                  <c:v>SI</c:v>
                </c:pt>
                <c:pt idx="1">
                  <c:v>NO</c:v>
                </c:pt>
                <c:pt idx="2">
                  <c:v>A VECES</c:v>
                </c:pt>
              </c:strCache>
            </c:strRef>
          </c:cat>
          <c:val>
            <c:numRef>
              <c:f>Hoja1!$B$3:$B$5</c:f>
              <c:numCache>
                <c:formatCode>0%</c:formatCode>
                <c:ptCount val="3"/>
                <c:pt idx="0">
                  <c:v>0.90999999999999992</c:v>
                </c:pt>
                <c:pt idx="1">
                  <c:v>0.05</c:v>
                </c:pt>
                <c:pt idx="2">
                  <c:v>4.0000000000000022E-2</c:v>
                </c:pt>
              </c:numCache>
            </c:numRef>
          </c:val>
        </c:ser>
        <c:dLbls>
          <c:showLegendKey val="0"/>
          <c:showVal val="0"/>
          <c:showCatName val="0"/>
          <c:showSerName val="0"/>
          <c:showPercent val="0"/>
          <c:showBubbleSize val="0"/>
        </c:dLbls>
        <c:gapWidth val="95"/>
        <c:gapDepth val="95"/>
        <c:shape val="cylinder"/>
        <c:axId val="114199168"/>
        <c:axId val="114205056"/>
        <c:axId val="0"/>
      </c:bar3DChart>
      <c:catAx>
        <c:axId val="114199168"/>
        <c:scaling>
          <c:orientation val="minMax"/>
        </c:scaling>
        <c:delete val="0"/>
        <c:axPos val="b"/>
        <c:majorTickMark val="none"/>
        <c:minorTickMark val="none"/>
        <c:tickLblPos val="nextTo"/>
        <c:crossAx val="114205056"/>
        <c:crosses val="autoZero"/>
        <c:auto val="1"/>
        <c:lblAlgn val="ctr"/>
        <c:lblOffset val="100"/>
        <c:noMultiLvlLbl val="0"/>
      </c:catAx>
      <c:valAx>
        <c:axId val="114205056"/>
        <c:scaling>
          <c:orientation val="minMax"/>
        </c:scaling>
        <c:delete val="0"/>
        <c:axPos val="l"/>
        <c:majorGridlines/>
        <c:numFmt formatCode="0%" sourceLinked="1"/>
        <c:majorTickMark val="none"/>
        <c:minorTickMark val="none"/>
        <c:tickLblPos val="nextTo"/>
        <c:crossAx val="114199168"/>
        <c:crosses val="autoZero"/>
        <c:crossBetween val="between"/>
      </c:valAx>
      <c:dTable>
        <c:showHorzBorder val="1"/>
        <c:showVertBorder val="1"/>
        <c:showOutline val="1"/>
        <c:showKeys val="1"/>
      </c:dTable>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3d1" qsCatId="3D" csTypeId="urn:microsoft.com/office/officeart/2005/8/colors/accent1_3" csCatId="accent1" phldr="1"/>
      <dgm:spPr/>
      <dgm:t>
        <a:bodyPr/>
        <a:lstStyle/>
        <a:p>
          <a:endParaRPr lang="es-ES"/>
        </a:p>
      </dgm:t>
    </dgm:pt>
    <dgm:pt modelId="{74EE5CD8-078F-4590-BF9C-A341A294A016}">
      <dgm:prSet phldrT="[Text]" custT="1"/>
      <dgm:spPr/>
      <dgm:t>
        <a:bodyPr/>
        <a:lstStyle/>
        <a:p>
          <a:endParaRPr lang="es-ES" sz="4400" dirty="0"/>
        </a:p>
      </dgm:t>
    </dgm:pt>
    <dgm:pt modelId="{BB568D76-3363-43D3-B00C-3359A643216C}" type="parTrans" cxnId="{F40F9561-0D4C-44CF-91EF-A92B1DBDE44B}">
      <dgm:prSet/>
      <dgm:spPr/>
      <dgm:t>
        <a:bodyPr/>
        <a:lstStyle/>
        <a:p>
          <a:endParaRPr lang="es-ES" sz="3200"/>
        </a:p>
      </dgm:t>
    </dgm:pt>
    <dgm:pt modelId="{CF9FB981-E6ED-4440-AC98-4E4E2ABA2C55}" type="sibTrans" cxnId="{F40F9561-0D4C-44CF-91EF-A92B1DBDE44B}">
      <dgm:prSet/>
      <dgm:spPr/>
      <dgm:t>
        <a:bodyPr/>
        <a:lstStyle/>
        <a:p>
          <a:endParaRPr lang="es-ES" sz="3200"/>
        </a:p>
      </dgm:t>
    </dgm:pt>
    <dgm:pt modelId="{AA046201-5C4D-445E-BF0B-5C6D2B0A1945}">
      <dgm:prSet phldrT="[Text]" custT="1"/>
      <dgm:spPr/>
      <dgm:t>
        <a:bodyPr/>
        <a:lstStyle/>
        <a:p>
          <a:endParaRPr lang="es-ES" sz="4400" dirty="0"/>
        </a:p>
      </dgm:t>
    </dgm:pt>
    <dgm:pt modelId="{FE92FC33-5E0F-4302-9E80-A69E8ACDDE56}" type="parTrans" cxnId="{B8AF1086-D7BE-446F-9133-738B599E9A7D}">
      <dgm:prSet/>
      <dgm:spPr/>
      <dgm:t>
        <a:bodyPr/>
        <a:lstStyle/>
        <a:p>
          <a:endParaRPr lang="es-ES" sz="3200"/>
        </a:p>
      </dgm:t>
    </dgm:pt>
    <dgm:pt modelId="{40767EFF-7D52-4469-ACEE-7D28E67337E2}" type="sibTrans" cxnId="{B8AF1086-D7BE-446F-9133-738B599E9A7D}">
      <dgm:prSet/>
      <dgm:spPr/>
      <dgm:t>
        <a:bodyPr/>
        <a:lstStyle/>
        <a:p>
          <a:endParaRPr lang="es-ES" sz="3200"/>
        </a:p>
      </dgm:t>
    </dgm:pt>
    <dgm:pt modelId="{C59269D0-92A5-481C-BA64-727AFB0DD545}">
      <dgm:prSet phldrT="[Text]" custT="1"/>
      <dgm:spPr/>
      <dgm:t>
        <a:bodyPr/>
        <a:lstStyle/>
        <a:p>
          <a:r>
            <a:rPr lang="es-EC" sz="3200" dirty="0" smtClean="0"/>
            <a:t>Conocimiento muy limitado de las Comunicaciones Navales</a:t>
          </a:r>
          <a:endParaRPr lang="es-E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s-ES" sz="3200"/>
        </a:p>
      </dgm:t>
    </dgm:pt>
    <dgm:pt modelId="{266DE8E8-1339-41C4-B9A7-6148496C7FA9}" type="sibTrans" cxnId="{9071FB3B-D26B-4384-BD1A-80C12C62D02C}">
      <dgm:prSet/>
      <dgm:spPr/>
      <dgm:t>
        <a:bodyPr/>
        <a:lstStyle/>
        <a:p>
          <a:endParaRPr lang="es-ES" sz="3200"/>
        </a:p>
      </dgm:t>
    </dgm:pt>
    <dgm:pt modelId="{D1776C8F-2B10-4075-8DF7-7F65AB725ED5}">
      <dgm:prSet phldrT="[Text]" custT="1"/>
      <dgm:spPr/>
      <dgm:t>
        <a:bodyPr/>
        <a:lstStyle/>
        <a:p>
          <a:endParaRPr lang="es-ES" sz="4400" dirty="0"/>
        </a:p>
      </dgm:t>
    </dgm:pt>
    <dgm:pt modelId="{7291E740-3E17-41B3-99D3-1D67AE37CC3F}" type="parTrans" cxnId="{7077B78D-FCDC-4519-8416-DC357ACD5043}">
      <dgm:prSet/>
      <dgm:spPr/>
      <dgm:t>
        <a:bodyPr/>
        <a:lstStyle/>
        <a:p>
          <a:endParaRPr lang="es-ES" sz="3200"/>
        </a:p>
      </dgm:t>
    </dgm:pt>
    <dgm:pt modelId="{88B75C29-8054-417D-BCE3-878A55118F6D}" type="sibTrans" cxnId="{7077B78D-FCDC-4519-8416-DC357ACD5043}">
      <dgm:prSet/>
      <dgm:spPr/>
      <dgm:t>
        <a:bodyPr/>
        <a:lstStyle/>
        <a:p>
          <a:endParaRPr lang="es-ES" sz="3200"/>
        </a:p>
      </dgm:t>
    </dgm:pt>
    <dgm:pt modelId="{6BE4E373-0656-4EDC-821E-BE09C952B1F6}">
      <dgm:prSet phldrT="[Text]" custT="1"/>
      <dgm:spPr/>
      <dgm:t>
        <a:bodyPr/>
        <a:lstStyle/>
        <a:p>
          <a:r>
            <a:rPr lang="es-EC" sz="3200" dirty="0" smtClean="0"/>
            <a:t>Los Guardiamarinas puedan mejorar su desempeño durante los Cruceros de instrucción. </a:t>
          </a:r>
          <a:endParaRPr lang="es-ES" sz="3200" dirty="0"/>
        </a:p>
      </dgm:t>
    </dgm:pt>
    <dgm:pt modelId="{34218063-BF94-4304-99BD-B3F7BA4D3C8F}" type="parTrans" cxnId="{119690D4-400B-468B-8BA0-5C9C9E2AFEAF}">
      <dgm:prSet/>
      <dgm:spPr/>
      <dgm:t>
        <a:bodyPr/>
        <a:lstStyle/>
        <a:p>
          <a:endParaRPr lang="es-ES" sz="3200"/>
        </a:p>
      </dgm:t>
    </dgm:pt>
    <dgm:pt modelId="{E17B9BF1-2948-497F-8EC7-3BF734D839DB}" type="sibTrans" cxnId="{119690D4-400B-468B-8BA0-5C9C9E2AFEAF}">
      <dgm:prSet/>
      <dgm:spPr/>
      <dgm:t>
        <a:bodyPr/>
        <a:lstStyle/>
        <a:p>
          <a:endParaRPr lang="es-ES" sz="3200"/>
        </a:p>
      </dgm:t>
    </dgm:pt>
    <dgm:pt modelId="{1E4D3931-0DBD-4211-A24A-6AF364284B1E}">
      <dgm:prSet phldrT="[Text]" custT="1"/>
      <dgm:spPr/>
      <dgm:t>
        <a:bodyPr/>
        <a:lstStyle/>
        <a:p>
          <a:pPr marL="280988" indent="-280988"/>
          <a:r>
            <a:rPr lang="es-EC" sz="3200" dirty="0" smtClean="0"/>
            <a:t>Períodos de embarque los Guardiamarinas. </a:t>
          </a:r>
          <a:endParaRPr lang="es-E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s-ES" sz="3200"/>
        </a:p>
      </dgm:t>
    </dgm:pt>
    <dgm:pt modelId="{FC93695B-FD0E-4353-B1FD-4328F4386DEC}" type="parTrans" cxnId="{63E4D827-0083-4625-9FD6-043D8D32091E}">
      <dgm:prSet/>
      <dgm:spPr/>
      <dgm:t>
        <a:bodyPr/>
        <a:lstStyle/>
        <a:p>
          <a:endParaRPr lang="es-E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s-ES"/>
        </a:p>
      </dgm:t>
    </dgm:pt>
    <dgm:pt modelId="{C4407577-18A2-46E0-8805-2838042EB67A}" type="pres">
      <dgm:prSet presAssocID="{74EE5CD8-078F-4590-BF9C-A341A294A016}" presName="linNode" presStyleCnt="0"/>
      <dgm:spPr/>
      <dgm:t>
        <a:bodyPr/>
        <a:lstStyle/>
        <a:p>
          <a:endParaRPr lang="es-E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s-E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s-ES"/>
        </a:p>
      </dgm:t>
    </dgm:pt>
    <dgm:pt modelId="{AB8574CC-D4F2-4555-AEE3-F4EE58B11D03}" type="pres">
      <dgm:prSet presAssocID="{CF9FB981-E6ED-4440-AC98-4E4E2ABA2C55}" presName="sp" presStyleCnt="0"/>
      <dgm:spPr/>
      <dgm:t>
        <a:bodyPr/>
        <a:lstStyle/>
        <a:p>
          <a:endParaRPr lang="es-ES"/>
        </a:p>
      </dgm:t>
    </dgm:pt>
    <dgm:pt modelId="{85B8F607-FDD8-476A-ADBE-E1250824F294}" type="pres">
      <dgm:prSet presAssocID="{AA046201-5C4D-445E-BF0B-5C6D2B0A1945}" presName="linNode" presStyleCnt="0"/>
      <dgm:spPr/>
      <dgm:t>
        <a:bodyPr/>
        <a:lstStyle/>
        <a:p>
          <a:endParaRPr lang="es-E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s-ES"/>
        </a:p>
      </dgm:t>
    </dgm:pt>
    <dgm:pt modelId="{B37A5355-225B-4C6F-AED7-6C620F99EECC}" type="pres">
      <dgm:prSet presAssocID="{AA046201-5C4D-445E-BF0B-5C6D2B0A1945}" presName="descendantText" presStyleLbl="alignAccFollowNode1" presStyleIdx="1" presStyleCnt="3" custScaleX="259632" custScaleY="142883">
        <dgm:presLayoutVars>
          <dgm:bulletEnabled val="1"/>
        </dgm:presLayoutVars>
      </dgm:prSet>
      <dgm:spPr>
        <a:prstGeom prst="rect">
          <a:avLst/>
        </a:prstGeom>
      </dgm:spPr>
      <dgm:t>
        <a:bodyPr/>
        <a:lstStyle/>
        <a:p>
          <a:endParaRPr lang="es-ES"/>
        </a:p>
      </dgm:t>
    </dgm:pt>
    <dgm:pt modelId="{5ACAA866-A8A8-4183-97B5-CEEAB1525C60}" type="pres">
      <dgm:prSet presAssocID="{40767EFF-7D52-4469-ACEE-7D28E67337E2}" presName="sp" presStyleCnt="0"/>
      <dgm:spPr/>
      <dgm:t>
        <a:bodyPr/>
        <a:lstStyle/>
        <a:p>
          <a:endParaRPr lang="es-ES"/>
        </a:p>
      </dgm:t>
    </dgm:pt>
    <dgm:pt modelId="{477213BE-9E91-4950-8451-7F60796F47F4}" type="pres">
      <dgm:prSet presAssocID="{D1776C8F-2B10-4075-8DF7-7F65AB725ED5}" presName="linNode" presStyleCnt="0"/>
      <dgm:spPr/>
      <dgm:t>
        <a:bodyPr/>
        <a:lstStyle/>
        <a:p>
          <a:endParaRPr lang="es-ES"/>
        </a:p>
      </dgm:t>
    </dgm:pt>
    <dgm:pt modelId="{F5034101-5B7D-4FE7-B47A-5A48CF39606B}" type="pres">
      <dgm:prSet presAssocID="{D1776C8F-2B10-4075-8DF7-7F65AB725ED5}" presName="parentText" presStyleLbl="node1" presStyleIdx="2" presStyleCnt="3" custLinFactNeighborX="-3197" custLinFactNeighborY="3887">
        <dgm:presLayoutVars>
          <dgm:chMax val="1"/>
          <dgm:bulletEnabled val="1"/>
        </dgm:presLayoutVars>
      </dgm:prSet>
      <dgm:spPr>
        <a:prstGeom prst="roundRect">
          <a:avLst/>
        </a:prstGeom>
      </dgm:spPr>
      <dgm:t>
        <a:bodyPr/>
        <a:lstStyle/>
        <a:p>
          <a:endParaRPr lang="es-ES"/>
        </a:p>
      </dgm:t>
    </dgm:pt>
    <dgm:pt modelId="{C7C3E6FD-D83F-4BDA-907E-B5EE041DA931}" type="pres">
      <dgm:prSet presAssocID="{D1776C8F-2B10-4075-8DF7-7F65AB725ED5}" presName="descendantText" presStyleLbl="alignAccFollowNode1" presStyleIdx="2" presStyleCnt="3" custScaleX="259632" custScaleY="144148">
        <dgm:presLayoutVars>
          <dgm:bulletEnabled val="1"/>
        </dgm:presLayoutVars>
      </dgm:prSet>
      <dgm:spPr>
        <a:prstGeom prst="rect">
          <a:avLst/>
        </a:prstGeom>
      </dgm:spPr>
      <dgm:t>
        <a:bodyPr/>
        <a:lstStyle/>
        <a:p>
          <a:endParaRPr lang="es-E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A5D82F29-5B9D-43A8-8438-F8AAFD6221EE}" type="presOf" srcId="{F6FEADD9-F67D-41F5-BA4C-3C84956E7F46}" destId="{AAE7A1E6-6847-453D-B55B-8A82BF138C1D}" srcOrd="0" destOrd="0" presId="urn:microsoft.com/office/officeart/2005/8/layout/vList5"/>
    <dgm:cxn modelId="{085E8504-07A9-4277-9840-92AC2050D975}" type="presOf" srcId="{1E4D3931-0DBD-4211-A24A-6AF364284B1E}" destId="{D54B1729-BC98-42C1-9C6C-D65DCBA4358F}" srcOrd="0" destOrd="0" presId="urn:microsoft.com/office/officeart/2005/8/layout/vList5"/>
    <dgm:cxn modelId="{AA04342A-FE6D-49C8-BB3E-3178A9844BC5}"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63E4D827-0083-4625-9FD6-043D8D32091E}" srcId="{74EE5CD8-078F-4590-BF9C-A341A294A016}" destId="{1E4D3931-0DBD-4211-A24A-6AF364284B1E}" srcOrd="0" destOrd="0" parTransId="{FC93695B-FD0E-4353-B1FD-4328F4386DEC}" sibTransId="{CADAA3D9-7C63-4729-85B0-64C8AF644EEF}"/>
    <dgm:cxn modelId="{58B77D25-6C06-4C1D-AD7A-0EB9DFBF11CE}" type="presOf" srcId="{6BE4E373-0656-4EDC-821E-BE09C952B1F6}" destId="{C7C3E6FD-D83F-4BDA-907E-B5EE041DA931}" srcOrd="0" destOrd="0" presId="urn:microsoft.com/office/officeart/2005/8/layout/vList5"/>
    <dgm:cxn modelId="{9C6D4C33-1E29-4442-A7E5-5B8FBE6E125F}" type="presOf" srcId="{74EE5CD8-078F-4590-BF9C-A341A294A016}" destId="{7E429971-BC57-430F-BB25-C0574E5E39E3}" srcOrd="0" destOrd="0" presId="urn:microsoft.com/office/officeart/2005/8/layout/vList5"/>
    <dgm:cxn modelId="{AC36C704-EE2D-4DE5-A02F-530E5760660F}" type="presOf" srcId="{AA046201-5C4D-445E-BF0B-5C6D2B0A1945}" destId="{C04276DC-EE64-470A-B8BC-09067B8045FA}" srcOrd="0" destOrd="0" presId="urn:microsoft.com/office/officeart/2005/8/layout/vList5"/>
    <dgm:cxn modelId="{4FBAD9E9-F2A8-447D-B7D4-713F0215C88C}" type="presOf" srcId="{D1776C8F-2B10-4075-8DF7-7F65AB725ED5}" destId="{F5034101-5B7D-4FE7-B47A-5A48CF39606B}" srcOrd="0" destOrd="0" presId="urn:microsoft.com/office/officeart/2005/8/layout/vList5"/>
    <dgm:cxn modelId="{F61AD6C7-858D-40AF-BC78-C96F42BB0CA5}" type="presParOf" srcId="{AAE7A1E6-6847-453D-B55B-8A82BF138C1D}" destId="{C4407577-18A2-46E0-8805-2838042EB67A}" srcOrd="0" destOrd="0" presId="urn:microsoft.com/office/officeart/2005/8/layout/vList5"/>
    <dgm:cxn modelId="{836C922F-07F6-47EA-A5ED-C940DC6F094D}" type="presParOf" srcId="{C4407577-18A2-46E0-8805-2838042EB67A}" destId="{7E429971-BC57-430F-BB25-C0574E5E39E3}" srcOrd="0" destOrd="0" presId="urn:microsoft.com/office/officeart/2005/8/layout/vList5"/>
    <dgm:cxn modelId="{7FD90318-274C-4B3A-BE2B-E53DD8F96DC8}" type="presParOf" srcId="{C4407577-18A2-46E0-8805-2838042EB67A}" destId="{D54B1729-BC98-42C1-9C6C-D65DCBA4358F}" srcOrd="1" destOrd="0" presId="urn:microsoft.com/office/officeart/2005/8/layout/vList5"/>
    <dgm:cxn modelId="{52921BA6-B068-4253-988C-5E6ECF1FB8E1}" type="presParOf" srcId="{AAE7A1E6-6847-453D-B55B-8A82BF138C1D}" destId="{AB8574CC-D4F2-4555-AEE3-F4EE58B11D03}" srcOrd="1" destOrd="0" presId="urn:microsoft.com/office/officeart/2005/8/layout/vList5"/>
    <dgm:cxn modelId="{807A2060-1BFB-4F24-B7CA-DD39DB85277B}" type="presParOf" srcId="{AAE7A1E6-6847-453D-B55B-8A82BF138C1D}" destId="{85B8F607-FDD8-476A-ADBE-E1250824F294}" srcOrd="2" destOrd="0" presId="urn:microsoft.com/office/officeart/2005/8/layout/vList5"/>
    <dgm:cxn modelId="{D64225F6-E6E6-41C6-B76F-BE3CA9F35F4D}" type="presParOf" srcId="{85B8F607-FDD8-476A-ADBE-E1250824F294}" destId="{C04276DC-EE64-470A-B8BC-09067B8045FA}" srcOrd="0" destOrd="0" presId="urn:microsoft.com/office/officeart/2005/8/layout/vList5"/>
    <dgm:cxn modelId="{7B42EA9A-A238-4389-85D1-18EC4BB9B0BB}" type="presParOf" srcId="{85B8F607-FDD8-476A-ADBE-E1250824F294}" destId="{B37A5355-225B-4C6F-AED7-6C620F99EECC}" srcOrd="1" destOrd="0" presId="urn:microsoft.com/office/officeart/2005/8/layout/vList5"/>
    <dgm:cxn modelId="{76B94CE1-A6EE-4281-A5B7-A98B4B415790}" type="presParOf" srcId="{AAE7A1E6-6847-453D-B55B-8A82BF138C1D}" destId="{5ACAA866-A8A8-4183-97B5-CEEAB1525C60}" srcOrd="3" destOrd="0" presId="urn:microsoft.com/office/officeart/2005/8/layout/vList5"/>
    <dgm:cxn modelId="{00A25066-05B9-48DB-A3E3-6AB3E9A3405A}" type="presParOf" srcId="{AAE7A1E6-6847-453D-B55B-8A82BF138C1D}" destId="{477213BE-9E91-4950-8451-7F60796F47F4}" srcOrd="4" destOrd="0" presId="urn:microsoft.com/office/officeart/2005/8/layout/vList5"/>
    <dgm:cxn modelId="{AB44A38A-FC42-448F-B933-49886DED125C}" type="presParOf" srcId="{477213BE-9E91-4950-8451-7F60796F47F4}" destId="{F5034101-5B7D-4FE7-B47A-5A48CF39606B}" srcOrd="0" destOrd="0" presId="urn:microsoft.com/office/officeart/2005/8/layout/vList5"/>
    <dgm:cxn modelId="{286DFDB8-872D-42CA-94B1-444FF7F3B694}"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E74C9D-2F0A-49D5-BEDC-0821E383FDFF}"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s-EC"/>
        </a:p>
      </dgm:t>
    </dgm:pt>
    <dgm:pt modelId="{18152699-6740-4A55-A561-9EC866047D75}">
      <dgm:prSet phldrT="[Texto]"/>
      <dgm:spPr/>
      <dgm:t>
        <a:bodyPr/>
        <a:lstStyle/>
        <a:p>
          <a:r>
            <a:rPr lang="es-EC" dirty="0" smtClean="0"/>
            <a:t>Preventivo </a:t>
          </a:r>
          <a:endParaRPr lang="es-EC" dirty="0"/>
        </a:p>
      </dgm:t>
    </dgm:pt>
    <dgm:pt modelId="{5D57E369-1531-496A-8AC5-44234E05B6C2}" type="parTrans" cxnId="{26CA6272-B41D-46D4-8F58-65FA527D19EA}">
      <dgm:prSet/>
      <dgm:spPr/>
      <dgm:t>
        <a:bodyPr/>
        <a:lstStyle/>
        <a:p>
          <a:endParaRPr lang="es-EC"/>
        </a:p>
      </dgm:t>
    </dgm:pt>
    <dgm:pt modelId="{87199FEB-ADA9-4F57-890F-92B96FCF6B09}" type="sibTrans" cxnId="{26CA6272-B41D-46D4-8F58-65FA527D19EA}">
      <dgm:prSet/>
      <dgm:spPr/>
      <dgm:t>
        <a:bodyPr/>
        <a:lstStyle/>
        <a:p>
          <a:endParaRPr lang="es-EC"/>
        </a:p>
      </dgm:t>
    </dgm:pt>
    <dgm:pt modelId="{A13CB216-4D66-4E26-964C-A7F20A5B87D6}">
      <dgm:prSet phldrT="[Texto]"/>
      <dgm:spPr/>
      <dgm:t>
        <a:bodyPr/>
        <a:lstStyle/>
        <a:p>
          <a:r>
            <a:rPr lang="es-EC" dirty="0" smtClean="0"/>
            <a:t>Disminuir  altos costos ocasionados por fallas </a:t>
          </a:r>
          <a:endParaRPr lang="es-EC" dirty="0"/>
        </a:p>
      </dgm:t>
    </dgm:pt>
    <dgm:pt modelId="{D44B6390-BF17-4033-9810-A62DE72509E8}" type="parTrans" cxnId="{B89CA245-9630-4DFC-94B1-9D32D406AE65}">
      <dgm:prSet/>
      <dgm:spPr/>
      <dgm:t>
        <a:bodyPr/>
        <a:lstStyle/>
        <a:p>
          <a:endParaRPr lang="es-EC"/>
        </a:p>
      </dgm:t>
    </dgm:pt>
    <dgm:pt modelId="{76304019-F8BF-4109-AE67-753398903E14}" type="sibTrans" cxnId="{B89CA245-9630-4DFC-94B1-9D32D406AE65}">
      <dgm:prSet/>
      <dgm:spPr/>
      <dgm:t>
        <a:bodyPr/>
        <a:lstStyle/>
        <a:p>
          <a:endParaRPr lang="es-EC"/>
        </a:p>
      </dgm:t>
    </dgm:pt>
    <dgm:pt modelId="{A5D63DE7-41F1-427F-8929-96DEE5E5F08F}">
      <dgm:prSet phldrT="[Texto]"/>
      <dgm:spPr/>
      <dgm:t>
        <a:bodyPr/>
        <a:lstStyle/>
        <a:p>
          <a:r>
            <a:rPr lang="es-EC" dirty="0" smtClean="0"/>
            <a:t>Correctivo </a:t>
          </a:r>
          <a:endParaRPr lang="es-EC" dirty="0"/>
        </a:p>
      </dgm:t>
    </dgm:pt>
    <dgm:pt modelId="{9BC75531-95AE-4E10-BB09-ED467B8F198A}" type="parTrans" cxnId="{7D1A7454-8A20-47A6-9010-B6A60FA82C00}">
      <dgm:prSet/>
      <dgm:spPr/>
      <dgm:t>
        <a:bodyPr/>
        <a:lstStyle/>
        <a:p>
          <a:endParaRPr lang="es-EC"/>
        </a:p>
      </dgm:t>
    </dgm:pt>
    <dgm:pt modelId="{D3045990-4EEB-4FA6-ABF5-96FA4C37917E}" type="sibTrans" cxnId="{7D1A7454-8A20-47A6-9010-B6A60FA82C00}">
      <dgm:prSet/>
      <dgm:spPr/>
      <dgm:t>
        <a:bodyPr/>
        <a:lstStyle/>
        <a:p>
          <a:endParaRPr lang="es-EC"/>
        </a:p>
      </dgm:t>
    </dgm:pt>
    <dgm:pt modelId="{DCB16EBD-F868-46F1-BA1E-93DB54572F69}">
      <dgm:prSet phldrT="[Texto]"/>
      <dgm:spPr/>
      <dgm:t>
        <a:bodyPr/>
        <a:lstStyle/>
        <a:p>
          <a:r>
            <a:rPr lang="es-EC" dirty="0" smtClean="0"/>
            <a:t>Fallas  permanentes o usted note reiteradamente que no le copian</a:t>
          </a:r>
          <a:endParaRPr lang="es-EC" dirty="0"/>
        </a:p>
      </dgm:t>
    </dgm:pt>
    <dgm:pt modelId="{ACBD0A5A-46A2-4E35-9065-455805071718}" type="parTrans" cxnId="{6ECEEDDE-6748-42D7-B46E-1A271FB015B7}">
      <dgm:prSet/>
      <dgm:spPr/>
      <dgm:t>
        <a:bodyPr/>
        <a:lstStyle/>
        <a:p>
          <a:endParaRPr lang="es-EC"/>
        </a:p>
      </dgm:t>
    </dgm:pt>
    <dgm:pt modelId="{B1B62ABA-5195-40C1-B4AB-356F7623F683}" type="sibTrans" cxnId="{6ECEEDDE-6748-42D7-B46E-1A271FB015B7}">
      <dgm:prSet/>
      <dgm:spPr/>
      <dgm:t>
        <a:bodyPr/>
        <a:lstStyle/>
        <a:p>
          <a:endParaRPr lang="es-EC"/>
        </a:p>
      </dgm:t>
    </dgm:pt>
    <dgm:pt modelId="{EC97C104-26D6-4003-82A8-25810CD946A9}" type="pres">
      <dgm:prSet presAssocID="{FFE74C9D-2F0A-49D5-BEDC-0821E383FDFF}" presName="diagram" presStyleCnt="0">
        <dgm:presLayoutVars>
          <dgm:chPref val="1"/>
          <dgm:dir/>
          <dgm:animOne val="branch"/>
          <dgm:animLvl val="lvl"/>
          <dgm:resizeHandles/>
        </dgm:presLayoutVars>
      </dgm:prSet>
      <dgm:spPr/>
      <dgm:t>
        <a:bodyPr/>
        <a:lstStyle/>
        <a:p>
          <a:endParaRPr lang="es-EC"/>
        </a:p>
      </dgm:t>
    </dgm:pt>
    <dgm:pt modelId="{064D911A-FDD5-46DA-A5CF-AFB28522DFA1}" type="pres">
      <dgm:prSet presAssocID="{18152699-6740-4A55-A561-9EC866047D75}" presName="root" presStyleCnt="0"/>
      <dgm:spPr/>
    </dgm:pt>
    <dgm:pt modelId="{D09E6547-A275-4778-970A-DA2F2A1F4326}" type="pres">
      <dgm:prSet presAssocID="{18152699-6740-4A55-A561-9EC866047D75}" presName="rootComposite" presStyleCnt="0"/>
      <dgm:spPr/>
    </dgm:pt>
    <dgm:pt modelId="{4BA9A343-6FE6-40E0-97DA-7F9D79925BA6}" type="pres">
      <dgm:prSet presAssocID="{18152699-6740-4A55-A561-9EC866047D75}" presName="rootText" presStyleLbl="node1" presStyleIdx="0" presStyleCnt="2"/>
      <dgm:spPr/>
      <dgm:t>
        <a:bodyPr/>
        <a:lstStyle/>
        <a:p>
          <a:endParaRPr lang="es-EC"/>
        </a:p>
      </dgm:t>
    </dgm:pt>
    <dgm:pt modelId="{D9E9DD7D-04CB-47D6-AC1F-4C21FB4B6583}" type="pres">
      <dgm:prSet presAssocID="{18152699-6740-4A55-A561-9EC866047D75}" presName="rootConnector" presStyleLbl="node1" presStyleIdx="0" presStyleCnt="2"/>
      <dgm:spPr/>
      <dgm:t>
        <a:bodyPr/>
        <a:lstStyle/>
        <a:p>
          <a:endParaRPr lang="es-EC"/>
        </a:p>
      </dgm:t>
    </dgm:pt>
    <dgm:pt modelId="{AC2B2CE9-FD5E-4EB4-81F0-5B9307F6DE49}" type="pres">
      <dgm:prSet presAssocID="{18152699-6740-4A55-A561-9EC866047D75}" presName="childShape" presStyleCnt="0"/>
      <dgm:spPr/>
    </dgm:pt>
    <dgm:pt modelId="{08DB881C-3548-45E9-AD58-E40386956784}" type="pres">
      <dgm:prSet presAssocID="{D44B6390-BF17-4033-9810-A62DE72509E8}" presName="Name13" presStyleLbl="parChTrans1D2" presStyleIdx="0" presStyleCnt="2"/>
      <dgm:spPr/>
      <dgm:t>
        <a:bodyPr/>
        <a:lstStyle/>
        <a:p>
          <a:endParaRPr lang="es-EC"/>
        </a:p>
      </dgm:t>
    </dgm:pt>
    <dgm:pt modelId="{C6571468-9F14-4FAB-A564-887349B68A07}" type="pres">
      <dgm:prSet presAssocID="{A13CB216-4D66-4E26-964C-A7F20A5B87D6}" presName="childText" presStyleLbl="bgAcc1" presStyleIdx="0" presStyleCnt="2">
        <dgm:presLayoutVars>
          <dgm:bulletEnabled val="1"/>
        </dgm:presLayoutVars>
      </dgm:prSet>
      <dgm:spPr/>
      <dgm:t>
        <a:bodyPr/>
        <a:lstStyle/>
        <a:p>
          <a:endParaRPr lang="es-EC"/>
        </a:p>
      </dgm:t>
    </dgm:pt>
    <dgm:pt modelId="{7AC7E714-5C4F-4765-BAA7-041ABDA9E0AD}" type="pres">
      <dgm:prSet presAssocID="{A5D63DE7-41F1-427F-8929-96DEE5E5F08F}" presName="root" presStyleCnt="0"/>
      <dgm:spPr/>
    </dgm:pt>
    <dgm:pt modelId="{8981AF5B-65D3-424C-8847-A58D6F263B81}" type="pres">
      <dgm:prSet presAssocID="{A5D63DE7-41F1-427F-8929-96DEE5E5F08F}" presName="rootComposite" presStyleCnt="0"/>
      <dgm:spPr/>
    </dgm:pt>
    <dgm:pt modelId="{2B316FB7-07A9-4AF2-89E7-BE636D9D1623}" type="pres">
      <dgm:prSet presAssocID="{A5D63DE7-41F1-427F-8929-96DEE5E5F08F}" presName="rootText" presStyleLbl="node1" presStyleIdx="1" presStyleCnt="2"/>
      <dgm:spPr/>
      <dgm:t>
        <a:bodyPr/>
        <a:lstStyle/>
        <a:p>
          <a:endParaRPr lang="es-EC"/>
        </a:p>
      </dgm:t>
    </dgm:pt>
    <dgm:pt modelId="{EA48853A-6486-4EF9-8734-670E6F7E9148}" type="pres">
      <dgm:prSet presAssocID="{A5D63DE7-41F1-427F-8929-96DEE5E5F08F}" presName="rootConnector" presStyleLbl="node1" presStyleIdx="1" presStyleCnt="2"/>
      <dgm:spPr/>
      <dgm:t>
        <a:bodyPr/>
        <a:lstStyle/>
        <a:p>
          <a:endParaRPr lang="es-EC"/>
        </a:p>
      </dgm:t>
    </dgm:pt>
    <dgm:pt modelId="{653D0901-8961-4FE3-85FC-D325776D4626}" type="pres">
      <dgm:prSet presAssocID="{A5D63DE7-41F1-427F-8929-96DEE5E5F08F}" presName="childShape" presStyleCnt="0"/>
      <dgm:spPr/>
    </dgm:pt>
    <dgm:pt modelId="{71925A18-C836-4D74-81FC-13C0272EFC98}" type="pres">
      <dgm:prSet presAssocID="{ACBD0A5A-46A2-4E35-9065-455805071718}" presName="Name13" presStyleLbl="parChTrans1D2" presStyleIdx="1" presStyleCnt="2"/>
      <dgm:spPr/>
      <dgm:t>
        <a:bodyPr/>
        <a:lstStyle/>
        <a:p>
          <a:endParaRPr lang="es-EC"/>
        </a:p>
      </dgm:t>
    </dgm:pt>
    <dgm:pt modelId="{D4F2875F-F012-4500-AA25-DD4BEBBB02CC}" type="pres">
      <dgm:prSet presAssocID="{DCB16EBD-F868-46F1-BA1E-93DB54572F69}" presName="childText" presStyleLbl="bgAcc1" presStyleIdx="1" presStyleCnt="2">
        <dgm:presLayoutVars>
          <dgm:bulletEnabled val="1"/>
        </dgm:presLayoutVars>
      </dgm:prSet>
      <dgm:spPr/>
      <dgm:t>
        <a:bodyPr/>
        <a:lstStyle/>
        <a:p>
          <a:endParaRPr lang="es-EC"/>
        </a:p>
      </dgm:t>
    </dgm:pt>
  </dgm:ptLst>
  <dgm:cxnLst>
    <dgm:cxn modelId="{797FA650-FF82-4D6B-B999-317C32607AE2}" type="presOf" srcId="{A5D63DE7-41F1-427F-8929-96DEE5E5F08F}" destId="{EA48853A-6486-4EF9-8734-670E6F7E9148}" srcOrd="1" destOrd="0" presId="urn:microsoft.com/office/officeart/2005/8/layout/hierarchy3"/>
    <dgm:cxn modelId="{7D1A7454-8A20-47A6-9010-B6A60FA82C00}" srcId="{FFE74C9D-2F0A-49D5-BEDC-0821E383FDFF}" destId="{A5D63DE7-41F1-427F-8929-96DEE5E5F08F}" srcOrd="1" destOrd="0" parTransId="{9BC75531-95AE-4E10-BB09-ED467B8F198A}" sibTransId="{D3045990-4EEB-4FA6-ABF5-96FA4C37917E}"/>
    <dgm:cxn modelId="{BE13A37C-F90B-47E8-94D8-3F2FF4062B91}" type="presOf" srcId="{A13CB216-4D66-4E26-964C-A7F20A5B87D6}" destId="{C6571468-9F14-4FAB-A564-887349B68A07}" srcOrd="0" destOrd="0" presId="urn:microsoft.com/office/officeart/2005/8/layout/hierarchy3"/>
    <dgm:cxn modelId="{691783C2-C441-47C2-AF98-5BF0C05E25D4}" type="presOf" srcId="{A5D63DE7-41F1-427F-8929-96DEE5E5F08F}" destId="{2B316FB7-07A9-4AF2-89E7-BE636D9D1623}" srcOrd="0" destOrd="0" presId="urn:microsoft.com/office/officeart/2005/8/layout/hierarchy3"/>
    <dgm:cxn modelId="{3EB5FFC9-15AE-4E3B-ABE7-7E28F74CA7B0}" type="presOf" srcId="{D44B6390-BF17-4033-9810-A62DE72509E8}" destId="{08DB881C-3548-45E9-AD58-E40386956784}" srcOrd="0" destOrd="0" presId="urn:microsoft.com/office/officeart/2005/8/layout/hierarchy3"/>
    <dgm:cxn modelId="{B89CA245-9630-4DFC-94B1-9D32D406AE65}" srcId="{18152699-6740-4A55-A561-9EC866047D75}" destId="{A13CB216-4D66-4E26-964C-A7F20A5B87D6}" srcOrd="0" destOrd="0" parTransId="{D44B6390-BF17-4033-9810-A62DE72509E8}" sibTransId="{76304019-F8BF-4109-AE67-753398903E14}"/>
    <dgm:cxn modelId="{2EEEE3CD-53E8-4A4A-A1CE-094E91CD9681}" type="presOf" srcId="{18152699-6740-4A55-A561-9EC866047D75}" destId="{4BA9A343-6FE6-40E0-97DA-7F9D79925BA6}" srcOrd="0" destOrd="0" presId="urn:microsoft.com/office/officeart/2005/8/layout/hierarchy3"/>
    <dgm:cxn modelId="{8AB75E99-B760-4148-BF6F-03A882C215D9}" type="presOf" srcId="{ACBD0A5A-46A2-4E35-9065-455805071718}" destId="{71925A18-C836-4D74-81FC-13C0272EFC98}" srcOrd="0" destOrd="0" presId="urn:microsoft.com/office/officeart/2005/8/layout/hierarchy3"/>
    <dgm:cxn modelId="{26CA6272-B41D-46D4-8F58-65FA527D19EA}" srcId="{FFE74C9D-2F0A-49D5-BEDC-0821E383FDFF}" destId="{18152699-6740-4A55-A561-9EC866047D75}" srcOrd="0" destOrd="0" parTransId="{5D57E369-1531-496A-8AC5-44234E05B6C2}" sibTransId="{87199FEB-ADA9-4F57-890F-92B96FCF6B09}"/>
    <dgm:cxn modelId="{7A68FB7E-DA19-40CA-A66B-27EEB1D519DA}" type="presOf" srcId="{18152699-6740-4A55-A561-9EC866047D75}" destId="{D9E9DD7D-04CB-47D6-AC1F-4C21FB4B6583}" srcOrd="1" destOrd="0" presId="urn:microsoft.com/office/officeart/2005/8/layout/hierarchy3"/>
    <dgm:cxn modelId="{5E152BFD-6199-4E30-95DC-35D9D1F49772}" type="presOf" srcId="{FFE74C9D-2F0A-49D5-BEDC-0821E383FDFF}" destId="{EC97C104-26D6-4003-82A8-25810CD946A9}" srcOrd="0" destOrd="0" presId="urn:microsoft.com/office/officeart/2005/8/layout/hierarchy3"/>
    <dgm:cxn modelId="{4329616E-87D1-4BE8-B61A-3CCAC6104811}" type="presOf" srcId="{DCB16EBD-F868-46F1-BA1E-93DB54572F69}" destId="{D4F2875F-F012-4500-AA25-DD4BEBBB02CC}" srcOrd="0" destOrd="0" presId="urn:microsoft.com/office/officeart/2005/8/layout/hierarchy3"/>
    <dgm:cxn modelId="{6ECEEDDE-6748-42D7-B46E-1A271FB015B7}" srcId="{A5D63DE7-41F1-427F-8929-96DEE5E5F08F}" destId="{DCB16EBD-F868-46F1-BA1E-93DB54572F69}" srcOrd="0" destOrd="0" parTransId="{ACBD0A5A-46A2-4E35-9065-455805071718}" sibTransId="{B1B62ABA-5195-40C1-B4AB-356F7623F683}"/>
    <dgm:cxn modelId="{5CEBF0AB-8FDA-4A3D-B449-FC21F90E5521}" type="presParOf" srcId="{EC97C104-26D6-4003-82A8-25810CD946A9}" destId="{064D911A-FDD5-46DA-A5CF-AFB28522DFA1}" srcOrd="0" destOrd="0" presId="urn:microsoft.com/office/officeart/2005/8/layout/hierarchy3"/>
    <dgm:cxn modelId="{89D9FA66-CCCC-454A-91E8-0371EDA8DBE4}" type="presParOf" srcId="{064D911A-FDD5-46DA-A5CF-AFB28522DFA1}" destId="{D09E6547-A275-4778-970A-DA2F2A1F4326}" srcOrd="0" destOrd="0" presId="urn:microsoft.com/office/officeart/2005/8/layout/hierarchy3"/>
    <dgm:cxn modelId="{00F72264-3785-44A8-B0A7-58BD7BBF6EFC}" type="presParOf" srcId="{D09E6547-A275-4778-970A-DA2F2A1F4326}" destId="{4BA9A343-6FE6-40E0-97DA-7F9D79925BA6}" srcOrd="0" destOrd="0" presId="urn:microsoft.com/office/officeart/2005/8/layout/hierarchy3"/>
    <dgm:cxn modelId="{2ADE206F-AFDC-4224-85F7-17D434498D7B}" type="presParOf" srcId="{D09E6547-A275-4778-970A-DA2F2A1F4326}" destId="{D9E9DD7D-04CB-47D6-AC1F-4C21FB4B6583}" srcOrd="1" destOrd="0" presId="urn:microsoft.com/office/officeart/2005/8/layout/hierarchy3"/>
    <dgm:cxn modelId="{D6914BCB-AE68-40EF-9B5A-8D69CC9AEED8}" type="presParOf" srcId="{064D911A-FDD5-46DA-A5CF-AFB28522DFA1}" destId="{AC2B2CE9-FD5E-4EB4-81F0-5B9307F6DE49}" srcOrd="1" destOrd="0" presId="urn:microsoft.com/office/officeart/2005/8/layout/hierarchy3"/>
    <dgm:cxn modelId="{AC6D8BC2-538E-4C4E-A574-276B93DF58D2}" type="presParOf" srcId="{AC2B2CE9-FD5E-4EB4-81F0-5B9307F6DE49}" destId="{08DB881C-3548-45E9-AD58-E40386956784}" srcOrd="0" destOrd="0" presId="urn:microsoft.com/office/officeart/2005/8/layout/hierarchy3"/>
    <dgm:cxn modelId="{C888CA51-43A4-4283-BEB7-B71BB7B16B07}" type="presParOf" srcId="{AC2B2CE9-FD5E-4EB4-81F0-5B9307F6DE49}" destId="{C6571468-9F14-4FAB-A564-887349B68A07}" srcOrd="1" destOrd="0" presId="urn:microsoft.com/office/officeart/2005/8/layout/hierarchy3"/>
    <dgm:cxn modelId="{EEF042DA-F4B8-455D-BB8C-73A87182CEA3}" type="presParOf" srcId="{EC97C104-26D6-4003-82A8-25810CD946A9}" destId="{7AC7E714-5C4F-4765-BAA7-041ABDA9E0AD}" srcOrd="1" destOrd="0" presId="urn:microsoft.com/office/officeart/2005/8/layout/hierarchy3"/>
    <dgm:cxn modelId="{AB73BA7D-E8D7-4104-972F-13BC84FB3423}" type="presParOf" srcId="{7AC7E714-5C4F-4765-BAA7-041ABDA9E0AD}" destId="{8981AF5B-65D3-424C-8847-A58D6F263B81}" srcOrd="0" destOrd="0" presId="urn:microsoft.com/office/officeart/2005/8/layout/hierarchy3"/>
    <dgm:cxn modelId="{F40DDE0A-1ADC-4BC8-BD35-738A0597271F}" type="presParOf" srcId="{8981AF5B-65D3-424C-8847-A58D6F263B81}" destId="{2B316FB7-07A9-4AF2-89E7-BE636D9D1623}" srcOrd="0" destOrd="0" presId="urn:microsoft.com/office/officeart/2005/8/layout/hierarchy3"/>
    <dgm:cxn modelId="{4FB165EB-D3EC-4BE4-B534-01C1F2B9600D}" type="presParOf" srcId="{8981AF5B-65D3-424C-8847-A58D6F263B81}" destId="{EA48853A-6486-4EF9-8734-670E6F7E9148}" srcOrd="1" destOrd="0" presId="urn:microsoft.com/office/officeart/2005/8/layout/hierarchy3"/>
    <dgm:cxn modelId="{D718F390-A213-469A-BC65-B6D3058C6C77}" type="presParOf" srcId="{7AC7E714-5C4F-4765-BAA7-041ABDA9E0AD}" destId="{653D0901-8961-4FE3-85FC-D325776D4626}" srcOrd="1" destOrd="0" presId="urn:microsoft.com/office/officeart/2005/8/layout/hierarchy3"/>
    <dgm:cxn modelId="{9E067D9E-F57A-4D9B-8A70-1FCCD402A57D}" type="presParOf" srcId="{653D0901-8961-4FE3-85FC-D325776D4626}" destId="{71925A18-C836-4D74-81FC-13C0272EFC98}" srcOrd="0" destOrd="0" presId="urn:microsoft.com/office/officeart/2005/8/layout/hierarchy3"/>
    <dgm:cxn modelId="{B77E2E6E-FFE6-4BAB-BF83-F7C9E62C6E0D}" type="presParOf" srcId="{653D0901-8961-4FE3-85FC-D325776D4626}" destId="{D4F2875F-F012-4500-AA25-DD4BEBBB02C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017963-9E4E-47CA-9048-ED53A2B467DD}" type="doc">
      <dgm:prSet loTypeId="urn:microsoft.com/office/officeart/2005/8/layout/vProcess5" loCatId="process" qsTypeId="urn:microsoft.com/office/officeart/2005/8/quickstyle/3d3" qsCatId="3D" csTypeId="urn:microsoft.com/office/officeart/2005/8/colors/accent1_5" csCatId="accent1" phldr="1"/>
      <dgm:spPr/>
      <dgm:t>
        <a:bodyPr/>
        <a:lstStyle/>
        <a:p>
          <a:endParaRPr lang="es-EC"/>
        </a:p>
      </dgm:t>
    </dgm:pt>
    <dgm:pt modelId="{2CF68FA6-FA53-4F2A-8F88-8098BAB501C2}">
      <dgm:prSet phldrT="[Texto]" custT="1"/>
      <dgm:spPr/>
      <dgm:t>
        <a:bodyPr/>
        <a:lstStyle/>
        <a:p>
          <a:r>
            <a:rPr lang="es-EC" sz="2000" dirty="0" smtClean="0"/>
            <a:t>Las comunicaciones navales dentro de un buque son fundamentales </a:t>
          </a:r>
          <a:endParaRPr lang="es-EC" sz="2000" dirty="0"/>
        </a:p>
      </dgm:t>
    </dgm:pt>
    <dgm:pt modelId="{3286E349-5951-4F14-AB18-103E3433D5E4}" type="parTrans" cxnId="{4C77253E-8526-4259-B8DF-D32C70D6EE29}">
      <dgm:prSet/>
      <dgm:spPr/>
      <dgm:t>
        <a:bodyPr/>
        <a:lstStyle/>
        <a:p>
          <a:endParaRPr lang="es-EC" sz="2000">
            <a:solidFill>
              <a:srgbClr val="000000"/>
            </a:solidFill>
          </a:endParaRPr>
        </a:p>
      </dgm:t>
    </dgm:pt>
    <dgm:pt modelId="{0D8B54DB-6A53-409B-B1B4-407B88105D37}" type="sibTrans" cxnId="{4C77253E-8526-4259-B8DF-D32C70D6EE29}">
      <dgm:prSet/>
      <dgm:spPr/>
      <dgm:t>
        <a:bodyPr/>
        <a:lstStyle/>
        <a:p>
          <a:endParaRPr lang="es-EC" sz="2000">
            <a:solidFill>
              <a:srgbClr val="000000"/>
            </a:solidFill>
          </a:endParaRPr>
        </a:p>
      </dgm:t>
    </dgm:pt>
    <dgm:pt modelId="{BA35037C-D030-4398-A54E-C589E509667C}">
      <dgm:prSet phldrT="[Texto]" custT="1"/>
      <dgm:spPr/>
      <dgm:t>
        <a:bodyPr/>
        <a:lstStyle/>
        <a:p>
          <a:r>
            <a:rPr lang="es-EC" sz="2000" smtClean="0"/>
            <a:t>Empleo y el conocimiento acerca de que comunicaciones </a:t>
          </a:r>
          <a:endParaRPr lang="es-EC" sz="2000" dirty="0"/>
        </a:p>
      </dgm:t>
    </dgm:pt>
    <dgm:pt modelId="{AA837601-4B61-4444-8769-164AC22E677A}" type="parTrans" cxnId="{A5D25916-E97A-4BB3-9D09-E986F66BCC56}">
      <dgm:prSet/>
      <dgm:spPr/>
      <dgm:t>
        <a:bodyPr/>
        <a:lstStyle/>
        <a:p>
          <a:endParaRPr lang="es-EC" sz="2000">
            <a:solidFill>
              <a:srgbClr val="000000"/>
            </a:solidFill>
          </a:endParaRPr>
        </a:p>
      </dgm:t>
    </dgm:pt>
    <dgm:pt modelId="{4AE0C2CB-D51B-4E0C-98C6-628EA31F7C91}" type="sibTrans" cxnId="{A5D25916-E97A-4BB3-9D09-E986F66BCC56}">
      <dgm:prSet/>
      <dgm:spPr/>
      <dgm:t>
        <a:bodyPr/>
        <a:lstStyle/>
        <a:p>
          <a:endParaRPr lang="es-EC" sz="2000">
            <a:solidFill>
              <a:srgbClr val="000000"/>
            </a:solidFill>
          </a:endParaRPr>
        </a:p>
      </dgm:t>
    </dgm:pt>
    <dgm:pt modelId="{24AAA814-ECCA-405D-80D3-09003BCEE8D2}">
      <dgm:prSet phldrT="[Texto]" custT="1"/>
      <dgm:spPr/>
      <dgm:t>
        <a:bodyPr/>
        <a:lstStyle/>
        <a:p>
          <a:r>
            <a:rPr lang="es-EC" sz="2000" dirty="0" smtClean="0"/>
            <a:t>Sincronización y ejecución de las diferentes maniobras </a:t>
          </a:r>
          <a:endParaRPr lang="es-EC" sz="2000" dirty="0"/>
        </a:p>
      </dgm:t>
    </dgm:pt>
    <dgm:pt modelId="{0624F20D-2169-4343-B3E1-0F1977D4797F}" type="parTrans" cxnId="{AFA493AF-D5CD-4815-B2EE-B38F9C6A2188}">
      <dgm:prSet/>
      <dgm:spPr/>
      <dgm:t>
        <a:bodyPr/>
        <a:lstStyle/>
        <a:p>
          <a:endParaRPr lang="es-EC" sz="2000">
            <a:solidFill>
              <a:srgbClr val="000000"/>
            </a:solidFill>
          </a:endParaRPr>
        </a:p>
      </dgm:t>
    </dgm:pt>
    <dgm:pt modelId="{C51652F6-F578-4DAA-9390-C836155D558F}" type="sibTrans" cxnId="{AFA493AF-D5CD-4815-B2EE-B38F9C6A2188}">
      <dgm:prSet/>
      <dgm:spPr/>
      <dgm:t>
        <a:bodyPr/>
        <a:lstStyle/>
        <a:p>
          <a:endParaRPr lang="es-EC" sz="2000">
            <a:solidFill>
              <a:srgbClr val="000000"/>
            </a:solidFill>
          </a:endParaRPr>
        </a:p>
      </dgm:t>
    </dgm:pt>
    <dgm:pt modelId="{6B115D55-A349-411C-B337-FF8B827E2493}" type="pres">
      <dgm:prSet presAssocID="{5F017963-9E4E-47CA-9048-ED53A2B467DD}" presName="outerComposite" presStyleCnt="0">
        <dgm:presLayoutVars>
          <dgm:chMax val="5"/>
          <dgm:dir/>
          <dgm:resizeHandles val="exact"/>
        </dgm:presLayoutVars>
      </dgm:prSet>
      <dgm:spPr/>
      <dgm:t>
        <a:bodyPr/>
        <a:lstStyle/>
        <a:p>
          <a:endParaRPr lang="es-EC"/>
        </a:p>
      </dgm:t>
    </dgm:pt>
    <dgm:pt modelId="{E8F1FB4B-1D71-462E-8C8E-5992010B1D7B}" type="pres">
      <dgm:prSet presAssocID="{5F017963-9E4E-47CA-9048-ED53A2B467DD}" presName="dummyMaxCanvas" presStyleCnt="0">
        <dgm:presLayoutVars/>
      </dgm:prSet>
      <dgm:spPr/>
      <dgm:t>
        <a:bodyPr/>
        <a:lstStyle/>
        <a:p>
          <a:endParaRPr lang="es-EC"/>
        </a:p>
      </dgm:t>
    </dgm:pt>
    <dgm:pt modelId="{49BA7915-E5E9-44A8-85F8-EAF90931F465}" type="pres">
      <dgm:prSet presAssocID="{5F017963-9E4E-47CA-9048-ED53A2B467DD}" presName="ThreeNodes_1" presStyleLbl="node1" presStyleIdx="0" presStyleCnt="3" custLinFactNeighborX="1003">
        <dgm:presLayoutVars>
          <dgm:bulletEnabled val="1"/>
        </dgm:presLayoutVars>
      </dgm:prSet>
      <dgm:spPr/>
      <dgm:t>
        <a:bodyPr/>
        <a:lstStyle/>
        <a:p>
          <a:endParaRPr lang="es-EC"/>
        </a:p>
      </dgm:t>
    </dgm:pt>
    <dgm:pt modelId="{4AE86D76-B95A-4853-9155-C669B1F74449}" type="pres">
      <dgm:prSet presAssocID="{5F017963-9E4E-47CA-9048-ED53A2B467DD}" presName="ThreeNodes_2" presStyleLbl="node1" presStyleIdx="1" presStyleCnt="3">
        <dgm:presLayoutVars>
          <dgm:bulletEnabled val="1"/>
        </dgm:presLayoutVars>
      </dgm:prSet>
      <dgm:spPr/>
      <dgm:t>
        <a:bodyPr/>
        <a:lstStyle/>
        <a:p>
          <a:endParaRPr lang="es-EC"/>
        </a:p>
      </dgm:t>
    </dgm:pt>
    <dgm:pt modelId="{64BA17C6-7388-40A2-8CFD-C692A55D7738}" type="pres">
      <dgm:prSet presAssocID="{5F017963-9E4E-47CA-9048-ED53A2B467DD}" presName="ThreeNodes_3" presStyleLbl="node1" presStyleIdx="2" presStyleCnt="3">
        <dgm:presLayoutVars>
          <dgm:bulletEnabled val="1"/>
        </dgm:presLayoutVars>
      </dgm:prSet>
      <dgm:spPr/>
      <dgm:t>
        <a:bodyPr/>
        <a:lstStyle/>
        <a:p>
          <a:endParaRPr lang="es-EC"/>
        </a:p>
      </dgm:t>
    </dgm:pt>
    <dgm:pt modelId="{DC9B1D87-2D14-4D70-AC44-1B8AB6D7DDCE}" type="pres">
      <dgm:prSet presAssocID="{5F017963-9E4E-47CA-9048-ED53A2B467DD}" presName="ThreeConn_1-2" presStyleLbl="fgAccFollowNode1" presStyleIdx="0" presStyleCnt="2">
        <dgm:presLayoutVars>
          <dgm:bulletEnabled val="1"/>
        </dgm:presLayoutVars>
      </dgm:prSet>
      <dgm:spPr/>
      <dgm:t>
        <a:bodyPr/>
        <a:lstStyle/>
        <a:p>
          <a:endParaRPr lang="es-EC"/>
        </a:p>
      </dgm:t>
    </dgm:pt>
    <dgm:pt modelId="{3541577B-8813-4B62-AFB1-EAA094D421B6}" type="pres">
      <dgm:prSet presAssocID="{5F017963-9E4E-47CA-9048-ED53A2B467DD}" presName="ThreeConn_2-3" presStyleLbl="fgAccFollowNode1" presStyleIdx="1" presStyleCnt="2">
        <dgm:presLayoutVars>
          <dgm:bulletEnabled val="1"/>
        </dgm:presLayoutVars>
      </dgm:prSet>
      <dgm:spPr/>
      <dgm:t>
        <a:bodyPr/>
        <a:lstStyle/>
        <a:p>
          <a:endParaRPr lang="es-EC"/>
        </a:p>
      </dgm:t>
    </dgm:pt>
    <dgm:pt modelId="{F2F4876D-A8E3-486E-B4E6-69D68EABBBE5}" type="pres">
      <dgm:prSet presAssocID="{5F017963-9E4E-47CA-9048-ED53A2B467DD}" presName="ThreeNodes_1_text" presStyleLbl="node1" presStyleIdx="2" presStyleCnt="3">
        <dgm:presLayoutVars>
          <dgm:bulletEnabled val="1"/>
        </dgm:presLayoutVars>
      </dgm:prSet>
      <dgm:spPr/>
      <dgm:t>
        <a:bodyPr/>
        <a:lstStyle/>
        <a:p>
          <a:endParaRPr lang="es-EC"/>
        </a:p>
      </dgm:t>
    </dgm:pt>
    <dgm:pt modelId="{2E714FF0-0DC4-4342-8973-0A08B44F71EE}" type="pres">
      <dgm:prSet presAssocID="{5F017963-9E4E-47CA-9048-ED53A2B467DD}" presName="ThreeNodes_2_text" presStyleLbl="node1" presStyleIdx="2" presStyleCnt="3">
        <dgm:presLayoutVars>
          <dgm:bulletEnabled val="1"/>
        </dgm:presLayoutVars>
      </dgm:prSet>
      <dgm:spPr/>
      <dgm:t>
        <a:bodyPr/>
        <a:lstStyle/>
        <a:p>
          <a:endParaRPr lang="es-EC"/>
        </a:p>
      </dgm:t>
    </dgm:pt>
    <dgm:pt modelId="{978FCD94-BF79-4652-BE7C-D99D7F15E926}" type="pres">
      <dgm:prSet presAssocID="{5F017963-9E4E-47CA-9048-ED53A2B467DD}" presName="ThreeNodes_3_text" presStyleLbl="node1" presStyleIdx="2" presStyleCnt="3">
        <dgm:presLayoutVars>
          <dgm:bulletEnabled val="1"/>
        </dgm:presLayoutVars>
      </dgm:prSet>
      <dgm:spPr/>
      <dgm:t>
        <a:bodyPr/>
        <a:lstStyle/>
        <a:p>
          <a:endParaRPr lang="es-EC"/>
        </a:p>
      </dgm:t>
    </dgm:pt>
  </dgm:ptLst>
  <dgm:cxnLst>
    <dgm:cxn modelId="{A5D25916-E97A-4BB3-9D09-E986F66BCC56}" srcId="{5F017963-9E4E-47CA-9048-ED53A2B467DD}" destId="{BA35037C-D030-4398-A54E-C589E509667C}" srcOrd="1" destOrd="0" parTransId="{AA837601-4B61-4444-8769-164AC22E677A}" sibTransId="{4AE0C2CB-D51B-4E0C-98C6-628EA31F7C91}"/>
    <dgm:cxn modelId="{C1AC6C32-D86C-4E6C-A8C8-BC0D9611BEB6}" type="presOf" srcId="{2CF68FA6-FA53-4F2A-8F88-8098BAB501C2}" destId="{F2F4876D-A8E3-486E-B4E6-69D68EABBBE5}" srcOrd="1" destOrd="0" presId="urn:microsoft.com/office/officeart/2005/8/layout/vProcess5"/>
    <dgm:cxn modelId="{B4F0F981-6D57-47FB-94C2-CE53A1CC7128}" type="presOf" srcId="{BA35037C-D030-4398-A54E-C589E509667C}" destId="{4AE86D76-B95A-4853-9155-C669B1F74449}" srcOrd="0" destOrd="0" presId="urn:microsoft.com/office/officeart/2005/8/layout/vProcess5"/>
    <dgm:cxn modelId="{7F243C69-D3AD-45FA-8DC4-B5FB1A87EE43}" type="presOf" srcId="{24AAA814-ECCA-405D-80D3-09003BCEE8D2}" destId="{64BA17C6-7388-40A2-8CFD-C692A55D7738}" srcOrd="0" destOrd="0" presId="urn:microsoft.com/office/officeart/2005/8/layout/vProcess5"/>
    <dgm:cxn modelId="{4BC02C43-CED0-4797-850C-C22685512E12}" type="presOf" srcId="{2CF68FA6-FA53-4F2A-8F88-8098BAB501C2}" destId="{49BA7915-E5E9-44A8-85F8-EAF90931F465}" srcOrd="0" destOrd="0" presId="urn:microsoft.com/office/officeart/2005/8/layout/vProcess5"/>
    <dgm:cxn modelId="{F0A97D60-2E7C-452A-98BF-5CD66296C843}" type="presOf" srcId="{5F017963-9E4E-47CA-9048-ED53A2B467DD}" destId="{6B115D55-A349-411C-B337-FF8B827E2493}" srcOrd="0" destOrd="0" presId="urn:microsoft.com/office/officeart/2005/8/layout/vProcess5"/>
    <dgm:cxn modelId="{4C77253E-8526-4259-B8DF-D32C70D6EE29}" srcId="{5F017963-9E4E-47CA-9048-ED53A2B467DD}" destId="{2CF68FA6-FA53-4F2A-8F88-8098BAB501C2}" srcOrd="0" destOrd="0" parTransId="{3286E349-5951-4F14-AB18-103E3433D5E4}" sibTransId="{0D8B54DB-6A53-409B-B1B4-407B88105D37}"/>
    <dgm:cxn modelId="{302F2DBE-13B5-465D-BC66-A84E26AD63AB}" type="presOf" srcId="{24AAA814-ECCA-405D-80D3-09003BCEE8D2}" destId="{978FCD94-BF79-4652-BE7C-D99D7F15E926}" srcOrd="1" destOrd="0" presId="urn:microsoft.com/office/officeart/2005/8/layout/vProcess5"/>
    <dgm:cxn modelId="{95AB2E21-355C-4017-AA59-2F6E87FABA6B}" type="presOf" srcId="{0D8B54DB-6A53-409B-B1B4-407B88105D37}" destId="{DC9B1D87-2D14-4D70-AC44-1B8AB6D7DDCE}" srcOrd="0" destOrd="0" presId="urn:microsoft.com/office/officeart/2005/8/layout/vProcess5"/>
    <dgm:cxn modelId="{85A2AA12-33A9-4E38-9578-81D1DC4393AD}" type="presOf" srcId="{BA35037C-D030-4398-A54E-C589E509667C}" destId="{2E714FF0-0DC4-4342-8973-0A08B44F71EE}" srcOrd="1" destOrd="0" presId="urn:microsoft.com/office/officeart/2005/8/layout/vProcess5"/>
    <dgm:cxn modelId="{D80FE30C-90C0-4CD3-B4A6-F9B60DDE005D}" type="presOf" srcId="{4AE0C2CB-D51B-4E0C-98C6-628EA31F7C91}" destId="{3541577B-8813-4B62-AFB1-EAA094D421B6}" srcOrd="0" destOrd="0" presId="urn:microsoft.com/office/officeart/2005/8/layout/vProcess5"/>
    <dgm:cxn modelId="{AFA493AF-D5CD-4815-B2EE-B38F9C6A2188}" srcId="{5F017963-9E4E-47CA-9048-ED53A2B467DD}" destId="{24AAA814-ECCA-405D-80D3-09003BCEE8D2}" srcOrd="2" destOrd="0" parTransId="{0624F20D-2169-4343-B3E1-0F1977D4797F}" sibTransId="{C51652F6-F578-4DAA-9390-C836155D558F}"/>
    <dgm:cxn modelId="{DAEA6FAC-069A-44CE-AE93-62AAE07E8EE9}" type="presParOf" srcId="{6B115D55-A349-411C-B337-FF8B827E2493}" destId="{E8F1FB4B-1D71-462E-8C8E-5992010B1D7B}" srcOrd="0" destOrd="0" presId="urn:microsoft.com/office/officeart/2005/8/layout/vProcess5"/>
    <dgm:cxn modelId="{4F835349-23A2-4D76-9E14-EA5C3CED6CB3}" type="presParOf" srcId="{6B115D55-A349-411C-B337-FF8B827E2493}" destId="{49BA7915-E5E9-44A8-85F8-EAF90931F465}" srcOrd="1" destOrd="0" presId="urn:microsoft.com/office/officeart/2005/8/layout/vProcess5"/>
    <dgm:cxn modelId="{4F6C3B9B-7554-4A0E-8BB0-055A9841F383}" type="presParOf" srcId="{6B115D55-A349-411C-B337-FF8B827E2493}" destId="{4AE86D76-B95A-4853-9155-C669B1F74449}" srcOrd="2" destOrd="0" presId="urn:microsoft.com/office/officeart/2005/8/layout/vProcess5"/>
    <dgm:cxn modelId="{B8DD5914-5ECD-4FE8-B81F-850EDC76B208}" type="presParOf" srcId="{6B115D55-A349-411C-B337-FF8B827E2493}" destId="{64BA17C6-7388-40A2-8CFD-C692A55D7738}" srcOrd="3" destOrd="0" presId="urn:microsoft.com/office/officeart/2005/8/layout/vProcess5"/>
    <dgm:cxn modelId="{B55DABCC-4C2C-4E9F-A6D1-0972E1D1ACD0}" type="presParOf" srcId="{6B115D55-A349-411C-B337-FF8B827E2493}" destId="{DC9B1D87-2D14-4D70-AC44-1B8AB6D7DDCE}" srcOrd="4" destOrd="0" presId="urn:microsoft.com/office/officeart/2005/8/layout/vProcess5"/>
    <dgm:cxn modelId="{3DD30FD2-D708-46F9-A51B-A06BA880949F}" type="presParOf" srcId="{6B115D55-A349-411C-B337-FF8B827E2493}" destId="{3541577B-8813-4B62-AFB1-EAA094D421B6}" srcOrd="5" destOrd="0" presId="urn:microsoft.com/office/officeart/2005/8/layout/vProcess5"/>
    <dgm:cxn modelId="{96E7B147-F7A1-40EF-BF56-651875F6BEDF}" type="presParOf" srcId="{6B115D55-A349-411C-B337-FF8B827E2493}" destId="{F2F4876D-A8E3-486E-B4E6-69D68EABBBE5}" srcOrd="6" destOrd="0" presId="urn:microsoft.com/office/officeart/2005/8/layout/vProcess5"/>
    <dgm:cxn modelId="{19AA19CD-9A79-4ED0-B496-17A8E6451C2C}" type="presParOf" srcId="{6B115D55-A349-411C-B337-FF8B827E2493}" destId="{2E714FF0-0DC4-4342-8973-0A08B44F71EE}" srcOrd="7" destOrd="0" presId="urn:microsoft.com/office/officeart/2005/8/layout/vProcess5"/>
    <dgm:cxn modelId="{513573BC-16E4-42D9-B192-67FE3BC34CD1}" type="presParOf" srcId="{6B115D55-A349-411C-B337-FF8B827E2493}" destId="{978FCD94-BF79-4652-BE7C-D99D7F15E92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42BA3-54FC-4F02-BCA3-2704AB299B20}" type="doc">
      <dgm:prSet loTypeId="urn:microsoft.com/office/officeart/2005/8/layout/process4" loCatId="list" qsTypeId="urn:microsoft.com/office/officeart/2005/8/quickstyle/3d4" qsCatId="3D" csTypeId="urn:microsoft.com/office/officeart/2005/8/colors/accent0_3" csCatId="mainScheme" phldr="1"/>
      <dgm:spPr/>
      <dgm:t>
        <a:bodyPr/>
        <a:lstStyle/>
        <a:p>
          <a:endParaRPr lang="es-EC"/>
        </a:p>
      </dgm:t>
    </dgm:pt>
    <dgm:pt modelId="{780A041D-A0A2-44A0-8986-8A2738313556}">
      <dgm:prSet phldrT="[Tex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C" dirty="0" smtClean="0"/>
            <a:t>Elaborar una guía como propuesta de mejoramiento de los procesos del sistema de comunicaciones navales del BESGUA entorno al crucero internacional 2012, que permita adquirir  los conocimientos necesarios en el campo de las Comunicaciones Navales.</a:t>
          </a:r>
          <a:endParaRPr lang="es-EC" dirty="0"/>
        </a:p>
      </dgm:t>
    </dgm:pt>
    <dgm:pt modelId="{03FD4D4F-08F9-4186-A2C1-F9CFA3FA693C}" type="parTrans" cxnId="{F6F838CF-45FA-4A39-8360-632CE1397185}">
      <dgm:prSet/>
      <dgm:spPr/>
      <dgm:t>
        <a:bodyPr/>
        <a:lstStyle/>
        <a:p>
          <a:endParaRPr lang="es-EC"/>
        </a:p>
      </dgm:t>
    </dgm:pt>
    <dgm:pt modelId="{E2833697-C4A1-49AD-87AA-9B7082C233F7}" type="sibTrans" cxnId="{F6F838CF-45FA-4A39-8360-632CE1397185}">
      <dgm:prSet/>
      <dgm:spPr/>
      <dgm:t>
        <a:bodyPr/>
        <a:lstStyle/>
        <a:p>
          <a:endParaRPr lang="es-EC"/>
        </a:p>
      </dgm:t>
    </dgm:pt>
    <dgm:pt modelId="{D742F090-CAF1-44B8-BDAE-E9EBAC4097F4}" type="pres">
      <dgm:prSet presAssocID="{48A42BA3-54FC-4F02-BCA3-2704AB299B20}" presName="Name0" presStyleCnt="0">
        <dgm:presLayoutVars>
          <dgm:dir/>
          <dgm:animLvl val="lvl"/>
          <dgm:resizeHandles val="exact"/>
        </dgm:presLayoutVars>
      </dgm:prSet>
      <dgm:spPr/>
      <dgm:t>
        <a:bodyPr/>
        <a:lstStyle/>
        <a:p>
          <a:endParaRPr lang="es-EC"/>
        </a:p>
      </dgm:t>
    </dgm:pt>
    <dgm:pt modelId="{FC05C1B8-0194-4D7B-B5DE-23E8B20208AB}" type="pres">
      <dgm:prSet presAssocID="{780A041D-A0A2-44A0-8986-8A2738313556}" presName="boxAndChildren" presStyleCnt="0"/>
      <dgm:spPr/>
    </dgm:pt>
    <dgm:pt modelId="{50EF661D-D8BC-4649-9338-8E52EECE73D8}" type="pres">
      <dgm:prSet presAssocID="{780A041D-A0A2-44A0-8986-8A2738313556}" presName="parentTextBox" presStyleLbl="node1" presStyleIdx="0" presStyleCnt="1" custLinFactNeighborX="-2437"/>
      <dgm:spPr/>
      <dgm:t>
        <a:bodyPr/>
        <a:lstStyle/>
        <a:p>
          <a:endParaRPr lang="es-EC"/>
        </a:p>
      </dgm:t>
    </dgm:pt>
  </dgm:ptLst>
  <dgm:cxnLst>
    <dgm:cxn modelId="{286DAEF5-C2BE-40CE-956C-313747060B57}" type="presOf" srcId="{48A42BA3-54FC-4F02-BCA3-2704AB299B20}" destId="{D742F090-CAF1-44B8-BDAE-E9EBAC4097F4}" srcOrd="0" destOrd="0" presId="urn:microsoft.com/office/officeart/2005/8/layout/process4"/>
    <dgm:cxn modelId="{F6F838CF-45FA-4A39-8360-632CE1397185}" srcId="{48A42BA3-54FC-4F02-BCA3-2704AB299B20}" destId="{780A041D-A0A2-44A0-8986-8A2738313556}" srcOrd="0" destOrd="0" parTransId="{03FD4D4F-08F9-4186-A2C1-F9CFA3FA693C}" sibTransId="{E2833697-C4A1-49AD-87AA-9B7082C233F7}"/>
    <dgm:cxn modelId="{D3E3AD2A-2C92-4B51-9570-C94DDF8FE1A1}" type="presOf" srcId="{780A041D-A0A2-44A0-8986-8A2738313556}" destId="{50EF661D-D8BC-4649-9338-8E52EECE73D8}" srcOrd="0" destOrd="0" presId="urn:microsoft.com/office/officeart/2005/8/layout/process4"/>
    <dgm:cxn modelId="{0E5184FA-187F-43C3-AA96-9396894A33A8}" type="presParOf" srcId="{D742F090-CAF1-44B8-BDAE-E9EBAC4097F4}" destId="{FC05C1B8-0194-4D7B-B5DE-23E8B20208AB}" srcOrd="0" destOrd="0" presId="urn:microsoft.com/office/officeart/2005/8/layout/process4"/>
    <dgm:cxn modelId="{80D10AB9-7A1F-4D31-91B2-2057BC47A5BC}" type="presParOf" srcId="{FC05C1B8-0194-4D7B-B5DE-23E8B20208AB}" destId="{50EF661D-D8BC-4649-9338-8E52EECE73D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921E4D-AC03-472B-B055-E046BB2CDF38}" type="doc">
      <dgm:prSet loTypeId="urn:microsoft.com/office/officeart/2005/8/layout/vProcess5" loCatId="process" qsTypeId="urn:microsoft.com/office/officeart/2005/8/quickstyle/3d2" qsCatId="3D" csTypeId="urn:microsoft.com/office/officeart/2005/8/colors/accent0_3" csCatId="mainScheme" phldr="1"/>
      <dgm:spPr/>
      <dgm:t>
        <a:bodyPr/>
        <a:lstStyle/>
        <a:p>
          <a:endParaRPr lang="es-EC"/>
        </a:p>
      </dgm:t>
    </dgm:pt>
    <dgm:pt modelId="{DE54D5F4-1F97-4B7C-9C46-698D9F4A0952}">
      <dgm:prSet phldrT="[Texto]"/>
      <dgm:spPr/>
      <dgm:t>
        <a:bodyPr/>
        <a:lstStyle/>
        <a:p>
          <a:r>
            <a:rPr lang="es-EC" dirty="0" smtClean="0"/>
            <a:t>Recopilar información que abarque dentro del campo de las comunicaciones navales durante el Crucero Internacional Atlántico 2012..</a:t>
          </a:r>
          <a:endParaRPr lang="es-EC" dirty="0"/>
        </a:p>
      </dgm:t>
    </dgm:pt>
    <dgm:pt modelId="{E1154A54-043B-47FA-8E39-C85035CC5E6A}" type="parTrans" cxnId="{C132267C-66E2-4B73-8EF4-6AF540FE6226}">
      <dgm:prSet/>
      <dgm:spPr/>
      <dgm:t>
        <a:bodyPr/>
        <a:lstStyle/>
        <a:p>
          <a:endParaRPr lang="es-EC"/>
        </a:p>
      </dgm:t>
    </dgm:pt>
    <dgm:pt modelId="{94ACDB16-2247-462F-81C0-B17B64D9A5EA}" type="sibTrans" cxnId="{C132267C-66E2-4B73-8EF4-6AF540FE6226}">
      <dgm:prSet/>
      <dgm:spPr/>
      <dgm:t>
        <a:bodyPr/>
        <a:lstStyle/>
        <a:p>
          <a:endParaRPr lang="es-EC"/>
        </a:p>
      </dgm:t>
    </dgm:pt>
    <dgm:pt modelId="{D41876E6-1E3A-41EE-B580-17D35A48A839}">
      <dgm:prSet phldrT="[Texto]"/>
      <dgm:spPr/>
      <dgm:t>
        <a:bodyPr/>
        <a:lstStyle/>
        <a:p>
          <a:r>
            <a:rPr lang="es-EC" dirty="0" smtClean="0"/>
            <a:t>Identificar las características de los equipos de comunicación del BESGUA.</a:t>
          </a:r>
          <a:endParaRPr lang="es-EC" dirty="0"/>
        </a:p>
      </dgm:t>
    </dgm:pt>
    <dgm:pt modelId="{20459A79-62DA-4F5A-BF75-63A26855853D}" type="parTrans" cxnId="{27034A94-DD91-46B8-B544-7C24760F95ED}">
      <dgm:prSet/>
      <dgm:spPr/>
      <dgm:t>
        <a:bodyPr/>
        <a:lstStyle/>
        <a:p>
          <a:endParaRPr lang="es-EC"/>
        </a:p>
      </dgm:t>
    </dgm:pt>
    <dgm:pt modelId="{2430409B-054B-438D-B720-ABC973878928}" type="sibTrans" cxnId="{27034A94-DD91-46B8-B544-7C24760F95ED}">
      <dgm:prSet/>
      <dgm:spPr/>
      <dgm:t>
        <a:bodyPr/>
        <a:lstStyle/>
        <a:p>
          <a:endParaRPr lang="es-EC"/>
        </a:p>
      </dgm:t>
    </dgm:pt>
    <dgm:pt modelId="{FDC44FA7-7172-4457-BC9C-FF02DD53418E}">
      <dgm:prSet phldrT="[Texto]"/>
      <dgm:spPr/>
      <dgm:t>
        <a:bodyPr/>
        <a:lstStyle/>
        <a:p>
          <a:r>
            <a:rPr lang="es-EC" dirty="0" smtClean="0"/>
            <a:t>Analizar los datos recopilados durante la investigación, determinando la importancia del mismo y cuáles son las características principales que debe tener una guía de instrucción..</a:t>
          </a:r>
          <a:endParaRPr lang="es-EC" dirty="0"/>
        </a:p>
      </dgm:t>
    </dgm:pt>
    <dgm:pt modelId="{C5341BCB-7FC2-4AD8-920C-939CB9E6D3BF}" type="parTrans" cxnId="{95D1721A-00B7-4DB8-B8D2-AC2A2029F977}">
      <dgm:prSet/>
      <dgm:spPr/>
      <dgm:t>
        <a:bodyPr/>
        <a:lstStyle/>
        <a:p>
          <a:endParaRPr lang="es-EC"/>
        </a:p>
      </dgm:t>
    </dgm:pt>
    <dgm:pt modelId="{48FDE89C-8FC1-4C46-9715-C0059D1DCD70}" type="sibTrans" cxnId="{95D1721A-00B7-4DB8-B8D2-AC2A2029F977}">
      <dgm:prSet/>
      <dgm:spPr/>
      <dgm:t>
        <a:bodyPr/>
        <a:lstStyle/>
        <a:p>
          <a:endParaRPr lang="es-EC"/>
        </a:p>
      </dgm:t>
    </dgm:pt>
    <dgm:pt modelId="{BC9F5E96-B4EA-4229-9F45-D5C571AD6E6E}" type="pres">
      <dgm:prSet presAssocID="{64921E4D-AC03-472B-B055-E046BB2CDF38}" presName="outerComposite" presStyleCnt="0">
        <dgm:presLayoutVars>
          <dgm:chMax val="5"/>
          <dgm:dir/>
          <dgm:resizeHandles val="exact"/>
        </dgm:presLayoutVars>
      </dgm:prSet>
      <dgm:spPr/>
      <dgm:t>
        <a:bodyPr/>
        <a:lstStyle/>
        <a:p>
          <a:endParaRPr lang="es-EC"/>
        </a:p>
      </dgm:t>
    </dgm:pt>
    <dgm:pt modelId="{2BD719C7-B682-48E7-84D2-DDC16EAAC720}" type="pres">
      <dgm:prSet presAssocID="{64921E4D-AC03-472B-B055-E046BB2CDF38}" presName="dummyMaxCanvas" presStyleCnt="0">
        <dgm:presLayoutVars/>
      </dgm:prSet>
      <dgm:spPr/>
    </dgm:pt>
    <dgm:pt modelId="{A243950B-83C9-4D86-9D43-6BF8C9B6FDB6}" type="pres">
      <dgm:prSet presAssocID="{64921E4D-AC03-472B-B055-E046BB2CDF38}" presName="ThreeNodes_1" presStyleLbl="node1" presStyleIdx="0" presStyleCnt="3">
        <dgm:presLayoutVars>
          <dgm:bulletEnabled val="1"/>
        </dgm:presLayoutVars>
      </dgm:prSet>
      <dgm:spPr/>
      <dgm:t>
        <a:bodyPr/>
        <a:lstStyle/>
        <a:p>
          <a:endParaRPr lang="es-EC"/>
        </a:p>
      </dgm:t>
    </dgm:pt>
    <dgm:pt modelId="{E8AA06B3-AD61-4760-A071-804537E0A702}" type="pres">
      <dgm:prSet presAssocID="{64921E4D-AC03-472B-B055-E046BB2CDF38}" presName="ThreeNodes_2" presStyleLbl="node1" presStyleIdx="1" presStyleCnt="3" custLinFactNeighborX="703" custLinFactNeighborY="2055">
        <dgm:presLayoutVars>
          <dgm:bulletEnabled val="1"/>
        </dgm:presLayoutVars>
      </dgm:prSet>
      <dgm:spPr/>
      <dgm:t>
        <a:bodyPr/>
        <a:lstStyle/>
        <a:p>
          <a:endParaRPr lang="es-EC"/>
        </a:p>
      </dgm:t>
    </dgm:pt>
    <dgm:pt modelId="{D3B2C8E9-8B1C-4147-ADB0-30058C37A02F}" type="pres">
      <dgm:prSet presAssocID="{64921E4D-AC03-472B-B055-E046BB2CDF38}" presName="ThreeNodes_3" presStyleLbl="node1" presStyleIdx="2" presStyleCnt="3" custLinFactNeighborX="2359" custLinFactNeighborY="-457">
        <dgm:presLayoutVars>
          <dgm:bulletEnabled val="1"/>
        </dgm:presLayoutVars>
      </dgm:prSet>
      <dgm:spPr/>
      <dgm:t>
        <a:bodyPr/>
        <a:lstStyle/>
        <a:p>
          <a:endParaRPr lang="es-EC"/>
        </a:p>
      </dgm:t>
    </dgm:pt>
    <dgm:pt modelId="{57579AF3-1684-4B23-BD8F-A2F13F4CF9BB}" type="pres">
      <dgm:prSet presAssocID="{64921E4D-AC03-472B-B055-E046BB2CDF38}" presName="ThreeConn_1-2" presStyleLbl="fgAccFollowNode1" presStyleIdx="0" presStyleCnt="2">
        <dgm:presLayoutVars>
          <dgm:bulletEnabled val="1"/>
        </dgm:presLayoutVars>
      </dgm:prSet>
      <dgm:spPr/>
      <dgm:t>
        <a:bodyPr/>
        <a:lstStyle/>
        <a:p>
          <a:endParaRPr lang="es-EC"/>
        </a:p>
      </dgm:t>
    </dgm:pt>
    <dgm:pt modelId="{A130B5B4-42E6-42B2-B119-7A936890A824}" type="pres">
      <dgm:prSet presAssocID="{64921E4D-AC03-472B-B055-E046BB2CDF38}" presName="ThreeConn_2-3" presStyleLbl="fgAccFollowNode1" presStyleIdx="1" presStyleCnt="2">
        <dgm:presLayoutVars>
          <dgm:bulletEnabled val="1"/>
        </dgm:presLayoutVars>
      </dgm:prSet>
      <dgm:spPr/>
      <dgm:t>
        <a:bodyPr/>
        <a:lstStyle/>
        <a:p>
          <a:endParaRPr lang="es-EC"/>
        </a:p>
      </dgm:t>
    </dgm:pt>
    <dgm:pt modelId="{6D20E37C-E090-4140-90BC-B2E773AFBC8E}" type="pres">
      <dgm:prSet presAssocID="{64921E4D-AC03-472B-B055-E046BB2CDF38}" presName="ThreeNodes_1_text" presStyleLbl="node1" presStyleIdx="2" presStyleCnt="3">
        <dgm:presLayoutVars>
          <dgm:bulletEnabled val="1"/>
        </dgm:presLayoutVars>
      </dgm:prSet>
      <dgm:spPr/>
      <dgm:t>
        <a:bodyPr/>
        <a:lstStyle/>
        <a:p>
          <a:endParaRPr lang="es-EC"/>
        </a:p>
      </dgm:t>
    </dgm:pt>
    <dgm:pt modelId="{B8A5B0EA-98E4-4628-B380-FF6EEB9EB64E}" type="pres">
      <dgm:prSet presAssocID="{64921E4D-AC03-472B-B055-E046BB2CDF38}" presName="ThreeNodes_2_text" presStyleLbl="node1" presStyleIdx="2" presStyleCnt="3">
        <dgm:presLayoutVars>
          <dgm:bulletEnabled val="1"/>
        </dgm:presLayoutVars>
      </dgm:prSet>
      <dgm:spPr/>
      <dgm:t>
        <a:bodyPr/>
        <a:lstStyle/>
        <a:p>
          <a:endParaRPr lang="es-EC"/>
        </a:p>
      </dgm:t>
    </dgm:pt>
    <dgm:pt modelId="{D3326C56-AE00-47E8-AD28-853EAD653D88}" type="pres">
      <dgm:prSet presAssocID="{64921E4D-AC03-472B-B055-E046BB2CDF38}" presName="ThreeNodes_3_text" presStyleLbl="node1" presStyleIdx="2" presStyleCnt="3">
        <dgm:presLayoutVars>
          <dgm:bulletEnabled val="1"/>
        </dgm:presLayoutVars>
      </dgm:prSet>
      <dgm:spPr/>
      <dgm:t>
        <a:bodyPr/>
        <a:lstStyle/>
        <a:p>
          <a:endParaRPr lang="es-EC"/>
        </a:p>
      </dgm:t>
    </dgm:pt>
  </dgm:ptLst>
  <dgm:cxnLst>
    <dgm:cxn modelId="{18749289-B24C-4F73-9AFF-9704F11D9534}" type="presOf" srcId="{DE54D5F4-1F97-4B7C-9C46-698D9F4A0952}" destId="{A243950B-83C9-4D86-9D43-6BF8C9B6FDB6}" srcOrd="0" destOrd="0" presId="urn:microsoft.com/office/officeart/2005/8/layout/vProcess5"/>
    <dgm:cxn modelId="{95D1721A-00B7-4DB8-B8D2-AC2A2029F977}" srcId="{64921E4D-AC03-472B-B055-E046BB2CDF38}" destId="{FDC44FA7-7172-4457-BC9C-FF02DD53418E}" srcOrd="2" destOrd="0" parTransId="{C5341BCB-7FC2-4AD8-920C-939CB9E6D3BF}" sibTransId="{48FDE89C-8FC1-4C46-9715-C0059D1DCD70}"/>
    <dgm:cxn modelId="{0979C39B-8840-401F-BA26-A4E67C8C6DF7}" type="presOf" srcId="{D41876E6-1E3A-41EE-B580-17D35A48A839}" destId="{B8A5B0EA-98E4-4628-B380-FF6EEB9EB64E}" srcOrd="1" destOrd="0" presId="urn:microsoft.com/office/officeart/2005/8/layout/vProcess5"/>
    <dgm:cxn modelId="{9681A040-B91B-48E9-A46F-F075204AA5AC}" type="presOf" srcId="{64921E4D-AC03-472B-B055-E046BB2CDF38}" destId="{BC9F5E96-B4EA-4229-9F45-D5C571AD6E6E}" srcOrd="0" destOrd="0" presId="urn:microsoft.com/office/officeart/2005/8/layout/vProcess5"/>
    <dgm:cxn modelId="{A7371614-EDF5-4C1E-B081-6BC0604E2770}" type="presOf" srcId="{D41876E6-1E3A-41EE-B580-17D35A48A839}" destId="{E8AA06B3-AD61-4760-A071-804537E0A702}" srcOrd="0" destOrd="0" presId="urn:microsoft.com/office/officeart/2005/8/layout/vProcess5"/>
    <dgm:cxn modelId="{8BC42B23-E384-43BD-896D-AA5B608EBA68}" type="presOf" srcId="{94ACDB16-2247-462F-81C0-B17B64D9A5EA}" destId="{57579AF3-1684-4B23-BD8F-A2F13F4CF9BB}" srcOrd="0" destOrd="0" presId="urn:microsoft.com/office/officeart/2005/8/layout/vProcess5"/>
    <dgm:cxn modelId="{8F779FC6-D792-4CDE-9163-6AC282D801E8}" type="presOf" srcId="{FDC44FA7-7172-4457-BC9C-FF02DD53418E}" destId="{D3326C56-AE00-47E8-AD28-853EAD653D88}" srcOrd="1" destOrd="0" presId="urn:microsoft.com/office/officeart/2005/8/layout/vProcess5"/>
    <dgm:cxn modelId="{15B2AD83-6AA3-4D8F-B8EA-7C371B039946}" type="presOf" srcId="{2430409B-054B-438D-B720-ABC973878928}" destId="{A130B5B4-42E6-42B2-B119-7A936890A824}" srcOrd="0" destOrd="0" presId="urn:microsoft.com/office/officeart/2005/8/layout/vProcess5"/>
    <dgm:cxn modelId="{B98F6D16-8A88-464E-98BD-1DFC9C844F72}" type="presOf" srcId="{FDC44FA7-7172-4457-BC9C-FF02DD53418E}" destId="{D3B2C8E9-8B1C-4147-ADB0-30058C37A02F}" srcOrd="0" destOrd="0" presId="urn:microsoft.com/office/officeart/2005/8/layout/vProcess5"/>
    <dgm:cxn modelId="{27034A94-DD91-46B8-B544-7C24760F95ED}" srcId="{64921E4D-AC03-472B-B055-E046BB2CDF38}" destId="{D41876E6-1E3A-41EE-B580-17D35A48A839}" srcOrd="1" destOrd="0" parTransId="{20459A79-62DA-4F5A-BF75-63A26855853D}" sibTransId="{2430409B-054B-438D-B720-ABC973878928}"/>
    <dgm:cxn modelId="{7D4B50E3-2B20-42EC-979B-75C22FC1D9BA}" type="presOf" srcId="{DE54D5F4-1F97-4B7C-9C46-698D9F4A0952}" destId="{6D20E37C-E090-4140-90BC-B2E773AFBC8E}" srcOrd="1" destOrd="0" presId="urn:microsoft.com/office/officeart/2005/8/layout/vProcess5"/>
    <dgm:cxn modelId="{C132267C-66E2-4B73-8EF4-6AF540FE6226}" srcId="{64921E4D-AC03-472B-B055-E046BB2CDF38}" destId="{DE54D5F4-1F97-4B7C-9C46-698D9F4A0952}" srcOrd="0" destOrd="0" parTransId="{E1154A54-043B-47FA-8E39-C85035CC5E6A}" sibTransId="{94ACDB16-2247-462F-81C0-B17B64D9A5EA}"/>
    <dgm:cxn modelId="{11A03E7A-B967-4672-BFEF-43B4BA9A2F4F}" type="presParOf" srcId="{BC9F5E96-B4EA-4229-9F45-D5C571AD6E6E}" destId="{2BD719C7-B682-48E7-84D2-DDC16EAAC720}" srcOrd="0" destOrd="0" presId="urn:microsoft.com/office/officeart/2005/8/layout/vProcess5"/>
    <dgm:cxn modelId="{B47142DF-EDCC-419A-AC22-8CCFB1604733}" type="presParOf" srcId="{BC9F5E96-B4EA-4229-9F45-D5C571AD6E6E}" destId="{A243950B-83C9-4D86-9D43-6BF8C9B6FDB6}" srcOrd="1" destOrd="0" presId="urn:microsoft.com/office/officeart/2005/8/layout/vProcess5"/>
    <dgm:cxn modelId="{8E851899-8F9E-4D67-9A9A-E9F6027103FA}" type="presParOf" srcId="{BC9F5E96-B4EA-4229-9F45-D5C571AD6E6E}" destId="{E8AA06B3-AD61-4760-A071-804537E0A702}" srcOrd="2" destOrd="0" presId="urn:microsoft.com/office/officeart/2005/8/layout/vProcess5"/>
    <dgm:cxn modelId="{2CD43761-D023-40C7-8673-7BD65F5FB92C}" type="presParOf" srcId="{BC9F5E96-B4EA-4229-9F45-D5C571AD6E6E}" destId="{D3B2C8E9-8B1C-4147-ADB0-30058C37A02F}" srcOrd="3" destOrd="0" presId="urn:microsoft.com/office/officeart/2005/8/layout/vProcess5"/>
    <dgm:cxn modelId="{8E22C5CF-63C2-420F-922B-87843D0B3586}" type="presParOf" srcId="{BC9F5E96-B4EA-4229-9F45-D5C571AD6E6E}" destId="{57579AF3-1684-4B23-BD8F-A2F13F4CF9BB}" srcOrd="4" destOrd="0" presId="urn:microsoft.com/office/officeart/2005/8/layout/vProcess5"/>
    <dgm:cxn modelId="{CAD47473-09DE-4C1B-82FA-15D69971FF77}" type="presParOf" srcId="{BC9F5E96-B4EA-4229-9F45-D5C571AD6E6E}" destId="{A130B5B4-42E6-42B2-B119-7A936890A824}" srcOrd="5" destOrd="0" presId="urn:microsoft.com/office/officeart/2005/8/layout/vProcess5"/>
    <dgm:cxn modelId="{A2243576-039B-4792-9D06-B334A3CF92A2}" type="presParOf" srcId="{BC9F5E96-B4EA-4229-9F45-D5C571AD6E6E}" destId="{6D20E37C-E090-4140-90BC-B2E773AFBC8E}" srcOrd="6" destOrd="0" presId="urn:microsoft.com/office/officeart/2005/8/layout/vProcess5"/>
    <dgm:cxn modelId="{8631C4EB-CC2D-40FD-BA27-D22121ABB242}" type="presParOf" srcId="{BC9F5E96-B4EA-4229-9F45-D5C571AD6E6E}" destId="{B8A5B0EA-98E4-4628-B380-FF6EEB9EB64E}" srcOrd="7" destOrd="0" presId="urn:microsoft.com/office/officeart/2005/8/layout/vProcess5"/>
    <dgm:cxn modelId="{E7E144A5-0916-47B6-8C4C-DE6FCEDA49CB}" type="presParOf" srcId="{BC9F5E96-B4EA-4229-9F45-D5C571AD6E6E}" destId="{D3326C56-AE00-47E8-AD28-853EAD653D8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AEA3DF-4592-4D84-8F99-05FC0ABDE2AA}" type="doc">
      <dgm:prSet loTypeId="urn:microsoft.com/office/officeart/2005/8/layout/cycle3" loCatId="cycle" qsTypeId="urn:microsoft.com/office/officeart/2005/8/quickstyle/simple1" qsCatId="simple" csTypeId="urn:microsoft.com/office/officeart/2005/8/colors/accent1_5" csCatId="accent1" phldr="1"/>
      <dgm:spPr/>
      <dgm:t>
        <a:bodyPr/>
        <a:lstStyle/>
        <a:p>
          <a:endParaRPr lang="es-EC"/>
        </a:p>
      </dgm:t>
    </dgm:pt>
    <dgm:pt modelId="{4D05DC8A-C3D4-4E58-929C-BDC142584C84}">
      <dgm:prSet phldrT="[Texto]" custT="1"/>
      <dgm:spPr/>
      <dgm:t>
        <a:bodyPr/>
        <a:lstStyle/>
        <a:p>
          <a:r>
            <a:rPr lang="es-EC" sz="1800" b="0" dirty="0" smtClean="0">
              <a:latin typeface="Arial" pitchFamily="34" charset="0"/>
              <a:cs typeface="Arial" pitchFamily="34" charset="0"/>
            </a:rPr>
            <a:t>Sistema de comunicación naval </a:t>
          </a:r>
          <a:endParaRPr lang="es-EC" sz="1800" b="0" dirty="0">
            <a:latin typeface="Arial" pitchFamily="34" charset="0"/>
            <a:cs typeface="Arial" pitchFamily="34" charset="0"/>
          </a:endParaRPr>
        </a:p>
      </dgm:t>
    </dgm:pt>
    <dgm:pt modelId="{35D13C8F-CBD7-4ACC-B76E-1FFA26DCDDE2}" type="parTrans" cxnId="{FC22A501-1F60-4E2C-8578-9302B89501D3}">
      <dgm:prSet/>
      <dgm:spPr/>
      <dgm:t>
        <a:bodyPr/>
        <a:lstStyle/>
        <a:p>
          <a:endParaRPr lang="es-EC" sz="1800" b="0" dirty="0">
            <a:solidFill>
              <a:srgbClr val="000000"/>
            </a:solidFill>
            <a:latin typeface="Arial" pitchFamily="34" charset="0"/>
            <a:cs typeface="Arial" pitchFamily="34" charset="0"/>
          </a:endParaRPr>
        </a:p>
      </dgm:t>
    </dgm:pt>
    <dgm:pt modelId="{83205F94-1232-4722-B7AB-1AD2EF92034E}" type="sibTrans" cxnId="{FC22A501-1F60-4E2C-8578-9302B89501D3}">
      <dgm:prSet>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es-EC" sz="1800" b="0" dirty="0">
            <a:solidFill>
              <a:srgbClr val="000000"/>
            </a:solidFill>
            <a:latin typeface="Arial" pitchFamily="34" charset="0"/>
            <a:cs typeface="Arial" pitchFamily="34" charset="0"/>
          </a:endParaRPr>
        </a:p>
      </dgm:t>
    </dgm:pt>
    <dgm:pt modelId="{C1BCA0AF-AD69-4D54-89AE-3F86E8919CDD}">
      <dgm:prSet phldrT="[Texto]" custT="1"/>
      <dgm:spPr/>
      <dgm:t>
        <a:bodyPr/>
        <a:lstStyle/>
        <a:p>
          <a:r>
            <a:rPr lang="es-EC" sz="1800" b="0" smtClean="0">
              <a:latin typeface="Arial" pitchFamily="34" charset="0"/>
              <a:cs typeface="Arial" pitchFamily="34" charset="0"/>
            </a:rPr>
            <a:t>La comunicación y la información</a:t>
          </a:r>
          <a:endParaRPr lang="es-EC" sz="1800" b="0" dirty="0">
            <a:latin typeface="Arial" pitchFamily="34" charset="0"/>
            <a:cs typeface="Arial" pitchFamily="34" charset="0"/>
          </a:endParaRPr>
        </a:p>
      </dgm:t>
    </dgm:pt>
    <dgm:pt modelId="{625BFA04-0560-4074-A26E-0A4A8F9B62D1}" type="parTrans" cxnId="{69E139E0-A90E-401E-A79A-DD7238596918}">
      <dgm:prSet/>
      <dgm:spPr/>
      <dgm:t>
        <a:bodyPr/>
        <a:lstStyle/>
        <a:p>
          <a:endParaRPr lang="es-EC" sz="1800" b="0" dirty="0">
            <a:solidFill>
              <a:srgbClr val="000000"/>
            </a:solidFill>
            <a:latin typeface="Arial" pitchFamily="34" charset="0"/>
            <a:cs typeface="Arial" pitchFamily="34" charset="0"/>
          </a:endParaRPr>
        </a:p>
      </dgm:t>
    </dgm:pt>
    <dgm:pt modelId="{084B383A-64B5-4F80-BAEF-C4CE86F62060}" type="sibTrans" cxnId="{69E139E0-A90E-401E-A79A-DD7238596918}">
      <dgm:prSet/>
      <dgm:spPr/>
      <dgm:t>
        <a:bodyPr/>
        <a:lstStyle/>
        <a:p>
          <a:endParaRPr lang="es-EC" sz="1800" b="0" dirty="0">
            <a:solidFill>
              <a:srgbClr val="000000"/>
            </a:solidFill>
            <a:latin typeface="Arial" pitchFamily="34" charset="0"/>
            <a:cs typeface="Arial" pitchFamily="34" charset="0"/>
          </a:endParaRPr>
        </a:p>
      </dgm:t>
    </dgm:pt>
    <dgm:pt modelId="{BB0865FF-15F2-4B29-AE88-18694CD70AC4}">
      <dgm:prSet phldrT="[Texto]" custT="1"/>
      <dgm:spPr/>
      <dgm:t>
        <a:bodyPr/>
        <a:lstStyle/>
        <a:p>
          <a:r>
            <a:rPr lang="es-EC" sz="1800" b="0" smtClean="0">
              <a:latin typeface="Arial" pitchFamily="34" charset="0"/>
              <a:cs typeface="Arial" pitchFamily="34" charset="0"/>
            </a:rPr>
            <a:t>Proceso de la comunicación</a:t>
          </a:r>
          <a:endParaRPr lang="es-EC" sz="1800" b="0" dirty="0">
            <a:latin typeface="Arial" pitchFamily="34" charset="0"/>
            <a:cs typeface="Arial" pitchFamily="34" charset="0"/>
          </a:endParaRPr>
        </a:p>
      </dgm:t>
    </dgm:pt>
    <dgm:pt modelId="{354F9D2B-65C4-4772-B37A-60EB838C6BB8}" type="parTrans" cxnId="{4609ABBE-AC7D-4A4E-A0EE-E74E1811EEDF}">
      <dgm:prSet/>
      <dgm:spPr/>
      <dgm:t>
        <a:bodyPr/>
        <a:lstStyle/>
        <a:p>
          <a:endParaRPr lang="es-EC" sz="1800" b="0" dirty="0">
            <a:solidFill>
              <a:srgbClr val="000000"/>
            </a:solidFill>
            <a:latin typeface="Arial" pitchFamily="34" charset="0"/>
            <a:cs typeface="Arial" pitchFamily="34" charset="0"/>
          </a:endParaRPr>
        </a:p>
      </dgm:t>
    </dgm:pt>
    <dgm:pt modelId="{A89C797E-B0A2-4AF9-9C19-C8D28FF9BF44}" type="sibTrans" cxnId="{4609ABBE-AC7D-4A4E-A0EE-E74E1811EEDF}">
      <dgm:prSet/>
      <dgm:spPr/>
      <dgm:t>
        <a:bodyPr/>
        <a:lstStyle/>
        <a:p>
          <a:endParaRPr lang="es-EC" sz="1800" b="0" dirty="0">
            <a:solidFill>
              <a:srgbClr val="000000"/>
            </a:solidFill>
            <a:latin typeface="Arial" pitchFamily="34" charset="0"/>
            <a:cs typeface="Arial" pitchFamily="34" charset="0"/>
          </a:endParaRPr>
        </a:p>
      </dgm:t>
    </dgm:pt>
    <dgm:pt modelId="{379BC009-BE89-47D7-858B-C8EFEEFD3843}">
      <dgm:prSet phldrT="[Texto]" custT="1"/>
      <dgm:spPr/>
      <dgm:t>
        <a:bodyPr/>
        <a:lstStyle/>
        <a:p>
          <a:r>
            <a:rPr lang="es-EC" sz="1800" b="0" smtClean="0">
              <a:latin typeface="Arial" pitchFamily="34" charset="0"/>
              <a:cs typeface="Arial" pitchFamily="34" charset="0"/>
            </a:rPr>
            <a:t>Guía técnica de comunicación naval </a:t>
          </a:r>
          <a:endParaRPr lang="es-EC" sz="1800" b="0" dirty="0">
            <a:latin typeface="Arial" pitchFamily="34" charset="0"/>
            <a:cs typeface="Arial" pitchFamily="34" charset="0"/>
          </a:endParaRPr>
        </a:p>
      </dgm:t>
    </dgm:pt>
    <dgm:pt modelId="{52AFAC5F-3CA8-4725-BFBB-8D1D50AAE4EB}" type="parTrans" cxnId="{E0692704-05D5-4C03-A801-DFF78A48EFB9}">
      <dgm:prSet/>
      <dgm:spPr/>
      <dgm:t>
        <a:bodyPr/>
        <a:lstStyle/>
        <a:p>
          <a:endParaRPr lang="es-EC" sz="1800" b="0" dirty="0">
            <a:solidFill>
              <a:srgbClr val="000000"/>
            </a:solidFill>
            <a:latin typeface="Arial" pitchFamily="34" charset="0"/>
            <a:cs typeface="Arial" pitchFamily="34" charset="0"/>
          </a:endParaRPr>
        </a:p>
      </dgm:t>
    </dgm:pt>
    <dgm:pt modelId="{3A864CC8-7959-4F66-A9C2-2D2F56E5EFB5}" type="sibTrans" cxnId="{E0692704-05D5-4C03-A801-DFF78A48EFB9}">
      <dgm:prSet/>
      <dgm:spPr/>
      <dgm:t>
        <a:bodyPr/>
        <a:lstStyle/>
        <a:p>
          <a:endParaRPr lang="es-EC" sz="1800" b="0" dirty="0">
            <a:solidFill>
              <a:srgbClr val="000000"/>
            </a:solidFill>
            <a:latin typeface="Arial" pitchFamily="34" charset="0"/>
            <a:cs typeface="Arial" pitchFamily="34" charset="0"/>
          </a:endParaRPr>
        </a:p>
      </dgm:t>
    </dgm:pt>
    <dgm:pt modelId="{1D22AC00-176C-46D2-978B-0B7BF0B1F6E9}">
      <dgm:prSet phldrT="[Texto]" custT="1"/>
      <dgm:spPr/>
      <dgm:t>
        <a:bodyPr/>
        <a:lstStyle/>
        <a:p>
          <a:r>
            <a:rPr lang="es-EC" sz="1800" b="0" smtClean="0">
              <a:latin typeface="Arial" pitchFamily="34" charset="0"/>
              <a:cs typeface="Arial" pitchFamily="34" charset="0"/>
            </a:rPr>
            <a:t>Evolución de las comunicaciones navales</a:t>
          </a:r>
          <a:endParaRPr lang="es-EC" sz="1800" b="0" dirty="0">
            <a:latin typeface="Arial" pitchFamily="34" charset="0"/>
            <a:cs typeface="Arial" pitchFamily="34" charset="0"/>
          </a:endParaRPr>
        </a:p>
      </dgm:t>
    </dgm:pt>
    <dgm:pt modelId="{8DCD9E35-69FF-415B-9389-64CFFAE40EA0}" type="parTrans" cxnId="{88513085-83DD-4ADB-8FB8-8BD344779F2A}">
      <dgm:prSet/>
      <dgm:spPr/>
      <dgm:t>
        <a:bodyPr/>
        <a:lstStyle/>
        <a:p>
          <a:endParaRPr lang="es-EC" sz="1800" b="0" dirty="0">
            <a:solidFill>
              <a:srgbClr val="000000"/>
            </a:solidFill>
            <a:latin typeface="Arial" pitchFamily="34" charset="0"/>
            <a:cs typeface="Arial" pitchFamily="34" charset="0"/>
          </a:endParaRPr>
        </a:p>
      </dgm:t>
    </dgm:pt>
    <dgm:pt modelId="{8D2BCEB2-324F-47C0-82CE-E44D64A02962}" type="sibTrans" cxnId="{88513085-83DD-4ADB-8FB8-8BD344779F2A}">
      <dgm:prSet/>
      <dgm:spPr/>
      <dgm:t>
        <a:bodyPr/>
        <a:lstStyle/>
        <a:p>
          <a:endParaRPr lang="es-EC" sz="1800" b="0" dirty="0">
            <a:solidFill>
              <a:srgbClr val="000000"/>
            </a:solidFill>
            <a:latin typeface="Arial" pitchFamily="34" charset="0"/>
            <a:cs typeface="Arial" pitchFamily="34" charset="0"/>
          </a:endParaRPr>
        </a:p>
      </dgm:t>
    </dgm:pt>
    <dgm:pt modelId="{D7909A47-B773-4D07-8804-A9435769AA4B}" type="pres">
      <dgm:prSet presAssocID="{8EAEA3DF-4592-4D84-8F99-05FC0ABDE2AA}" presName="Name0" presStyleCnt="0">
        <dgm:presLayoutVars>
          <dgm:dir/>
          <dgm:resizeHandles val="exact"/>
        </dgm:presLayoutVars>
      </dgm:prSet>
      <dgm:spPr/>
      <dgm:t>
        <a:bodyPr/>
        <a:lstStyle/>
        <a:p>
          <a:endParaRPr lang="es-EC"/>
        </a:p>
      </dgm:t>
    </dgm:pt>
    <dgm:pt modelId="{4664EA5E-B952-4F02-ABB7-7EBB775CF543}" type="pres">
      <dgm:prSet presAssocID="{8EAEA3DF-4592-4D84-8F99-05FC0ABDE2AA}" presName="cycle" presStyleCnt="0"/>
      <dgm:spPr/>
      <dgm:t>
        <a:bodyPr/>
        <a:lstStyle/>
        <a:p>
          <a:endParaRPr lang="es-EC"/>
        </a:p>
      </dgm:t>
    </dgm:pt>
    <dgm:pt modelId="{C64CBC2E-C1E3-4D51-A0D3-5D97D4A2844C}" type="pres">
      <dgm:prSet presAssocID="{4D05DC8A-C3D4-4E58-929C-BDC142584C84}" presName="nodeFirstNode" presStyleLbl="node1" presStyleIdx="0" presStyleCnt="5">
        <dgm:presLayoutVars>
          <dgm:bulletEnabled val="1"/>
        </dgm:presLayoutVars>
      </dgm:prSet>
      <dgm:spPr/>
      <dgm:t>
        <a:bodyPr/>
        <a:lstStyle/>
        <a:p>
          <a:endParaRPr lang="es-EC"/>
        </a:p>
      </dgm:t>
    </dgm:pt>
    <dgm:pt modelId="{740EC3C2-370B-4926-B37D-8FE03A1FE409}" type="pres">
      <dgm:prSet presAssocID="{83205F94-1232-4722-B7AB-1AD2EF92034E}" presName="sibTransFirstNode" presStyleLbl="bgShp" presStyleIdx="0" presStyleCnt="1" custLinFactNeighborY="-1032"/>
      <dgm:spPr/>
      <dgm:t>
        <a:bodyPr/>
        <a:lstStyle/>
        <a:p>
          <a:endParaRPr lang="es-EC"/>
        </a:p>
      </dgm:t>
    </dgm:pt>
    <dgm:pt modelId="{CD1DEF44-6F79-45EA-8576-8108052DE387}" type="pres">
      <dgm:prSet presAssocID="{C1BCA0AF-AD69-4D54-89AE-3F86E8919CDD}" presName="nodeFollowingNodes" presStyleLbl="node1" presStyleIdx="1" presStyleCnt="5">
        <dgm:presLayoutVars>
          <dgm:bulletEnabled val="1"/>
        </dgm:presLayoutVars>
      </dgm:prSet>
      <dgm:spPr/>
      <dgm:t>
        <a:bodyPr/>
        <a:lstStyle/>
        <a:p>
          <a:endParaRPr lang="es-EC"/>
        </a:p>
      </dgm:t>
    </dgm:pt>
    <dgm:pt modelId="{781F2A89-5621-42A4-9B7B-B340D0FFA554}" type="pres">
      <dgm:prSet presAssocID="{BB0865FF-15F2-4B29-AE88-18694CD70AC4}" presName="nodeFollowingNodes" presStyleLbl="node1" presStyleIdx="2" presStyleCnt="5" custRadScaleRad="100281" custRadScaleInc="-1458">
        <dgm:presLayoutVars>
          <dgm:bulletEnabled val="1"/>
        </dgm:presLayoutVars>
      </dgm:prSet>
      <dgm:spPr/>
      <dgm:t>
        <a:bodyPr/>
        <a:lstStyle/>
        <a:p>
          <a:endParaRPr lang="es-EC"/>
        </a:p>
      </dgm:t>
    </dgm:pt>
    <dgm:pt modelId="{FA2A6760-1AF4-4CDD-85C7-357448B82393}" type="pres">
      <dgm:prSet presAssocID="{379BC009-BE89-47D7-858B-C8EFEEFD3843}" presName="nodeFollowingNodes" presStyleLbl="node1" presStyleIdx="3" presStyleCnt="5">
        <dgm:presLayoutVars>
          <dgm:bulletEnabled val="1"/>
        </dgm:presLayoutVars>
      </dgm:prSet>
      <dgm:spPr/>
      <dgm:t>
        <a:bodyPr/>
        <a:lstStyle/>
        <a:p>
          <a:endParaRPr lang="es-EC"/>
        </a:p>
      </dgm:t>
    </dgm:pt>
    <dgm:pt modelId="{5D96008E-B337-411A-B94E-2D478660EA69}" type="pres">
      <dgm:prSet presAssocID="{1D22AC00-176C-46D2-978B-0B7BF0B1F6E9}" presName="nodeFollowingNodes" presStyleLbl="node1" presStyleIdx="4" presStyleCnt="5">
        <dgm:presLayoutVars>
          <dgm:bulletEnabled val="1"/>
        </dgm:presLayoutVars>
      </dgm:prSet>
      <dgm:spPr/>
      <dgm:t>
        <a:bodyPr/>
        <a:lstStyle/>
        <a:p>
          <a:endParaRPr lang="es-EC"/>
        </a:p>
      </dgm:t>
    </dgm:pt>
  </dgm:ptLst>
  <dgm:cxnLst>
    <dgm:cxn modelId="{62053E8E-DD32-4876-B362-6F0888433975}" type="presOf" srcId="{379BC009-BE89-47D7-858B-C8EFEEFD3843}" destId="{FA2A6760-1AF4-4CDD-85C7-357448B82393}" srcOrd="0" destOrd="0" presId="urn:microsoft.com/office/officeart/2005/8/layout/cycle3"/>
    <dgm:cxn modelId="{4609ABBE-AC7D-4A4E-A0EE-E74E1811EEDF}" srcId="{8EAEA3DF-4592-4D84-8F99-05FC0ABDE2AA}" destId="{BB0865FF-15F2-4B29-AE88-18694CD70AC4}" srcOrd="2" destOrd="0" parTransId="{354F9D2B-65C4-4772-B37A-60EB838C6BB8}" sibTransId="{A89C797E-B0A2-4AF9-9C19-C8D28FF9BF44}"/>
    <dgm:cxn modelId="{77BE5C3E-9357-4FC0-9353-E3C147856870}" type="presOf" srcId="{C1BCA0AF-AD69-4D54-89AE-3F86E8919CDD}" destId="{CD1DEF44-6F79-45EA-8576-8108052DE387}" srcOrd="0" destOrd="0" presId="urn:microsoft.com/office/officeart/2005/8/layout/cycle3"/>
    <dgm:cxn modelId="{69E139E0-A90E-401E-A79A-DD7238596918}" srcId="{8EAEA3DF-4592-4D84-8F99-05FC0ABDE2AA}" destId="{C1BCA0AF-AD69-4D54-89AE-3F86E8919CDD}" srcOrd="1" destOrd="0" parTransId="{625BFA04-0560-4074-A26E-0A4A8F9B62D1}" sibTransId="{084B383A-64B5-4F80-BAEF-C4CE86F62060}"/>
    <dgm:cxn modelId="{E0692704-05D5-4C03-A801-DFF78A48EFB9}" srcId="{8EAEA3DF-4592-4D84-8F99-05FC0ABDE2AA}" destId="{379BC009-BE89-47D7-858B-C8EFEEFD3843}" srcOrd="3" destOrd="0" parTransId="{52AFAC5F-3CA8-4725-BFBB-8D1D50AAE4EB}" sibTransId="{3A864CC8-7959-4F66-A9C2-2D2F56E5EFB5}"/>
    <dgm:cxn modelId="{AB00F94A-F01F-4287-85E0-D9A1CF97A699}" type="presOf" srcId="{83205F94-1232-4722-B7AB-1AD2EF92034E}" destId="{740EC3C2-370B-4926-B37D-8FE03A1FE409}" srcOrd="0" destOrd="0" presId="urn:microsoft.com/office/officeart/2005/8/layout/cycle3"/>
    <dgm:cxn modelId="{597C5125-852C-4CF1-9897-1ACAE15998AD}" type="presOf" srcId="{8EAEA3DF-4592-4D84-8F99-05FC0ABDE2AA}" destId="{D7909A47-B773-4D07-8804-A9435769AA4B}" srcOrd="0" destOrd="0" presId="urn:microsoft.com/office/officeart/2005/8/layout/cycle3"/>
    <dgm:cxn modelId="{CA751934-C8FA-4F8C-A451-A1BA46737B26}" type="presOf" srcId="{4D05DC8A-C3D4-4E58-929C-BDC142584C84}" destId="{C64CBC2E-C1E3-4D51-A0D3-5D97D4A2844C}" srcOrd="0" destOrd="0" presId="urn:microsoft.com/office/officeart/2005/8/layout/cycle3"/>
    <dgm:cxn modelId="{FC22A501-1F60-4E2C-8578-9302B89501D3}" srcId="{8EAEA3DF-4592-4D84-8F99-05FC0ABDE2AA}" destId="{4D05DC8A-C3D4-4E58-929C-BDC142584C84}" srcOrd="0" destOrd="0" parTransId="{35D13C8F-CBD7-4ACC-B76E-1FFA26DCDDE2}" sibTransId="{83205F94-1232-4722-B7AB-1AD2EF92034E}"/>
    <dgm:cxn modelId="{51987451-70CD-4792-9A28-D5C011D90EA1}" type="presOf" srcId="{1D22AC00-176C-46D2-978B-0B7BF0B1F6E9}" destId="{5D96008E-B337-411A-B94E-2D478660EA69}" srcOrd="0" destOrd="0" presId="urn:microsoft.com/office/officeart/2005/8/layout/cycle3"/>
    <dgm:cxn modelId="{88513085-83DD-4ADB-8FB8-8BD344779F2A}" srcId="{8EAEA3DF-4592-4D84-8F99-05FC0ABDE2AA}" destId="{1D22AC00-176C-46D2-978B-0B7BF0B1F6E9}" srcOrd="4" destOrd="0" parTransId="{8DCD9E35-69FF-415B-9389-64CFFAE40EA0}" sibTransId="{8D2BCEB2-324F-47C0-82CE-E44D64A02962}"/>
    <dgm:cxn modelId="{1A46A951-D8B4-4C9D-B02B-64D22FFC7649}" type="presOf" srcId="{BB0865FF-15F2-4B29-AE88-18694CD70AC4}" destId="{781F2A89-5621-42A4-9B7B-B340D0FFA554}" srcOrd="0" destOrd="0" presId="urn:microsoft.com/office/officeart/2005/8/layout/cycle3"/>
    <dgm:cxn modelId="{09400AF9-E24F-40DE-9087-F60BF19CCBA4}" type="presParOf" srcId="{D7909A47-B773-4D07-8804-A9435769AA4B}" destId="{4664EA5E-B952-4F02-ABB7-7EBB775CF543}" srcOrd="0" destOrd="0" presId="urn:microsoft.com/office/officeart/2005/8/layout/cycle3"/>
    <dgm:cxn modelId="{2E33091A-DECF-4DAA-ACDD-6FC713130540}" type="presParOf" srcId="{4664EA5E-B952-4F02-ABB7-7EBB775CF543}" destId="{C64CBC2E-C1E3-4D51-A0D3-5D97D4A2844C}" srcOrd="0" destOrd="0" presId="urn:microsoft.com/office/officeart/2005/8/layout/cycle3"/>
    <dgm:cxn modelId="{6103CFEF-059C-41CA-9E88-AE9F893D8790}" type="presParOf" srcId="{4664EA5E-B952-4F02-ABB7-7EBB775CF543}" destId="{740EC3C2-370B-4926-B37D-8FE03A1FE409}" srcOrd="1" destOrd="0" presId="urn:microsoft.com/office/officeart/2005/8/layout/cycle3"/>
    <dgm:cxn modelId="{67BB785E-8EFC-4AD4-8A14-E9052CB72BF2}" type="presParOf" srcId="{4664EA5E-B952-4F02-ABB7-7EBB775CF543}" destId="{CD1DEF44-6F79-45EA-8576-8108052DE387}" srcOrd="2" destOrd="0" presId="urn:microsoft.com/office/officeart/2005/8/layout/cycle3"/>
    <dgm:cxn modelId="{762A3B0C-131D-48DB-B433-A9BD110E949A}" type="presParOf" srcId="{4664EA5E-B952-4F02-ABB7-7EBB775CF543}" destId="{781F2A89-5621-42A4-9B7B-B340D0FFA554}" srcOrd="3" destOrd="0" presId="urn:microsoft.com/office/officeart/2005/8/layout/cycle3"/>
    <dgm:cxn modelId="{22466561-964B-4B44-B73E-88F6B1723EBB}" type="presParOf" srcId="{4664EA5E-B952-4F02-ABB7-7EBB775CF543}" destId="{FA2A6760-1AF4-4CDD-85C7-357448B82393}" srcOrd="4" destOrd="0" presId="urn:microsoft.com/office/officeart/2005/8/layout/cycle3"/>
    <dgm:cxn modelId="{934EC440-CAAE-48E6-AAF6-67FFFB00E91B}" type="presParOf" srcId="{4664EA5E-B952-4F02-ABB7-7EBB775CF543}" destId="{5D96008E-B337-411A-B94E-2D478660EA6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C2CAFA-82B3-43F4-B5E5-48C904BAE3B4}" type="doc">
      <dgm:prSet loTypeId="urn:microsoft.com/office/officeart/2005/8/layout/hProcess4" loCatId="process" qsTypeId="urn:microsoft.com/office/officeart/2005/8/quickstyle/3d1" qsCatId="3D" csTypeId="urn:microsoft.com/office/officeart/2005/8/colors/colorful4" csCatId="colorful" phldr="1"/>
      <dgm:spPr/>
      <dgm:t>
        <a:bodyPr/>
        <a:lstStyle/>
        <a:p>
          <a:endParaRPr lang="es-EC"/>
        </a:p>
      </dgm:t>
    </dgm:pt>
    <dgm:pt modelId="{36A90A46-344E-4CFE-9FC7-B54A6C02F9BF}">
      <dgm:prSet phldrT="[Texto]"/>
      <dgm:spPr/>
      <dgm:t>
        <a:bodyPr/>
        <a:lstStyle/>
        <a:p>
          <a:r>
            <a:rPr lang="es-EC" smtClean="0"/>
            <a:t>SOLAS 74</a:t>
          </a:r>
          <a:endParaRPr lang="es-EC" b="1" dirty="0">
            <a:latin typeface="Arial" pitchFamily="34" charset="0"/>
            <a:cs typeface="Arial" pitchFamily="34" charset="0"/>
          </a:endParaRPr>
        </a:p>
      </dgm:t>
    </dgm:pt>
    <dgm:pt modelId="{D2156543-E2B5-4C4D-A50A-4776F77E7887}" type="parTrans" cxnId="{EB4527BB-E65C-43C8-8C8A-9A22DFF9B2A5}">
      <dgm:prSet/>
      <dgm:spPr/>
      <dgm:t>
        <a:bodyPr/>
        <a:lstStyle/>
        <a:p>
          <a:endParaRPr lang="es-EC">
            <a:solidFill>
              <a:srgbClr val="000000"/>
            </a:solidFill>
            <a:latin typeface="Arial" pitchFamily="34" charset="0"/>
            <a:cs typeface="Arial" pitchFamily="34" charset="0"/>
          </a:endParaRPr>
        </a:p>
      </dgm:t>
    </dgm:pt>
    <dgm:pt modelId="{25C90B21-68A5-4131-939C-BCB16EF89F31}" type="sibTrans" cxnId="{EB4527BB-E65C-43C8-8C8A-9A22DFF9B2A5}">
      <dgm:prSet/>
      <dgm:spPr/>
      <dgm:t>
        <a:bodyPr/>
        <a:lstStyle/>
        <a:p>
          <a:endParaRPr lang="es-EC">
            <a:solidFill>
              <a:srgbClr val="000000"/>
            </a:solidFill>
            <a:latin typeface="Arial" pitchFamily="34" charset="0"/>
            <a:cs typeface="Arial" pitchFamily="34" charset="0"/>
          </a:endParaRPr>
        </a:p>
      </dgm:t>
    </dgm:pt>
    <dgm:pt modelId="{9E662D4F-E556-4B11-AAAA-793BBEFCA188}">
      <dgm:prSet phldrT="[Texto]"/>
      <dgm:spPr/>
      <dgm:t>
        <a:bodyPr/>
        <a:lstStyle/>
        <a:p>
          <a:r>
            <a:rPr lang="es-EC" smtClean="0"/>
            <a:t>Reglamento de Radiocomunicaciones</a:t>
          </a:r>
          <a:endParaRPr lang="es-EC" dirty="0">
            <a:latin typeface="Arial" pitchFamily="34" charset="0"/>
            <a:cs typeface="Arial" pitchFamily="34" charset="0"/>
          </a:endParaRPr>
        </a:p>
      </dgm:t>
    </dgm:pt>
    <dgm:pt modelId="{BAF2B11F-B78C-45F7-B2B5-BB9296554BDE}" type="parTrans" cxnId="{B1097582-F6E2-45BB-9D04-0BA8BA2BACBA}">
      <dgm:prSet/>
      <dgm:spPr/>
      <dgm:t>
        <a:bodyPr/>
        <a:lstStyle/>
        <a:p>
          <a:endParaRPr lang="es-EC">
            <a:solidFill>
              <a:srgbClr val="000000"/>
            </a:solidFill>
            <a:latin typeface="Arial" pitchFamily="34" charset="0"/>
            <a:cs typeface="Arial" pitchFamily="34" charset="0"/>
          </a:endParaRPr>
        </a:p>
      </dgm:t>
    </dgm:pt>
    <dgm:pt modelId="{BA604B84-7C39-425C-911F-1DF1D39BA2C7}" type="sibTrans" cxnId="{B1097582-F6E2-45BB-9D04-0BA8BA2BACBA}">
      <dgm:prSet/>
      <dgm:spPr/>
      <dgm:t>
        <a:bodyPr/>
        <a:lstStyle/>
        <a:p>
          <a:endParaRPr lang="es-EC">
            <a:solidFill>
              <a:srgbClr val="000000"/>
            </a:solidFill>
            <a:latin typeface="Arial" pitchFamily="34" charset="0"/>
            <a:cs typeface="Arial" pitchFamily="34" charset="0"/>
          </a:endParaRPr>
        </a:p>
      </dgm:t>
    </dgm:pt>
    <dgm:pt modelId="{E29764F7-226B-4977-99C3-EA3F4E5C28FB}">
      <dgm:prSet phldrT="[Texto]" custT="1"/>
      <dgm:spPr/>
      <dgm:t>
        <a:bodyPr/>
        <a:lstStyle/>
        <a:p>
          <a:r>
            <a:rPr lang="es-EC" sz="1600" smtClean="0"/>
            <a:t>Persiguen adecuar el marco legal de las telecomunicaciones marítimas basadas en los avances de la tecnología de la información</a:t>
          </a:r>
          <a:endParaRPr lang="es-EC" sz="1600" b="0" dirty="0">
            <a:latin typeface="Arial" pitchFamily="34" charset="0"/>
            <a:cs typeface="Arial" pitchFamily="34" charset="0"/>
          </a:endParaRPr>
        </a:p>
      </dgm:t>
    </dgm:pt>
    <dgm:pt modelId="{DBE6F2AC-46E9-43A7-830F-C833E9177986}" type="parTrans" cxnId="{B9CB4353-049F-4AFB-9077-23785176F497}">
      <dgm:prSet/>
      <dgm:spPr/>
      <dgm:t>
        <a:bodyPr/>
        <a:lstStyle/>
        <a:p>
          <a:endParaRPr lang="es-EC">
            <a:solidFill>
              <a:srgbClr val="000000"/>
            </a:solidFill>
            <a:latin typeface="Arial" pitchFamily="34" charset="0"/>
            <a:cs typeface="Arial" pitchFamily="34" charset="0"/>
          </a:endParaRPr>
        </a:p>
      </dgm:t>
    </dgm:pt>
    <dgm:pt modelId="{5F3F8549-A134-4089-BDB9-1EF3C6A75336}" type="sibTrans" cxnId="{B9CB4353-049F-4AFB-9077-23785176F497}">
      <dgm:prSet/>
      <dgm:spPr/>
      <dgm:t>
        <a:bodyPr/>
        <a:lstStyle/>
        <a:p>
          <a:endParaRPr lang="es-EC">
            <a:solidFill>
              <a:srgbClr val="000000"/>
            </a:solidFill>
            <a:latin typeface="Arial" pitchFamily="34" charset="0"/>
            <a:cs typeface="Arial" pitchFamily="34" charset="0"/>
          </a:endParaRPr>
        </a:p>
      </dgm:t>
    </dgm:pt>
    <dgm:pt modelId="{6470DD1F-B617-4661-82F9-D6D508B0CC48}">
      <dgm:prSet phldrT="[Texto]" custT="1"/>
      <dgm:spPr/>
      <dgm:t>
        <a:bodyPr/>
        <a:lstStyle/>
        <a:p>
          <a:r>
            <a:rPr lang="es-EC" sz="2000" smtClean="0"/>
            <a:t>Toda nave que efectúa viajes internacionales</a:t>
          </a:r>
          <a:endParaRPr lang="es-EC" sz="2000" dirty="0">
            <a:latin typeface="Arial" pitchFamily="34" charset="0"/>
            <a:cs typeface="Arial" pitchFamily="34" charset="0"/>
          </a:endParaRPr>
        </a:p>
      </dgm:t>
    </dgm:pt>
    <dgm:pt modelId="{B6D9E55A-DBE7-4E8A-A3C3-45519D33A894}" type="sibTrans" cxnId="{9318C7E0-5784-4688-B03E-7B845E84A0ED}">
      <dgm:prSet/>
      <dgm:spPr/>
      <dgm:t>
        <a:bodyPr/>
        <a:lstStyle/>
        <a:p>
          <a:endParaRPr lang="es-EC">
            <a:solidFill>
              <a:srgbClr val="000000"/>
            </a:solidFill>
            <a:latin typeface="Arial" pitchFamily="34" charset="0"/>
            <a:cs typeface="Arial" pitchFamily="34" charset="0"/>
          </a:endParaRPr>
        </a:p>
      </dgm:t>
    </dgm:pt>
    <dgm:pt modelId="{E463247F-A04D-4262-B7B9-5A8A6A9DD59B}" type="parTrans" cxnId="{9318C7E0-5784-4688-B03E-7B845E84A0ED}">
      <dgm:prSet/>
      <dgm:spPr/>
      <dgm:t>
        <a:bodyPr/>
        <a:lstStyle/>
        <a:p>
          <a:endParaRPr lang="es-EC">
            <a:solidFill>
              <a:srgbClr val="000000"/>
            </a:solidFill>
            <a:latin typeface="Arial" pitchFamily="34" charset="0"/>
            <a:cs typeface="Arial" pitchFamily="34" charset="0"/>
          </a:endParaRPr>
        </a:p>
      </dgm:t>
    </dgm:pt>
    <dgm:pt modelId="{6D9B891C-6BCB-49F3-9012-4A34B2E30C5B}" type="pres">
      <dgm:prSet presAssocID="{FBC2CAFA-82B3-43F4-B5E5-48C904BAE3B4}" presName="Name0" presStyleCnt="0">
        <dgm:presLayoutVars>
          <dgm:dir/>
          <dgm:animLvl val="lvl"/>
          <dgm:resizeHandles val="exact"/>
        </dgm:presLayoutVars>
      </dgm:prSet>
      <dgm:spPr/>
      <dgm:t>
        <a:bodyPr/>
        <a:lstStyle/>
        <a:p>
          <a:endParaRPr lang="es-EC"/>
        </a:p>
      </dgm:t>
    </dgm:pt>
    <dgm:pt modelId="{3C0FB668-4FDC-40C7-B3AC-BF3EAFBE43FB}" type="pres">
      <dgm:prSet presAssocID="{FBC2CAFA-82B3-43F4-B5E5-48C904BAE3B4}" presName="tSp" presStyleCnt="0"/>
      <dgm:spPr/>
      <dgm:t>
        <a:bodyPr/>
        <a:lstStyle/>
        <a:p>
          <a:endParaRPr lang="es-EC"/>
        </a:p>
      </dgm:t>
    </dgm:pt>
    <dgm:pt modelId="{21A7CBB9-7B95-4AAF-8398-127EB6FA7373}" type="pres">
      <dgm:prSet presAssocID="{FBC2CAFA-82B3-43F4-B5E5-48C904BAE3B4}" presName="bSp" presStyleCnt="0"/>
      <dgm:spPr/>
      <dgm:t>
        <a:bodyPr/>
        <a:lstStyle/>
        <a:p>
          <a:endParaRPr lang="es-EC"/>
        </a:p>
      </dgm:t>
    </dgm:pt>
    <dgm:pt modelId="{C9232B06-4784-41C8-9D1D-71C8D7E41A2C}" type="pres">
      <dgm:prSet presAssocID="{FBC2CAFA-82B3-43F4-B5E5-48C904BAE3B4}" presName="process" presStyleCnt="0"/>
      <dgm:spPr/>
      <dgm:t>
        <a:bodyPr/>
        <a:lstStyle/>
        <a:p>
          <a:endParaRPr lang="es-EC"/>
        </a:p>
      </dgm:t>
    </dgm:pt>
    <dgm:pt modelId="{200C3693-1832-428E-ACEE-5480E1B66191}" type="pres">
      <dgm:prSet presAssocID="{36A90A46-344E-4CFE-9FC7-B54A6C02F9BF}" presName="composite1" presStyleCnt="0"/>
      <dgm:spPr/>
      <dgm:t>
        <a:bodyPr/>
        <a:lstStyle/>
        <a:p>
          <a:endParaRPr lang="es-EC"/>
        </a:p>
      </dgm:t>
    </dgm:pt>
    <dgm:pt modelId="{8A59791A-63F6-4B9D-B30A-4DDC9D147013}" type="pres">
      <dgm:prSet presAssocID="{36A90A46-344E-4CFE-9FC7-B54A6C02F9BF}" presName="dummyNode1" presStyleLbl="node1" presStyleIdx="0" presStyleCnt="2"/>
      <dgm:spPr/>
      <dgm:t>
        <a:bodyPr/>
        <a:lstStyle/>
        <a:p>
          <a:endParaRPr lang="es-EC"/>
        </a:p>
      </dgm:t>
    </dgm:pt>
    <dgm:pt modelId="{1580E66A-4E86-416D-B07E-B268435DA690}" type="pres">
      <dgm:prSet presAssocID="{36A90A46-344E-4CFE-9FC7-B54A6C02F9BF}" presName="childNode1" presStyleLbl="bgAcc1" presStyleIdx="0" presStyleCnt="2">
        <dgm:presLayoutVars>
          <dgm:bulletEnabled val="1"/>
        </dgm:presLayoutVars>
      </dgm:prSet>
      <dgm:spPr/>
      <dgm:t>
        <a:bodyPr/>
        <a:lstStyle/>
        <a:p>
          <a:endParaRPr lang="es-EC"/>
        </a:p>
      </dgm:t>
    </dgm:pt>
    <dgm:pt modelId="{BE7E0EEA-4F68-413E-9F8F-A2833B0F9F28}" type="pres">
      <dgm:prSet presAssocID="{36A90A46-344E-4CFE-9FC7-B54A6C02F9BF}" presName="childNode1tx" presStyleLbl="bgAcc1" presStyleIdx="0" presStyleCnt="2">
        <dgm:presLayoutVars>
          <dgm:bulletEnabled val="1"/>
        </dgm:presLayoutVars>
      </dgm:prSet>
      <dgm:spPr/>
      <dgm:t>
        <a:bodyPr/>
        <a:lstStyle/>
        <a:p>
          <a:endParaRPr lang="es-EC"/>
        </a:p>
      </dgm:t>
    </dgm:pt>
    <dgm:pt modelId="{A4F6758D-DE49-4AF5-9BA9-3A920E5F7FD7}" type="pres">
      <dgm:prSet presAssocID="{36A90A46-344E-4CFE-9FC7-B54A6C02F9BF}" presName="parentNode1" presStyleLbl="node1" presStyleIdx="0" presStyleCnt="2">
        <dgm:presLayoutVars>
          <dgm:chMax val="1"/>
          <dgm:bulletEnabled val="1"/>
        </dgm:presLayoutVars>
      </dgm:prSet>
      <dgm:spPr/>
      <dgm:t>
        <a:bodyPr/>
        <a:lstStyle/>
        <a:p>
          <a:endParaRPr lang="es-EC"/>
        </a:p>
      </dgm:t>
    </dgm:pt>
    <dgm:pt modelId="{95FD2465-56E0-456F-B154-7FEAE52BAE2F}" type="pres">
      <dgm:prSet presAssocID="{36A90A46-344E-4CFE-9FC7-B54A6C02F9BF}" presName="connSite1" presStyleCnt="0"/>
      <dgm:spPr/>
      <dgm:t>
        <a:bodyPr/>
        <a:lstStyle/>
        <a:p>
          <a:endParaRPr lang="es-EC"/>
        </a:p>
      </dgm:t>
    </dgm:pt>
    <dgm:pt modelId="{B771808F-FF0D-411F-A463-D459B5FE39BD}" type="pres">
      <dgm:prSet presAssocID="{25C90B21-68A5-4131-939C-BCB16EF89F31}" presName="Name9" presStyleLbl="sibTrans2D1" presStyleIdx="0" presStyleCnt="1"/>
      <dgm:spPr/>
      <dgm:t>
        <a:bodyPr/>
        <a:lstStyle/>
        <a:p>
          <a:endParaRPr lang="es-EC"/>
        </a:p>
      </dgm:t>
    </dgm:pt>
    <dgm:pt modelId="{F38FBFCE-8D17-496F-B300-43FB48A1E9CA}" type="pres">
      <dgm:prSet presAssocID="{9E662D4F-E556-4B11-AAAA-793BBEFCA188}" presName="composite2" presStyleCnt="0"/>
      <dgm:spPr/>
      <dgm:t>
        <a:bodyPr/>
        <a:lstStyle/>
        <a:p>
          <a:endParaRPr lang="es-EC"/>
        </a:p>
      </dgm:t>
    </dgm:pt>
    <dgm:pt modelId="{42163957-26F1-4A17-890B-8FDE0A57B17D}" type="pres">
      <dgm:prSet presAssocID="{9E662D4F-E556-4B11-AAAA-793BBEFCA188}" presName="dummyNode2" presStyleLbl="node1" presStyleIdx="0" presStyleCnt="2"/>
      <dgm:spPr/>
      <dgm:t>
        <a:bodyPr/>
        <a:lstStyle/>
        <a:p>
          <a:endParaRPr lang="es-EC"/>
        </a:p>
      </dgm:t>
    </dgm:pt>
    <dgm:pt modelId="{90C16D20-2AB8-4B7D-AB01-74B6210D185F}" type="pres">
      <dgm:prSet presAssocID="{9E662D4F-E556-4B11-AAAA-793BBEFCA188}" presName="childNode2" presStyleLbl="bgAcc1" presStyleIdx="1" presStyleCnt="2" custScaleY="153213">
        <dgm:presLayoutVars>
          <dgm:bulletEnabled val="1"/>
        </dgm:presLayoutVars>
      </dgm:prSet>
      <dgm:spPr/>
      <dgm:t>
        <a:bodyPr/>
        <a:lstStyle/>
        <a:p>
          <a:endParaRPr lang="es-EC"/>
        </a:p>
      </dgm:t>
    </dgm:pt>
    <dgm:pt modelId="{2E72ED8D-BC0C-4353-94A4-6364A9B3AFCE}" type="pres">
      <dgm:prSet presAssocID="{9E662D4F-E556-4B11-AAAA-793BBEFCA188}" presName="childNode2tx" presStyleLbl="bgAcc1" presStyleIdx="1" presStyleCnt="2">
        <dgm:presLayoutVars>
          <dgm:bulletEnabled val="1"/>
        </dgm:presLayoutVars>
      </dgm:prSet>
      <dgm:spPr/>
      <dgm:t>
        <a:bodyPr/>
        <a:lstStyle/>
        <a:p>
          <a:endParaRPr lang="es-EC"/>
        </a:p>
      </dgm:t>
    </dgm:pt>
    <dgm:pt modelId="{58D9AB66-DE00-4D1C-BAF2-EDD181A4AE38}" type="pres">
      <dgm:prSet presAssocID="{9E662D4F-E556-4B11-AAAA-793BBEFCA188}" presName="parentNode2" presStyleLbl="node1" presStyleIdx="1" presStyleCnt="2" custLinFactNeighborX="-14230" custLinFactNeighborY="-71966">
        <dgm:presLayoutVars>
          <dgm:chMax val="0"/>
          <dgm:bulletEnabled val="1"/>
        </dgm:presLayoutVars>
      </dgm:prSet>
      <dgm:spPr/>
      <dgm:t>
        <a:bodyPr/>
        <a:lstStyle/>
        <a:p>
          <a:endParaRPr lang="es-EC"/>
        </a:p>
      </dgm:t>
    </dgm:pt>
    <dgm:pt modelId="{40B8C3AA-C3BD-46C3-9215-AEFF1A91F3D8}" type="pres">
      <dgm:prSet presAssocID="{9E662D4F-E556-4B11-AAAA-793BBEFCA188}" presName="connSite2" presStyleCnt="0"/>
      <dgm:spPr/>
      <dgm:t>
        <a:bodyPr/>
        <a:lstStyle/>
        <a:p>
          <a:endParaRPr lang="es-EC"/>
        </a:p>
      </dgm:t>
    </dgm:pt>
  </dgm:ptLst>
  <dgm:cxnLst>
    <dgm:cxn modelId="{EB4527BB-E65C-43C8-8C8A-9A22DFF9B2A5}" srcId="{FBC2CAFA-82B3-43F4-B5E5-48C904BAE3B4}" destId="{36A90A46-344E-4CFE-9FC7-B54A6C02F9BF}" srcOrd="0" destOrd="0" parTransId="{D2156543-E2B5-4C4D-A50A-4776F77E7887}" sibTransId="{25C90B21-68A5-4131-939C-BCB16EF89F31}"/>
    <dgm:cxn modelId="{A0EC9764-7DAE-4168-9525-71CBA94E73BB}" type="presOf" srcId="{FBC2CAFA-82B3-43F4-B5E5-48C904BAE3B4}" destId="{6D9B891C-6BCB-49F3-9012-4A34B2E30C5B}" srcOrd="0" destOrd="0" presId="urn:microsoft.com/office/officeart/2005/8/layout/hProcess4"/>
    <dgm:cxn modelId="{DF5EB764-65AA-45A0-B7A0-F8EE5890B68B}" type="presOf" srcId="{25C90B21-68A5-4131-939C-BCB16EF89F31}" destId="{B771808F-FF0D-411F-A463-D459B5FE39BD}" srcOrd="0" destOrd="0" presId="urn:microsoft.com/office/officeart/2005/8/layout/hProcess4"/>
    <dgm:cxn modelId="{9318C7E0-5784-4688-B03E-7B845E84A0ED}" srcId="{36A90A46-344E-4CFE-9FC7-B54A6C02F9BF}" destId="{6470DD1F-B617-4661-82F9-D6D508B0CC48}" srcOrd="0" destOrd="0" parTransId="{E463247F-A04D-4262-B7B9-5A8A6A9DD59B}" sibTransId="{B6D9E55A-DBE7-4E8A-A3C3-45519D33A894}"/>
    <dgm:cxn modelId="{1BA144A2-BBE8-41B9-82C2-8735219A5AB9}" type="presOf" srcId="{E29764F7-226B-4977-99C3-EA3F4E5C28FB}" destId="{2E72ED8D-BC0C-4353-94A4-6364A9B3AFCE}" srcOrd="1" destOrd="0" presId="urn:microsoft.com/office/officeart/2005/8/layout/hProcess4"/>
    <dgm:cxn modelId="{4485EA6E-D59C-4827-B772-AD83DC8D9719}" type="presOf" srcId="{6470DD1F-B617-4661-82F9-D6D508B0CC48}" destId="{1580E66A-4E86-416D-B07E-B268435DA690}" srcOrd="0" destOrd="0" presId="urn:microsoft.com/office/officeart/2005/8/layout/hProcess4"/>
    <dgm:cxn modelId="{9C3C3ED6-BCE3-4ECD-8629-0B42F8074E7F}" type="presOf" srcId="{9E662D4F-E556-4B11-AAAA-793BBEFCA188}" destId="{58D9AB66-DE00-4D1C-BAF2-EDD181A4AE38}" srcOrd="0" destOrd="0" presId="urn:microsoft.com/office/officeart/2005/8/layout/hProcess4"/>
    <dgm:cxn modelId="{DEC84DB9-47CC-4F9D-A323-93DF06776673}" type="presOf" srcId="{E29764F7-226B-4977-99C3-EA3F4E5C28FB}" destId="{90C16D20-2AB8-4B7D-AB01-74B6210D185F}" srcOrd="0" destOrd="0" presId="urn:microsoft.com/office/officeart/2005/8/layout/hProcess4"/>
    <dgm:cxn modelId="{2189EF59-D00C-43DD-BE3E-FC20C8B4F8B8}" type="presOf" srcId="{6470DD1F-B617-4661-82F9-D6D508B0CC48}" destId="{BE7E0EEA-4F68-413E-9F8F-A2833B0F9F28}" srcOrd="1" destOrd="0" presId="urn:microsoft.com/office/officeart/2005/8/layout/hProcess4"/>
    <dgm:cxn modelId="{B1097582-F6E2-45BB-9D04-0BA8BA2BACBA}" srcId="{FBC2CAFA-82B3-43F4-B5E5-48C904BAE3B4}" destId="{9E662D4F-E556-4B11-AAAA-793BBEFCA188}" srcOrd="1" destOrd="0" parTransId="{BAF2B11F-B78C-45F7-B2B5-BB9296554BDE}" sibTransId="{BA604B84-7C39-425C-911F-1DF1D39BA2C7}"/>
    <dgm:cxn modelId="{B96CFF59-258B-4EC8-82ED-5DDF1DC52CED}" type="presOf" srcId="{36A90A46-344E-4CFE-9FC7-B54A6C02F9BF}" destId="{A4F6758D-DE49-4AF5-9BA9-3A920E5F7FD7}" srcOrd="0" destOrd="0" presId="urn:microsoft.com/office/officeart/2005/8/layout/hProcess4"/>
    <dgm:cxn modelId="{B9CB4353-049F-4AFB-9077-23785176F497}" srcId="{9E662D4F-E556-4B11-AAAA-793BBEFCA188}" destId="{E29764F7-226B-4977-99C3-EA3F4E5C28FB}" srcOrd="0" destOrd="0" parTransId="{DBE6F2AC-46E9-43A7-830F-C833E9177986}" sibTransId="{5F3F8549-A134-4089-BDB9-1EF3C6A75336}"/>
    <dgm:cxn modelId="{62E9E762-8744-476A-85FD-0F575B426DE4}" type="presParOf" srcId="{6D9B891C-6BCB-49F3-9012-4A34B2E30C5B}" destId="{3C0FB668-4FDC-40C7-B3AC-BF3EAFBE43FB}" srcOrd="0" destOrd="0" presId="urn:microsoft.com/office/officeart/2005/8/layout/hProcess4"/>
    <dgm:cxn modelId="{CD0C3B4B-CB64-41F7-8EAF-4EE7AD8221CB}" type="presParOf" srcId="{6D9B891C-6BCB-49F3-9012-4A34B2E30C5B}" destId="{21A7CBB9-7B95-4AAF-8398-127EB6FA7373}" srcOrd="1" destOrd="0" presId="urn:microsoft.com/office/officeart/2005/8/layout/hProcess4"/>
    <dgm:cxn modelId="{8ECB76A3-8AA5-4921-BE41-74F355752E5A}" type="presParOf" srcId="{6D9B891C-6BCB-49F3-9012-4A34B2E30C5B}" destId="{C9232B06-4784-41C8-9D1D-71C8D7E41A2C}" srcOrd="2" destOrd="0" presId="urn:microsoft.com/office/officeart/2005/8/layout/hProcess4"/>
    <dgm:cxn modelId="{90D727F5-AEC1-4B8E-8E67-4FC572BCF76A}" type="presParOf" srcId="{C9232B06-4784-41C8-9D1D-71C8D7E41A2C}" destId="{200C3693-1832-428E-ACEE-5480E1B66191}" srcOrd="0" destOrd="0" presId="urn:microsoft.com/office/officeart/2005/8/layout/hProcess4"/>
    <dgm:cxn modelId="{ED29D271-984C-4ABB-83FE-5CFEBDAD1DB1}" type="presParOf" srcId="{200C3693-1832-428E-ACEE-5480E1B66191}" destId="{8A59791A-63F6-4B9D-B30A-4DDC9D147013}" srcOrd="0" destOrd="0" presId="urn:microsoft.com/office/officeart/2005/8/layout/hProcess4"/>
    <dgm:cxn modelId="{DEDA8704-A54A-4467-98C1-F6C5AB88170A}" type="presParOf" srcId="{200C3693-1832-428E-ACEE-5480E1B66191}" destId="{1580E66A-4E86-416D-B07E-B268435DA690}" srcOrd="1" destOrd="0" presId="urn:microsoft.com/office/officeart/2005/8/layout/hProcess4"/>
    <dgm:cxn modelId="{A4F53789-C1CA-4BED-ACE2-E750EB5E6FD8}" type="presParOf" srcId="{200C3693-1832-428E-ACEE-5480E1B66191}" destId="{BE7E0EEA-4F68-413E-9F8F-A2833B0F9F28}" srcOrd="2" destOrd="0" presId="urn:microsoft.com/office/officeart/2005/8/layout/hProcess4"/>
    <dgm:cxn modelId="{761C9B0C-08EC-4309-8694-C6396D355EA8}" type="presParOf" srcId="{200C3693-1832-428E-ACEE-5480E1B66191}" destId="{A4F6758D-DE49-4AF5-9BA9-3A920E5F7FD7}" srcOrd="3" destOrd="0" presId="urn:microsoft.com/office/officeart/2005/8/layout/hProcess4"/>
    <dgm:cxn modelId="{38C7337D-7D4F-4865-8835-F45ADAC147EA}" type="presParOf" srcId="{200C3693-1832-428E-ACEE-5480E1B66191}" destId="{95FD2465-56E0-456F-B154-7FEAE52BAE2F}" srcOrd="4" destOrd="0" presId="urn:microsoft.com/office/officeart/2005/8/layout/hProcess4"/>
    <dgm:cxn modelId="{DD596591-630C-4666-9D87-0F845526780D}" type="presParOf" srcId="{C9232B06-4784-41C8-9D1D-71C8D7E41A2C}" destId="{B771808F-FF0D-411F-A463-D459B5FE39BD}" srcOrd="1" destOrd="0" presId="urn:microsoft.com/office/officeart/2005/8/layout/hProcess4"/>
    <dgm:cxn modelId="{4ED5BB04-4D1B-4B4D-9943-CD0B568C0B28}" type="presParOf" srcId="{C9232B06-4784-41C8-9D1D-71C8D7E41A2C}" destId="{F38FBFCE-8D17-496F-B300-43FB48A1E9CA}" srcOrd="2" destOrd="0" presId="urn:microsoft.com/office/officeart/2005/8/layout/hProcess4"/>
    <dgm:cxn modelId="{926423F1-7EC8-4B81-A711-AD5D4EB6E985}" type="presParOf" srcId="{F38FBFCE-8D17-496F-B300-43FB48A1E9CA}" destId="{42163957-26F1-4A17-890B-8FDE0A57B17D}" srcOrd="0" destOrd="0" presId="urn:microsoft.com/office/officeart/2005/8/layout/hProcess4"/>
    <dgm:cxn modelId="{0A29E2F5-C6FF-41EE-A2FB-1F21D6352400}" type="presParOf" srcId="{F38FBFCE-8D17-496F-B300-43FB48A1E9CA}" destId="{90C16D20-2AB8-4B7D-AB01-74B6210D185F}" srcOrd="1" destOrd="0" presId="urn:microsoft.com/office/officeart/2005/8/layout/hProcess4"/>
    <dgm:cxn modelId="{203126EA-DFB1-4156-8623-57D61293EF0D}" type="presParOf" srcId="{F38FBFCE-8D17-496F-B300-43FB48A1E9CA}" destId="{2E72ED8D-BC0C-4353-94A4-6364A9B3AFCE}" srcOrd="2" destOrd="0" presId="urn:microsoft.com/office/officeart/2005/8/layout/hProcess4"/>
    <dgm:cxn modelId="{743EA76E-9842-41E6-AAAE-42CA16B8BDC9}" type="presParOf" srcId="{F38FBFCE-8D17-496F-B300-43FB48A1E9CA}" destId="{58D9AB66-DE00-4D1C-BAF2-EDD181A4AE38}" srcOrd="3" destOrd="0" presId="urn:microsoft.com/office/officeart/2005/8/layout/hProcess4"/>
    <dgm:cxn modelId="{F3CA565F-C762-40F3-907D-740F55830C5F}" type="presParOf" srcId="{F38FBFCE-8D17-496F-B300-43FB48A1E9CA}" destId="{40B8C3AA-C3BD-46C3-9215-AEFF1A91F3D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E018FA-95B7-486E-89FC-634BD3D2633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FB9D9175-3348-4449-B1F4-A6A341C328B3}">
      <dgm:prSet phldrT="[Texto]" custT="1"/>
      <dgm:spPr/>
      <dgm:t>
        <a:bodyPr/>
        <a:lstStyle/>
        <a:p>
          <a:pPr algn="just"/>
          <a:r>
            <a:rPr lang="es-EC" sz="2800" b="1" dirty="0" smtClean="0"/>
            <a:t>Metodológica</a:t>
          </a:r>
          <a:endParaRPr lang="es-EC" sz="2800" dirty="0"/>
        </a:p>
      </dgm:t>
    </dgm:pt>
    <dgm:pt modelId="{99160F4C-B633-471E-B9B1-D4CFAF1DB66A}" type="parTrans" cxnId="{38E348E9-E134-4BBB-92E2-358A14359448}">
      <dgm:prSet/>
      <dgm:spPr/>
      <dgm:t>
        <a:bodyPr/>
        <a:lstStyle/>
        <a:p>
          <a:pPr algn="just"/>
          <a:endParaRPr lang="es-EC" sz="2800"/>
        </a:p>
      </dgm:t>
    </dgm:pt>
    <dgm:pt modelId="{B4E86C3A-9E32-41B9-BAE9-BB4EE47849B6}" type="sibTrans" cxnId="{38E348E9-E134-4BBB-92E2-358A14359448}">
      <dgm:prSet/>
      <dgm:spPr/>
      <dgm:t>
        <a:bodyPr/>
        <a:lstStyle/>
        <a:p>
          <a:pPr algn="just"/>
          <a:endParaRPr lang="es-EC" sz="2800"/>
        </a:p>
      </dgm:t>
    </dgm:pt>
    <dgm:pt modelId="{98FAE6E3-FD31-410D-94FC-0563350F3A86}">
      <dgm:prSet phldrT="[Texto]" custT="1"/>
      <dgm:spPr/>
      <dgm:t>
        <a:bodyPr/>
        <a:lstStyle/>
        <a:p>
          <a:pPr algn="just"/>
          <a:r>
            <a:rPr lang="es-EC" sz="2800" b="1" dirty="0" smtClean="0"/>
            <a:t>Teórica</a:t>
          </a:r>
          <a:endParaRPr lang="es-EC" sz="2800" dirty="0"/>
        </a:p>
      </dgm:t>
    </dgm:pt>
    <dgm:pt modelId="{5DAA25B3-874B-42D5-B2EB-F65389E51F29}" type="parTrans" cxnId="{A8DDD1C3-6868-4048-A5C8-1F263339FAB5}">
      <dgm:prSet/>
      <dgm:spPr/>
      <dgm:t>
        <a:bodyPr/>
        <a:lstStyle/>
        <a:p>
          <a:pPr algn="just"/>
          <a:endParaRPr lang="es-EC" sz="2800"/>
        </a:p>
      </dgm:t>
    </dgm:pt>
    <dgm:pt modelId="{6290A1B4-CFB3-466D-9465-17E03C55CCD0}" type="sibTrans" cxnId="{A8DDD1C3-6868-4048-A5C8-1F263339FAB5}">
      <dgm:prSet/>
      <dgm:spPr/>
      <dgm:t>
        <a:bodyPr/>
        <a:lstStyle/>
        <a:p>
          <a:pPr algn="just"/>
          <a:endParaRPr lang="es-EC" sz="2800"/>
        </a:p>
      </dgm:t>
    </dgm:pt>
    <dgm:pt modelId="{5ADD8EAE-9A78-4496-8145-49FFF8E437BA}">
      <dgm:prSet phldrT="[Texto]" custT="1"/>
      <dgm:spPr/>
      <dgm:t>
        <a:bodyPr/>
        <a:lstStyle/>
        <a:p>
          <a:pPr algn="just"/>
          <a:r>
            <a:rPr lang="es-EC" sz="2800" b="1" dirty="0" smtClean="0"/>
            <a:t>Práctica</a:t>
          </a:r>
          <a:endParaRPr lang="es-EC" sz="2800" dirty="0"/>
        </a:p>
      </dgm:t>
    </dgm:pt>
    <dgm:pt modelId="{92786754-53FF-4809-A771-F0EF2A8812A6}" type="parTrans" cxnId="{9354CD30-1FBF-4677-851F-6D8A10533797}">
      <dgm:prSet/>
      <dgm:spPr/>
      <dgm:t>
        <a:bodyPr/>
        <a:lstStyle/>
        <a:p>
          <a:pPr algn="just"/>
          <a:endParaRPr lang="es-EC" sz="2800"/>
        </a:p>
      </dgm:t>
    </dgm:pt>
    <dgm:pt modelId="{0F868F81-11AD-434A-B50B-FC59ED5C1921}" type="sibTrans" cxnId="{9354CD30-1FBF-4677-851F-6D8A10533797}">
      <dgm:prSet/>
      <dgm:spPr/>
      <dgm:t>
        <a:bodyPr/>
        <a:lstStyle/>
        <a:p>
          <a:pPr algn="just"/>
          <a:endParaRPr lang="es-EC" sz="2800"/>
        </a:p>
      </dgm:t>
    </dgm:pt>
    <dgm:pt modelId="{E138E230-CA06-4989-965C-97B1E324E287}">
      <dgm:prSet custT="1"/>
      <dgm:spPr/>
      <dgm:t>
        <a:bodyPr/>
        <a:lstStyle/>
        <a:p>
          <a:pPr algn="just"/>
          <a:r>
            <a:rPr lang="es-EC" sz="2800" dirty="0" smtClean="0"/>
            <a:t>Uso de Encuesta al personal del Buque Escuela Guayas y análisis de los resultados obtenidos.</a:t>
          </a:r>
          <a:endParaRPr lang="es-EC" sz="2800" dirty="0"/>
        </a:p>
      </dgm:t>
    </dgm:pt>
    <dgm:pt modelId="{7743204C-2B6A-4E09-A7A7-56E920A7DC97}" type="parTrans" cxnId="{81D2014D-BCE6-461D-AA73-0886F9D85F8B}">
      <dgm:prSet/>
      <dgm:spPr/>
      <dgm:t>
        <a:bodyPr/>
        <a:lstStyle/>
        <a:p>
          <a:pPr algn="just"/>
          <a:endParaRPr lang="es-EC" sz="2800"/>
        </a:p>
      </dgm:t>
    </dgm:pt>
    <dgm:pt modelId="{D19A29E0-404A-4816-8CFE-F9688E446825}" type="sibTrans" cxnId="{81D2014D-BCE6-461D-AA73-0886F9D85F8B}">
      <dgm:prSet/>
      <dgm:spPr/>
      <dgm:t>
        <a:bodyPr/>
        <a:lstStyle/>
        <a:p>
          <a:pPr algn="just"/>
          <a:endParaRPr lang="es-EC" sz="2800"/>
        </a:p>
      </dgm:t>
    </dgm:pt>
    <dgm:pt modelId="{4E29D06E-B7EC-4ECD-8FC6-A33358B29CCC}">
      <dgm:prSet custT="1"/>
      <dgm:spPr/>
      <dgm:t>
        <a:bodyPr/>
        <a:lstStyle/>
        <a:p>
          <a:pPr algn="just"/>
          <a:r>
            <a:rPr lang="es-EC" sz="2800" dirty="0" smtClean="0"/>
            <a:t>Uso de manuales teóricos  - </a:t>
          </a:r>
          <a:r>
            <a:rPr lang="es-MX" sz="2800" dirty="0" smtClean="0"/>
            <a:t>ESMAAR 501</a:t>
          </a:r>
          <a:r>
            <a:rPr lang="es-EC" sz="2800" dirty="0" smtClean="0"/>
            <a:t> </a:t>
          </a:r>
          <a:endParaRPr lang="es-EC" sz="2800" dirty="0"/>
        </a:p>
      </dgm:t>
    </dgm:pt>
    <dgm:pt modelId="{184DD427-0726-4E2E-A051-B97662C1ABB3}" type="parTrans" cxnId="{CD2850E7-BBB8-4F23-B12D-4C471076D631}">
      <dgm:prSet/>
      <dgm:spPr/>
      <dgm:t>
        <a:bodyPr/>
        <a:lstStyle/>
        <a:p>
          <a:pPr algn="just"/>
          <a:endParaRPr lang="es-EC" sz="2800"/>
        </a:p>
      </dgm:t>
    </dgm:pt>
    <dgm:pt modelId="{EA8FB2D7-6316-43A6-B7B7-C7327C97A1BA}" type="sibTrans" cxnId="{CD2850E7-BBB8-4F23-B12D-4C471076D631}">
      <dgm:prSet/>
      <dgm:spPr/>
      <dgm:t>
        <a:bodyPr/>
        <a:lstStyle/>
        <a:p>
          <a:pPr algn="just"/>
          <a:endParaRPr lang="es-EC" sz="2800"/>
        </a:p>
      </dgm:t>
    </dgm:pt>
    <dgm:pt modelId="{97383A08-098A-4AC8-83D6-383FF0F7B3E0}">
      <dgm:prSet custT="1"/>
      <dgm:spPr/>
      <dgm:t>
        <a:bodyPr/>
        <a:lstStyle/>
        <a:p>
          <a:pPr algn="just"/>
          <a:r>
            <a:rPr lang="es-EC" sz="2800" dirty="0" smtClean="0"/>
            <a:t>Se genera en la participación de los Guardiamarinas Durante el crucero de instrucción en las actividades diarias  ya sean  académicas y prácticas.</a:t>
          </a:r>
          <a:endParaRPr lang="es-EC" sz="2800" dirty="0"/>
        </a:p>
      </dgm:t>
    </dgm:pt>
    <dgm:pt modelId="{85050C31-54B6-4480-BF6F-F8700B4468E9}" type="parTrans" cxnId="{0E565237-4157-45A9-935C-354395D811F5}">
      <dgm:prSet/>
      <dgm:spPr/>
      <dgm:t>
        <a:bodyPr/>
        <a:lstStyle/>
        <a:p>
          <a:pPr algn="just"/>
          <a:endParaRPr lang="es-EC" sz="2800"/>
        </a:p>
      </dgm:t>
    </dgm:pt>
    <dgm:pt modelId="{D39271D3-EB61-45E5-A0A5-52BCE399FAC3}" type="sibTrans" cxnId="{0E565237-4157-45A9-935C-354395D811F5}">
      <dgm:prSet/>
      <dgm:spPr/>
      <dgm:t>
        <a:bodyPr/>
        <a:lstStyle/>
        <a:p>
          <a:pPr algn="just"/>
          <a:endParaRPr lang="es-EC" sz="2800"/>
        </a:p>
      </dgm:t>
    </dgm:pt>
    <dgm:pt modelId="{C340513E-B24B-49C9-ADE0-A5A54776F69C}" type="pres">
      <dgm:prSet presAssocID="{66E018FA-95B7-486E-89FC-634BD3D2633D}" presName="linear" presStyleCnt="0">
        <dgm:presLayoutVars>
          <dgm:dir/>
          <dgm:animLvl val="lvl"/>
          <dgm:resizeHandles val="exact"/>
        </dgm:presLayoutVars>
      </dgm:prSet>
      <dgm:spPr/>
      <dgm:t>
        <a:bodyPr/>
        <a:lstStyle/>
        <a:p>
          <a:endParaRPr lang="es-EC"/>
        </a:p>
      </dgm:t>
    </dgm:pt>
    <dgm:pt modelId="{BE27FD1C-AF2F-4E0A-81F4-CA9905150BFF}" type="pres">
      <dgm:prSet presAssocID="{FB9D9175-3348-4449-B1F4-A6A341C328B3}" presName="parentLin" presStyleCnt="0"/>
      <dgm:spPr/>
    </dgm:pt>
    <dgm:pt modelId="{879A427B-AC05-455F-9699-B302480D0962}" type="pres">
      <dgm:prSet presAssocID="{FB9D9175-3348-4449-B1F4-A6A341C328B3}" presName="parentLeftMargin" presStyleLbl="node1" presStyleIdx="0" presStyleCnt="3"/>
      <dgm:spPr/>
      <dgm:t>
        <a:bodyPr/>
        <a:lstStyle/>
        <a:p>
          <a:endParaRPr lang="es-EC"/>
        </a:p>
      </dgm:t>
    </dgm:pt>
    <dgm:pt modelId="{EC08E9B1-5F82-4366-B64C-8982CC6786B7}" type="pres">
      <dgm:prSet presAssocID="{FB9D9175-3348-4449-B1F4-A6A341C328B3}" presName="parentText" presStyleLbl="node1" presStyleIdx="0" presStyleCnt="3">
        <dgm:presLayoutVars>
          <dgm:chMax val="0"/>
          <dgm:bulletEnabled val="1"/>
        </dgm:presLayoutVars>
      </dgm:prSet>
      <dgm:spPr/>
      <dgm:t>
        <a:bodyPr/>
        <a:lstStyle/>
        <a:p>
          <a:endParaRPr lang="es-EC"/>
        </a:p>
      </dgm:t>
    </dgm:pt>
    <dgm:pt modelId="{845FC80B-8F6F-4232-B8EF-D0B73851FE00}" type="pres">
      <dgm:prSet presAssocID="{FB9D9175-3348-4449-B1F4-A6A341C328B3}" presName="negativeSpace" presStyleCnt="0"/>
      <dgm:spPr/>
    </dgm:pt>
    <dgm:pt modelId="{5F199F67-F5F8-4869-9491-1DF8E12E72AD}" type="pres">
      <dgm:prSet presAssocID="{FB9D9175-3348-4449-B1F4-A6A341C328B3}" presName="childText" presStyleLbl="conFgAcc1" presStyleIdx="0" presStyleCnt="3">
        <dgm:presLayoutVars>
          <dgm:bulletEnabled val="1"/>
        </dgm:presLayoutVars>
      </dgm:prSet>
      <dgm:spPr/>
      <dgm:t>
        <a:bodyPr/>
        <a:lstStyle/>
        <a:p>
          <a:endParaRPr lang="es-EC"/>
        </a:p>
      </dgm:t>
    </dgm:pt>
    <dgm:pt modelId="{DBB92E7D-268B-4548-8044-1CA948E3AD23}" type="pres">
      <dgm:prSet presAssocID="{B4E86C3A-9E32-41B9-BAE9-BB4EE47849B6}" presName="spaceBetweenRectangles" presStyleCnt="0"/>
      <dgm:spPr/>
    </dgm:pt>
    <dgm:pt modelId="{336DEDB9-ABE3-4C4C-AD7C-CA6F9AD7B2B9}" type="pres">
      <dgm:prSet presAssocID="{98FAE6E3-FD31-410D-94FC-0563350F3A86}" presName="parentLin" presStyleCnt="0"/>
      <dgm:spPr/>
    </dgm:pt>
    <dgm:pt modelId="{2D0960D5-5B17-4D9A-8954-AFDEEA6363B4}" type="pres">
      <dgm:prSet presAssocID="{98FAE6E3-FD31-410D-94FC-0563350F3A86}" presName="parentLeftMargin" presStyleLbl="node1" presStyleIdx="0" presStyleCnt="3"/>
      <dgm:spPr/>
      <dgm:t>
        <a:bodyPr/>
        <a:lstStyle/>
        <a:p>
          <a:endParaRPr lang="es-EC"/>
        </a:p>
      </dgm:t>
    </dgm:pt>
    <dgm:pt modelId="{9662EDF3-746C-44DA-BC5E-FE461CD606A3}" type="pres">
      <dgm:prSet presAssocID="{98FAE6E3-FD31-410D-94FC-0563350F3A86}" presName="parentText" presStyleLbl="node1" presStyleIdx="1" presStyleCnt="3">
        <dgm:presLayoutVars>
          <dgm:chMax val="0"/>
          <dgm:bulletEnabled val="1"/>
        </dgm:presLayoutVars>
      </dgm:prSet>
      <dgm:spPr/>
      <dgm:t>
        <a:bodyPr/>
        <a:lstStyle/>
        <a:p>
          <a:endParaRPr lang="es-EC"/>
        </a:p>
      </dgm:t>
    </dgm:pt>
    <dgm:pt modelId="{F3464683-A957-4D6D-B9F4-89B3F2E27963}" type="pres">
      <dgm:prSet presAssocID="{98FAE6E3-FD31-410D-94FC-0563350F3A86}" presName="negativeSpace" presStyleCnt="0"/>
      <dgm:spPr/>
    </dgm:pt>
    <dgm:pt modelId="{F4F339D6-F51D-4214-BA1E-5FB55A1BED98}" type="pres">
      <dgm:prSet presAssocID="{98FAE6E3-FD31-410D-94FC-0563350F3A86}" presName="childText" presStyleLbl="conFgAcc1" presStyleIdx="1" presStyleCnt="3">
        <dgm:presLayoutVars>
          <dgm:bulletEnabled val="1"/>
        </dgm:presLayoutVars>
      </dgm:prSet>
      <dgm:spPr/>
      <dgm:t>
        <a:bodyPr/>
        <a:lstStyle/>
        <a:p>
          <a:endParaRPr lang="es-EC"/>
        </a:p>
      </dgm:t>
    </dgm:pt>
    <dgm:pt modelId="{8DE07D0D-CED1-4ACB-A612-F12C8E24A64A}" type="pres">
      <dgm:prSet presAssocID="{6290A1B4-CFB3-466D-9465-17E03C55CCD0}" presName="spaceBetweenRectangles" presStyleCnt="0"/>
      <dgm:spPr/>
    </dgm:pt>
    <dgm:pt modelId="{42FF7471-F4DD-4C7A-8F0F-0E7DBCDB6F0B}" type="pres">
      <dgm:prSet presAssocID="{5ADD8EAE-9A78-4496-8145-49FFF8E437BA}" presName="parentLin" presStyleCnt="0"/>
      <dgm:spPr/>
    </dgm:pt>
    <dgm:pt modelId="{18B75CDE-E35B-451C-A831-C09AF71DDC58}" type="pres">
      <dgm:prSet presAssocID="{5ADD8EAE-9A78-4496-8145-49FFF8E437BA}" presName="parentLeftMargin" presStyleLbl="node1" presStyleIdx="1" presStyleCnt="3"/>
      <dgm:spPr/>
      <dgm:t>
        <a:bodyPr/>
        <a:lstStyle/>
        <a:p>
          <a:endParaRPr lang="es-EC"/>
        </a:p>
      </dgm:t>
    </dgm:pt>
    <dgm:pt modelId="{690483E7-65BB-46CD-8973-63CFCD2EA5D0}" type="pres">
      <dgm:prSet presAssocID="{5ADD8EAE-9A78-4496-8145-49FFF8E437BA}" presName="parentText" presStyleLbl="node1" presStyleIdx="2" presStyleCnt="3">
        <dgm:presLayoutVars>
          <dgm:chMax val="0"/>
          <dgm:bulletEnabled val="1"/>
        </dgm:presLayoutVars>
      </dgm:prSet>
      <dgm:spPr/>
      <dgm:t>
        <a:bodyPr/>
        <a:lstStyle/>
        <a:p>
          <a:endParaRPr lang="es-EC"/>
        </a:p>
      </dgm:t>
    </dgm:pt>
    <dgm:pt modelId="{20C7C5B4-23FD-46E8-88B5-C60457966962}" type="pres">
      <dgm:prSet presAssocID="{5ADD8EAE-9A78-4496-8145-49FFF8E437BA}" presName="negativeSpace" presStyleCnt="0"/>
      <dgm:spPr/>
    </dgm:pt>
    <dgm:pt modelId="{41C0720D-29AD-460E-AC37-F918FC14B4BA}" type="pres">
      <dgm:prSet presAssocID="{5ADD8EAE-9A78-4496-8145-49FFF8E437BA}" presName="childText" presStyleLbl="conFgAcc1" presStyleIdx="2" presStyleCnt="3">
        <dgm:presLayoutVars>
          <dgm:bulletEnabled val="1"/>
        </dgm:presLayoutVars>
      </dgm:prSet>
      <dgm:spPr/>
      <dgm:t>
        <a:bodyPr/>
        <a:lstStyle/>
        <a:p>
          <a:endParaRPr lang="es-EC"/>
        </a:p>
      </dgm:t>
    </dgm:pt>
  </dgm:ptLst>
  <dgm:cxnLst>
    <dgm:cxn modelId="{C827ADC7-F642-4E00-B41B-30A9EC4CD43F}" type="presOf" srcId="{97383A08-098A-4AC8-83D6-383FF0F7B3E0}" destId="{41C0720D-29AD-460E-AC37-F918FC14B4BA}" srcOrd="0" destOrd="0" presId="urn:microsoft.com/office/officeart/2005/8/layout/list1"/>
    <dgm:cxn modelId="{9354CD30-1FBF-4677-851F-6D8A10533797}" srcId="{66E018FA-95B7-486E-89FC-634BD3D2633D}" destId="{5ADD8EAE-9A78-4496-8145-49FFF8E437BA}" srcOrd="2" destOrd="0" parTransId="{92786754-53FF-4809-A771-F0EF2A8812A6}" sibTransId="{0F868F81-11AD-434A-B50B-FC59ED5C1921}"/>
    <dgm:cxn modelId="{46F90735-B1FC-45C5-A30B-A3298B4C0E6A}" type="presOf" srcId="{FB9D9175-3348-4449-B1F4-A6A341C328B3}" destId="{879A427B-AC05-455F-9699-B302480D0962}" srcOrd="0" destOrd="0" presId="urn:microsoft.com/office/officeart/2005/8/layout/list1"/>
    <dgm:cxn modelId="{A8DDD1C3-6868-4048-A5C8-1F263339FAB5}" srcId="{66E018FA-95B7-486E-89FC-634BD3D2633D}" destId="{98FAE6E3-FD31-410D-94FC-0563350F3A86}" srcOrd="1" destOrd="0" parTransId="{5DAA25B3-874B-42D5-B2EB-F65389E51F29}" sibTransId="{6290A1B4-CFB3-466D-9465-17E03C55CCD0}"/>
    <dgm:cxn modelId="{074A83C7-579F-4899-AF4E-19E799061399}" type="presOf" srcId="{98FAE6E3-FD31-410D-94FC-0563350F3A86}" destId="{9662EDF3-746C-44DA-BC5E-FE461CD606A3}" srcOrd="1" destOrd="0" presId="urn:microsoft.com/office/officeart/2005/8/layout/list1"/>
    <dgm:cxn modelId="{2F79E233-731B-409A-A3AE-143AC9ADCD28}" type="presOf" srcId="{98FAE6E3-FD31-410D-94FC-0563350F3A86}" destId="{2D0960D5-5B17-4D9A-8954-AFDEEA6363B4}" srcOrd="0" destOrd="0" presId="urn:microsoft.com/office/officeart/2005/8/layout/list1"/>
    <dgm:cxn modelId="{CD2850E7-BBB8-4F23-B12D-4C471076D631}" srcId="{98FAE6E3-FD31-410D-94FC-0563350F3A86}" destId="{4E29D06E-B7EC-4ECD-8FC6-A33358B29CCC}" srcOrd="0" destOrd="0" parTransId="{184DD427-0726-4E2E-A051-B97662C1ABB3}" sibTransId="{EA8FB2D7-6316-43A6-B7B7-C7327C97A1BA}"/>
    <dgm:cxn modelId="{E2914A61-66B9-473D-9C49-FAE6C459A5DC}" type="presOf" srcId="{4E29D06E-B7EC-4ECD-8FC6-A33358B29CCC}" destId="{F4F339D6-F51D-4214-BA1E-5FB55A1BED98}" srcOrd="0" destOrd="0" presId="urn:microsoft.com/office/officeart/2005/8/layout/list1"/>
    <dgm:cxn modelId="{81D2014D-BCE6-461D-AA73-0886F9D85F8B}" srcId="{FB9D9175-3348-4449-B1F4-A6A341C328B3}" destId="{E138E230-CA06-4989-965C-97B1E324E287}" srcOrd="0" destOrd="0" parTransId="{7743204C-2B6A-4E09-A7A7-56E920A7DC97}" sibTransId="{D19A29E0-404A-4816-8CFE-F9688E446825}"/>
    <dgm:cxn modelId="{D3EBD375-FACD-4654-81BE-F281198C2EC3}" type="presOf" srcId="{5ADD8EAE-9A78-4496-8145-49FFF8E437BA}" destId="{690483E7-65BB-46CD-8973-63CFCD2EA5D0}" srcOrd="1" destOrd="0" presId="urn:microsoft.com/office/officeart/2005/8/layout/list1"/>
    <dgm:cxn modelId="{C80D9A21-EF1E-43EB-B48A-6D8843AC23C8}" type="presOf" srcId="{FB9D9175-3348-4449-B1F4-A6A341C328B3}" destId="{EC08E9B1-5F82-4366-B64C-8982CC6786B7}" srcOrd="1" destOrd="0" presId="urn:microsoft.com/office/officeart/2005/8/layout/list1"/>
    <dgm:cxn modelId="{10CCA73D-16B0-43DF-904A-62C666578759}" type="presOf" srcId="{66E018FA-95B7-486E-89FC-634BD3D2633D}" destId="{C340513E-B24B-49C9-ADE0-A5A54776F69C}" srcOrd="0" destOrd="0" presId="urn:microsoft.com/office/officeart/2005/8/layout/list1"/>
    <dgm:cxn modelId="{02DBB27E-A384-4AAC-82AE-75E8382A5327}" type="presOf" srcId="{E138E230-CA06-4989-965C-97B1E324E287}" destId="{5F199F67-F5F8-4869-9491-1DF8E12E72AD}" srcOrd="0" destOrd="0" presId="urn:microsoft.com/office/officeart/2005/8/layout/list1"/>
    <dgm:cxn modelId="{38E348E9-E134-4BBB-92E2-358A14359448}" srcId="{66E018FA-95B7-486E-89FC-634BD3D2633D}" destId="{FB9D9175-3348-4449-B1F4-A6A341C328B3}" srcOrd="0" destOrd="0" parTransId="{99160F4C-B633-471E-B9B1-D4CFAF1DB66A}" sibTransId="{B4E86C3A-9E32-41B9-BAE9-BB4EE47849B6}"/>
    <dgm:cxn modelId="{0E565237-4157-45A9-935C-354395D811F5}" srcId="{5ADD8EAE-9A78-4496-8145-49FFF8E437BA}" destId="{97383A08-098A-4AC8-83D6-383FF0F7B3E0}" srcOrd="0" destOrd="0" parTransId="{85050C31-54B6-4480-BF6F-F8700B4468E9}" sibTransId="{D39271D3-EB61-45E5-A0A5-52BCE399FAC3}"/>
    <dgm:cxn modelId="{F9962960-9D05-4BC3-B84B-83A11EC129C9}" type="presOf" srcId="{5ADD8EAE-9A78-4496-8145-49FFF8E437BA}" destId="{18B75CDE-E35B-451C-A831-C09AF71DDC58}" srcOrd="0" destOrd="0" presId="urn:microsoft.com/office/officeart/2005/8/layout/list1"/>
    <dgm:cxn modelId="{C275B0B9-B3A7-4C56-BDBE-6DDB2F04AD50}" type="presParOf" srcId="{C340513E-B24B-49C9-ADE0-A5A54776F69C}" destId="{BE27FD1C-AF2F-4E0A-81F4-CA9905150BFF}" srcOrd="0" destOrd="0" presId="urn:microsoft.com/office/officeart/2005/8/layout/list1"/>
    <dgm:cxn modelId="{B137D59D-8E4E-44C0-AB71-0DFDC7F701A1}" type="presParOf" srcId="{BE27FD1C-AF2F-4E0A-81F4-CA9905150BFF}" destId="{879A427B-AC05-455F-9699-B302480D0962}" srcOrd="0" destOrd="0" presId="urn:microsoft.com/office/officeart/2005/8/layout/list1"/>
    <dgm:cxn modelId="{032E3241-56C3-46B1-9D13-FE6F98518A62}" type="presParOf" srcId="{BE27FD1C-AF2F-4E0A-81F4-CA9905150BFF}" destId="{EC08E9B1-5F82-4366-B64C-8982CC6786B7}" srcOrd="1" destOrd="0" presId="urn:microsoft.com/office/officeart/2005/8/layout/list1"/>
    <dgm:cxn modelId="{2E448015-7EDB-4CBE-AE16-CCE9976DCE1A}" type="presParOf" srcId="{C340513E-B24B-49C9-ADE0-A5A54776F69C}" destId="{845FC80B-8F6F-4232-B8EF-D0B73851FE00}" srcOrd="1" destOrd="0" presId="urn:microsoft.com/office/officeart/2005/8/layout/list1"/>
    <dgm:cxn modelId="{B478526F-E6A3-4667-8108-C47594C187BD}" type="presParOf" srcId="{C340513E-B24B-49C9-ADE0-A5A54776F69C}" destId="{5F199F67-F5F8-4869-9491-1DF8E12E72AD}" srcOrd="2" destOrd="0" presId="urn:microsoft.com/office/officeart/2005/8/layout/list1"/>
    <dgm:cxn modelId="{4AD5E078-71F9-4FF4-BE43-AB71A3BE4804}" type="presParOf" srcId="{C340513E-B24B-49C9-ADE0-A5A54776F69C}" destId="{DBB92E7D-268B-4548-8044-1CA948E3AD23}" srcOrd="3" destOrd="0" presId="urn:microsoft.com/office/officeart/2005/8/layout/list1"/>
    <dgm:cxn modelId="{D286F64E-3FAF-422B-AC5D-399A01FE85D1}" type="presParOf" srcId="{C340513E-B24B-49C9-ADE0-A5A54776F69C}" destId="{336DEDB9-ABE3-4C4C-AD7C-CA6F9AD7B2B9}" srcOrd="4" destOrd="0" presId="urn:microsoft.com/office/officeart/2005/8/layout/list1"/>
    <dgm:cxn modelId="{2DA3F5E7-5F75-4A25-850B-6A8CC000B6F0}" type="presParOf" srcId="{336DEDB9-ABE3-4C4C-AD7C-CA6F9AD7B2B9}" destId="{2D0960D5-5B17-4D9A-8954-AFDEEA6363B4}" srcOrd="0" destOrd="0" presId="urn:microsoft.com/office/officeart/2005/8/layout/list1"/>
    <dgm:cxn modelId="{252748A4-A758-40D6-8A96-ADD150FB1384}" type="presParOf" srcId="{336DEDB9-ABE3-4C4C-AD7C-CA6F9AD7B2B9}" destId="{9662EDF3-746C-44DA-BC5E-FE461CD606A3}" srcOrd="1" destOrd="0" presId="urn:microsoft.com/office/officeart/2005/8/layout/list1"/>
    <dgm:cxn modelId="{88086F07-99F3-4120-9E44-2D919F342470}" type="presParOf" srcId="{C340513E-B24B-49C9-ADE0-A5A54776F69C}" destId="{F3464683-A957-4D6D-B9F4-89B3F2E27963}" srcOrd="5" destOrd="0" presId="urn:microsoft.com/office/officeart/2005/8/layout/list1"/>
    <dgm:cxn modelId="{8A3C7FDF-400F-4064-8215-DD6A6F9F3E52}" type="presParOf" srcId="{C340513E-B24B-49C9-ADE0-A5A54776F69C}" destId="{F4F339D6-F51D-4214-BA1E-5FB55A1BED98}" srcOrd="6" destOrd="0" presId="urn:microsoft.com/office/officeart/2005/8/layout/list1"/>
    <dgm:cxn modelId="{C945311B-2001-44EB-BCF5-B5B11E970C49}" type="presParOf" srcId="{C340513E-B24B-49C9-ADE0-A5A54776F69C}" destId="{8DE07D0D-CED1-4ACB-A612-F12C8E24A64A}" srcOrd="7" destOrd="0" presId="urn:microsoft.com/office/officeart/2005/8/layout/list1"/>
    <dgm:cxn modelId="{6D36E32F-DB45-4A5E-B22A-E9F0F693940C}" type="presParOf" srcId="{C340513E-B24B-49C9-ADE0-A5A54776F69C}" destId="{42FF7471-F4DD-4C7A-8F0F-0E7DBCDB6F0B}" srcOrd="8" destOrd="0" presId="urn:microsoft.com/office/officeart/2005/8/layout/list1"/>
    <dgm:cxn modelId="{7D1F5CBF-4692-4FE7-88E5-239DC6D3809F}" type="presParOf" srcId="{42FF7471-F4DD-4C7A-8F0F-0E7DBCDB6F0B}" destId="{18B75CDE-E35B-451C-A831-C09AF71DDC58}" srcOrd="0" destOrd="0" presId="urn:microsoft.com/office/officeart/2005/8/layout/list1"/>
    <dgm:cxn modelId="{3731ADBB-C6B8-42C2-BF70-DC878BA2DD84}" type="presParOf" srcId="{42FF7471-F4DD-4C7A-8F0F-0E7DBCDB6F0B}" destId="{690483E7-65BB-46CD-8973-63CFCD2EA5D0}" srcOrd="1" destOrd="0" presId="urn:microsoft.com/office/officeart/2005/8/layout/list1"/>
    <dgm:cxn modelId="{397D29B0-3670-4B25-B9E3-CCDA9DE738A4}" type="presParOf" srcId="{C340513E-B24B-49C9-ADE0-A5A54776F69C}" destId="{20C7C5B4-23FD-46E8-88B5-C60457966962}" srcOrd="9" destOrd="0" presId="urn:microsoft.com/office/officeart/2005/8/layout/list1"/>
    <dgm:cxn modelId="{1CD473E0-0E4E-4764-8B5C-04AAB79E34B8}" type="presParOf" srcId="{C340513E-B24B-49C9-ADE0-A5A54776F69C}" destId="{41C0720D-29AD-460E-AC37-F918FC14B4B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9A965E-F259-4B11-80FB-8CDF51D88E1B}" type="doc">
      <dgm:prSet loTypeId="urn:microsoft.com/office/officeart/2005/8/layout/hProcess9" loCatId="process" qsTypeId="urn:microsoft.com/office/officeart/2005/8/quickstyle/3d2" qsCatId="3D" csTypeId="urn:microsoft.com/office/officeart/2005/8/colors/accent1_4" csCatId="accent1" phldr="1"/>
      <dgm:spPr/>
    </dgm:pt>
    <dgm:pt modelId="{7BE12DAB-72A3-44F7-9BF1-8289118CE21B}">
      <dgm:prSet phldrT="[Texto]" custT="1"/>
      <dgm:spPr>
        <a:solidFill>
          <a:schemeClr val="accent5">
            <a:lumMod val="25000"/>
          </a:schemeClr>
        </a:solidFill>
      </dgm:spPr>
      <dgm:t>
        <a:bodyPr/>
        <a:lstStyle/>
        <a:p>
          <a:r>
            <a:rPr lang="es-EC" sz="2800" dirty="0" smtClean="0"/>
            <a:t>Elementos vitales </a:t>
          </a:r>
          <a:endParaRPr lang="es-EC" sz="2800" dirty="0"/>
        </a:p>
      </dgm:t>
    </dgm:pt>
    <dgm:pt modelId="{807D92F0-5BD8-4630-B5DB-63A7961DD39A}" type="sibTrans" cxnId="{77460E87-A91F-4FF5-A971-0614B0C2D43C}">
      <dgm:prSet/>
      <dgm:spPr/>
      <dgm:t>
        <a:bodyPr/>
        <a:lstStyle/>
        <a:p>
          <a:endParaRPr lang="es-EC" sz="2800" dirty="0"/>
        </a:p>
      </dgm:t>
    </dgm:pt>
    <dgm:pt modelId="{59BA72AA-9877-414F-99F9-257B221BA712}" type="parTrans" cxnId="{77460E87-A91F-4FF5-A971-0614B0C2D43C}">
      <dgm:prSet/>
      <dgm:spPr/>
      <dgm:t>
        <a:bodyPr/>
        <a:lstStyle/>
        <a:p>
          <a:endParaRPr lang="es-EC" sz="2800" dirty="0"/>
        </a:p>
      </dgm:t>
    </dgm:pt>
    <dgm:pt modelId="{EF78BCF2-9355-4FA9-BE43-44DC6464E9AF}">
      <dgm:prSet phldrT="[Texto]" custT="1"/>
      <dgm:spPr>
        <a:solidFill>
          <a:schemeClr val="accent6">
            <a:lumMod val="50000"/>
          </a:schemeClr>
        </a:solidFill>
      </dgm:spPr>
      <dgm:t>
        <a:bodyPr/>
        <a:lstStyle/>
        <a:p>
          <a:r>
            <a:rPr lang="es-EC" sz="2800" dirty="0" smtClean="0"/>
            <a:t>Los códigos nacidos en la comunicación </a:t>
          </a:r>
          <a:endParaRPr lang="es-EC" sz="2800" dirty="0"/>
        </a:p>
      </dgm:t>
    </dgm:pt>
    <dgm:pt modelId="{2DC04464-B294-431A-A2C4-130E32DABEDA}" type="sibTrans" cxnId="{68F085CE-BF9D-46C7-9271-6288C2D15B55}">
      <dgm:prSet/>
      <dgm:spPr/>
      <dgm:t>
        <a:bodyPr/>
        <a:lstStyle/>
        <a:p>
          <a:endParaRPr lang="es-EC" sz="2800" dirty="0"/>
        </a:p>
      </dgm:t>
    </dgm:pt>
    <dgm:pt modelId="{8E356620-57B4-4B65-B45B-E4223C2E981B}" type="parTrans" cxnId="{68F085CE-BF9D-46C7-9271-6288C2D15B55}">
      <dgm:prSet/>
      <dgm:spPr/>
      <dgm:t>
        <a:bodyPr/>
        <a:lstStyle/>
        <a:p>
          <a:endParaRPr lang="es-EC" sz="2800" dirty="0"/>
        </a:p>
      </dgm:t>
    </dgm:pt>
    <dgm:pt modelId="{069D9863-0B3D-4460-AB4C-25CAC46DC3AA}">
      <dgm:prSet phldrT="[Texto]" custT="1"/>
      <dgm:spPr/>
      <dgm:t>
        <a:bodyPr/>
        <a:lstStyle/>
        <a:p>
          <a:r>
            <a:rPr lang="es-EC" sz="2800" dirty="0" smtClean="0"/>
            <a:t>Comunicación en la navegación </a:t>
          </a:r>
          <a:endParaRPr lang="es-EC" sz="2800" dirty="0"/>
        </a:p>
      </dgm:t>
    </dgm:pt>
    <dgm:pt modelId="{ACAC685B-D3A1-445F-B5A5-2861D0DF05C7}" type="sibTrans" cxnId="{1EDF1DD5-368E-4FFA-A080-1851B021B67B}">
      <dgm:prSet/>
      <dgm:spPr/>
      <dgm:t>
        <a:bodyPr/>
        <a:lstStyle/>
        <a:p>
          <a:endParaRPr lang="es-EC" sz="2800" dirty="0"/>
        </a:p>
      </dgm:t>
    </dgm:pt>
    <dgm:pt modelId="{6AF9EBCA-2F78-48C7-9A15-AE9F7AC7A270}" type="parTrans" cxnId="{1EDF1DD5-368E-4FFA-A080-1851B021B67B}">
      <dgm:prSet/>
      <dgm:spPr/>
      <dgm:t>
        <a:bodyPr/>
        <a:lstStyle/>
        <a:p>
          <a:endParaRPr lang="es-EC" sz="2800" dirty="0"/>
        </a:p>
      </dgm:t>
    </dgm:pt>
    <dgm:pt modelId="{F8A04656-E3AF-4861-A35E-FB005BEFEBD9}" type="pres">
      <dgm:prSet presAssocID="{2A9A965E-F259-4B11-80FB-8CDF51D88E1B}" presName="CompostProcess" presStyleCnt="0">
        <dgm:presLayoutVars>
          <dgm:dir/>
          <dgm:resizeHandles val="exact"/>
        </dgm:presLayoutVars>
      </dgm:prSet>
      <dgm:spPr/>
    </dgm:pt>
    <dgm:pt modelId="{6A89F9ED-1DA1-43E3-A82D-DAD30F68CF0F}" type="pres">
      <dgm:prSet presAssocID="{2A9A965E-F259-4B11-80FB-8CDF51D88E1B}" presName="arrow" presStyleLbl="bgShp" presStyleIdx="0" presStyleCnt="1"/>
      <dgm:spPr/>
    </dgm:pt>
    <dgm:pt modelId="{2891CDA7-9EFB-4DC5-9452-1B4F44A0592A}" type="pres">
      <dgm:prSet presAssocID="{2A9A965E-F259-4B11-80FB-8CDF51D88E1B}" presName="linearProcess" presStyleCnt="0"/>
      <dgm:spPr/>
    </dgm:pt>
    <dgm:pt modelId="{5B62704C-0DC1-4D12-8A1B-0BF1F39B53FA}" type="pres">
      <dgm:prSet presAssocID="{069D9863-0B3D-4460-AB4C-25CAC46DC3AA}" presName="textNode" presStyleLbl="node1" presStyleIdx="0" presStyleCnt="3" custScaleX="122182" custLinFactNeighborX="-514" custLinFactNeighborY="1892">
        <dgm:presLayoutVars>
          <dgm:bulletEnabled val="1"/>
        </dgm:presLayoutVars>
      </dgm:prSet>
      <dgm:spPr/>
      <dgm:t>
        <a:bodyPr/>
        <a:lstStyle/>
        <a:p>
          <a:endParaRPr lang="es-EC"/>
        </a:p>
      </dgm:t>
    </dgm:pt>
    <dgm:pt modelId="{FA0FFE44-8A57-4DE2-940E-9304AFBDB5B2}" type="pres">
      <dgm:prSet presAssocID="{ACAC685B-D3A1-445F-B5A5-2861D0DF05C7}" presName="sibTrans" presStyleCnt="0"/>
      <dgm:spPr/>
    </dgm:pt>
    <dgm:pt modelId="{A5CDDE63-7F87-45C2-8F5E-8F03B729FEF5}" type="pres">
      <dgm:prSet presAssocID="{EF78BCF2-9355-4FA9-BE43-44DC6464E9AF}" presName="textNode" presStyleLbl="node1" presStyleIdx="1" presStyleCnt="3" custScaleX="117378">
        <dgm:presLayoutVars>
          <dgm:bulletEnabled val="1"/>
        </dgm:presLayoutVars>
      </dgm:prSet>
      <dgm:spPr/>
      <dgm:t>
        <a:bodyPr/>
        <a:lstStyle/>
        <a:p>
          <a:endParaRPr lang="es-EC"/>
        </a:p>
      </dgm:t>
    </dgm:pt>
    <dgm:pt modelId="{0348010C-36A0-4E6B-9A12-3E7290D2E1AE}" type="pres">
      <dgm:prSet presAssocID="{2DC04464-B294-431A-A2C4-130E32DABEDA}" presName="sibTrans" presStyleCnt="0"/>
      <dgm:spPr/>
    </dgm:pt>
    <dgm:pt modelId="{AFCDCA44-2427-459E-9935-64D5BE14DB24}" type="pres">
      <dgm:prSet presAssocID="{7BE12DAB-72A3-44F7-9BF1-8289118CE21B}" presName="textNode" presStyleLbl="node1" presStyleIdx="2" presStyleCnt="3">
        <dgm:presLayoutVars>
          <dgm:bulletEnabled val="1"/>
        </dgm:presLayoutVars>
      </dgm:prSet>
      <dgm:spPr/>
      <dgm:t>
        <a:bodyPr/>
        <a:lstStyle/>
        <a:p>
          <a:endParaRPr lang="es-EC"/>
        </a:p>
      </dgm:t>
    </dgm:pt>
  </dgm:ptLst>
  <dgm:cxnLst>
    <dgm:cxn modelId="{1EDF1DD5-368E-4FFA-A080-1851B021B67B}" srcId="{2A9A965E-F259-4B11-80FB-8CDF51D88E1B}" destId="{069D9863-0B3D-4460-AB4C-25CAC46DC3AA}" srcOrd="0" destOrd="0" parTransId="{6AF9EBCA-2F78-48C7-9A15-AE9F7AC7A270}" sibTransId="{ACAC685B-D3A1-445F-B5A5-2861D0DF05C7}"/>
    <dgm:cxn modelId="{377C9578-0AB1-4A3D-86BD-2BE992D8D5E4}" type="presOf" srcId="{069D9863-0B3D-4460-AB4C-25CAC46DC3AA}" destId="{5B62704C-0DC1-4D12-8A1B-0BF1F39B53FA}" srcOrd="0" destOrd="0" presId="urn:microsoft.com/office/officeart/2005/8/layout/hProcess9"/>
    <dgm:cxn modelId="{D7B346FF-B1AB-4EDF-B973-31F928D2943E}" type="presOf" srcId="{EF78BCF2-9355-4FA9-BE43-44DC6464E9AF}" destId="{A5CDDE63-7F87-45C2-8F5E-8F03B729FEF5}" srcOrd="0" destOrd="0" presId="urn:microsoft.com/office/officeart/2005/8/layout/hProcess9"/>
    <dgm:cxn modelId="{EA3B7B62-48E9-4478-A50E-D36E79D12222}" type="presOf" srcId="{7BE12DAB-72A3-44F7-9BF1-8289118CE21B}" destId="{AFCDCA44-2427-459E-9935-64D5BE14DB24}" srcOrd="0" destOrd="0" presId="urn:microsoft.com/office/officeart/2005/8/layout/hProcess9"/>
    <dgm:cxn modelId="{77460E87-A91F-4FF5-A971-0614B0C2D43C}" srcId="{2A9A965E-F259-4B11-80FB-8CDF51D88E1B}" destId="{7BE12DAB-72A3-44F7-9BF1-8289118CE21B}" srcOrd="2" destOrd="0" parTransId="{59BA72AA-9877-414F-99F9-257B221BA712}" sibTransId="{807D92F0-5BD8-4630-B5DB-63A7961DD39A}"/>
    <dgm:cxn modelId="{F0EB03CF-1B1D-467C-9DAC-310C0A9C0A23}" type="presOf" srcId="{2A9A965E-F259-4B11-80FB-8CDF51D88E1B}" destId="{F8A04656-E3AF-4861-A35E-FB005BEFEBD9}" srcOrd="0" destOrd="0" presId="urn:microsoft.com/office/officeart/2005/8/layout/hProcess9"/>
    <dgm:cxn modelId="{68F085CE-BF9D-46C7-9271-6288C2D15B55}" srcId="{2A9A965E-F259-4B11-80FB-8CDF51D88E1B}" destId="{EF78BCF2-9355-4FA9-BE43-44DC6464E9AF}" srcOrd="1" destOrd="0" parTransId="{8E356620-57B4-4B65-B45B-E4223C2E981B}" sibTransId="{2DC04464-B294-431A-A2C4-130E32DABEDA}"/>
    <dgm:cxn modelId="{89B70AD3-6490-4E95-91D6-BDC9D5D500BC}" type="presParOf" srcId="{F8A04656-E3AF-4861-A35E-FB005BEFEBD9}" destId="{6A89F9ED-1DA1-43E3-A82D-DAD30F68CF0F}" srcOrd="0" destOrd="0" presId="urn:microsoft.com/office/officeart/2005/8/layout/hProcess9"/>
    <dgm:cxn modelId="{EBA5DD3C-B341-4C80-9200-0A2D3AA04482}" type="presParOf" srcId="{F8A04656-E3AF-4861-A35E-FB005BEFEBD9}" destId="{2891CDA7-9EFB-4DC5-9452-1B4F44A0592A}" srcOrd="1" destOrd="0" presId="urn:microsoft.com/office/officeart/2005/8/layout/hProcess9"/>
    <dgm:cxn modelId="{ECE7963A-6C74-4BD2-B3A4-085AAB49BA2D}" type="presParOf" srcId="{2891CDA7-9EFB-4DC5-9452-1B4F44A0592A}" destId="{5B62704C-0DC1-4D12-8A1B-0BF1F39B53FA}" srcOrd="0" destOrd="0" presId="urn:microsoft.com/office/officeart/2005/8/layout/hProcess9"/>
    <dgm:cxn modelId="{A162E82A-7E0A-4E34-B4E6-6D40C4C8B77D}" type="presParOf" srcId="{2891CDA7-9EFB-4DC5-9452-1B4F44A0592A}" destId="{FA0FFE44-8A57-4DE2-940E-9304AFBDB5B2}" srcOrd="1" destOrd="0" presId="urn:microsoft.com/office/officeart/2005/8/layout/hProcess9"/>
    <dgm:cxn modelId="{D3534179-AEEA-4980-A590-E8381338DEA9}" type="presParOf" srcId="{2891CDA7-9EFB-4DC5-9452-1B4F44A0592A}" destId="{A5CDDE63-7F87-45C2-8F5E-8F03B729FEF5}" srcOrd="2" destOrd="0" presId="urn:microsoft.com/office/officeart/2005/8/layout/hProcess9"/>
    <dgm:cxn modelId="{3F07D043-29C9-4EBE-93E7-81BFA7C0A90B}" type="presParOf" srcId="{2891CDA7-9EFB-4DC5-9452-1B4F44A0592A}" destId="{0348010C-36A0-4E6B-9A12-3E7290D2E1AE}" srcOrd="3" destOrd="0" presId="urn:microsoft.com/office/officeart/2005/8/layout/hProcess9"/>
    <dgm:cxn modelId="{0A0A0BEC-A92C-4700-B2C9-2092056DAE58}" type="presParOf" srcId="{2891CDA7-9EFB-4DC5-9452-1B4F44A0592A}" destId="{AFCDCA44-2427-459E-9935-64D5BE14DB2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C873AE-8870-4F5F-B908-A1B38B130FDC}" type="doc">
      <dgm:prSet loTypeId="urn:microsoft.com/office/officeart/2005/8/layout/cycle4#1" loCatId="cycle" qsTypeId="urn:microsoft.com/office/officeart/2005/8/quickstyle/simple3" qsCatId="simple" csTypeId="urn:microsoft.com/office/officeart/2005/8/colors/accent5_2" csCatId="accent5" phldr="1"/>
      <dgm:spPr/>
      <dgm:t>
        <a:bodyPr/>
        <a:lstStyle/>
        <a:p>
          <a:endParaRPr lang="es-EC"/>
        </a:p>
      </dgm:t>
    </dgm:pt>
    <dgm:pt modelId="{B50F1E95-EFD8-4FDD-9BE7-2E2403504643}">
      <dgm:prSet phldrT="[Texto]" custT="1"/>
      <dgm:spPr/>
      <dgm:t>
        <a:bodyPr/>
        <a:lstStyle/>
        <a:p>
          <a:r>
            <a:rPr lang="es-EC" sz="1800" dirty="0" smtClean="0"/>
            <a:t>Especializado y entrenado</a:t>
          </a:r>
          <a:endParaRPr lang="es-EC" sz="1800" dirty="0"/>
        </a:p>
      </dgm:t>
    </dgm:pt>
    <dgm:pt modelId="{3156CF4D-0220-47D5-8E1E-EEB96BBD4F82}" type="parTrans" cxnId="{E2272D49-710E-4A8A-A8D3-734AF6682211}">
      <dgm:prSet/>
      <dgm:spPr/>
      <dgm:t>
        <a:bodyPr/>
        <a:lstStyle/>
        <a:p>
          <a:endParaRPr lang="es-EC" sz="1800">
            <a:solidFill>
              <a:schemeClr val="bg1"/>
            </a:solidFill>
          </a:endParaRPr>
        </a:p>
      </dgm:t>
    </dgm:pt>
    <dgm:pt modelId="{82A068B6-99B9-4FDF-86CD-9BEF9E8CD9BD}" type="sibTrans" cxnId="{E2272D49-710E-4A8A-A8D3-734AF6682211}">
      <dgm:prSet/>
      <dgm:spPr/>
      <dgm:t>
        <a:bodyPr/>
        <a:lstStyle/>
        <a:p>
          <a:endParaRPr lang="es-EC" sz="1800">
            <a:solidFill>
              <a:schemeClr val="bg1"/>
            </a:solidFill>
          </a:endParaRPr>
        </a:p>
      </dgm:t>
    </dgm:pt>
    <dgm:pt modelId="{230A18EC-BCDA-48E8-BFCF-4C49F9E6E169}">
      <dgm:prSet phldrT="[Texto]" custT="1"/>
      <dgm:spPr/>
      <dgm:t>
        <a:bodyPr/>
        <a:lstStyle/>
        <a:p>
          <a:r>
            <a:rPr lang="es-EC" sz="1800" dirty="0" smtClean="0"/>
            <a:t>PERFIL DEL ENCARGADO </a:t>
          </a:r>
          <a:endParaRPr lang="es-EC" sz="1800" dirty="0"/>
        </a:p>
      </dgm:t>
    </dgm:pt>
    <dgm:pt modelId="{6FACAF96-4DB3-4268-999B-CCAF9C694AAF}" type="parTrans" cxnId="{02D4DF58-30FB-40F6-9AA6-D44A1080320C}">
      <dgm:prSet/>
      <dgm:spPr/>
      <dgm:t>
        <a:bodyPr/>
        <a:lstStyle/>
        <a:p>
          <a:endParaRPr lang="es-EC" sz="1800">
            <a:solidFill>
              <a:schemeClr val="bg1"/>
            </a:solidFill>
          </a:endParaRPr>
        </a:p>
      </dgm:t>
    </dgm:pt>
    <dgm:pt modelId="{8132AF53-7602-4688-AC4B-B2C3881A2E48}" type="sibTrans" cxnId="{02D4DF58-30FB-40F6-9AA6-D44A1080320C}">
      <dgm:prSet/>
      <dgm:spPr/>
      <dgm:t>
        <a:bodyPr/>
        <a:lstStyle/>
        <a:p>
          <a:endParaRPr lang="es-EC" sz="1800">
            <a:solidFill>
              <a:schemeClr val="bg1"/>
            </a:solidFill>
          </a:endParaRPr>
        </a:p>
      </dgm:t>
    </dgm:pt>
    <dgm:pt modelId="{AE66C16B-CED0-4F68-B251-5824D470FA3D}">
      <dgm:prSet phldrT="[Texto]" custT="1"/>
      <dgm:spPr/>
      <dgm:t>
        <a:bodyPr/>
        <a:lstStyle/>
        <a:p>
          <a:r>
            <a:rPr lang="es-EC" sz="1800" dirty="0" smtClean="0"/>
            <a:t>Optimizar uso de canales</a:t>
          </a:r>
          <a:endParaRPr lang="es-EC" sz="1800" dirty="0"/>
        </a:p>
      </dgm:t>
    </dgm:pt>
    <dgm:pt modelId="{A9CAF4FB-3DAE-4BAA-988A-7600E3D40B8A}" type="parTrans" cxnId="{B790C078-03C7-4AA5-A161-5E61916E9E84}">
      <dgm:prSet/>
      <dgm:spPr/>
      <dgm:t>
        <a:bodyPr/>
        <a:lstStyle/>
        <a:p>
          <a:endParaRPr lang="es-EC" sz="1800">
            <a:solidFill>
              <a:schemeClr val="bg1"/>
            </a:solidFill>
          </a:endParaRPr>
        </a:p>
      </dgm:t>
    </dgm:pt>
    <dgm:pt modelId="{7D499049-F927-4EB4-852B-C38733AA2BAC}" type="sibTrans" cxnId="{B790C078-03C7-4AA5-A161-5E61916E9E84}">
      <dgm:prSet/>
      <dgm:spPr/>
      <dgm:t>
        <a:bodyPr/>
        <a:lstStyle/>
        <a:p>
          <a:endParaRPr lang="es-EC" sz="1800">
            <a:solidFill>
              <a:schemeClr val="bg1"/>
            </a:solidFill>
          </a:endParaRPr>
        </a:p>
      </dgm:t>
    </dgm:pt>
    <dgm:pt modelId="{36AF72B5-6F27-4F7D-8625-383294D4FC16}">
      <dgm:prSet phldrT="[Texto]" custT="1"/>
      <dgm:spPr/>
      <dgm:t>
        <a:bodyPr/>
        <a:lstStyle/>
        <a:p>
          <a:r>
            <a:rPr lang="es-EC" sz="1800" dirty="0" smtClean="0"/>
            <a:t>OBJETIVO DEL PROCESO </a:t>
          </a:r>
          <a:endParaRPr lang="es-EC" sz="1800" dirty="0"/>
        </a:p>
      </dgm:t>
    </dgm:pt>
    <dgm:pt modelId="{91CE6125-0384-4A0B-8736-9A7093B0ECE9}" type="parTrans" cxnId="{151B05AA-A904-40FB-9FAE-53D6A7EB4A9A}">
      <dgm:prSet/>
      <dgm:spPr/>
      <dgm:t>
        <a:bodyPr/>
        <a:lstStyle/>
        <a:p>
          <a:endParaRPr lang="es-EC" sz="1800">
            <a:solidFill>
              <a:schemeClr val="bg1"/>
            </a:solidFill>
          </a:endParaRPr>
        </a:p>
      </dgm:t>
    </dgm:pt>
    <dgm:pt modelId="{D1B7C8B9-7D68-48D7-AB93-11F01B5A0AB9}" type="sibTrans" cxnId="{151B05AA-A904-40FB-9FAE-53D6A7EB4A9A}">
      <dgm:prSet/>
      <dgm:spPr/>
      <dgm:t>
        <a:bodyPr/>
        <a:lstStyle/>
        <a:p>
          <a:endParaRPr lang="es-EC" sz="1800">
            <a:solidFill>
              <a:schemeClr val="bg1"/>
            </a:solidFill>
          </a:endParaRPr>
        </a:p>
      </dgm:t>
    </dgm:pt>
    <dgm:pt modelId="{B341B4B8-7426-4E52-95DB-1BF4E058B743}">
      <dgm:prSet phldrT="[Texto]" custT="1"/>
      <dgm:spPr/>
      <dgm:t>
        <a:bodyPr/>
        <a:lstStyle/>
        <a:p>
          <a:r>
            <a:rPr lang="es-EC" sz="1800" dirty="0" smtClean="0"/>
            <a:t>Recurso humano emprendedor y creativo</a:t>
          </a:r>
          <a:endParaRPr lang="es-EC" sz="1800" dirty="0"/>
        </a:p>
      </dgm:t>
    </dgm:pt>
    <dgm:pt modelId="{87123231-F392-4AE9-B029-C05DE33751A4}" type="parTrans" cxnId="{3DA7D175-A0C8-4492-A2C0-B0EEBB45E112}">
      <dgm:prSet/>
      <dgm:spPr/>
      <dgm:t>
        <a:bodyPr/>
        <a:lstStyle/>
        <a:p>
          <a:endParaRPr lang="es-EC" sz="1800">
            <a:solidFill>
              <a:schemeClr val="bg1"/>
            </a:solidFill>
          </a:endParaRPr>
        </a:p>
      </dgm:t>
    </dgm:pt>
    <dgm:pt modelId="{75FB58E9-2104-4EE8-A422-17A0C11770CA}" type="sibTrans" cxnId="{3DA7D175-A0C8-4492-A2C0-B0EEBB45E112}">
      <dgm:prSet/>
      <dgm:spPr/>
      <dgm:t>
        <a:bodyPr/>
        <a:lstStyle/>
        <a:p>
          <a:endParaRPr lang="es-EC" sz="1800">
            <a:solidFill>
              <a:schemeClr val="bg1"/>
            </a:solidFill>
          </a:endParaRPr>
        </a:p>
      </dgm:t>
    </dgm:pt>
    <dgm:pt modelId="{13A9B403-4E19-41B1-BF6A-2955CE07A087}">
      <dgm:prSet phldrT="[Texto]" custT="1"/>
      <dgm:spPr/>
      <dgm:t>
        <a:bodyPr/>
        <a:lstStyle/>
        <a:p>
          <a:r>
            <a:rPr lang="es-EC" sz="1800" dirty="0" smtClean="0"/>
            <a:t>MISIÓN PROCESO </a:t>
          </a:r>
          <a:endParaRPr lang="es-EC" sz="1800" dirty="0"/>
        </a:p>
      </dgm:t>
    </dgm:pt>
    <dgm:pt modelId="{EBB32210-640B-4128-993D-3281092FF6FE}" type="parTrans" cxnId="{565D9F07-1F0E-4CF8-BFE7-621E9DCC8C11}">
      <dgm:prSet/>
      <dgm:spPr/>
      <dgm:t>
        <a:bodyPr/>
        <a:lstStyle/>
        <a:p>
          <a:endParaRPr lang="es-EC" sz="1800">
            <a:solidFill>
              <a:schemeClr val="bg1"/>
            </a:solidFill>
          </a:endParaRPr>
        </a:p>
      </dgm:t>
    </dgm:pt>
    <dgm:pt modelId="{70EB954B-9A5F-472C-AC9B-0E141F26BFB0}" type="sibTrans" cxnId="{565D9F07-1F0E-4CF8-BFE7-621E9DCC8C11}">
      <dgm:prSet/>
      <dgm:spPr/>
      <dgm:t>
        <a:bodyPr/>
        <a:lstStyle/>
        <a:p>
          <a:endParaRPr lang="es-EC" sz="1800">
            <a:solidFill>
              <a:schemeClr val="bg1"/>
            </a:solidFill>
          </a:endParaRPr>
        </a:p>
      </dgm:t>
    </dgm:pt>
    <dgm:pt modelId="{02188C45-B538-4E76-B951-3812EBF437CF}">
      <dgm:prSet phldrT="[Texto]" custT="1"/>
      <dgm:spPr/>
      <dgm:t>
        <a:bodyPr/>
        <a:lstStyle/>
        <a:p>
          <a:r>
            <a:rPr lang="es-EC" sz="1800" dirty="0" smtClean="0"/>
            <a:t>Satisfacer al usuario</a:t>
          </a:r>
          <a:endParaRPr lang="es-EC" sz="1800" dirty="0"/>
        </a:p>
      </dgm:t>
    </dgm:pt>
    <dgm:pt modelId="{4683D482-90F6-4ED0-B3B2-60D1C2026263}" type="parTrans" cxnId="{D1987FFA-C27F-4FEF-B52D-589AB65305D3}">
      <dgm:prSet/>
      <dgm:spPr/>
      <dgm:t>
        <a:bodyPr/>
        <a:lstStyle/>
        <a:p>
          <a:endParaRPr lang="es-EC" sz="1800">
            <a:solidFill>
              <a:schemeClr val="bg1"/>
            </a:solidFill>
          </a:endParaRPr>
        </a:p>
      </dgm:t>
    </dgm:pt>
    <dgm:pt modelId="{E140427D-A6E8-48FD-A659-34F7176F45A1}" type="sibTrans" cxnId="{D1987FFA-C27F-4FEF-B52D-589AB65305D3}">
      <dgm:prSet/>
      <dgm:spPr/>
      <dgm:t>
        <a:bodyPr/>
        <a:lstStyle/>
        <a:p>
          <a:endParaRPr lang="es-EC" sz="1800">
            <a:solidFill>
              <a:schemeClr val="bg1"/>
            </a:solidFill>
          </a:endParaRPr>
        </a:p>
      </dgm:t>
    </dgm:pt>
    <dgm:pt modelId="{8791146A-28B1-4362-A77A-10E57C0919A4}">
      <dgm:prSet phldrT="[Texto]" custT="1"/>
      <dgm:spPr/>
      <dgm:t>
        <a:bodyPr/>
        <a:lstStyle/>
        <a:p>
          <a:r>
            <a:rPr lang="es-EC" sz="1800" dirty="0" smtClean="0"/>
            <a:t>FINALIDAD  DEL PROCESO </a:t>
          </a:r>
          <a:endParaRPr lang="es-EC" sz="1800" dirty="0"/>
        </a:p>
      </dgm:t>
    </dgm:pt>
    <dgm:pt modelId="{187742D0-85EB-4300-B0C2-9704BB301E84}" type="parTrans" cxnId="{7AF759A0-7AD4-4191-A044-54B6EEF5B8A0}">
      <dgm:prSet/>
      <dgm:spPr/>
      <dgm:t>
        <a:bodyPr/>
        <a:lstStyle/>
        <a:p>
          <a:endParaRPr lang="es-EC" sz="1800">
            <a:solidFill>
              <a:schemeClr val="bg1"/>
            </a:solidFill>
          </a:endParaRPr>
        </a:p>
      </dgm:t>
    </dgm:pt>
    <dgm:pt modelId="{76D7F2AC-DC05-476D-87F2-ED16E17D93EC}" type="sibTrans" cxnId="{7AF759A0-7AD4-4191-A044-54B6EEF5B8A0}">
      <dgm:prSet/>
      <dgm:spPr/>
      <dgm:t>
        <a:bodyPr/>
        <a:lstStyle/>
        <a:p>
          <a:endParaRPr lang="es-EC" sz="1800">
            <a:solidFill>
              <a:schemeClr val="bg1"/>
            </a:solidFill>
          </a:endParaRPr>
        </a:p>
      </dgm:t>
    </dgm:pt>
    <dgm:pt modelId="{4BF05652-E59D-449E-BCC1-F2AAAC85F305}" type="pres">
      <dgm:prSet presAssocID="{08C873AE-8870-4F5F-B908-A1B38B130FDC}" presName="cycleMatrixDiagram" presStyleCnt="0">
        <dgm:presLayoutVars>
          <dgm:chMax val="1"/>
          <dgm:dir/>
          <dgm:animLvl val="lvl"/>
          <dgm:resizeHandles val="exact"/>
        </dgm:presLayoutVars>
      </dgm:prSet>
      <dgm:spPr/>
      <dgm:t>
        <a:bodyPr/>
        <a:lstStyle/>
        <a:p>
          <a:endParaRPr lang="es-EC"/>
        </a:p>
      </dgm:t>
    </dgm:pt>
    <dgm:pt modelId="{2F4A8869-C05B-4ADB-8D76-90C7A78D1382}" type="pres">
      <dgm:prSet presAssocID="{08C873AE-8870-4F5F-B908-A1B38B130FDC}" presName="children" presStyleCnt="0"/>
      <dgm:spPr/>
      <dgm:t>
        <a:bodyPr/>
        <a:lstStyle/>
        <a:p>
          <a:endParaRPr lang="es-EC"/>
        </a:p>
      </dgm:t>
    </dgm:pt>
    <dgm:pt modelId="{8DF14E7A-40CA-40AC-8883-E351F0CFF9C7}" type="pres">
      <dgm:prSet presAssocID="{08C873AE-8870-4F5F-B908-A1B38B130FDC}" presName="child1group" presStyleCnt="0"/>
      <dgm:spPr/>
      <dgm:t>
        <a:bodyPr/>
        <a:lstStyle/>
        <a:p>
          <a:endParaRPr lang="es-EC"/>
        </a:p>
      </dgm:t>
    </dgm:pt>
    <dgm:pt modelId="{7F23A838-2037-4940-BDAA-7AA5DEFCEE34}" type="pres">
      <dgm:prSet presAssocID="{08C873AE-8870-4F5F-B908-A1B38B130FDC}" presName="child1" presStyleLbl="bgAcc1" presStyleIdx="0" presStyleCnt="4" custScaleX="113694"/>
      <dgm:spPr/>
      <dgm:t>
        <a:bodyPr/>
        <a:lstStyle/>
        <a:p>
          <a:endParaRPr lang="es-EC"/>
        </a:p>
      </dgm:t>
    </dgm:pt>
    <dgm:pt modelId="{5D83FEEB-1894-4961-BEF9-A89256476BB3}" type="pres">
      <dgm:prSet presAssocID="{08C873AE-8870-4F5F-B908-A1B38B130FDC}" presName="child1Text" presStyleLbl="bgAcc1" presStyleIdx="0" presStyleCnt="4">
        <dgm:presLayoutVars>
          <dgm:bulletEnabled val="1"/>
        </dgm:presLayoutVars>
      </dgm:prSet>
      <dgm:spPr/>
      <dgm:t>
        <a:bodyPr/>
        <a:lstStyle/>
        <a:p>
          <a:endParaRPr lang="es-EC"/>
        </a:p>
      </dgm:t>
    </dgm:pt>
    <dgm:pt modelId="{5AF42AA6-1DC7-4790-8EC3-7423BEDDC1A0}" type="pres">
      <dgm:prSet presAssocID="{08C873AE-8870-4F5F-B908-A1B38B130FDC}" presName="child2group" presStyleCnt="0"/>
      <dgm:spPr/>
      <dgm:t>
        <a:bodyPr/>
        <a:lstStyle/>
        <a:p>
          <a:endParaRPr lang="es-EC"/>
        </a:p>
      </dgm:t>
    </dgm:pt>
    <dgm:pt modelId="{12088584-43D3-48FA-981D-3778794FC627}" type="pres">
      <dgm:prSet presAssocID="{08C873AE-8870-4F5F-B908-A1B38B130FDC}" presName="child2" presStyleLbl="bgAcc1" presStyleIdx="1" presStyleCnt="4"/>
      <dgm:spPr/>
      <dgm:t>
        <a:bodyPr/>
        <a:lstStyle/>
        <a:p>
          <a:endParaRPr lang="es-EC"/>
        </a:p>
      </dgm:t>
    </dgm:pt>
    <dgm:pt modelId="{DAF86B2B-8AB3-4DD5-9C8F-88E2C40F5AF0}" type="pres">
      <dgm:prSet presAssocID="{08C873AE-8870-4F5F-B908-A1B38B130FDC}" presName="child2Text" presStyleLbl="bgAcc1" presStyleIdx="1" presStyleCnt="4">
        <dgm:presLayoutVars>
          <dgm:bulletEnabled val="1"/>
        </dgm:presLayoutVars>
      </dgm:prSet>
      <dgm:spPr/>
      <dgm:t>
        <a:bodyPr/>
        <a:lstStyle/>
        <a:p>
          <a:endParaRPr lang="es-EC"/>
        </a:p>
      </dgm:t>
    </dgm:pt>
    <dgm:pt modelId="{04805BB9-6AAF-498D-AC2D-205C85500B6E}" type="pres">
      <dgm:prSet presAssocID="{08C873AE-8870-4F5F-B908-A1B38B130FDC}" presName="child3group" presStyleCnt="0"/>
      <dgm:spPr/>
      <dgm:t>
        <a:bodyPr/>
        <a:lstStyle/>
        <a:p>
          <a:endParaRPr lang="es-EC"/>
        </a:p>
      </dgm:t>
    </dgm:pt>
    <dgm:pt modelId="{EEB00904-D858-4F37-91D6-161C44E94458}" type="pres">
      <dgm:prSet presAssocID="{08C873AE-8870-4F5F-B908-A1B38B130FDC}" presName="child3" presStyleLbl="bgAcc1" presStyleIdx="2" presStyleCnt="4"/>
      <dgm:spPr/>
      <dgm:t>
        <a:bodyPr/>
        <a:lstStyle/>
        <a:p>
          <a:endParaRPr lang="es-EC"/>
        </a:p>
      </dgm:t>
    </dgm:pt>
    <dgm:pt modelId="{7595DA4F-5FA7-4AD5-B66C-96F4AD65CDA5}" type="pres">
      <dgm:prSet presAssocID="{08C873AE-8870-4F5F-B908-A1B38B130FDC}" presName="child3Text" presStyleLbl="bgAcc1" presStyleIdx="2" presStyleCnt="4">
        <dgm:presLayoutVars>
          <dgm:bulletEnabled val="1"/>
        </dgm:presLayoutVars>
      </dgm:prSet>
      <dgm:spPr/>
      <dgm:t>
        <a:bodyPr/>
        <a:lstStyle/>
        <a:p>
          <a:endParaRPr lang="es-EC"/>
        </a:p>
      </dgm:t>
    </dgm:pt>
    <dgm:pt modelId="{C03E57C2-A3B1-4C80-BF7B-10BA34CB9910}" type="pres">
      <dgm:prSet presAssocID="{08C873AE-8870-4F5F-B908-A1B38B130FDC}" presName="child4group" presStyleCnt="0"/>
      <dgm:spPr/>
      <dgm:t>
        <a:bodyPr/>
        <a:lstStyle/>
        <a:p>
          <a:endParaRPr lang="es-EC"/>
        </a:p>
      </dgm:t>
    </dgm:pt>
    <dgm:pt modelId="{75447A4D-7EEB-466E-A2B4-E9BF57F30955}" type="pres">
      <dgm:prSet presAssocID="{08C873AE-8870-4F5F-B908-A1B38B130FDC}" presName="child4" presStyleLbl="bgAcc1" presStyleIdx="3" presStyleCnt="4" custScaleX="108633"/>
      <dgm:spPr/>
      <dgm:t>
        <a:bodyPr/>
        <a:lstStyle/>
        <a:p>
          <a:endParaRPr lang="es-EC"/>
        </a:p>
      </dgm:t>
    </dgm:pt>
    <dgm:pt modelId="{91570674-7653-4683-AB17-90309FD8C225}" type="pres">
      <dgm:prSet presAssocID="{08C873AE-8870-4F5F-B908-A1B38B130FDC}" presName="child4Text" presStyleLbl="bgAcc1" presStyleIdx="3" presStyleCnt="4">
        <dgm:presLayoutVars>
          <dgm:bulletEnabled val="1"/>
        </dgm:presLayoutVars>
      </dgm:prSet>
      <dgm:spPr/>
      <dgm:t>
        <a:bodyPr/>
        <a:lstStyle/>
        <a:p>
          <a:endParaRPr lang="es-EC"/>
        </a:p>
      </dgm:t>
    </dgm:pt>
    <dgm:pt modelId="{72D585C2-1435-4972-B8F4-34D2FE2622BF}" type="pres">
      <dgm:prSet presAssocID="{08C873AE-8870-4F5F-B908-A1B38B130FDC}" presName="childPlaceholder" presStyleCnt="0"/>
      <dgm:spPr/>
      <dgm:t>
        <a:bodyPr/>
        <a:lstStyle/>
        <a:p>
          <a:endParaRPr lang="es-EC"/>
        </a:p>
      </dgm:t>
    </dgm:pt>
    <dgm:pt modelId="{F38B9E41-55E7-4C58-A289-11E09D04D71C}" type="pres">
      <dgm:prSet presAssocID="{08C873AE-8870-4F5F-B908-A1B38B130FDC}" presName="circle" presStyleCnt="0"/>
      <dgm:spPr/>
      <dgm:t>
        <a:bodyPr/>
        <a:lstStyle/>
        <a:p>
          <a:endParaRPr lang="es-EC"/>
        </a:p>
      </dgm:t>
    </dgm:pt>
    <dgm:pt modelId="{B99D405D-4B52-4054-A03D-C070A1A2C0AA}" type="pres">
      <dgm:prSet presAssocID="{08C873AE-8870-4F5F-B908-A1B38B130FDC}" presName="quadrant1" presStyleLbl="node1" presStyleIdx="0" presStyleCnt="4">
        <dgm:presLayoutVars>
          <dgm:chMax val="1"/>
          <dgm:bulletEnabled val="1"/>
        </dgm:presLayoutVars>
      </dgm:prSet>
      <dgm:spPr/>
      <dgm:t>
        <a:bodyPr/>
        <a:lstStyle/>
        <a:p>
          <a:endParaRPr lang="es-EC"/>
        </a:p>
      </dgm:t>
    </dgm:pt>
    <dgm:pt modelId="{0FE150BB-66E9-41DA-931B-EBD89F222F74}" type="pres">
      <dgm:prSet presAssocID="{08C873AE-8870-4F5F-B908-A1B38B130FDC}" presName="quadrant2" presStyleLbl="node1" presStyleIdx="1" presStyleCnt="4">
        <dgm:presLayoutVars>
          <dgm:chMax val="1"/>
          <dgm:bulletEnabled val="1"/>
        </dgm:presLayoutVars>
      </dgm:prSet>
      <dgm:spPr/>
      <dgm:t>
        <a:bodyPr/>
        <a:lstStyle/>
        <a:p>
          <a:endParaRPr lang="es-EC"/>
        </a:p>
      </dgm:t>
    </dgm:pt>
    <dgm:pt modelId="{F22B0C8D-2195-4915-9A15-F744CB620E78}" type="pres">
      <dgm:prSet presAssocID="{08C873AE-8870-4F5F-B908-A1B38B130FDC}" presName="quadrant3" presStyleLbl="node1" presStyleIdx="2" presStyleCnt="4">
        <dgm:presLayoutVars>
          <dgm:chMax val="1"/>
          <dgm:bulletEnabled val="1"/>
        </dgm:presLayoutVars>
      </dgm:prSet>
      <dgm:spPr/>
      <dgm:t>
        <a:bodyPr/>
        <a:lstStyle/>
        <a:p>
          <a:endParaRPr lang="es-EC"/>
        </a:p>
      </dgm:t>
    </dgm:pt>
    <dgm:pt modelId="{7F32DA59-395D-4C01-8A9F-18F934EB8E35}" type="pres">
      <dgm:prSet presAssocID="{08C873AE-8870-4F5F-B908-A1B38B130FDC}" presName="quadrant4" presStyleLbl="node1" presStyleIdx="3" presStyleCnt="4">
        <dgm:presLayoutVars>
          <dgm:chMax val="1"/>
          <dgm:bulletEnabled val="1"/>
        </dgm:presLayoutVars>
      </dgm:prSet>
      <dgm:spPr/>
      <dgm:t>
        <a:bodyPr/>
        <a:lstStyle/>
        <a:p>
          <a:endParaRPr lang="es-EC"/>
        </a:p>
      </dgm:t>
    </dgm:pt>
    <dgm:pt modelId="{736E4018-6716-4998-B5E8-094F5D0994B7}" type="pres">
      <dgm:prSet presAssocID="{08C873AE-8870-4F5F-B908-A1B38B130FDC}" presName="quadrantPlaceholder" presStyleCnt="0"/>
      <dgm:spPr/>
      <dgm:t>
        <a:bodyPr/>
        <a:lstStyle/>
        <a:p>
          <a:endParaRPr lang="es-EC"/>
        </a:p>
      </dgm:t>
    </dgm:pt>
    <dgm:pt modelId="{8A1B8B17-388B-425C-B06C-E29F6C00EDD6}" type="pres">
      <dgm:prSet presAssocID="{08C873AE-8870-4F5F-B908-A1B38B130FDC}" presName="center1" presStyleLbl="fgShp" presStyleIdx="0" presStyleCnt="2"/>
      <dgm:spPr/>
      <dgm:t>
        <a:bodyPr/>
        <a:lstStyle/>
        <a:p>
          <a:endParaRPr lang="es-EC"/>
        </a:p>
      </dgm:t>
    </dgm:pt>
    <dgm:pt modelId="{44D8EEB5-A8AD-4CA7-B493-90EFDC37913C}" type="pres">
      <dgm:prSet presAssocID="{08C873AE-8870-4F5F-B908-A1B38B130FDC}" presName="center2" presStyleLbl="fgShp" presStyleIdx="1" presStyleCnt="2"/>
      <dgm:spPr/>
      <dgm:t>
        <a:bodyPr/>
        <a:lstStyle/>
        <a:p>
          <a:endParaRPr lang="es-EC"/>
        </a:p>
      </dgm:t>
    </dgm:pt>
  </dgm:ptLst>
  <dgm:cxnLst>
    <dgm:cxn modelId="{02D4DF58-30FB-40F6-9AA6-D44A1080320C}" srcId="{B50F1E95-EFD8-4FDD-9BE7-2E2403504643}" destId="{230A18EC-BCDA-48E8-BFCF-4C49F9E6E169}" srcOrd="0" destOrd="0" parTransId="{6FACAF96-4DB3-4268-999B-CCAF9C694AAF}" sibTransId="{8132AF53-7602-4688-AC4B-B2C3881A2E48}"/>
    <dgm:cxn modelId="{68A3173A-3301-42AF-A163-3EEC5F868D0E}" type="presOf" srcId="{230A18EC-BCDA-48E8-BFCF-4C49F9E6E169}" destId="{7F23A838-2037-4940-BDAA-7AA5DEFCEE34}" srcOrd="0" destOrd="0" presId="urn:microsoft.com/office/officeart/2005/8/layout/cycle4#1"/>
    <dgm:cxn modelId="{D6D84FC1-B16A-4F50-ADE8-F890F68D1C94}" type="presOf" srcId="{B50F1E95-EFD8-4FDD-9BE7-2E2403504643}" destId="{B99D405D-4B52-4054-A03D-C070A1A2C0AA}" srcOrd="0" destOrd="0" presId="urn:microsoft.com/office/officeart/2005/8/layout/cycle4#1"/>
    <dgm:cxn modelId="{D1987FFA-C27F-4FEF-B52D-589AB65305D3}" srcId="{08C873AE-8870-4F5F-B908-A1B38B130FDC}" destId="{02188C45-B538-4E76-B951-3812EBF437CF}" srcOrd="3" destOrd="0" parTransId="{4683D482-90F6-4ED0-B3B2-60D1C2026263}" sibTransId="{E140427D-A6E8-48FD-A659-34F7176F45A1}"/>
    <dgm:cxn modelId="{3DA7D175-A0C8-4492-A2C0-B0EEBB45E112}" srcId="{08C873AE-8870-4F5F-B908-A1B38B130FDC}" destId="{B341B4B8-7426-4E52-95DB-1BF4E058B743}" srcOrd="2" destOrd="0" parTransId="{87123231-F392-4AE9-B029-C05DE33751A4}" sibTransId="{75FB58E9-2104-4EE8-A422-17A0C11770CA}"/>
    <dgm:cxn modelId="{BC8C654F-6DD1-4B09-B4B8-1B8FC0A5C442}" type="presOf" srcId="{13A9B403-4E19-41B1-BF6A-2955CE07A087}" destId="{7595DA4F-5FA7-4AD5-B66C-96F4AD65CDA5}" srcOrd="1" destOrd="0" presId="urn:microsoft.com/office/officeart/2005/8/layout/cycle4#1"/>
    <dgm:cxn modelId="{E2272D49-710E-4A8A-A8D3-734AF6682211}" srcId="{08C873AE-8870-4F5F-B908-A1B38B130FDC}" destId="{B50F1E95-EFD8-4FDD-9BE7-2E2403504643}" srcOrd="0" destOrd="0" parTransId="{3156CF4D-0220-47D5-8E1E-EEB96BBD4F82}" sibTransId="{82A068B6-99B9-4FDF-86CD-9BEF9E8CD9BD}"/>
    <dgm:cxn modelId="{B790C078-03C7-4AA5-A161-5E61916E9E84}" srcId="{08C873AE-8870-4F5F-B908-A1B38B130FDC}" destId="{AE66C16B-CED0-4F68-B251-5824D470FA3D}" srcOrd="1" destOrd="0" parTransId="{A9CAF4FB-3DAE-4BAA-988A-7600E3D40B8A}" sibTransId="{7D499049-F927-4EB4-852B-C38733AA2BAC}"/>
    <dgm:cxn modelId="{151B05AA-A904-40FB-9FAE-53D6A7EB4A9A}" srcId="{AE66C16B-CED0-4F68-B251-5824D470FA3D}" destId="{36AF72B5-6F27-4F7D-8625-383294D4FC16}" srcOrd="0" destOrd="0" parTransId="{91CE6125-0384-4A0B-8736-9A7093B0ECE9}" sibTransId="{D1B7C8B9-7D68-48D7-AB93-11F01B5A0AB9}"/>
    <dgm:cxn modelId="{278CCBAE-2F35-4F01-AC78-C5355AB04472}" type="presOf" srcId="{8791146A-28B1-4362-A77A-10E57C0919A4}" destId="{75447A4D-7EEB-466E-A2B4-E9BF57F30955}" srcOrd="0" destOrd="0" presId="urn:microsoft.com/office/officeart/2005/8/layout/cycle4#1"/>
    <dgm:cxn modelId="{5E42AFA7-2590-4F06-9AE4-5D7618887883}" type="presOf" srcId="{B341B4B8-7426-4E52-95DB-1BF4E058B743}" destId="{F22B0C8D-2195-4915-9A15-F744CB620E78}" srcOrd="0" destOrd="0" presId="urn:microsoft.com/office/officeart/2005/8/layout/cycle4#1"/>
    <dgm:cxn modelId="{565D9F07-1F0E-4CF8-BFE7-621E9DCC8C11}" srcId="{B341B4B8-7426-4E52-95DB-1BF4E058B743}" destId="{13A9B403-4E19-41B1-BF6A-2955CE07A087}" srcOrd="0" destOrd="0" parTransId="{EBB32210-640B-4128-993D-3281092FF6FE}" sibTransId="{70EB954B-9A5F-472C-AC9B-0E141F26BFB0}"/>
    <dgm:cxn modelId="{23D01922-91D9-4EFF-9EF3-FD89D21C6DC7}" type="presOf" srcId="{13A9B403-4E19-41B1-BF6A-2955CE07A087}" destId="{EEB00904-D858-4F37-91D6-161C44E94458}" srcOrd="0" destOrd="0" presId="urn:microsoft.com/office/officeart/2005/8/layout/cycle4#1"/>
    <dgm:cxn modelId="{F02D92F6-20F5-48E9-BD40-DA16739B5EC5}" type="presOf" srcId="{AE66C16B-CED0-4F68-B251-5824D470FA3D}" destId="{0FE150BB-66E9-41DA-931B-EBD89F222F74}" srcOrd="0" destOrd="0" presId="urn:microsoft.com/office/officeart/2005/8/layout/cycle4#1"/>
    <dgm:cxn modelId="{105E66C3-AF35-48EF-AF26-1591764FA33A}" type="presOf" srcId="{230A18EC-BCDA-48E8-BFCF-4C49F9E6E169}" destId="{5D83FEEB-1894-4961-BEF9-A89256476BB3}" srcOrd="1" destOrd="0" presId="urn:microsoft.com/office/officeart/2005/8/layout/cycle4#1"/>
    <dgm:cxn modelId="{F033EE19-4CDD-4FC9-BFD4-E52B52BAAD50}" type="presOf" srcId="{8791146A-28B1-4362-A77A-10E57C0919A4}" destId="{91570674-7653-4683-AB17-90309FD8C225}" srcOrd="1" destOrd="0" presId="urn:microsoft.com/office/officeart/2005/8/layout/cycle4#1"/>
    <dgm:cxn modelId="{6FAD3D86-550B-44E1-A0E6-153847B16335}" type="presOf" srcId="{36AF72B5-6F27-4F7D-8625-383294D4FC16}" destId="{DAF86B2B-8AB3-4DD5-9C8F-88E2C40F5AF0}" srcOrd="1" destOrd="0" presId="urn:microsoft.com/office/officeart/2005/8/layout/cycle4#1"/>
    <dgm:cxn modelId="{D3F255EA-6D56-4074-8C00-9CB45D22CC80}" type="presOf" srcId="{02188C45-B538-4E76-B951-3812EBF437CF}" destId="{7F32DA59-395D-4C01-8A9F-18F934EB8E35}" srcOrd="0" destOrd="0" presId="urn:microsoft.com/office/officeart/2005/8/layout/cycle4#1"/>
    <dgm:cxn modelId="{00B22428-A8F3-4EED-87DE-17CF9DF2974C}" type="presOf" srcId="{08C873AE-8870-4F5F-B908-A1B38B130FDC}" destId="{4BF05652-E59D-449E-BCC1-F2AAAC85F305}" srcOrd="0" destOrd="0" presId="urn:microsoft.com/office/officeart/2005/8/layout/cycle4#1"/>
    <dgm:cxn modelId="{7AF759A0-7AD4-4191-A044-54B6EEF5B8A0}" srcId="{02188C45-B538-4E76-B951-3812EBF437CF}" destId="{8791146A-28B1-4362-A77A-10E57C0919A4}" srcOrd="0" destOrd="0" parTransId="{187742D0-85EB-4300-B0C2-9704BB301E84}" sibTransId="{76D7F2AC-DC05-476D-87F2-ED16E17D93EC}"/>
    <dgm:cxn modelId="{9F4339A8-4A2A-4ADF-84F5-FE6CD944F030}" type="presOf" srcId="{36AF72B5-6F27-4F7D-8625-383294D4FC16}" destId="{12088584-43D3-48FA-981D-3778794FC627}" srcOrd="0" destOrd="0" presId="urn:microsoft.com/office/officeart/2005/8/layout/cycle4#1"/>
    <dgm:cxn modelId="{D1C528A3-D46C-48A9-9ACF-70BC0681F9AF}" type="presParOf" srcId="{4BF05652-E59D-449E-BCC1-F2AAAC85F305}" destId="{2F4A8869-C05B-4ADB-8D76-90C7A78D1382}" srcOrd="0" destOrd="0" presId="urn:microsoft.com/office/officeart/2005/8/layout/cycle4#1"/>
    <dgm:cxn modelId="{B134D249-7740-4640-97A3-93F71B061088}" type="presParOf" srcId="{2F4A8869-C05B-4ADB-8D76-90C7A78D1382}" destId="{8DF14E7A-40CA-40AC-8883-E351F0CFF9C7}" srcOrd="0" destOrd="0" presId="urn:microsoft.com/office/officeart/2005/8/layout/cycle4#1"/>
    <dgm:cxn modelId="{C6A92B66-D821-41C8-80A2-45793EDE7741}" type="presParOf" srcId="{8DF14E7A-40CA-40AC-8883-E351F0CFF9C7}" destId="{7F23A838-2037-4940-BDAA-7AA5DEFCEE34}" srcOrd="0" destOrd="0" presId="urn:microsoft.com/office/officeart/2005/8/layout/cycle4#1"/>
    <dgm:cxn modelId="{47439738-B701-413B-B511-CB87A24B2BCD}" type="presParOf" srcId="{8DF14E7A-40CA-40AC-8883-E351F0CFF9C7}" destId="{5D83FEEB-1894-4961-BEF9-A89256476BB3}" srcOrd="1" destOrd="0" presId="urn:microsoft.com/office/officeart/2005/8/layout/cycle4#1"/>
    <dgm:cxn modelId="{FED82E27-9CFF-48B3-920A-DFFE72ADF256}" type="presParOf" srcId="{2F4A8869-C05B-4ADB-8D76-90C7A78D1382}" destId="{5AF42AA6-1DC7-4790-8EC3-7423BEDDC1A0}" srcOrd="1" destOrd="0" presId="urn:microsoft.com/office/officeart/2005/8/layout/cycle4#1"/>
    <dgm:cxn modelId="{11A5705C-18A3-43DA-8DB2-18D3F82546E4}" type="presParOf" srcId="{5AF42AA6-1DC7-4790-8EC3-7423BEDDC1A0}" destId="{12088584-43D3-48FA-981D-3778794FC627}" srcOrd="0" destOrd="0" presId="urn:microsoft.com/office/officeart/2005/8/layout/cycle4#1"/>
    <dgm:cxn modelId="{6BAC0A81-592F-4B31-9C8C-F253C9FAFE25}" type="presParOf" srcId="{5AF42AA6-1DC7-4790-8EC3-7423BEDDC1A0}" destId="{DAF86B2B-8AB3-4DD5-9C8F-88E2C40F5AF0}" srcOrd="1" destOrd="0" presId="urn:microsoft.com/office/officeart/2005/8/layout/cycle4#1"/>
    <dgm:cxn modelId="{27A9F917-712C-4AE9-88C5-8D7480ED9055}" type="presParOf" srcId="{2F4A8869-C05B-4ADB-8D76-90C7A78D1382}" destId="{04805BB9-6AAF-498D-AC2D-205C85500B6E}" srcOrd="2" destOrd="0" presId="urn:microsoft.com/office/officeart/2005/8/layout/cycle4#1"/>
    <dgm:cxn modelId="{409E23F8-F560-4336-8CC5-AA3DD889198F}" type="presParOf" srcId="{04805BB9-6AAF-498D-AC2D-205C85500B6E}" destId="{EEB00904-D858-4F37-91D6-161C44E94458}" srcOrd="0" destOrd="0" presId="urn:microsoft.com/office/officeart/2005/8/layout/cycle4#1"/>
    <dgm:cxn modelId="{E8C475B4-E32D-4523-B0D7-9C11D47F057A}" type="presParOf" srcId="{04805BB9-6AAF-498D-AC2D-205C85500B6E}" destId="{7595DA4F-5FA7-4AD5-B66C-96F4AD65CDA5}" srcOrd="1" destOrd="0" presId="urn:microsoft.com/office/officeart/2005/8/layout/cycle4#1"/>
    <dgm:cxn modelId="{5E9C8A0A-783F-4661-87DD-96110806F497}" type="presParOf" srcId="{2F4A8869-C05B-4ADB-8D76-90C7A78D1382}" destId="{C03E57C2-A3B1-4C80-BF7B-10BA34CB9910}" srcOrd="3" destOrd="0" presId="urn:microsoft.com/office/officeart/2005/8/layout/cycle4#1"/>
    <dgm:cxn modelId="{B7F20035-0B85-4AED-8D46-56DF13525E43}" type="presParOf" srcId="{C03E57C2-A3B1-4C80-BF7B-10BA34CB9910}" destId="{75447A4D-7EEB-466E-A2B4-E9BF57F30955}" srcOrd="0" destOrd="0" presId="urn:microsoft.com/office/officeart/2005/8/layout/cycle4#1"/>
    <dgm:cxn modelId="{06816590-2B32-44B3-9399-BF61574E39CC}" type="presParOf" srcId="{C03E57C2-A3B1-4C80-BF7B-10BA34CB9910}" destId="{91570674-7653-4683-AB17-90309FD8C225}" srcOrd="1" destOrd="0" presId="urn:microsoft.com/office/officeart/2005/8/layout/cycle4#1"/>
    <dgm:cxn modelId="{39D2DCF0-E2EA-4D6E-B78B-2808A8FE9325}" type="presParOf" srcId="{2F4A8869-C05B-4ADB-8D76-90C7A78D1382}" destId="{72D585C2-1435-4972-B8F4-34D2FE2622BF}" srcOrd="4" destOrd="0" presId="urn:microsoft.com/office/officeart/2005/8/layout/cycle4#1"/>
    <dgm:cxn modelId="{58750F2F-DC04-4618-AB29-86E30ED911B4}" type="presParOf" srcId="{4BF05652-E59D-449E-BCC1-F2AAAC85F305}" destId="{F38B9E41-55E7-4C58-A289-11E09D04D71C}" srcOrd="1" destOrd="0" presId="urn:microsoft.com/office/officeart/2005/8/layout/cycle4#1"/>
    <dgm:cxn modelId="{B5BFA4DB-EA20-4C81-A5A0-7B2165EF2107}" type="presParOf" srcId="{F38B9E41-55E7-4C58-A289-11E09D04D71C}" destId="{B99D405D-4B52-4054-A03D-C070A1A2C0AA}" srcOrd="0" destOrd="0" presId="urn:microsoft.com/office/officeart/2005/8/layout/cycle4#1"/>
    <dgm:cxn modelId="{51E9B149-D85C-43E9-9E43-9BBEA82FED75}" type="presParOf" srcId="{F38B9E41-55E7-4C58-A289-11E09D04D71C}" destId="{0FE150BB-66E9-41DA-931B-EBD89F222F74}" srcOrd="1" destOrd="0" presId="urn:microsoft.com/office/officeart/2005/8/layout/cycle4#1"/>
    <dgm:cxn modelId="{AC80B3F0-458C-404E-BDFF-A92998DF56AC}" type="presParOf" srcId="{F38B9E41-55E7-4C58-A289-11E09D04D71C}" destId="{F22B0C8D-2195-4915-9A15-F744CB620E78}" srcOrd="2" destOrd="0" presId="urn:microsoft.com/office/officeart/2005/8/layout/cycle4#1"/>
    <dgm:cxn modelId="{A1B27FA9-742F-4E71-ACE6-9C08C42181FA}" type="presParOf" srcId="{F38B9E41-55E7-4C58-A289-11E09D04D71C}" destId="{7F32DA59-395D-4C01-8A9F-18F934EB8E35}" srcOrd="3" destOrd="0" presId="urn:microsoft.com/office/officeart/2005/8/layout/cycle4#1"/>
    <dgm:cxn modelId="{F9E1AE87-8EA1-4BA2-B51E-255318BACCB9}" type="presParOf" srcId="{F38B9E41-55E7-4C58-A289-11E09D04D71C}" destId="{736E4018-6716-4998-B5E8-094F5D0994B7}" srcOrd="4" destOrd="0" presId="urn:microsoft.com/office/officeart/2005/8/layout/cycle4#1"/>
    <dgm:cxn modelId="{61ED4885-E1FD-47F3-860D-EC6CA2D82C0F}" type="presParOf" srcId="{4BF05652-E59D-449E-BCC1-F2AAAC85F305}" destId="{8A1B8B17-388B-425C-B06C-E29F6C00EDD6}" srcOrd="2" destOrd="0" presId="urn:microsoft.com/office/officeart/2005/8/layout/cycle4#1"/>
    <dgm:cxn modelId="{4FD981DA-73F0-45A1-90B8-A2DECCFB73AB}" type="presParOf" srcId="{4BF05652-E59D-449E-BCC1-F2AAAC85F305}" destId="{44D8EEB5-A8AD-4CA7-B493-90EFDC37913C}"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588489" y="-2166232"/>
          <a:ext cx="1221210" cy="585913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a:lnSpc>
              <a:spcPct val="90000"/>
            </a:lnSpc>
            <a:spcBef>
              <a:spcPct val="0"/>
            </a:spcBef>
            <a:spcAft>
              <a:spcPct val="15000"/>
            </a:spcAft>
            <a:buChar char="••"/>
          </a:pPr>
          <a:r>
            <a:rPr lang="es-EC" sz="3200" kern="1200" dirty="0" smtClean="0"/>
            <a:t>Períodos de embarque los Guardiamarinas. </a:t>
          </a:r>
          <a:endParaRPr lang="es-ES" sz="3200" kern="1200" dirty="0">
            <a:effectLst>
              <a:outerShdw blurRad="38100" dist="38100" dir="2700000" algn="tl">
                <a:srgbClr val="000000">
                  <a:alpha val="43137"/>
                </a:srgbClr>
              </a:outerShdw>
            </a:effectLst>
          </a:endParaRPr>
        </a:p>
      </dsp:txBody>
      <dsp:txXfrm rot="-5400000">
        <a:off x="1269526" y="152731"/>
        <a:ext cx="5859136" cy="1221210"/>
      </dsp:txXfrm>
    </dsp:sp>
    <dsp:sp modelId="{7E429971-BC57-430F-BB25-C0574E5E39E3}">
      <dsp:nvSpPr>
        <dsp:cNvPr id="0" name=""/>
        <dsp:cNvSpPr/>
      </dsp:nvSpPr>
      <dsp:spPr>
        <a:xfrm>
          <a:off x="128" y="0"/>
          <a:ext cx="1269398" cy="1526513"/>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es-ES" sz="4400" kern="1200" dirty="0"/>
        </a:p>
      </dsp:txBody>
      <dsp:txXfrm>
        <a:off x="62095" y="61967"/>
        <a:ext cx="1145464" cy="1402579"/>
      </dsp:txXfrm>
    </dsp:sp>
    <dsp:sp modelId="{B37A5355-225B-4C6F-AED7-6C620F99EECC}">
      <dsp:nvSpPr>
        <dsp:cNvPr id="0" name=""/>
        <dsp:cNvSpPr/>
      </dsp:nvSpPr>
      <dsp:spPr>
        <a:xfrm rot="5400000">
          <a:off x="3326643" y="-454199"/>
          <a:ext cx="1744902" cy="585913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t>Conocimiento muy limitado de las Comunicaciones Navales</a:t>
          </a:r>
          <a:endParaRPr lang="es-ES" sz="3200" kern="1200" dirty="0">
            <a:effectLst>
              <a:outerShdw blurRad="38100" dist="38100" dir="2700000" algn="tl">
                <a:srgbClr val="000000">
                  <a:alpha val="43137"/>
                </a:srgbClr>
              </a:outerShdw>
            </a:effectLst>
          </a:endParaRPr>
        </a:p>
      </dsp:txBody>
      <dsp:txXfrm rot="-5400000">
        <a:off x="1269526" y="1602918"/>
        <a:ext cx="5859136" cy="1744902"/>
      </dsp:txXfrm>
    </dsp:sp>
    <dsp:sp modelId="{C04276DC-EE64-470A-B8BC-09067B8045FA}">
      <dsp:nvSpPr>
        <dsp:cNvPr id="0" name=""/>
        <dsp:cNvSpPr/>
      </dsp:nvSpPr>
      <dsp:spPr>
        <a:xfrm>
          <a:off x="128" y="1712112"/>
          <a:ext cx="1269398" cy="1526513"/>
        </a:xfrm>
        <a:prstGeom prst="roundRect">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es-ES" sz="4400" kern="1200" dirty="0"/>
        </a:p>
      </dsp:txBody>
      <dsp:txXfrm>
        <a:off x="62095" y="1774079"/>
        <a:ext cx="1145464" cy="1402579"/>
      </dsp:txXfrm>
    </dsp:sp>
    <dsp:sp modelId="{C7C3E6FD-D83F-4BDA-907E-B5EE041DA931}">
      <dsp:nvSpPr>
        <dsp:cNvPr id="0" name=""/>
        <dsp:cNvSpPr/>
      </dsp:nvSpPr>
      <dsp:spPr>
        <a:xfrm rot="5400000">
          <a:off x="3318919" y="1374753"/>
          <a:ext cx="1760350" cy="585913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s-EC" sz="3200" kern="1200" dirty="0" smtClean="0"/>
            <a:t>Los Guardiamarinas puedan mejorar su desempeño durante los Cruceros de instrucción. </a:t>
          </a:r>
          <a:endParaRPr lang="es-ES" sz="3200" kern="1200" dirty="0"/>
        </a:p>
      </dsp:txBody>
      <dsp:txXfrm rot="-5400000">
        <a:off x="1269526" y="3424146"/>
        <a:ext cx="5859136" cy="1760350"/>
      </dsp:txXfrm>
    </dsp:sp>
    <dsp:sp modelId="{F5034101-5B7D-4FE7-B47A-5A48CF39606B}">
      <dsp:nvSpPr>
        <dsp:cNvPr id="0" name=""/>
        <dsp:cNvSpPr/>
      </dsp:nvSpPr>
      <dsp:spPr>
        <a:xfrm>
          <a:off x="0" y="3600400"/>
          <a:ext cx="1269398" cy="1526513"/>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endParaRPr lang="es-ES" sz="4400" kern="1200" dirty="0"/>
        </a:p>
      </dsp:txBody>
      <dsp:txXfrm>
        <a:off x="61967" y="3662367"/>
        <a:ext cx="1145464" cy="14025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9A343-6FE6-40E0-97DA-7F9D79925BA6}">
      <dsp:nvSpPr>
        <dsp:cNvPr id="0" name=""/>
        <dsp:cNvSpPr/>
      </dsp:nvSpPr>
      <dsp:spPr>
        <a:xfrm>
          <a:off x="894" y="454243"/>
          <a:ext cx="3256455" cy="1628227"/>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lvl="0" algn="ctr" defTabSz="2355850">
            <a:lnSpc>
              <a:spcPct val="90000"/>
            </a:lnSpc>
            <a:spcBef>
              <a:spcPct val="0"/>
            </a:spcBef>
            <a:spcAft>
              <a:spcPct val="35000"/>
            </a:spcAft>
          </a:pPr>
          <a:r>
            <a:rPr lang="es-EC" sz="5300" kern="1200" dirty="0" smtClean="0"/>
            <a:t>Preventivo </a:t>
          </a:r>
          <a:endParaRPr lang="es-EC" sz="5300" kern="1200" dirty="0"/>
        </a:p>
      </dsp:txBody>
      <dsp:txXfrm>
        <a:off x="48583" y="501932"/>
        <a:ext cx="3161077" cy="1532849"/>
      </dsp:txXfrm>
    </dsp:sp>
    <dsp:sp modelId="{08DB881C-3548-45E9-AD58-E40386956784}">
      <dsp:nvSpPr>
        <dsp:cNvPr id="0" name=""/>
        <dsp:cNvSpPr/>
      </dsp:nvSpPr>
      <dsp:spPr>
        <a:xfrm>
          <a:off x="326540" y="2082471"/>
          <a:ext cx="325645" cy="1221170"/>
        </a:xfrm>
        <a:custGeom>
          <a:avLst/>
          <a:gdLst/>
          <a:ahLst/>
          <a:cxnLst/>
          <a:rect l="0" t="0" r="0" b="0"/>
          <a:pathLst>
            <a:path>
              <a:moveTo>
                <a:pt x="0" y="0"/>
              </a:moveTo>
              <a:lnTo>
                <a:pt x="0" y="1221170"/>
              </a:lnTo>
              <a:lnTo>
                <a:pt x="325645" y="122117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71468-9F14-4FAB-A564-887349B68A07}">
      <dsp:nvSpPr>
        <dsp:cNvPr id="0" name=""/>
        <dsp:cNvSpPr/>
      </dsp:nvSpPr>
      <dsp:spPr>
        <a:xfrm>
          <a:off x="652185" y="2489528"/>
          <a:ext cx="2605164" cy="1628227"/>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t>Disminuir  altos costos ocasionados por fallas </a:t>
          </a:r>
          <a:endParaRPr lang="es-EC" sz="2300" kern="1200" dirty="0"/>
        </a:p>
      </dsp:txBody>
      <dsp:txXfrm>
        <a:off x="699874" y="2537217"/>
        <a:ext cx="2509786" cy="1532849"/>
      </dsp:txXfrm>
    </dsp:sp>
    <dsp:sp modelId="{2B316FB7-07A9-4AF2-89E7-BE636D9D1623}">
      <dsp:nvSpPr>
        <dsp:cNvPr id="0" name=""/>
        <dsp:cNvSpPr/>
      </dsp:nvSpPr>
      <dsp:spPr>
        <a:xfrm>
          <a:off x="4071463" y="454243"/>
          <a:ext cx="3256455" cy="1628227"/>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65" tIns="67310" rIns="100965" bIns="67310" numCol="1" spcCol="1270" anchor="ctr" anchorCtr="0">
          <a:noAutofit/>
        </a:bodyPr>
        <a:lstStyle/>
        <a:p>
          <a:pPr lvl="0" algn="ctr" defTabSz="2355850">
            <a:lnSpc>
              <a:spcPct val="90000"/>
            </a:lnSpc>
            <a:spcBef>
              <a:spcPct val="0"/>
            </a:spcBef>
            <a:spcAft>
              <a:spcPct val="35000"/>
            </a:spcAft>
          </a:pPr>
          <a:r>
            <a:rPr lang="es-EC" sz="5300" kern="1200" dirty="0" smtClean="0"/>
            <a:t>Correctivo </a:t>
          </a:r>
          <a:endParaRPr lang="es-EC" sz="5300" kern="1200" dirty="0"/>
        </a:p>
      </dsp:txBody>
      <dsp:txXfrm>
        <a:off x="4119152" y="501932"/>
        <a:ext cx="3161077" cy="1532849"/>
      </dsp:txXfrm>
    </dsp:sp>
    <dsp:sp modelId="{71925A18-C836-4D74-81FC-13C0272EFC98}">
      <dsp:nvSpPr>
        <dsp:cNvPr id="0" name=""/>
        <dsp:cNvSpPr/>
      </dsp:nvSpPr>
      <dsp:spPr>
        <a:xfrm>
          <a:off x="4397109" y="2082471"/>
          <a:ext cx="325645" cy="1221170"/>
        </a:xfrm>
        <a:custGeom>
          <a:avLst/>
          <a:gdLst/>
          <a:ahLst/>
          <a:cxnLst/>
          <a:rect l="0" t="0" r="0" b="0"/>
          <a:pathLst>
            <a:path>
              <a:moveTo>
                <a:pt x="0" y="0"/>
              </a:moveTo>
              <a:lnTo>
                <a:pt x="0" y="1221170"/>
              </a:lnTo>
              <a:lnTo>
                <a:pt x="325645" y="1221170"/>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2875F-F012-4500-AA25-DD4BEBBB02CC}">
      <dsp:nvSpPr>
        <dsp:cNvPr id="0" name=""/>
        <dsp:cNvSpPr/>
      </dsp:nvSpPr>
      <dsp:spPr>
        <a:xfrm>
          <a:off x="4722755" y="2489528"/>
          <a:ext cx="2605164" cy="1628227"/>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s-EC" sz="2300" kern="1200" dirty="0" smtClean="0"/>
            <a:t>Fallas  permanentes o usted note reiteradamente que no le copian</a:t>
          </a:r>
          <a:endParaRPr lang="es-EC" sz="2300" kern="1200" dirty="0"/>
        </a:p>
      </dsp:txBody>
      <dsp:txXfrm>
        <a:off x="4770444" y="2537217"/>
        <a:ext cx="2509786" cy="1532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A7915-E5E9-44A8-85F8-EAF90931F465}">
      <dsp:nvSpPr>
        <dsp:cNvPr id="0" name=""/>
        <dsp:cNvSpPr/>
      </dsp:nvSpPr>
      <dsp:spPr>
        <a:xfrm>
          <a:off x="72031" y="0"/>
          <a:ext cx="7181598" cy="1188132"/>
        </a:xfrm>
        <a:prstGeom prst="roundRect">
          <a:avLst>
            <a:gd name="adj" fmla="val 10000"/>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Las comunicaciones navales dentro de un buque son fundamentales </a:t>
          </a:r>
          <a:endParaRPr lang="es-EC" sz="2000" kern="1200" dirty="0"/>
        </a:p>
      </dsp:txBody>
      <dsp:txXfrm>
        <a:off x="106830" y="34799"/>
        <a:ext cx="5899511" cy="1118534"/>
      </dsp:txXfrm>
    </dsp:sp>
    <dsp:sp modelId="{4AE86D76-B95A-4853-9155-C669B1F74449}">
      <dsp:nvSpPr>
        <dsp:cNvPr id="0" name=""/>
        <dsp:cNvSpPr/>
      </dsp:nvSpPr>
      <dsp:spPr>
        <a:xfrm>
          <a:off x="633670" y="1386153"/>
          <a:ext cx="7181598" cy="1188132"/>
        </a:xfrm>
        <a:prstGeom prst="roundRect">
          <a:avLst>
            <a:gd name="adj" fmla="val 10000"/>
          </a:avLst>
        </a:prstGeom>
        <a:solidFill>
          <a:schemeClr val="accent1">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smtClean="0"/>
            <a:t>Empleo y el conocimiento acerca de que comunicaciones </a:t>
          </a:r>
          <a:endParaRPr lang="es-EC" sz="2000" kern="1200" dirty="0"/>
        </a:p>
      </dsp:txBody>
      <dsp:txXfrm>
        <a:off x="668469" y="1420952"/>
        <a:ext cx="5706043" cy="1118534"/>
      </dsp:txXfrm>
    </dsp:sp>
    <dsp:sp modelId="{64BA17C6-7388-40A2-8CFD-C692A55D7738}">
      <dsp:nvSpPr>
        <dsp:cNvPr id="0" name=""/>
        <dsp:cNvSpPr/>
      </dsp:nvSpPr>
      <dsp:spPr>
        <a:xfrm>
          <a:off x="1267340" y="2772307"/>
          <a:ext cx="7181598" cy="1188132"/>
        </a:xfrm>
        <a:prstGeom prst="roundRect">
          <a:avLst>
            <a:gd name="adj" fmla="val 10000"/>
          </a:avLst>
        </a:prstGeom>
        <a:solidFill>
          <a:schemeClr val="accent1">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Sincronización y ejecución de las diferentes maniobras </a:t>
          </a:r>
          <a:endParaRPr lang="es-EC" sz="2000" kern="1200" dirty="0"/>
        </a:p>
      </dsp:txBody>
      <dsp:txXfrm>
        <a:off x="1302139" y="2807106"/>
        <a:ext cx="5706043" cy="1118534"/>
      </dsp:txXfrm>
    </dsp:sp>
    <dsp:sp modelId="{DC9B1D87-2D14-4D70-AC44-1B8AB6D7DDCE}">
      <dsp:nvSpPr>
        <dsp:cNvPr id="0" name=""/>
        <dsp:cNvSpPr/>
      </dsp:nvSpPr>
      <dsp:spPr>
        <a:xfrm>
          <a:off x="6409312" y="901000"/>
          <a:ext cx="772285" cy="77228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solidFill>
              <a:srgbClr val="000000"/>
            </a:solidFill>
          </a:endParaRPr>
        </a:p>
      </dsp:txBody>
      <dsp:txXfrm>
        <a:off x="6583076" y="901000"/>
        <a:ext cx="424757" cy="581144"/>
      </dsp:txXfrm>
    </dsp:sp>
    <dsp:sp modelId="{3541577B-8813-4B62-AFB1-EAA094D421B6}">
      <dsp:nvSpPr>
        <dsp:cNvPr id="0" name=""/>
        <dsp:cNvSpPr/>
      </dsp:nvSpPr>
      <dsp:spPr>
        <a:xfrm>
          <a:off x="7042982" y="2279233"/>
          <a:ext cx="772285" cy="772285"/>
        </a:xfrm>
        <a:prstGeom prst="downArrow">
          <a:avLst>
            <a:gd name="adj1" fmla="val 55000"/>
            <a:gd name="adj2" fmla="val 45000"/>
          </a:avLst>
        </a:prstGeom>
        <a:solidFill>
          <a:schemeClr val="accent1">
            <a:alpha val="90000"/>
            <a:tint val="40000"/>
            <a:hueOff val="0"/>
            <a:satOff val="0"/>
            <a:lumOff val="0"/>
            <a:alpha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s-EC" sz="3500" kern="1200">
            <a:solidFill>
              <a:srgbClr val="000000"/>
            </a:solidFill>
          </a:endParaRPr>
        </a:p>
      </dsp:txBody>
      <dsp:txXfrm>
        <a:off x="7216746" y="2279233"/>
        <a:ext cx="424757" cy="581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F661D-D8BC-4649-9338-8E52EECE73D8}">
      <dsp:nvSpPr>
        <dsp:cNvPr id="0" name=""/>
        <dsp:cNvSpPr/>
      </dsp:nvSpPr>
      <dsp:spPr>
        <a:xfrm>
          <a:off x="0" y="0"/>
          <a:ext cx="8435279" cy="3991991"/>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C" sz="3400" kern="1200" dirty="0" smtClean="0"/>
            <a:t>Elaborar una guía como propuesta de mejoramiento de los procesos del sistema de comunicaciones navales del BESGUA entorno al crucero internacional 2012, que permita adquirir  los conocimientos necesarios en el campo de las Comunicaciones Navales.</a:t>
          </a:r>
          <a:endParaRPr lang="es-EC" sz="3400" kern="1200" dirty="0"/>
        </a:p>
      </dsp:txBody>
      <dsp:txXfrm>
        <a:off x="0" y="0"/>
        <a:ext cx="8435279" cy="3991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950B-83C9-4D86-9D43-6BF8C9B6FDB6}">
      <dsp:nvSpPr>
        <dsp:cNvPr id="0" name=""/>
        <dsp:cNvSpPr/>
      </dsp:nvSpPr>
      <dsp:spPr>
        <a:xfrm>
          <a:off x="0" y="0"/>
          <a:ext cx="7558608" cy="157697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Recopilar información que abarque dentro del campo de las comunicaciones navales durante el Crucero Internacional Atlántico 2012..</a:t>
          </a:r>
          <a:endParaRPr lang="es-EC" sz="2200" kern="1200" dirty="0"/>
        </a:p>
      </dsp:txBody>
      <dsp:txXfrm>
        <a:off x="46188" y="46188"/>
        <a:ext cx="5856928" cy="1484599"/>
      </dsp:txXfrm>
    </dsp:sp>
    <dsp:sp modelId="{E8AA06B3-AD61-4760-A071-804537E0A702}">
      <dsp:nvSpPr>
        <dsp:cNvPr id="0" name=""/>
        <dsp:cNvSpPr/>
      </dsp:nvSpPr>
      <dsp:spPr>
        <a:xfrm>
          <a:off x="720073" y="1872211"/>
          <a:ext cx="7558608" cy="157697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Identificar las características de los equipos de comunicación del BESGUA.</a:t>
          </a:r>
          <a:endParaRPr lang="es-EC" sz="2200" kern="1200" dirty="0"/>
        </a:p>
      </dsp:txBody>
      <dsp:txXfrm>
        <a:off x="766261" y="1918399"/>
        <a:ext cx="5774262" cy="1484599"/>
      </dsp:txXfrm>
    </dsp:sp>
    <dsp:sp modelId="{D3B2C8E9-8B1C-4147-ADB0-30058C37A02F}">
      <dsp:nvSpPr>
        <dsp:cNvPr id="0" name=""/>
        <dsp:cNvSpPr/>
      </dsp:nvSpPr>
      <dsp:spPr>
        <a:xfrm>
          <a:off x="1333871" y="3672402"/>
          <a:ext cx="7558608" cy="157697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Analizar los datos recopilados durante la investigación, determinando la importancia del mismo y cuáles son las características principales que debe tener una guía de instrucción..</a:t>
          </a:r>
          <a:endParaRPr lang="es-EC" sz="2200" kern="1200" dirty="0"/>
        </a:p>
      </dsp:txBody>
      <dsp:txXfrm>
        <a:off x="1380059" y="3718590"/>
        <a:ext cx="5774262" cy="1484599"/>
      </dsp:txXfrm>
    </dsp:sp>
    <dsp:sp modelId="{57579AF3-1684-4B23-BD8F-A2F13F4CF9BB}">
      <dsp:nvSpPr>
        <dsp:cNvPr id="0" name=""/>
        <dsp:cNvSpPr/>
      </dsp:nvSpPr>
      <dsp:spPr>
        <a:xfrm>
          <a:off x="6533574" y="1195872"/>
          <a:ext cx="1025033" cy="1025033"/>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764206" y="1195872"/>
        <a:ext cx="563769" cy="771337"/>
      </dsp:txXfrm>
    </dsp:sp>
    <dsp:sp modelId="{A130B5B4-42E6-42B2-B119-7A936890A824}">
      <dsp:nvSpPr>
        <dsp:cNvPr id="0" name=""/>
        <dsp:cNvSpPr/>
      </dsp:nvSpPr>
      <dsp:spPr>
        <a:xfrm>
          <a:off x="7200510" y="3025164"/>
          <a:ext cx="1025033" cy="1025033"/>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7431142" y="3025164"/>
        <a:ext cx="563769" cy="771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EC3C2-370B-4926-B37D-8FE03A1FE409}">
      <dsp:nvSpPr>
        <dsp:cNvPr id="0" name=""/>
        <dsp:cNvSpPr/>
      </dsp:nvSpPr>
      <dsp:spPr>
        <a:xfrm>
          <a:off x="1697811" y="-79577"/>
          <a:ext cx="4861294" cy="4861294"/>
        </a:xfrm>
        <a:prstGeom prst="circularArrow">
          <a:avLst>
            <a:gd name="adj1" fmla="val 5544"/>
            <a:gd name="adj2" fmla="val 330680"/>
            <a:gd name="adj3" fmla="val 13766133"/>
            <a:gd name="adj4" fmla="val 17391926"/>
            <a:gd name="adj5" fmla="val 5757"/>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C64CBC2E-C1E3-4D51-A0D3-5D97D4A2844C}">
      <dsp:nvSpPr>
        <dsp:cNvPr id="0" name=""/>
        <dsp:cNvSpPr/>
      </dsp:nvSpPr>
      <dsp:spPr>
        <a:xfrm>
          <a:off x="2985472" y="1690"/>
          <a:ext cx="2285972" cy="1142986"/>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latin typeface="Arial" pitchFamily="34" charset="0"/>
              <a:cs typeface="Arial" pitchFamily="34" charset="0"/>
            </a:rPr>
            <a:t>Sistema de comunicación naval </a:t>
          </a:r>
          <a:endParaRPr lang="es-EC" sz="1800" b="0" kern="1200" dirty="0">
            <a:latin typeface="Arial" pitchFamily="34" charset="0"/>
            <a:cs typeface="Arial" pitchFamily="34" charset="0"/>
          </a:endParaRPr>
        </a:p>
      </dsp:txBody>
      <dsp:txXfrm>
        <a:off x="3041268" y="57486"/>
        <a:ext cx="2174380" cy="1031394"/>
      </dsp:txXfrm>
    </dsp:sp>
    <dsp:sp modelId="{CD1DEF44-6F79-45EA-8576-8108052DE387}">
      <dsp:nvSpPr>
        <dsp:cNvPr id="0" name=""/>
        <dsp:cNvSpPr/>
      </dsp:nvSpPr>
      <dsp:spPr>
        <a:xfrm>
          <a:off x="4957056" y="1434130"/>
          <a:ext cx="2285972" cy="1142986"/>
        </a:xfrm>
        <a:prstGeom prst="roundRect">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smtClean="0">
              <a:latin typeface="Arial" pitchFamily="34" charset="0"/>
              <a:cs typeface="Arial" pitchFamily="34" charset="0"/>
            </a:rPr>
            <a:t>La comunicación y la información</a:t>
          </a:r>
          <a:endParaRPr lang="es-EC" sz="1800" b="0" kern="1200" dirty="0">
            <a:latin typeface="Arial" pitchFamily="34" charset="0"/>
            <a:cs typeface="Arial" pitchFamily="34" charset="0"/>
          </a:endParaRPr>
        </a:p>
      </dsp:txBody>
      <dsp:txXfrm>
        <a:off x="5012852" y="1489926"/>
        <a:ext cx="2174380" cy="1031394"/>
      </dsp:txXfrm>
    </dsp:sp>
    <dsp:sp modelId="{781F2A89-5621-42A4-9B7B-B340D0FFA554}">
      <dsp:nvSpPr>
        <dsp:cNvPr id="0" name=""/>
        <dsp:cNvSpPr/>
      </dsp:nvSpPr>
      <dsp:spPr>
        <a:xfrm>
          <a:off x="4232937" y="3737727"/>
          <a:ext cx="2285972" cy="1142986"/>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smtClean="0">
              <a:latin typeface="Arial" pitchFamily="34" charset="0"/>
              <a:cs typeface="Arial" pitchFamily="34" charset="0"/>
            </a:rPr>
            <a:t>Proceso de la comunicación</a:t>
          </a:r>
          <a:endParaRPr lang="es-EC" sz="1800" b="0" kern="1200" dirty="0">
            <a:latin typeface="Arial" pitchFamily="34" charset="0"/>
            <a:cs typeface="Arial" pitchFamily="34" charset="0"/>
          </a:endParaRPr>
        </a:p>
      </dsp:txBody>
      <dsp:txXfrm>
        <a:off x="4288733" y="3793523"/>
        <a:ext cx="2174380" cy="1031394"/>
      </dsp:txXfrm>
    </dsp:sp>
    <dsp:sp modelId="{FA2A6760-1AF4-4CDD-85C7-357448B82393}">
      <dsp:nvSpPr>
        <dsp:cNvPr id="0" name=""/>
        <dsp:cNvSpPr/>
      </dsp:nvSpPr>
      <dsp:spPr>
        <a:xfrm>
          <a:off x="1766965" y="3751867"/>
          <a:ext cx="2285972" cy="1142986"/>
        </a:xfrm>
        <a:prstGeom prst="roundRect">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smtClean="0">
              <a:latin typeface="Arial" pitchFamily="34" charset="0"/>
              <a:cs typeface="Arial" pitchFamily="34" charset="0"/>
            </a:rPr>
            <a:t>Guía técnica de comunicación naval </a:t>
          </a:r>
          <a:endParaRPr lang="es-EC" sz="1800" b="0" kern="1200" dirty="0">
            <a:latin typeface="Arial" pitchFamily="34" charset="0"/>
            <a:cs typeface="Arial" pitchFamily="34" charset="0"/>
          </a:endParaRPr>
        </a:p>
      </dsp:txBody>
      <dsp:txXfrm>
        <a:off x="1822761" y="3807663"/>
        <a:ext cx="2174380" cy="1031394"/>
      </dsp:txXfrm>
    </dsp:sp>
    <dsp:sp modelId="{5D96008E-B337-411A-B94E-2D478660EA69}">
      <dsp:nvSpPr>
        <dsp:cNvPr id="0" name=""/>
        <dsp:cNvSpPr/>
      </dsp:nvSpPr>
      <dsp:spPr>
        <a:xfrm>
          <a:off x="1013887" y="1434130"/>
          <a:ext cx="2285972" cy="1142986"/>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smtClean="0">
              <a:latin typeface="Arial" pitchFamily="34" charset="0"/>
              <a:cs typeface="Arial" pitchFamily="34" charset="0"/>
            </a:rPr>
            <a:t>Evolución de las comunicaciones navales</a:t>
          </a:r>
          <a:endParaRPr lang="es-EC" sz="1800" b="0" kern="1200" dirty="0">
            <a:latin typeface="Arial" pitchFamily="34" charset="0"/>
            <a:cs typeface="Arial" pitchFamily="34" charset="0"/>
          </a:endParaRPr>
        </a:p>
      </dsp:txBody>
      <dsp:txXfrm>
        <a:off x="1069683" y="1489926"/>
        <a:ext cx="2174380" cy="1031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0E66A-4E86-416D-B07E-B268435DA690}">
      <dsp:nvSpPr>
        <dsp:cNvPr id="0" name=""/>
        <dsp:cNvSpPr/>
      </dsp:nvSpPr>
      <dsp:spPr>
        <a:xfrm>
          <a:off x="213206" y="1120116"/>
          <a:ext cx="2609606" cy="215237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EC" sz="2000" kern="1200" smtClean="0"/>
            <a:t>Toda nave que efectúa viajes internacionales</a:t>
          </a:r>
          <a:endParaRPr lang="es-EC" sz="2000" kern="1200" dirty="0">
            <a:latin typeface="Arial" pitchFamily="34" charset="0"/>
            <a:cs typeface="Arial" pitchFamily="34" charset="0"/>
          </a:endParaRPr>
        </a:p>
      </dsp:txBody>
      <dsp:txXfrm>
        <a:off x="262738" y="1169648"/>
        <a:ext cx="2510542" cy="1592091"/>
      </dsp:txXfrm>
    </dsp:sp>
    <dsp:sp modelId="{B771808F-FF0D-411F-A463-D459B5FE39BD}">
      <dsp:nvSpPr>
        <dsp:cNvPr id="0" name=""/>
        <dsp:cNvSpPr/>
      </dsp:nvSpPr>
      <dsp:spPr>
        <a:xfrm>
          <a:off x="1713700" y="1750496"/>
          <a:ext cx="2710007" cy="2710007"/>
        </a:xfrm>
        <a:prstGeom prst="leftCircularArrow">
          <a:avLst>
            <a:gd name="adj1" fmla="val 2539"/>
            <a:gd name="adj2" fmla="val 307995"/>
            <a:gd name="adj3" fmla="val 2096136"/>
            <a:gd name="adj4" fmla="val 9037119"/>
            <a:gd name="adj5" fmla="val 296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F6758D-DE49-4AF5-9BA9-3A920E5F7FD7}">
      <dsp:nvSpPr>
        <dsp:cNvPr id="0" name=""/>
        <dsp:cNvSpPr/>
      </dsp:nvSpPr>
      <dsp:spPr>
        <a:xfrm>
          <a:off x="793119" y="2811271"/>
          <a:ext cx="2319650" cy="92244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smtClean="0"/>
            <a:t>SOLAS 74</a:t>
          </a:r>
          <a:endParaRPr lang="es-EC" sz="1900" b="1" kern="1200" dirty="0">
            <a:latin typeface="Arial" pitchFamily="34" charset="0"/>
            <a:cs typeface="Arial" pitchFamily="34" charset="0"/>
          </a:endParaRPr>
        </a:p>
      </dsp:txBody>
      <dsp:txXfrm>
        <a:off x="820137" y="2838289"/>
        <a:ext cx="2265614" cy="868412"/>
      </dsp:txXfrm>
    </dsp:sp>
    <dsp:sp modelId="{90C16D20-2AB8-4B7D-AB01-74B6210D185F}">
      <dsp:nvSpPr>
        <dsp:cNvPr id="0" name=""/>
        <dsp:cNvSpPr/>
      </dsp:nvSpPr>
      <dsp:spPr>
        <a:xfrm>
          <a:off x="3440429" y="547443"/>
          <a:ext cx="2609606" cy="329772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EC" sz="1600" kern="1200" smtClean="0"/>
            <a:t>Persiguen adecuar el marco legal de las telecomunicaciones marítimas basadas en los avances de la tecnología de la información</a:t>
          </a:r>
          <a:endParaRPr lang="es-EC" sz="1600" b="0" kern="1200" dirty="0">
            <a:latin typeface="Arial" pitchFamily="34" charset="0"/>
            <a:cs typeface="Arial" pitchFamily="34" charset="0"/>
          </a:endParaRPr>
        </a:p>
      </dsp:txBody>
      <dsp:txXfrm>
        <a:off x="3516319" y="1329988"/>
        <a:ext cx="2457826" cy="2439290"/>
      </dsp:txXfrm>
    </dsp:sp>
    <dsp:sp modelId="{58D9AB66-DE00-4D1C-BAF2-EDD181A4AE38}">
      <dsp:nvSpPr>
        <dsp:cNvPr id="0" name=""/>
        <dsp:cNvSpPr/>
      </dsp:nvSpPr>
      <dsp:spPr>
        <a:xfrm>
          <a:off x="3690256" y="0"/>
          <a:ext cx="2319650" cy="922448"/>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C" sz="1900" kern="1200" smtClean="0"/>
            <a:t>Reglamento de Radiocomunicaciones</a:t>
          </a:r>
          <a:endParaRPr lang="es-EC" sz="1900" kern="1200" dirty="0">
            <a:latin typeface="Arial" pitchFamily="34" charset="0"/>
            <a:cs typeface="Arial" pitchFamily="34" charset="0"/>
          </a:endParaRPr>
        </a:p>
      </dsp:txBody>
      <dsp:txXfrm>
        <a:off x="3717274" y="27018"/>
        <a:ext cx="2265614" cy="868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99F67-F5F8-4869-9491-1DF8E12E72AD}">
      <dsp:nvSpPr>
        <dsp:cNvPr id="0" name=""/>
        <dsp:cNvSpPr/>
      </dsp:nvSpPr>
      <dsp:spPr>
        <a:xfrm>
          <a:off x="0" y="413657"/>
          <a:ext cx="8496944" cy="1556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541528" rIns="659457" bIns="199136" numCol="1" spcCol="1270" anchor="t" anchorCtr="0">
          <a:noAutofit/>
        </a:bodyPr>
        <a:lstStyle/>
        <a:p>
          <a:pPr marL="285750" lvl="1" indent="-285750" algn="just" defTabSz="1244600">
            <a:lnSpc>
              <a:spcPct val="90000"/>
            </a:lnSpc>
            <a:spcBef>
              <a:spcPct val="0"/>
            </a:spcBef>
            <a:spcAft>
              <a:spcPct val="15000"/>
            </a:spcAft>
            <a:buChar char="••"/>
          </a:pPr>
          <a:r>
            <a:rPr lang="es-EC" sz="2800" kern="1200" dirty="0" smtClean="0"/>
            <a:t>Uso de Encuesta al personal del Buque Escuela Guayas y análisis de los resultados obtenidos.</a:t>
          </a:r>
          <a:endParaRPr lang="es-EC" sz="2800" kern="1200" dirty="0"/>
        </a:p>
      </dsp:txBody>
      <dsp:txXfrm>
        <a:off x="0" y="413657"/>
        <a:ext cx="8496944" cy="1556100"/>
      </dsp:txXfrm>
    </dsp:sp>
    <dsp:sp modelId="{EC08E9B1-5F82-4366-B64C-8982CC6786B7}">
      <dsp:nvSpPr>
        <dsp:cNvPr id="0" name=""/>
        <dsp:cNvSpPr/>
      </dsp:nvSpPr>
      <dsp:spPr>
        <a:xfrm>
          <a:off x="424847" y="29897"/>
          <a:ext cx="59478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just" defTabSz="1244600">
            <a:lnSpc>
              <a:spcPct val="90000"/>
            </a:lnSpc>
            <a:spcBef>
              <a:spcPct val="0"/>
            </a:spcBef>
            <a:spcAft>
              <a:spcPct val="35000"/>
            </a:spcAft>
          </a:pPr>
          <a:r>
            <a:rPr lang="es-EC" sz="2800" b="1" kern="1200" dirty="0" smtClean="0"/>
            <a:t>Metodológica</a:t>
          </a:r>
          <a:endParaRPr lang="es-EC" sz="2800" kern="1200" dirty="0"/>
        </a:p>
      </dsp:txBody>
      <dsp:txXfrm>
        <a:off x="462314" y="67364"/>
        <a:ext cx="5872926" cy="692586"/>
      </dsp:txXfrm>
    </dsp:sp>
    <dsp:sp modelId="{F4F339D6-F51D-4214-BA1E-5FB55A1BED98}">
      <dsp:nvSpPr>
        <dsp:cNvPr id="0" name=""/>
        <dsp:cNvSpPr/>
      </dsp:nvSpPr>
      <dsp:spPr>
        <a:xfrm>
          <a:off x="0" y="2493917"/>
          <a:ext cx="8496944" cy="1146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541528" rIns="659457" bIns="199136" numCol="1" spcCol="1270" anchor="t" anchorCtr="0">
          <a:noAutofit/>
        </a:bodyPr>
        <a:lstStyle/>
        <a:p>
          <a:pPr marL="285750" lvl="1" indent="-285750" algn="just" defTabSz="1244600">
            <a:lnSpc>
              <a:spcPct val="90000"/>
            </a:lnSpc>
            <a:spcBef>
              <a:spcPct val="0"/>
            </a:spcBef>
            <a:spcAft>
              <a:spcPct val="15000"/>
            </a:spcAft>
            <a:buChar char="••"/>
          </a:pPr>
          <a:r>
            <a:rPr lang="es-EC" sz="2800" kern="1200" dirty="0" smtClean="0"/>
            <a:t>Uso de manuales teóricos  - </a:t>
          </a:r>
          <a:r>
            <a:rPr lang="es-MX" sz="2800" kern="1200" dirty="0" smtClean="0"/>
            <a:t>ESMAAR 501</a:t>
          </a:r>
          <a:r>
            <a:rPr lang="es-EC" sz="2800" kern="1200" dirty="0" smtClean="0"/>
            <a:t> </a:t>
          </a:r>
          <a:endParaRPr lang="es-EC" sz="2800" kern="1200" dirty="0"/>
        </a:p>
      </dsp:txBody>
      <dsp:txXfrm>
        <a:off x="0" y="2493917"/>
        <a:ext cx="8496944" cy="1146600"/>
      </dsp:txXfrm>
    </dsp:sp>
    <dsp:sp modelId="{9662EDF3-746C-44DA-BC5E-FE461CD606A3}">
      <dsp:nvSpPr>
        <dsp:cNvPr id="0" name=""/>
        <dsp:cNvSpPr/>
      </dsp:nvSpPr>
      <dsp:spPr>
        <a:xfrm>
          <a:off x="424847" y="2110157"/>
          <a:ext cx="59478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just" defTabSz="1244600">
            <a:lnSpc>
              <a:spcPct val="90000"/>
            </a:lnSpc>
            <a:spcBef>
              <a:spcPct val="0"/>
            </a:spcBef>
            <a:spcAft>
              <a:spcPct val="35000"/>
            </a:spcAft>
          </a:pPr>
          <a:r>
            <a:rPr lang="es-EC" sz="2800" b="1" kern="1200" dirty="0" smtClean="0"/>
            <a:t>Teórica</a:t>
          </a:r>
          <a:endParaRPr lang="es-EC" sz="2800" kern="1200" dirty="0"/>
        </a:p>
      </dsp:txBody>
      <dsp:txXfrm>
        <a:off x="462314" y="2147624"/>
        <a:ext cx="5872926" cy="692586"/>
      </dsp:txXfrm>
    </dsp:sp>
    <dsp:sp modelId="{41C0720D-29AD-460E-AC37-F918FC14B4BA}">
      <dsp:nvSpPr>
        <dsp:cNvPr id="0" name=""/>
        <dsp:cNvSpPr/>
      </dsp:nvSpPr>
      <dsp:spPr>
        <a:xfrm>
          <a:off x="0" y="4164677"/>
          <a:ext cx="8496944" cy="2334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541528" rIns="659457" bIns="199136" numCol="1" spcCol="1270" anchor="t" anchorCtr="0">
          <a:noAutofit/>
        </a:bodyPr>
        <a:lstStyle/>
        <a:p>
          <a:pPr marL="285750" lvl="1" indent="-285750" algn="just" defTabSz="1244600">
            <a:lnSpc>
              <a:spcPct val="90000"/>
            </a:lnSpc>
            <a:spcBef>
              <a:spcPct val="0"/>
            </a:spcBef>
            <a:spcAft>
              <a:spcPct val="15000"/>
            </a:spcAft>
            <a:buChar char="••"/>
          </a:pPr>
          <a:r>
            <a:rPr lang="es-EC" sz="2800" kern="1200" dirty="0" smtClean="0"/>
            <a:t>Se genera en la participación de los Guardiamarinas Durante el crucero de instrucción en las actividades diarias  ya sean  académicas y prácticas.</a:t>
          </a:r>
          <a:endParaRPr lang="es-EC" sz="2800" kern="1200" dirty="0"/>
        </a:p>
      </dsp:txBody>
      <dsp:txXfrm>
        <a:off x="0" y="4164677"/>
        <a:ext cx="8496944" cy="2334150"/>
      </dsp:txXfrm>
    </dsp:sp>
    <dsp:sp modelId="{690483E7-65BB-46CD-8973-63CFCD2EA5D0}">
      <dsp:nvSpPr>
        <dsp:cNvPr id="0" name=""/>
        <dsp:cNvSpPr/>
      </dsp:nvSpPr>
      <dsp:spPr>
        <a:xfrm>
          <a:off x="424847" y="3780917"/>
          <a:ext cx="594786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lvl="0" algn="just" defTabSz="1244600">
            <a:lnSpc>
              <a:spcPct val="90000"/>
            </a:lnSpc>
            <a:spcBef>
              <a:spcPct val="0"/>
            </a:spcBef>
            <a:spcAft>
              <a:spcPct val="35000"/>
            </a:spcAft>
          </a:pPr>
          <a:r>
            <a:rPr lang="es-EC" sz="2800" b="1" kern="1200" dirty="0" smtClean="0"/>
            <a:t>Práctica</a:t>
          </a:r>
          <a:endParaRPr lang="es-EC" sz="2800" kern="1200" dirty="0"/>
        </a:p>
      </dsp:txBody>
      <dsp:txXfrm>
        <a:off x="462314" y="3818384"/>
        <a:ext cx="5872926"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9F9ED-1DA1-43E3-A82D-DAD30F68CF0F}">
      <dsp:nvSpPr>
        <dsp:cNvPr id="0" name=""/>
        <dsp:cNvSpPr/>
      </dsp:nvSpPr>
      <dsp:spPr>
        <a:xfrm>
          <a:off x="572463" y="0"/>
          <a:ext cx="6487920" cy="4965414"/>
        </a:xfrm>
        <a:prstGeom prst="rightArrow">
          <a:avLst/>
        </a:prstGeom>
        <a:gradFill rotWithShape="0">
          <a:gsLst>
            <a:gs pos="0">
              <a:schemeClr val="accent1">
                <a:tint val="55000"/>
                <a:hueOff val="0"/>
                <a:satOff val="0"/>
                <a:lumOff val="0"/>
                <a:alphaOff val="0"/>
                <a:shade val="51000"/>
                <a:satMod val="130000"/>
              </a:schemeClr>
            </a:gs>
            <a:gs pos="80000">
              <a:schemeClr val="accent1">
                <a:tint val="55000"/>
                <a:hueOff val="0"/>
                <a:satOff val="0"/>
                <a:lumOff val="0"/>
                <a:alphaOff val="0"/>
                <a:shade val="93000"/>
                <a:satMod val="130000"/>
              </a:schemeClr>
            </a:gs>
            <a:gs pos="100000">
              <a:schemeClr val="accent1">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B62704C-0DC1-4D12-8A1B-0BF1F39B53FA}">
      <dsp:nvSpPr>
        <dsp:cNvPr id="0" name=""/>
        <dsp:cNvSpPr/>
      </dsp:nvSpPr>
      <dsp:spPr>
        <a:xfrm>
          <a:off x="1" y="1527202"/>
          <a:ext cx="2515176" cy="1986165"/>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Comunicación en la navegación </a:t>
          </a:r>
          <a:endParaRPr lang="es-EC" sz="2800" kern="1200" dirty="0"/>
        </a:p>
      </dsp:txBody>
      <dsp:txXfrm>
        <a:off x="96958" y="1624159"/>
        <a:ext cx="2321262" cy="1792251"/>
      </dsp:txXfrm>
    </dsp:sp>
    <dsp:sp modelId="{A5CDDE63-7F87-45C2-8F5E-8F03B729FEF5}">
      <dsp:nvSpPr>
        <dsp:cNvPr id="0" name=""/>
        <dsp:cNvSpPr/>
      </dsp:nvSpPr>
      <dsp:spPr>
        <a:xfrm>
          <a:off x="2836595" y="1489624"/>
          <a:ext cx="2416283" cy="1986165"/>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Los códigos nacidos en la comunicación </a:t>
          </a:r>
          <a:endParaRPr lang="es-EC" sz="2800" kern="1200" dirty="0"/>
        </a:p>
      </dsp:txBody>
      <dsp:txXfrm>
        <a:off x="2933552" y="1586581"/>
        <a:ext cx="2222369" cy="1792251"/>
      </dsp:txXfrm>
    </dsp:sp>
    <dsp:sp modelId="{AFCDCA44-2427-459E-9935-64D5BE14DB24}">
      <dsp:nvSpPr>
        <dsp:cNvPr id="0" name=""/>
        <dsp:cNvSpPr/>
      </dsp:nvSpPr>
      <dsp:spPr>
        <a:xfrm>
          <a:off x="5572654" y="1489624"/>
          <a:ext cx="2058548" cy="1986165"/>
        </a:xfrm>
        <a:prstGeom prst="roundRect">
          <a:avLst/>
        </a:prstGeom>
        <a:solidFill>
          <a:schemeClr val="accent5">
            <a:lumMod val="2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Elementos vitales </a:t>
          </a:r>
          <a:endParaRPr lang="es-EC" sz="2800" kern="1200" dirty="0"/>
        </a:p>
      </dsp:txBody>
      <dsp:txXfrm>
        <a:off x="5669611" y="1586581"/>
        <a:ext cx="1864634" cy="17922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0904-D858-4F37-91D6-161C44E94458}">
      <dsp:nvSpPr>
        <dsp:cNvPr id="0" name=""/>
        <dsp:cNvSpPr/>
      </dsp:nvSpPr>
      <dsp:spPr>
        <a:xfrm>
          <a:off x="4627091" y="3329649"/>
          <a:ext cx="2418892" cy="15668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MISIÓN PROCESO </a:t>
          </a:r>
          <a:endParaRPr lang="es-EC" sz="1800" kern="1200" dirty="0"/>
        </a:p>
      </dsp:txBody>
      <dsp:txXfrm>
        <a:off x="5387179" y="3755793"/>
        <a:ext cx="1624384" cy="1106330"/>
      </dsp:txXfrm>
    </dsp:sp>
    <dsp:sp modelId="{75447A4D-7EEB-466E-A2B4-E9BF57F30955}">
      <dsp:nvSpPr>
        <dsp:cNvPr id="0" name=""/>
        <dsp:cNvSpPr/>
      </dsp:nvSpPr>
      <dsp:spPr>
        <a:xfrm>
          <a:off x="576065" y="3329649"/>
          <a:ext cx="2627715" cy="15668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FINALIDAD  DEL PROCESO </a:t>
          </a:r>
          <a:endParaRPr lang="es-EC" sz="1800" kern="1200" dirty="0"/>
        </a:p>
      </dsp:txBody>
      <dsp:txXfrm>
        <a:off x="610485" y="3755793"/>
        <a:ext cx="1770561" cy="1106330"/>
      </dsp:txXfrm>
    </dsp:sp>
    <dsp:sp modelId="{12088584-43D3-48FA-981D-3778794FC627}">
      <dsp:nvSpPr>
        <dsp:cNvPr id="0" name=""/>
        <dsp:cNvSpPr/>
      </dsp:nvSpPr>
      <dsp:spPr>
        <a:xfrm>
          <a:off x="4627091" y="0"/>
          <a:ext cx="2418892" cy="15668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OBJETIVO DEL PROCESO </a:t>
          </a:r>
          <a:endParaRPr lang="es-EC" sz="1800" kern="1200" dirty="0"/>
        </a:p>
      </dsp:txBody>
      <dsp:txXfrm>
        <a:off x="5387179" y="34420"/>
        <a:ext cx="1624384" cy="1106330"/>
      </dsp:txXfrm>
    </dsp:sp>
    <dsp:sp modelId="{7F23A838-2037-4940-BDAA-7AA5DEFCEE34}">
      <dsp:nvSpPr>
        <dsp:cNvPr id="0" name=""/>
        <dsp:cNvSpPr/>
      </dsp:nvSpPr>
      <dsp:spPr>
        <a:xfrm>
          <a:off x="514855" y="0"/>
          <a:ext cx="2750135" cy="156689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PERFIL DEL ENCARGADO </a:t>
          </a:r>
          <a:endParaRPr lang="es-EC" sz="1800" kern="1200" dirty="0"/>
        </a:p>
      </dsp:txBody>
      <dsp:txXfrm>
        <a:off x="549275" y="34420"/>
        <a:ext cx="1856255" cy="1106330"/>
      </dsp:txXfrm>
    </dsp:sp>
    <dsp:sp modelId="{B99D405D-4B52-4054-A03D-C070A1A2C0AA}">
      <dsp:nvSpPr>
        <dsp:cNvPr id="0" name=""/>
        <dsp:cNvSpPr/>
      </dsp:nvSpPr>
      <dsp:spPr>
        <a:xfrm>
          <a:off x="1611251" y="279103"/>
          <a:ext cx="2120203" cy="2120203"/>
        </a:xfrm>
        <a:prstGeom prst="pieWedg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Especializado y entrenado</a:t>
          </a:r>
          <a:endParaRPr lang="es-EC" sz="1800" kern="1200" dirty="0"/>
        </a:p>
      </dsp:txBody>
      <dsp:txXfrm>
        <a:off x="2232244" y="900096"/>
        <a:ext cx="1499210" cy="1499210"/>
      </dsp:txXfrm>
    </dsp:sp>
    <dsp:sp modelId="{0FE150BB-66E9-41DA-931B-EBD89F222F74}">
      <dsp:nvSpPr>
        <dsp:cNvPr id="0" name=""/>
        <dsp:cNvSpPr/>
      </dsp:nvSpPr>
      <dsp:spPr>
        <a:xfrm rot="5400000">
          <a:off x="3829385" y="279103"/>
          <a:ext cx="2120203" cy="2120203"/>
        </a:xfrm>
        <a:prstGeom prst="pieWedg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Optimizar uso de canales</a:t>
          </a:r>
          <a:endParaRPr lang="es-EC" sz="1800" kern="1200" dirty="0"/>
        </a:p>
      </dsp:txBody>
      <dsp:txXfrm rot="-5400000">
        <a:off x="3829385" y="900096"/>
        <a:ext cx="1499210" cy="1499210"/>
      </dsp:txXfrm>
    </dsp:sp>
    <dsp:sp modelId="{F22B0C8D-2195-4915-9A15-F744CB620E78}">
      <dsp:nvSpPr>
        <dsp:cNvPr id="0" name=""/>
        <dsp:cNvSpPr/>
      </dsp:nvSpPr>
      <dsp:spPr>
        <a:xfrm rot="10800000">
          <a:off x="3829385" y="2497237"/>
          <a:ext cx="2120203" cy="2120203"/>
        </a:xfrm>
        <a:prstGeom prst="pieWedg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Recurso humano emprendedor y creativo</a:t>
          </a:r>
          <a:endParaRPr lang="es-EC" sz="1800" kern="1200" dirty="0"/>
        </a:p>
      </dsp:txBody>
      <dsp:txXfrm rot="10800000">
        <a:off x="3829385" y="2497237"/>
        <a:ext cx="1499210" cy="1499210"/>
      </dsp:txXfrm>
    </dsp:sp>
    <dsp:sp modelId="{7F32DA59-395D-4C01-8A9F-18F934EB8E35}">
      <dsp:nvSpPr>
        <dsp:cNvPr id="0" name=""/>
        <dsp:cNvSpPr/>
      </dsp:nvSpPr>
      <dsp:spPr>
        <a:xfrm rot="16200000">
          <a:off x="1611251" y="2497237"/>
          <a:ext cx="2120203" cy="2120203"/>
        </a:xfrm>
        <a:prstGeom prst="pieWedg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Satisfacer al usuario</a:t>
          </a:r>
          <a:endParaRPr lang="es-EC" sz="1800" kern="1200" dirty="0"/>
        </a:p>
      </dsp:txBody>
      <dsp:txXfrm rot="5400000">
        <a:off x="2232244" y="2497237"/>
        <a:ext cx="1499210" cy="1499210"/>
      </dsp:txXfrm>
    </dsp:sp>
    <dsp:sp modelId="{8A1B8B17-388B-425C-B06C-E29F6C00EDD6}">
      <dsp:nvSpPr>
        <dsp:cNvPr id="0" name=""/>
        <dsp:cNvSpPr/>
      </dsp:nvSpPr>
      <dsp:spPr>
        <a:xfrm>
          <a:off x="3414403" y="2007583"/>
          <a:ext cx="732033" cy="636550"/>
        </a:xfrm>
        <a:prstGeom prst="circularArrow">
          <a:avLst/>
        </a:prstGeom>
        <a:gradFill rotWithShape="0">
          <a:gsLst>
            <a:gs pos="0">
              <a:schemeClr val="accent5">
                <a:tint val="60000"/>
                <a:hueOff val="0"/>
                <a:satOff val="0"/>
                <a:lumOff val="0"/>
                <a:alphaOff val="0"/>
                <a:tint val="50000"/>
                <a:satMod val="300000"/>
              </a:schemeClr>
            </a:gs>
            <a:gs pos="35000">
              <a:schemeClr val="accent5">
                <a:tint val="60000"/>
                <a:hueOff val="0"/>
                <a:satOff val="0"/>
                <a:lumOff val="0"/>
                <a:alphaOff val="0"/>
                <a:tint val="37000"/>
                <a:satMod val="300000"/>
              </a:schemeClr>
            </a:gs>
            <a:gs pos="100000">
              <a:schemeClr val="accent5">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4D8EEB5-A8AD-4CA7-B493-90EFDC37913C}">
      <dsp:nvSpPr>
        <dsp:cNvPr id="0" name=""/>
        <dsp:cNvSpPr/>
      </dsp:nvSpPr>
      <dsp:spPr>
        <a:xfrm rot="10800000">
          <a:off x="3414403" y="2252410"/>
          <a:ext cx="732033" cy="636550"/>
        </a:xfrm>
        <a:prstGeom prst="circularArrow">
          <a:avLst/>
        </a:prstGeom>
        <a:gradFill rotWithShape="0">
          <a:gsLst>
            <a:gs pos="0">
              <a:schemeClr val="accent5">
                <a:tint val="60000"/>
                <a:hueOff val="0"/>
                <a:satOff val="0"/>
                <a:lumOff val="0"/>
                <a:alphaOff val="0"/>
                <a:tint val="50000"/>
                <a:satMod val="300000"/>
              </a:schemeClr>
            </a:gs>
            <a:gs pos="35000">
              <a:schemeClr val="accent5">
                <a:tint val="60000"/>
                <a:hueOff val="0"/>
                <a:satOff val="0"/>
                <a:lumOff val="0"/>
                <a:alphaOff val="0"/>
                <a:tint val="37000"/>
                <a:satMod val="300000"/>
              </a:schemeClr>
            </a:gs>
            <a:gs pos="100000">
              <a:schemeClr val="accent5">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BE25AC-FA44-40F6-BA08-6F839C861DBD}" type="datetimeFigureOut">
              <a:rPr lang="es-EC" smtClean="0"/>
              <a:t>09/12/2013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67DAC2-A2E5-45C6-925E-F88C3E2A5651}" type="slidenum">
              <a:rPr lang="es-EC" smtClean="0"/>
              <a:t>‹Nº›</a:t>
            </a:fld>
            <a:endParaRPr lang="es-EC"/>
          </a:p>
        </p:txBody>
      </p:sp>
    </p:spTree>
    <p:extLst>
      <p:ext uri="{BB962C8B-B14F-4D97-AF65-F5344CB8AC3E}">
        <p14:creationId xmlns:p14="http://schemas.microsoft.com/office/powerpoint/2010/main" val="353935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es-ES"/>
            </a:pPr>
            <a:r>
              <a:rPr lang="es-ES" sz="1200" dirty="0" smtClean="0"/>
              <a:t>Ésta es otra opción</a:t>
            </a:r>
            <a:r>
              <a:rPr lang="es-ES" sz="1200" baseline="0" dirty="0" smtClean="0"/>
              <a:t> para una diapositiva Información general.</a:t>
            </a:r>
            <a:endParaRPr lang="es-ES" sz="1200" dirty="0" smtClean="0"/>
          </a:p>
          <a:p>
            <a:pPr marL="228600" indent="-228600">
              <a:buFont typeface="+mj-lt"/>
              <a:buNone/>
            </a:pPr>
            <a:endParaRPr lang="es-E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29</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s-ES" dirty="0" smtClean="0"/>
              <a:t>Microsoft </a:t>
            </a:r>
            <a:r>
              <a:rPr lang="es-ES" b="1" dirty="0" smtClean="0"/>
              <a:t>Excelencia en ingeniería</a:t>
            </a:r>
            <a:endParaRPr lang="es-ES" dirty="0" smtClean="0"/>
          </a:p>
        </p:txBody>
      </p:sp>
      <p:sp>
        <p:nvSpPr>
          <p:cNvPr id="43011" name="Rectangle 25"/>
          <p:cNvSpPr>
            <a:spLocks noGrp="1" noChangeArrowheads="1"/>
          </p:cNvSpPr>
          <p:nvPr>
            <p:ph type="ftr" sz="quarter" idx="4"/>
          </p:nvPr>
        </p:nvSpPr>
        <p:spPr>
          <a:noFill/>
        </p:spPr>
        <p:txBody>
          <a:bodyPr/>
          <a:lstStyle/>
          <a:p>
            <a:r>
              <a:rPr lang="es-ES" dirty="0" smtClean="0"/>
              <a:t>Información confidencial de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s-ES" smtClean="0"/>
              <a:pPr/>
              <a:t>31</a:t>
            </a:fld>
            <a:endParaRPr lang="es-E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s-ES" dirty="0" smtClean="0"/>
              <a:t>¿Es su presentación lo más escueta posible? Considere mover contenido adicional al apéndice.</a:t>
            </a:r>
          </a:p>
          <a:p>
            <a:r>
              <a:rPr lang="es-ES" dirty="0" smtClean="0"/>
              <a:t>Use las diapositivas del apéndice para almacenar el contenido al que posiblemente desee hacer referencia durante la diapositiva Preguntas o que puede ser útil para que los asistentes investiguen un poco más en el futuro.</a:t>
            </a:r>
          </a:p>
          <a:p>
            <a:pPr>
              <a:buFontTx/>
              <a:buNone/>
            </a:pPr>
            <a:endParaRPr lang="es-ES" dirty="0" smtClean="0"/>
          </a:p>
          <a:p>
            <a:endParaRPr lang="es-ES" dirty="0" smtClean="0"/>
          </a:p>
          <a:p>
            <a:endParaRPr lang="es-ES" dirty="0" smtClean="0"/>
          </a:p>
          <a:p>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smtClean="0"/>
          </a:p>
        </p:txBody>
      </p:sp>
      <p:sp>
        <p:nvSpPr>
          <p:cNvPr id="553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402A37E-9EF4-4BC3-9C5D-C82E5DDD5690}" type="slidenum">
              <a:rPr lang="es-EC" altLang="es-EC" smtClean="0">
                <a:latin typeface="Arial" charset="0"/>
              </a:rPr>
              <a:pPr eaLnBrk="1" hangingPunct="1">
                <a:spcBef>
                  <a:spcPct val="0"/>
                </a:spcBef>
              </a:pPr>
              <a:t>12</a:t>
            </a:fld>
            <a:endParaRPr lang="es-EC" altLang="es-EC"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smtClean="0"/>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8288EE-8F66-49D1-830B-E4672DACACF8}" type="slidenum">
              <a:rPr lang="es-EC" altLang="es-EC" smtClean="0">
                <a:latin typeface="Arial" charset="0"/>
              </a:rPr>
              <a:pPr eaLnBrk="1" hangingPunct="1">
                <a:spcBef>
                  <a:spcPct val="0"/>
                </a:spcBef>
              </a:pPr>
              <a:t>13</a:t>
            </a:fld>
            <a:endParaRPr lang="es-EC" altLang="es-EC"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smtClean="0"/>
          </a:p>
        </p:txBody>
      </p:sp>
      <p:sp>
        <p:nvSpPr>
          <p:cNvPr id="57348"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9F5B4AA-F199-456A-A155-4894C515625D}" type="slidenum">
              <a:rPr lang="es-ES" altLang="es-EC" smtClean="0"/>
              <a:pPr eaLnBrk="1" hangingPunct="1"/>
              <a:t>16</a:t>
            </a:fld>
            <a:endParaRPr lang="es-ES" alt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Titulo en el grafico</a:t>
            </a:r>
          </a:p>
        </p:txBody>
      </p:sp>
      <p:sp>
        <p:nvSpPr>
          <p:cNvPr id="593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1E6FBA-DAEE-43D6-AA37-C15EC8838576}" type="slidenum">
              <a:rPr lang="es-EC" altLang="es-EC" smtClean="0">
                <a:latin typeface="Arial" charset="0"/>
              </a:rPr>
              <a:pPr eaLnBrk="1" hangingPunct="1">
                <a:spcBef>
                  <a:spcPct val="0"/>
                </a:spcBef>
              </a:pPr>
              <a:t>17</a:t>
            </a:fld>
            <a:endParaRPr lang="es-EC" altLang="es-EC"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604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7AC8A2-E9B4-46CE-92F5-D6AD4C568748}" type="slidenum">
              <a:rPr lang="es-EC" altLang="es-EC" smtClean="0">
                <a:latin typeface="Arial" charset="0"/>
              </a:rPr>
              <a:pPr eaLnBrk="1" hangingPunct="1">
                <a:spcBef>
                  <a:spcPct val="0"/>
                </a:spcBef>
              </a:pPr>
              <a:t>18</a:t>
            </a:fld>
            <a:endParaRPr lang="es-EC" altLang="es-EC"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614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FC72F6-4987-42FB-9D46-E0FA7D98B3F9}" type="slidenum">
              <a:rPr lang="es-EC" altLang="es-EC" smtClean="0">
                <a:latin typeface="Arial" charset="0"/>
              </a:rPr>
              <a:pPr eaLnBrk="1" hangingPunct="1">
                <a:spcBef>
                  <a:spcPct val="0"/>
                </a:spcBef>
              </a:pPr>
              <a:t>19</a:t>
            </a:fld>
            <a:endParaRPr lang="es-EC" altLang="es-EC"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21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27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2092009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47247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165005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9E2F1931-B3D4-4500-951F-137543F4C0AB}" type="datetime1">
              <a:rPr lang="es-EC" smtClean="0"/>
              <a:t>09/12/2013</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
        <p:nvSpPr>
          <p:cNvPr id="7" name="6 Elipse"/>
          <p:cNvSpPr/>
          <p:nvPr userDrawn="1"/>
        </p:nvSpPr>
        <p:spPr>
          <a:xfrm>
            <a:off x="179512" y="81932"/>
            <a:ext cx="820212" cy="970803"/>
          </a:xfrm>
          <a:prstGeom prst="ellipse">
            <a:avLst/>
          </a:prstGeom>
          <a:blipFill dpi="0" rotWithShape="1">
            <a:blip r:embed="rId3" cstate="email">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88653818"/>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9852AAA0-66C6-4A9E-84AD-112008DE8CA0}" type="datetime1">
              <a:rPr lang="es-EC" smtClean="0"/>
              <a:t>09/12/2013</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extLst>
      <p:ext uri="{BB962C8B-B14F-4D97-AF65-F5344CB8AC3E}">
        <p14:creationId xmlns:p14="http://schemas.microsoft.com/office/powerpoint/2010/main" val="3668835883"/>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47879533-F86A-435D-9872-C94500D2F4F3}" type="datetime1">
              <a:rPr lang="es-EC" smtClean="0"/>
              <a:t>09/12/2013</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
        <p:nvSpPr>
          <p:cNvPr id="9" name="8 Elipse"/>
          <p:cNvSpPr/>
          <p:nvPr userDrawn="1"/>
        </p:nvSpPr>
        <p:spPr>
          <a:xfrm>
            <a:off x="179512" y="81932"/>
            <a:ext cx="820212" cy="970803"/>
          </a:xfrm>
          <a:prstGeom prst="ellipse">
            <a:avLst/>
          </a:prstGeom>
          <a:blipFill dpi="0" rotWithShape="1">
            <a:blip r:embed="rId4" cstate="email">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659868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354350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79686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9058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260009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327584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219515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140856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A5EA5F-02C7-4E79-A8DC-3C1DDDA6D42E}" type="datetimeFigureOut">
              <a:rPr lang="es-EC" smtClean="0"/>
              <a:t>09/12/2013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AE4C309-DB8E-4CF7-80E9-1913D4B31D03}" type="slidenum">
              <a:rPr lang="es-EC" smtClean="0"/>
              <a:t>‹Nº›</a:t>
            </a:fld>
            <a:endParaRPr lang="es-EC"/>
          </a:p>
        </p:txBody>
      </p:sp>
    </p:spTree>
    <p:extLst>
      <p:ext uri="{BB962C8B-B14F-4D97-AF65-F5344CB8AC3E}">
        <p14:creationId xmlns:p14="http://schemas.microsoft.com/office/powerpoint/2010/main" val="141539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5EA5F-02C7-4E79-A8DC-3C1DDDA6D42E}" type="datetimeFigureOut">
              <a:rPr lang="es-EC" smtClean="0"/>
              <a:t>09/12/2013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4C309-DB8E-4CF7-80E9-1913D4B31D03}" type="slidenum">
              <a:rPr lang="es-EC" smtClean="0"/>
              <a:t>‹Nº›</a:t>
            </a:fld>
            <a:endParaRPr lang="es-EC"/>
          </a:p>
        </p:txBody>
      </p:sp>
    </p:spTree>
    <p:extLst>
      <p:ext uri="{BB962C8B-B14F-4D97-AF65-F5344CB8AC3E}">
        <p14:creationId xmlns:p14="http://schemas.microsoft.com/office/powerpoint/2010/main" val="316190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979712" y="1916833"/>
            <a:ext cx="7164288" cy="1296144"/>
          </a:xfrm>
          <a:solidFill>
            <a:srgbClr val="DBEEF4">
              <a:alpha val="70980"/>
            </a:srgbClr>
          </a:solidFill>
        </p:spPr>
        <p:txBody>
          <a:bodyPr>
            <a:noAutofit/>
          </a:bodyPr>
          <a:lstStyle/>
          <a:p>
            <a:r>
              <a:rPr lang="es-EC" sz="2000" dirty="0" smtClean="0">
                <a:solidFill>
                  <a:schemeClr val="tx1"/>
                </a:solidFill>
              </a:rPr>
              <a:t>LAS COMUNICACIONES NAVALES DEL BUQUE ESCUELA GUAYAS DURANTE EL CRUCERO INTERNACIONAL 2012. PROPUESTA DE OPTIMIZACIÓN DE SUS PROCESOS</a:t>
            </a:r>
            <a:endParaRPr lang="es-EC" sz="2000" dirty="0"/>
          </a:p>
        </p:txBody>
      </p:sp>
      <p:sp>
        <p:nvSpPr>
          <p:cNvPr id="3" name="2 Subtítulo"/>
          <p:cNvSpPr>
            <a:spLocks noGrp="1"/>
          </p:cNvSpPr>
          <p:nvPr>
            <p:ph type="subTitle" idx="1"/>
          </p:nvPr>
        </p:nvSpPr>
        <p:spPr>
          <a:xfrm>
            <a:off x="2123788" y="116632"/>
            <a:ext cx="7056724" cy="1152128"/>
          </a:xfrm>
          <a:solidFill>
            <a:schemeClr val="accent5">
              <a:lumMod val="20000"/>
              <a:lumOff val="80000"/>
              <a:alpha val="8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s-EC" sz="2000" b="1" dirty="0" smtClean="0">
                <a:solidFill>
                  <a:sysClr val="windowText" lastClr="000000"/>
                </a:solidFill>
              </a:rPr>
              <a:t>ARMADA DEL ECUADOR</a:t>
            </a:r>
            <a:endParaRPr lang="es-EC" sz="2000" dirty="0" smtClean="0">
              <a:solidFill>
                <a:sysClr val="windowText" lastClr="000000"/>
              </a:solidFill>
            </a:endParaRPr>
          </a:p>
          <a:p>
            <a:r>
              <a:rPr lang="es-EC" sz="2000" b="1" dirty="0" smtClean="0">
                <a:solidFill>
                  <a:sysClr val="windowText" lastClr="000000"/>
                </a:solidFill>
              </a:rPr>
              <a:t>UNIVERSIDAD NAVAL</a:t>
            </a:r>
            <a:endParaRPr lang="es-EC" sz="2000" dirty="0" smtClean="0">
              <a:solidFill>
                <a:sysClr val="windowText" lastClr="000000"/>
              </a:solidFill>
            </a:endParaRPr>
          </a:p>
          <a:p>
            <a:r>
              <a:rPr lang="es-EC" sz="2000" b="1" dirty="0" smtClean="0">
                <a:solidFill>
                  <a:sysClr val="windowText" lastClr="000000"/>
                </a:solidFill>
              </a:rPr>
              <a:t>¨COMANDANTE RAFAEL MORÁN VALVERDE¨</a:t>
            </a:r>
            <a:endParaRPr lang="es-EC" sz="2000" dirty="0" smtClean="0">
              <a:solidFill>
                <a:sysClr val="windowText" lastClr="000000"/>
              </a:solidFill>
            </a:endParaRPr>
          </a:p>
          <a:p>
            <a:endParaRPr lang="es-EC" dirty="0"/>
          </a:p>
        </p:txBody>
      </p:sp>
      <p:sp>
        <p:nvSpPr>
          <p:cNvPr id="4" name="3 Rectángulo"/>
          <p:cNvSpPr>
            <a:spLocks noChangeArrowheads="1"/>
          </p:cNvSpPr>
          <p:nvPr/>
        </p:nvSpPr>
        <p:spPr bwMode="auto">
          <a:xfrm>
            <a:off x="3419872" y="3573016"/>
            <a:ext cx="6030788" cy="1631216"/>
          </a:xfrm>
          <a:prstGeom prst="rect">
            <a:avLst/>
          </a:prstGeom>
          <a:solidFill>
            <a:srgbClr val="DBEEF4">
              <a:alpha val="63137"/>
            </a:srgbClr>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algn="ctr" eaLnBrk="1" hangingPunct="1">
              <a:spcBef>
                <a:spcPct val="0"/>
              </a:spcBef>
              <a:buClrTx/>
              <a:buFontTx/>
              <a:buNone/>
            </a:pPr>
            <a:r>
              <a:rPr lang="es-EC" altLang="es-EC" sz="2000" b="1" dirty="0">
                <a:solidFill>
                  <a:schemeClr val="tx1"/>
                </a:solidFill>
                <a:latin typeface="Arial" charset="0"/>
              </a:rPr>
              <a:t>DIRECTOR</a:t>
            </a:r>
          </a:p>
          <a:p>
            <a:pPr algn="ctr" eaLnBrk="1" hangingPunct="1">
              <a:spcBef>
                <a:spcPct val="0"/>
              </a:spcBef>
              <a:buClrTx/>
              <a:buFontTx/>
              <a:buNone/>
            </a:pPr>
            <a:r>
              <a:rPr lang="es-EC" altLang="es-EC" sz="2000" b="1" dirty="0">
                <a:solidFill>
                  <a:schemeClr val="tx1"/>
                </a:solidFill>
                <a:latin typeface="Arial" charset="0"/>
              </a:rPr>
              <a:t>TNFG-SU PLAZAS </a:t>
            </a:r>
            <a:r>
              <a:rPr lang="es-EC" altLang="es-EC" sz="2000" b="1" dirty="0" smtClean="0">
                <a:solidFill>
                  <a:schemeClr val="tx1"/>
                </a:solidFill>
                <a:latin typeface="Arial" charset="0"/>
              </a:rPr>
              <a:t>JARRÍN </a:t>
            </a:r>
            <a:r>
              <a:rPr lang="es-EC" altLang="es-EC" sz="2000" b="1" dirty="0">
                <a:solidFill>
                  <a:schemeClr val="tx1"/>
                </a:solidFill>
                <a:latin typeface="Arial" charset="0"/>
              </a:rPr>
              <a:t>David </a:t>
            </a:r>
            <a:r>
              <a:rPr lang="es-EC" altLang="es-EC" sz="2000" b="1" dirty="0" smtClean="0">
                <a:solidFill>
                  <a:schemeClr val="tx1"/>
                </a:solidFill>
                <a:latin typeface="Arial" charset="0"/>
              </a:rPr>
              <a:t>Alejandro</a:t>
            </a:r>
          </a:p>
          <a:p>
            <a:pPr algn="ctr" eaLnBrk="1" hangingPunct="1">
              <a:spcBef>
                <a:spcPct val="0"/>
              </a:spcBef>
              <a:buClrTx/>
              <a:buFontTx/>
              <a:buNone/>
            </a:pPr>
            <a:endParaRPr lang="es-EC" altLang="es-EC" sz="2000" b="1" dirty="0" smtClean="0">
              <a:solidFill>
                <a:schemeClr val="tx1"/>
              </a:solidFill>
              <a:latin typeface="Arial" charset="0"/>
            </a:endParaRPr>
          </a:p>
          <a:p>
            <a:pPr algn="ctr" eaLnBrk="1" hangingPunct="1">
              <a:spcBef>
                <a:spcPct val="0"/>
              </a:spcBef>
              <a:buClrTx/>
              <a:buNone/>
            </a:pPr>
            <a:r>
              <a:rPr lang="es-EC" sz="2000" dirty="0" smtClean="0">
                <a:ln w="50800"/>
                <a:latin typeface="Baskerville Old Face" panose="02020602080505020303" pitchFamily="18" charset="0"/>
              </a:rPr>
              <a:t>AUTOR</a:t>
            </a:r>
          </a:p>
          <a:p>
            <a:pPr algn="ctr" eaLnBrk="1" hangingPunct="1">
              <a:spcBef>
                <a:spcPct val="0"/>
              </a:spcBef>
              <a:buClrTx/>
              <a:buNone/>
            </a:pPr>
            <a:r>
              <a:rPr lang="es-EC" sz="2000" dirty="0" smtClean="0">
                <a:ln w="50800"/>
                <a:latin typeface="Baskerville Old Face" panose="02020602080505020303" pitchFamily="18" charset="0"/>
              </a:rPr>
              <a:t>GM </a:t>
            </a:r>
            <a:r>
              <a:rPr lang="es-EC" sz="2000" dirty="0">
                <a:ln w="50800"/>
                <a:latin typeface="Baskerville Old Face" panose="02020602080505020303" pitchFamily="18" charset="0"/>
              </a:rPr>
              <a:t>4/B SION SARZOSA </a:t>
            </a:r>
            <a:r>
              <a:rPr lang="es-EC" sz="2000" dirty="0" smtClean="0">
                <a:ln w="50800"/>
                <a:latin typeface="Baskerville Old Face" panose="02020602080505020303" pitchFamily="18" charset="0"/>
              </a:rPr>
              <a:t>RONNY</a:t>
            </a:r>
            <a:endParaRPr lang="es-EC" sz="2000" dirty="0"/>
          </a:p>
        </p:txBody>
      </p:sp>
    </p:spTree>
    <p:extLst>
      <p:ext uri="{BB962C8B-B14F-4D97-AF65-F5344CB8AC3E}">
        <p14:creationId xmlns:p14="http://schemas.microsoft.com/office/powerpoint/2010/main" val="135585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132416640"/>
              </p:ext>
            </p:extLst>
          </p:nvPr>
        </p:nvGraphicFramePr>
        <p:xfrm>
          <a:off x="683568" y="1628800"/>
          <a:ext cx="8256917"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6" name="7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7FB17299-8568-4246-849C-6F292BF39D99}" type="slidenum">
              <a:rPr lang="es-ES" altLang="es-EC" smtClean="0">
                <a:solidFill>
                  <a:schemeClr val="tx1"/>
                </a:solidFill>
                <a:latin typeface="Arial" charset="0"/>
              </a:rPr>
              <a:pPr eaLnBrk="1" hangingPunct="1">
                <a:spcBef>
                  <a:spcPct val="0"/>
                </a:spcBef>
                <a:buClrTx/>
                <a:buFontTx/>
                <a:buNone/>
              </a:pPr>
              <a:t>10</a:t>
            </a:fld>
            <a:endParaRPr lang="es-ES" altLang="es-EC" smtClean="0">
              <a:solidFill>
                <a:schemeClr val="tx1"/>
              </a:solidFill>
              <a:latin typeface="Arial" charset="0"/>
            </a:endParaRPr>
          </a:p>
        </p:txBody>
      </p:sp>
      <p:sp>
        <p:nvSpPr>
          <p:cNvPr id="7" name="6 Rectángulo"/>
          <p:cNvSpPr/>
          <p:nvPr/>
        </p:nvSpPr>
        <p:spPr>
          <a:xfrm>
            <a:off x="1979712" y="188640"/>
            <a:ext cx="5760640" cy="646331"/>
          </a:xfrm>
          <a:prstGeom prst="rect">
            <a:avLst/>
          </a:prstGeom>
        </p:spPr>
        <p:txBody>
          <a:bodyPr wrap="square">
            <a:spAutoFit/>
          </a:bodyPr>
          <a:lstStyle/>
          <a:p>
            <a:r>
              <a:rPr lang="es-EC" sz="3600" dirty="0" smtClean="0"/>
              <a:t>FUNDAMENTACIÓN TEÓRICA}</a:t>
            </a:r>
            <a:endParaRPr lang="es-EC" sz="3600" dirty="0"/>
          </a:p>
        </p:txBody>
      </p:sp>
    </p:spTree>
    <p:extLst>
      <p:ext uri="{BB962C8B-B14F-4D97-AF65-F5344CB8AC3E}">
        <p14:creationId xmlns:p14="http://schemas.microsoft.com/office/powerpoint/2010/main" val="81882772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19672" y="1052736"/>
            <a:ext cx="5616624" cy="523220"/>
          </a:xfrm>
          <a:prstGeom prst="rect">
            <a:avLst/>
          </a:prstGeom>
          <a:solidFill>
            <a:srgbClr val="000066">
              <a:alpha val="75000"/>
            </a:srgbClr>
          </a:solidFill>
          <a:ln/>
        </p:spPr>
        <p:style>
          <a:lnRef idx="0">
            <a:schemeClr val="accent5"/>
          </a:lnRef>
          <a:fillRef idx="3">
            <a:schemeClr val="accent5"/>
          </a:fillRef>
          <a:effectRef idx="3">
            <a:schemeClr val="accent5"/>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s-EC" sz="2800" b="1" spc="150" dirty="0">
                <a:ln w="11430"/>
                <a:solidFill>
                  <a:srgbClr val="F8F8F8"/>
                </a:solidFill>
                <a:effectLst>
                  <a:outerShdw blurRad="25400" algn="tl" rotWithShape="0">
                    <a:srgbClr val="000000">
                      <a:alpha val="43000"/>
                    </a:srgbClr>
                  </a:outerShdw>
                </a:effectLst>
              </a:rPr>
              <a:t>COMUNICACIONES NAVALES</a:t>
            </a:r>
          </a:p>
        </p:txBody>
      </p:sp>
      <p:cxnSp>
        <p:nvCxnSpPr>
          <p:cNvPr id="8" name="7 Conector recto"/>
          <p:cNvCxnSpPr/>
          <p:nvPr/>
        </p:nvCxnSpPr>
        <p:spPr>
          <a:xfrm>
            <a:off x="4427538" y="1576388"/>
            <a:ext cx="0" cy="557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a:off x="1331913" y="2133600"/>
            <a:ext cx="3095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a:off x="4427538" y="2133600"/>
            <a:ext cx="3097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1331913" y="2133600"/>
            <a:ext cx="0" cy="28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7524750" y="2133600"/>
            <a:ext cx="0" cy="287338"/>
          </a:xfrm>
          <a:prstGeom prst="line">
            <a:avLst/>
          </a:prstGeom>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79512" y="2420888"/>
            <a:ext cx="2520280" cy="523220"/>
          </a:xfrm>
          <a:prstGeom prst="rect">
            <a:avLst/>
          </a:prstGeom>
          <a:solidFill>
            <a:srgbClr val="000066">
              <a:alpha val="75000"/>
            </a:srgbClr>
          </a:solidFill>
          <a:ln/>
        </p:spPr>
        <p:style>
          <a:lnRef idx="0">
            <a:schemeClr val="accent5"/>
          </a:lnRef>
          <a:fillRef idx="3">
            <a:schemeClr val="accent5"/>
          </a:fillRef>
          <a:effectRef idx="3">
            <a:schemeClr val="accent5"/>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s-EC" sz="2800" b="1" spc="150" dirty="0">
                <a:ln w="11430"/>
                <a:solidFill>
                  <a:srgbClr val="F8F8F8"/>
                </a:solidFill>
                <a:effectLst>
                  <a:outerShdw blurRad="25400" algn="tl" rotWithShape="0">
                    <a:srgbClr val="000000">
                      <a:alpha val="43000"/>
                    </a:srgbClr>
                  </a:outerShdw>
                </a:effectLst>
              </a:rPr>
              <a:t>INTERNAS</a:t>
            </a:r>
          </a:p>
        </p:txBody>
      </p:sp>
      <p:sp>
        <p:nvSpPr>
          <p:cNvPr id="21" name="20 CuadroTexto"/>
          <p:cNvSpPr txBox="1"/>
          <p:nvPr/>
        </p:nvSpPr>
        <p:spPr>
          <a:xfrm>
            <a:off x="5508104" y="2432655"/>
            <a:ext cx="3251780" cy="523220"/>
          </a:xfrm>
          <a:prstGeom prst="rect">
            <a:avLst/>
          </a:prstGeom>
          <a:solidFill>
            <a:srgbClr val="000066">
              <a:alpha val="75000"/>
            </a:srgbClr>
          </a:solidFill>
          <a:ln/>
        </p:spPr>
        <p:style>
          <a:lnRef idx="0">
            <a:schemeClr val="accent5"/>
          </a:lnRef>
          <a:fillRef idx="3">
            <a:schemeClr val="accent5"/>
          </a:fillRef>
          <a:effectRef idx="3">
            <a:schemeClr val="accent5"/>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s-EC" sz="2800" b="1" spc="150" dirty="0">
                <a:ln w="11430"/>
                <a:solidFill>
                  <a:srgbClr val="F8F8F8"/>
                </a:solidFill>
                <a:effectLst>
                  <a:outerShdw blurRad="25400" algn="tl" rotWithShape="0">
                    <a:srgbClr val="000000">
                      <a:alpha val="43000"/>
                    </a:srgbClr>
                  </a:outerShdw>
                </a:effectLst>
              </a:rPr>
              <a:t>EXTERNAS</a:t>
            </a:r>
          </a:p>
        </p:txBody>
      </p:sp>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sp>
        <p:nvSpPr>
          <p:cNvPr id="31756" name="2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D81B55F3-39DF-4AE8-8F7F-2F52A2CD3789}" type="slidenum">
              <a:rPr lang="es-ES" altLang="es-EC" smtClean="0">
                <a:solidFill>
                  <a:schemeClr val="tx1"/>
                </a:solidFill>
                <a:latin typeface="Arial" charset="0"/>
              </a:rPr>
              <a:pPr eaLnBrk="1" hangingPunct="1">
                <a:spcBef>
                  <a:spcPct val="0"/>
                </a:spcBef>
                <a:buClrTx/>
                <a:buFontTx/>
                <a:buNone/>
              </a:pPr>
              <a:t>11</a:t>
            </a:fld>
            <a:endParaRPr lang="es-ES" altLang="es-EC" smtClean="0">
              <a:solidFill>
                <a:schemeClr val="tx1"/>
              </a:solidFill>
              <a:latin typeface="Arial" charset="0"/>
            </a:endParaRPr>
          </a:p>
        </p:txBody>
      </p:sp>
      <p:pic>
        <p:nvPicPr>
          <p:cNvPr id="15" name="14 Imagen" descr="D:\Byrondidg\RADIOBESGUA\OPERATIVO\EQUIPOS DE RADIO\Listos\TELEFONO SOMBRA.jpg"/>
          <p:cNvPicPr/>
          <p:nvPr/>
        </p:nvPicPr>
        <p:blipFill>
          <a:blip r:embed="rId2" cstate="print"/>
          <a:srcRect/>
          <a:stretch>
            <a:fillRect/>
          </a:stretch>
        </p:blipFill>
        <p:spPr bwMode="auto">
          <a:xfrm>
            <a:off x="347531" y="3276265"/>
            <a:ext cx="1584176" cy="1217903"/>
          </a:xfrm>
          <a:prstGeom prst="rect">
            <a:avLst/>
          </a:prstGeom>
          <a:ln>
            <a:noFill/>
          </a:ln>
          <a:effectLst>
            <a:softEdge rad="112500"/>
          </a:effectLst>
        </p:spPr>
      </p:pic>
      <p:pic>
        <p:nvPicPr>
          <p:cNvPr id="16" name="15 Imagen" descr="C:\Documents and Settings\Sala de radio\Mis documentos\Byrondidg\RADIOBESGUA\OPERATIVO\EQUIPOS DE RADIO\Listos\FURUNO.JPG"/>
          <p:cNvPicPr/>
          <p:nvPr/>
        </p:nvPicPr>
        <p:blipFill>
          <a:blip r:embed="rId3" cstate="print"/>
          <a:srcRect/>
          <a:stretch>
            <a:fillRect/>
          </a:stretch>
        </p:blipFill>
        <p:spPr bwMode="auto">
          <a:xfrm>
            <a:off x="4175956" y="3129119"/>
            <a:ext cx="2664296" cy="1290428"/>
          </a:xfrm>
          <a:prstGeom prst="rect">
            <a:avLst/>
          </a:prstGeom>
          <a:ln>
            <a:noFill/>
          </a:ln>
          <a:effectLst>
            <a:softEdge rad="112500"/>
          </a:effectLst>
        </p:spPr>
      </p:pic>
      <p:pic>
        <p:nvPicPr>
          <p:cNvPr id="17" name="16 Imagen" descr="http://images03.olx.com.ec/ui/11/14/79/1340567416_404520579_1-Fotos-de--Vendo-Oportunidad-250-Radio-VHF-para-Taxi-Bomberos-Radio-Motorola-Pro-5150.jpg"/>
          <p:cNvPicPr/>
          <p:nvPr/>
        </p:nvPicPr>
        <p:blipFill>
          <a:blip r:embed="rId4" cstate="print"/>
          <a:srcRect/>
          <a:stretch>
            <a:fillRect/>
          </a:stretch>
        </p:blipFill>
        <p:spPr bwMode="auto">
          <a:xfrm>
            <a:off x="2645232" y="4638184"/>
            <a:ext cx="2520280" cy="1872208"/>
          </a:xfrm>
          <a:prstGeom prst="rect">
            <a:avLst/>
          </a:prstGeom>
          <a:ln>
            <a:noFill/>
          </a:ln>
          <a:effectLst>
            <a:softEdge rad="112500"/>
          </a:effectLst>
        </p:spPr>
      </p:pic>
      <p:pic>
        <p:nvPicPr>
          <p:cNvPr id="18" name="17 Imagen" descr="DSC01268"/>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98977" y="2762421"/>
            <a:ext cx="663338" cy="1815152"/>
          </a:xfrm>
          <a:prstGeom prst="rect">
            <a:avLst/>
          </a:prstGeom>
          <a:ln>
            <a:noFill/>
          </a:ln>
          <a:effectLst>
            <a:softEdge rad="112500"/>
          </a:effectLst>
        </p:spPr>
      </p:pic>
      <p:pic>
        <p:nvPicPr>
          <p:cNvPr id="24" name="23 Imagen" descr="TRONCALIZADO"/>
          <p:cNvPicPr/>
          <p:nvPr/>
        </p:nvPicPr>
        <p:blipFill>
          <a:blip r:embed="rId6" cstate="print"/>
          <a:srcRect/>
          <a:stretch>
            <a:fillRect/>
          </a:stretch>
        </p:blipFill>
        <p:spPr bwMode="auto">
          <a:xfrm rot="5400000">
            <a:off x="159510" y="4818205"/>
            <a:ext cx="1728193" cy="1224136"/>
          </a:xfrm>
          <a:prstGeom prst="rect">
            <a:avLst/>
          </a:prstGeom>
          <a:ln>
            <a:noFill/>
          </a:ln>
          <a:effectLst>
            <a:softEdge rad="112500"/>
          </a:effectLst>
        </p:spPr>
      </p:pic>
      <p:pic>
        <p:nvPicPr>
          <p:cNvPr id="25" name="24 Imagen" descr="D:\Byrondidg\RADIOBESGUA\OPERATIVO\EQUIPOS DE RADIO\Listos\Zeus sombra.jpg"/>
          <p:cNvPicPr/>
          <p:nvPr/>
        </p:nvPicPr>
        <p:blipFill>
          <a:blip r:embed="rId7" cstate="print"/>
          <a:srcRect/>
          <a:stretch>
            <a:fillRect/>
          </a:stretch>
        </p:blipFill>
        <p:spPr bwMode="auto">
          <a:xfrm>
            <a:off x="5569496" y="4688748"/>
            <a:ext cx="2736304" cy="1879622"/>
          </a:xfrm>
          <a:prstGeom prst="rect">
            <a:avLst/>
          </a:prstGeom>
          <a:ln>
            <a:noFill/>
          </a:ln>
          <a:effectLst>
            <a:softEdge rad="112500"/>
          </a:effectLst>
        </p:spPr>
      </p:pic>
      <p:sp>
        <p:nvSpPr>
          <p:cNvPr id="22" name="21 Rectángulo"/>
          <p:cNvSpPr/>
          <p:nvPr/>
        </p:nvSpPr>
        <p:spPr>
          <a:xfrm>
            <a:off x="1979712" y="188640"/>
            <a:ext cx="5760640" cy="646331"/>
          </a:xfrm>
          <a:prstGeom prst="rect">
            <a:avLst/>
          </a:prstGeom>
        </p:spPr>
        <p:txBody>
          <a:bodyPr wrap="square">
            <a:spAutoFit/>
          </a:bodyPr>
          <a:lstStyle/>
          <a:p>
            <a:r>
              <a:rPr lang="es-EC" sz="3600" dirty="0" smtClean="0"/>
              <a:t>FUNDAMENTACIÓN TEÓRICA}</a:t>
            </a:r>
            <a:endParaRPr lang="es-EC" sz="3600" dirty="0"/>
          </a:p>
        </p:txBody>
      </p:sp>
    </p:spTree>
    <p:extLst>
      <p:ext uri="{BB962C8B-B14F-4D97-AF65-F5344CB8AC3E}">
        <p14:creationId xmlns:p14="http://schemas.microsoft.com/office/powerpoint/2010/main" val="2492236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endParaRPr lang="es-EC"/>
          </a:p>
        </p:txBody>
      </p:sp>
      <p:sp>
        <p:nvSpPr>
          <p:cNvPr id="6" name="5 Subtítulo"/>
          <p:cNvSpPr>
            <a:spLocks noGrp="1"/>
          </p:cNvSpPr>
          <p:nvPr>
            <p:ph type="subTitle" idx="1"/>
          </p:nvPr>
        </p:nvSpPr>
        <p:spPr/>
        <p:txBody>
          <a:bodyPr/>
          <a:lstStyle/>
          <a:p>
            <a:endParaRPr lang="es-EC"/>
          </a:p>
        </p:txBody>
      </p:sp>
      <p:sp>
        <p:nvSpPr>
          <p:cNvPr id="32770"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17D9E082-2457-4E90-879B-9BBBEB0684E6}" type="slidenum">
              <a:rPr lang="es-ES" altLang="es-EC" smtClean="0">
                <a:solidFill>
                  <a:schemeClr val="tx1"/>
                </a:solidFill>
                <a:latin typeface="Arial" charset="0"/>
              </a:rPr>
              <a:pPr eaLnBrk="1" hangingPunct="1">
                <a:spcBef>
                  <a:spcPct val="0"/>
                </a:spcBef>
                <a:buClrTx/>
                <a:buFontTx/>
                <a:buNone/>
              </a:pPr>
              <a:t>12</a:t>
            </a:fld>
            <a:endParaRPr lang="es-ES" altLang="es-EC" smtClean="0">
              <a:solidFill>
                <a:schemeClr val="tx1"/>
              </a:solidFill>
              <a:latin typeface="Arial" charset="0"/>
            </a:endParaRPr>
          </a:p>
        </p:txBody>
      </p:sp>
      <p:grpSp>
        <p:nvGrpSpPr>
          <p:cNvPr id="2" name="1 Grupo"/>
          <p:cNvGrpSpPr>
            <a:grpSpLocks/>
          </p:cNvGrpSpPr>
          <p:nvPr/>
        </p:nvGrpSpPr>
        <p:grpSpPr bwMode="auto">
          <a:xfrm>
            <a:off x="1092200" y="1395413"/>
            <a:ext cx="2616200" cy="2262187"/>
            <a:chOff x="1091952" y="1395226"/>
            <a:chExt cx="2615952" cy="2261987"/>
          </a:xfrm>
        </p:grpSpPr>
        <p:sp>
          <p:nvSpPr>
            <p:cNvPr id="3" name="2 Forma libre"/>
            <p:cNvSpPr/>
            <p:nvPr/>
          </p:nvSpPr>
          <p:spPr>
            <a:xfrm>
              <a:off x="1091952" y="1395226"/>
              <a:ext cx="2615952" cy="792092"/>
            </a:xfrm>
            <a:custGeom>
              <a:avLst/>
              <a:gdLst>
                <a:gd name="connsiteX0" fmla="*/ 0 w 2615952"/>
                <a:gd name="connsiteY0" fmla="*/ 79139 h 791390"/>
                <a:gd name="connsiteX1" fmla="*/ 79139 w 2615952"/>
                <a:gd name="connsiteY1" fmla="*/ 0 h 791390"/>
                <a:gd name="connsiteX2" fmla="*/ 2536813 w 2615952"/>
                <a:gd name="connsiteY2" fmla="*/ 0 h 791390"/>
                <a:gd name="connsiteX3" fmla="*/ 2615952 w 2615952"/>
                <a:gd name="connsiteY3" fmla="*/ 79139 h 791390"/>
                <a:gd name="connsiteX4" fmla="*/ 2615952 w 2615952"/>
                <a:gd name="connsiteY4" fmla="*/ 712251 h 791390"/>
                <a:gd name="connsiteX5" fmla="*/ 2536813 w 2615952"/>
                <a:gd name="connsiteY5" fmla="*/ 791390 h 791390"/>
                <a:gd name="connsiteX6" fmla="*/ 79139 w 2615952"/>
                <a:gd name="connsiteY6" fmla="*/ 791390 h 791390"/>
                <a:gd name="connsiteX7" fmla="*/ 0 w 2615952"/>
                <a:gd name="connsiteY7" fmla="*/ 712251 h 791390"/>
                <a:gd name="connsiteX8" fmla="*/ 0 w 2615952"/>
                <a:gd name="connsiteY8" fmla="*/ 79139 h 79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5952" h="791390">
                  <a:moveTo>
                    <a:pt x="0" y="79139"/>
                  </a:moveTo>
                  <a:cubicBezTo>
                    <a:pt x="0" y="35432"/>
                    <a:pt x="35432" y="0"/>
                    <a:pt x="79139" y="0"/>
                  </a:cubicBezTo>
                  <a:lnTo>
                    <a:pt x="2536813" y="0"/>
                  </a:lnTo>
                  <a:cubicBezTo>
                    <a:pt x="2580520" y="0"/>
                    <a:pt x="2615952" y="35432"/>
                    <a:pt x="2615952" y="79139"/>
                  </a:cubicBezTo>
                  <a:lnTo>
                    <a:pt x="2615952" y="712251"/>
                  </a:lnTo>
                  <a:cubicBezTo>
                    <a:pt x="2615952" y="755958"/>
                    <a:pt x="2580520" y="791390"/>
                    <a:pt x="2536813" y="791390"/>
                  </a:cubicBezTo>
                  <a:lnTo>
                    <a:pt x="79139" y="791390"/>
                  </a:lnTo>
                  <a:cubicBezTo>
                    <a:pt x="35432" y="791390"/>
                    <a:pt x="0" y="755958"/>
                    <a:pt x="0" y="712251"/>
                  </a:cubicBezTo>
                  <a:lnTo>
                    <a:pt x="0" y="79139"/>
                  </a:lnTo>
                  <a:close/>
                </a:path>
              </a:pathLst>
            </a:custGeom>
          </p:spPr>
          <p:style>
            <a:lnRef idx="1">
              <a:schemeClr val="accent1"/>
            </a:lnRef>
            <a:fillRef idx="2">
              <a:schemeClr val="accent1"/>
            </a:fillRef>
            <a:effectRef idx="1">
              <a:schemeClr val="accent1"/>
            </a:effectRef>
            <a:fontRef idx="minor">
              <a:schemeClr val="dk1"/>
            </a:fontRef>
          </p:style>
          <p:txBody>
            <a:bodyPr lIns="108904" tIns="80329" rIns="108904" bIns="80329" spcCol="1270" anchor="ctr"/>
            <a:lstStyle/>
            <a:p>
              <a:pPr algn="ctr" defTabSz="2000250">
                <a:lnSpc>
                  <a:spcPct val="90000"/>
                </a:lnSpc>
                <a:spcAft>
                  <a:spcPct val="35000"/>
                </a:spcAft>
                <a:defRPr/>
              </a:pPr>
              <a:r>
                <a:rPr lang="es-EC" sz="4500" dirty="0"/>
                <a:t>INTERNAS</a:t>
              </a:r>
            </a:p>
          </p:txBody>
        </p:sp>
        <p:sp>
          <p:nvSpPr>
            <p:cNvPr id="4" name="3 Forma libre"/>
            <p:cNvSpPr/>
            <p:nvPr/>
          </p:nvSpPr>
          <p:spPr>
            <a:xfrm>
              <a:off x="1353865" y="2187318"/>
              <a:ext cx="261912" cy="898446"/>
            </a:xfrm>
            <a:custGeom>
              <a:avLst/>
              <a:gdLst/>
              <a:ahLst/>
              <a:cxnLst/>
              <a:rect l="0" t="0" r="0" b="0"/>
              <a:pathLst>
                <a:path>
                  <a:moveTo>
                    <a:pt x="0" y="0"/>
                  </a:moveTo>
                  <a:lnTo>
                    <a:pt x="0" y="898795"/>
                  </a:lnTo>
                  <a:lnTo>
                    <a:pt x="261595" y="898795"/>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7 Forma libre"/>
            <p:cNvSpPr/>
            <p:nvPr/>
          </p:nvSpPr>
          <p:spPr>
            <a:xfrm>
              <a:off x="1615777" y="2514314"/>
              <a:ext cx="2092127" cy="1142899"/>
            </a:xfrm>
            <a:custGeom>
              <a:avLst/>
              <a:gdLst>
                <a:gd name="connsiteX0" fmla="*/ 0 w 2092761"/>
                <a:gd name="connsiteY0" fmla="*/ 114360 h 1143602"/>
                <a:gd name="connsiteX1" fmla="*/ 114360 w 2092761"/>
                <a:gd name="connsiteY1" fmla="*/ 0 h 1143602"/>
                <a:gd name="connsiteX2" fmla="*/ 1978401 w 2092761"/>
                <a:gd name="connsiteY2" fmla="*/ 0 h 1143602"/>
                <a:gd name="connsiteX3" fmla="*/ 2092761 w 2092761"/>
                <a:gd name="connsiteY3" fmla="*/ 114360 h 1143602"/>
                <a:gd name="connsiteX4" fmla="*/ 2092761 w 2092761"/>
                <a:gd name="connsiteY4" fmla="*/ 1029242 h 1143602"/>
                <a:gd name="connsiteX5" fmla="*/ 1978401 w 2092761"/>
                <a:gd name="connsiteY5" fmla="*/ 1143602 h 1143602"/>
                <a:gd name="connsiteX6" fmla="*/ 114360 w 2092761"/>
                <a:gd name="connsiteY6" fmla="*/ 1143602 h 1143602"/>
                <a:gd name="connsiteX7" fmla="*/ 0 w 2092761"/>
                <a:gd name="connsiteY7" fmla="*/ 1029242 h 1143602"/>
                <a:gd name="connsiteX8" fmla="*/ 0 w 2092761"/>
                <a:gd name="connsiteY8" fmla="*/ 114360 h 114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761" h="1143602">
                  <a:moveTo>
                    <a:pt x="0" y="114360"/>
                  </a:moveTo>
                  <a:cubicBezTo>
                    <a:pt x="0" y="51201"/>
                    <a:pt x="51201" y="0"/>
                    <a:pt x="114360" y="0"/>
                  </a:cubicBezTo>
                  <a:lnTo>
                    <a:pt x="1978401" y="0"/>
                  </a:lnTo>
                  <a:cubicBezTo>
                    <a:pt x="2041560" y="0"/>
                    <a:pt x="2092761" y="51201"/>
                    <a:pt x="2092761" y="114360"/>
                  </a:cubicBezTo>
                  <a:lnTo>
                    <a:pt x="2092761" y="1029242"/>
                  </a:lnTo>
                  <a:cubicBezTo>
                    <a:pt x="2092761" y="1092401"/>
                    <a:pt x="2041560" y="1143602"/>
                    <a:pt x="1978401" y="1143602"/>
                  </a:cubicBezTo>
                  <a:lnTo>
                    <a:pt x="114360" y="1143602"/>
                  </a:lnTo>
                  <a:cubicBezTo>
                    <a:pt x="51201" y="1143602"/>
                    <a:pt x="0" y="1092401"/>
                    <a:pt x="0" y="1029242"/>
                  </a:cubicBezTo>
                  <a:lnTo>
                    <a:pt x="0" y="11436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88740" tIns="70325" rIns="88740" bIns="70325" spcCol="1270" anchor="ctr"/>
            <a:lstStyle/>
            <a:p>
              <a:pPr algn="ctr" defTabSz="1289050">
                <a:lnSpc>
                  <a:spcPct val="90000"/>
                </a:lnSpc>
                <a:spcAft>
                  <a:spcPct val="35000"/>
                </a:spcAft>
                <a:defRPr/>
              </a:pPr>
              <a:r>
                <a:rPr lang="es-EC" sz="2900" dirty="0"/>
                <a:t>SISTEMA TELEFÓNICO</a:t>
              </a:r>
            </a:p>
          </p:txBody>
        </p:sp>
      </p:grpSp>
      <p:pic>
        <p:nvPicPr>
          <p:cNvPr id="21" name="20 Imagen" descr="D:\Byrondidg\RADIOBESGUA\OPERATIVO\EQUIPOS DE RADIO\Listos\TELEFONO SOMBRA.jpg"/>
          <p:cNvPicPr/>
          <p:nvPr/>
        </p:nvPicPr>
        <p:blipFill>
          <a:blip r:embed="rId3"/>
          <a:srcRect/>
          <a:stretch>
            <a:fillRect/>
          </a:stretch>
        </p:blipFill>
        <p:spPr bwMode="auto">
          <a:xfrm>
            <a:off x="4929188" y="2220913"/>
            <a:ext cx="2687637" cy="25844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0" name="9 Rectángulo"/>
          <p:cNvSpPr/>
          <p:nvPr/>
        </p:nvSpPr>
        <p:spPr>
          <a:xfrm>
            <a:off x="1979712" y="188640"/>
            <a:ext cx="5760640" cy="646331"/>
          </a:xfrm>
          <a:prstGeom prst="rect">
            <a:avLst/>
          </a:prstGeom>
        </p:spPr>
        <p:txBody>
          <a:bodyPr wrap="square">
            <a:spAutoFit/>
          </a:bodyPr>
          <a:lstStyle/>
          <a:p>
            <a:r>
              <a:rPr lang="es-EC" sz="3600" dirty="0" smtClean="0"/>
              <a:t>FUNDAMENTACIÓN TEÓRICA}</a:t>
            </a:r>
            <a:endParaRPr lang="es-EC" sz="3600" dirty="0"/>
          </a:p>
        </p:txBody>
      </p:sp>
    </p:spTree>
    <p:extLst>
      <p:ext uri="{BB962C8B-B14F-4D97-AF65-F5344CB8AC3E}">
        <p14:creationId xmlns:p14="http://schemas.microsoft.com/office/powerpoint/2010/main" val="2763229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endParaRPr lang="es-EC"/>
          </a:p>
        </p:txBody>
      </p:sp>
      <p:sp>
        <p:nvSpPr>
          <p:cNvPr id="6" name="5 Subtítulo"/>
          <p:cNvSpPr>
            <a:spLocks noGrp="1"/>
          </p:cNvSpPr>
          <p:nvPr>
            <p:ph type="subTitle" idx="1"/>
          </p:nvPr>
        </p:nvSpPr>
        <p:spPr/>
        <p:txBody>
          <a:bodyPr/>
          <a:lstStyle/>
          <a:p>
            <a:endParaRPr lang="es-EC"/>
          </a:p>
        </p:txBody>
      </p:sp>
      <p:sp>
        <p:nvSpPr>
          <p:cNvPr id="33794"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3F33F842-4BCE-45AB-9D83-9BAB6E0CA394}" type="slidenum">
              <a:rPr lang="es-ES" altLang="es-EC" smtClean="0">
                <a:solidFill>
                  <a:schemeClr val="tx1"/>
                </a:solidFill>
                <a:latin typeface="Arial" charset="0"/>
              </a:rPr>
              <a:pPr eaLnBrk="1" hangingPunct="1">
                <a:spcBef>
                  <a:spcPct val="0"/>
                </a:spcBef>
                <a:buClrTx/>
                <a:buFontTx/>
                <a:buNone/>
              </a:pPr>
              <a:t>13</a:t>
            </a:fld>
            <a:endParaRPr lang="es-ES" altLang="es-EC" smtClean="0">
              <a:solidFill>
                <a:schemeClr val="tx1"/>
              </a:solidFill>
              <a:latin typeface="Arial" charset="0"/>
            </a:endParaRPr>
          </a:p>
        </p:txBody>
      </p:sp>
      <p:grpSp>
        <p:nvGrpSpPr>
          <p:cNvPr id="2" name="1 Grupo"/>
          <p:cNvGrpSpPr>
            <a:grpSpLocks/>
          </p:cNvGrpSpPr>
          <p:nvPr/>
        </p:nvGrpSpPr>
        <p:grpSpPr bwMode="auto">
          <a:xfrm>
            <a:off x="1092200" y="1662113"/>
            <a:ext cx="2616200" cy="1727200"/>
            <a:chOff x="1091952" y="1662544"/>
            <a:chExt cx="2615952" cy="1727352"/>
          </a:xfrm>
        </p:grpSpPr>
        <p:sp>
          <p:nvSpPr>
            <p:cNvPr id="3" name="2 Forma libre"/>
            <p:cNvSpPr/>
            <p:nvPr/>
          </p:nvSpPr>
          <p:spPr>
            <a:xfrm>
              <a:off x="1091952" y="1662544"/>
              <a:ext cx="2615952" cy="790645"/>
            </a:xfrm>
            <a:custGeom>
              <a:avLst/>
              <a:gdLst>
                <a:gd name="connsiteX0" fmla="*/ 0 w 2615952"/>
                <a:gd name="connsiteY0" fmla="*/ 79139 h 791390"/>
                <a:gd name="connsiteX1" fmla="*/ 79139 w 2615952"/>
                <a:gd name="connsiteY1" fmla="*/ 0 h 791390"/>
                <a:gd name="connsiteX2" fmla="*/ 2536813 w 2615952"/>
                <a:gd name="connsiteY2" fmla="*/ 0 h 791390"/>
                <a:gd name="connsiteX3" fmla="*/ 2615952 w 2615952"/>
                <a:gd name="connsiteY3" fmla="*/ 79139 h 791390"/>
                <a:gd name="connsiteX4" fmla="*/ 2615952 w 2615952"/>
                <a:gd name="connsiteY4" fmla="*/ 712251 h 791390"/>
                <a:gd name="connsiteX5" fmla="*/ 2536813 w 2615952"/>
                <a:gd name="connsiteY5" fmla="*/ 791390 h 791390"/>
                <a:gd name="connsiteX6" fmla="*/ 79139 w 2615952"/>
                <a:gd name="connsiteY6" fmla="*/ 791390 h 791390"/>
                <a:gd name="connsiteX7" fmla="*/ 0 w 2615952"/>
                <a:gd name="connsiteY7" fmla="*/ 712251 h 791390"/>
                <a:gd name="connsiteX8" fmla="*/ 0 w 2615952"/>
                <a:gd name="connsiteY8" fmla="*/ 79139 h 79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5952" h="791390">
                  <a:moveTo>
                    <a:pt x="0" y="79139"/>
                  </a:moveTo>
                  <a:cubicBezTo>
                    <a:pt x="0" y="35432"/>
                    <a:pt x="35432" y="0"/>
                    <a:pt x="79139" y="0"/>
                  </a:cubicBezTo>
                  <a:lnTo>
                    <a:pt x="2536813" y="0"/>
                  </a:lnTo>
                  <a:cubicBezTo>
                    <a:pt x="2580520" y="0"/>
                    <a:pt x="2615952" y="35432"/>
                    <a:pt x="2615952" y="79139"/>
                  </a:cubicBezTo>
                  <a:lnTo>
                    <a:pt x="2615952" y="712251"/>
                  </a:lnTo>
                  <a:cubicBezTo>
                    <a:pt x="2615952" y="755958"/>
                    <a:pt x="2580520" y="791390"/>
                    <a:pt x="2536813" y="791390"/>
                  </a:cubicBezTo>
                  <a:lnTo>
                    <a:pt x="79139" y="791390"/>
                  </a:lnTo>
                  <a:cubicBezTo>
                    <a:pt x="35432" y="791390"/>
                    <a:pt x="0" y="755958"/>
                    <a:pt x="0" y="712251"/>
                  </a:cubicBezTo>
                  <a:lnTo>
                    <a:pt x="0" y="79139"/>
                  </a:lnTo>
                  <a:close/>
                </a:path>
              </a:pathLst>
            </a:custGeom>
          </p:spPr>
          <p:style>
            <a:lnRef idx="1">
              <a:schemeClr val="accent1"/>
            </a:lnRef>
            <a:fillRef idx="3">
              <a:schemeClr val="accent1"/>
            </a:fillRef>
            <a:effectRef idx="2">
              <a:schemeClr val="accent1"/>
            </a:effectRef>
            <a:fontRef idx="minor">
              <a:schemeClr val="lt1"/>
            </a:fontRef>
          </p:style>
          <p:txBody>
            <a:bodyPr lIns="106999" tIns="79059" rIns="106999" bIns="79059" spcCol="1270" anchor="ctr"/>
            <a:lstStyle/>
            <a:p>
              <a:pPr algn="ctr" defTabSz="1955800">
                <a:lnSpc>
                  <a:spcPct val="90000"/>
                </a:lnSpc>
                <a:spcAft>
                  <a:spcPct val="35000"/>
                </a:spcAft>
                <a:defRPr/>
              </a:pPr>
              <a:r>
                <a:rPr lang="es-EC" sz="4400" dirty="0"/>
                <a:t>EXTERNAS</a:t>
              </a:r>
            </a:p>
          </p:txBody>
        </p:sp>
        <p:sp>
          <p:nvSpPr>
            <p:cNvPr id="4" name="3 Forma libre"/>
            <p:cNvSpPr/>
            <p:nvPr/>
          </p:nvSpPr>
          <p:spPr>
            <a:xfrm>
              <a:off x="1353865" y="2453189"/>
              <a:ext cx="261912" cy="631881"/>
            </a:xfrm>
            <a:custGeom>
              <a:avLst/>
              <a:gdLst/>
              <a:ahLst/>
              <a:cxnLst/>
              <a:rect l="0" t="0" r="0" b="0"/>
              <a:pathLst>
                <a:path>
                  <a:moveTo>
                    <a:pt x="0" y="0"/>
                  </a:moveTo>
                  <a:lnTo>
                    <a:pt x="0" y="631477"/>
                  </a:lnTo>
                  <a:lnTo>
                    <a:pt x="261595" y="631477"/>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8" name="7 Forma libre"/>
            <p:cNvSpPr/>
            <p:nvPr/>
          </p:nvSpPr>
          <p:spPr>
            <a:xfrm>
              <a:off x="1615777" y="2780242"/>
              <a:ext cx="2092127" cy="609654"/>
            </a:xfrm>
            <a:custGeom>
              <a:avLst/>
              <a:gdLst>
                <a:gd name="connsiteX0" fmla="*/ 0 w 2092761"/>
                <a:gd name="connsiteY0" fmla="*/ 60897 h 608967"/>
                <a:gd name="connsiteX1" fmla="*/ 60897 w 2092761"/>
                <a:gd name="connsiteY1" fmla="*/ 0 h 608967"/>
                <a:gd name="connsiteX2" fmla="*/ 2031864 w 2092761"/>
                <a:gd name="connsiteY2" fmla="*/ 0 h 608967"/>
                <a:gd name="connsiteX3" fmla="*/ 2092761 w 2092761"/>
                <a:gd name="connsiteY3" fmla="*/ 60897 h 608967"/>
                <a:gd name="connsiteX4" fmla="*/ 2092761 w 2092761"/>
                <a:gd name="connsiteY4" fmla="*/ 548070 h 608967"/>
                <a:gd name="connsiteX5" fmla="*/ 2031864 w 2092761"/>
                <a:gd name="connsiteY5" fmla="*/ 608967 h 608967"/>
                <a:gd name="connsiteX6" fmla="*/ 60897 w 2092761"/>
                <a:gd name="connsiteY6" fmla="*/ 608967 h 608967"/>
                <a:gd name="connsiteX7" fmla="*/ 0 w 2092761"/>
                <a:gd name="connsiteY7" fmla="*/ 548070 h 608967"/>
                <a:gd name="connsiteX8" fmla="*/ 0 w 2092761"/>
                <a:gd name="connsiteY8" fmla="*/ 60897 h 6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761" h="608967">
                  <a:moveTo>
                    <a:pt x="0" y="60897"/>
                  </a:moveTo>
                  <a:cubicBezTo>
                    <a:pt x="0" y="27265"/>
                    <a:pt x="27265" y="0"/>
                    <a:pt x="60897" y="0"/>
                  </a:cubicBezTo>
                  <a:lnTo>
                    <a:pt x="2031864" y="0"/>
                  </a:lnTo>
                  <a:cubicBezTo>
                    <a:pt x="2065496" y="0"/>
                    <a:pt x="2092761" y="27265"/>
                    <a:pt x="2092761" y="60897"/>
                  </a:cubicBezTo>
                  <a:lnTo>
                    <a:pt x="2092761" y="548070"/>
                  </a:lnTo>
                  <a:cubicBezTo>
                    <a:pt x="2092761" y="581702"/>
                    <a:pt x="2065496" y="608967"/>
                    <a:pt x="2031864" y="608967"/>
                  </a:cubicBezTo>
                  <a:lnTo>
                    <a:pt x="60897" y="608967"/>
                  </a:lnTo>
                  <a:cubicBezTo>
                    <a:pt x="27265" y="608967"/>
                    <a:pt x="0" y="581702"/>
                    <a:pt x="0" y="548070"/>
                  </a:cubicBezTo>
                  <a:lnTo>
                    <a:pt x="0" y="60897"/>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2126" tIns="40696" rIns="52126" bIns="40696" spcCol="1270" anchor="ctr"/>
            <a:lstStyle/>
            <a:p>
              <a:pPr algn="ctr" defTabSz="800100">
                <a:lnSpc>
                  <a:spcPct val="90000"/>
                </a:lnSpc>
                <a:spcAft>
                  <a:spcPct val="35000"/>
                </a:spcAft>
                <a:defRPr/>
              </a:pPr>
              <a:r>
                <a:rPr lang="es-EC" dirty="0"/>
                <a:t>EQUIPOS DE COMUNICACIÓN</a:t>
              </a:r>
            </a:p>
          </p:txBody>
        </p:sp>
      </p:grpSp>
      <p:pic>
        <p:nvPicPr>
          <p:cNvPr id="35847" name="7 Imagen" descr="D:\Byrondidg\RADIOBESGUA\OPERATIVO\EQUIPOS DE RADIO\Listos\Furuno HF.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18050" y="2211388"/>
            <a:ext cx="3378200"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8 Imagen" descr="C:\Documents and Settings\Sala de radio\Mis documentos\Byrondidg\RADIOBESGUA\OPERATIVO\EQUIPOS DE RADIO\Listos\FURUN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19638" y="4187825"/>
            <a:ext cx="33766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9 Grupo"/>
          <p:cNvGrpSpPr/>
          <p:nvPr/>
        </p:nvGrpSpPr>
        <p:grpSpPr>
          <a:xfrm>
            <a:off x="3203848" y="1002935"/>
            <a:ext cx="1944216" cy="503359"/>
            <a:chOff x="0" y="558514"/>
            <a:chExt cx="2615952" cy="791390"/>
          </a:xfrm>
          <a:solidFill>
            <a:schemeClr val="accent4">
              <a:lumMod val="75000"/>
              <a:alpha val="43137"/>
            </a:schemeClr>
          </a:solidFill>
        </p:grpSpPr>
        <p:sp>
          <p:nvSpPr>
            <p:cNvPr id="11" name="10 Rectángulo redondeado"/>
            <p:cNvSpPr/>
            <p:nvPr/>
          </p:nvSpPr>
          <p:spPr>
            <a:xfrm>
              <a:off x="0" y="558514"/>
              <a:ext cx="2615952" cy="79139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11 Rectángulo"/>
            <p:cNvSpPr/>
            <p:nvPr/>
          </p:nvSpPr>
          <p:spPr>
            <a:xfrm>
              <a:off x="23179" y="581693"/>
              <a:ext cx="2569594" cy="745032"/>
            </a:xfrm>
            <a:prstGeom prst="rect">
              <a:avLst/>
            </a:prstGeom>
            <a:grp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s-EC" sz="4500" dirty="0">
                  <a:solidFill>
                    <a:schemeClr val="tx1"/>
                  </a:solidFill>
                </a:rPr>
                <a:t>HF</a:t>
              </a:r>
            </a:p>
          </p:txBody>
        </p:sp>
      </p:grpSp>
      <p:sp>
        <p:nvSpPr>
          <p:cNvPr id="15" name="14 Rectángulo"/>
          <p:cNvSpPr/>
          <p:nvPr/>
        </p:nvSpPr>
        <p:spPr>
          <a:xfrm>
            <a:off x="5430838" y="968375"/>
            <a:ext cx="3713162" cy="528638"/>
          </a:xfrm>
          <a:prstGeom prst="rect">
            <a:avLst/>
          </a:prstGeom>
          <a:solidFill>
            <a:srgbClr val="0070C0">
              <a:alpha val="43137"/>
            </a:srgb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s-EC" sz="2800" dirty="0" err="1">
                <a:solidFill>
                  <a:schemeClr val="tx1"/>
                </a:solidFill>
              </a:rPr>
              <a:t>Transreceptor</a:t>
            </a:r>
            <a:r>
              <a:rPr lang="es-EC" sz="2800" dirty="0">
                <a:solidFill>
                  <a:schemeClr val="tx1"/>
                </a:solidFill>
              </a:rPr>
              <a:t> </a:t>
            </a:r>
            <a:r>
              <a:rPr lang="es-EC" sz="2800" dirty="0" err="1">
                <a:solidFill>
                  <a:schemeClr val="tx1"/>
                </a:solidFill>
              </a:rPr>
              <a:t>Furuno</a:t>
            </a:r>
            <a:endParaRPr lang="es-EC" sz="2800" dirty="0">
              <a:solidFill>
                <a:schemeClr val="tx1"/>
              </a:solidFill>
            </a:endParaRPr>
          </a:p>
        </p:txBody>
      </p:sp>
      <p:cxnSp>
        <p:nvCxnSpPr>
          <p:cNvPr id="16" name="15 Conector recto"/>
          <p:cNvCxnSpPr/>
          <p:nvPr/>
        </p:nvCxnSpPr>
        <p:spPr>
          <a:xfrm>
            <a:off x="1354138" y="3086100"/>
            <a:ext cx="0" cy="97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22 Forma libre"/>
          <p:cNvSpPr/>
          <p:nvPr/>
        </p:nvSpPr>
        <p:spPr>
          <a:xfrm>
            <a:off x="1614488" y="3752850"/>
            <a:ext cx="2093912" cy="609600"/>
          </a:xfrm>
          <a:custGeom>
            <a:avLst/>
            <a:gdLst>
              <a:gd name="connsiteX0" fmla="*/ 0 w 2092761"/>
              <a:gd name="connsiteY0" fmla="*/ 60897 h 608967"/>
              <a:gd name="connsiteX1" fmla="*/ 60897 w 2092761"/>
              <a:gd name="connsiteY1" fmla="*/ 0 h 608967"/>
              <a:gd name="connsiteX2" fmla="*/ 2031864 w 2092761"/>
              <a:gd name="connsiteY2" fmla="*/ 0 h 608967"/>
              <a:gd name="connsiteX3" fmla="*/ 2092761 w 2092761"/>
              <a:gd name="connsiteY3" fmla="*/ 60897 h 608967"/>
              <a:gd name="connsiteX4" fmla="*/ 2092761 w 2092761"/>
              <a:gd name="connsiteY4" fmla="*/ 548070 h 608967"/>
              <a:gd name="connsiteX5" fmla="*/ 2031864 w 2092761"/>
              <a:gd name="connsiteY5" fmla="*/ 608967 h 608967"/>
              <a:gd name="connsiteX6" fmla="*/ 60897 w 2092761"/>
              <a:gd name="connsiteY6" fmla="*/ 608967 h 608967"/>
              <a:gd name="connsiteX7" fmla="*/ 0 w 2092761"/>
              <a:gd name="connsiteY7" fmla="*/ 548070 h 608967"/>
              <a:gd name="connsiteX8" fmla="*/ 0 w 2092761"/>
              <a:gd name="connsiteY8" fmla="*/ 60897 h 6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761" h="608967">
                <a:moveTo>
                  <a:pt x="0" y="60897"/>
                </a:moveTo>
                <a:cubicBezTo>
                  <a:pt x="0" y="27265"/>
                  <a:pt x="27265" y="0"/>
                  <a:pt x="60897" y="0"/>
                </a:cubicBezTo>
                <a:lnTo>
                  <a:pt x="2031864" y="0"/>
                </a:lnTo>
                <a:cubicBezTo>
                  <a:pt x="2065496" y="0"/>
                  <a:pt x="2092761" y="27265"/>
                  <a:pt x="2092761" y="60897"/>
                </a:cubicBezTo>
                <a:lnTo>
                  <a:pt x="2092761" y="548070"/>
                </a:lnTo>
                <a:cubicBezTo>
                  <a:pt x="2092761" y="581702"/>
                  <a:pt x="2065496" y="608967"/>
                  <a:pt x="2031864" y="608967"/>
                </a:cubicBezTo>
                <a:lnTo>
                  <a:pt x="60897" y="608967"/>
                </a:lnTo>
                <a:cubicBezTo>
                  <a:pt x="27265" y="608967"/>
                  <a:pt x="0" y="581702"/>
                  <a:pt x="0" y="548070"/>
                </a:cubicBezTo>
                <a:lnTo>
                  <a:pt x="0" y="60897"/>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2126" tIns="40696" rIns="52126" bIns="40696" spcCol="1270" anchor="ctr"/>
          <a:lstStyle/>
          <a:p>
            <a:pPr algn="ctr" defTabSz="800100">
              <a:lnSpc>
                <a:spcPct val="90000"/>
              </a:lnSpc>
              <a:spcAft>
                <a:spcPct val="35000"/>
              </a:spcAft>
              <a:defRPr/>
            </a:pPr>
            <a:r>
              <a:rPr lang="es-EC" dirty="0"/>
              <a:t>EQUIPOS CRIPTOGRÁFICOS</a:t>
            </a:r>
          </a:p>
        </p:txBody>
      </p:sp>
      <p:cxnSp>
        <p:nvCxnSpPr>
          <p:cNvPr id="25" name="24 Conector recto"/>
          <p:cNvCxnSpPr/>
          <p:nvPr/>
        </p:nvCxnSpPr>
        <p:spPr>
          <a:xfrm>
            <a:off x="1354138" y="4057650"/>
            <a:ext cx="260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1354138" y="4076700"/>
            <a:ext cx="0" cy="973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28 Forma libre"/>
          <p:cNvSpPr/>
          <p:nvPr/>
        </p:nvSpPr>
        <p:spPr>
          <a:xfrm>
            <a:off x="1614488" y="4764088"/>
            <a:ext cx="2093912" cy="609600"/>
          </a:xfrm>
          <a:custGeom>
            <a:avLst/>
            <a:gdLst>
              <a:gd name="connsiteX0" fmla="*/ 0 w 2092761"/>
              <a:gd name="connsiteY0" fmla="*/ 60897 h 608967"/>
              <a:gd name="connsiteX1" fmla="*/ 60897 w 2092761"/>
              <a:gd name="connsiteY1" fmla="*/ 0 h 608967"/>
              <a:gd name="connsiteX2" fmla="*/ 2031864 w 2092761"/>
              <a:gd name="connsiteY2" fmla="*/ 0 h 608967"/>
              <a:gd name="connsiteX3" fmla="*/ 2092761 w 2092761"/>
              <a:gd name="connsiteY3" fmla="*/ 60897 h 608967"/>
              <a:gd name="connsiteX4" fmla="*/ 2092761 w 2092761"/>
              <a:gd name="connsiteY4" fmla="*/ 548070 h 608967"/>
              <a:gd name="connsiteX5" fmla="*/ 2031864 w 2092761"/>
              <a:gd name="connsiteY5" fmla="*/ 608967 h 608967"/>
              <a:gd name="connsiteX6" fmla="*/ 60897 w 2092761"/>
              <a:gd name="connsiteY6" fmla="*/ 608967 h 608967"/>
              <a:gd name="connsiteX7" fmla="*/ 0 w 2092761"/>
              <a:gd name="connsiteY7" fmla="*/ 548070 h 608967"/>
              <a:gd name="connsiteX8" fmla="*/ 0 w 2092761"/>
              <a:gd name="connsiteY8" fmla="*/ 60897 h 6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761" h="608967">
                <a:moveTo>
                  <a:pt x="0" y="60897"/>
                </a:moveTo>
                <a:cubicBezTo>
                  <a:pt x="0" y="27265"/>
                  <a:pt x="27265" y="0"/>
                  <a:pt x="60897" y="0"/>
                </a:cubicBezTo>
                <a:lnTo>
                  <a:pt x="2031864" y="0"/>
                </a:lnTo>
                <a:cubicBezTo>
                  <a:pt x="2065496" y="0"/>
                  <a:pt x="2092761" y="27265"/>
                  <a:pt x="2092761" y="60897"/>
                </a:cubicBezTo>
                <a:lnTo>
                  <a:pt x="2092761" y="548070"/>
                </a:lnTo>
                <a:cubicBezTo>
                  <a:pt x="2092761" y="581702"/>
                  <a:pt x="2065496" y="608967"/>
                  <a:pt x="2031864" y="608967"/>
                </a:cubicBezTo>
                <a:lnTo>
                  <a:pt x="60897" y="608967"/>
                </a:lnTo>
                <a:cubicBezTo>
                  <a:pt x="27265" y="608967"/>
                  <a:pt x="0" y="581702"/>
                  <a:pt x="0" y="548070"/>
                </a:cubicBezTo>
                <a:lnTo>
                  <a:pt x="0" y="60897"/>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52126" tIns="40696" rIns="52126" bIns="40696" spcCol="1270" anchor="ctr"/>
          <a:lstStyle/>
          <a:p>
            <a:pPr algn="ctr" defTabSz="800100">
              <a:lnSpc>
                <a:spcPct val="90000"/>
              </a:lnSpc>
              <a:spcAft>
                <a:spcPct val="35000"/>
              </a:spcAft>
              <a:defRPr/>
            </a:pPr>
            <a:r>
              <a:rPr lang="es-EC" dirty="0"/>
              <a:t>EQUIPOS SATELITALES</a:t>
            </a:r>
          </a:p>
        </p:txBody>
      </p:sp>
      <p:cxnSp>
        <p:nvCxnSpPr>
          <p:cNvPr id="30" name="29 Conector recto"/>
          <p:cNvCxnSpPr/>
          <p:nvPr/>
        </p:nvCxnSpPr>
        <p:spPr>
          <a:xfrm>
            <a:off x="1354138" y="5049838"/>
            <a:ext cx="260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3238500" y="981075"/>
            <a:ext cx="1909763" cy="473075"/>
          </a:xfrm>
          <a:prstGeom prst="rect">
            <a:avLst/>
          </a:prstGeom>
          <a:solidFill>
            <a:schemeClr val="accent4">
              <a:lumMod val="75000"/>
              <a:alpha val="43137"/>
            </a:scheme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s-EC" sz="4500" dirty="0">
                <a:solidFill>
                  <a:schemeClr val="tx1"/>
                </a:solidFill>
              </a:rPr>
              <a:t>VHF</a:t>
            </a:r>
          </a:p>
        </p:txBody>
      </p:sp>
      <p:sp>
        <p:nvSpPr>
          <p:cNvPr id="38" name="37 Rectángulo"/>
          <p:cNvSpPr/>
          <p:nvPr/>
        </p:nvSpPr>
        <p:spPr>
          <a:xfrm>
            <a:off x="5454650" y="1003300"/>
            <a:ext cx="3814763" cy="460375"/>
          </a:xfrm>
          <a:prstGeom prst="rect">
            <a:avLst/>
          </a:prstGeom>
          <a:solidFill>
            <a:srgbClr val="0070C0">
              <a:alpha val="43137"/>
            </a:srgb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s-EC" sz="2800" dirty="0" err="1">
                <a:solidFill>
                  <a:schemeClr val="tx1"/>
                </a:solidFill>
              </a:rPr>
              <a:t>Furuno</a:t>
            </a:r>
            <a:r>
              <a:rPr lang="es-EC" sz="2800" dirty="0">
                <a:solidFill>
                  <a:schemeClr val="tx1"/>
                </a:solidFill>
              </a:rPr>
              <a:t> VHF-FM 8500</a:t>
            </a:r>
          </a:p>
        </p:txBody>
      </p:sp>
      <p:pic>
        <p:nvPicPr>
          <p:cNvPr id="39" name="38 Imagen" descr="DSC01100"/>
          <p:cNvPicPr/>
          <p:nvPr/>
        </p:nvPicPr>
        <p:blipFill>
          <a:blip r:embed="rId5"/>
          <a:srcRect/>
          <a:stretch>
            <a:fillRect/>
          </a:stretch>
        </p:blipFill>
        <p:spPr bwMode="auto">
          <a:xfrm>
            <a:off x="4849813" y="2395538"/>
            <a:ext cx="3367087" cy="151288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43" name="42 Imagen" descr="DSC01268"/>
          <p:cNvPicPr/>
          <p:nvPr/>
        </p:nvPicPr>
        <p:blipFill>
          <a:blip r:embed="rId6"/>
          <a:srcRect/>
          <a:stretch>
            <a:fillRect/>
          </a:stretch>
        </p:blipFill>
        <p:spPr bwMode="auto">
          <a:xfrm>
            <a:off x="7102475" y="4764088"/>
            <a:ext cx="519113" cy="17335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1" name="60 Rectángulo"/>
          <p:cNvSpPr/>
          <p:nvPr/>
        </p:nvSpPr>
        <p:spPr>
          <a:xfrm>
            <a:off x="3248025" y="965200"/>
            <a:ext cx="1909763" cy="474663"/>
          </a:xfrm>
          <a:prstGeom prst="rect">
            <a:avLst/>
          </a:prstGeom>
          <a:solidFill>
            <a:schemeClr val="accent4">
              <a:lumMod val="75000"/>
              <a:alpha val="43137"/>
            </a:scheme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s-EC" sz="4500" dirty="0">
                <a:solidFill>
                  <a:schemeClr val="tx1"/>
                </a:solidFill>
              </a:rPr>
              <a:t>UHF</a:t>
            </a:r>
          </a:p>
        </p:txBody>
      </p:sp>
      <p:sp>
        <p:nvSpPr>
          <p:cNvPr id="65" name="64 Rectángulo"/>
          <p:cNvSpPr/>
          <p:nvPr/>
        </p:nvSpPr>
        <p:spPr>
          <a:xfrm>
            <a:off x="5510213" y="1003300"/>
            <a:ext cx="3814762" cy="460375"/>
          </a:xfrm>
          <a:prstGeom prst="rect">
            <a:avLst/>
          </a:prstGeom>
          <a:solidFill>
            <a:srgbClr val="0070C0">
              <a:alpha val="43137"/>
            </a:srgb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s-EC" sz="2800" dirty="0">
                <a:solidFill>
                  <a:schemeClr val="tx1"/>
                </a:solidFill>
              </a:rPr>
              <a:t>Equipo UHF </a:t>
            </a:r>
            <a:r>
              <a:rPr lang="es-EC" sz="2800" dirty="0" err="1">
                <a:solidFill>
                  <a:schemeClr val="tx1"/>
                </a:solidFill>
              </a:rPr>
              <a:t>Troncalizado</a:t>
            </a:r>
            <a:endParaRPr lang="es-EC" sz="2800" dirty="0">
              <a:solidFill>
                <a:schemeClr val="tx1"/>
              </a:solidFill>
            </a:endParaRPr>
          </a:p>
        </p:txBody>
      </p:sp>
      <p:pic>
        <p:nvPicPr>
          <p:cNvPr id="66" name="65 Imagen" descr="TRONCALIZA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8013" y="2417763"/>
            <a:ext cx="2074862" cy="2519362"/>
          </a:xfrm>
          <a:prstGeom prst="rect">
            <a:avLst/>
          </a:prstGeom>
          <a:noFill/>
          <a:ln w="3175"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67" name="66 Rectángulo"/>
          <p:cNvSpPr/>
          <p:nvPr/>
        </p:nvSpPr>
        <p:spPr>
          <a:xfrm>
            <a:off x="5048250" y="3957638"/>
            <a:ext cx="3814763" cy="460375"/>
          </a:xfrm>
          <a:prstGeom prst="rect">
            <a:avLst/>
          </a:prstGeom>
          <a:solidFill>
            <a:srgbClr val="0070C0">
              <a:alpha val="43137"/>
            </a:srgb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n-US" sz="2800" dirty="0">
                <a:solidFill>
                  <a:schemeClr val="tx1"/>
                </a:solidFill>
              </a:rPr>
              <a:t>Air Band Transceiver </a:t>
            </a:r>
            <a:endParaRPr lang="es-EC" sz="2800" dirty="0">
              <a:solidFill>
                <a:schemeClr val="tx1"/>
              </a:solidFill>
            </a:endParaRPr>
          </a:p>
        </p:txBody>
      </p:sp>
      <p:pic>
        <p:nvPicPr>
          <p:cNvPr id="68" name="67 Imagen" descr="D:\Byrondidg\RADIOBESGUA\OPERATIVO\EQUIPOS DE RADIO\Listos\Zeus sombra.jpg"/>
          <p:cNvPicPr/>
          <p:nvPr/>
        </p:nvPicPr>
        <p:blipFill>
          <a:blip r:embed="rId8"/>
          <a:srcRect/>
          <a:stretch>
            <a:fillRect/>
          </a:stretch>
        </p:blipFill>
        <p:spPr bwMode="auto">
          <a:xfrm>
            <a:off x="4348163" y="3060700"/>
            <a:ext cx="4121150" cy="20335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9" name="68 Rectángulo"/>
          <p:cNvSpPr/>
          <p:nvPr/>
        </p:nvSpPr>
        <p:spPr>
          <a:xfrm>
            <a:off x="4500563" y="1751013"/>
            <a:ext cx="3814762" cy="460375"/>
          </a:xfrm>
          <a:prstGeom prst="rect">
            <a:avLst/>
          </a:prstGeom>
          <a:solidFill>
            <a:srgbClr val="0070C0">
              <a:alpha val="43137"/>
            </a:srgb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lgn="ctr" defTabSz="2000250">
              <a:lnSpc>
                <a:spcPct val="90000"/>
              </a:lnSpc>
              <a:spcAft>
                <a:spcPct val="35000"/>
              </a:spcAft>
              <a:defRPr/>
            </a:pPr>
            <a:r>
              <a:rPr lang="en-US" sz="2400" dirty="0">
                <a:solidFill>
                  <a:schemeClr val="tx1"/>
                </a:solidFill>
              </a:rPr>
              <a:t>Sistema </a:t>
            </a:r>
            <a:r>
              <a:rPr lang="en-US" sz="2400" dirty="0" err="1">
                <a:solidFill>
                  <a:schemeClr val="tx1"/>
                </a:solidFill>
              </a:rPr>
              <a:t>Criptografico</a:t>
            </a:r>
            <a:r>
              <a:rPr lang="en-US" sz="2400" dirty="0">
                <a:solidFill>
                  <a:schemeClr val="tx1"/>
                </a:solidFill>
              </a:rPr>
              <a:t> ZEUS</a:t>
            </a:r>
            <a:endParaRPr lang="es-EC" sz="2400" dirty="0">
              <a:solidFill>
                <a:schemeClr val="tx1"/>
              </a:solidFill>
            </a:endParaRPr>
          </a:p>
        </p:txBody>
      </p:sp>
      <p:sp>
        <p:nvSpPr>
          <p:cNvPr id="71" name="70 Rectángulo"/>
          <p:cNvSpPr/>
          <p:nvPr/>
        </p:nvSpPr>
        <p:spPr>
          <a:xfrm>
            <a:off x="4403725" y="1717675"/>
            <a:ext cx="3813175" cy="460375"/>
          </a:xfrm>
          <a:prstGeom prst="rect">
            <a:avLst/>
          </a:prstGeom>
          <a:solidFill>
            <a:srgbClr val="0070C0">
              <a:alpha val="43137"/>
            </a:srgbClr>
          </a:solidFill>
        </p:spPr>
        <p:style>
          <a:lnRef idx="0">
            <a:scrgbClr r="0" g="0" b="0"/>
          </a:lnRef>
          <a:fillRef idx="0">
            <a:scrgbClr r="0" g="0" b="0"/>
          </a:fillRef>
          <a:effectRef idx="0">
            <a:scrgbClr r="0" g="0" b="0"/>
          </a:effectRef>
          <a:fontRef idx="minor">
            <a:schemeClr val="lt1"/>
          </a:fontRef>
        </p:style>
        <p:txBody>
          <a:bodyPr lIns="85725" tIns="57150" rIns="85725" bIns="57150" spcCol="1270" anchor="ctr"/>
          <a:lstStyle/>
          <a:p>
            <a:pPr>
              <a:defRPr/>
            </a:pPr>
            <a:r>
              <a:rPr lang="es-EC" sz="2400" b="1" dirty="0">
                <a:solidFill>
                  <a:schemeClr val="tx1"/>
                </a:solidFill>
              </a:rPr>
              <a:t>Teléfono Satelital </a:t>
            </a:r>
            <a:r>
              <a:rPr lang="es-EC" sz="2400" b="1" dirty="0" err="1">
                <a:solidFill>
                  <a:schemeClr val="tx1"/>
                </a:solidFill>
              </a:rPr>
              <a:t>Iridium</a:t>
            </a:r>
            <a:endParaRPr lang="es-EC" sz="2400" b="1" dirty="0">
              <a:solidFill>
                <a:schemeClr val="tx1"/>
              </a:solidFill>
            </a:endParaRPr>
          </a:p>
        </p:txBody>
      </p:sp>
      <p:pic>
        <p:nvPicPr>
          <p:cNvPr id="72" name="71 Imagen" descr="IRI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89613" y="2516188"/>
            <a:ext cx="136366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27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84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84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847"/>
                                        </p:tgtEl>
                                      </p:cBhvr>
                                    </p:animEffect>
                                    <p:set>
                                      <p:cBhvr>
                                        <p:cTn id="25" dur="1" fill="hold">
                                          <p:stCondLst>
                                            <p:cond delay="499"/>
                                          </p:stCondLst>
                                        </p:cTn>
                                        <p:tgtEl>
                                          <p:spTgt spid="3584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5848"/>
                                        </p:tgtEl>
                                      </p:cBhvr>
                                    </p:animEffect>
                                    <p:set>
                                      <p:cBhvr>
                                        <p:cTn id="28" dur="1" fill="hold">
                                          <p:stCondLst>
                                            <p:cond delay="499"/>
                                          </p:stCondLst>
                                        </p:cTn>
                                        <p:tgtEl>
                                          <p:spTgt spid="3584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1" nodeType="clickEffect">
                                  <p:stCondLst>
                                    <p:cond delay="0"/>
                                  </p:stCondLst>
                                  <p:childTnLst>
                                    <p:animEffect transition="out" filter="fade">
                                      <p:cBhvr>
                                        <p:cTn id="47" dur="500"/>
                                        <p:tgtEl>
                                          <p:spTgt spid="35"/>
                                        </p:tgtEl>
                                      </p:cBhvr>
                                    </p:animEffect>
                                    <p:set>
                                      <p:cBhvr>
                                        <p:cTn id="48" dur="1" fill="hold">
                                          <p:stCondLst>
                                            <p:cond delay="499"/>
                                          </p:stCondLst>
                                        </p:cTn>
                                        <p:tgtEl>
                                          <p:spTgt spid="3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8"/>
                                        </p:tgtEl>
                                      </p:cBhvr>
                                    </p:animEffect>
                                    <p:set>
                                      <p:cBhvr>
                                        <p:cTn id="51" dur="1" fill="hold">
                                          <p:stCondLst>
                                            <p:cond delay="499"/>
                                          </p:stCondLst>
                                        </p:cTn>
                                        <p:tgtEl>
                                          <p:spTgt spid="3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9"/>
                                        </p:tgtEl>
                                      </p:cBhvr>
                                    </p:animEffect>
                                    <p:set>
                                      <p:cBhvr>
                                        <p:cTn id="54" dur="1" fill="hold">
                                          <p:stCondLst>
                                            <p:cond delay="499"/>
                                          </p:stCondLst>
                                        </p:cTn>
                                        <p:tgtEl>
                                          <p:spTgt spid="3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67"/>
                                        </p:tgtEl>
                                      </p:cBhvr>
                                    </p:animEffect>
                                    <p:set>
                                      <p:cBhvr>
                                        <p:cTn id="60" dur="1" fill="hold">
                                          <p:stCondLst>
                                            <p:cond delay="499"/>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xit" presetSubtype="0" fill="hold" grpId="1" nodeType="clickEffect">
                                  <p:stCondLst>
                                    <p:cond delay="0"/>
                                  </p:stCondLst>
                                  <p:childTnLst>
                                    <p:animEffect transition="out" filter="fade">
                                      <p:cBhvr>
                                        <p:cTn id="72" dur="500"/>
                                        <p:tgtEl>
                                          <p:spTgt spid="61"/>
                                        </p:tgtEl>
                                      </p:cBhvr>
                                    </p:animEffect>
                                    <p:set>
                                      <p:cBhvr>
                                        <p:cTn id="73" dur="1" fill="hold">
                                          <p:stCondLst>
                                            <p:cond delay="499"/>
                                          </p:stCondLst>
                                        </p:cTn>
                                        <p:tgtEl>
                                          <p:spTgt spid="61"/>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5"/>
                                        </p:tgtEl>
                                      </p:cBhvr>
                                    </p:animEffect>
                                    <p:set>
                                      <p:cBhvr>
                                        <p:cTn id="76" dur="1" fill="hold">
                                          <p:stCondLst>
                                            <p:cond delay="499"/>
                                          </p:stCondLst>
                                        </p:cTn>
                                        <p:tgtEl>
                                          <p:spTgt spid="6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66"/>
                                        </p:tgtEl>
                                      </p:cBhvr>
                                    </p:animEffect>
                                    <p:set>
                                      <p:cBhvr>
                                        <p:cTn id="79" dur="1" fill="hold">
                                          <p:stCondLst>
                                            <p:cond delay="499"/>
                                          </p:stCondLst>
                                        </p:cTn>
                                        <p:tgtEl>
                                          <p:spTgt spid="66"/>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69"/>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68"/>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1" nodeType="clickEffect">
                                  <p:stCondLst>
                                    <p:cond delay="0"/>
                                  </p:stCondLst>
                                  <p:childTnLst>
                                    <p:animEffect transition="out" filter="fade">
                                      <p:cBhvr>
                                        <p:cTn id="97" dur="500"/>
                                        <p:tgtEl>
                                          <p:spTgt spid="69"/>
                                        </p:tgtEl>
                                      </p:cBhvr>
                                    </p:animEffect>
                                    <p:set>
                                      <p:cBhvr>
                                        <p:cTn id="98" dur="1" fill="hold">
                                          <p:stCondLst>
                                            <p:cond delay="499"/>
                                          </p:stCondLst>
                                        </p:cTn>
                                        <p:tgtEl>
                                          <p:spTgt spid="69"/>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68"/>
                                        </p:tgtEl>
                                      </p:cBhvr>
                                    </p:animEffect>
                                    <p:set>
                                      <p:cBhvr>
                                        <p:cTn id="101" dur="1" fill="hold">
                                          <p:stCondLst>
                                            <p:cond delay="499"/>
                                          </p:stCondLst>
                                        </p:cTn>
                                        <p:tgtEl>
                                          <p:spTgt spid="68"/>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nodeType="clickEffect">
                                  <p:stCondLst>
                                    <p:cond delay="0"/>
                                  </p:stCondLst>
                                  <p:childTnLst>
                                    <p:set>
                                      <p:cBhvr>
                                        <p:cTn id="105" dur="1" fill="hold">
                                          <p:stCondLst>
                                            <p:cond delay="0"/>
                                          </p:stCondLst>
                                        </p:cTn>
                                        <p:tgtEl>
                                          <p:spTgt spid="28"/>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7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2"/>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xit" presetSubtype="0" fill="hold" grpId="1" nodeType="clickEffect">
                                  <p:stCondLst>
                                    <p:cond delay="0"/>
                                  </p:stCondLst>
                                  <p:childTnLst>
                                    <p:animEffect transition="out" filter="fade">
                                      <p:cBhvr>
                                        <p:cTn id="119" dur="500"/>
                                        <p:tgtEl>
                                          <p:spTgt spid="71"/>
                                        </p:tgtEl>
                                      </p:cBhvr>
                                    </p:animEffect>
                                    <p:set>
                                      <p:cBhvr>
                                        <p:cTn id="120" dur="1" fill="hold">
                                          <p:stCondLst>
                                            <p:cond delay="499"/>
                                          </p:stCondLst>
                                        </p:cTn>
                                        <p:tgtEl>
                                          <p:spTgt spid="71"/>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72"/>
                                        </p:tgtEl>
                                      </p:cBhvr>
                                    </p:animEffect>
                                    <p:set>
                                      <p:cBhvr>
                                        <p:cTn id="123"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3" grpId="0" animBg="1"/>
      <p:bldP spid="29" grpId="0" animBg="1"/>
      <p:bldP spid="35" grpId="0" animBg="1"/>
      <p:bldP spid="35" grpId="1" animBg="1"/>
      <p:bldP spid="38" grpId="0" animBg="1"/>
      <p:bldP spid="38" grpId="1" animBg="1"/>
      <p:bldP spid="61" grpId="0" animBg="1"/>
      <p:bldP spid="61" grpId="1" animBg="1"/>
      <p:bldP spid="65" grpId="0" animBg="1"/>
      <p:bldP spid="65" grpId="1" animBg="1"/>
      <p:bldP spid="67" grpId="0" animBg="1"/>
      <p:bldP spid="67" grpId="1" animBg="1"/>
      <p:bldP spid="69" grpId="0" animBg="1"/>
      <p:bldP spid="69" grpId="1" animBg="1"/>
      <p:bldP spid="71" grpId="0" animBg="1"/>
      <p:bldP spid="7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ctrTitle"/>
          </p:nvPr>
        </p:nvSpPr>
        <p:spPr>
          <a:xfrm>
            <a:off x="971600" y="0"/>
            <a:ext cx="7772400" cy="1470025"/>
          </a:xfrm>
        </p:spPr>
        <p:txBody>
          <a:bodyPr>
            <a:normAutofit/>
          </a:bodyPr>
          <a:lstStyle/>
          <a:p>
            <a:r>
              <a:rPr lang="es-EC" sz="3600" dirty="0" smtClean="0"/>
              <a:t>CONVENIOS INTERNACIONALES</a:t>
            </a:r>
            <a:endParaRPr lang="es-EC" sz="3600" dirty="0"/>
          </a:p>
        </p:txBody>
      </p:sp>
      <p:sp>
        <p:nvSpPr>
          <p:cNvPr id="2" name="1 Subtítulo"/>
          <p:cNvSpPr>
            <a:spLocks noGrp="1"/>
          </p:cNvSpPr>
          <p:nvPr>
            <p:ph type="subTitle" idx="1"/>
          </p:nvPr>
        </p:nvSpPr>
        <p:spPr/>
        <p:txBody>
          <a:bodyPr/>
          <a:lstStyle/>
          <a:p>
            <a:endParaRPr lang="es-EC"/>
          </a:p>
        </p:txBody>
      </p:sp>
      <p:sp>
        <p:nvSpPr>
          <p:cNvPr id="8" name="7 Marcador de número de diapositiva"/>
          <p:cNvSpPr>
            <a:spLocks noGrp="1"/>
          </p:cNvSpPr>
          <p:nvPr>
            <p:ph type="sldNum" sz="quarter" idx="12"/>
          </p:nvPr>
        </p:nvSpPr>
        <p:spPr/>
        <p:txBody>
          <a:bodyPr/>
          <a:lstStyle/>
          <a:p>
            <a:fld id="{33D6E5A2-EC83-451F-A719-9AC1370DD5CF}" type="slidenum">
              <a:rPr lang="es-EC" smtClean="0"/>
              <a:pPr/>
              <a:t>14</a:t>
            </a:fld>
            <a:endParaRPr kumimoji="0" lang="es-EC"/>
          </a:p>
        </p:txBody>
      </p:sp>
      <p:graphicFrame>
        <p:nvGraphicFramePr>
          <p:cNvPr id="7" name="6 Marcador de contenido"/>
          <p:cNvGraphicFramePr>
            <a:graphicFrameLocks noGrp="1"/>
          </p:cNvGraphicFramePr>
          <p:nvPr>
            <p:ph idx="4294967295"/>
            <p:extLst>
              <p:ext uri="{D42A27DB-BD31-4B8C-83A1-F6EECF244321}">
                <p14:modId xmlns:p14="http://schemas.microsoft.com/office/powerpoint/2010/main" val="1964507773"/>
              </p:ext>
            </p:extLst>
          </p:nvPr>
        </p:nvGraphicFramePr>
        <p:xfrm>
          <a:off x="1763688" y="1340768"/>
          <a:ext cx="6553200" cy="4392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92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16200000">
            <a:off x="1435395" y="2184678"/>
            <a:ext cx="91821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8" name="7 Rectángulo"/>
          <p:cNvSpPr/>
          <p:nvPr/>
        </p:nvSpPr>
        <p:spPr>
          <a:xfrm>
            <a:off x="1632625" y="1628800"/>
            <a:ext cx="5819696"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a:solidFill>
                <a:prstClr val="white"/>
              </a:solidFill>
            </a:endParaRPr>
          </a:p>
        </p:txBody>
      </p:sp>
      <p:sp>
        <p:nvSpPr>
          <p:cNvPr id="11" name="10 Rectángulo"/>
          <p:cNvSpPr/>
          <p:nvPr/>
        </p:nvSpPr>
        <p:spPr>
          <a:xfrm>
            <a:off x="1876772" y="2204864"/>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2" name="9 Imagen" descr="punto.png"/>
          <p:cNvPicPr>
            <a:picLocks noChangeAspect="1"/>
          </p:cNvPicPr>
          <p:nvPr/>
        </p:nvPicPr>
        <p:blipFill>
          <a:blip r:embed="rId2" cstate="print"/>
          <a:srcRect l="19511" t="10860" r="15701" b="12122"/>
          <a:stretch>
            <a:fillRect/>
          </a:stretch>
        </p:blipFill>
        <p:spPr bwMode="auto">
          <a:xfrm>
            <a:off x="1665035" y="1844824"/>
            <a:ext cx="422275" cy="504825"/>
          </a:xfrm>
          <a:prstGeom prst="rect">
            <a:avLst/>
          </a:prstGeom>
          <a:noFill/>
          <a:ln w="9525">
            <a:noFill/>
            <a:miter lim="800000"/>
            <a:headEnd/>
            <a:tailEnd/>
          </a:ln>
        </p:spPr>
      </p:pic>
      <p:sp>
        <p:nvSpPr>
          <p:cNvPr id="13" name="12 CuadroTexto"/>
          <p:cNvSpPr txBox="1"/>
          <p:nvPr/>
        </p:nvSpPr>
        <p:spPr>
          <a:xfrm>
            <a:off x="2063804" y="1772815"/>
            <a:ext cx="1508288"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Introducción</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4" name="13 Rectángulo"/>
          <p:cNvSpPr/>
          <p:nvPr/>
        </p:nvSpPr>
        <p:spPr>
          <a:xfrm rot="16200000">
            <a:off x="1503021" y="2779149"/>
            <a:ext cx="774195" cy="5766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5" name="14 Rectángulo"/>
          <p:cNvSpPr/>
          <p:nvPr/>
        </p:nvSpPr>
        <p:spPr>
          <a:xfrm>
            <a:off x="1876772" y="2829323"/>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6" name="16 Imagen" descr="punto.png"/>
          <p:cNvPicPr>
            <a:picLocks noChangeAspect="1"/>
          </p:cNvPicPr>
          <p:nvPr/>
        </p:nvPicPr>
        <p:blipFill>
          <a:blip r:embed="rId2" cstate="print"/>
          <a:srcRect l="19511" t="10860" r="15701" b="12122"/>
          <a:stretch>
            <a:fillRect/>
          </a:stretch>
        </p:blipFill>
        <p:spPr bwMode="auto">
          <a:xfrm>
            <a:off x="1665035" y="2496583"/>
            <a:ext cx="422275" cy="504825"/>
          </a:xfrm>
          <a:prstGeom prst="rect">
            <a:avLst/>
          </a:prstGeom>
          <a:noFill/>
          <a:ln w="9525">
            <a:noFill/>
            <a:miter lim="800000"/>
            <a:headEnd/>
            <a:tailEnd/>
          </a:ln>
        </p:spPr>
      </p:pic>
      <p:sp>
        <p:nvSpPr>
          <p:cNvPr id="17" name="16 CuadroTexto"/>
          <p:cNvSpPr txBox="1"/>
          <p:nvPr/>
        </p:nvSpPr>
        <p:spPr>
          <a:xfrm>
            <a:off x="2058744" y="2387046"/>
            <a:ext cx="1186982"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Objetivos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8" name="17 Rectángulo"/>
          <p:cNvSpPr/>
          <p:nvPr/>
        </p:nvSpPr>
        <p:spPr>
          <a:xfrm rot="16200000" flipV="1">
            <a:off x="1658500" y="3328396"/>
            <a:ext cx="44352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9" name="18 Rectángulo"/>
          <p:cNvSpPr/>
          <p:nvPr/>
        </p:nvSpPr>
        <p:spPr>
          <a:xfrm flipV="1">
            <a:off x="1835696" y="3383281"/>
            <a:ext cx="561662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pic>
        <p:nvPicPr>
          <p:cNvPr id="20" name="20 Imagen" descr="punto.png"/>
          <p:cNvPicPr>
            <a:picLocks noChangeAspect="1"/>
          </p:cNvPicPr>
          <p:nvPr/>
        </p:nvPicPr>
        <p:blipFill>
          <a:blip r:embed="rId2" cstate="print"/>
          <a:srcRect l="19511" t="10860" r="15701" b="12122"/>
          <a:stretch>
            <a:fillRect/>
          </a:stretch>
        </p:blipFill>
        <p:spPr bwMode="auto">
          <a:xfrm>
            <a:off x="1665035" y="3068960"/>
            <a:ext cx="422275" cy="504825"/>
          </a:xfrm>
          <a:prstGeom prst="rect">
            <a:avLst/>
          </a:prstGeom>
          <a:noFill/>
          <a:ln w="9525">
            <a:noFill/>
            <a:miter lim="800000"/>
            <a:headEnd/>
            <a:tailEnd/>
          </a:ln>
        </p:spPr>
      </p:pic>
      <p:sp>
        <p:nvSpPr>
          <p:cNvPr id="21" name="20 CuadroTexto"/>
          <p:cNvSpPr txBox="1"/>
          <p:nvPr/>
        </p:nvSpPr>
        <p:spPr>
          <a:xfrm>
            <a:off x="2087650" y="2924943"/>
            <a:ext cx="277799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Fundamentación Teórica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2" name="21 Rectángulo"/>
          <p:cNvSpPr/>
          <p:nvPr/>
        </p:nvSpPr>
        <p:spPr>
          <a:xfrm>
            <a:off x="2051987" y="4077072"/>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4" name="23 CuadroTexto"/>
          <p:cNvSpPr txBox="1"/>
          <p:nvPr/>
        </p:nvSpPr>
        <p:spPr>
          <a:xfrm>
            <a:off x="2057685" y="3676967"/>
            <a:ext cx="5394636" cy="400105"/>
          </a:xfrm>
          <a:prstGeom prst="rect">
            <a:avLst/>
          </a:prstGeom>
          <a:noFill/>
        </p:spPr>
        <p:txBody>
          <a:bodyPr wrap="squar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Metodología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6" name="25 Rectángulo"/>
          <p:cNvSpPr/>
          <p:nvPr/>
        </p:nvSpPr>
        <p:spPr>
          <a:xfrm>
            <a:off x="2051987" y="4653136"/>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8" name="27 CuadroTexto"/>
          <p:cNvSpPr txBox="1"/>
          <p:nvPr/>
        </p:nvSpPr>
        <p:spPr>
          <a:xfrm>
            <a:off x="2096360" y="4221088"/>
            <a:ext cx="1259053"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Propuesta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9" name="28 Rectángulo"/>
          <p:cNvSpPr/>
          <p:nvPr/>
        </p:nvSpPr>
        <p:spPr>
          <a:xfrm>
            <a:off x="2051986" y="5202142"/>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31" name="30 CuadroTexto"/>
          <p:cNvSpPr txBox="1"/>
          <p:nvPr/>
        </p:nvSpPr>
        <p:spPr>
          <a:xfrm>
            <a:off x="2093748" y="4797151"/>
            <a:ext cx="155522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Conclusiones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grpSp>
        <p:nvGrpSpPr>
          <p:cNvPr id="2" name="14 Grupo"/>
          <p:cNvGrpSpPr/>
          <p:nvPr/>
        </p:nvGrpSpPr>
        <p:grpSpPr>
          <a:xfrm>
            <a:off x="3347865" y="260648"/>
            <a:ext cx="2880320" cy="524160"/>
            <a:chOff x="0" y="4053"/>
            <a:chExt cx="6286544" cy="524160"/>
          </a:xfrm>
          <a:scene3d>
            <a:camera prst="orthographicFront"/>
            <a:lightRig rig="threePt" dir="t">
              <a:rot lat="0" lon="0" rev="7500000"/>
            </a:lightRig>
          </a:scene3d>
        </p:grpSpPr>
        <p:sp>
          <p:nvSpPr>
            <p:cNvPr id="40" name="39 Rectángulo redondeado"/>
            <p:cNvSpPr/>
            <p:nvPr/>
          </p:nvSpPr>
          <p:spPr>
            <a:xfrm>
              <a:off x="0" y="4053"/>
              <a:ext cx="6286544" cy="52416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40 Rectángulo"/>
            <p:cNvSpPr/>
            <p:nvPr/>
          </p:nvSpPr>
          <p:spPr>
            <a:xfrm>
              <a:off x="25587" y="29640"/>
              <a:ext cx="6235370" cy="472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55">
                <a:lnSpc>
                  <a:spcPct val="90000"/>
                </a:lnSpc>
                <a:spcBef>
                  <a:spcPct val="0"/>
                </a:spcBef>
                <a:spcAft>
                  <a:spcPct val="35000"/>
                </a:spcAft>
              </a:pPr>
              <a:r>
                <a:rPr lang="es-ES" sz="2000" b="1" dirty="0" smtClean="0">
                  <a:latin typeface="Verdana" pitchFamily="34" charset="0"/>
                  <a:ea typeface="Arial Unicode MS" pitchFamily="34" charset="-128"/>
                  <a:cs typeface="Arial Unicode MS" pitchFamily="34" charset="-128"/>
                </a:rPr>
                <a:t>AGENDA</a:t>
              </a:r>
              <a:endParaRPr lang="es-ES" sz="2000" b="1" dirty="0">
                <a:latin typeface="Verdana" pitchFamily="34" charset="0"/>
                <a:ea typeface="Arial Unicode MS" pitchFamily="34" charset="-128"/>
                <a:cs typeface="Arial Unicode MS" pitchFamily="34" charset="-128"/>
              </a:endParaRPr>
            </a:p>
          </p:txBody>
        </p:sp>
      </p:grpSp>
      <p:sp>
        <p:nvSpPr>
          <p:cNvPr id="42" name="41 Rectángulo"/>
          <p:cNvSpPr/>
          <p:nvPr/>
        </p:nvSpPr>
        <p:spPr>
          <a:xfrm>
            <a:off x="2051986" y="5805264"/>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43" name="42 CuadroTexto"/>
          <p:cNvSpPr txBox="1"/>
          <p:nvPr/>
        </p:nvSpPr>
        <p:spPr>
          <a:xfrm>
            <a:off x="2093748" y="5373215"/>
            <a:ext cx="2161415"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Recomendaciones.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5" name="24 Flecha a la derecha con bandas"/>
          <p:cNvSpPr/>
          <p:nvPr/>
        </p:nvSpPr>
        <p:spPr>
          <a:xfrm>
            <a:off x="971600" y="3753088"/>
            <a:ext cx="540000" cy="468000"/>
          </a:xfrm>
          <a:prstGeom prst="stripedRightArrow">
            <a:avLst/>
          </a:prstGeom>
          <a:solidFill>
            <a:srgbClr val="C00000"/>
          </a:solidFill>
          <a:ln/>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CL">
              <a:solidFill>
                <a:srgbClr val="FFFFFF"/>
              </a:solidFill>
            </a:endParaRPr>
          </a:p>
        </p:txBody>
      </p:sp>
      <p:pic>
        <p:nvPicPr>
          <p:cNvPr id="45" name="20 Imagen" descr="punto.png"/>
          <p:cNvPicPr>
            <a:picLocks noChangeAspect="1"/>
          </p:cNvPicPr>
          <p:nvPr/>
        </p:nvPicPr>
        <p:blipFill>
          <a:blip r:embed="rId2" cstate="print"/>
          <a:srcRect l="19511" t="10860" r="15701" b="12122"/>
          <a:stretch>
            <a:fillRect/>
          </a:stretch>
        </p:blipFill>
        <p:spPr bwMode="auto">
          <a:xfrm>
            <a:off x="1670607" y="3717032"/>
            <a:ext cx="422275" cy="504825"/>
          </a:xfrm>
          <a:prstGeom prst="rect">
            <a:avLst/>
          </a:prstGeom>
          <a:noFill/>
          <a:ln w="9525">
            <a:noFill/>
            <a:miter lim="800000"/>
            <a:headEnd/>
            <a:tailEnd/>
          </a:ln>
        </p:spPr>
      </p:pic>
      <p:pic>
        <p:nvPicPr>
          <p:cNvPr id="46" name="20 Imagen" descr="punto.png"/>
          <p:cNvPicPr>
            <a:picLocks noChangeAspect="1"/>
          </p:cNvPicPr>
          <p:nvPr/>
        </p:nvPicPr>
        <p:blipFill>
          <a:blip r:embed="rId2" cstate="print"/>
          <a:srcRect l="19511" t="10860" r="15701" b="12122"/>
          <a:stretch>
            <a:fillRect/>
          </a:stretch>
        </p:blipFill>
        <p:spPr bwMode="auto">
          <a:xfrm>
            <a:off x="1670607" y="4292327"/>
            <a:ext cx="422275" cy="504825"/>
          </a:xfrm>
          <a:prstGeom prst="rect">
            <a:avLst/>
          </a:prstGeom>
          <a:noFill/>
          <a:ln w="9525">
            <a:noFill/>
            <a:miter lim="800000"/>
            <a:headEnd/>
            <a:tailEnd/>
          </a:ln>
        </p:spPr>
      </p:pic>
      <p:pic>
        <p:nvPicPr>
          <p:cNvPr id="49" name="20 Imagen" descr="punto.png"/>
          <p:cNvPicPr>
            <a:picLocks noChangeAspect="1"/>
          </p:cNvPicPr>
          <p:nvPr/>
        </p:nvPicPr>
        <p:blipFill>
          <a:blip r:embed="rId2" cstate="print"/>
          <a:srcRect l="19511" t="10860" r="15701" b="12122"/>
          <a:stretch>
            <a:fillRect/>
          </a:stretch>
        </p:blipFill>
        <p:spPr bwMode="auto">
          <a:xfrm>
            <a:off x="1676691" y="4841333"/>
            <a:ext cx="422275" cy="504825"/>
          </a:xfrm>
          <a:prstGeom prst="rect">
            <a:avLst/>
          </a:prstGeom>
          <a:noFill/>
          <a:ln w="9525">
            <a:noFill/>
            <a:miter lim="800000"/>
            <a:headEnd/>
            <a:tailEnd/>
          </a:ln>
        </p:spPr>
      </p:pic>
      <p:pic>
        <p:nvPicPr>
          <p:cNvPr id="50" name="20 Imagen" descr="punto.png"/>
          <p:cNvPicPr>
            <a:picLocks noChangeAspect="1"/>
          </p:cNvPicPr>
          <p:nvPr/>
        </p:nvPicPr>
        <p:blipFill>
          <a:blip r:embed="rId2" cstate="print"/>
          <a:srcRect l="19511" t="10860" r="15701" b="12122"/>
          <a:stretch>
            <a:fillRect/>
          </a:stretch>
        </p:blipFill>
        <p:spPr bwMode="auto">
          <a:xfrm>
            <a:off x="1670607" y="5444455"/>
            <a:ext cx="422275" cy="504825"/>
          </a:xfrm>
          <a:prstGeom prst="rect">
            <a:avLst/>
          </a:prstGeom>
          <a:noFill/>
          <a:ln w="9525">
            <a:noFill/>
            <a:miter lim="800000"/>
            <a:headEnd/>
            <a:tailEnd/>
          </a:ln>
        </p:spPr>
      </p:pic>
    </p:spTree>
    <p:extLst>
      <p:ext uri="{BB962C8B-B14F-4D97-AF65-F5344CB8AC3E}">
        <p14:creationId xmlns:p14="http://schemas.microsoft.com/office/powerpoint/2010/main" val="27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4" name="3 Subtítulo"/>
          <p:cNvSpPr>
            <a:spLocks noGrp="1"/>
          </p:cNvSpPr>
          <p:nvPr>
            <p:ph type="subTitle" idx="1"/>
          </p:nvPr>
        </p:nvSpPr>
        <p:spPr/>
        <p:txBody>
          <a:bodyPr/>
          <a:lstStyle/>
          <a:p>
            <a:endParaRPr lang="es-EC"/>
          </a:p>
        </p:txBody>
      </p:sp>
      <p:sp>
        <p:nvSpPr>
          <p:cNvPr id="35842"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E9899152-6C45-46F1-9463-BBE0BCE9840E}" type="slidenum">
              <a:rPr lang="es-ES" altLang="es-EC" b="1" smtClean="0">
                <a:solidFill>
                  <a:srgbClr val="FFFFFF"/>
                </a:solidFill>
              </a:rPr>
              <a:pPr algn="ctr" eaLnBrk="1" hangingPunct="1"/>
              <a:t>16</a:t>
            </a:fld>
            <a:endParaRPr lang="es-ES" altLang="es-EC" smtClean="0"/>
          </a:p>
        </p:txBody>
      </p:sp>
      <p:graphicFrame>
        <p:nvGraphicFramePr>
          <p:cNvPr id="3" name="2 Diagrama"/>
          <p:cNvGraphicFramePr/>
          <p:nvPr/>
        </p:nvGraphicFramePr>
        <p:xfrm>
          <a:off x="467544" y="164638"/>
          <a:ext cx="8496944" cy="652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2232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2 Marcador de contenido"/>
          <p:cNvSpPr>
            <a:spLocks noGrp="1"/>
          </p:cNvSpPr>
          <p:nvPr>
            <p:ph type="subTitle" idx="1"/>
          </p:nvPr>
        </p:nvSpPr>
        <p:spPr>
          <a:xfrm>
            <a:off x="1691680" y="332656"/>
            <a:ext cx="6400800" cy="1752600"/>
          </a:xfrm>
          <a:noFill/>
          <a:extLst/>
        </p:spPr>
        <p:txBody>
          <a:bodyPr rtlCol="0">
            <a:normAutofit/>
          </a:bodyPr>
          <a:lstStyle/>
          <a:p>
            <a:pPr marL="0" indent="0" algn="just" eaLnBrk="1" fontAlgn="auto" hangingPunct="1">
              <a:spcAft>
                <a:spcPts val="0"/>
              </a:spcAft>
              <a:buClr>
                <a:schemeClr val="tx1">
                  <a:lumMod val="50000"/>
                  <a:lumOff val="50000"/>
                </a:schemeClr>
              </a:buClr>
              <a:buFontTx/>
              <a:buNone/>
              <a:defRPr/>
            </a:pPr>
            <a:r>
              <a:rPr lang="es-EC" sz="2000" dirty="0" smtClean="0">
                <a:solidFill>
                  <a:schemeClr val="tx1">
                    <a:lumMod val="85000"/>
                  </a:schemeClr>
                </a:solidFill>
              </a:rPr>
              <a:t>¿Cree usted que al optimizar el proceso de comunicación  naval el personal sentirá mayor seguridad y confianza  en el sistema de comunicación y el manejo de los equipos? </a:t>
            </a:r>
          </a:p>
          <a:p>
            <a:pPr marL="182880" indent="-182880" algn="just" eaLnBrk="1" fontAlgn="auto" hangingPunct="1">
              <a:spcAft>
                <a:spcPts val="0"/>
              </a:spcAft>
              <a:buClr>
                <a:schemeClr val="tx1">
                  <a:lumMod val="50000"/>
                  <a:lumOff val="50000"/>
                </a:schemeClr>
              </a:buClr>
              <a:defRPr/>
            </a:pPr>
            <a:endParaRPr lang="en-US" sz="2000" dirty="0" smtClean="0">
              <a:solidFill>
                <a:schemeClr val="tx1">
                  <a:lumMod val="85000"/>
                </a:schemeClr>
              </a:solidFill>
            </a:endParaRPr>
          </a:p>
        </p:txBody>
      </p:sp>
      <p:sp>
        <p:nvSpPr>
          <p:cNvPr id="37894"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C05179B4-E781-41F9-A088-8E79BEF18FA2}" type="slidenum">
              <a:rPr lang="es-ES" altLang="es-EC" sz="1400" smtClean="0">
                <a:solidFill>
                  <a:schemeClr val="tx1"/>
                </a:solidFill>
                <a:latin typeface="Arial" charset="0"/>
              </a:rPr>
              <a:pPr eaLnBrk="1" hangingPunct="1">
                <a:spcBef>
                  <a:spcPct val="0"/>
                </a:spcBef>
                <a:buClrTx/>
                <a:buFontTx/>
                <a:buNone/>
              </a:pPr>
              <a:t>17</a:t>
            </a:fld>
            <a:endParaRPr lang="es-ES" altLang="es-EC" sz="1400" smtClean="0">
              <a:solidFill>
                <a:schemeClr val="tx1"/>
              </a:solidFill>
              <a:latin typeface="Arial"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191589611"/>
              </p:ext>
            </p:extLst>
          </p:nvPr>
        </p:nvGraphicFramePr>
        <p:xfrm>
          <a:off x="1475656" y="2636912"/>
          <a:ext cx="3409950" cy="2674935"/>
        </p:xfrm>
        <a:graphic>
          <a:graphicData uri="http://schemas.openxmlformats.org/drawingml/2006/table">
            <a:tbl>
              <a:tblPr firstRow="1" firstCol="1" bandRow="1">
                <a:tableStyleId>{93296810-A885-4BE3-A3E7-6D5BEEA58F35}</a:tableStyleId>
              </a:tblPr>
              <a:tblGrid>
                <a:gridCol w="1240876"/>
                <a:gridCol w="801221"/>
                <a:gridCol w="1367853"/>
              </a:tblGrid>
              <a:tr h="534987">
                <a:tc>
                  <a:txBody>
                    <a:bodyPr/>
                    <a:lstStyle/>
                    <a:p>
                      <a:pPr indent="252095" algn="ctr">
                        <a:lnSpc>
                          <a:spcPct val="200000"/>
                        </a:lnSpc>
                        <a:spcAft>
                          <a:spcPts val="0"/>
                        </a:spcAft>
                      </a:pPr>
                      <a:r>
                        <a:rPr lang="es-EC" sz="1200" dirty="0">
                          <a:effectLst/>
                        </a:rPr>
                        <a:t>Alternativas</a:t>
                      </a:r>
                      <a:endParaRPr lang="es-EC" sz="1200" dirty="0">
                        <a:solidFill>
                          <a:srgbClr val="000000"/>
                        </a:solidFill>
                        <a:effectLst/>
                        <a:latin typeface="Arial"/>
                        <a:ea typeface="Calibri"/>
                        <a:cs typeface="Times New Roman"/>
                      </a:endParaRPr>
                    </a:p>
                  </a:txBody>
                  <a:tcPr marL="38093" marR="38093" marT="38100" marB="38100" anchor="ctr">
                    <a:solidFill>
                      <a:srgbClr val="0070C0">
                        <a:alpha val="61961"/>
                      </a:srgbClr>
                    </a:solidFill>
                  </a:tcPr>
                </a:tc>
                <a:tc>
                  <a:txBody>
                    <a:bodyPr/>
                    <a:lstStyle/>
                    <a:p>
                      <a:pPr indent="252095" algn="ctr">
                        <a:lnSpc>
                          <a:spcPct val="200000"/>
                        </a:lnSpc>
                        <a:spcAft>
                          <a:spcPts val="0"/>
                        </a:spcAft>
                      </a:pPr>
                      <a:r>
                        <a:rPr lang="es-EC" sz="1200" dirty="0" smtClean="0">
                          <a:effectLst/>
                        </a:rPr>
                        <a:t>%</a:t>
                      </a:r>
                      <a:endParaRPr lang="es-EC" sz="1200" dirty="0">
                        <a:solidFill>
                          <a:srgbClr val="000000"/>
                        </a:solidFill>
                        <a:effectLst/>
                        <a:latin typeface="Arial"/>
                        <a:ea typeface="Calibri"/>
                        <a:cs typeface="Times New Roman"/>
                      </a:endParaRPr>
                    </a:p>
                  </a:txBody>
                  <a:tcPr marL="38093" marR="38093" marT="38100" marB="38100" anchor="ctr">
                    <a:solidFill>
                      <a:srgbClr val="0070C0">
                        <a:alpha val="61961"/>
                      </a:srgbClr>
                    </a:solidFill>
                  </a:tcPr>
                </a:tc>
                <a:tc>
                  <a:txBody>
                    <a:bodyPr/>
                    <a:lstStyle/>
                    <a:p>
                      <a:pPr indent="252095" algn="ctr">
                        <a:lnSpc>
                          <a:spcPct val="200000"/>
                        </a:lnSpc>
                        <a:spcAft>
                          <a:spcPts val="0"/>
                        </a:spcAft>
                      </a:pPr>
                      <a:r>
                        <a:rPr lang="es-EC" sz="1200" dirty="0" smtClean="0">
                          <a:effectLst/>
                        </a:rPr>
                        <a:t>FRECUENCIA</a:t>
                      </a:r>
                      <a:endParaRPr lang="es-EC" sz="1200" dirty="0">
                        <a:solidFill>
                          <a:srgbClr val="000000"/>
                        </a:solidFill>
                        <a:effectLst/>
                        <a:latin typeface="Arial"/>
                        <a:ea typeface="Calibri"/>
                        <a:cs typeface="Times New Roman"/>
                      </a:endParaRPr>
                    </a:p>
                  </a:txBody>
                  <a:tcPr marL="38093" marR="38093" marT="38100" marB="38100">
                    <a:solidFill>
                      <a:srgbClr val="0070C0">
                        <a:alpha val="61961"/>
                      </a:srgbClr>
                    </a:solidFill>
                  </a:tcPr>
                </a:tc>
              </a:tr>
              <a:tr h="534987">
                <a:tc>
                  <a:txBody>
                    <a:bodyPr/>
                    <a:lstStyle/>
                    <a:p>
                      <a:pPr indent="252095" algn="just">
                        <a:lnSpc>
                          <a:spcPct val="200000"/>
                        </a:lnSpc>
                        <a:spcAft>
                          <a:spcPts val="0"/>
                        </a:spcAft>
                      </a:pPr>
                      <a:r>
                        <a:rPr lang="es-EC" sz="1200" dirty="0">
                          <a:effectLst/>
                        </a:rPr>
                        <a:t>SI</a:t>
                      </a:r>
                      <a:endParaRPr lang="es-EC" sz="1200" dirty="0">
                        <a:solidFill>
                          <a:srgbClr val="000000"/>
                        </a:solidFill>
                        <a:effectLst/>
                        <a:latin typeface="Arial"/>
                        <a:ea typeface="Calibri"/>
                        <a:cs typeface="Times New Roman"/>
                      </a:endParaRPr>
                    </a:p>
                  </a:txBody>
                  <a:tcPr marL="38093" marR="38093" marT="38100" marB="38100" anchor="ctr">
                    <a:solidFill>
                      <a:srgbClr val="0C788E">
                        <a:alpha val="49020"/>
                      </a:srgbClr>
                    </a:solidFill>
                  </a:tcPr>
                </a:tc>
                <a:tc>
                  <a:txBody>
                    <a:bodyPr/>
                    <a:lstStyle/>
                    <a:p>
                      <a:pPr indent="252095" algn="ctr">
                        <a:lnSpc>
                          <a:spcPct val="200000"/>
                        </a:lnSpc>
                        <a:spcAft>
                          <a:spcPts val="0"/>
                        </a:spcAft>
                      </a:pPr>
                      <a:r>
                        <a:rPr lang="es-EC" sz="1200" dirty="0">
                          <a:effectLst/>
                        </a:rPr>
                        <a:t>90 %</a:t>
                      </a:r>
                      <a:endParaRPr lang="es-EC" sz="1200" dirty="0">
                        <a:solidFill>
                          <a:srgbClr val="000000"/>
                        </a:solidFill>
                        <a:effectLst/>
                        <a:latin typeface="Arial"/>
                        <a:ea typeface="Calibri"/>
                        <a:cs typeface="Times New Roman"/>
                      </a:endParaRPr>
                    </a:p>
                  </a:txBody>
                  <a:tcPr marL="38093" marR="38093" marT="38100" marB="38100" anchor="ctr"/>
                </a:tc>
                <a:tc>
                  <a:txBody>
                    <a:bodyPr/>
                    <a:lstStyle/>
                    <a:p>
                      <a:pPr indent="252095" algn="ctr">
                        <a:lnSpc>
                          <a:spcPct val="200000"/>
                        </a:lnSpc>
                        <a:spcAft>
                          <a:spcPts val="0"/>
                        </a:spcAft>
                      </a:pPr>
                      <a:r>
                        <a:rPr lang="es-EC" sz="1200">
                          <a:effectLst/>
                        </a:rPr>
                        <a:t>45</a:t>
                      </a:r>
                      <a:endParaRPr lang="es-EC" sz="1200">
                        <a:solidFill>
                          <a:srgbClr val="000000"/>
                        </a:solidFill>
                        <a:effectLst/>
                        <a:latin typeface="Arial"/>
                        <a:ea typeface="Calibri"/>
                        <a:cs typeface="Times New Roman"/>
                      </a:endParaRPr>
                    </a:p>
                  </a:txBody>
                  <a:tcPr marL="38093" marR="38093" marT="38100" marB="38100"/>
                </a:tc>
              </a:tr>
              <a:tr h="534987">
                <a:tc>
                  <a:txBody>
                    <a:bodyPr/>
                    <a:lstStyle/>
                    <a:p>
                      <a:pPr indent="252095" algn="just">
                        <a:lnSpc>
                          <a:spcPct val="200000"/>
                        </a:lnSpc>
                        <a:spcAft>
                          <a:spcPts val="0"/>
                        </a:spcAft>
                      </a:pPr>
                      <a:r>
                        <a:rPr lang="es-EC" sz="1200" dirty="0">
                          <a:effectLst/>
                        </a:rPr>
                        <a:t>NO</a:t>
                      </a:r>
                      <a:endParaRPr lang="es-EC" sz="1200" dirty="0">
                        <a:solidFill>
                          <a:srgbClr val="000000"/>
                        </a:solidFill>
                        <a:effectLst/>
                        <a:latin typeface="Arial"/>
                        <a:ea typeface="Calibri"/>
                        <a:cs typeface="Times New Roman"/>
                      </a:endParaRPr>
                    </a:p>
                  </a:txBody>
                  <a:tcPr marL="38093" marR="38093" marT="38100" marB="38100" anchor="ctr">
                    <a:solidFill>
                      <a:srgbClr val="0C788E">
                        <a:alpha val="49020"/>
                      </a:srgbClr>
                    </a:solidFill>
                  </a:tcPr>
                </a:tc>
                <a:tc>
                  <a:txBody>
                    <a:bodyPr/>
                    <a:lstStyle/>
                    <a:p>
                      <a:pPr indent="252095" algn="ctr">
                        <a:lnSpc>
                          <a:spcPct val="200000"/>
                        </a:lnSpc>
                        <a:spcAft>
                          <a:spcPts val="0"/>
                        </a:spcAft>
                      </a:pPr>
                      <a:r>
                        <a:rPr lang="es-EC" sz="1200" dirty="0">
                          <a:effectLst/>
                        </a:rPr>
                        <a:t>2%</a:t>
                      </a:r>
                      <a:endParaRPr lang="es-EC" sz="1200" dirty="0">
                        <a:solidFill>
                          <a:srgbClr val="000000"/>
                        </a:solidFill>
                        <a:effectLst/>
                        <a:latin typeface="Arial"/>
                        <a:ea typeface="Calibri"/>
                        <a:cs typeface="Times New Roman"/>
                      </a:endParaRPr>
                    </a:p>
                  </a:txBody>
                  <a:tcPr marL="38093" marR="38093" marT="38100" marB="38100" anchor="ctr"/>
                </a:tc>
                <a:tc>
                  <a:txBody>
                    <a:bodyPr/>
                    <a:lstStyle/>
                    <a:p>
                      <a:pPr indent="252095" algn="ctr">
                        <a:lnSpc>
                          <a:spcPct val="200000"/>
                        </a:lnSpc>
                        <a:spcAft>
                          <a:spcPts val="0"/>
                        </a:spcAft>
                      </a:pPr>
                      <a:r>
                        <a:rPr lang="es-EC" sz="1200" dirty="0">
                          <a:effectLst/>
                        </a:rPr>
                        <a:t>1</a:t>
                      </a:r>
                      <a:endParaRPr lang="es-EC" sz="1200" dirty="0">
                        <a:solidFill>
                          <a:srgbClr val="000000"/>
                        </a:solidFill>
                        <a:effectLst/>
                        <a:latin typeface="Arial"/>
                        <a:ea typeface="Calibri"/>
                        <a:cs typeface="Times New Roman"/>
                      </a:endParaRPr>
                    </a:p>
                  </a:txBody>
                  <a:tcPr marL="38093" marR="38093" marT="38100" marB="38100"/>
                </a:tc>
              </a:tr>
              <a:tr h="534987">
                <a:tc>
                  <a:txBody>
                    <a:bodyPr/>
                    <a:lstStyle/>
                    <a:p>
                      <a:pPr indent="252095" algn="just">
                        <a:lnSpc>
                          <a:spcPct val="200000"/>
                        </a:lnSpc>
                        <a:spcAft>
                          <a:spcPts val="0"/>
                        </a:spcAft>
                      </a:pPr>
                      <a:r>
                        <a:rPr lang="es-EC" sz="1200" dirty="0">
                          <a:effectLst/>
                        </a:rPr>
                        <a:t>A VECES</a:t>
                      </a:r>
                      <a:endParaRPr lang="es-EC" sz="1200" dirty="0">
                        <a:solidFill>
                          <a:srgbClr val="000000"/>
                        </a:solidFill>
                        <a:effectLst/>
                        <a:latin typeface="Arial"/>
                        <a:ea typeface="Calibri"/>
                        <a:cs typeface="Times New Roman"/>
                      </a:endParaRPr>
                    </a:p>
                  </a:txBody>
                  <a:tcPr marL="38093" marR="38093" marT="38100" marB="38100" anchor="ctr">
                    <a:solidFill>
                      <a:srgbClr val="0C788E">
                        <a:alpha val="49020"/>
                      </a:srgbClr>
                    </a:solidFill>
                  </a:tcPr>
                </a:tc>
                <a:tc>
                  <a:txBody>
                    <a:bodyPr/>
                    <a:lstStyle/>
                    <a:p>
                      <a:pPr indent="252095" algn="ctr">
                        <a:lnSpc>
                          <a:spcPct val="200000"/>
                        </a:lnSpc>
                        <a:spcAft>
                          <a:spcPts val="0"/>
                        </a:spcAft>
                      </a:pPr>
                      <a:r>
                        <a:rPr lang="es-EC" sz="1200" dirty="0">
                          <a:effectLst/>
                        </a:rPr>
                        <a:t>8%</a:t>
                      </a:r>
                      <a:endParaRPr lang="es-EC" sz="1200" dirty="0">
                        <a:solidFill>
                          <a:srgbClr val="000000"/>
                        </a:solidFill>
                        <a:effectLst/>
                        <a:latin typeface="Arial"/>
                        <a:ea typeface="Calibri"/>
                        <a:cs typeface="Times New Roman"/>
                      </a:endParaRPr>
                    </a:p>
                  </a:txBody>
                  <a:tcPr marL="38093" marR="38093" marT="38100" marB="38100" anchor="ctr"/>
                </a:tc>
                <a:tc>
                  <a:txBody>
                    <a:bodyPr/>
                    <a:lstStyle/>
                    <a:p>
                      <a:pPr indent="252095" algn="ctr">
                        <a:lnSpc>
                          <a:spcPct val="200000"/>
                        </a:lnSpc>
                        <a:spcAft>
                          <a:spcPts val="0"/>
                        </a:spcAft>
                      </a:pPr>
                      <a:r>
                        <a:rPr lang="es-EC" sz="1200" dirty="0">
                          <a:effectLst/>
                        </a:rPr>
                        <a:t>4</a:t>
                      </a:r>
                      <a:endParaRPr lang="es-EC" sz="1200" dirty="0">
                        <a:solidFill>
                          <a:srgbClr val="000000"/>
                        </a:solidFill>
                        <a:effectLst/>
                        <a:latin typeface="Arial"/>
                        <a:ea typeface="Calibri"/>
                        <a:cs typeface="Times New Roman"/>
                      </a:endParaRPr>
                    </a:p>
                  </a:txBody>
                  <a:tcPr marL="38093" marR="38093" marT="38100" marB="38100"/>
                </a:tc>
              </a:tr>
              <a:tr h="534987">
                <a:tc>
                  <a:txBody>
                    <a:bodyPr/>
                    <a:lstStyle/>
                    <a:p>
                      <a:pPr indent="252095" algn="just">
                        <a:lnSpc>
                          <a:spcPct val="200000"/>
                        </a:lnSpc>
                        <a:spcAft>
                          <a:spcPts val="0"/>
                        </a:spcAft>
                      </a:pPr>
                      <a:r>
                        <a:rPr lang="es-EC" sz="1200" dirty="0">
                          <a:effectLst/>
                        </a:rPr>
                        <a:t>Total</a:t>
                      </a:r>
                      <a:endParaRPr lang="es-EC" sz="1200" dirty="0">
                        <a:solidFill>
                          <a:srgbClr val="000000"/>
                        </a:solidFill>
                        <a:effectLst/>
                        <a:latin typeface="Arial"/>
                        <a:ea typeface="Calibri"/>
                        <a:cs typeface="Times New Roman"/>
                      </a:endParaRPr>
                    </a:p>
                  </a:txBody>
                  <a:tcPr marL="38093" marR="38093" marT="38100" marB="38100" anchor="ctr">
                    <a:solidFill>
                      <a:srgbClr val="0C788E">
                        <a:alpha val="49020"/>
                      </a:srgbClr>
                    </a:solidFill>
                  </a:tcPr>
                </a:tc>
                <a:tc>
                  <a:txBody>
                    <a:bodyPr/>
                    <a:lstStyle/>
                    <a:p>
                      <a:pPr indent="252095" algn="ctr">
                        <a:lnSpc>
                          <a:spcPct val="200000"/>
                        </a:lnSpc>
                        <a:spcAft>
                          <a:spcPts val="0"/>
                        </a:spcAft>
                      </a:pPr>
                      <a:r>
                        <a:rPr lang="es-EC" sz="1200" dirty="0">
                          <a:effectLst/>
                        </a:rPr>
                        <a:t>100 %</a:t>
                      </a:r>
                      <a:endParaRPr lang="es-EC" sz="1200" dirty="0">
                        <a:solidFill>
                          <a:srgbClr val="000000"/>
                        </a:solidFill>
                        <a:effectLst/>
                        <a:latin typeface="Arial"/>
                        <a:ea typeface="Calibri"/>
                        <a:cs typeface="Times New Roman"/>
                      </a:endParaRPr>
                    </a:p>
                  </a:txBody>
                  <a:tcPr marL="38093" marR="38093" marT="38100" marB="38100" anchor="ctr"/>
                </a:tc>
                <a:tc>
                  <a:txBody>
                    <a:bodyPr/>
                    <a:lstStyle/>
                    <a:p>
                      <a:pPr indent="252095" algn="ctr">
                        <a:lnSpc>
                          <a:spcPct val="200000"/>
                        </a:lnSpc>
                        <a:spcAft>
                          <a:spcPts val="0"/>
                        </a:spcAft>
                      </a:pPr>
                      <a:r>
                        <a:rPr lang="es-EC" sz="1200" dirty="0">
                          <a:effectLst/>
                        </a:rPr>
                        <a:t>50</a:t>
                      </a:r>
                      <a:endParaRPr lang="es-EC" sz="1200" dirty="0">
                        <a:solidFill>
                          <a:srgbClr val="000000"/>
                        </a:solidFill>
                        <a:effectLst/>
                        <a:latin typeface="Arial"/>
                        <a:ea typeface="Calibri"/>
                        <a:cs typeface="Times New Roman"/>
                      </a:endParaRPr>
                    </a:p>
                  </a:txBody>
                  <a:tcPr marL="38093" marR="38093" marT="38100" marB="38100"/>
                </a:tc>
              </a:tr>
            </a:tbl>
          </a:graphicData>
        </a:graphic>
      </p:graphicFrame>
      <p:graphicFrame>
        <p:nvGraphicFramePr>
          <p:cNvPr id="9" name="8 Gráfico"/>
          <p:cNvGraphicFramePr>
            <a:graphicFrameLocks/>
          </p:cNvGraphicFramePr>
          <p:nvPr/>
        </p:nvGraphicFramePr>
        <p:xfrm>
          <a:off x="5148064" y="2630429"/>
          <a:ext cx="3575845" cy="2769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109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2 Marcador de contenido"/>
          <p:cNvSpPr>
            <a:spLocks noGrp="1"/>
          </p:cNvSpPr>
          <p:nvPr>
            <p:ph type="subTitle" idx="1"/>
          </p:nvPr>
        </p:nvSpPr>
        <p:spPr>
          <a:xfrm>
            <a:off x="1979712" y="188640"/>
            <a:ext cx="6400800" cy="1752600"/>
          </a:xfrm>
          <a:noFill/>
          <a:extLst/>
        </p:spPr>
        <p:txBody>
          <a:bodyPr rtlCol="0">
            <a:normAutofit/>
          </a:bodyPr>
          <a:lstStyle/>
          <a:p>
            <a:pPr marL="457200" indent="-457200" algn="just" eaLnBrk="1" fontAlgn="auto" hangingPunct="1">
              <a:spcAft>
                <a:spcPts val="0"/>
              </a:spcAft>
              <a:buClr>
                <a:schemeClr val="tx1">
                  <a:lumMod val="50000"/>
                  <a:lumOff val="50000"/>
                </a:schemeClr>
              </a:buClr>
              <a:buFontTx/>
              <a:buAutoNum type="arabicPeriod" startAt="4"/>
              <a:defRPr/>
            </a:pPr>
            <a:r>
              <a:rPr lang="es-EC" altLang="es-EC" sz="2000" dirty="0" smtClean="0">
                <a:solidFill>
                  <a:schemeClr val="tx1">
                    <a:lumMod val="85000"/>
                  </a:schemeClr>
                </a:solidFill>
              </a:rPr>
              <a:t>¿Con que frecuencia se han presentado irregularidades en comunicación al no tener en claro el proceso de comunicación o no haber un adecuado mantenimientos de sus equipos?</a:t>
            </a:r>
          </a:p>
          <a:p>
            <a:pPr marL="457200" indent="-457200" algn="just" eaLnBrk="1" fontAlgn="auto" hangingPunct="1">
              <a:spcAft>
                <a:spcPts val="0"/>
              </a:spcAft>
              <a:buClr>
                <a:schemeClr val="tx1">
                  <a:lumMod val="50000"/>
                  <a:lumOff val="50000"/>
                </a:schemeClr>
              </a:buClr>
              <a:defRPr/>
            </a:pPr>
            <a:endParaRPr lang="en-US" altLang="es-EC" sz="2000" dirty="0" smtClean="0">
              <a:solidFill>
                <a:schemeClr val="tx1">
                  <a:lumMod val="85000"/>
                </a:schemeClr>
              </a:solidFill>
            </a:endParaRPr>
          </a:p>
        </p:txBody>
      </p:sp>
      <p:sp>
        <p:nvSpPr>
          <p:cNvPr id="38919"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A5898CE3-F490-4C5D-BE0F-3A0782D78E6F}" type="slidenum">
              <a:rPr lang="es-ES" altLang="es-EC" sz="1400" smtClean="0">
                <a:solidFill>
                  <a:schemeClr val="tx1"/>
                </a:solidFill>
                <a:latin typeface="Arial" charset="0"/>
              </a:rPr>
              <a:pPr eaLnBrk="1" hangingPunct="1">
                <a:spcBef>
                  <a:spcPct val="0"/>
                </a:spcBef>
                <a:buClrTx/>
                <a:buFontTx/>
                <a:buNone/>
              </a:pPr>
              <a:t>18</a:t>
            </a:fld>
            <a:endParaRPr lang="es-ES" altLang="es-EC" sz="1400" smtClean="0">
              <a:solidFill>
                <a:schemeClr val="tx1"/>
              </a:solidFill>
              <a:latin typeface="Arial"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459217074"/>
              </p:ext>
            </p:extLst>
          </p:nvPr>
        </p:nvGraphicFramePr>
        <p:xfrm>
          <a:off x="1187624" y="2348880"/>
          <a:ext cx="3267075" cy="3033713"/>
        </p:xfrm>
        <a:graphic>
          <a:graphicData uri="http://schemas.openxmlformats.org/drawingml/2006/table">
            <a:tbl>
              <a:tblPr firstRow="1" firstCol="1" bandRow="1">
                <a:tableStyleId>{5C22544A-7EE6-4342-B048-85BDC9FD1C3A}</a:tableStyleId>
              </a:tblPr>
              <a:tblGrid>
                <a:gridCol w="1367640"/>
                <a:gridCol w="741075"/>
                <a:gridCol w="1158360"/>
              </a:tblGrid>
              <a:tr h="594742">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Alternativas</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dirty="0" smtClean="0">
                          <a:solidFill>
                            <a:schemeClr val="dk1"/>
                          </a:solidFill>
                          <a:effectLst/>
                          <a:latin typeface="+mn-lt"/>
                          <a:ea typeface="+mn-ea"/>
                          <a:cs typeface="+mn-cs"/>
                        </a:rPr>
                        <a:t>%</a:t>
                      </a:r>
                      <a:endParaRPr lang="es-EC" sz="1200" kern="1200" dirty="0">
                        <a:solidFill>
                          <a:schemeClr val="dk1"/>
                        </a:solidFill>
                        <a:effectLst/>
                        <a:latin typeface="+mn-lt"/>
                        <a:ea typeface="+mn-ea"/>
                        <a:cs typeface="+mn-cs"/>
                      </a:endParaRP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dirty="0" err="1" smtClean="0">
                          <a:solidFill>
                            <a:schemeClr val="dk1"/>
                          </a:solidFill>
                          <a:effectLst/>
                          <a:latin typeface="+mn-lt"/>
                          <a:ea typeface="+mn-ea"/>
                          <a:cs typeface="+mn-cs"/>
                        </a:rPr>
                        <a:t>Frecencia</a:t>
                      </a:r>
                      <a:endParaRPr lang="es-EC" sz="1200" kern="1200" dirty="0">
                        <a:solidFill>
                          <a:schemeClr val="dk1"/>
                        </a:solidFill>
                        <a:effectLst/>
                        <a:latin typeface="+mn-lt"/>
                        <a:ea typeface="+mn-ea"/>
                        <a:cs typeface="+mn-cs"/>
                      </a:endParaRPr>
                    </a:p>
                  </a:txBody>
                  <a:tcPr marL="38102" marR="38102" marT="38080" marB="38080"/>
                </a:tc>
              </a:tr>
              <a:tr h="441919">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DIARIO</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a:solidFill>
                            <a:schemeClr val="dk1"/>
                          </a:solidFill>
                          <a:effectLst/>
                          <a:latin typeface="+mn-lt"/>
                          <a:ea typeface="+mn-ea"/>
                          <a:cs typeface="+mn-cs"/>
                        </a:rPr>
                        <a:t>11 %</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a:solidFill>
                            <a:schemeClr val="dk1"/>
                          </a:solidFill>
                          <a:effectLst/>
                          <a:latin typeface="+mn-lt"/>
                          <a:ea typeface="+mn-ea"/>
                          <a:cs typeface="+mn-cs"/>
                        </a:rPr>
                        <a:t>45</a:t>
                      </a:r>
                    </a:p>
                  </a:txBody>
                  <a:tcPr marL="38102" marR="38102" marT="38080" marB="38080"/>
                </a:tc>
              </a:tr>
              <a:tr h="594742">
                <a:tc>
                  <a:txBody>
                    <a:bodyPr/>
                    <a:lstStyle/>
                    <a:p>
                      <a:pPr marL="0" indent="252095" algn="ctr" defTabSz="914400" rtl="0" eaLnBrk="1" latinLnBrk="0" hangingPunct="1">
                        <a:lnSpc>
                          <a:spcPct val="200000"/>
                        </a:lnSpc>
                        <a:spcAft>
                          <a:spcPts val="0"/>
                        </a:spcAft>
                      </a:pPr>
                      <a:r>
                        <a:rPr lang="es-EC" sz="1200" kern="1200">
                          <a:solidFill>
                            <a:schemeClr val="dk1"/>
                          </a:solidFill>
                          <a:effectLst/>
                          <a:latin typeface="+mn-lt"/>
                          <a:ea typeface="+mn-ea"/>
                          <a:cs typeface="+mn-cs"/>
                        </a:rPr>
                        <a:t>SEMANAL</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84%</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1</a:t>
                      </a:r>
                    </a:p>
                  </a:txBody>
                  <a:tcPr marL="38102" marR="38102" marT="38080" marB="38080"/>
                </a:tc>
              </a:tr>
              <a:tr h="594742">
                <a:tc>
                  <a:txBody>
                    <a:bodyPr/>
                    <a:lstStyle/>
                    <a:p>
                      <a:pPr marL="0" indent="252095" algn="ctr" defTabSz="914400" rtl="0" eaLnBrk="1" latinLnBrk="0" hangingPunct="1">
                        <a:lnSpc>
                          <a:spcPct val="200000"/>
                        </a:lnSpc>
                        <a:spcAft>
                          <a:spcPts val="0"/>
                        </a:spcAft>
                      </a:pPr>
                      <a:r>
                        <a:rPr lang="es-EC" sz="1200" kern="1200">
                          <a:solidFill>
                            <a:schemeClr val="dk1"/>
                          </a:solidFill>
                          <a:effectLst/>
                          <a:latin typeface="+mn-lt"/>
                          <a:ea typeface="+mn-ea"/>
                          <a:cs typeface="+mn-cs"/>
                        </a:rPr>
                        <a:t>QUINCENAL</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5%</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4</a:t>
                      </a:r>
                    </a:p>
                  </a:txBody>
                  <a:tcPr marL="38102" marR="38102" marT="38080" marB="38080"/>
                </a:tc>
              </a:tr>
              <a:tr h="807567">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Total</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a:solidFill>
                            <a:schemeClr val="dk1"/>
                          </a:solidFill>
                          <a:effectLst/>
                          <a:latin typeface="+mn-lt"/>
                          <a:ea typeface="+mn-ea"/>
                          <a:cs typeface="+mn-cs"/>
                        </a:rPr>
                        <a:t>100 %</a:t>
                      </a:r>
                    </a:p>
                  </a:txBody>
                  <a:tcPr marL="38102" marR="38102" marT="38080" marB="38080" anchor="ctr"/>
                </a:tc>
                <a:tc>
                  <a:txBody>
                    <a:bodyPr/>
                    <a:lstStyle/>
                    <a:p>
                      <a:pPr marL="0" indent="252095" algn="ctr" defTabSz="914400" rtl="0" eaLnBrk="1" latinLnBrk="0" hangingPunct="1">
                        <a:lnSpc>
                          <a:spcPct val="200000"/>
                        </a:lnSpc>
                        <a:spcAft>
                          <a:spcPts val="0"/>
                        </a:spcAft>
                      </a:pPr>
                      <a:r>
                        <a:rPr lang="es-EC" sz="1200" kern="1200" dirty="0">
                          <a:solidFill>
                            <a:schemeClr val="dk1"/>
                          </a:solidFill>
                          <a:effectLst/>
                          <a:latin typeface="+mn-lt"/>
                          <a:ea typeface="+mn-ea"/>
                          <a:cs typeface="+mn-cs"/>
                        </a:rPr>
                        <a:t>50</a:t>
                      </a:r>
                    </a:p>
                  </a:txBody>
                  <a:tcPr marL="38102" marR="38102" marT="38080" marB="38080"/>
                </a:tc>
              </a:tr>
            </a:tbl>
          </a:graphicData>
        </a:graphic>
      </p:graphicFrame>
      <p:graphicFrame>
        <p:nvGraphicFramePr>
          <p:cNvPr id="9" name="8 Gráfico"/>
          <p:cNvGraphicFramePr>
            <a:graphicFrameLocks/>
          </p:cNvGraphicFramePr>
          <p:nvPr>
            <p:extLst>
              <p:ext uri="{D42A27DB-BD31-4B8C-83A1-F6EECF244321}">
                <p14:modId xmlns:p14="http://schemas.microsoft.com/office/powerpoint/2010/main" val="6718988"/>
              </p:ext>
            </p:extLst>
          </p:nvPr>
        </p:nvGraphicFramePr>
        <p:xfrm>
          <a:off x="4788024" y="2276872"/>
          <a:ext cx="3998595" cy="2947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092820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2 Marcador de contenido"/>
          <p:cNvSpPr>
            <a:spLocks noGrp="1"/>
          </p:cNvSpPr>
          <p:nvPr>
            <p:ph type="subTitle" idx="1"/>
          </p:nvPr>
        </p:nvSpPr>
        <p:spPr>
          <a:xfrm>
            <a:off x="1760280" y="228600"/>
            <a:ext cx="6916176" cy="1112168"/>
          </a:xfrm>
          <a:noFill/>
          <a:extLst/>
        </p:spPr>
        <p:txBody>
          <a:bodyPr rtlCol="0">
            <a:normAutofit/>
          </a:bodyPr>
          <a:lstStyle/>
          <a:p>
            <a:pPr marL="457200" indent="-457200" eaLnBrk="1" fontAlgn="auto" hangingPunct="1">
              <a:spcAft>
                <a:spcPts val="0"/>
              </a:spcAft>
              <a:buClr>
                <a:schemeClr val="tx1">
                  <a:lumMod val="50000"/>
                  <a:lumOff val="50000"/>
                </a:schemeClr>
              </a:buClr>
              <a:buFontTx/>
              <a:buAutoNum type="arabicPeriod" startAt="5"/>
              <a:defRPr/>
            </a:pPr>
            <a:r>
              <a:rPr lang="es-EC" altLang="es-EC" sz="2000" dirty="0">
                <a:solidFill>
                  <a:schemeClr val="tx1">
                    <a:lumMod val="85000"/>
                  </a:schemeClr>
                </a:solidFill>
              </a:rPr>
              <a:t>¿Estima </a:t>
            </a:r>
            <a:r>
              <a:rPr lang="es-EC" altLang="es-EC" sz="2000" dirty="0" smtClean="0">
                <a:solidFill>
                  <a:schemeClr val="tx1">
                    <a:lumMod val="85000"/>
                  </a:schemeClr>
                </a:solidFill>
              </a:rPr>
              <a:t>conveniente </a:t>
            </a:r>
            <a:r>
              <a:rPr lang="es-EC" altLang="es-EC" sz="2000" dirty="0">
                <a:solidFill>
                  <a:schemeClr val="tx1">
                    <a:lumMod val="85000"/>
                  </a:schemeClr>
                </a:solidFill>
              </a:rPr>
              <a:t>que se reestructure e implemente        el proceso de comunicación y se diseñe una guía de comunicación naval a bordo de BESGUA?</a:t>
            </a:r>
          </a:p>
          <a:p>
            <a:pPr marL="457200" indent="-457200" algn="just" eaLnBrk="1" fontAlgn="auto" hangingPunct="1">
              <a:spcAft>
                <a:spcPts val="0"/>
              </a:spcAft>
              <a:buClr>
                <a:schemeClr val="tx1">
                  <a:lumMod val="50000"/>
                  <a:lumOff val="50000"/>
                </a:schemeClr>
              </a:buClr>
              <a:defRPr/>
            </a:pPr>
            <a:endParaRPr lang="en-US" altLang="es-EC" sz="2000" dirty="0" smtClean="0">
              <a:solidFill>
                <a:schemeClr val="tx1">
                  <a:lumMod val="85000"/>
                </a:schemeClr>
              </a:solidFill>
            </a:endParaRPr>
          </a:p>
        </p:txBody>
      </p:sp>
      <p:sp>
        <p:nvSpPr>
          <p:cNvPr id="39943"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4E669198-F4F3-4D81-B793-4575833F7B52}" type="slidenum">
              <a:rPr lang="es-ES" altLang="es-EC" sz="1400" smtClean="0">
                <a:solidFill>
                  <a:schemeClr val="tx1"/>
                </a:solidFill>
                <a:latin typeface="Arial" charset="0"/>
              </a:rPr>
              <a:pPr eaLnBrk="1" hangingPunct="1">
                <a:spcBef>
                  <a:spcPct val="0"/>
                </a:spcBef>
                <a:buClrTx/>
                <a:buFontTx/>
                <a:buNone/>
              </a:pPr>
              <a:t>19</a:t>
            </a:fld>
            <a:endParaRPr lang="es-ES" altLang="es-EC" sz="1400" smtClean="0">
              <a:solidFill>
                <a:schemeClr val="tx1"/>
              </a:solidFill>
              <a:latin typeface="Arial"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182296065"/>
              </p:ext>
            </p:extLst>
          </p:nvPr>
        </p:nvGraphicFramePr>
        <p:xfrm>
          <a:off x="1043608" y="2060848"/>
          <a:ext cx="3313113" cy="2882904"/>
        </p:xfrm>
        <a:graphic>
          <a:graphicData uri="http://schemas.openxmlformats.org/drawingml/2006/table">
            <a:tbl>
              <a:tblPr firstRow="1" firstCol="1" bandRow="1">
                <a:tableStyleId>{5C22544A-7EE6-4342-B048-85BDC9FD1C3A}</a:tableStyleId>
              </a:tblPr>
              <a:tblGrid>
                <a:gridCol w="1232787"/>
                <a:gridCol w="924589"/>
                <a:gridCol w="1155737"/>
              </a:tblGrid>
              <a:tr h="807668">
                <a:tc>
                  <a:txBody>
                    <a:bodyPr/>
                    <a:lstStyle/>
                    <a:p>
                      <a:pPr indent="252095" algn="ctr">
                        <a:lnSpc>
                          <a:spcPct val="200000"/>
                        </a:lnSpc>
                        <a:spcAft>
                          <a:spcPts val="0"/>
                        </a:spcAft>
                      </a:pPr>
                      <a:r>
                        <a:rPr lang="es-EC" sz="1200" dirty="0">
                          <a:solidFill>
                            <a:srgbClr val="000000"/>
                          </a:solidFill>
                          <a:effectLst/>
                          <a:latin typeface="Arial"/>
                          <a:ea typeface="Times New Roman"/>
                          <a:cs typeface="Arial"/>
                        </a:rPr>
                        <a:t>Alternativas</a:t>
                      </a:r>
                      <a:endParaRPr lang="es-EC" sz="1200" dirty="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a:solidFill>
                            <a:srgbClr val="000000"/>
                          </a:solidFill>
                          <a:effectLst/>
                          <a:latin typeface="Arial"/>
                          <a:ea typeface="Times New Roman"/>
                          <a:cs typeface="Arial"/>
                        </a:rPr>
                        <a:t>Porcentaje </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dirty="0">
                          <a:solidFill>
                            <a:srgbClr val="000000"/>
                          </a:solidFill>
                          <a:effectLst/>
                          <a:latin typeface="Arial"/>
                          <a:ea typeface="Times New Roman"/>
                          <a:cs typeface="Arial"/>
                        </a:rPr>
                        <a:t>Nro. De encuestados</a:t>
                      </a:r>
                      <a:endParaRPr lang="es-EC" sz="1200" dirty="0">
                        <a:solidFill>
                          <a:srgbClr val="000000"/>
                        </a:solidFill>
                        <a:effectLst/>
                        <a:latin typeface="Arial"/>
                        <a:ea typeface="Calibri"/>
                        <a:cs typeface="Times New Roman"/>
                      </a:endParaRPr>
                    </a:p>
                  </a:txBody>
                  <a:tcPr marL="38109" marR="38109" marT="38075" marB="38075"/>
                </a:tc>
              </a:tr>
              <a:tr h="516898">
                <a:tc>
                  <a:txBody>
                    <a:bodyPr/>
                    <a:lstStyle/>
                    <a:p>
                      <a:pPr indent="252095" algn="just">
                        <a:lnSpc>
                          <a:spcPct val="200000"/>
                        </a:lnSpc>
                        <a:spcAft>
                          <a:spcPts val="0"/>
                        </a:spcAft>
                      </a:pPr>
                      <a:r>
                        <a:rPr lang="es-EC" sz="1200">
                          <a:solidFill>
                            <a:srgbClr val="000000"/>
                          </a:solidFill>
                          <a:effectLst/>
                          <a:latin typeface="Arial"/>
                          <a:ea typeface="Times New Roman"/>
                          <a:cs typeface="Arial"/>
                        </a:rPr>
                        <a:t>SI</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a:solidFill>
                            <a:srgbClr val="000000"/>
                          </a:solidFill>
                          <a:effectLst/>
                          <a:latin typeface="Arial"/>
                          <a:ea typeface="Times New Roman"/>
                          <a:cs typeface="Arial"/>
                        </a:rPr>
                        <a:t>91 %</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a:solidFill>
                            <a:srgbClr val="000000"/>
                          </a:solidFill>
                          <a:effectLst/>
                          <a:latin typeface="Arial"/>
                          <a:ea typeface="Times New Roman"/>
                          <a:cs typeface="Arial"/>
                        </a:rPr>
                        <a:t>20</a:t>
                      </a:r>
                      <a:endParaRPr lang="es-EC" sz="1200">
                        <a:solidFill>
                          <a:srgbClr val="000000"/>
                        </a:solidFill>
                        <a:effectLst/>
                        <a:latin typeface="Arial"/>
                        <a:ea typeface="Calibri"/>
                        <a:cs typeface="Times New Roman"/>
                      </a:endParaRPr>
                    </a:p>
                  </a:txBody>
                  <a:tcPr marL="38109" marR="38109" marT="38075" marB="38075"/>
                </a:tc>
              </a:tr>
              <a:tr h="516898">
                <a:tc>
                  <a:txBody>
                    <a:bodyPr/>
                    <a:lstStyle/>
                    <a:p>
                      <a:pPr indent="252095" algn="just">
                        <a:lnSpc>
                          <a:spcPct val="200000"/>
                        </a:lnSpc>
                        <a:spcAft>
                          <a:spcPts val="0"/>
                        </a:spcAft>
                      </a:pPr>
                      <a:r>
                        <a:rPr lang="es-EC" sz="1200">
                          <a:solidFill>
                            <a:srgbClr val="000000"/>
                          </a:solidFill>
                          <a:effectLst/>
                          <a:latin typeface="Arial"/>
                          <a:ea typeface="Times New Roman"/>
                          <a:cs typeface="Arial"/>
                        </a:rPr>
                        <a:t>NO</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a:solidFill>
                            <a:srgbClr val="000000"/>
                          </a:solidFill>
                          <a:effectLst/>
                          <a:latin typeface="Arial"/>
                          <a:ea typeface="Times New Roman"/>
                          <a:cs typeface="Arial"/>
                        </a:rPr>
                        <a:t>5%</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a:solidFill>
                            <a:srgbClr val="000000"/>
                          </a:solidFill>
                          <a:effectLst/>
                          <a:latin typeface="Arial"/>
                          <a:ea typeface="Times New Roman"/>
                          <a:cs typeface="Arial"/>
                        </a:rPr>
                        <a:t>25</a:t>
                      </a:r>
                      <a:endParaRPr lang="es-EC" sz="1200">
                        <a:solidFill>
                          <a:srgbClr val="000000"/>
                        </a:solidFill>
                        <a:effectLst/>
                        <a:latin typeface="Arial"/>
                        <a:ea typeface="Calibri"/>
                        <a:cs typeface="Times New Roman"/>
                      </a:endParaRPr>
                    </a:p>
                  </a:txBody>
                  <a:tcPr marL="38109" marR="38109" marT="38075" marB="38075"/>
                </a:tc>
              </a:tr>
              <a:tr h="524540">
                <a:tc>
                  <a:txBody>
                    <a:bodyPr/>
                    <a:lstStyle/>
                    <a:p>
                      <a:pPr indent="252095" algn="just">
                        <a:lnSpc>
                          <a:spcPct val="200000"/>
                        </a:lnSpc>
                        <a:spcAft>
                          <a:spcPts val="0"/>
                        </a:spcAft>
                      </a:pPr>
                      <a:r>
                        <a:rPr lang="es-EC" sz="1200">
                          <a:solidFill>
                            <a:srgbClr val="000000"/>
                          </a:solidFill>
                          <a:effectLst/>
                          <a:latin typeface="Arial"/>
                          <a:ea typeface="Times New Roman"/>
                          <a:cs typeface="Arial"/>
                        </a:rPr>
                        <a:t>A VECES</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a:solidFill>
                            <a:srgbClr val="000000"/>
                          </a:solidFill>
                          <a:effectLst/>
                          <a:latin typeface="Arial"/>
                          <a:ea typeface="Times New Roman"/>
                          <a:cs typeface="Arial"/>
                        </a:rPr>
                        <a:t>4 %</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a:solidFill>
                            <a:srgbClr val="000000"/>
                          </a:solidFill>
                          <a:effectLst/>
                          <a:latin typeface="Arial"/>
                          <a:ea typeface="Times New Roman"/>
                          <a:cs typeface="Arial"/>
                        </a:rPr>
                        <a:t>5</a:t>
                      </a:r>
                      <a:endParaRPr lang="es-EC" sz="1200">
                        <a:solidFill>
                          <a:srgbClr val="000000"/>
                        </a:solidFill>
                        <a:effectLst/>
                        <a:latin typeface="Arial"/>
                        <a:ea typeface="Calibri"/>
                        <a:cs typeface="Times New Roman"/>
                      </a:endParaRPr>
                    </a:p>
                  </a:txBody>
                  <a:tcPr marL="38109" marR="38109" marT="38075" marB="38075"/>
                </a:tc>
              </a:tr>
              <a:tr h="516898">
                <a:tc>
                  <a:txBody>
                    <a:bodyPr/>
                    <a:lstStyle/>
                    <a:p>
                      <a:pPr indent="252095" algn="just">
                        <a:lnSpc>
                          <a:spcPct val="200000"/>
                        </a:lnSpc>
                        <a:spcAft>
                          <a:spcPts val="0"/>
                        </a:spcAft>
                      </a:pPr>
                      <a:r>
                        <a:rPr lang="es-EC" sz="1200" b="1">
                          <a:solidFill>
                            <a:srgbClr val="000000"/>
                          </a:solidFill>
                          <a:effectLst/>
                          <a:latin typeface="Arial"/>
                          <a:ea typeface="Times New Roman"/>
                          <a:cs typeface="Arial"/>
                        </a:rPr>
                        <a:t>Total</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b="1">
                          <a:solidFill>
                            <a:srgbClr val="000000"/>
                          </a:solidFill>
                          <a:effectLst/>
                          <a:latin typeface="Arial"/>
                          <a:ea typeface="Times New Roman"/>
                          <a:cs typeface="Arial"/>
                        </a:rPr>
                        <a:t>100 %</a:t>
                      </a:r>
                      <a:endParaRPr lang="es-EC" sz="1200">
                        <a:solidFill>
                          <a:srgbClr val="000000"/>
                        </a:solidFill>
                        <a:effectLst/>
                        <a:latin typeface="Arial"/>
                        <a:ea typeface="Calibri"/>
                        <a:cs typeface="Times New Roman"/>
                      </a:endParaRPr>
                    </a:p>
                  </a:txBody>
                  <a:tcPr marL="38109" marR="38109" marT="38075" marB="38075" anchor="ctr"/>
                </a:tc>
                <a:tc>
                  <a:txBody>
                    <a:bodyPr/>
                    <a:lstStyle/>
                    <a:p>
                      <a:pPr indent="252095" algn="ctr">
                        <a:lnSpc>
                          <a:spcPct val="200000"/>
                        </a:lnSpc>
                        <a:spcAft>
                          <a:spcPts val="0"/>
                        </a:spcAft>
                      </a:pPr>
                      <a:r>
                        <a:rPr lang="es-EC" sz="1200" b="1" dirty="0">
                          <a:solidFill>
                            <a:srgbClr val="000000"/>
                          </a:solidFill>
                          <a:effectLst/>
                          <a:latin typeface="Arial"/>
                          <a:ea typeface="Times New Roman"/>
                          <a:cs typeface="Arial"/>
                        </a:rPr>
                        <a:t>50</a:t>
                      </a:r>
                      <a:endParaRPr lang="es-EC" sz="1200" dirty="0">
                        <a:solidFill>
                          <a:srgbClr val="000000"/>
                        </a:solidFill>
                        <a:effectLst/>
                        <a:latin typeface="Arial"/>
                        <a:ea typeface="Calibri"/>
                        <a:cs typeface="Times New Roman"/>
                      </a:endParaRPr>
                    </a:p>
                  </a:txBody>
                  <a:tcPr marL="38109" marR="38109" marT="38075" marB="38075"/>
                </a:tc>
              </a:tr>
            </a:tbl>
          </a:graphicData>
        </a:graphic>
      </p:graphicFrame>
      <p:graphicFrame>
        <p:nvGraphicFramePr>
          <p:cNvPr id="9" name="8 Gráfico"/>
          <p:cNvGraphicFramePr>
            <a:graphicFrameLocks/>
          </p:cNvGraphicFramePr>
          <p:nvPr>
            <p:extLst>
              <p:ext uri="{D42A27DB-BD31-4B8C-83A1-F6EECF244321}">
                <p14:modId xmlns:p14="http://schemas.microsoft.com/office/powerpoint/2010/main" val="749103866"/>
              </p:ext>
            </p:extLst>
          </p:nvPr>
        </p:nvGraphicFramePr>
        <p:xfrm>
          <a:off x="4644008" y="2060848"/>
          <a:ext cx="3970784" cy="2862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18929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16200000">
            <a:off x="1998506" y="2040662"/>
            <a:ext cx="91821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8" name="7 Rectángulo"/>
          <p:cNvSpPr/>
          <p:nvPr/>
        </p:nvSpPr>
        <p:spPr>
          <a:xfrm>
            <a:off x="2195736" y="1484784"/>
            <a:ext cx="5819696"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a:solidFill>
                <a:prstClr val="white"/>
              </a:solidFill>
            </a:endParaRPr>
          </a:p>
        </p:txBody>
      </p:sp>
      <p:sp>
        <p:nvSpPr>
          <p:cNvPr id="11" name="10 Rectángulo"/>
          <p:cNvSpPr/>
          <p:nvPr/>
        </p:nvSpPr>
        <p:spPr>
          <a:xfrm>
            <a:off x="2439883" y="2060848"/>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2" name="9 Imagen" descr="punto.png"/>
          <p:cNvPicPr>
            <a:picLocks noChangeAspect="1"/>
          </p:cNvPicPr>
          <p:nvPr/>
        </p:nvPicPr>
        <p:blipFill>
          <a:blip r:embed="rId2" cstate="print"/>
          <a:srcRect l="19511" t="10860" r="15701" b="12122"/>
          <a:stretch>
            <a:fillRect/>
          </a:stretch>
        </p:blipFill>
        <p:spPr bwMode="auto">
          <a:xfrm>
            <a:off x="2228146" y="1700808"/>
            <a:ext cx="422275" cy="504825"/>
          </a:xfrm>
          <a:prstGeom prst="rect">
            <a:avLst/>
          </a:prstGeom>
          <a:noFill/>
          <a:ln w="9525">
            <a:noFill/>
            <a:miter lim="800000"/>
            <a:headEnd/>
            <a:tailEnd/>
          </a:ln>
        </p:spPr>
      </p:pic>
      <p:sp>
        <p:nvSpPr>
          <p:cNvPr id="13" name="12 CuadroTexto"/>
          <p:cNvSpPr txBox="1"/>
          <p:nvPr/>
        </p:nvSpPr>
        <p:spPr>
          <a:xfrm>
            <a:off x="2626915" y="1628799"/>
            <a:ext cx="1508288"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Introducción</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4" name="13 Rectángulo"/>
          <p:cNvSpPr/>
          <p:nvPr/>
        </p:nvSpPr>
        <p:spPr>
          <a:xfrm rot="16200000">
            <a:off x="2066132" y="2635133"/>
            <a:ext cx="774195" cy="5766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5" name="14 Rectángulo"/>
          <p:cNvSpPr/>
          <p:nvPr/>
        </p:nvSpPr>
        <p:spPr>
          <a:xfrm>
            <a:off x="2439883" y="2685307"/>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6" name="16 Imagen" descr="punto.png"/>
          <p:cNvPicPr>
            <a:picLocks noChangeAspect="1"/>
          </p:cNvPicPr>
          <p:nvPr/>
        </p:nvPicPr>
        <p:blipFill>
          <a:blip r:embed="rId2" cstate="print"/>
          <a:srcRect l="19511" t="10860" r="15701" b="12122"/>
          <a:stretch>
            <a:fillRect/>
          </a:stretch>
        </p:blipFill>
        <p:spPr bwMode="auto">
          <a:xfrm>
            <a:off x="2228146" y="2352567"/>
            <a:ext cx="422275" cy="504825"/>
          </a:xfrm>
          <a:prstGeom prst="rect">
            <a:avLst/>
          </a:prstGeom>
          <a:noFill/>
          <a:ln w="9525">
            <a:noFill/>
            <a:miter lim="800000"/>
            <a:headEnd/>
            <a:tailEnd/>
          </a:ln>
        </p:spPr>
      </p:pic>
      <p:sp>
        <p:nvSpPr>
          <p:cNvPr id="17" name="16 CuadroTexto"/>
          <p:cNvSpPr txBox="1"/>
          <p:nvPr/>
        </p:nvSpPr>
        <p:spPr>
          <a:xfrm>
            <a:off x="2621855" y="2243030"/>
            <a:ext cx="1186982"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Objetivos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8" name="17 Rectángulo"/>
          <p:cNvSpPr/>
          <p:nvPr/>
        </p:nvSpPr>
        <p:spPr>
          <a:xfrm rot="16200000" flipV="1">
            <a:off x="2221611" y="3184380"/>
            <a:ext cx="44352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9" name="18 Rectángulo"/>
          <p:cNvSpPr/>
          <p:nvPr/>
        </p:nvSpPr>
        <p:spPr>
          <a:xfrm flipV="1">
            <a:off x="2398807" y="3239265"/>
            <a:ext cx="561662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pic>
        <p:nvPicPr>
          <p:cNvPr id="20" name="20 Imagen" descr="punto.png"/>
          <p:cNvPicPr>
            <a:picLocks noChangeAspect="1"/>
          </p:cNvPicPr>
          <p:nvPr/>
        </p:nvPicPr>
        <p:blipFill>
          <a:blip r:embed="rId2" cstate="print"/>
          <a:srcRect l="19511" t="10860" r="15701" b="12122"/>
          <a:stretch>
            <a:fillRect/>
          </a:stretch>
        </p:blipFill>
        <p:spPr bwMode="auto">
          <a:xfrm>
            <a:off x="2228146" y="2924944"/>
            <a:ext cx="422275" cy="504825"/>
          </a:xfrm>
          <a:prstGeom prst="rect">
            <a:avLst/>
          </a:prstGeom>
          <a:noFill/>
          <a:ln w="9525">
            <a:noFill/>
            <a:miter lim="800000"/>
            <a:headEnd/>
            <a:tailEnd/>
          </a:ln>
        </p:spPr>
      </p:pic>
      <p:sp>
        <p:nvSpPr>
          <p:cNvPr id="21" name="20 CuadroTexto"/>
          <p:cNvSpPr txBox="1"/>
          <p:nvPr/>
        </p:nvSpPr>
        <p:spPr>
          <a:xfrm>
            <a:off x="2650761" y="2780927"/>
            <a:ext cx="277799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Fundamentación Teórica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2" name="21 Rectángulo"/>
          <p:cNvSpPr/>
          <p:nvPr/>
        </p:nvSpPr>
        <p:spPr>
          <a:xfrm>
            <a:off x="2615098" y="3933056"/>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4" name="23 CuadroTexto"/>
          <p:cNvSpPr txBox="1"/>
          <p:nvPr/>
        </p:nvSpPr>
        <p:spPr>
          <a:xfrm>
            <a:off x="2620796" y="3284984"/>
            <a:ext cx="5394636" cy="400105"/>
          </a:xfrm>
          <a:prstGeom prst="rect">
            <a:avLst/>
          </a:prstGeom>
          <a:noFill/>
        </p:spPr>
        <p:txBody>
          <a:bodyPr wrap="squar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Metodología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6" name="25 Rectángulo"/>
          <p:cNvSpPr/>
          <p:nvPr/>
        </p:nvSpPr>
        <p:spPr>
          <a:xfrm>
            <a:off x="2615098" y="4509120"/>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8" name="27 CuadroTexto"/>
          <p:cNvSpPr txBox="1"/>
          <p:nvPr/>
        </p:nvSpPr>
        <p:spPr>
          <a:xfrm>
            <a:off x="2659471" y="4077072"/>
            <a:ext cx="1259053"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Propuesta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9" name="28 Rectángulo"/>
          <p:cNvSpPr/>
          <p:nvPr/>
        </p:nvSpPr>
        <p:spPr>
          <a:xfrm>
            <a:off x="2615097" y="5058126"/>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31" name="30 CuadroTexto"/>
          <p:cNvSpPr txBox="1"/>
          <p:nvPr/>
        </p:nvSpPr>
        <p:spPr>
          <a:xfrm>
            <a:off x="2656859" y="4653135"/>
            <a:ext cx="155522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Conclusiones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grpSp>
        <p:nvGrpSpPr>
          <p:cNvPr id="2" name="14 Grupo"/>
          <p:cNvGrpSpPr/>
          <p:nvPr/>
        </p:nvGrpSpPr>
        <p:grpSpPr>
          <a:xfrm>
            <a:off x="4211960" y="168536"/>
            <a:ext cx="2880320" cy="524160"/>
            <a:chOff x="0" y="4053"/>
            <a:chExt cx="6286544" cy="524160"/>
          </a:xfrm>
          <a:scene3d>
            <a:camera prst="orthographicFront"/>
            <a:lightRig rig="threePt" dir="t">
              <a:rot lat="0" lon="0" rev="7500000"/>
            </a:lightRig>
          </a:scene3d>
        </p:grpSpPr>
        <p:sp>
          <p:nvSpPr>
            <p:cNvPr id="40" name="39 Rectángulo redondeado"/>
            <p:cNvSpPr/>
            <p:nvPr/>
          </p:nvSpPr>
          <p:spPr>
            <a:xfrm>
              <a:off x="0" y="4053"/>
              <a:ext cx="6286544" cy="52416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40 Rectángulo"/>
            <p:cNvSpPr/>
            <p:nvPr/>
          </p:nvSpPr>
          <p:spPr>
            <a:xfrm>
              <a:off x="25587" y="29640"/>
              <a:ext cx="6235370" cy="472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55">
                <a:lnSpc>
                  <a:spcPct val="90000"/>
                </a:lnSpc>
                <a:spcBef>
                  <a:spcPct val="0"/>
                </a:spcBef>
                <a:spcAft>
                  <a:spcPct val="35000"/>
                </a:spcAft>
              </a:pPr>
              <a:r>
                <a:rPr lang="es-ES" sz="2000" b="1" dirty="0" smtClean="0">
                  <a:latin typeface="Verdana" pitchFamily="34" charset="0"/>
                  <a:ea typeface="Arial Unicode MS" pitchFamily="34" charset="-128"/>
                  <a:cs typeface="Arial Unicode MS" pitchFamily="34" charset="-128"/>
                </a:rPr>
                <a:t>AGENDA</a:t>
              </a:r>
              <a:endParaRPr lang="es-ES" sz="2000" b="1" dirty="0">
                <a:latin typeface="Verdana" pitchFamily="34" charset="0"/>
                <a:ea typeface="Arial Unicode MS" pitchFamily="34" charset="-128"/>
                <a:cs typeface="Arial Unicode MS" pitchFamily="34" charset="-128"/>
              </a:endParaRPr>
            </a:p>
          </p:txBody>
        </p:sp>
      </p:grpSp>
      <p:sp>
        <p:nvSpPr>
          <p:cNvPr id="42" name="41 Rectángulo"/>
          <p:cNvSpPr/>
          <p:nvPr/>
        </p:nvSpPr>
        <p:spPr>
          <a:xfrm>
            <a:off x="2615097" y="5661248"/>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43" name="42 CuadroTexto"/>
          <p:cNvSpPr txBox="1"/>
          <p:nvPr/>
        </p:nvSpPr>
        <p:spPr>
          <a:xfrm>
            <a:off x="2656859" y="5229199"/>
            <a:ext cx="2161415"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Recomendaciones.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5" name="24 Flecha a la derecha con bandas"/>
          <p:cNvSpPr/>
          <p:nvPr/>
        </p:nvSpPr>
        <p:spPr>
          <a:xfrm>
            <a:off x="1511720" y="1700808"/>
            <a:ext cx="540000" cy="468000"/>
          </a:xfrm>
          <a:prstGeom prst="stripedRightArrow">
            <a:avLst/>
          </a:prstGeom>
          <a:solidFill>
            <a:srgbClr val="C00000"/>
          </a:solidFill>
          <a:ln/>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CL">
              <a:solidFill>
                <a:srgbClr val="FFFFFF"/>
              </a:solidFill>
            </a:endParaRPr>
          </a:p>
        </p:txBody>
      </p:sp>
      <p:pic>
        <p:nvPicPr>
          <p:cNvPr id="45" name="20 Imagen" descr="punto.png"/>
          <p:cNvPicPr>
            <a:picLocks noChangeAspect="1"/>
          </p:cNvPicPr>
          <p:nvPr/>
        </p:nvPicPr>
        <p:blipFill>
          <a:blip r:embed="rId2" cstate="print"/>
          <a:srcRect l="19511" t="10860" r="15701" b="12122"/>
          <a:stretch>
            <a:fillRect/>
          </a:stretch>
        </p:blipFill>
        <p:spPr bwMode="auto">
          <a:xfrm>
            <a:off x="2233718" y="3573016"/>
            <a:ext cx="422275" cy="504825"/>
          </a:xfrm>
          <a:prstGeom prst="rect">
            <a:avLst/>
          </a:prstGeom>
          <a:noFill/>
          <a:ln w="9525">
            <a:noFill/>
            <a:miter lim="800000"/>
            <a:headEnd/>
            <a:tailEnd/>
          </a:ln>
        </p:spPr>
      </p:pic>
      <p:pic>
        <p:nvPicPr>
          <p:cNvPr id="46" name="20 Imagen" descr="punto.png"/>
          <p:cNvPicPr>
            <a:picLocks noChangeAspect="1"/>
          </p:cNvPicPr>
          <p:nvPr/>
        </p:nvPicPr>
        <p:blipFill>
          <a:blip r:embed="rId2" cstate="print"/>
          <a:srcRect l="19511" t="10860" r="15701" b="12122"/>
          <a:stretch>
            <a:fillRect/>
          </a:stretch>
        </p:blipFill>
        <p:spPr bwMode="auto">
          <a:xfrm>
            <a:off x="2233718" y="4148311"/>
            <a:ext cx="422275" cy="504825"/>
          </a:xfrm>
          <a:prstGeom prst="rect">
            <a:avLst/>
          </a:prstGeom>
          <a:noFill/>
          <a:ln w="9525">
            <a:noFill/>
            <a:miter lim="800000"/>
            <a:headEnd/>
            <a:tailEnd/>
          </a:ln>
        </p:spPr>
      </p:pic>
      <p:pic>
        <p:nvPicPr>
          <p:cNvPr id="49" name="20 Imagen" descr="punto.png"/>
          <p:cNvPicPr>
            <a:picLocks noChangeAspect="1"/>
          </p:cNvPicPr>
          <p:nvPr/>
        </p:nvPicPr>
        <p:blipFill>
          <a:blip r:embed="rId2" cstate="print"/>
          <a:srcRect l="19511" t="10860" r="15701" b="12122"/>
          <a:stretch>
            <a:fillRect/>
          </a:stretch>
        </p:blipFill>
        <p:spPr bwMode="auto">
          <a:xfrm>
            <a:off x="2239802" y="4697317"/>
            <a:ext cx="422275" cy="504825"/>
          </a:xfrm>
          <a:prstGeom prst="rect">
            <a:avLst/>
          </a:prstGeom>
          <a:noFill/>
          <a:ln w="9525">
            <a:noFill/>
            <a:miter lim="800000"/>
            <a:headEnd/>
            <a:tailEnd/>
          </a:ln>
        </p:spPr>
      </p:pic>
      <p:pic>
        <p:nvPicPr>
          <p:cNvPr id="50" name="20 Imagen" descr="punto.png"/>
          <p:cNvPicPr>
            <a:picLocks noChangeAspect="1"/>
          </p:cNvPicPr>
          <p:nvPr/>
        </p:nvPicPr>
        <p:blipFill>
          <a:blip r:embed="rId2" cstate="print"/>
          <a:srcRect l="19511" t="10860" r="15701" b="12122"/>
          <a:stretch>
            <a:fillRect/>
          </a:stretch>
        </p:blipFill>
        <p:spPr bwMode="auto">
          <a:xfrm>
            <a:off x="2233718" y="5300439"/>
            <a:ext cx="422275" cy="504825"/>
          </a:xfrm>
          <a:prstGeom prst="rect">
            <a:avLst/>
          </a:prstGeom>
          <a:noFill/>
          <a:ln w="9525">
            <a:noFill/>
            <a:miter lim="800000"/>
            <a:headEnd/>
            <a:tailEnd/>
          </a:ln>
        </p:spPr>
      </p:pic>
      <p:sp>
        <p:nvSpPr>
          <p:cNvPr id="5" name="4 Título"/>
          <p:cNvSpPr>
            <a:spLocks noGrp="1"/>
          </p:cNvSpPr>
          <p:nvPr>
            <p:ph type="ctrTitle"/>
          </p:nvPr>
        </p:nvSpPr>
        <p:spPr/>
        <p:txBody>
          <a:bodyPr/>
          <a:lstStyle/>
          <a:p>
            <a:endParaRPr lang="es-EC"/>
          </a:p>
        </p:txBody>
      </p:sp>
      <p:sp>
        <p:nvSpPr>
          <p:cNvPr id="7" name="6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3454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16200000">
            <a:off x="1435395" y="2184678"/>
            <a:ext cx="91821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8" name="7 Rectángulo"/>
          <p:cNvSpPr/>
          <p:nvPr/>
        </p:nvSpPr>
        <p:spPr>
          <a:xfrm>
            <a:off x="1632625" y="1628800"/>
            <a:ext cx="5819696"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a:solidFill>
                <a:prstClr val="white"/>
              </a:solidFill>
            </a:endParaRPr>
          </a:p>
        </p:txBody>
      </p:sp>
      <p:sp>
        <p:nvSpPr>
          <p:cNvPr id="11" name="10 Rectángulo"/>
          <p:cNvSpPr/>
          <p:nvPr/>
        </p:nvSpPr>
        <p:spPr>
          <a:xfrm>
            <a:off x="1876772" y="2204864"/>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2" name="9 Imagen" descr="punto.png"/>
          <p:cNvPicPr>
            <a:picLocks noChangeAspect="1"/>
          </p:cNvPicPr>
          <p:nvPr/>
        </p:nvPicPr>
        <p:blipFill>
          <a:blip r:embed="rId2" cstate="print"/>
          <a:srcRect l="19511" t="10860" r="15701" b="12122"/>
          <a:stretch>
            <a:fillRect/>
          </a:stretch>
        </p:blipFill>
        <p:spPr bwMode="auto">
          <a:xfrm>
            <a:off x="1665035" y="1844824"/>
            <a:ext cx="422275" cy="504825"/>
          </a:xfrm>
          <a:prstGeom prst="rect">
            <a:avLst/>
          </a:prstGeom>
          <a:noFill/>
          <a:ln w="9525">
            <a:noFill/>
            <a:miter lim="800000"/>
            <a:headEnd/>
            <a:tailEnd/>
          </a:ln>
        </p:spPr>
      </p:pic>
      <p:sp>
        <p:nvSpPr>
          <p:cNvPr id="13" name="12 CuadroTexto"/>
          <p:cNvSpPr txBox="1"/>
          <p:nvPr/>
        </p:nvSpPr>
        <p:spPr>
          <a:xfrm>
            <a:off x="2063804" y="1772815"/>
            <a:ext cx="1508288"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Introducción</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4" name="13 Rectángulo"/>
          <p:cNvSpPr/>
          <p:nvPr/>
        </p:nvSpPr>
        <p:spPr>
          <a:xfrm rot="16200000">
            <a:off x="1503021" y="2779149"/>
            <a:ext cx="774195" cy="5766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5" name="14 Rectángulo"/>
          <p:cNvSpPr/>
          <p:nvPr/>
        </p:nvSpPr>
        <p:spPr>
          <a:xfrm>
            <a:off x="1876772" y="2829323"/>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6" name="16 Imagen" descr="punto.png"/>
          <p:cNvPicPr>
            <a:picLocks noChangeAspect="1"/>
          </p:cNvPicPr>
          <p:nvPr/>
        </p:nvPicPr>
        <p:blipFill>
          <a:blip r:embed="rId2" cstate="print"/>
          <a:srcRect l="19511" t="10860" r="15701" b="12122"/>
          <a:stretch>
            <a:fillRect/>
          </a:stretch>
        </p:blipFill>
        <p:spPr bwMode="auto">
          <a:xfrm>
            <a:off x="1665035" y="2496583"/>
            <a:ext cx="422275" cy="504825"/>
          </a:xfrm>
          <a:prstGeom prst="rect">
            <a:avLst/>
          </a:prstGeom>
          <a:noFill/>
          <a:ln w="9525">
            <a:noFill/>
            <a:miter lim="800000"/>
            <a:headEnd/>
            <a:tailEnd/>
          </a:ln>
        </p:spPr>
      </p:pic>
      <p:sp>
        <p:nvSpPr>
          <p:cNvPr id="17" name="16 CuadroTexto"/>
          <p:cNvSpPr txBox="1"/>
          <p:nvPr/>
        </p:nvSpPr>
        <p:spPr>
          <a:xfrm>
            <a:off x="2058744" y="2387046"/>
            <a:ext cx="1186982"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Objetivos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8" name="17 Rectángulo"/>
          <p:cNvSpPr/>
          <p:nvPr/>
        </p:nvSpPr>
        <p:spPr>
          <a:xfrm rot="16200000" flipV="1">
            <a:off x="1658500" y="3328396"/>
            <a:ext cx="44352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9" name="18 Rectángulo"/>
          <p:cNvSpPr/>
          <p:nvPr/>
        </p:nvSpPr>
        <p:spPr>
          <a:xfrm flipV="1">
            <a:off x="1835696" y="3383281"/>
            <a:ext cx="561662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pic>
        <p:nvPicPr>
          <p:cNvPr id="20" name="20 Imagen" descr="punto.png"/>
          <p:cNvPicPr>
            <a:picLocks noChangeAspect="1"/>
          </p:cNvPicPr>
          <p:nvPr/>
        </p:nvPicPr>
        <p:blipFill>
          <a:blip r:embed="rId2" cstate="print"/>
          <a:srcRect l="19511" t="10860" r="15701" b="12122"/>
          <a:stretch>
            <a:fillRect/>
          </a:stretch>
        </p:blipFill>
        <p:spPr bwMode="auto">
          <a:xfrm>
            <a:off x="1665035" y="3068960"/>
            <a:ext cx="422275" cy="504825"/>
          </a:xfrm>
          <a:prstGeom prst="rect">
            <a:avLst/>
          </a:prstGeom>
          <a:noFill/>
          <a:ln w="9525">
            <a:noFill/>
            <a:miter lim="800000"/>
            <a:headEnd/>
            <a:tailEnd/>
          </a:ln>
        </p:spPr>
      </p:pic>
      <p:sp>
        <p:nvSpPr>
          <p:cNvPr id="21" name="20 CuadroTexto"/>
          <p:cNvSpPr txBox="1"/>
          <p:nvPr/>
        </p:nvSpPr>
        <p:spPr>
          <a:xfrm>
            <a:off x="2087650" y="2924943"/>
            <a:ext cx="277799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Fundamentación Teórica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2" name="21 Rectángulo"/>
          <p:cNvSpPr/>
          <p:nvPr/>
        </p:nvSpPr>
        <p:spPr>
          <a:xfrm>
            <a:off x="2051987" y="4077072"/>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4" name="23 CuadroTexto"/>
          <p:cNvSpPr txBox="1"/>
          <p:nvPr/>
        </p:nvSpPr>
        <p:spPr>
          <a:xfrm>
            <a:off x="2057685" y="3429000"/>
            <a:ext cx="5394636" cy="400105"/>
          </a:xfrm>
          <a:prstGeom prst="rect">
            <a:avLst/>
          </a:prstGeom>
          <a:noFill/>
        </p:spPr>
        <p:txBody>
          <a:bodyPr wrap="squar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Metodología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6" name="25 Rectángulo"/>
          <p:cNvSpPr/>
          <p:nvPr/>
        </p:nvSpPr>
        <p:spPr>
          <a:xfrm>
            <a:off x="2051987" y="4653136"/>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8" name="27 CuadroTexto"/>
          <p:cNvSpPr txBox="1"/>
          <p:nvPr/>
        </p:nvSpPr>
        <p:spPr>
          <a:xfrm>
            <a:off x="2096360" y="4221088"/>
            <a:ext cx="1259053"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Propuesta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9" name="28 Rectángulo"/>
          <p:cNvSpPr/>
          <p:nvPr/>
        </p:nvSpPr>
        <p:spPr>
          <a:xfrm>
            <a:off x="2051986" y="5202142"/>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31" name="30 CuadroTexto"/>
          <p:cNvSpPr txBox="1"/>
          <p:nvPr/>
        </p:nvSpPr>
        <p:spPr>
          <a:xfrm>
            <a:off x="2093748" y="4797151"/>
            <a:ext cx="155522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Conclusiones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grpSp>
        <p:nvGrpSpPr>
          <p:cNvPr id="2" name="14 Grupo"/>
          <p:cNvGrpSpPr/>
          <p:nvPr/>
        </p:nvGrpSpPr>
        <p:grpSpPr>
          <a:xfrm>
            <a:off x="3347865" y="260648"/>
            <a:ext cx="2880320" cy="524160"/>
            <a:chOff x="0" y="4053"/>
            <a:chExt cx="6286544" cy="524160"/>
          </a:xfrm>
          <a:scene3d>
            <a:camera prst="orthographicFront"/>
            <a:lightRig rig="threePt" dir="t">
              <a:rot lat="0" lon="0" rev="7500000"/>
            </a:lightRig>
          </a:scene3d>
        </p:grpSpPr>
        <p:sp>
          <p:nvSpPr>
            <p:cNvPr id="40" name="39 Rectángulo redondeado"/>
            <p:cNvSpPr/>
            <p:nvPr/>
          </p:nvSpPr>
          <p:spPr>
            <a:xfrm>
              <a:off x="0" y="4053"/>
              <a:ext cx="6286544" cy="52416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40 Rectángulo"/>
            <p:cNvSpPr/>
            <p:nvPr/>
          </p:nvSpPr>
          <p:spPr>
            <a:xfrm>
              <a:off x="25587" y="29640"/>
              <a:ext cx="6235370" cy="472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55">
                <a:lnSpc>
                  <a:spcPct val="90000"/>
                </a:lnSpc>
                <a:spcBef>
                  <a:spcPct val="0"/>
                </a:spcBef>
                <a:spcAft>
                  <a:spcPct val="35000"/>
                </a:spcAft>
              </a:pPr>
              <a:r>
                <a:rPr lang="es-ES" sz="2000" b="1" dirty="0" smtClean="0">
                  <a:latin typeface="Verdana" pitchFamily="34" charset="0"/>
                  <a:ea typeface="Arial Unicode MS" pitchFamily="34" charset="-128"/>
                  <a:cs typeface="Arial Unicode MS" pitchFamily="34" charset="-128"/>
                </a:rPr>
                <a:t>AGENDA</a:t>
              </a:r>
              <a:endParaRPr lang="es-ES" sz="2000" b="1" dirty="0">
                <a:latin typeface="Verdana" pitchFamily="34" charset="0"/>
                <a:ea typeface="Arial Unicode MS" pitchFamily="34" charset="-128"/>
                <a:cs typeface="Arial Unicode MS" pitchFamily="34" charset="-128"/>
              </a:endParaRPr>
            </a:p>
          </p:txBody>
        </p:sp>
      </p:grpSp>
      <p:sp>
        <p:nvSpPr>
          <p:cNvPr id="42" name="41 Rectángulo"/>
          <p:cNvSpPr/>
          <p:nvPr/>
        </p:nvSpPr>
        <p:spPr>
          <a:xfrm>
            <a:off x="2051986" y="5805264"/>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43" name="42 CuadroTexto"/>
          <p:cNvSpPr txBox="1"/>
          <p:nvPr/>
        </p:nvSpPr>
        <p:spPr>
          <a:xfrm>
            <a:off x="2093748" y="5373215"/>
            <a:ext cx="2161415"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Recomendaciones.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5" name="24 Flecha a la derecha con bandas"/>
          <p:cNvSpPr/>
          <p:nvPr/>
        </p:nvSpPr>
        <p:spPr>
          <a:xfrm>
            <a:off x="971600" y="4329152"/>
            <a:ext cx="540000" cy="468000"/>
          </a:xfrm>
          <a:prstGeom prst="stripedRightArrow">
            <a:avLst/>
          </a:prstGeom>
          <a:solidFill>
            <a:srgbClr val="C00000"/>
          </a:solidFill>
          <a:ln/>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CL">
              <a:solidFill>
                <a:srgbClr val="FFFFFF"/>
              </a:solidFill>
            </a:endParaRPr>
          </a:p>
        </p:txBody>
      </p:sp>
      <p:pic>
        <p:nvPicPr>
          <p:cNvPr id="45" name="20 Imagen" descr="punto.png"/>
          <p:cNvPicPr>
            <a:picLocks noChangeAspect="1"/>
          </p:cNvPicPr>
          <p:nvPr/>
        </p:nvPicPr>
        <p:blipFill>
          <a:blip r:embed="rId2" cstate="print"/>
          <a:srcRect l="19511" t="10860" r="15701" b="12122"/>
          <a:stretch>
            <a:fillRect/>
          </a:stretch>
        </p:blipFill>
        <p:spPr bwMode="auto">
          <a:xfrm>
            <a:off x="1670607" y="3717032"/>
            <a:ext cx="422275" cy="504825"/>
          </a:xfrm>
          <a:prstGeom prst="rect">
            <a:avLst/>
          </a:prstGeom>
          <a:noFill/>
          <a:ln w="9525">
            <a:noFill/>
            <a:miter lim="800000"/>
            <a:headEnd/>
            <a:tailEnd/>
          </a:ln>
        </p:spPr>
      </p:pic>
      <p:pic>
        <p:nvPicPr>
          <p:cNvPr id="46" name="20 Imagen" descr="punto.png"/>
          <p:cNvPicPr>
            <a:picLocks noChangeAspect="1"/>
          </p:cNvPicPr>
          <p:nvPr/>
        </p:nvPicPr>
        <p:blipFill>
          <a:blip r:embed="rId2" cstate="print"/>
          <a:srcRect l="19511" t="10860" r="15701" b="12122"/>
          <a:stretch>
            <a:fillRect/>
          </a:stretch>
        </p:blipFill>
        <p:spPr bwMode="auto">
          <a:xfrm>
            <a:off x="1670607" y="4292327"/>
            <a:ext cx="422275" cy="504825"/>
          </a:xfrm>
          <a:prstGeom prst="rect">
            <a:avLst/>
          </a:prstGeom>
          <a:noFill/>
          <a:ln w="9525">
            <a:noFill/>
            <a:miter lim="800000"/>
            <a:headEnd/>
            <a:tailEnd/>
          </a:ln>
        </p:spPr>
      </p:pic>
      <p:pic>
        <p:nvPicPr>
          <p:cNvPr id="49" name="20 Imagen" descr="punto.png"/>
          <p:cNvPicPr>
            <a:picLocks noChangeAspect="1"/>
          </p:cNvPicPr>
          <p:nvPr/>
        </p:nvPicPr>
        <p:blipFill>
          <a:blip r:embed="rId2" cstate="print"/>
          <a:srcRect l="19511" t="10860" r="15701" b="12122"/>
          <a:stretch>
            <a:fillRect/>
          </a:stretch>
        </p:blipFill>
        <p:spPr bwMode="auto">
          <a:xfrm>
            <a:off x="1676691" y="4841333"/>
            <a:ext cx="422275" cy="504825"/>
          </a:xfrm>
          <a:prstGeom prst="rect">
            <a:avLst/>
          </a:prstGeom>
          <a:noFill/>
          <a:ln w="9525">
            <a:noFill/>
            <a:miter lim="800000"/>
            <a:headEnd/>
            <a:tailEnd/>
          </a:ln>
        </p:spPr>
      </p:pic>
      <p:pic>
        <p:nvPicPr>
          <p:cNvPr id="50" name="20 Imagen" descr="punto.png"/>
          <p:cNvPicPr>
            <a:picLocks noChangeAspect="1"/>
          </p:cNvPicPr>
          <p:nvPr/>
        </p:nvPicPr>
        <p:blipFill>
          <a:blip r:embed="rId2" cstate="print"/>
          <a:srcRect l="19511" t="10860" r="15701" b="12122"/>
          <a:stretch>
            <a:fillRect/>
          </a:stretch>
        </p:blipFill>
        <p:spPr bwMode="auto">
          <a:xfrm>
            <a:off x="1670607" y="5444455"/>
            <a:ext cx="422275" cy="504825"/>
          </a:xfrm>
          <a:prstGeom prst="rect">
            <a:avLst/>
          </a:prstGeom>
          <a:noFill/>
          <a:ln w="9525">
            <a:noFill/>
            <a:miter lim="800000"/>
            <a:headEnd/>
            <a:tailEnd/>
          </a:ln>
        </p:spPr>
      </p:pic>
      <p:sp>
        <p:nvSpPr>
          <p:cNvPr id="3" name="2 Título"/>
          <p:cNvSpPr>
            <a:spLocks noGrp="1"/>
          </p:cNvSpPr>
          <p:nvPr>
            <p:ph type="ctrTitle"/>
          </p:nvPr>
        </p:nvSpPr>
        <p:spPr/>
        <p:txBody>
          <a:bodyPr/>
          <a:lstStyle/>
          <a:p>
            <a:endParaRPr lang="es-EC"/>
          </a:p>
        </p:txBody>
      </p:sp>
      <p:sp>
        <p:nvSpPr>
          <p:cNvPr id="4" name="3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11769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1410" y="317156"/>
            <a:ext cx="4737848" cy="1272344"/>
          </a:xfrm>
          <a:prstGeom prst="rect">
            <a:avLst/>
          </a:prstGeom>
          <a:noFill/>
        </p:spPr>
        <p:txBody>
          <a:bodyPr wrap="square" rtlCol="0">
            <a:normAutofit/>
          </a:bodyPr>
          <a:lstStyle/>
          <a:p>
            <a:r>
              <a:rPr lang="es-ES" sz="7200" dirty="0" smtClean="0"/>
              <a:t>PROPUESTA</a:t>
            </a:r>
            <a:endParaRPr lang="es-ES" sz="72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
        <p:nvSpPr>
          <p:cNvPr id="5" name="TextBox 6"/>
          <p:cNvSpPr txBox="1"/>
          <p:nvPr/>
        </p:nvSpPr>
        <p:spPr>
          <a:xfrm>
            <a:off x="4082624" y="2732720"/>
            <a:ext cx="4737848" cy="1272344"/>
          </a:xfrm>
          <a:prstGeom prst="rect">
            <a:avLst/>
          </a:prstGeom>
          <a:noFill/>
        </p:spPr>
        <p:txBody>
          <a:bodyPr wrap="square" rtlCol="0">
            <a:normAutofit/>
          </a:bodyPr>
          <a:lstStyle/>
          <a:p>
            <a:endParaRPr lang="es-ES" dirty="0" smtClean="0"/>
          </a:p>
        </p:txBody>
      </p:sp>
      <p:sp>
        <p:nvSpPr>
          <p:cNvPr id="9" name="Rectangle 1"/>
          <p:cNvSpPr txBox="1">
            <a:spLocks/>
          </p:cNvSpPr>
          <p:nvPr/>
        </p:nvSpPr>
        <p:spPr>
          <a:xfrm>
            <a:off x="2195736" y="2160640"/>
            <a:ext cx="5369197" cy="2657450"/>
          </a:xfrm>
          <a:prstGeom prst="rect">
            <a:avLst/>
          </a:prstGeom>
        </p:spPr>
        <p:txBody>
          <a:bodyPr>
            <a:normAutofit fontScale="97500"/>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algn="ctr">
              <a:defRPr/>
            </a:pPr>
            <a:r>
              <a:rPr lang="es-EC" b="1" dirty="0" smtClean="0"/>
              <a:t>GUÍA  DE COMUNICACIONES NAVALES</a:t>
            </a:r>
            <a:endParaRPr lang="es-EC" b="1" dirty="0"/>
          </a:p>
        </p:txBody>
      </p:sp>
      <p:sp>
        <p:nvSpPr>
          <p:cNvPr id="2" name="1 Marcador de número de diapositiva"/>
          <p:cNvSpPr>
            <a:spLocks noGrp="1"/>
          </p:cNvSpPr>
          <p:nvPr>
            <p:ph type="sldNum" sz="quarter" idx="12"/>
          </p:nvPr>
        </p:nvSpPr>
        <p:spPr/>
        <p:txBody>
          <a:bodyPr/>
          <a:lstStyle/>
          <a:p>
            <a:fld id="{33D6E5A2-EC83-451F-A719-9AC1370DD5CF}" type="slidenum">
              <a:rPr lang="es-EC" smtClean="0"/>
              <a:pPr/>
              <a:t>21</a:t>
            </a:fld>
            <a:endParaRPr kumimoji="0" lang="es-EC"/>
          </a:p>
        </p:txBody>
      </p:sp>
    </p:spTree>
    <p:extLst>
      <p:ext uri="{BB962C8B-B14F-4D97-AF65-F5344CB8AC3E}">
        <p14:creationId xmlns:p14="http://schemas.microsoft.com/office/powerpoint/2010/main" val="2996862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0528" y="208577"/>
            <a:ext cx="8556626" cy="461963"/>
          </a:xfrm>
          <a:prstGeom prst="rect">
            <a:avLst/>
          </a:prstGeom>
          <a:noFill/>
        </p:spPr>
        <p:txBody>
          <a:bodyPr>
            <a:spAutoFit/>
          </a:bodyPr>
          <a:lstStyle/>
          <a:p>
            <a:pPr algn="ctr">
              <a:defRPr/>
            </a:pPr>
            <a:r>
              <a:rPr lang="es-ES" sz="2400" b="1" dirty="0" bmk="">
                <a:ln w="50800"/>
                <a:latin typeface="Arial" pitchFamily="34" charset="0"/>
                <a:ea typeface="Times New Roman" pitchFamily="18" charset="0"/>
                <a:cs typeface="Arial" pitchFamily="34" charset="0"/>
              </a:rPr>
              <a:t>PROCESO DE COMUNICACIÓN</a:t>
            </a:r>
          </a:p>
        </p:txBody>
      </p:sp>
      <p:graphicFrame>
        <p:nvGraphicFramePr>
          <p:cNvPr id="7" name="6 Diagrama"/>
          <p:cNvGraphicFramePr/>
          <p:nvPr/>
        </p:nvGraphicFramePr>
        <p:xfrm>
          <a:off x="1331640" y="1484784"/>
          <a:ext cx="7632848" cy="4965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92"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D56B401C-FF67-4EE2-9309-189BADAB5BE5}" type="slidenum">
              <a:rPr lang="es-ES" altLang="es-EC" smtClean="0">
                <a:solidFill>
                  <a:schemeClr val="tx1"/>
                </a:solidFill>
                <a:latin typeface="Arial" charset="0"/>
              </a:rPr>
              <a:pPr eaLnBrk="1" hangingPunct="1">
                <a:spcBef>
                  <a:spcPct val="0"/>
                </a:spcBef>
                <a:buClrTx/>
                <a:buFontTx/>
                <a:buNone/>
              </a:pPr>
              <a:t>22</a:t>
            </a:fld>
            <a:endParaRPr lang="es-ES" altLang="es-EC" smtClean="0">
              <a:solidFill>
                <a:schemeClr val="tx1"/>
              </a:solidFill>
              <a:latin typeface="Arial" charset="0"/>
            </a:endParaRPr>
          </a:p>
        </p:txBody>
      </p:sp>
    </p:spTree>
    <p:extLst>
      <p:ext uri="{BB962C8B-B14F-4D97-AF65-F5344CB8AC3E}">
        <p14:creationId xmlns:p14="http://schemas.microsoft.com/office/powerpoint/2010/main" val="322407972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974381067"/>
              </p:ext>
            </p:extLst>
          </p:nvPr>
        </p:nvGraphicFramePr>
        <p:xfrm>
          <a:off x="1187624" y="1628800"/>
          <a:ext cx="75608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ctrTitle"/>
          </p:nvPr>
        </p:nvSpPr>
        <p:spPr/>
        <p:txBody>
          <a:bodyPr/>
          <a:lstStyle/>
          <a:p>
            <a:endParaRPr lang="es-EC"/>
          </a:p>
        </p:txBody>
      </p:sp>
      <p:sp>
        <p:nvSpPr>
          <p:cNvPr id="6" name="5 Subtítulo"/>
          <p:cNvSpPr>
            <a:spLocks noGrp="1"/>
          </p:cNvSpPr>
          <p:nvPr>
            <p:ph type="subTitle" idx="1"/>
          </p:nvPr>
        </p:nvSpPr>
        <p:spPr/>
        <p:txBody>
          <a:bodyPr/>
          <a:lstStyle/>
          <a:p>
            <a:endParaRPr lang="es-EC"/>
          </a:p>
        </p:txBody>
      </p:sp>
      <p:sp>
        <p:nvSpPr>
          <p:cNvPr id="7" name="6 Marcador de pie de página"/>
          <p:cNvSpPr>
            <a:spLocks noGrp="1"/>
          </p:cNvSpPr>
          <p:nvPr>
            <p:ph type="ftr" sz="quarter" idx="11"/>
          </p:nvPr>
        </p:nvSpPr>
        <p:spPr/>
        <p:txBody>
          <a:bodyPr/>
          <a:lstStyle/>
          <a:p>
            <a:pPr>
              <a:defRPr/>
            </a:pPr>
            <a:endParaRPr lang="es-ES" altLang="es-EC"/>
          </a:p>
        </p:txBody>
      </p:sp>
      <p:sp>
        <p:nvSpPr>
          <p:cNvPr id="43015" name="7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CF272E03-C8F0-48DA-8305-0F42ED982486}" type="slidenum">
              <a:rPr lang="es-ES" altLang="es-EC" smtClean="0">
                <a:solidFill>
                  <a:schemeClr val="tx1"/>
                </a:solidFill>
                <a:latin typeface="Arial" charset="0"/>
              </a:rPr>
              <a:pPr eaLnBrk="1" hangingPunct="1">
                <a:spcBef>
                  <a:spcPct val="0"/>
                </a:spcBef>
                <a:buClrTx/>
                <a:buFontTx/>
                <a:buNone/>
              </a:pPr>
              <a:t>23</a:t>
            </a:fld>
            <a:endParaRPr lang="es-ES" altLang="es-EC" smtClean="0">
              <a:solidFill>
                <a:schemeClr val="tx1"/>
              </a:solidFill>
              <a:latin typeface="Arial" charset="0"/>
            </a:endParaRPr>
          </a:p>
        </p:txBody>
      </p:sp>
      <p:sp>
        <p:nvSpPr>
          <p:cNvPr id="10" name="9 Rectángulo"/>
          <p:cNvSpPr/>
          <p:nvPr/>
        </p:nvSpPr>
        <p:spPr>
          <a:xfrm>
            <a:off x="-32626" y="228907"/>
            <a:ext cx="8556626" cy="461963"/>
          </a:xfrm>
          <a:prstGeom prst="rect">
            <a:avLst/>
          </a:prstGeom>
          <a:noFill/>
        </p:spPr>
        <p:txBody>
          <a:bodyPr>
            <a:spAutoFit/>
          </a:bodyPr>
          <a:lstStyle/>
          <a:p>
            <a:pPr algn="ctr">
              <a:defRPr/>
            </a:pPr>
            <a:r>
              <a:rPr lang="es-ES" sz="2400" b="1" dirty="0" bmk="">
                <a:ln w="50800"/>
                <a:latin typeface="Arial" pitchFamily="34" charset="0"/>
                <a:ea typeface="Times New Roman" pitchFamily="18" charset="0"/>
                <a:cs typeface="Arial" pitchFamily="34" charset="0"/>
              </a:rPr>
              <a:t>PROCESO DE COMUNICACIÓN</a:t>
            </a:r>
          </a:p>
        </p:txBody>
      </p:sp>
    </p:spTree>
    <p:extLst>
      <p:ext uri="{BB962C8B-B14F-4D97-AF65-F5344CB8AC3E}">
        <p14:creationId xmlns:p14="http://schemas.microsoft.com/office/powerpoint/2010/main" val="4063480840"/>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04002" y="44450"/>
            <a:ext cx="7936882" cy="1107899"/>
          </a:xfrm>
          <a:prstGeom prst="rect">
            <a:avLst/>
          </a:prstGeom>
          <a:noFill/>
          <a:ln w="12700" cap="flat" cmpd="sng">
            <a:noFill/>
            <a:prstDash val="solid"/>
            <a:miter lim="800000"/>
            <a:headEnd/>
            <a:tailEnd/>
          </a:ln>
          <a:effectLst/>
        </p:spPr>
        <p:txBody>
          <a:bodyPr lIns="817305" tIns="304704" bIns="0" anchor="ctr">
            <a:spAutoFit/>
            <a:scene3d>
              <a:camera prst="orthographicFront"/>
              <a:lightRig rig="balanced" dir="t">
                <a:rot lat="0" lon="0" rev="2100000"/>
              </a:lightRig>
            </a:scene3d>
            <a:sp3d extrusionH="57150" prstMaterial="metal">
              <a:bevelT w="38100" h="25400"/>
              <a:contourClr>
                <a:schemeClr val="bg2"/>
              </a:contourClr>
            </a:sp3d>
          </a:bodyPr>
          <a:lstStyle/>
          <a:p>
            <a:pPr lvl="2">
              <a:defRPr/>
            </a:pPr>
            <a:r>
              <a:rPr lang="es-ES" sz="2400" b="1" dirty="0" bmk="">
                <a:ln w="50800"/>
                <a:latin typeface="Arial" pitchFamily="34" charset="0"/>
                <a:ea typeface="Times New Roman" pitchFamily="18" charset="0"/>
                <a:cs typeface="Arial" pitchFamily="34" charset="0"/>
              </a:rPr>
              <a:t>GESTIÓN DEL CONOCIMIENTO</a:t>
            </a:r>
          </a:p>
          <a:p>
            <a:pPr lvl="2" eaLnBrk="0" hangingPunct="0">
              <a:buFontTx/>
              <a:buAutoNum type="arabicPeriod"/>
              <a:defRPr/>
            </a:pPr>
            <a:endParaRPr lang="es-ES" sz="2800" b="1" dirty="0">
              <a:ln w="50800"/>
              <a:solidFill>
                <a:schemeClr val="bg1">
                  <a:shade val="50000"/>
                </a:schemeClr>
              </a:solidFill>
              <a:latin typeface="Arial" pitchFamily="34" charset="0"/>
            </a:endParaRPr>
          </a:p>
        </p:txBody>
      </p:sp>
      <p:pic>
        <p:nvPicPr>
          <p:cNvPr id="1026"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49151" y="976089"/>
            <a:ext cx="7199313"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945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52536" y="111740"/>
            <a:ext cx="8496944" cy="1477231"/>
          </a:xfrm>
          <a:prstGeom prst="rect">
            <a:avLst/>
          </a:prstGeom>
          <a:noFill/>
          <a:ln w="12700" cap="flat" cmpd="sng">
            <a:noFill/>
            <a:prstDash val="solid"/>
            <a:miter lim="800000"/>
            <a:headEnd/>
            <a:tailEnd/>
          </a:ln>
          <a:effectLst/>
        </p:spPr>
        <p:txBody>
          <a:bodyPr lIns="817305" tIns="304704" bIns="0" anchor="ctr">
            <a:spAutoFit/>
          </a:bodyPr>
          <a:lstStyle/>
          <a:p>
            <a:pPr marL="96838" lvl="4" algn="ctr">
              <a:defRPr/>
            </a:pPr>
            <a:r>
              <a:rPr lang="es-ES" sz="2400" b="1" dirty="0" bmk="">
                <a:ln w="50800"/>
                <a:latin typeface="Arial" pitchFamily="34" charset="0"/>
                <a:ea typeface="Times New Roman" pitchFamily="18" charset="0"/>
                <a:cs typeface="Arial" pitchFamily="34" charset="0"/>
              </a:rPr>
              <a:t>MANTENIMIENTO DE LOS EQUIPOS DE COMUNICACIÓN </a:t>
            </a:r>
          </a:p>
          <a:p>
            <a:pPr algn="ctr" eaLnBrk="0" hangingPunct="0">
              <a:defRPr/>
            </a:pPr>
            <a:endParaRPr lang="es-E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endParaRPr>
          </a:p>
        </p:txBody>
      </p:sp>
      <p:graphicFrame>
        <p:nvGraphicFramePr>
          <p:cNvPr id="3" name="2 Diagrama"/>
          <p:cNvGraphicFramePr/>
          <p:nvPr/>
        </p:nvGraphicFramePr>
        <p:xfrm>
          <a:off x="1403648" y="1844824"/>
          <a:ext cx="732881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ctrTitle"/>
          </p:nvPr>
        </p:nvSpPr>
        <p:spPr/>
        <p:txBody>
          <a:bodyPr/>
          <a:lstStyle/>
          <a:p>
            <a:endParaRPr lang="es-EC"/>
          </a:p>
        </p:txBody>
      </p:sp>
      <p:sp>
        <p:nvSpPr>
          <p:cNvPr id="6" name="5 Subtítulo"/>
          <p:cNvSpPr>
            <a:spLocks noGrp="1"/>
          </p:cNvSpPr>
          <p:nvPr>
            <p:ph type="subTitle" idx="1"/>
          </p:nvPr>
        </p:nvSpPr>
        <p:spPr/>
        <p:txBody>
          <a:bodyPr/>
          <a:lstStyle/>
          <a:p>
            <a:endParaRPr lang="es-EC"/>
          </a:p>
        </p:txBody>
      </p:sp>
      <p:sp>
        <p:nvSpPr>
          <p:cNvPr id="45063" name="7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5B6B3D0E-D00F-499C-96AC-C56F53C6A983}" type="slidenum">
              <a:rPr lang="es-ES" altLang="es-EC" smtClean="0">
                <a:solidFill>
                  <a:schemeClr val="tx1"/>
                </a:solidFill>
                <a:latin typeface="Arial" charset="0"/>
              </a:rPr>
              <a:pPr eaLnBrk="1" hangingPunct="1">
                <a:spcBef>
                  <a:spcPct val="0"/>
                </a:spcBef>
                <a:buClrTx/>
                <a:buFontTx/>
                <a:buNone/>
              </a:pPr>
              <a:t>25</a:t>
            </a:fld>
            <a:endParaRPr lang="es-ES" altLang="es-EC" smtClean="0">
              <a:solidFill>
                <a:schemeClr val="tx1"/>
              </a:solidFill>
              <a:latin typeface="Arial" charset="0"/>
            </a:endParaRPr>
          </a:p>
        </p:txBody>
      </p:sp>
    </p:spTree>
    <p:extLst>
      <p:ext uri="{BB962C8B-B14F-4D97-AF65-F5344CB8AC3E}">
        <p14:creationId xmlns:p14="http://schemas.microsoft.com/office/powerpoint/2010/main" val="51447451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16200000">
            <a:off x="1435395" y="2184678"/>
            <a:ext cx="91821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8" name="7 Rectángulo"/>
          <p:cNvSpPr/>
          <p:nvPr/>
        </p:nvSpPr>
        <p:spPr>
          <a:xfrm>
            <a:off x="1632625" y="1628800"/>
            <a:ext cx="5819696"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a:solidFill>
                <a:prstClr val="white"/>
              </a:solidFill>
            </a:endParaRPr>
          </a:p>
        </p:txBody>
      </p:sp>
      <p:sp>
        <p:nvSpPr>
          <p:cNvPr id="11" name="10 Rectángulo"/>
          <p:cNvSpPr/>
          <p:nvPr/>
        </p:nvSpPr>
        <p:spPr>
          <a:xfrm>
            <a:off x="1876772" y="2204864"/>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2" name="9 Imagen" descr="punto.png"/>
          <p:cNvPicPr>
            <a:picLocks noChangeAspect="1"/>
          </p:cNvPicPr>
          <p:nvPr/>
        </p:nvPicPr>
        <p:blipFill>
          <a:blip r:embed="rId2" cstate="print"/>
          <a:srcRect l="19511" t="10860" r="15701" b="12122"/>
          <a:stretch>
            <a:fillRect/>
          </a:stretch>
        </p:blipFill>
        <p:spPr bwMode="auto">
          <a:xfrm>
            <a:off x="1665035" y="1844824"/>
            <a:ext cx="422275" cy="504825"/>
          </a:xfrm>
          <a:prstGeom prst="rect">
            <a:avLst/>
          </a:prstGeom>
          <a:noFill/>
          <a:ln w="9525">
            <a:noFill/>
            <a:miter lim="800000"/>
            <a:headEnd/>
            <a:tailEnd/>
          </a:ln>
        </p:spPr>
      </p:pic>
      <p:sp>
        <p:nvSpPr>
          <p:cNvPr id="13" name="12 CuadroTexto"/>
          <p:cNvSpPr txBox="1"/>
          <p:nvPr/>
        </p:nvSpPr>
        <p:spPr>
          <a:xfrm>
            <a:off x="2063804" y="1772815"/>
            <a:ext cx="1508288"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Introducción</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4" name="13 Rectángulo"/>
          <p:cNvSpPr/>
          <p:nvPr/>
        </p:nvSpPr>
        <p:spPr>
          <a:xfrm rot="16200000">
            <a:off x="1503021" y="2779149"/>
            <a:ext cx="774195" cy="5766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5" name="14 Rectángulo"/>
          <p:cNvSpPr/>
          <p:nvPr/>
        </p:nvSpPr>
        <p:spPr>
          <a:xfrm>
            <a:off x="1876772" y="2829323"/>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6" name="16 Imagen" descr="punto.png"/>
          <p:cNvPicPr>
            <a:picLocks noChangeAspect="1"/>
          </p:cNvPicPr>
          <p:nvPr/>
        </p:nvPicPr>
        <p:blipFill>
          <a:blip r:embed="rId2" cstate="print"/>
          <a:srcRect l="19511" t="10860" r="15701" b="12122"/>
          <a:stretch>
            <a:fillRect/>
          </a:stretch>
        </p:blipFill>
        <p:spPr bwMode="auto">
          <a:xfrm>
            <a:off x="1665035" y="2496583"/>
            <a:ext cx="422275" cy="504825"/>
          </a:xfrm>
          <a:prstGeom prst="rect">
            <a:avLst/>
          </a:prstGeom>
          <a:noFill/>
          <a:ln w="9525">
            <a:noFill/>
            <a:miter lim="800000"/>
            <a:headEnd/>
            <a:tailEnd/>
          </a:ln>
        </p:spPr>
      </p:pic>
      <p:sp>
        <p:nvSpPr>
          <p:cNvPr id="17" name="16 CuadroTexto"/>
          <p:cNvSpPr txBox="1"/>
          <p:nvPr/>
        </p:nvSpPr>
        <p:spPr>
          <a:xfrm>
            <a:off x="2058744" y="2387046"/>
            <a:ext cx="1186982"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Objetivos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8" name="17 Rectángulo"/>
          <p:cNvSpPr/>
          <p:nvPr/>
        </p:nvSpPr>
        <p:spPr>
          <a:xfrm rot="16200000" flipV="1">
            <a:off x="1658500" y="3328396"/>
            <a:ext cx="44352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9" name="18 Rectángulo"/>
          <p:cNvSpPr/>
          <p:nvPr/>
        </p:nvSpPr>
        <p:spPr>
          <a:xfrm flipV="1">
            <a:off x="1835696" y="3383281"/>
            <a:ext cx="561662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pic>
        <p:nvPicPr>
          <p:cNvPr id="20" name="20 Imagen" descr="punto.png"/>
          <p:cNvPicPr>
            <a:picLocks noChangeAspect="1"/>
          </p:cNvPicPr>
          <p:nvPr/>
        </p:nvPicPr>
        <p:blipFill>
          <a:blip r:embed="rId2" cstate="print"/>
          <a:srcRect l="19511" t="10860" r="15701" b="12122"/>
          <a:stretch>
            <a:fillRect/>
          </a:stretch>
        </p:blipFill>
        <p:spPr bwMode="auto">
          <a:xfrm>
            <a:off x="1665035" y="3068960"/>
            <a:ext cx="422275" cy="504825"/>
          </a:xfrm>
          <a:prstGeom prst="rect">
            <a:avLst/>
          </a:prstGeom>
          <a:noFill/>
          <a:ln w="9525">
            <a:noFill/>
            <a:miter lim="800000"/>
            <a:headEnd/>
            <a:tailEnd/>
          </a:ln>
        </p:spPr>
      </p:pic>
      <p:sp>
        <p:nvSpPr>
          <p:cNvPr id="21" name="20 CuadroTexto"/>
          <p:cNvSpPr txBox="1"/>
          <p:nvPr/>
        </p:nvSpPr>
        <p:spPr>
          <a:xfrm>
            <a:off x="2087650" y="2924943"/>
            <a:ext cx="277799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Fundamentación Teórica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2" name="21 Rectángulo"/>
          <p:cNvSpPr/>
          <p:nvPr/>
        </p:nvSpPr>
        <p:spPr>
          <a:xfrm>
            <a:off x="2051987" y="4077072"/>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4" name="23 CuadroTexto"/>
          <p:cNvSpPr txBox="1"/>
          <p:nvPr/>
        </p:nvSpPr>
        <p:spPr>
          <a:xfrm>
            <a:off x="2057685" y="3429000"/>
            <a:ext cx="5394636" cy="400105"/>
          </a:xfrm>
          <a:prstGeom prst="rect">
            <a:avLst/>
          </a:prstGeom>
          <a:noFill/>
        </p:spPr>
        <p:txBody>
          <a:bodyPr wrap="squar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Metodología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6" name="25 Rectángulo"/>
          <p:cNvSpPr/>
          <p:nvPr/>
        </p:nvSpPr>
        <p:spPr>
          <a:xfrm>
            <a:off x="2051987" y="4653136"/>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8" name="27 CuadroTexto"/>
          <p:cNvSpPr txBox="1"/>
          <p:nvPr/>
        </p:nvSpPr>
        <p:spPr>
          <a:xfrm>
            <a:off x="2096360" y="4221088"/>
            <a:ext cx="1259053"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Propuesta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9" name="28 Rectángulo"/>
          <p:cNvSpPr/>
          <p:nvPr/>
        </p:nvSpPr>
        <p:spPr>
          <a:xfrm>
            <a:off x="2051986" y="5202142"/>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31" name="30 CuadroTexto"/>
          <p:cNvSpPr txBox="1"/>
          <p:nvPr/>
        </p:nvSpPr>
        <p:spPr>
          <a:xfrm>
            <a:off x="2093748" y="4797151"/>
            <a:ext cx="155522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Conclusiones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grpSp>
        <p:nvGrpSpPr>
          <p:cNvPr id="2" name="14 Grupo"/>
          <p:cNvGrpSpPr/>
          <p:nvPr/>
        </p:nvGrpSpPr>
        <p:grpSpPr>
          <a:xfrm>
            <a:off x="3347865" y="260648"/>
            <a:ext cx="2880320" cy="524160"/>
            <a:chOff x="0" y="4053"/>
            <a:chExt cx="6286544" cy="524160"/>
          </a:xfrm>
          <a:scene3d>
            <a:camera prst="orthographicFront"/>
            <a:lightRig rig="threePt" dir="t">
              <a:rot lat="0" lon="0" rev="7500000"/>
            </a:lightRig>
          </a:scene3d>
        </p:grpSpPr>
        <p:sp>
          <p:nvSpPr>
            <p:cNvPr id="40" name="39 Rectángulo redondeado"/>
            <p:cNvSpPr/>
            <p:nvPr/>
          </p:nvSpPr>
          <p:spPr>
            <a:xfrm>
              <a:off x="0" y="4053"/>
              <a:ext cx="6286544" cy="52416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40 Rectángulo"/>
            <p:cNvSpPr/>
            <p:nvPr/>
          </p:nvSpPr>
          <p:spPr>
            <a:xfrm>
              <a:off x="25587" y="29640"/>
              <a:ext cx="6235370" cy="472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55">
                <a:lnSpc>
                  <a:spcPct val="90000"/>
                </a:lnSpc>
                <a:spcBef>
                  <a:spcPct val="0"/>
                </a:spcBef>
                <a:spcAft>
                  <a:spcPct val="35000"/>
                </a:spcAft>
              </a:pPr>
              <a:r>
                <a:rPr lang="es-ES" sz="2000" b="1" dirty="0" smtClean="0">
                  <a:latin typeface="Verdana" pitchFamily="34" charset="0"/>
                  <a:ea typeface="Arial Unicode MS" pitchFamily="34" charset="-128"/>
                  <a:cs typeface="Arial Unicode MS" pitchFamily="34" charset="-128"/>
                </a:rPr>
                <a:t>AGENDA</a:t>
              </a:r>
              <a:endParaRPr lang="es-ES" sz="2000" b="1" dirty="0">
                <a:latin typeface="Verdana" pitchFamily="34" charset="0"/>
                <a:ea typeface="Arial Unicode MS" pitchFamily="34" charset="-128"/>
                <a:cs typeface="Arial Unicode MS" pitchFamily="34" charset="-128"/>
              </a:endParaRPr>
            </a:p>
          </p:txBody>
        </p:sp>
      </p:grpSp>
      <p:sp>
        <p:nvSpPr>
          <p:cNvPr id="42" name="41 Rectángulo"/>
          <p:cNvSpPr/>
          <p:nvPr/>
        </p:nvSpPr>
        <p:spPr>
          <a:xfrm>
            <a:off x="2051986" y="5805264"/>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43" name="42 CuadroTexto"/>
          <p:cNvSpPr txBox="1"/>
          <p:nvPr/>
        </p:nvSpPr>
        <p:spPr>
          <a:xfrm>
            <a:off x="2093748" y="5373215"/>
            <a:ext cx="2161415"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Recomendaciones.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5" name="24 Flecha a la derecha con bandas"/>
          <p:cNvSpPr/>
          <p:nvPr/>
        </p:nvSpPr>
        <p:spPr>
          <a:xfrm>
            <a:off x="971600" y="4833208"/>
            <a:ext cx="540000" cy="468000"/>
          </a:xfrm>
          <a:prstGeom prst="stripedRightArrow">
            <a:avLst/>
          </a:prstGeom>
          <a:solidFill>
            <a:srgbClr val="C00000"/>
          </a:solidFill>
          <a:ln/>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CL">
              <a:solidFill>
                <a:srgbClr val="FFFFFF"/>
              </a:solidFill>
            </a:endParaRPr>
          </a:p>
        </p:txBody>
      </p:sp>
      <p:pic>
        <p:nvPicPr>
          <p:cNvPr id="45" name="20 Imagen" descr="punto.png"/>
          <p:cNvPicPr>
            <a:picLocks noChangeAspect="1"/>
          </p:cNvPicPr>
          <p:nvPr/>
        </p:nvPicPr>
        <p:blipFill>
          <a:blip r:embed="rId2" cstate="print"/>
          <a:srcRect l="19511" t="10860" r="15701" b="12122"/>
          <a:stretch>
            <a:fillRect/>
          </a:stretch>
        </p:blipFill>
        <p:spPr bwMode="auto">
          <a:xfrm>
            <a:off x="1670607" y="3717032"/>
            <a:ext cx="422275" cy="504825"/>
          </a:xfrm>
          <a:prstGeom prst="rect">
            <a:avLst/>
          </a:prstGeom>
          <a:noFill/>
          <a:ln w="9525">
            <a:noFill/>
            <a:miter lim="800000"/>
            <a:headEnd/>
            <a:tailEnd/>
          </a:ln>
        </p:spPr>
      </p:pic>
      <p:pic>
        <p:nvPicPr>
          <p:cNvPr id="46" name="20 Imagen" descr="punto.png"/>
          <p:cNvPicPr>
            <a:picLocks noChangeAspect="1"/>
          </p:cNvPicPr>
          <p:nvPr/>
        </p:nvPicPr>
        <p:blipFill>
          <a:blip r:embed="rId2" cstate="print"/>
          <a:srcRect l="19511" t="10860" r="15701" b="12122"/>
          <a:stretch>
            <a:fillRect/>
          </a:stretch>
        </p:blipFill>
        <p:spPr bwMode="auto">
          <a:xfrm>
            <a:off x="1670607" y="4292327"/>
            <a:ext cx="422275" cy="504825"/>
          </a:xfrm>
          <a:prstGeom prst="rect">
            <a:avLst/>
          </a:prstGeom>
          <a:noFill/>
          <a:ln w="9525">
            <a:noFill/>
            <a:miter lim="800000"/>
            <a:headEnd/>
            <a:tailEnd/>
          </a:ln>
        </p:spPr>
      </p:pic>
      <p:pic>
        <p:nvPicPr>
          <p:cNvPr id="49" name="20 Imagen" descr="punto.png"/>
          <p:cNvPicPr>
            <a:picLocks noChangeAspect="1"/>
          </p:cNvPicPr>
          <p:nvPr/>
        </p:nvPicPr>
        <p:blipFill>
          <a:blip r:embed="rId2" cstate="print"/>
          <a:srcRect l="19511" t="10860" r="15701" b="12122"/>
          <a:stretch>
            <a:fillRect/>
          </a:stretch>
        </p:blipFill>
        <p:spPr bwMode="auto">
          <a:xfrm>
            <a:off x="1676691" y="4841333"/>
            <a:ext cx="422275" cy="504825"/>
          </a:xfrm>
          <a:prstGeom prst="rect">
            <a:avLst/>
          </a:prstGeom>
          <a:noFill/>
          <a:ln w="9525">
            <a:noFill/>
            <a:miter lim="800000"/>
            <a:headEnd/>
            <a:tailEnd/>
          </a:ln>
        </p:spPr>
      </p:pic>
      <p:pic>
        <p:nvPicPr>
          <p:cNvPr id="50" name="20 Imagen" descr="punto.png"/>
          <p:cNvPicPr>
            <a:picLocks noChangeAspect="1"/>
          </p:cNvPicPr>
          <p:nvPr/>
        </p:nvPicPr>
        <p:blipFill>
          <a:blip r:embed="rId2" cstate="print"/>
          <a:srcRect l="19511" t="10860" r="15701" b="12122"/>
          <a:stretch>
            <a:fillRect/>
          </a:stretch>
        </p:blipFill>
        <p:spPr bwMode="auto">
          <a:xfrm>
            <a:off x="1670607" y="5444455"/>
            <a:ext cx="422275" cy="504825"/>
          </a:xfrm>
          <a:prstGeom prst="rect">
            <a:avLst/>
          </a:prstGeom>
          <a:noFill/>
          <a:ln w="9525">
            <a:noFill/>
            <a:miter lim="800000"/>
            <a:headEnd/>
            <a:tailEnd/>
          </a:ln>
        </p:spPr>
      </p:pic>
      <p:sp>
        <p:nvSpPr>
          <p:cNvPr id="3" name="2 Título"/>
          <p:cNvSpPr>
            <a:spLocks noGrp="1"/>
          </p:cNvSpPr>
          <p:nvPr>
            <p:ph type="ctrTitle"/>
          </p:nvPr>
        </p:nvSpPr>
        <p:spPr/>
        <p:txBody>
          <a:bodyPr/>
          <a:lstStyle/>
          <a:p>
            <a:endParaRPr lang="es-EC"/>
          </a:p>
        </p:txBody>
      </p:sp>
      <p:sp>
        <p:nvSpPr>
          <p:cNvPr id="4" name="3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188795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3862" y="0"/>
            <a:ext cx="7765662" cy="16476125"/>
          </a:xfrm>
          <a:prstGeom prst="rect">
            <a:avLst/>
          </a:prstGeom>
        </p:spPr>
      </p:pic>
      <p:sp>
        <p:nvSpPr>
          <p:cNvPr id="3" name="2 Título"/>
          <p:cNvSpPr>
            <a:spLocks noGrp="1"/>
          </p:cNvSpPr>
          <p:nvPr>
            <p:ph type="ctrTitle"/>
          </p:nvPr>
        </p:nvSpPr>
        <p:spPr/>
        <p:txBody>
          <a:bodyPr/>
          <a:lstStyle/>
          <a:p>
            <a:endParaRPr lang="es-EC"/>
          </a:p>
        </p:txBody>
      </p:sp>
      <p:sp>
        <p:nvSpPr>
          <p:cNvPr id="4" name="3 Subtítulo"/>
          <p:cNvSpPr>
            <a:spLocks noGrp="1"/>
          </p:cNvSpPr>
          <p:nvPr>
            <p:ph type="subTitle" idx="1"/>
          </p:nvPr>
        </p:nvSpPr>
        <p:spPr/>
        <p:txBody>
          <a:bodyPr/>
          <a:lstStyle/>
          <a:p>
            <a:endParaRPr lang="es-EC"/>
          </a:p>
        </p:txBody>
      </p:sp>
      <p:sp>
        <p:nvSpPr>
          <p:cNvPr id="2" name="1 Marcador de número de diapositiva"/>
          <p:cNvSpPr>
            <a:spLocks noGrp="1"/>
          </p:cNvSpPr>
          <p:nvPr>
            <p:ph type="sldNum" sz="quarter" idx="12"/>
          </p:nvPr>
        </p:nvSpPr>
        <p:spPr/>
        <p:txBody>
          <a:bodyPr/>
          <a:lstStyle/>
          <a:p>
            <a:fld id="{33D6E5A2-EC83-451F-A719-9AC1370DD5CF}" type="slidenum">
              <a:rPr lang="es-EC" smtClean="0"/>
              <a:pPr/>
              <a:t>27</a:t>
            </a:fld>
            <a:endParaRPr kumimoji="0" lang="es-EC"/>
          </a:p>
        </p:txBody>
      </p:sp>
      <p:sp>
        <p:nvSpPr>
          <p:cNvPr id="5" name="2 Rectángulo"/>
          <p:cNvSpPr>
            <a:spLocks noChangeArrowheads="1"/>
          </p:cNvSpPr>
          <p:nvPr/>
        </p:nvSpPr>
        <p:spPr bwMode="auto">
          <a:xfrm>
            <a:off x="899592" y="1385273"/>
            <a:ext cx="7560840" cy="923330"/>
          </a:xfrm>
          <a:prstGeom prst="rect">
            <a:avLst/>
          </a:prstGeom>
          <a:solidFill>
            <a:srgbClr val="00CCFF">
              <a:alpha val="58824"/>
            </a:srgb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lvl="0"/>
            <a:r>
              <a:rPr lang="es-EC" dirty="0"/>
              <a:t>La recolección de información existente sobre Comunicaciones Navales En EL Buque Escuela Guayas permitió entender de mejor manera la importancia de su aplicación en la navegaciones.</a:t>
            </a:r>
          </a:p>
        </p:txBody>
      </p:sp>
      <p:sp>
        <p:nvSpPr>
          <p:cNvPr id="6" name="1 Rectángulo"/>
          <p:cNvSpPr>
            <a:spLocks noChangeArrowheads="1"/>
          </p:cNvSpPr>
          <p:nvPr/>
        </p:nvSpPr>
        <p:spPr bwMode="auto">
          <a:xfrm>
            <a:off x="899592" y="5025950"/>
            <a:ext cx="7560840" cy="923330"/>
          </a:xfrm>
          <a:prstGeom prst="rect">
            <a:avLst/>
          </a:prstGeom>
          <a:solidFill>
            <a:srgbClr val="00CCFF">
              <a:alpha val="58824"/>
            </a:srgb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lvl="0"/>
            <a:r>
              <a:rPr lang="es-EC" dirty="0" smtClean="0"/>
              <a:t>La </a:t>
            </a:r>
            <a:r>
              <a:rPr lang="es-EC" dirty="0"/>
              <a:t>propuesta de optimizar el proceso de comunicación naval como tema de investigación nos permitirá lograr impactos positivos en  el desarrollo del personal a bordo, así mismo del equipo de comunicación</a:t>
            </a:r>
            <a:r>
              <a:rPr lang="es-EC" dirty="0" smtClean="0"/>
              <a:t>.</a:t>
            </a:r>
            <a:r>
              <a:rPr lang="es-EC" altLang="es-EC" dirty="0" smtClean="0">
                <a:solidFill>
                  <a:schemeClr val="tx1"/>
                </a:solidFill>
                <a:latin typeface="Arial" charset="0"/>
              </a:rPr>
              <a:t>.</a:t>
            </a:r>
            <a:endParaRPr lang="es-EC" altLang="es-EC" dirty="0">
              <a:solidFill>
                <a:schemeClr val="tx1"/>
              </a:solidFill>
              <a:latin typeface="Arial" charset="0"/>
            </a:endParaRPr>
          </a:p>
        </p:txBody>
      </p:sp>
      <p:sp>
        <p:nvSpPr>
          <p:cNvPr id="8" name="TextBox 6"/>
          <p:cNvSpPr txBox="1"/>
          <p:nvPr/>
        </p:nvSpPr>
        <p:spPr>
          <a:xfrm>
            <a:off x="2411760" y="476672"/>
            <a:ext cx="4737848" cy="792088"/>
          </a:xfrm>
          <a:prstGeom prst="rect">
            <a:avLst/>
          </a:prstGeom>
          <a:noFill/>
        </p:spPr>
        <p:txBody>
          <a:bodyPr wrap="square" rtlCol="0">
            <a:normAutofit fontScale="77500" lnSpcReduction="20000"/>
          </a:bodyPr>
          <a:lstStyle/>
          <a:p>
            <a:r>
              <a:rPr lang="es-ES" sz="7200" dirty="0" smtClean="0"/>
              <a:t>CONCLUSIONES</a:t>
            </a:r>
            <a:endParaRPr lang="es-ES" sz="7200" dirty="0"/>
          </a:p>
        </p:txBody>
      </p:sp>
      <p:sp>
        <p:nvSpPr>
          <p:cNvPr id="10" name="2 Rectángulo"/>
          <p:cNvSpPr>
            <a:spLocks noChangeArrowheads="1"/>
          </p:cNvSpPr>
          <p:nvPr/>
        </p:nvSpPr>
        <p:spPr bwMode="auto">
          <a:xfrm>
            <a:off x="899592" y="2636912"/>
            <a:ext cx="7560840" cy="923330"/>
          </a:xfrm>
          <a:prstGeom prst="rect">
            <a:avLst/>
          </a:prstGeom>
          <a:solidFill>
            <a:srgbClr val="00CCFF">
              <a:alpha val="58824"/>
            </a:srgb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lvl="0"/>
            <a:r>
              <a:rPr lang="es-EC" dirty="0"/>
              <a:t>La recopilación de información durante el Crucero Internacional 2012, permitirá conocer todos los requisitos necesarios para efectuar navegaciones </a:t>
            </a:r>
            <a:r>
              <a:rPr lang="es-EC" dirty="0" smtClean="0"/>
              <a:t>internacionales.</a:t>
            </a:r>
            <a:endParaRPr lang="es-EC" dirty="0"/>
          </a:p>
        </p:txBody>
      </p:sp>
      <p:sp>
        <p:nvSpPr>
          <p:cNvPr id="11" name="2 Rectángulo"/>
          <p:cNvSpPr>
            <a:spLocks noChangeArrowheads="1"/>
          </p:cNvSpPr>
          <p:nvPr/>
        </p:nvSpPr>
        <p:spPr bwMode="auto">
          <a:xfrm>
            <a:off x="899592" y="4006805"/>
            <a:ext cx="7560840" cy="646331"/>
          </a:xfrm>
          <a:prstGeom prst="rect">
            <a:avLst/>
          </a:prstGeom>
          <a:solidFill>
            <a:srgbClr val="00CCFF">
              <a:alpha val="58824"/>
            </a:srgb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lvl="0"/>
            <a:r>
              <a:rPr lang="es-EC" dirty="0"/>
              <a:t>Se diseñó una Guía de Comunicaciones Navales para el Buque Escuela Guayas, que permitirá mejorar la instrucción en futuras generaciones </a:t>
            </a:r>
            <a:r>
              <a:rPr lang="es-EC" dirty="0" smtClean="0"/>
              <a:t>.</a:t>
            </a:r>
            <a:endParaRPr lang="es-EC" dirty="0"/>
          </a:p>
        </p:txBody>
      </p:sp>
    </p:spTree>
    <p:extLst>
      <p:ext uri="{BB962C8B-B14F-4D97-AF65-F5344CB8AC3E}">
        <p14:creationId xmlns:p14="http://schemas.microsoft.com/office/powerpoint/2010/main" val="34765596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16200000">
            <a:off x="1435395" y="2184678"/>
            <a:ext cx="91821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8" name="7 Rectángulo"/>
          <p:cNvSpPr/>
          <p:nvPr/>
        </p:nvSpPr>
        <p:spPr>
          <a:xfrm>
            <a:off x="1632625" y="1628800"/>
            <a:ext cx="5819696"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a:solidFill>
                <a:prstClr val="white"/>
              </a:solidFill>
            </a:endParaRPr>
          </a:p>
        </p:txBody>
      </p:sp>
      <p:sp>
        <p:nvSpPr>
          <p:cNvPr id="11" name="10 Rectángulo"/>
          <p:cNvSpPr/>
          <p:nvPr/>
        </p:nvSpPr>
        <p:spPr>
          <a:xfrm>
            <a:off x="1876772" y="2204864"/>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2" name="9 Imagen" descr="punto.png"/>
          <p:cNvPicPr>
            <a:picLocks noChangeAspect="1"/>
          </p:cNvPicPr>
          <p:nvPr/>
        </p:nvPicPr>
        <p:blipFill>
          <a:blip r:embed="rId2" cstate="print"/>
          <a:srcRect l="19511" t="10860" r="15701" b="12122"/>
          <a:stretch>
            <a:fillRect/>
          </a:stretch>
        </p:blipFill>
        <p:spPr bwMode="auto">
          <a:xfrm>
            <a:off x="1665035" y="1844824"/>
            <a:ext cx="422275" cy="504825"/>
          </a:xfrm>
          <a:prstGeom prst="rect">
            <a:avLst/>
          </a:prstGeom>
          <a:noFill/>
          <a:ln w="9525">
            <a:noFill/>
            <a:miter lim="800000"/>
            <a:headEnd/>
            <a:tailEnd/>
          </a:ln>
        </p:spPr>
      </p:pic>
      <p:sp>
        <p:nvSpPr>
          <p:cNvPr id="13" name="12 CuadroTexto"/>
          <p:cNvSpPr txBox="1"/>
          <p:nvPr/>
        </p:nvSpPr>
        <p:spPr>
          <a:xfrm>
            <a:off x="2063804" y="1772815"/>
            <a:ext cx="1508288"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Introducción</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4" name="13 Rectángulo"/>
          <p:cNvSpPr/>
          <p:nvPr/>
        </p:nvSpPr>
        <p:spPr>
          <a:xfrm rot="16200000">
            <a:off x="1503021" y="2779149"/>
            <a:ext cx="774195" cy="5766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5" name="14 Rectángulo"/>
          <p:cNvSpPr/>
          <p:nvPr/>
        </p:nvSpPr>
        <p:spPr>
          <a:xfrm>
            <a:off x="1876772" y="2829323"/>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6" name="16 Imagen" descr="punto.png"/>
          <p:cNvPicPr>
            <a:picLocks noChangeAspect="1"/>
          </p:cNvPicPr>
          <p:nvPr/>
        </p:nvPicPr>
        <p:blipFill>
          <a:blip r:embed="rId2" cstate="print"/>
          <a:srcRect l="19511" t="10860" r="15701" b="12122"/>
          <a:stretch>
            <a:fillRect/>
          </a:stretch>
        </p:blipFill>
        <p:spPr bwMode="auto">
          <a:xfrm>
            <a:off x="1665035" y="2496583"/>
            <a:ext cx="422275" cy="504825"/>
          </a:xfrm>
          <a:prstGeom prst="rect">
            <a:avLst/>
          </a:prstGeom>
          <a:noFill/>
          <a:ln w="9525">
            <a:noFill/>
            <a:miter lim="800000"/>
            <a:headEnd/>
            <a:tailEnd/>
          </a:ln>
        </p:spPr>
      </p:pic>
      <p:sp>
        <p:nvSpPr>
          <p:cNvPr id="17" name="16 CuadroTexto"/>
          <p:cNvSpPr txBox="1"/>
          <p:nvPr/>
        </p:nvSpPr>
        <p:spPr>
          <a:xfrm>
            <a:off x="2058744" y="2387046"/>
            <a:ext cx="1186982"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Objetivos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8" name="17 Rectángulo"/>
          <p:cNvSpPr/>
          <p:nvPr/>
        </p:nvSpPr>
        <p:spPr>
          <a:xfrm rot="16200000" flipV="1">
            <a:off x="1658500" y="3328396"/>
            <a:ext cx="44352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9" name="18 Rectángulo"/>
          <p:cNvSpPr/>
          <p:nvPr/>
        </p:nvSpPr>
        <p:spPr>
          <a:xfrm flipV="1">
            <a:off x="1835696" y="3383281"/>
            <a:ext cx="561662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pic>
        <p:nvPicPr>
          <p:cNvPr id="20" name="20 Imagen" descr="punto.png"/>
          <p:cNvPicPr>
            <a:picLocks noChangeAspect="1"/>
          </p:cNvPicPr>
          <p:nvPr/>
        </p:nvPicPr>
        <p:blipFill>
          <a:blip r:embed="rId2" cstate="print"/>
          <a:srcRect l="19511" t="10860" r="15701" b="12122"/>
          <a:stretch>
            <a:fillRect/>
          </a:stretch>
        </p:blipFill>
        <p:spPr bwMode="auto">
          <a:xfrm>
            <a:off x="1665035" y="3068960"/>
            <a:ext cx="422275" cy="504825"/>
          </a:xfrm>
          <a:prstGeom prst="rect">
            <a:avLst/>
          </a:prstGeom>
          <a:noFill/>
          <a:ln w="9525">
            <a:noFill/>
            <a:miter lim="800000"/>
            <a:headEnd/>
            <a:tailEnd/>
          </a:ln>
        </p:spPr>
      </p:pic>
      <p:sp>
        <p:nvSpPr>
          <p:cNvPr id="21" name="20 CuadroTexto"/>
          <p:cNvSpPr txBox="1"/>
          <p:nvPr/>
        </p:nvSpPr>
        <p:spPr>
          <a:xfrm>
            <a:off x="2087650" y="2924943"/>
            <a:ext cx="277799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Fundamentación Teórica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2" name="21 Rectángulo"/>
          <p:cNvSpPr/>
          <p:nvPr/>
        </p:nvSpPr>
        <p:spPr>
          <a:xfrm>
            <a:off x="2051987" y="4077072"/>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4" name="23 CuadroTexto"/>
          <p:cNvSpPr txBox="1"/>
          <p:nvPr/>
        </p:nvSpPr>
        <p:spPr>
          <a:xfrm>
            <a:off x="2057685" y="3429000"/>
            <a:ext cx="5394636" cy="400105"/>
          </a:xfrm>
          <a:prstGeom prst="rect">
            <a:avLst/>
          </a:prstGeom>
          <a:noFill/>
        </p:spPr>
        <p:txBody>
          <a:bodyPr wrap="squar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Metodología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6" name="25 Rectángulo"/>
          <p:cNvSpPr/>
          <p:nvPr/>
        </p:nvSpPr>
        <p:spPr>
          <a:xfrm>
            <a:off x="2051987" y="4653136"/>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8" name="27 CuadroTexto"/>
          <p:cNvSpPr txBox="1"/>
          <p:nvPr/>
        </p:nvSpPr>
        <p:spPr>
          <a:xfrm>
            <a:off x="2096360" y="4221088"/>
            <a:ext cx="1259053"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Propuesta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9" name="28 Rectángulo"/>
          <p:cNvSpPr/>
          <p:nvPr/>
        </p:nvSpPr>
        <p:spPr>
          <a:xfrm>
            <a:off x="2051986" y="5202142"/>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31" name="30 CuadroTexto"/>
          <p:cNvSpPr txBox="1"/>
          <p:nvPr/>
        </p:nvSpPr>
        <p:spPr>
          <a:xfrm>
            <a:off x="2093748" y="4797151"/>
            <a:ext cx="155522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Conclusiones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grpSp>
        <p:nvGrpSpPr>
          <p:cNvPr id="2" name="14 Grupo"/>
          <p:cNvGrpSpPr/>
          <p:nvPr/>
        </p:nvGrpSpPr>
        <p:grpSpPr>
          <a:xfrm>
            <a:off x="3347865" y="260648"/>
            <a:ext cx="2880320" cy="524160"/>
            <a:chOff x="0" y="4053"/>
            <a:chExt cx="6286544" cy="524160"/>
          </a:xfrm>
          <a:scene3d>
            <a:camera prst="orthographicFront"/>
            <a:lightRig rig="threePt" dir="t">
              <a:rot lat="0" lon="0" rev="7500000"/>
            </a:lightRig>
          </a:scene3d>
        </p:grpSpPr>
        <p:sp>
          <p:nvSpPr>
            <p:cNvPr id="40" name="39 Rectángulo redondeado"/>
            <p:cNvSpPr/>
            <p:nvPr/>
          </p:nvSpPr>
          <p:spPr>
            <a:xfrm>
              <a:off x="0" y="4053"/>
              <a:ext cx="6286544" cy="52416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40 Rectángulo"/>
            <p:cNvSpPr/>
            <p:nvPr/>
          </p:nvSpPr>
          <p:spPr>
            <a:xfrm>
              <a:off x="25587" y="29640"/>
              <a:ext cx="6235370" cy="472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55">
                <a:lnSpc>
                  <a:spcPct val="90000"/>
                </a:lnSpc>
                <a:spcBef>
                  <a:spcPct val="0"/>
                </a:spcBef>
                <a:spcAft>
                  <a:spcPct val="35000"/>
                </a:spcAft>
              </a:pPr>
              <a:r>
                <a:rPr lang="es-ES" sz="2000" b="1" dirty="0" smtClean="0">
                  <a:latin typeface="Verdana" pitchFamily="34" charset="0"/>
                  <a:ea typeface="Arial Unicode MS" pitchFamily="34" charset="-128"/>
                  <a:cs typeface="Arial Unicode MS" pitchFamily="34" charset="-128"/>
                </a:rPr>
                <a:t>AGENDA</a:t>
              </a:r>
              <a:endParaRPr lang="es-ES" sz="2000" b="1" dirty="0">
                <a:latin typeface="Verdana" pitchFamily="34" charset="0"/>
                <a:ea typeface="Arial Unicode MS" pitchFamily="34" charset="-128"/>
                <a:cs typeface="Arial Unicode MS" pitchFamily="34" charset="-128"/>
              </a:endParaRPr>
            </a:p>
          </p:txBody>
        </p:sp>
      </p:grpSp>
      <p:sp>
        <p:nvSpPr>
          <p:cNvPr id="42" name="41 Rectángulo"/>
          <p:cNvSpPr/>
          <p:nvPr/>
        </p:nvSpPr>
        <p:spPr>
          <a:xfrm>
            <a:off x="2051986" y="5805264"/>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43" name="42 CuadroTexto"/>
          <p:cNvSpPr txBox="1"/>
          <p:nvPr/>
        </p:nvSpPr>
        <p:spPr>
          <a:xfrm>
            <a:off x="2093748" y="5373215"/>
            <a:ext cx="2161415"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Recomendaciones.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5" name="24 Flecha a la derecha con bandas"/>
          <p:cNvSpPr/>
          <p:nvPr/>
        </p:nvSpPr>
        <p:spPr>
          <a:xfrm>
            <a:off x="971600" y="5445224"/>
            <a:ext cx="540000" cy="468000"/>
          </a:xfrm>
          <a:prstGeom prst="stripedRightArrow">
            <a:avLst/>
          </a:prstGeom>
          <a:solidFill>
            <a:srgbClr val="C00000"/>
          </a:solidFill>
          <a:ln/>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CL">
              <a:solidFill>
                <a:srgbClr val="FFFFFF"/>
              </a:solidFill>
            </a:endParaRPr>
          </a:p>
        </p:txBody>
      </p:sp>
      <p:pic>
        <p:nvPicPr>
          <p:cNvPr id="45" name="20 Imagen" descr="punto.png"/>
          <p:cNvPicPr>
            <a:picLocks noChangeAspect="1"/>
          </p:cNvPicPr>
          <p:nvPr/>
        </p:nvPicPr>
        <p:blipFill>
          <a:blip r:embed="rId2" cstate="print"/>
          <a:srcRect l="19511" t="10860" r="15701" b="12122"/>
          <a:stretch>
            <a:fillRect/>
          </a:stretch>
        </p:blipFill>
        <p:spPr bwMode="auto">
          <a:xfrm>
            <a:off x="1670607" y="3717032"/>
            <a:ext cx="422275" cy="504825"/>
          </a:xfrm>
          <a:prstGeom prst="rect">
            <a:avLst/>
          </a:prstGeom>
          <a:noFill/>
          <a:ln w="9525">
            <a:noFill/>
            <a:miter lim="800000"/>
            <a:headEnd/>
            <a:tailEnd/>
          </a:ln>
        </p:spPr>
      </p:pic>
      <p:pic>
        <p:nvPicPr>
          <p:cNvPr id="46" name="20 Imagen" descr="punto.png"/>
          <p:cNvPicPr>
            <a:picLocks noChangeAspect="1"/>
          </p:cNvPicPr>
          <p:nvPr/>
        </p:nvPicPr>
        <p:blipFill>
          <a:blip r:embed="rId2" cstate="print"/>
          <a:srcRect l="19511" t="10860" r="15701" b="12122"/>
          <a:stretch>
            <a:fillRect/>
          </a:stretch>
        </p:blipFill>
        <p:spPr bwMode="auto">
          <a:xfrm>
            <a:off x="1670607" y="4292327"/>
            <a:ext cx="422275" cy="504825"/>
          </a:xfrm>
          <a:prstGeom prst="rect">
            <a:avLst/>
          </a:prstGeom>
          <a:noFill/>
          <a:ln w="9525">
            <a:noFill/>
            <a:miter lim="800000"/>
            <a:headEnd/>
            <a:tailEnd/>
          </a:ln>
        </p:spPr>
      </p:pic>
      <p:pic>
        <p:nvPicPr>
          <p:cNvPr id="49" name="20 Imagen" descr="punto.png"/>
          <p:cNvPicPr>
            <a:picLocks noChangeAspect="1"/>
          </p:cNvPicPr>
          <p:nvPr/>
        </p:nvPicPr>
        <p:blipFill>
          <a:blip r:embed="rId2" cstate="print"/>
          <a:srcRect l="19511" t="10860" r="15701" b="12122"/>
          <a:stretch>
            <a:fillRect/>
          </a:stretch>
        </p:blipFill>
        <p:spPr bwMode="auto">
          <a:xfrm>
            <a:off x="1676691" y="4841333"/>
            <a:ext cx="422275" cy="504825"/>
          </a:xfrm>
          <a:prstGeom prst="rect">
            <a:avLst/>
          </a:prstGeom>
          <a:noFill/>
          <a:ln w="9525">
            <a:noFill/>
            <a:miter lim="800000"/>
            <a:headEnd/>
            <a:tailEnd/>
          </a:ln>
        </p:spPr>
      </p:pic>
      <p:pic>
        <p:nvPicPr>
          <p:cNvPr id="50" name="20 Imagen" descr="punto.png"/>
          <p:cNvPicPr>
            <a:picLocks noChangeAspect="1"/>
          </p:cNvPicPr>
          <p:nvPr/>
        </p:nvPicPr>
        <p:blipFill>
          <a:blip r:embed="rId2" cstate="print"/>
          <a:srcRect l="19511" t="10860" r="15701" b="12122"/>
          <a:stretch>
            <a:fillRect/>
          </a:stretch>
        </p:blipFill>
        <p:spPr bwMode="auto">
          <a:xfrm>
            <a:off x="1670607" y="5444455"/>
            <a:ext cx="422275" cy="504825"/>
          </a:xfrm>
          <a:prstGeom prst="rect">
            <a:avLst/>
          </a:prstGeom>
          <a:noFill/>
          <a:ln w="9525">
            <a:noFill/>
            <a:miter lim="800000"/>
            <a:headEnd/>
            <a:tailEnd/>
          </a:ln>
        </p:spPr>
      </p:pic>
      <p:sp>
        <p:nvSpPr>
          <p:cNvPr id="3" name="2 Título"/>
          <p:cNvSpPr>
            <a:spLocks noGrp="1"/>
          </p:cNvSpPr>
          <p:nvPr>
            <p:ph type="ctrTitle"/>
          </p:nvPr>
        </p:nvSpPr>
        <p:spPr/>
        <p:txBody>
          <a:bodyPr/>
          <a:lstStyle/>
          <a:p>
            <a:endParaRPr lang="es-EC"/>
          </a:p>
        </p:txBody>
      </p:sp>
      <p:sp>
        <p:nvSpPr>
          <p:cNvPr id="4" name="3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166598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104"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2" name="1 Marcador de número de diapositiva"/>
          <p:cNvSpPr>
            <a:spLocks noGrp="1"/>
          </p:cNvSpPr>
          <p:nvPr>
            <p:ph type="sldNum" sz="quarter" idx="12"/>
          </p:nvPr>
        </p:nvSpPr>
        <p:spPr/>
        <p:txBody>
          <a:bodyPr/>
          <a:lstStyle/>
          <a:p>
            <a:fld id="{33D6E5A2-EC83-451F-A719-9AC1370DD5CF}" type="slidenum">
              <a:rPr lang="es-EC" smtClean="0"/>
              <a:pPr/>
              <a:t>29</a:t>
            </a:fld>
            <a:endParaRPr kumimoji="0" lang="es-EC"/>
          </a:p>
        </p:txBody>
      </p:sp>
      <p:sp>
        <p:nvSpPr>
          <p:cNvPr id="10" name="TextBox 6"/>
          <p:cNvSpPr txBox="1"/>
          <p:nvPr/>
        </p:nvSpPr>
        <p:spPr>
          <a:xfrm>
            <a:off x="2555776" y="332656"/>
            <a:ext cx="6336704" cy="636172"/>
          </a:xfrm>
          <a:prstGeom prst="rect">
            <a:avLst/>
          </a:prstGeom>
          <a:noFill/>
        </p:spPr>
        <p:txBody>
          <a:bodyPr wrap="square" rtlCol="0">
            <a:noAutofit/>
          </a:bodyPr>
          <a:lstStyle/>
          <a:p>
            <a:r>
              <a:rPr lang="es-ES" sz="5600" dirty="0" smtClean="0"/>
              <a:t>RECOMENDACIONES</a:t>
            </a:r>
            <a:endParaRPr lang="es-ES" sz="5600" dirty="0"/>
          </a:p>
        </p:txBody>
      </p:sp>
      <p:sp>
        <p:nvSpPr>
          <p:cNvPr id="11" name="2 Rectángulo"/>
          <p:cNvSpPr>
            <a:spLocks noChangeArrowheads="1"/>
          </p:cNvSpPr>
          <p:nvPr/>
        </p:nvSpPr>
        <p:spPr bwMode="auto">
          <a:xfrm>
            <a:off x="1475656" y="1846565"/>
            <a:ext cx="7560840" cy="646331"/>
          </a:xfrm>
          <a:prstGeom prst="rect">
            <a:avLst/>
          </a:prstGeom>
          <a:solidFill>
            <a:srgbClr val="00CCFF">
              <a:alpha val="58824"/>
            </a:srgb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lvl="0"/>
            <a:r>
              <a:rPr lang="es-EC" dirty="0"/>
              <a:t>Proponer una mayor cantidad de ayudas a la instrucción, para facilitar el aprendizaje de los Guardiamarinas embarcados</a:t>
            </a:r>
            <a:r>
              <a:rPr lang="es-EC" dirty="0" smtClean="0"/>
              <a:t>.</a:t>
            </a:r>
            <a:endParaRPr lang="es-EC" dirty="0"/>
          </a:p>
        </p:txBody>
      </p:sp>
      <p:sp>
        <p:nvSpPr>
          <p:cNvPr id="12" name="1 Rectángulo"/>
          <p:cNvSpPr>
            <a:spLocks noChangeArrowheads="1"/>
          </p:cNvSpPr>
          <p:nvPr/>
        </p:nvSpPr>
        <p:spPr bwMode="auto">
          <a:xfrm>
            <a:off x="1475656" y="2926685"/>
            <a:ext cx="7560840" cy="923330"/>
          </a:xfrm>
          <a:prstGeom prst="rect">
            <a:avLst/>
          </a:prstGeom>
          <a:solidFill>
            <a:srgbClr val="00CCFF">
              <a:alpha val="58824"/>
            </a:srgb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lvl="0"/>
            <a:r>
              <a:rPr lang="es-EC" dirty="0"/>
              <a:t>Implementar una Guía de Comunicaciones navales para el Buque Escuela Guayas, a fin de que se convierta en base teórica para la instrucción de Guardiamarinas en futuras navegaciones</a:t>
            </a:r>
          </a:p>
        </p:txBody>
      </p:sp>
      <p:sp>
        <p:nvSpPr>
          <p:cNvPr id="14" name="1 Rectángulo"/>
          <p:cNvSpPr>
            <a:spLocks noChangeArrowheads="1"/>
          </p:cNvSpPr>
          <p:nvPr/>
        </p:nvSpPr>
        <p:spPr bwMode="auto">
          <a:xfrm>
            <a:off x="1475656" y="4294837"/>
            <a:ext cx="7560840" cy="646331"/>
          </a:xfrm>
          <a:prstGeom prst="rect">
            <a:avLst/>
          </a:prstGeom>
          <a:solidFill>
            <a:srgbClr val="00CCFF">
              <a:alpha val="58824"/>
            </a:srgb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285750" indent="-285750"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lvl="0"/>
            <a:r>
              <a:rPr lang="es-EC" dirty="0"/>
              <a:t>Difundir al personal nuevo a embarcarse, la información existente en manuales, para lograr una rápida familiarización con la unidad</a:t>
            </a:r>
          </a:p>
        </p:txBody>
      </p:sp>
    </p:spTree>
    <p:extLst>
      <p:ext uri="{BB962C8B-B14F-4D97-AF65-F5344CB8AC3E}">
        <p14:creationId xmlns:p14="http://schemas.microsoft.com/office/powerpoint/2010/main" val="4136021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72427323"/>
              </p:ext>
            </p:extLst>
          </p:nvPr>
        </p:nvGraphicFramePr>
        <p:xfrm>
          <a:off x="1187624" y="1484784"/>
          <a:ext cx="712879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979712" y="116632"/>
            <a:ext cx="4896544" cy="1130404"/>
          </a:xfrm>
        </p:spPr>
        <p:txBody>
          <a:bodyPr/>
          <a:lstStyle/>
          <a:p>
            <a:r>
              <a:rPr lang="es-ES" dirty="0" smtClean="0"/>
              <a:t>Introducción</a:t>
            </a:r>
            <a:endParaRPr lang="es-ES" dirty="0"/>
          </a:p>
        </p:txBody>
      </p:sp>
      <p:sp>
        <p:nvSpPr>
          <p:cNvPr id="5" name="4 Subtítulo"/>
          <p:cNvSpPr>
            <a:spLocks noGrp="1"/>
          </p:cNvSpPr>
          <p:nvPr>
            <p:ph type="subTitle" idx="1"/>
          </p:nvPr>
        </p:nvSpPr>
        <p:spPr/>
        <p:txBody>
          <a:bodyPr/>
          <a:lstStyle/>
          <a:p>
            <a:endParaRPr lang="es-EC"/>
          </a:p>
        </p:txBody>
      </p:sp>
      <p:sp>
        <p:nvSpPr>
          <p:cNvPr id="4" name="3 Marcador de número de diapositiva"/>
          <p:cNvSpPr>
            <a:spLocks noGrp="1"/>
          </p:cNvSpPr>
          <p:nvPr>
            <p:ph type="sldNum" sz="quarter" idx="12"/>
          </p:nvPr>
        </p:nvSpPr>
        <p:spPr/>
        <p:txBody>
          <a:bodyPr/>
          <a:lstStyle/>
          <a:p>
            <a:fld id="{33D6E5A2-EC83-451F-A719-9AC1370DD5CF}" type="slidenum">
              <a:rPr lang="es-EC" smtClean="0"/>
              <a:pPr/>
              <a:t>3</a:t>
            </a:fld>
            <a:endParaRPr kumimoji="0" lang="es-EC"/>
          </a:p>
        </p:txBody>
      </p:sp>
    </p:spTree>
    <p:extLst>
      <p:ext uri="{BB962C8B-B14F-4D97-AF65-F5344CB8AC3E}">
        <p14:creationId xmlns:p14="http://schemas.microsoft.com/office/powerpoint/2010/main" val="134735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pPr algn="ctr">
              <a:defRPr/>
            </a:pPr>
            <a:r>
              <a:rPr lang="es-EC" sz="4400" dirty="0" smtClean="0"/>
              <a:t>GRACIAS POR SU ATENCIÓN</a:t>
            </a:r>
            <a:endParaRPr lang="es-EC" sz="4400" dirty="0"/>
          </a:p>
        </p:txBody>
      </p:sp>
      <p:sp>
        <p:nvSpPr>
          <p:cNvPr id="2" name="1 Subtítulo"/>
          <p:cNvSpPr>
            <a:spLocks noGrp="1"/>
          </p:cNvSpPr>
          <p:nvPr>
            <p:ph type="subTitle" idx="1"/>
          </p:nvPr>
        </p:nvSpPr>
        <p:spPr/>
        <p:txBody>
          <a:bodyPr/>
          <a:lstStyle/>
          <a:p>
            <a:endParaRPr lang="es-EC"/>
          </a:p>
        </p:txBody>
      </p:sp>
      <p:sp>
        <p:nvSpPr>
          <p:cNvPr id="50180" name="3 Marcador de número de diapositiva"/>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72E96AFD-C1C9-43DF-A2AF-2FEC86FBD198}" type="slidenum">
              <a:rPr lang="es-ES" altLang="es-EC" smtClean="0">
                <a:solidFill>
                  <a:schemeClr val="tx1"/>
                </a:solidFill>
                <a:latin typeface="Arial" charset="0"/>
              </a:rPr>
              <a:pPr eaLnBrk="1" hangingPunct="1">
                <a:spcBef>
                  <a:spcPct val="0"/>
                </a:spcBef>
                <a:buClrTx/>
                <a:buFontTx/>
                <a:buNone/>
              </a:pPr>
              <a:t>30</a:t>
            </a:fld>
            <a:endParaRPr lang="es-ES" altLang="es-EC" smtClean="0">
              <a:solidFill>
                <a:schemeClr val="tx1"/>
              </a:solidFill>
              <a:latin typeface="Arial" charset="0"/>
            </a:endParaRPr>
          </a:p>
        </p:txBody>
      </p:sp>
    </p:spTree>
    <p:extLst>
      <p:ext uri="{BB962C8B-B14F-4D97-AF65-F5344CB8AC3E}">
        <p14:creationId xmlns:p14="http://schemas.microsoft.com/office/powerpoint/2010/main" val="3092103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2195736" y="2852936"/>
            <a:ext cx="6719664" cy="1557139"/>
          </a:xfrm>
        </p:spPr>
        <p:txBody>
          <a:bodyPr/>
          <a:lstStyle/>
          <a:p>
            <a:pPr>
              <a:defRPr lang="es-ES"/>
            </a:pPr>
            <a:r>
              <a:rPr lang="es-ES" dirty="0" smtClean="0"/>
              <a:t>PREGUNTAS ?</a:t>
            </a:r>
            <a:endParaRPr lang="es-ES" dirty="0"/>
          </a:p>
        </p:txBody>
      </p:sp>
      <p:sp>
        <p:nvSpPr>
          <p:cNvPr id="2" name="1 Marcador de número de diapositiva"/>
          <p:cNvSpPr>
            <a:spLocks noGrp="1"/>
          </p:cNvSpPr>
          <p:nvPr>
            <p:ph type="sldNum" sz="quarter" idx="12"/>
          </p:nvPr>
        </p:nvSpPr>
        <p:spPr/>
        <p:txBody>
          <a:bodyPr/>
          <a:lstStyle/>
          <a:p>
            <a:fld id="{33D6E5A2-EC83-451F-A719-9AC1370DD5CF}" type="slidenum">
              <a:rPr lang="es-EC" smtClean="0"/>
              <a:pPr/>
              <a:t>31</a:t>
            </a:fld>
            <a:endParaRPr kumimoji="0" lang="es-EC"/>
          </a:p>
        </p:txBody>
      </p:sp>
    </p:spTree>
    <p:custDataLst>
      <p:tags r:id="rId1"/>
    </p:custDataLst>
    <p:extLst>
      <p:ext uri="{BB962C8B-B14F-4D97-AF65-F5344CB8AC3E}">
        <p14:creationId xmlns:p14="http://schemas.microsoft.com/office/powerpoint/2010/main" val="400987449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9388" y="60325"/>
            <a:ext cx="7129462" cy="584200"/>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ctr">
              <a:defRPr/>
            </a:pPr>
            <a:endParaRPr lang="es-ES" sz="3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graphicFrame>
        <p:nvGraphicFramePr>
          <p:cNvPr id="3" name="2 Diagrama"/>
          <p:cNvGraphicFramePr/>
          <p:nvPr>
            <p:extLst>
              <p:ext uri="{D42A27DB-BD31-4B8C-83A1-F6EECF244321}">
                <p14:modId xmlns:p14="http://schemas.microsoft.com/office/powerpoint/2010/main" val="3206201023"/>
              </p:ext>
            </p:extLst>
          </p:nvPr>
        </p:nvGraphicFramePr>
        <p:xfrm>
          <a:off x="695061" y="1340768"/>
          <a:ext cx="8448939"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Subtítulo"/>
          <p:cNvSpPr>
            <a:spLocks noGrp="1"/>
          </p:cNvSpPr>
          <p:nvPr>
            <p:ph type="subTitle" idx="1"/>
          </p:nvPr>
        </p:nvSpPr>
        <p:spPr/>
        <p:txBody>
          <a:bodyPr/>
          <a:lstStyle/>
          <a:p>
            <a:endParaRPr lang="es-EC"/>
          </a:p>
        </p:txBody>
      </p:sp>
      <p:sp>
        <p:nvSpPr>
          <p:cNvPr id="27654"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73E6418D-A6BC-492D-987F-5F1FDDE135D0}" type="slidenum">
              <a:rPr lang="es-ES" altLang="es-EC" smtClean="0">
                <a:solidFill>
                  <a:schemeClr val="tx1"/>
                </a:solidFill>
                <a:latin typeface="Arial" charset="0"/>
              </a:rPr>
              <a:pPr eaLnBrk="1" hangingPunct="1">
                <a:spcBef>
                  <a:spcPct val="0"/>
                </a:spcBef>
                <a:buClrTx/>
                <a:buFontTx/>
                <a:buNone/>
              </a:pPr>
              <a:t>4</a:t>
            </a:fld>
            <a:endParaRPr lang="es-ES" altLang="es-EC" dirty="0" smtClean="0">
              <a:solidFill>
                <a:schemeClr val="tx1"/>
              </a:solidFill>
              <a:latin typeface="Arial" charset="0"/>
            </a:endParaRPr>
          </a:p>
        </p:txBody>
      </p:sp>
      <p:sp>
        <p:nvSpPr>
          <p:cNvPr id="8" name="Title 1"/>
          <p:cNvSpPr>
            <a:spLocks noGrp="1"/>
          </p:cNvSpPr>
          <p:nvPr>
            <p:ph type="ctrTitle"/>
          </p:nvPr>
        </p:nvSpPr>
        <p:spPr>
          <a:xfrm>
            <a:off x="1979712" y="116632"/>
            <a:ext cx="4896544" cy="1130404"/>
          </a:xfrm>
        </p:spPr>
        <p:txBody>
          <a:bodyPr/>
          <a:lstStyle/>
          <a:p>
            <a:endParaRPr lang="es-ES" dirty="0"/>
          </a:p>
        </p:txBody>
      </p:sp>
    </p:spTree>
    <p:extLst>
      <p:ext uri="{BB962C8B-B14F-4D97-AF65-F5344CB8AC3E}">
        <p14:creationId xmlns:p14="http://schemas.microsoft.com/office/powerpoint/2010/main" val="4063162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9BA7915-E5E9-44A8-85F8-EAF90931F4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DC9B1D87-2D14-4D70-AC44-1B8AB6D7DD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AE86D76-B95A-4853-9155-C669B1F744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541577B-8813-4B62-AFB1-EAA094D421B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64BA17C6-7388-40A2-8CFD-C692A55D77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16200000">
            <a:off x="1998506" y="2040662"/>
            <a:ext cx="91821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8" name="7 Rectángulo"/>
          <p:cNvSpPr/>
          <p:nvPr/>
        </p:nvSpPr>
        <p:spPr>
          <a:xfrm>
            <a:off x="2195736" y="1484784"/>
            <a:ext cx="5819696"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a:solidFill>
                <a:prstClr val="white"/>
              </a:solidFill>
            </a:endParaRPr>
          </a:p>
        </p:txBody>
      </p:sp>
      <p:sp>
        <p:nvSpPr>
          <p:cNvPr id="11" name="10 Rectángulo"/>
          <p:cNvSpPr/>
          <p:nvPr/>
        </p:nvSpPr>
        <p:spPr>
          <a:xfrm>
            <a:off x="2439883" y="2060848"/>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2" name="9 Imagen" descr="punto.png"/>
          <p:cNvPicPr>
            <a:picLocks noChangeAspect="1"/>
          </p:cNvPicPr>
          <p:nvPr/>
        </p:nvPicPr>
        <p:blipFill>
          <a:blip r:embed="rId2" cstate="print"/>
          <a:srcRect l="19511" t="10860" r="15701" b="12122"/>
          <a:stretch>
            <a:fillRect/>
          </a:stretch>
        </p:blipFill>
        <p:spPr bwMode="auto">
          <a:xfrm>
            <a:off x="2228146" y="1700808"/>
            <a:ext cx="422275" cy="504825"/>
          </a:xfrm>
          <a:prstGeom prst="rect">
            <a:avLst/>
          </a:prstGeom>
          <a:noFill/>
          <a:ln w="9525">
            <a:noFill/>
            <a:miter lim="800000"/>
            <a:headEnd/>
            <a:tailEnd/>
          </a:ln>
        </p:spPr>
      </p:pic>
      <p:sp>
        <p:nvSpPr>
          <p:cNvPr id="13" name="12 CuadroTexto"/>
          <p:cNvSpPr txBox="1"/>
          <p:nvPr/>
        </p:nvSpPr>
        <p:spPr>
          <a:xfrm>
            <a:off x="2626915" y="1628799"/>
            <a:ext cx="1508288"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Introducción</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4" name="13 Rectángulo"/>
          <p:cNvSpPr/>
          <p:nvPr/>
        </p:nvSpPr>
        <p:spPr>
          <a:xfrm rot="16200000">
            <a:off x="2066132" y="2635133"/>
            <a:ext cx="774195" cy="5766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5" name="14 Rectángulo"/>
          <p:cNvSpPr/>
          <p:nvPr/>
        </p:nvSpPr>
        <p:spPr>
          <a:xfrm>
            <a:off x="2439883" y="2685307"/>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6" name="16 Imagen" descr="punto.png"/>
          <p:cNvPicPr>
            <a:picLocks noChangeAspect="1"/>
          </p:cNvPicPr>
          <p:nvPr/>
        </p:nvPicPr>
        <p:blipFill>
          <a:blip r:embed="rId2" cstate="print"/>
          <a:srcRect l="19511" t="10860" r="15701" b="12122"/>
          <a:stretch>
            <a:fillRect/>
          </a:stretch>
        </p:blipFill>
        <p:spPr bwMode="auto">
          <a:xfrm>
            <a:off x="2228146" y="2352567"/>
            <a:ext cx="422275" cy="504825"/>
          </a:xfrm>
          <a:prstGeom prst="rect">
            <a:avLst/>
          </a:prstGeom>
          <a:noFill/>
          <a:ln w="9525">
            <a:noFill/>
            <a:miter lim="800000"/>
            <a:headEnd/>
            <a:tailEnd/>
          </a:ln>
        </p:spPr>
      </p:pic>
      <p:sp>
        <p:nvSpPr>
          <p:cNvPr id="17" name="16 CuadroTexto"/>
          <p:cNvSpPr txBox="1"/>
          <p:nvPr/>
        </p:nvSpPr>
        <p:spPr>
          <a:xfrm>
            <a:off x="2621855" y="2243030"/>
            <a:ext cx="1186982"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Objetivos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8" name="17 Rectángulo"/>
          <p:cNvSpPr/>
          <p:nvPr/>
        </p:nvSpPr>
        <p:spPr>
          <a:xfrm rot="16200000" flipV="1">
            <a:off x="2221611" y="3184380"/>
            <a:ext cx="44352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9" name="18 Rectángulo"/>
          <p:cNvSpPr/>
          <p:nvPr/>
        </p:nvSpPr>
        <p:spPr>
          <a:xfrm flipV="1">
            <a:off x="2398807" y="3239265"/>
            <a:ext cx="561662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pic>
        <p:nvPicPr>
          <p:cNvPr id="20" name="20 Imagen" descr="punto.png"/>
          <p:cNvPicPr>
            <a:picLocks noChangeAspect="1"/>
          </p:cNvPicPr>
          <p:nvPr/>
        </p:nvPicPr>
        <p:blipFill>
          <a:blip r:embed="rId2" cstate="print"/>
          <a:srcRect l="19511" t="10860" r="15701" b="12122"/>
          <a:stretch>
            <a:fillRect/>
          </a:stretch>
        </p:blipFill>
        <p:spPr bwMode="auto">
          <a:xfrm>
            <a:off x="2228146" y="2924944"/>
            <a:ext cx="422275" cy="504825"/>
          </a:xfrm>
          <a:prstGeom prst="rect">
            <a:avLst/>
          </a:prstGeom>
          <a:noFill/>
          <a:ln w="9525">
            <a:noFill/>
            <a:miter lim="800000"/>
            <a:headEnd/>
            <a:tailEnd/>
          </a:ln>
        </p:spPr>
      </p:pic>
      <p:sp>
        <p:nvSpPr>
          <p:cNvPr id="21" name="20 CuadroTexto"/>
          <p:cNvSpPr txBox="1"/>
          <p:nvPr/>
        </p:nvSpPr>
        <p:spPr>
          <a:xfrm>
            <a:off x="2650761" y="2780927"/>
            <a:ext cx="277799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Fundamentación Teórica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2" name="21 Rectángulo"/>
          <p:cNvSpPr/>
          <p:nvPr/>
        </p:nvSpPr>
        <p:spPr>
          <a:xfrm>
            <a:off x="2615098" y="3933056"/>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4" name="23 CuadroTexto"/>
          <p:cNvSpPr txBox="1"/>
          <p:nvPr/>
        </p:nvSpPr>
        <p:spPr>
          <a:xfrm>
            <a:off x="2620796" y="3532951"/>
            <a:ext cx="5394636" cy="400105"/>
          </a:xfrm>
          <a:prstGeom prst="rect">
            <a:avLst/>
          </a:prstGeom>
          <a:noFill/>
        </p:spPr>
        <p:txBody>
          <a:bodyPr wrap="squar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Metodología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6" name="25 Rectángulo"/>
          <p:cNvSpPr/>
          <p:nvPr/>
        </p:nvSpPr>
        <p:spPr>
          <a:xfrm>
            <a:off x="2615098" y="4509120"/>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8" name="27 CuadroTexto"/>
          <p:cNvSpPr txBox="1"/>
          <p:nvPr/>
        </p:nvSpPr>
        <p:spPr>
          <a:xfrm>
            <a:off x="2659471" y="4077072"/>
            <a:ext cx="1259053"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Propuesta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9" name="28 Rectángulo"/>
          <p:cNvSpPr/>
          <p:nvPr/>
        </p:nvSpPr>
        <p:spPr>
          <a:xfrm>
            <a:off x="2615097" y="5058126"/>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31" name="30 CuadroTexto"/>
          <p:cNvSpPr txBox="1"/>
          <p:nvPr/>
        </p:nvSpPr>
        <p:spPr>
          <a:xfrm>
            <a:off x="2656859" y="4653135"/>
            <a:ext cx="155522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Conclusiones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grpSp>
        <p:nvGrpSpPr>
          <p:cNvPr id="2" name="14 Grupo"/>
          <p:cNvGrpSpPr/>
          <p:nvPr/>
        </p:nvGrpSpPr>
        <p:grpSpPr>
          <a:xfrm>
            <a:off x="4211960" y="168536"/>
            <a:ext cx="2880320" cy="524160"/>
            <a:chOff x="0" y="4053"/>
            <a:chExt cx="6286544" cy="524160"/>
          </a:xfrm>
          <a:scene3d>
            <a:camera prst="orthographicFront"/>
            <a:lightRig rig="threePt" dir="t">
              <a:rot lat="0" lon="0" rev="7500000"/>
            </a:lightRig>
          </a:scene3d>
        </p:grpSpPr>
        <p:sp>
          <p:nvSpPr>
            <p:cNvPr id="40" name="39 Rectángulo redondeado"/>
            <p:cNvSpPr/>
            <p:nvPr/>
          </p:nvSpPr>
          <p:spPr>
            <a:xfrm>
              <a:off x="0" y="4053"/>
              <a:ext cx="6286544" cy="52416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40 Rectángulo"/>
            <p:cNvSpPr/>
            <p:nvPr/>
          </p:nvSpPr>
          <p:spPr>
            <a:xfrm>
              <a:off x="25587" y="29640"/>
              <a:ext cx="6235370" cy="472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55">
                <a:lnSpc>
                  <a:spcPct val="90000"/>
                </a:lnSpc>
                <a:spcBef>
                  <a:spcPct val="0"/>
                </a:spcBef>
                <a:spcAft>
                  <a:spcPct val="35000"/>
                </a:spcAft>
              </a:pPr>
              <a:r>
                <a:rPr lang="es-ES" sz="2000" b="1" dirty="0" smtClean="0">
                  <a:latin typeface="Verdana" pitchFamily="34" charset="0"/>
                  <a:ea typeface="Arial Unicode MS" pitchFamily="34" charset="-128"/>
                  <a:cs typeface="Arial Unicode MS" pitchFamily="34" charset="-128"/>
                </a:rPr>
                <a:t>AGENDA</a:t>
              </a:r>
              <a:endParaRPr lang="es-ES" sz="2000" b="1" dirty="0">
                <a:latin typeface="Verdana" pitchFamily="34" charset="0"/>
                <a:ea typeface="Arial Unicode MS" pitchFamily="34" charset="-128"/>
                <a:cs typeface="Arial Unicode MS" pitchFamily="34" charset="-128"/>
              </a:endParaRPr>
            </a:p>
          </p:txBody>
        </p:sp>
      </p:grpSp>
      <p:sp>
        <p:nvSpPr>
          <p:cNvPr id="42" name="41 Rectángulo"/>
          <p:cNvSpPr/>
          <p:nvPr/>
        </p:nvSpPr>
        <p:spPr>
          <a:xfrm>
            <a:off x="2615097" y="5661248"/>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43" name="42 CuadroTexto"/>
          <p:cNvSpPr txBox="1"/>
          <p:nvPr/>
        </p:nvSpPr>
        <p:spPr>
          <a:xfrm>
            <a:off x="2656859" y="5229199"/>
            <a:ext cx="2161415"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Recomendaciones.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5" name="24 Flecha a la derecha con bandas"/>
          <p:cNvSpPr/>
          <p:nvPr/>
        </p:nvSpPr>
        <p:spPr>
          <a:xfrm>
            <a:off x="1511720" y="2312928"/>
            <a:ext cx="540000" cy="468000"/>
          </a:xfrm>
          <a:prstGeom prst="stripedRightArrow">
            <a:avLst/>
          </a:prstGeom>
          <a:solidFill>
            <a:srgbClr val="C00000"/>
          </a:solidFill>
          <a:ln/>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CL">
              <a:solidFill>
                <a:srgbClr val="FFFFFF"/>
              </a:solidFill>
            </a:endParaRPr>
          </a:p>
        </p:txBody>
      </p:sp>
      <p:pic>
        <p:nvPicPr>
          <p:cNvPr id="45" name="20 Imagen" descr="punto.png"/>
          <p:cNvPicPr>
            <a:picLocks noChangeAspect="1"/>
          </p:cNvPicPr>
          <p:nvPr/>
        </p:nvPicPr>
        <p:blipFill>
          <a:blip r:embed="rId2" cstate="print"/>
          <a:srcRect l="19511" t="10860" r="15701" b="12122"/>
          <a:stretch>
            <a:fillRect/>
          </a:stretch>
        </p:blipFill>
        <p:spPr bwMode="auto">
          <a:xfrm>
            <a:off x="2233718" y="3573016"/>
            <a:ext cx="422275" cy="504825"/>
          </a:xfrm>
          <a:prstGeom prst="rect">
            <a:avLst/>
          </a:prstGeom>
          <a:noFill/>
          <a:ln w="9525">
            <a:noFill/>
            <a:miter lim="800000"/>
            <a:headEnd/>
            <a:tailEnd/>
          </a:ln>
        </p:spPr>
      </p:pic>
      <p:pic>
        <p:nvPicPr>
          <p:cNvPr id="46" name="20 Imagen" descr="punto.png"/>
          <p:cNvPicPr>
            <a:picLocks noChangeAspect="1"/>
          </p:cNvPicPr>
          <p:nvPr/>
        </p:nvPicPr>
        <p:blipFill>
          <a:blip r:embed="rId2" cstate="print"/>
          <a:srcRect l="19511" t="10860" r="15701" b="12122"/>
          <a:stretch>
            <a:fillRect/>
          </a:stretch>
        </p:blipFill>
        <p:spPr bwMode="auto">
          <a:xfrm>
            <a:off x="2233718" y="4148311"/>
            <a:ext cx="422275" cy="504825"/>
          </a:xfrm>
          <a:prstGeom prst="rect">
            <a:avLst/>
          </a:prstGeom>
          <a:noFill/>
          <a:ln w="9525">
            <a:noFill/>
            <a:miter lim="800000"/>
            <a:headEnd/>
            <a:tailEnd/>
          </a:ln>
        </p:spPr>
      </p:pic>
      <p:pic>
        <p:nvPicPr>
          <p:cNvPr id="49" name="20 Imagen" descr="punto.png"/>
          <p:cNvPicPr>
            <a:picLocks noChangeAspect="1"/>
          </p:cNvPicPr>
          <p:nvPr/>
        </p:nvPicPr>
        <p:blipFill>
          <a:blip r:embed="rId2" cstate="print"/>
          <a:srcRect l="19511" t="10860" r="15701" b="12122"/>
          <a:stretch>
            <a:fillRect/>
          </a:stretch>
        </p:blipFill>
        <p:spPr bwMode="auto">
          <a:xfrm>
            <a:off x="2239802" y="4697317"/>
            <a:ext cx="422275" cy="504825"/>
          </a:xfrm>
          <a:prstGeom prst="rect">
            <a:avLst/>
          </a:prstGeom>
          <a:noFill/>
          <a:ln w="9525">
            <a:noFill/>
            <a:miter lim="800000"/>
            <a:headEnd/>
            <a:tailEnd/>
          </a:ln>
        </p:spPr>
      </p:pic>
      <p:pic>
        <p:nvPicPr>
          <p:cNvPr id="50" name="20 Imagen" descr="punto.png"/>
          <p:cNvPicPr>
            <a:picLocks noChangeAspect="1"/>
          </p:cNvPicPr>
          <p:nvPr/>
        </p:nvPicPr>
        <p:blipFill>
          <a:blip r:embed="rId2" cstate="print"/>
          <a:srcRect l="19511" t="10860" r="15701" b="12122"/>
          <a:stretch>
            <a:fillRect/>
          </a:stretch>
        </p:blipFill>
        <p:spPr bwMode="auto">
          <a:xfrm>
            <a:off x="2233718" y="5300439"/>
            <a:ext cx="422275" cy="504825"/>
          </a:xfrm>
          <a:prstGeom prst="rect">
            <a:avLst/>
          </a:prstGeom>
          <a:noFill/>
          <a:ln w="9525">
            <a:noFill/>
            <a:miter lim="800000"/>
            <a:headEnd/>
            <a:tailEnd/>
          </a:ln>
        </p:spPr>
      </p:pic>
      <p:sp>
        <p:nvSpPr>
          <p:cNvPr id="5" name="4 Título"/>
          <p:cNvSpPr>
            <a:spLocks noGrp="1"/>
          </p:cNvSpPr>
          <p:nvPr>
            <p:ph type="ctrTitle"/>
          </p:nvPr>
        </p:nvSpPr>
        <p:spPr/>
        <p:txBody>
          <a:bodyPr/>
          <a:lstStyle/>
          <a:p>
            <a:r>
              <a:rPr lang="es-EC" dirty="0" smtClean="0"/>
              <a:t/>
            </a:r>
            <a:br>
              <a:rPr lang="es-EC" dirty="0" smtClean="0"/>
            </a:br>
            <a:endParaRPr lang="es-EC" dirty="0"/>
          </a:p>
        </p:txBody>
      </p:sp>
      <p:sp>
        <p:nvSpPr>
          <p:cNvPr id="7" name="6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58182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9388" y="60325"/>
            <a:ext cx="7129462" cy="584200"/>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1" algn="ctr">
              <a:defRPr/>
            </a:pPr>
            <a:endParaRPr lang="es-ES" sz="3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2" name="1 Título"/>
          <p:cNvSpPr>
            <a:spLocks noGrp="1"/>
          </p:cNvSpPr>
          <p:nvPr>
            <p:ph type="ctrTitle"/>
          </p:nvPr>
        </p:nvSpPr>
        <p:spPr>
          <a:xfrm>
            <a:off x="899592" y="348499"/>
            <a:ext cx="7772400" cy="1470025"/>
          </a:xfrm>
        </p:spPr>
        <p:txBody>
          <a:bodyPr/>
          <a:lstStyle/>
          <a:p>
            <a:r>
              <a:rPr lang="es-EC" dirty="0" smtClean="0"/>
              <a:t>OBJETIVO GENERAL</a:t>
            </a:r>
            <a:endParaRPr lang="es-EC" dirty="0"/>
          </a:p>
        </p:txBody>
      </p:sp>
      <p:sp>
        <p:nvSpPr>
          <p:cNvPr id="27654"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73E6418D-A6BC-492D-987F-5F1FDDE135D0}" type="slidenum">
              <a:rPr lang="es-ES" altLang="es-EC" smtClean="0">
                <a:solidFill>
                  <a:schemeClr val="tx1"/>
                </a:solidFill>
                <a:latin typeface="Arial" charset="0"/>
              </a:rPr>
              <a:pPr eaLnBrk="1" hangingPunct="1">
                <a:spcBef>
                  <a:spcPct val="0"/>
                </a:spcBef>
                <a:buClrTx/>
                <a:buFontTx/>
                <a:buNone/>
              </a:pPr>
              <a:t>6</a:t>
            </a:fld>
            <a:endParaRPr lang="es-ES" altLang="es-EC" smtClean="0">
              <a:solidFill>
                <a:schemeClr val="tx1"/>
              </a:solidFill>
              <a:latin typeface="Arial" charset="0"/>
            </a:endParaRPr>
          </a:p>
        </p:txBody>
      </p:sp>
      <p:graphicFrame>
        <p:nvGraphicFramePr>
          <p:cNvPr id="8" name="7 Diagrama"/>
          <p:cNvGraphicFramePr/>
          <p:nvPr>
            <p:extLst>
              <p:ext uri="{D42A27DB-BD31-4B8C-83A1-F6EECF244321}">
                <p14:modId xmlns:p14="http://schemas.microsoft.com/office/powerpoint/2010/main" val="2278730614"/>
              </p:ext>
            </p:extLst>
          </p:nvPr>
        </p:nvGraphicFramePr>
        <p:xfrm>
          <a:off x="395536" y="1844824"/>
          <a:ext cx="8435280" cy="399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2248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34433655"/>
              </p:ext>
            </p:extLst>
          </p:nvPr>
        </p:nvGraphicFramePr>
        <p:xfrm>
          <a:off x="179512" y="1124744"/>
          <a:ext cx="88924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ctrTitle"/>
          </p:nvPr>
        </p:nvSpPr>
        <p:spPr>
          <a:xfrm>
            <a:off x="1115616" y="188641"/>
            <a:ext cx="7772400" cy="864096"/>
          </a:xfrm>
        </p:spPr>
        <p:txBody>
          <a:bodyPr/>
          <a:lstStyle/>
          <a:p>
            <a:r>
              <a:rPr lang="es-EC" dirty="0" smtClean="0"/>
              <a:t>OBJETIVOS ESPECÍFICOS</a:t>
            </a:r>
            <a:endParaRPr lang="es-EC" dirty="0"/>
          </a:p>
        </p:txBody>
      </p:sp>
      <p:sp>
        <p:nvSpPr>
          <p:cNvPr id="29705" name="1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hangingPunct="1">
              <a:spcBef>
                <a:spcPct val="0"/>
              </a:spcBef>
              <a:buClrTx/>
              <a:buFontTx/>
              <a:buNone/>
            </a:pPr>
            <a:fld id="{14BF4260-178F-4D7B-8DD0-A03EF97F982E}" type="slidenum">
              <a:rPr lang="es-ES" altLang="es-EC" smtClean="0">
                <a:solidFill>
                  <a:schemeClr val="tx1"/>
                </a:solidFill>
                <a:latin typeface="Arial" charset="0"/>
              </a:rPr>
              <a:pPr eaLnBrk="1" hangingPunct="1">
                <a:spcBef>
                  <a:spcPct val="0"/>
                </a:spcBef>
                <a:buClrTx/>
                <a:buFontTx/>
                <a:buNone/>
              </a:pPr>
              <a:t>7</a:t>
            </a:fld>
            <a:endParaRPr lang="es-ES" altLang="es-EC" smtClean="0">
              <a:solidFill>
                <a:schemeClr val="tx1"/>
              </a:solidFill>
              <a:latin typeface="Arial" charset="0"/>
            </a:endParaRPr>
          </a:p>
        </p:txBody>
      </p:sp>
    </p:spTree>
    <p:extLst>
      <p:ext uri="{BB962C8B-B14F-4D97-AF65-F5344CB8AC3E}">
        <p14:creationId xmlns:p14="http://schemas.microsoft.com/office/powerpoint/2010/main" val="1104731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243950B-83C9-4D86-9D43-6BF8C9B6FD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57579AF3-1684-4B23-BD8F-A2F13F4CF9B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E8AA06B3-AD61-4760-A071-804537E0A70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A130B5B4-42E6-42B2-B119-7A936890A82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D3B2C8E9-8B1C-4147-ADB0-30058C37A0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rot="16200000">
            <a:off x="1435395" y="2184678"/>
            <a:ext cx="91821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8" name="7 Rectángulo"/>
          <p:cNvSpPr/>
          <p:nvPr/>
        </p:nvSpPr>
        <p:spPr>
          <a:xfrm>
            <a:off x="1632625" y="1628800"/>
            <a:ext cx="5819696"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a:solidFill>
                <a:prstClr val="white"/>
              </a:solidFill>
            </a:endParaRPr>
          </a:p>
        </p:txBody>
      </p:sp>
      <p:sp>
        <p:nvSpPr>
          <p:cNvPr id="11" name="10 Rectángulo"/>
          <p:cNvSpPr/>
          <p:nvPr/>
        </p:nvSpPr>
        <p:spPr>
          <a:xfrm>
            <a:off x="1876772" y="2204864"/>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2" name="9 Imagen" descr="punto.png"/>
          <p:cNvPicPr>
            <a:picLocks noChangeAspect="1"/>
          </p:cNvPicPr>
          <p:nvPr/>
        </p:nvPicPr>
        <p:blipFill>
          <a:blip r:embed="rId2" cstate="print"/>
          <a:srcRect l="19511" t="10860" r="15701" b="12122"/>
          <a:stretch>
            <a:fillRect/>
          </a:stretch>
        </p:blipFill>
        <p:spPr bwMode="auto">
          <a:xfrm>
            <a:off x="1665035" y="1844824"/>
            <a:ext cx="422275" cy="504825"/>
          </a:xfrm>
          <a:prstGeom prst="rect">
            <a:avLst/>
          </a:prstGeom>
          <a:noFill/>
          <a:ln w="9525">
            <a:noFill/>
            <a:miter lim="800000"/>
            <a:headEnd/>
            <a:tailEnd/>
          </a:ln>
        </p:spPr>
      </p:pic>
      <p:sp>
        <p:nvSpPr>
          <p:cNvPr id="13" name="12 CuadroTexto"/>
          <p:cNvSpPr txBox="1"/>
          <p:nvPr/>
        </p:nvSpPr>
        <p:spPr>
          <a:xfrm>
            <a:off x="2063804" y="1772815"/>
            <a:ext cx="1508288"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Introducción</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4" name="13 Rectángulo"/>
          <p:cNvSpPr/>
          <p:nvPr/>
        </p:nvSpPr>
        <p:spPr>
          <a:xfrm rot="16200000">
            <a:off x="1503021" y="2779149"/>
            <a:ext cx="774195" cy="5766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5" name="14 Rectángulo"/>
          <p:cNvSpPr/>
          <p:nvPr/>
        </p:nvSpPr>
        <p:spPr>
          <a:xfrm>
            <a:off x="1876772" y="2829323"/>
            <a:ext cx="5575548"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pic>
        <p:nvPicPr>
          <p:cNvPr id="16" name="16 Imagen" descr="punto.png"/>
          <p:cNvPicPr>
            <a:picLocks noChangeAspect="1"/>
          </p:cNvPicPr>
          <p:nvPr/>
        </p:nvPicPr>
        <p:blipFill>
          <a:blip r:embed="rId2" cstate="print"/>
          <a:srcRect l="19511" t="10860" r="15701" b="12122"/>
          <a:stretch>
            <a:fillRect/>
          </a:stretch>
        </p:blipFill>
        <p:spPr bwMode="auto">
          <a:xfrm>
            <a:off x="1665035" y="2496583"/>
            <a:ext cx="422275" cy="504825"/>
          </a:xfrm>
          <a:prstGeom prst="rect">
            <a:avLst/>
          </a:prstGeom>
          <a:noFill/>
          <a:ln w="9525">
            <a:noFill/>
            <a:miter lim="800000"/>
            <a:headEnd/>
            <a:tailEnd/>
          </a:ln>
        </p:spPr>
      </p:pic>
      <p:sp>
        <p:nvSpPr>
          <p:cNvPr id="17" name="16 CuadroTexto"/>
          <p:cNvSpPr txBox="1"/>
          <p:nvPr/>
        </p:nvSpPr>
        <p:spPr>
          <a:xfrm>
            <a:off x="2058744" y="2387046"/>
            <a:ext cx="1186982"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Objetivos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18" name="17 Rectángulo"/>
          <p:cNvSpPr/>
          <p:nvPr/>
        </p:nvSpPr>
        <p:spPr>
          <a:xfrm rot="16200000" flipV="1">
            <a:off x="1658500" y="3328396"/>
            <a:ext cx="44352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1600" dirty="0">
              <a:solidFill>
                <a:prstClr val="white"/>
              </a:solidFill>
            </a:endParaRPr>
          </a:p>
        </p:txBody>
      </p:sp>
      <p:sp>
        <p:nvSpPr>
          <p:cNvPr id="19" name="18 Rectángulo"/>
          <p:cNvSpPr/>
          <p:nvPr/>
        </p:nvSpPr>
        <p:spPr>
          <a:xfrm flipV="1">
            <a:off x="1835696" y="3383281"/>
            <a:ext cx="561662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pic>
        <p:nvPicPr>
          <p:cNvPr id="20" name="20 Imagen" descr="punto.png"/>
          <p:cNvPicPr>
            <a:picLocks noChangeAspect="1"/>
          </p:cNvPicPr>
          <p:nvPr/>
        </p:nvPicPr>
        <p:blipFill>
          <a:blip r:embed="rId2" cstate="print"/>
          <a:srcRect l="19511" t="10860" r="15701" b="12122"/>
          <a:stretch>
            <a:fillRect/>
          </a:stretch>
        </p:blipFill>
        <p:spPr bwMode="auto">
          <a:xfrm>
            <a:off x="1665035" y="3068960"/>
            <a:ext cx="422275" cy="504825"/>
          </a:xfrm>
          <a:prstGeom prst="rect">
            <a:avLst/>
          </a:prstGeom>
          <a:noFill/>
          <a:ln w="9525">
            <a:noFill/>
            <a:miter lim="800000"/>
            <a:headEnd/>
            <a:tailEnd/>
          </a:ln>
        </p:spPr>
      </p:pic>
      <p:sp>
        <p:nvSpPr>
          <p:cNvPr id="21" name="20 CuadroTexto"/>
          <p:cNvSpPr txBox="1"/>
          <p:nvPr/>
        </p:nvSpPr>
        <p:spPr>
          <a:xfrm>
            <a:off x="2087650" y="2924943"/>
            <a:ext cx="277799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Fundamentación Teórica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2" name="21 Rectángulo"/>
          <p:cNvSpPr/>
          <p:nvPr/>
        </p:nvSpPr>
        <p:spPr>
          <a:xfrm>
            <a:off x="2051987" y="4077072"/>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4" name="23 CuadroTexto"/>
          <p:cNvSpPr txBox="1"/>
          <p:nvPr/>
        </p:nvSpPr>
        <p:spPr>
          <a:xfrm>
            <a:off x="2057685" y="3429000"/>
            <a:ext cx="5394636" cy="707882"/>
          </a:xfrm>
          <a:prstGeom prst="rect">
            <a:avLst/>
          </a:prstGeom>
          <a:noFill/>
        </p:spPr>
        <p:txBody>
          <a:bodyPr wrap="square" lIns="91435" tIns="45718" rIns="91435" bIns="45718">
            <a:spAutoFit/>
          </a:bodyPr>
          <a:lstStyle/>
          <a:p>
            <a:pPr>
              <a:defRPr/>
            </a:pPr>
            <a:endPar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endParaRPr>
          </a:p>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Metodología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6" name="25 Rectángulo"/>
          <p:cNvSpPr/>
          <p:nvPr/>
        </p:nvSpPr>
        <p:spPr>
          <a:xfrm>
            <a:off x="2051987" y="4653136"/>
            <a:ext cx="5400334"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28" name="27 CuadroTexto"/>
          <p:cNvSpPr txBox="1"/>
          <p:nvPr/>
        </p:nvSpPr>
        <p:spPr>
          <a:xfrm>
            <a:off x="2096360" y="4221088"/>
            <a:ext cx="1259053"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Propuesta</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9" name="28 Rectángulo"/>
          <p:cNvSpPr/>
          <p:nvPr/>
        </p:nvSpPr>
        <p:spPr>
          <a:xfrm>
            <a:off x="2051986" y="5202142"/>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31" name="30 CuadroTexto"/>
          <p:cNvSpPr txBox="1"/>
          <p:nvPr/>
        </p:nvSpPr>
        <p:spPr>
          <a:xfrm>
            <a:off x="2093748" y="4797151"/>
            <a:ext cx="1555224"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Conclusiones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grpSp>
        <p:nvGrpSpPr>
          <p:cNvPr id="2" name="14 Grupo"/>
          <p:cNvGrpSpPr/>
          <p:nvPr/>
        </p:nvGrpSpPr>
        <p:grpSpPr>
          <a:xfrm>
            <a:off x="3347865" y="260648"/>
            <a:ext cx="2880320" cy="524160"/>
            <a:chOff x="0" y="4053"/>
            <a:chExt cx="6286544" cy="524160"/>
          </a:xfrm>
          <a:scene3d>
            <a:camera prst="orthographicFront"/>
            <a:lightRig rig="threePt" dir="t">
              <a:rot lat="0" lon="0" rev="7500000"/>
            </a:lightRig>
          </a:scene3d>
        </p:grpSpPr>
        <p:sp>
          <p:nvSpPr>
            <p:cNvPr id="40" name="39 Rectángulo redondeado"/>
            <p:cNvSpPr/>
            <p:nvPr/>
          </p:nvSpPr>
          <p:spPr>
            <a:xfrm>
              <a:off x="0" y="4053"/>
              <a:ext cx="6286544" cy="524160"/>
            </a:xfrm>
            <a:prstGeom prst="roundRect">
              <a:avLst/>
            </a:prstGeom>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41" name="40 Rectángulo"/>
            <p:cNvSpPr/>
            <p:nvPr/>
          </p:nvSpPr>
          <p:spPr>
            <a:xfrm>
              <a:off x="25587" y="29640"/>
              <a:ext cx="6235370" cy="4729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55">
                <a:lnSpc>
                  <a:spcPct val="90000"/>
                </a:lnSpc>
                <a:spcBef>
                  <a:spcPct val="0"/>
                </a:spcBef>
                <a:spcAft>
                  <a:spcPct val="35000"/>
                </a:spcAft>
              </a:pPr>
              <a:r>
                <a:rPr lang="es-ES" sz="2000" b="1" dirty="0" smtClean="0">
                  <a:latin typeface="Verdana" pitchFamily="34" charset="0"/>
                  <a:ea typeface="Arial Unicode MS" pitchFamily="34" charset="-128"/>
                  <a:cs typeface="Arial Unicode MS" pitchFamily="34" charset="-128"/>
                </a:rPr>
                <a:t>AGENDA</a:t>
              </a:r>
              <a:endParaRPr lang="es-ES" sz="2000" b="1" dirty="0">
                <a:latin typeface="Verdana" pitchFamily="34" charset="0"/>
                <a:ea typeface="Arial Unicode MS" pitchFamily="34" charset="-128"/>
                <a:cs typeface="Arial Unicode MS" pitchFamily="34" charset="-128"/>
              </a:endParaRPr>
            </a:p>
          </p:txBody>
        </p:sp>
      </p:grpSp>
      <p:sp>
        <p:nvSpPr>
          <p:cNvPr id="42" name="41 Rectángulo"/>
          <p:cNvSpPr/>
          <p:nvPr/>
        </p:nvSpPr>
        <p:spPr>
          <a:xfrm>
            <a:off x="2051986" y="5805264"/>
            <a:ext cx="5400600" cy="45719"/>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ES" sz="2000" dirty="0">
              <a:solidFill>
                <a:prstClr val="white"/>
              </a:solidFill>
            </a:endParaRPr>
          </a:p>
        </p:txBody>
      </p:sp>
      <p:sp>
        <p:nvSpPr>
          <p:cNvPr id="43" name="42 CuadroTexto"/>
          <p:cNvSpPr txBox="1"/>
          <p:nvPr/>
        </p:nvSpPr>
        <p:spPr>
          <a:xfrm>
            <a:off x="2093748" y="5373215"/>
            <a:ext cx="2161415" cy="400105"/>
          </a:xfrm>
          <a:prstGeom prst="rect">
            <a:avLst/>
          </a:prstGeom>
          <a:noFill/>
        </p:spPr>
        <p:txBody>
          <a:bodyPr wrap="none" lIns="91435" tIns="45718" rIns="91435" bIns="45718">
            <a:spAutoFit/>
          </a:bodyPr>
          <a:lstStyle/>
          <a:p>
            <a:pPr>
              <a:defRPr/>
            </a:pPr>
            <a:r>
              <a:rPr lang="es-ES" sz="2000" b="1" i="1" dirty="0" smtClean="0">
                <a:solidFill>
                  <a:schemeClr val="tx2">
                    <a:lumMod val="75000"/>
                  </a:schemeClr>
                </a:solidFill>
                <a:effectLst>
                  <a:outerShdw blurRad="38100" dist="38100" dir="2700000" algn="tl">
                    <a:srgbClr val="000000">
                      <a:alpha val="43137"/>
                    </a:srgbClr>
                  </a:outerShdw>
                </a:effectLst>
                <a:cs typeface="Times New Roman" pitchFamily="18" charset="0"/>
              </a:rPr>
              <a:t>Recomendaciones.</a:t>
            </a:r>
            <a:endParaRPr lang="es-ES" sz="2000" b="1" i="1" dirty="0">
              <a:solidFill>
                <a:schemeClr val="tx2">
                  <a:lumMod val="75000"/>
                </a:schemeClr>
              </a:solidFill>
              <a:effectLst>
                <a:outerShdw blurRad="38100" dist="38100" dir="2700000" algn="tl">
                  <a:srgbClr val="000000">
                    <a:alpha val="43137"/>
                  </a:srgbClr>
                </a:outerShdw>
              </a:effectLst>
              <a:cs typeface="Times New Roman" pitchFamily="18" charset="0"/>
            </a:endParaRPr>
          </a:p>
        </p:txBody>
      </p:sp>
      <p:sp>
        <p:nvSpPr>
          <p:cNvPr id="25" name="24 Flecha a la derecha con bandas"/>
          <p:cNvSpPr/>
          <p:nvPr/>
        </p:nvSpPr>
        <p:spPr>
          <a:xfrm>
            <a:off x="971600" y="3105016"/>
            <a:ext cx="540000" cy="468000"/>
          </a:xfrm>
          <a:prstGeom prst="stripedRightArrow">
            <a:avLst/>
          </a:prstGeom>
          <a:solidFill>
            <a:srgbClr val="C00000"/>
          </a:solidFill>
          <a:ln/>
        </p:spPr>
        <p:style>
          <a:lnRef idx="0">
            <a:schemeClr val="accent1"/>
          </a:lnRef>
          <a:fillRef idx="3">
            <a:schemeClr val="accent1"/>
          </a:fillRef>
          <a:effectRef idx="3">
            <a:schemeClr val="accent1"/>
          </a:effectRef>
          <a:fontRef idx="minor">
            <a:schemeClr val="lt1"/>
          </a:fontRef>
        </p:style>
        <p:txBody>
          <a:bodyPr lIns="91435" tIns="45718" rIns="91435" bIns="45718" anchor="ctr"/>
          <a:lstStyle/>
          <a:p>
            <a:pPr algn="ctr">
              <a:defRPr/>
            </a:pPr>
            <a:endParaRPr lang="es-CL">
              <a:solidFill>
                <a:srgbClr val="FFFFFF"/>
              </a:solidFill>
            </a:endParaRPr>
          </a:p>
        </p:txBody>
      </p:sp>
      <p:pic>
        <p:nvPicPr>
          <p:cNvPr id="45" name="20 Imagen" descr="punto.png"/>
          <p:cNvPicPr>
            <a:picLocks noChangeAspect="1"/>
          </p:cNvPicPr>
          <p:nvPr/>
        </p:nvPicPr>
        <p:blipFill>
          <a:blip r:embed="rId2" cstate="print"/>
          <a:srcRect l="19511" t="10860" r="15701" b="12122"/>
          <a:stretch>
            <a:fillRect/>
          </a:stretch>
        </p:blipFill>
        <p:spPr bwMode="auto">
          <a:xfrm>
            <a:off x="1670607" y="3717032"/>
            <a:ext cx="422275" cy="504825"/>
          </a:xfrm>
          <a:prstGeom prst="rect">
            <a:avLst/>
          </a:prstGeom>
          <a:noFill/>
          <a:ln w="9525">
            <a:noFill/>
            <a:miter lim="800000"/>
            <a:headEnd/>
            <a:tailEnd/>
          </a:ln>
        </p:spPr>
      </p:pic>
      <p:pic>
        <p:nvPicPr>
          <p:cNvPr id="46" name="20 Imagen" descr="punto.png"/>
          <p:cNvPicPr>
            <a:picLocks noChangeAspect="1"/>
          </p:cNvPicPr>
          <p:nvPr/>
        </p:nvPicPr>
        <p:blipFill>
          <a:blip r:embed="rId2" cstate="print"/>
          <a:srcRect l="19511" t="10860" r="15701" b="12122"/>
          <a:stretch>
            <a:fillRect/>
          </a:stretch>
        </p:blipFill>
        <p:spPr bwMode="auto">
          <a:xfrm>
            <a:off x="1670607" y="4292327"/>
            <a:ext cx="422275" cy="504825"/>
          </a:xfrm>
          <a:prstGeom prst="rect">
            <a:avLst/>
          </a:prstGeom>
          <a:noFill/>
          <a:ln w="9525">
            <a:noFill/>
            <a:miter lim="800000"/>
            <a:headEnd/>
            <a:tailEnd/>
          </a:ln>
        </p:spPr>
      </p:pic>
      <p:pic>
        <p:nvPicPr>
          <p:cNvPr id="49" name="20 Imagen" descr="punto.png"/>
          <p:cNvPicPr>
            <a:picLocks noChangeAspect="1"/>
          </p:cNvPicPr>
          <p:nvPr/>
        </p:nvPicPr>
        <p:blipFill>
          <a:blip r:embed="rId2" cstate="print"/>
          <a:srcRect l="19511" t="10860" r="15701" b="12122"/>
          <a:stretch>
            <a:fillRect/>
          </a:stretch>
        </p:blipFill>
        <p:spPr bwMode="auto">
          <a:xfrm>
            <a:off x="1676691" y="4841333"/>
            <a:ext cx="422275" cy="504825"/>
          </a:xfrm>
          <a:prstGeom prst="rect">
            <a:avLst/>
          </a:prstGeom>
          <a:noFill/>
          <a:ln w="9525">
            <a:noFill/>
            <a:miter lim="800000"/>
            <a:headEnd/>
            <a:tailEnd/>
          </a:ln>
        </p:spPr>
      </p:pic>
      <p:pic>
        <p:nvPicPr>
          <p:cNvPr id="50" name="20 Imagen" descr="punto.png"/>
          <p:cNvPicPr>
            <a:picLocks noChangeAspect="1"/>
          </p:cNvPicPr>
          <p:nvPr/>
        </p:nvPicPr>
        <p:blipFill>
          <a:blip r:embed="rId2" cstate="print"/>
          <a:srcRect l="19511" t="10860" r="15701" b="12122"/>
          <a:stretch>
            <a:fillRect/>
          </a:stretch>
        </p:blipFill>
        <p:spPr bwMode="auto">
          <a:xfrm>
            <a:off x="1670607" y="5444455"/>
            <a:ext cx="422275" cy="504825"/>
          </a:xfrm>
          <a:prstGeom prst="rect">
            <a:avLst/>
          </a:prstGeom>
          <a:noFill/>
          <a:ln w="9525">
            <a:noFill/>
            <a:miter lim="800000"/>
            <a:headEnd/>
            <a:tailEnd/>
          </a:ln>
        </p:spPr>
      </p:pic>
      <p:sp>
        <p:nvSpPr>
          <p:cNvPr id="5" name="4 Título"/>
          <p:cNvSpPr>
            <a:spLocks noGrp="1"/>
          </p:cNvSpPr>
          <p:nvPr>
            <p:ph type="ctrTitle"/>
          </p:nvPr>
        </p:nvSpPr>
        <p:spPr/>
        <p:txBody>
          <a:bodyPr/>
          <a:lstStyle/>
          <a:p>
            <a:endParaRPr lang="es-EC"/>
          </a:p>
        </p:txBody>
      </p:sp>
      <p:sp>
        <p:nvSpPr>
          <p:cNvPr id="7" name="6 Subtítulo"/>
          <p:cNvSpPr>
            <a:spLocks noGrp="1"/>
          </p:cNvSpPr>
          <p:nvPr>
            <p:ph type="subTitle" idx="1"/>
          </p:nvPr>
        </p:nvSpPr>
        <p:spPr/>
        <p:txBody>
          <a:bodyPr/>
          <a:lstStyle/>
          <a:p>
            <a:endParaRPr lang="es-EC"/>
          </a:p>
        </p:txBody>
      </p:sp>
    </p:spTree>
    <p:extLst>
      <p:ext uri="{BB962C8B-B14F-4D97-AF65-F5344CB8AC3E}">
        <p14:creationId xmlns:p14="http://schemas.microsoft.com/office/powerpoint/2010/main" val="28769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normAutofit/>
          </a:bodyPr>
          <a:lstStyle/>
          <a:p>
            <a:r>
              <a:rPr lang="es-EC" dirty="0" smtClean="0"/>
              <a:t>PROCESO DE COMUNICACIÓN NAVAL</a:t>
            </a:r>
            <a:endParaRPr lang="es-EC" dirty="0"/>
          </a:p>
        </p:txBody>
      </p:sp>
      <p:sp>
        <p:nvSpPr>
          <p:cNvPr id="6" name="5 Subtítulo"/>
          <p:cNvSpPr>
            <a:spLocks noGrp="1"/>
          </p:cNvSpPr>
          <p:nvPr>
            <p:ph type="subTitle" idx="1"/>
          </p:nvPr>
        </p:nvSpPr>
        <p:spPr/>
        <p:txBody>
          <a:bodyPr/>
          <a:lstStyle/>
          <a:p>
            <a:endParaRPr lang="es-EC"/>
          </a:p>
        </p:txBody>
      </p:sp>
      <p:sp>
        <p:nvSpPr>
          <p:cNvPr id="2" name="1 Marcador de número de diapositiva"/>
          <p:cNvSpPr>
            <a:spLocks noGrp="1"/>
          </p:cNvSpPr>
          <p:nvPr>
            <p:ph type="sldNum" sz="quarter" idx="12"/>
          </p:nvPr>
        </p:nvSpPr>
        <p:spPr/>
        <p:txBody>
          <a:bodyPr/>
          <a:lstStyle/>
          <a:p>
            <a:fld id="{33D6E5A2-EC83-451F-A719-9AC1370DD5CF}" type="slidenum">
              <a:rPr lang="es-EC" smtClean="0"/>
              <a:pPr/>
              <a:t>9</a:t>
            </a:fld>
            <a:endParaRPr kumimoji="0" lang="es-EC"/>
          </a:p>
        </p:txBody>
      </p:sp>
    </p:spTree>
    <p:extLst>
      <p:ext uri="{BB962C8B-B14F-4D97-AF65-F5344CB8AC3E}">
        <p14:creationId xmlns:p14="http://schemas.microsoft.com/office/powerpoint/2010/main" val="94218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72</TotalTime>
  <Words>919</Words>
  <Application>Microsoft Office PowerPoint</Application>
  <PresentationFormat>Presentación en pantalla (4:3)</PresentationFormat>
  <Paragraphs>238</Paragraphs>
  <Slides>31</Slides>
  <Notes>11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LAS COMUNICACIONES NAVALES DEL BUQUE ESCUELA GUAYAS DURANTE EL CRUCERO INTERNACIONAL 2012. PROPUESTA DE OPTIMIZACIÓN DE SUS PROCESOS</vt:lpstr>
      <vt:lpstr>Presentación de PowerPoint</vt:lpstr>
      <vt:lpstr>Introducción</vt:lpstr>
      <vt:lpstr>Presentación de PowerPoint</vt:lpstr>
      <vt:lpstr> </vt:lpstr>
      <vt:lpstr>OBJETIVO GENERAL</vt:lpstr>
      <vt:lpstr>OBJETIVOS ESPECÍFICOS</vt:lpstr>
      <vt:lpstr>Presentación de PowerPoint</vt:lpstr>
      <vt:lpstr>PROCESO DE COMUNICACIÓN NAVAL</vt:lpstr>
      <vt:lpstr>Presentación de PowerPoint</vt:lpstr>
      <vt:lpstr>Presentación de PowerPoint</vt:lpstr>
      <vt:lpstr>Presentación de PowerPoint</vt:lpstr>
      <vt:lpstr>Presentación de PowerPoint</vt:lpstr>
      <vt:lpstr>CONVENIOS INTERNACIONALES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lpstr>PREGUNTAS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COMUNICACIONES NAVALES DEL BUQUE ESCUELA GUAYAS DURANTE EL CRUCERO INTERNACIONAL 2012. PROPUESTA DE OPTIMIZACIÓN DE SUS PROCESOS</dc:title>
  <dc:creator>RONNY</dc:creator>
  <cp:lastModifiedBy>RONNY</cp:lastModifiedBy>
  <cp:revision>8</cp:revision>
  <dcterms:created xsi:type="dcterms:W3CDTF">2013-12-09T16:07:22Z</dcterms:created>
  <dcterms:modified xsi:type="dcterms:W3CDTF">2013-12-09T17:29:38Z</dcterms:modified>
</cp:coreProperties>
</file>