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31"/>
  </p:notesMasterIdLst>
  <p:sldIdLst>
    <p:sldId id="262" r:id="rId3"/>
    <p:sldId id="258" r:id="rId4"/>
    <p:sldId id="264" r:id="rId5"/>
    <p:sldId id="280" r:id="rId6"/>
    <p:sldId id="263" r:id="rId7"/>
    <p:sldId id="266" r:id="rId8"/>
    <p:sldId id="269" r:id="rId9"/>
    <p:sldId id="270" r:id="rId10"/>
    <p:sldId id="271" r:id="rId11"/>
    <p:sldId id="272" r:id="rId12"/>
    <p:sldId id="28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alle\Documents\ESSUNA\proyecto\GM%20GUALLE\MOTOR%20PRINCIP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3872CB-E913-41D1-9EFF-801D28180CC4}" type="CATEGORYNAME">
                      <a:rPr lang="en-US" sz="1800"/>
                      <a:pPr>
                        <a:defRPr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  <a:fld id="{0F519BC5-9579-4279-8CEC-CD1BC51BE29D}" type="PERCENTAGE">
                      <a:rPr lang="en-US" sz="1800" baseline="0"/>
                      <a:pPr>
                        <a:defRPr/>
                      </a:pPr>
                      <a:t>[PORCENTAJE]</a:t>
                    </a:fld>
                    <a:endParaRPr lang="en-US" sz="1800" baseline="0" dirty="0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89696510264704"/>
                      <c:h val="0.190881934618755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93E856B-026D-4E73-8803-0948F4D74320}" type="CATEGORYNAME">
                      <a:rPr lang="en-US" sz="1800"/>
                      <a:pPr/>
                      <a:t>[NOMBRE DE CATEGORÍA]</a:t>
                    </a:fld>
                    <a:r>
                      <a:rPr lang="en-US" sz="1800" baseline="0" dirty="0"/>
                      <a:t>
</a:t>
                    </a:r>
                    <a:fld id="{BD70E18E-5234-4438-ABAA-F034ED697FF4}" type="PERCENTAGE">
                      <a:rPr lang="en-US" sz="1800" baseline="0"/>
                      <a:pPr/>
                      <a:t>[PORCENTAJE]</a:t>
                    </a:fld>
                    <a:endParaRPr lang="en-US" sz="1800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82374478831523"/>
                      <c:h val="0.179861912748023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31256555924793"/>
                  <c:y val="0.10929140388158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5D0672-B966-4F9D-BD88-39ED5EFAB10B}" type="CATEGORYNAME">
                      <a:rPr lang="en-US" sz="1800"/>
                      <a:pPr>
                        <a:defRPr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  <a:fld id="{149C30D2-A762-45E6-971B-48DC428E22DE}" type="PERCENTAGE">
                      <a:rPr lang="en-US" sz="1800" baseline="0"/>
                      <a:pPr>
                        <a:defRPr/>
                      </a:pPr>
                      <a:t>[PORCENTAJE]</a:t>
                    </a:fld>
                    <a:endParaRPr lang="en-US" sz="1800" baseline="0" dirty="0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8330321647993"/>
                      <c:h val="0.24132947917492847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Hoja1!$B$4:$B$6</c:f>
              <c:strCache>
                <c:ptCount val="3"/>
                <c:pt idx="0">
                  <c:v>navegación a máquina</c:v>
                </c:pt>
                <c:pt idx="1">
                  <c:v>navegación a vela</c:v>
                </c:pt>
                <c:pt idx="2">
                  <c:v>navegación mixta</c:v>
                </c:pt>
              </c:strCache>
            </c:strRef>
          </c:cat>
          <c:val>
            <c:numRef>
              <c:f>Hoja1!$C$4:$C$6</c:f>
              <c:numCache>
                <c:formatCode>General</c:formatCode>
                <c:ptCount val="3"/>
                <c:pt idx="0">
                  <c:v>118</c:v>
                </c:pt>
                <c:pt idx="1">
                  <c:v>21</c:v>
                </c:pt>
                <c:pt idx="2">
                  <c:v>77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6079126167678E-2"/>
          <c:y val="4.2573028946977919E-2"/>
          <c:w val="0.93099541726329127"/>
          <c:h val="0.838014206206320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estandar!$H$11</c:f>
              <c:strCache>
                <c:ptCount val="1"/>
                <c:pt idx="0">
                  <c:v>presion del aceite psi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1">
                  <a:lumMod val="60000"/>
                  <a:lumOff val="40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1">
                    <a:lumMod val="60000"/>
                    <a:lumOff val="40000"/>
                    <a:alpha val="14000"/>
                  </a:schemeClr>
                </a:glow>
              </a:effectLst>
            </c:spPr>
          </c:marker>
          <c:xVal>
            <c:multiLvlStrRef>
              <c:f>'[MOTOR PRINCIPAL.xlsx]estandar'!$F$12:$G$20</c:f>
              <c:multiLvlStrCache>
                <c:ptCount val="9"/>
                <c:lvl>
                  <c:pt idx="0">
                    <c:v>1500 rpm</c:v>
                  </c:pt>
                  <c:pt idx="1">
                    <c:v>1500 rpm</c:v>
                  </c:pt>
                  <c:pt idx="2">
                    <c:v>1500 rpm</c:v>
                  </c:pt>
                  <c:pt idx="3">
                    <c:v>650 rpm</c:v>
                  </c:pt>
                  <c:pt idx="4">
                    <c:v>650 rpm</c:v>
                  </c:pt>
                  <c:pt idx="5">
                    <c:v>1500 rpm</c:v>
                  </c:pt>
                  <c:pt idx="6">
                    <c:v>1500 rpm</c:v>
                  </c:pt>
                  <c:pt idx="7">
                    <c:v>1500 rpm</c:v>
                  </c:pt>
                  <c:pt idx="8">
                    <c:v>1500 rpm</c:v>
                  </c:pt>
                </c:lvl>
                <c:lvl>
                  <c:pt idx="0">
                    <c:v>día 1</c:v>
                  </c:pt>
                  <c:pt idx="1">
                    <c:v>día 2</c:v>
                  </c:pt>
                  <c:pt idx="2">
                    <c:v>día 3</c:v>
                  </c:pt>
                  <c:pt idx="3">
                    <c:v>día 4</c:v>
                  </c:pt>
                  <c:pt idx="4">
                    <c:v>día 5</c:v>
                  </c:pt>
                  <c:pt idx="5">
                    <c:v>día 6</c:v>
                  </c:pt>
                  <c:pt idx="6">
                    <c:v>día 7</c:v>
                  </c:pt>
                  <c:pt idx="7">
                    <c:v>día 8</c:v>
                  </c:pt>
                  <c:pt idx="8">
                    <c:v>día 9</c:v>
                  </c:pt>
                </c:lvl>
              </c:multiLvlStrCache>
            </c:multiLvlStrRef>
          </c:xVal>
          <c:yVal>
            <c:numRef>
              <c:f>estandar!$H$12:$H$20</c:f>
              <c:numCache>
                <c:formatCode>General</c:formatCode>
                <c:ptCount val="9"/>
                <c:pt idx="0">
                  <c:v>60</c:v>
                </c:pt>
                <c:pt idx="1">
                  <c:v>58</c:v>
                </c:pt>
                <c:pt idx="2">
                  <c:v>59</c:v>
                </c:pt>
                <c:pt idx="3">
                  <c:v>40</c:v>
                </c:pt>
                <c:pt idx="4">
                  <c:v>39</c:v>
                </c:pt>
                <c:pt idx="5">
                  <c:v>53</c:v>
                </c:pt>
                <c:pt idx="6">
                  <c:v>55</c:v>
                </c:pt>
                <c:pt idx="7">
                  <c:v>58</c:v>
                </c:pt>
                <c:pt idx="8">
                  <c:v>60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estandar!$I$11</c:f>
              <c:strCache>
                <c:ptCount val="1"/>
                <c:pt idx="0">
                  <c:v>presión estandar del aceite en psi </c:v>
                </c:pt>
              </c:strCache>
            </c:strRef>
          </c:tx>
          <c:spPr>
            <a:ln w="22225" cap="rnd">
              <a:solidFill>
                <a:srgbClr val="FFFF00"/>
              </a:solidFill>
            </a:ln>
            <a:effectLst>
              <a:glow rad="139700">
                <a:schemeClr val="accent5">
                  <a:lumMod val="60000"/>
                  <a:lumOff val="40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5">
                    <a:lumMod val="60000"/>
                    <a:lumOff val="40000"/>
                    <a:alpha val="14000"/>
                  </a:schemeClr>
                </a:glow>
              </a:effectLst>
            </c:spPr>
          </c:marker>
          <c:xVal>
            <c:multiLvlStrRef>
              <c:f>'[MOTOR PRINCIPAL.xlsx]estandar'!$F$12:$G$20</c:f>
              <c:multiLvlStrCache>
                <c:ptCount val="9"/>
                <c:lvl>
                  <c:pt idx="0">
                    <c:v>1500 rpm</c:v>
                  </c:pt>
                  <c:pt idx="1">
                    <c:v>1500 rpm</c:v>
                  </c:pt>
                  <c:pt idx="2">
                    <c:v>1500 rpm</c:v>
                  </c:pt>
                  <c:pt idx="3">
                    <c:v>650 rpm</c:v>
                  </c:pt>
                  <c:pt idx="4">
                    <c:v>650 rpm</c:v>
                  </c:pt>
                  <c:pt idx="5">
                    <c:v>1500 rpm</c:v>
                  </c:pt>
                  <c:pt idx="6">
                    <c:v>1500 rpm</c:v>
                  </c:pt>
                  <c:pt idx="7">
                    <c:v>1500 rpm</c:v>
                  </c:pt>
                  <c:pt idx="8">
                    <c:v>1500 rpm</c:v>
                  </c:pt>
                </c:lvl>
                <c:lvl>
                  <c:pt idx="0">
                    <c:v>día 1</c:v>
                  </c:pt>
                  <c:pt idx="1">
                    <c:v>día 2</c:v>
                  </c:pt>
                  <c:pt idx="2">
                    <c:v>día 3</c:v>
                  </c:pt>
                  <c:pt idx="3">
                    <c:v>día 4</c:v>
                  </c:pt>
                  <c:pt idx="4">
                    <c:v>día 5</c:v>
                  </c:pt>
                  <c:pt idx="5">
                    <c:v>día 6</c:v>
                  </c:pt>
                  <c:pt idx="6">
                    <c:v>día 7</c:v>
                  </c:pt>
                  <c:pt idx="7">
                    <c:v>día 8</c:v>
                  </c:pt>
                  <c:pt idx="8">
                    <c:v>día 9</c:v>
                  </c:pt>
                </c:lvl>
              </c:multiLvlStrCache>
            </c:multiLvlStrRef>
          </c:xVal>
          <c:yVal>
            <c:numRef>
              <c:f>estandar!$I$12:$I$20</c:f>
              <c:numCache>
                <c:formatCode>General</c:formatCode>
                <c:ptCount val="9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45</c:v>
                </c:pt>
                <c:pt idx="4">
                  <c:v>45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557312"/>
        <c:axId val="591556192"/>
      </c:scatterChart>
      <c:valAx>
        <c:axId val="59155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1556192"/>
        <c:crosses val="autoZero"/>
        <c:crossBetween val="midCat"/>
      </c:valAx>
      <c:valAx>
        <c:axId val="5915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1557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Hoja1!$F$2:$F$4</c:f>
              <c:strCache>
                <c:ptCount val="3"/>
                <c:pt idx="0">
                  <c:v>Temp refrigerante  </c:v>
                </c:pt>
                <c:pt idx="2">
                  <c:v>MIN °F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Hoja1!$E$5:$E$28</c:f>
              <c:numCache>
                <c:formatCode>General</c:formatCode>
                <c:ptCount val="24"/>
              </c:numCache>
            </c:numRef>
          </c:cat>
          <c:val>
            <c:numRef>
              <c:f>Hoja1!$F$5:$F$28</c:f>
              <c:numCache>
                <c:formatCode>General</c:formatCode>
                <c:ptCount val="24"/>
                <c:pt idx="0">
                  <c:v>176</c:v>
                </c:pt>
                <c:pt idx="1">
                  <c:v>176</c:v>
                </c:pt>
                <c:pt idx="2">
                  <c:v>176</c:v>
                </c:pt>
                <c:pt idx="3">
                  <c:v>176</c:v>
                </c:pt>
                <c:pt idx="4">
                  <c:v>176</c:v>
                </c:pt>
                <c:pt idx="5">
                  <c:v>176</c:v>
                </c:pt>
                <c:pt idx="6">
                  <c:v>176</c:v>
                </c:pt>
                <c:pt idx="7">
                  <c:v>176</c:v>
                </c:pt>
                <c:pt idx="8">
                  <c:v>176</c:v>
                </c:pt>
                <c:pt idx="9">
                  <c:v>176</c:v>
                </c:pt>
                <c:pt idx="10">
                  <c:v>176</c:v>
                </c:pt>
                <c:pt idx="11">
                  <c:v>176</c:v>
                </c:pt>
                <c:pt idx="12">
                  <c:v>176</c:v>
                </c:pt>
                <c:pt idx="13">
                  <c:v>176</c:v>
                </c:pt>
                <c:pt idx="14">
                  <c:v>176</c:v>
                </c:pt>
                <c:pt idx="15">
                  <c:v>176</c:v>
                </c:pt>
                <c:pt idx="16">
                  <c:v>176</c:v>
                </c:pt>
                <c:pt idx="17">
                  <c:v>176</c:v>
                </c:pt>
                <c:pt idx="18">
                  <c:v>176</c:v>
                </c:pt>
                <c:pt idx="19">
                  <c:v>176</c:v>
                </c:pt>
                <c:pt idx="20">
                  <c:v>176</c:v>
                </c:pt>
                <c:pt idx="21">
                  <c:v>176</c:v>
                </c:pt>
                <c:pt idx="22">
                  <c:v>176</c:v>
                </c:pt>
                <c:pt idx="23">
                  <c:v>176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Hoja1!$G$2:$G$4</c:f>
              <c:strCache>
                <c:ptCount val="3"/>
                <c:pt idx="0">
                  <c:v>Temp refrigerante  </c:v>
                </c:pt>
                <c:pt idx="2">
                  <c:v>MAX °F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Hoja1!$E$5:$E$28</c:f>
              <c:numCache>
                <c:formatCode>General</c:formatCode>
                <c:ptCount val="24"/>
              </c:numCache>
            </c:numRef>
          </c:cat>
          <c:val>
            <c:numRef>
              <c:f>Hoja1!$G$5:$G$28</c:f>
              <c:numCache>
                <c:formatCode>General</c:formatCode>
                <c:ptCount val="24"/>
                <c:pt idx="0">
                  <c:v>216</c:v>
                </c:pt>
                <c:pt idx="1">
                  <c:v>216</c:v>
                </c:pt>
                <c:pt idx="2">
                  <c:v>216</c:v>
                </c:pt>
                <c:pt idx="3">
                  <c:v>216</c:v>
                </c:pt>
                <c:pt idx="4">
                  <c:v>216</c:v>
                </c:pt>
                <c:pt idx="5">
                  <c:v>216</c:v>
                </c:pt>
                <c:pt idx="6">
                  <c:v>216</c:v>
                </c:pt>
                <c:pt idx="7">
                  <c:v>216</c:v>
                </c:pt>
                <c:pt idx="8">
                  <c:v>216</c:v>
                </c:pt>
                <c:pt idx="9">
                  <c:v>216</c:v>
                </c:pt>
                <c:pt idx="10">
                  <c:v>216</c:v>
                </c:pt>
                <c:pt idx="11">
                  <c:v>216</c:v>
                </c:pt>
                <c:pt idx="12">
                  <c:v>216</c:v>
                </c:pt>
                <c:pt idx="13">
                  <c:v>216</c:v>
                </c:pt>
                <c:pt idx="14">
                  <c:v>216</c:v>
                </c:pt>
                <c:pt idx="15">
                  <c:v>216</c:v>
                </c:pt>
                <c:pt idx="16">
                  <c:v>216</c:v>
                </c:pt>
                <c:pt idx="17">
                  <c:v>216</c:v>
                </c:pt>
                <c:pt idx="18">
                  <c:v>216</c:v>
                </c:pt>
                <c:pt idx="19">
                  <c:v>216</c:v>
                </c:pt>
                <c:pt idx="20">
                  <c:v>216</c:v>
                </c:pt>
                <c:pt idx="21">
                  <c:v>216</c:v>
                </c:pt>
                <c:pt idx="22">
                  <c:v>216</c:v>
                </c:pt>
                <c:pt idx="23">
                  <c:v>216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Hoja1!$H$2:$H$4</c:f>
              <c:strCache>
                <c:ptCount val="3"/>
                <c:pt idx="0">
                  <c:v>Temp presentada 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2413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Hoja1!$E$5:$E$28</c:f>
              <c:numCache>
                <c:formatCode>General</c:formatCode>
                <c:ptCount val="24"/>
              </c:numCache>
            </c:numRef>
          </c:cat>
          <c:val>
            <c:numRef>
              <c:f>Hoja1!$H$5:$H$28</c:f>
              <c:numCache>
                <c:formatCode>General</c:formatCode>
                <c:ptCount val="24"/>
                <c:pt idx="0">
                  <c:v>180</c:v>
                </c:pt>
                <c:pt idx="1">
                  <c:v>190</c:v>
                </c:pt>
                <c:pt idx="2">
                  <c:v>185</c:v>
                </c:pt>
                <c:pt idx="3">
                  <c:v>185</c:v>
                </c:pt>
                <c:pt idx="4">
                  <c:v>185</c:v>
                </c:pt>
                <c:pt idx="5">
                  <c:v>185</c:v>
                </c:pt>
                <c:pt idx="6">
                  <c:v>185</c:v>
                </c:pt>
                <c:pt idx="7">
                  <c:v>185</c:v>
                </c:pt>
                <c:pt idx="8">
                  <c:v>185</c:v>
                </c:pt>
                <c:pt idx="9">
                  <c:v>184</c:v>
                </c:pt>
                <c:pt idx="10">
                  <c:v>185</c:v>
                </c:pt>
                <c:pt idx="11">
                  <c:v>185</c:v>
                </c:pt>
                <c:pt idx="12">
                  <c:v>185</c:v>
                </c:pt>
                <c:pt idx="13">
                  <c:v>185</c:v>
                </c:pt>
                <c:pt idx="14">
                  <c:v>180</c:v>
                </c:pt>
                <c:pt idx="15">
                  <c:v>185</c:v>
                </c:pt>
                <c:pt idx="16">
                  <c:v>189</c:v>
                </c:pt>
                <c:pt idx="17">
                  <c:v>188</c:v>
                </c:pt>
                <c:pt idx="18">
                  <c:v>189</c:v>
                </c:pt>
                <c:pt idx="19">
                  <c:v>183</c:v>
                </c:pt>
                <c:pt idx="20">
                  <c:v>183</c:v>
                </c:pt>
                <c:pt idx="21">
                  <c:v>183</c:v>
                </c:pt>
                <c:pt idx="22">
                  <c:v>183</c:v>
                </c:pt>
                <c:pt idx="23">
                  <c:v>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329952"/>
        <c:axId val="431331072"/>
      </c:lineChart>
      <c:catAx>
        <c:axId val="431329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Periodo de navegación 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1331072"/>
        <c:crossesAt val="0"/>
        <c:auto val="1"/>
        <c:lblAlgn val="ctr"/>
        <c:lblOffset val="100"/>
        <c:noMultiLvlLbl val="0"/>
      </c:catAx>
      <c:valAx>
        <c:axId val="431331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Temperatura en °F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1329952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Hoja2!$A$3:$A$5</c:f>
              <c:strCache>
                <c:ptCount val="3"/>
                <c:pt idx="0">
                  <c:v>Periodo de navegación   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Hoja2!$A$6:$A$29</c:f>
              <c:numCache>
                <c:formatCode>General</c:formatCode>
                <c:ptCount val="24"/>
              </c:numCache>
            </c:numRef>
          </c:val>
          <c:smooth val="0"/>
        </c:ser>
        <c:ser>
          <c:idx val="1"/>
          <c:order val="1"/>
          <c:tx>
            <c:strRef>
              <c:f>Hoja2!$B$3:$B$5</c:f>
              <c:strCache>
                <c:ptCount val="3"/>
                <c:pt idx="0">
                  <c:v>Temp de los ejes de decanso</c:v>
                </c:pt>
                <c:pt idx="2">
                  <c:v>MIN °F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Hoja2!$B$6:$B$29</c:f>
              <c:numCache>
                <c:formatCode>General</c:formatCode>
                <c:ptCount val="2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Hoja2!$C$3:$C$5</c:f>
              <c:strCache>
                <c:ptCount val="3"/>
                <c:pt idx="0">
                  <c:v>Temp de los ejes de decanso</c:v>
                </c:pt>
                <c:pt idx="2">
                  <c:v>MAX °F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139700">
                <a:srgbClr val="FF0000">
                  <a:alpha val="14000"/>
                </a:srgbClr>
              </a:glow>
            </a:effectLst>
          </c:spPr>
          <c:marker>
            <c:symbol val="none"/>
          </c:marker>
          <c:val>
            <c:numRef>
              <c:f>Hoja2!$C$6:$C$29</c:f>
              <c:numCache>
                <c:formatCode>General</c:formatCode>
                <c:ptCount val="24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Hoja2!$D$3:$D$5</c:f>
              <c:strCache>
                <c:ptCount val="3"/>
                <c:pt idx="0">
                  <c:v>Temp presentada </c:v>
                </c:pt>
              </c:strCache>
            </c:strRef>
          </c:tx>
          <c:spPr>
            <a:ln w="22225" cap="rnd">
              <a:solidFill>
                <a:srgbClr val="92D050"/>
              </a:solidFill>
            </a:ln>
            <a:effectLst>
              <a:glow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Hoja2!$D$6:$D$29</c:f>
              <c:numCache>
                <c:formatCode>General</c:formatCode>
                <c:ptCount val="24"/>
                <c:pt idx="0">
                  <c:v>99</c:v>
                </c:pt>
                <c:pt idx="1">
                  <c:v>98</c:v>
                </c:pt>
                <c:pt idx="2">
                  <c:v>95</c:v>
                </c:pt>
                <c:pt idx="3">
                  <c:v>99</c:v>
                </c:pt>
                <c:pt idx="4">
                  <c:v>93</c:v>
                </c:pt>
                <c:pt idx="5">
                  <c:v>95</c:v>
                </c:pt>
                <c:pt idx="6">
                  <c:v>94</c:v>
                </c:pt>
                <c:pt idx="7">
                  <c:v>94</c:v>
                </c:pt>
                <c:pt idx="8">
                  <c:v>95</c:v>
                </c:pt>
                <c:pt idx="9">
                  <c:v>93</c:v>
                </c:pt>
                <c:pt idx="10">
                  <c:v>94</c:v>
                </c:pt>
                <c:pt idx="11">
                  <c:v>96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95</c:v>
                </c:pt>
                <c:pt idx="16">
                  <c:v>96</c:v>
                </c:pt>
                <c:pt idx="17">
                  <c:v>95</c:v>
                </c:pt>
                <c:pt idx="18">
                  <c:v>96</c:v>
                </c:pt>
                <c:pt idx="19">
                  <c:v>95</c:v>
                </c:pt>
                <c:pt idx="20">
                  <c:v>92</c:v>
                </c:pt>
                <c:pt idx="21">
                  <c:v>94</c:v>
                </c:pt>
                <c:pt idx="22">
                  <c:v>94</c:v>
                </c:pt>
                <c:pt idx="23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958080"/>
        <c:axId val="437954160"/>
      </c:lineChart>
      <c:catAx>
        <c:axId val="43795808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Periodo de navegación  </a:t>
                </a:r>
              </a:p>
              <a:p>
                <a:pPr>
                  <a:defRPr/>
                </a:pPr>
                <a:endParaRPr lang="es-EC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437954160"/>
        <c:crosses val="autoZero"/>
        <c:auto val="1"/>
        <c:lblAlgn val="ctr"/>
        <c:lblOffset val="100"/>
        <c:noMultiLvlLbl val="0"/>
      </c:catAx>
      <c:valAx>
        <c:axId val="4379541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Temperatura en °F</a:t>
                </a:r>
              </a:p>
              <a:p>
                <a:pPr>
                  <a:defRPr/>
                </a:pPr>
                <a:endParaRPr lang="es-EC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795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2"/>
              </a:solidFill>
              <a:round/>
            </a:ln>
            <a:effectLst>
              <a:glow rad="50800">
                <a:schemeClr val="accent2">
                  <a:satMod val="175000"/>
                  <a:alpha val="40000"/>
                </a:schemeClr>
              </a:glow>
              <a:outerShdw blurRad="57150" dist="19050" dir="5400000" algn="ctr" rotWithShape="0">
                <a:schemeClr val="tx2">
                  <a:alpha val="63000"/>
                </a:scheme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glow rad="50800">
                  <a:schemeClr val="accent2">
                    <a:satMod val="175000"/>
                    <a:alpha val="40000"/>
                  </a:schemeClr>
                </a:glow>
                <a:outerShdw blurRad="57150" dist="19050" dir="5400000" algn="ctr" rotWithShape="0">
                  <a:schemeClr val="tx2">
                    <a:alpha val="63000"/>
                  </a:schemeClr>
                </a:outerShdw>
              </a:effectLst>
            </c:spPr>
          </c:marker>
          <c:dPt>
            <c:idx val="4"/>
            <c:marker>
              <c:symbol val="circle"/>
              <c:size val="6"/>
              <c:spPr>
                <a:solidFill>
                  <a:srgbClr val="FF0000"/>
                </a:solidFill>
                <a:ln w="38100" cap="rnd">
                  <a:solidFill>
                    <a:srgbClr val="FF0000"/>
                  </a:solidFill>
                  <a:round/>
                </a:ln>
                <a:effectLst>
                  <a:glow rad="50800">
                    <a:schemeClr val="accent2">
                      <a:satMod val="175000"/>
                      <a:alpha val="40000"/>
                    </a:schemeClr>
                  </a:glow>
                  <a:outerShdw blurRad="57150" dist="19050" dir="5400000" algn="ctr" rotWithShape="0">
                    <a:schemeClr val="tx2">
                      <a:alpha val="63000"/>
                    </a:schemeClr>
                  </a:outerShdw>
                </a:effectLst>
              </c:spPr>
            </c:marker>
            <c:bubble3D val="0"/>
          </c:dPt>
          <c:xVal>
            <c:numRef>
              <c:f>Hoja1!$A$7:$A$17</c:f>
              <c:numCache>
                <c:formatCode>General</c:formatCode>
                <c:ptCount val="11"/>
                <c:pt idx="0">
                  <c:v>1800</c:v>
                </c:pt>
                <c:pt idx="1">
                  <c:v>1600</c:v>
                </c:pt>
                <c:pt idx="2">
                  <c:v>1500</c:v>
                </c:pt>
                <c:pt idx="3">
                  <c:v>1400</c:v>
                </c:pt>
                <c:pt idx="4">
                  <c:v>1300</c:v>
                </c:pt>
                <c:pt idx="5">
                  <c:v>1200</c:v>
                </c:pt>
                <c:pt idx="6">
                  <c:v>1100</c:v>
                </c:pt>
                <c:pt idx="7">
                  <c:v>1000</c:v>
                </c:pt>
                <c:pt idx="8">
                  <c:v>900</c:v>
                </c:pt>
                <c:pt idx="9">
                  <c:v>700</c:v>
                </c:pt>
                <c:pt idx="10">
                  <c:v>650</c:v>
                </c:pt>
              </c:numCache>
            </c:numRef>
          </c:xVal>
          <c:yVal>
            <c:numRef>
              <c:f>Hoja1!$B$7:$B$17</c:f>
              <c:numCache>
                <c:formatCode>General</c:formatCode>
                <c:ptCount val="11"/>
                <c:pt idx="0">
                  <c:v>49.9</c:v>
                </c:pt>
                <c:pt idx="1">
                  <c:v>48</c:v>
                </c:pt>
                <c:pt idx="2">
                  <c:v>47.5</c:v>
                </c:pt>
                <c:pt idx="3">
                  <c:v>46.57</c:v>
                </c:pt>
                <c:pt idx="4">
                  <c:v>46.18</c:v>
                </c:pt>
                <c:pt idx="5">
                  <c:v>46.26</c:v>
                </c:pt>
                <c:pt idx="6">
                  <c:v>27.5</c:v>
                </c:pt>
                <c:pt idx="7">
                  <c:v>21.48</c:v>
                </c:pt>
                <c:pt idx="8">
                  <c:v>17.940000000000001</c:v>
                </c:pt>
                <c:pt idx="9">
                  <c:v>11.62</c:v>
                </c:pt>
                <c:pt idx="10">
                  <c:v>10.8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288352"/>
        <c:axId val="598290592"/>
      </c:scatterChart>
      <c:valAx>
        <c:axId val="5982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RPM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8290592"/>
        <c:crosses val="autoZero"/>
        <c:crossBetween val="midCat"/>
      </c:valAx>
      <c:valAx>
        <c:axId val="5982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GPH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8288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HP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Pt>
            <c:idx val="4"/>
            <c:marker>
              <c:symbol val="circle"/>
              <c:size val="3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xVal>
            <c:numRef>
              <c:f>Hoja2!$A$2:$A$12</c:f>
              <c:numCache>
                <c:formatCode>General</c:formatCode>
                <c:ptCount val="11"/>
                <c:pt idx="0">
                  <c:v>1800</c:v>
                </c:pt>
                <c:pt idx="1">
                  <c:v>1600</c:v>
                </c:pt>
                <c:pt idx="2">
                  <c:v>1500</c:v>
                </c:pt>
                <c:pt idx="3">
                  <c:v>1400</c:v>
                </c:pt>
                <c:pt idx="4">
                  <c:v>1300</c:v>
                </c:pt>
                <c:pt idx="5">
                  <c:v>1200</c:v>
                </c:pt>
                <c:pt idx="6">
                  <c:v>1100</c:v>
                </c:pt>
                <c:pt idx="7">
                  <c:v>1000</c:v>
                </c:pt>
                <c:pt idx="8">
                  <c:v>900</c:v>
                </c:pt>
                <c:pt idx="9">
                  <c:v>700</c:v>
                </c:pt>
                <c:pt idx="10">
                  <c:v>650</c:v>
                </c:pt>
              </c:numCache>
            </c:numRef>
          </c:xVal>
          <c:yVal>
            <c:numRef>
              <c:f>Hoja2!$B$2:$B$12</c:f>
              <c:numCache>
                <c:formatCode>General</c:formatCode>
                <c:ptCount val="1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575</c:v>
                </c:pt>
                <c:pt idx="7">
                  <c:v>430</c:v>
                </c:pt>
                <c:pt idx="8">
                  <c:v>345</c:v>
                </c:pt>
                <c:pt idx="9">
                  <c:v>208</c:v>
                </c:pt>
                <c:pt idx="10">
                  <c:v>190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72880"/>
        <c:axId val="165670640"/>
      </c:scatterChart>
      <c:valAx>
        <c:axId val="16567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5670640"/>
        <c:crosses val="autoZero"/>
        <c:crossBetween val="midCat"/>
        <c:majorUnit val="200"/>
        <c:minorUnit val="200"/>
      </c:valAx>
      <c:valAx>
        <c:axId val="16567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5672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innerShdw blurRad="114300">
                <a:schemeClr val="accent3">
                  <a:lumMod val="60000"/>
                  <a:lumOff val="40000"/>
                </a:schemeClr>
              </a:innerShdw>
            </a:effectLst>
          </c:spPr>
          <c:invertIfNegative val="0"/>
          <c:val>
            <c:numRef>
              <c:f>Hoja1!$A$11:$A$19</c:f>
              <c:numCache>
                <c:formatCode>General</c:formatCode>
                <c:ptCount val="9"/>
                <c:pt idx="0">
                  <c:v>4</c:v>
                </c:pt>
                <c:pt idx="1">
                  <c:v>16</c:v>
                </c:pt>
                <c:pt idx="2">
                  <c:v>11</c:v>
                </c:pt>
                <c:pt idx="3">
                  <c:v>22</c:v>
                </c:pt>
                <c:pt idx="4">
                  <c:v>22</c:v>
                </c:pt>
                <c:pt idx="5">
                  <c:v>11</c:v>
                </c:pt>
                <c:pt idx="6">
                  <c:v>10</c:v>
                </c:pt>
                <c:pt idx="7">
                  <c:v>14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66326000"/>
        <c:axId val="166324320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accent1">
                  <a:lumMod val="20000"/>
                  <a:lumOff val="80000"/>
                </a:schemeClr>
              </a:outerShdw>
            </a:effectLst>
          </c:spPr>
          <c:marker>
            <c:symbol val="none"/>
          </c:marker>
          <c:val>
            <c:numRef>
              <c:f>Hoja1!$B$11:$B$19</c:f>
              <c:numCache>
                <c:formatCode>General</c:formatCode>
                <c:ptCount val="9"/>
                <c:pt idx="0">
                  <c:v>216</c:v>
                </c:pt>
                <c:pt idx="1">
                  <c:v>804</c:v>
                </c:pt>
                <c:pt idx="2">
                  <c:v>512</c:v>
                </c:pt>
                <c:pt idx="3">
                  <c:v>246</c:v>
                </c:pt>
                <c:pt idx="4">
                  <c:v>242</c:v>
                </c:pt>
                <c:pt idx="5">
                  <c:v>552</c:v>
                </c:pt>
                <c:pt idx="6">
                  <c:v>505</c:v>
                </c:pt>
                <c:pt idx="7">
                  <c:v>525</c:v>
                </c:pt>
                <c:pt idx="8">
                  <c:v>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935040"/>
        <c:axId val="347933360"/>
      </c:lineChart>
      <c:catAx>
        <c:axId val="166326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324320"/>
        <c:crosses val="autoZero"/>
        <c:auto val="1"/>
        <c:lblAlgn val="ctr"/>
        <c:lblOffset val="100"/>
        <c:noMultiLvlLbl val="0"/>
      </c:catAx>
      <c:valAx>
        <c:axId val="1663243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326000"/>
        <c:crosses val="autoZero"/>
        <c:crossBetween val="between"/>
        <c:majorUnit val="2"/>
      </c:valAx>
      <c:valAx>
        <c:axId val="3479333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7935040"/>
        <c:crosses val="max"/>
        <c:crossBetween val="between"/>
      </c:valAx>
      <c:catAx>
        <c:axId val="347935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4793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0F821-72CD-4597-A6DF-27A59878CA93}" type="doc">
      <dgm:prSet loTypeId="urn:microsoft.com/office/officeart/2011/layout/Picture Frame" loCatId="pictur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9F9C0C0D-0BC6-4579-BB6D-8230ACA7A0B2}">
      <dgm:prSet phldrT="[Texto]" custT="1"/>
      <dgm:spPr/>
      <dgm:t>
        <a:bodyPr/>
        <a:lstStyle/>
        <a:p>
          <a:r>
            <a:rPr lang="es-EC" sz="1800" dirty="0" smtClean="0"/>
            <a:t>Exceso de consumo de combustible</a:t>
          </a:r>
          <a:endParaRPr lang="es-EC" sz="1800" dirty="0"/>
        </a:p>
      </dgm:t>
    </dgm:pt>
    <dgm:pt modelId="{3863ECEE-E983-4239-A3F0-89FFFA407F77}" type="parTrans" cxnId="{96E66D43-92EA-44C7-B15C-5849CFDA7CF2}">
      <dgm:prSet/>
      <dgm:spPr/>
      <dgm:t>
        <a:bodyPr/>
        <a:lstStyle/>
        <a:p>
          <a:endParaRPr lang="es-EC"/>
        </a:p>
      </dgm:t>
    </dgm:pt>
    <dgm:pt modelId="{74078781-B275-460D-B570-E6D02C96ADE8}" type="sibTrans" cxnId="{96E66D43-92EA-44C7-B15C-5849CFDA7CF2}">
      <dgm:prSet/>
      <dgm:spPr/>
      <dgm:t>
        <a:bodyPr/>
        <a:lstStyle/>
        <a:p>
          <a:endParaRPr lang="es-EC"/>
        </a:p>
      </dgm:t>
    </dgm:pt>
    <dgm:pt modelId="{BF9AFF8C-93F3-4717-8B68-4D7627D768F9}">
      <dgm:prSet phldrT="[Texto]"/>
      <dgm:spPr/>
      <dgm:t>
        <a:bodyPr/>
        <a:lstStyle/>
        <a:p>
          <a:r>
            <a:rPr lang="es-EC" dirty="0" smtClean="0"/>
            <a:t>Empleo de la máquina principal </a:t>
          </a:r>
          <a:endParaRPr lang="es-EC" dirty="0"/>
        </a:p>
      </dgm:t>
    </dgm:pt>
    <dgm:pt modelId="{6D2F3728-BD5C-4790-97DB-0B1AF78DE9EF}" type="parTrans" cxnId="{0F1C8AD3-D0B7-44C7-9FFB-FC557E578D73}">
      <dgm:prSet/>
      <dgm:spPr/>
      <dgm:t>
        <a:bodyPr/>
        <a:lstStyle/>
        <a:p>
          <a:endParaRPr lang="es-EC"/>
        </a:p>
      </dgm:t>
    </dgm:pt>
    <dgm:pt modelId="{5FD10121-24A6-4CC3-A519-4CF36C8E4D79}" type="sibTrans" cxnId="{0F1C8AD3-D0B7-44C7-9FFB-FC557E578D73}">
      <dgm:prSet/>
      <dgm:spPr/>
      <dgm:t>
        <a:bodyPr/>
        <a:lstStyle/>
        <a:p>
          <a:endParaRPr lang="es-EC"/>
        </a:p>
      </dgm:t>
    </dgm:pt>
    <dgm:pt modelId="{078987E7-DC49-4DFA-9960-FD2D0B126D0A}">
      <dgm:prSet phldrT="[Texto]"/>
      <dgm:spPr/>
      <dgm:t>
        <a:bodyPr/>
        <a:lstStyle/>
        <a:p>
          <a:r>
            <a:rPr lang="es-EC" dirty="0" smtClean="0"/>
            <a:t>Condiciones atmosféricas </a:t>
          </a:r>
          <a:endParaRPr lang="es-EC" dirty="0"/>
        </a:p>
      </dgm:t>
    </dgm:pt>
    <dgm:pt modelId="{06C18577-94F2-4F90-8805-DD32AB23F4DA}" type="parTrans" cxnId="{CB4561EF-41CB-4E91-87C1-B21E516708A9}">
      <dgm:prSet/>
      <dgm:spPr/>
      <dgm:t>
        <a:bodyPr/>
        <a:lstStyle/>
        <a:p>
          <a:endParaRPr lang="es-EC"/>
        </a:p>
      </dgm:t>
    </dgm:pt>
    <dgm:pt modelId="{6519EBFE-6E2F-40A8-9D98-8B8EC0BE4478}" type="sibTrans" cxnId="{CB4561EF-41CB-4E91-87C1-B21E516708A9}">
      <dgm:prSet/>
      <dgm:spPr/>
      <dgm:t>
        <a:bodyPr/>
        <a:lstStyle/>
        <a:p>
          <a:endParaRPr lang="es-EC"/>
        </a:p>
      </dgm:t>
    </dgm:pt>
    <dgm:pt modelId="{6A5FCDE2-57A2-4F45-BA4B-7639349D4440}" type="pres">
      <dgm:prSet presAssocID="{DB50F821-72CD-4597-A6DF-27A59878CA93}" presName="Name0" presStyleCnt="0">
        <dgm:presLayoutVars>
          <dgm:chMax/>
          <dgm:chPref/>
          <dgm:dir/>
        </dgm:presLayoutVars>
      </dgm:prSet>
      <dgm:spPr/>
    </dgm:pt>
    <dgm:pt modelId="{813C1392-DE0E-4137-8C95-58B93CB03F2E}" type="pres">
      <dgm:prSet presAssocID="{9F9C0C0D-0BC6-4579-BB6D-8230ACA7A0B2}" presName="composite" presStyleCnt="0"/>
      <dgm:spPr/>
    </dgm:pt>
    <dgm:pt modelId="{7E60F823-DB2B-4144-93A8-BD46316E33F3}" type="pres">
      <dgm:prSet presAssocID="{9F9C0C0D-0BC6-4579-BB6D-8230ACA7A0B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FC45B76-12EB-42B7-8CE5-6D29C542F95D}" type="pres">
      <dgm:prSet presAssocID="{9F9C0C0D-0BC6-4579-BB6D-8230ACA7A0B2}" presName="Accent1" presStyleLbl="parChTrans1D1" presStyleIdx="0" presStyleCnt="3"/>
      <dgm:spPr/>
    </dgm:pt>
    <dgm:pt modelId="{0A6F2AAF-1564-4409-B957-ABFD9520503E}" type="pres">
      <dgm:prSet presAssocID="{9F9C0C0D-0BC6-4579-BB6D-8230ACA7A0B2}" presName="Image" presStyleLbl="align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30A9CE-66B7-4545-89BE-A0B829F46B80}" type="pres">
      <dgm:prSet presAssocID="{74078781-B275-460D-B570-E6D02C96ADE8}" presName="sibTrans" presStyleCnt="0"/>
      <dgm:spPr/>
    </dgm:pt>
    <dgm:pt modelId="{B0E783D0-3B5A-44D8-B713-6801E0ED3EAB}" type="pres">
      <dgm:prSet presAssocID="{BF9AFF8C-93F3-4717-8B68-4D7627D768F9}" presName="composite" presStyleCnt="0"/>
      <dgm:spPr/>
    </dgm:pt>
    <dgm:pt modelId="{0F3FA032-D187-4833-B48E-25B9A471D713}" type="pres">
      <dgm:prSet presAssocID="{BF9AFF8C-93F3-4717-8B68-4D7627D768F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625891C-6B7F-4849-93DE-30DAEA846AC8}" type="pres">
      <dgm:prSet presAssocID="{BF9AFF8C-93F3-4717-8B68-4D7627D768F9}" presName="Accent1" presStyleLbl="parChTrans1D1" presStyleIdx="1" presStyleCnt="3"/>
      <dgm:spPr/>
    </dgm:pt>
    <dgm:pt modelId="{BCF7CB43-5888-4CD5-8F25-944E8F077249}" type="pres">
      <dgm:prSet presAssocID="{BF9AFF8C-93F3-4717-8B68-4D7627D768F9}" presName="Image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95C33A-B01E-40DC-BF50-DA6CD6D05E40}" type="pres">
      <dgm:prSet presAssocID="{5FD10121-24A6-4CC3-A519-4CF36C8E4D79}" presName="sibTrans" presStyleCnt="0"/>
      <dgm:spPr/>
    </dgm:pt>
    <dgm:pt modelId="{47884604-06CB-4F11-8736-CCF272FB47D1}" type="pres">
      <dgm:prSet presAssocID="{078987E7-DC49-4DFA-9960-FD2D0B126D0A}" presName="composite" presStyleCnt="0"/>
      <dgm:spPr/>
    </dgm:pt>
    <dgm:pt modelId="{C51022F0-80AF-4270-AE6B-0810ABBA8FCB}" type="pres">
      <dgm:prSet presAssocID="{078987E7-DC49-4DFA-9960-FD2D0B126D0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0A1C00-AA54-4AD7-A827-CE33B93632F6}" type="pres">
      <dgm:prSet presAssocID="{078987E7-DC49-4DFA-9960-FD2D0B126D0A}" presName="Accent1" presStyleLbl="parChTrans1D1" presStyleIdx="2" presStyleCnt="3"/>
      <dgm:spPr/>
    </dgm:pt>
    <dgm:pt modelId="{75919AFF-F9CB-463C-AB6B-58A073E1B9DE}" type="pres">
      <dgm:prSet presAssocID="{078987E7-DC49-4DFA-9960-FD2D0B126D0A}" presName="Image" presStyleLbl="align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7830C20-5FD5-4E0C-A869-78121C886B7A}" type="presOf" srcId="{9F9C0C0D-0BC6-4579-BB6D-8230ACA7A0B2}" destId="{7E60F823-DB2B-4144-93A8-BD46316E33F3}" srcOrd="0" destOrd="0" presId="urn:microsoft.com/office/officeart/2011/layout/Picture Frame"/>
    <dgm:cxn modelId="{0F1C8AD3-D0B7-44C7-9FFB-FC557E578D73}" srcId="{DB50F821-72CD-4597-A6DF-27A59878CA93}" destId="{BF9AFF8C-93F3-4717-8B68-4D7627D768F9}" srcOrd="1" destOrd="0" parTransId="{6D2F3728-BD5C-4790-97DB-0B1AF78DE9EF}" sibTransId="{5FD10121-24A6-4CC3-A519-4CF36C8E4D79}"/>
    <dgm:cxn modelId="{3066FB16-9219-4DC5-96DD-B0A001629985}" type="presOf" srcId="{DB50F821-72CD-4597-A6DF-27A59878CA93}" destId="{6A5FCDE2-57A2-4F45-BA4B-7639349D4440}" srcOrd="0" destOrd="0" presId="urn:microsoft.com/office/officeart/2011/layout/Picture Frame"/>
    <dgm:cxn modelId="{D43490D5-0BBF-4D4E-A2FD-8C0C3744E2BA}" type="presOf" srcId="{BF9AFF8C-93F3-4717-8B68-4D7627D768F9}" destId="{0F3FA032-D187-4833-B48E-25B9A471D713}" srcOrd="0" destOrd="0" presId="urn:microsoft.com/office/officeart/2011/layout/Picture Frame"/>
    <dgm:cxn modelId="{75CB96EE-A7AC-4E11-A75C-888FA60880D9}" type="presOf" srcId="{078987E7-DC49-4DFA-9960-FD2D0B126D0A}" destId="{C51022F0-80AF-4270-AE6B-0810ABBA8FCB}" srcOrd="0" destOrd="0" presId="urn:microsoft.com/office/officeart/2011/layout/Picture Frame"/>
    <dgm:cxn modelId="{CB4561EF-41CB-4E91-87C1-B21E516708A9}" srcId="{DB50F821-72CD-4597-A6DF-27A59878CA93}" destId="{078987E7-DC49-4DFA-9960-FD2D0B126D0A}" srcOrd="2" destOrd="0" parTransId="{06C18577-94F2-4F90-8805-DD32AB23F4DA}" sibTransId="{6519EBFE-6E2F-40A8-9D98-8B8EC0BE4478}"/>
    <dgm:cxn modelId="{96E66D43-92EA-44C7-B15C-5849CFDA7CF2}" srcId="{DB50F821-72CD-4597-A6DF-27A59878CA93}" destId="{9F9C0C0D-0BC6-4579-BB6D-8230ACA7A0B2}" srcOrd="0" destOrd="0" parTransId="{3863ECEE-E983-4239-A3F0-89FFFA407F77}" sibTransId="{74078781-B275-460D-B570-E6D02C96ADE8}"/>
    <dgm:cxn modelId="{54A58174-D752-46ED-BDE6-F0D4B7D92935}" type="presParOf" srcId="{6A5FCDE2-57A2-4F45-BA4B-7639349D4440}" destId="{813C1392-DE0E-4137-8C95-58B93CB03F2E}" srcOrd="0" destOrd="0" presId="urn:microsoft.com/office/officeart/2011/layout/Picture Frame"/>
    <dgm:cxn modelId="{3B1CD4FE-AAD1-4009-ABBE-6ECADA31685A}" type="presParOf" srcId="{813C1392-DE0E-4137-8C95-58B93CB03F2E}" destId="{7E60F823-DB2B-4144-93A8-BD46316E33F3}" srcOrd="0" destOrd="0" presId="urn:microsoft.com/office/officeart/2011/layout/Picture Frame"/>
    <dgm:cxn modelId="{6480D75F-B4B5-49FA-9ECE-C8B954C9D637}" type="presParOf" srcId="{813C1392-DE0E-4137-8C95-58B93CB03F2E}" destId="{6FC45B76-12EB-42B7-8CE5-6D29C542F95D}" srcOrd="1" destOrd="0" presId="urn:microsoft.com/office/officeart/2011/layout/Picture Frame"/>
    <dgm:cxn modelId="{0189EDBA-C6F8-44B3-BCAD-737999FE9C17}" type="presParOf" srcId="{813C1392-DE0E-4137-8C95-58B93CB03F2E}" destId="{0A6F2AAF-1564-4409-B957-ABFD9520503E}" srcOrd="2" destOrd="0" presId="urn:microsoft.com/office/officeart/2011/layout/Picture Frame"/>
    <dgm:cxn modelId="{939BEE0F-F17A-4D28-816C-13291BA43D37}" type="presParOf" srcId="{6A5FCDE2-57A2-4F45-BA4B-7639349D4440}" destId="{0B30A9CE-66B7-4545-89BE-A0B829F46B80}" srcOrd="1" destOrd="0" presId="urn:microsoft.com/office/officeart/2011/layout/Picture Frame"/>
    <dgm:cxn modelId="{5C77CC83-F684-49EF-9D83-0EEF4793A585}" type="presParOf" srcId="{6A5FCDE2-57A2-4F45-BA4B-7639349D4440}" destId="{B0E783D0-3B5A-44D8-B713-6801E0ED3EAB}" srcOrd="2" destOrd="0" presId="urn:microsoft.com/office/officeart/2011/layout/Picture Frame"/>
    <dgm:cxn modelId="{9C12011E-166F-4066-8FFA-22FFCBA99A6F}" type="presParOf" srcId="{B0E783D0-3B5A-44D8-B713-6801E0ED3EAB}" destId="{0F3FA032-D187-4833-B48E-25B9A471D713}" srcOrd="0" destOrd="0" presId="urn:microsoft.com/office/officeart/2011/layout/Picture Frame"/>
    <dgm:cxn modelId="{4CBF6B22-292E-4E8E-863F-C85989A1065A}" type="presParOf" srcId="{B0E783D0-3B5A-44D8-B713-6801E0ED3EAB}" destId="{2625891C-6B7F-4849-93DE-30DAEA846AC8}" srcOrd="1" destOrd="0" presId="urn:microsoft.com/office/officeart/2011/layout/Picture Frame"/>
    <dgm:cxn modelId="{C005F39A-A867-4B31-B754-51F9EA25B0DB}" type="presParOf" srcId="{B0E783D0-3B5A-44D8-B713-6801E0ED3EAB}" destId="{BCF7CB43-5888-4CD5-8F25-944E8F077249}" srcOrd="2" destOrd="0" presId="urn:microsoft.com/office/officeart/2011/layout/Picture Frame"/>
    <dgm:cxn modelId="{A16288B3-4F67-4177-8141-216A0BDA5148}" type="presParOf" srcId="{6A5FCDE2-57A2-4F45-BA4B-7639349D4440}" destId="{5D95C33A-B01E-40DC-BF50-DA6CD6D05E40}" srcOrd="3" destOrd="0" presId="urn:microsoft.com/office/officeart/2011/layout/Picture Frame"/>
    <dgm:cxn modelId="{616F5596-6F23-40C6-9AEA-7C47FEE2D409}" type="presParOf" srcId="{6A5FCDE2-57A2-4F45-BA4B-7639349D4440}" destId="{47884604-06CB-4F11-8736-CCF272FB47D1}" srcOrd="4" destOrd="0" presId="urn:microsoft.com/office/officeart/2011/layout/Picture Frame"/>
    <dgm:cxn modelId="{6AC179FA-B2AD-478C-8D2C-8A25742524AF}" type="presParOf" srcId="{47884604-06CB-4F11-8736-CCF272FB47D1}" destId="{C51022F0-80AF-4270-AE6B-0810ABBA8FCB}" srcOrd="0" destOrd="0" presId="urn:microsoft.com/office/officeart/2011/layout/Picture Frame"/>
    <dgm:cxn modelId="{5A5E1F5D-B459-4B68-847A-7793C2A4BBAD}" type="presParOf" srcId="{47884604-06CB-4F11-8736-CCF272FB47D1}" destId="{960A1C00-AA54-4AD7-A827-CE33B93632F6}" srcOrd="1" destOrd="0" presId="urn:microsoft.com/office/officeart/2011/layout/Picture Frame"/>
    <dgm:cxn modelId="{75BD26F8-7843-42C3-91C0-802F2259950E}" type="presParOf" srcId="{47884604-06CB-4F11-8736-CCF272FB47D1}" destId="{75919AFF-F9CB-463C-AB6B-58A073E1B9DE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53041-FB85-4486-BE2C-AB9C2F22779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F471468-CDA4-4C6A-9225-E89CA6524228}">
      <dgm:prSet phldrT="[Texto]" phldr="1"/>
      <dgm:spPr/>
      <dgm:t>
        <a:bodyPr/>
        <a:lstStyle/>
        <a:p>
          <a:endParaRPr lang="es-EC"/>
        </a:p>
      </dgm:t>
    </dgm:pt>
    <dgm:pt modelId="{D93BB095-39A6-4A13-8CF7-F2B42BEFD7F6}" type="parTrans" cxnId="{3630C604-7024-4E6B-84FA-F7B5AB1E3A3C}">
      <dgm:prSet/>
      <dgm:spPr/>
      <dgm:t>
        <a:bodyPr/>
        <a:lstStyle/>
        <a:p>
          <a:endParaRPr lang="es-EC"/>
        </a:p>
      </dgm:t>
    </dgm:pt>
    <dgm:pt modelId="{76D45FDF-9304-4C17-8867-0F69912179D2}" type="sibTrans" cxnId="{3630C604-7024-4E6B-84FA-F7B5AB1E3A3C}">
      <dgm:prSet/>
      <dgm:spPr/>
      <dgm:t>
        <a:bodyPr/>
        <a:lstStyle/>
        <a:p>
          <a:endParaRPr lang="es-EC"/>
        </a:p>
      </dgm:t>
    </dgm:pt>
    <dgm:pt modelId="{71A8878B-4DE6-4665-ABC4-B4418A8D46C9}">
      <dgm:prSet phldrT="[Texto]" custT="1"/>
      <dgm:spPr/>
      <dgm:t>
        <a:bodyPr/>
        <a:lstStyle/>
        <a:p>
          <a:r>
            <a:rPr lang="es-EC" sz="1800" dirty="0" smtClean="0"/>
            <a:t>Analizar los parámetros de operación del sistema de propulsión principal del Buque Escuela Guayas en la ruta Cádiz – La Coruña en comparación con los parámetros establecidos en los manuales de mantenimiento.</a:t>
          </a:r>
          <a:endParaRPr lang="es-EC" sz="1800" dirty="0"/>
        </a:p>
      </dgm:t>
    </dgm:pt>
    <dgm:pt modelId="{22764198-F591-47A4-8075-667A06E92639}" type="parTrans" cxnId="{5A6530D7-2183-434D-A828-316D11F25008}">
      <dgm:prSet/>
      <dgm:spPr/>
      <dgm:t>
        <a:bodyPr/>
        <a:lstStyle/>
        <a:p>
          <a:endParaRPr lang="es-EC"/>
        </a:p>
      </dgm:t>
    </dgm:pt>
    <dgm:pt modelId="{F2B0A970-39F6-4394-A2DC-CE4D4B7BC199}" type="sibTrans" cxnId="{5A6530D7-2183-434D-A828-316D11F25008}">
      <dgm:prSet/>
      <dgm:spPr/>
      <dgm:t>
        <a:bodyPr/>
        <a:lstStyle/>
        <a:p>
          <a:endParaRPr lang="es-EC"/>
        </a:p>
      </dgm:t>
    </dgm:pt>
    <dgm:pt modelId="{F9DF3EC1-C254-44BC-81F6-BD232C7FBB25}">
      <dgm:prSet phldrT="[Texto]" custT="1"/>
      <dgm:spPr/>
      <dgm:t>
        <a:bodyPr/>
        <a:lstStyle/>
        <a:p>
          <a:r>
            <a:rPr lang="es-EC" sz="2400" dirty="0" smtClean="0"/>
            <a:t>Determinar las variaciones de los factores meteorológicos que inciden en la ruta Cádiz – La Coruña. </a:t>
          </a:r>
          <a:endParaRPr lang="es-EC" sz="2400" dirty="0"/>
        </a:p>
      </dgm:t>
    </dgm:pt>
    <dgm:pt modelId="{80A65EFC-6D0E-4665-A743-F7A6699D048F}" type="parTrans" cxnId="{4890E1BA-D6BE-428C-B298-248A29588EE7}">
      <dgm:prSet/>
      <dgm:spPr/>
      <dgm:t>
        <a:bodyPr/>
        <a:lstStyle/>
        <a:p>
          <a:endParaRPr lang="es-EC"/>
        </a:p>
      </dgm:t>
    </dgm:pt>
    <dgm:pt modelId="{C9235CA3-A835-4C26-93DB-44085C92C3D9}" type="sibTrans" cxnId="{4890E1BA-D6BE-428C-B298-248A29588EE7}">
      <dgm:prSet/>
      <dgm:spPr/>
      <dgm:t>
        <a:bodyPr/>
        <a:lstStyle/>
        <a:p>
          <a:endParaRPr lang="es-EC"/>
        </a:p>
      </dgm:t>
    </dgm:pt>
    <dgm:pt modelId="{F55D226A-7343-4946-A1F3-46FC5E2842D1}">
      <dgm:prSet phldrT="[Texto]"/>
      <dgm:spPr/>
      <dgm:t>
        <a:bodyPr/>
        <a:lstStyle/>
        <a:p>
          <a:r>
            <a:rPr lang="es-EC" dirty="0" smtClean="0"/>
            <a:t>Elaborar una propuesta que permita optimizar el empleo de la navegación mixta.</a:t>
          </a:r>
          <a:endParaRPr lang="es-EC" dirty="0"/>
        </a:p>
      </dgm:t>
    </dgm:pt>
    <dgm:pt modelId="{E6902129-25E7-40DF-BC10-9117A5F732B0}" type="parTrans" cxnId="{CCAC7342-11D0-43F5-A14A-8DC99FD80448}">
      <dgm:prSet/>
      <dgm:spPr/>
      <dgm:t>
        <a:bodyPr/>
        <a:lstStyle/>
        <a:p>
          <a:endParaRPr lang="es-EC"/>
        </a:p>
      </dgm:t>
    </dgm:pt>
    <dgm:pt modelId="{CE8B1349-EFBB-497B-AA28-2A1D3B7561B4}" type="sibTrans" cxnId="{CCAC7342-11D0-43F5-A14A-8DC99FD80448}">
      <dgm:prSet/>
      <dgm:spPr/>
      <dgm:t>
        <a:bodyPr/>
        <a:lstStyle/>
        <a:p>
          <a:endParaRPr lang="es-EC"/>
        </a:p>
      </dgm:t>
    </dgm:pt>
    <dgm:pt modelId="{6BF4899C-6E25-4510-B290-147787F363A4}">
      <dgm:prSet phldrT="[Texto]" phldr="1"/>
      <dgm:spPr/>
      <dgm:t>
        <a:bodyPr/>
        <a:lstStyle/>
        <a:p>
          <a:endParaRPr lang="es-EC" dirty="0"/>
        </a:p>
      </dgm:t>
    </dgm:pt>
    <dgm:pt modelId="{2D1F43B3-E3AC-4B46-98B9-14EDBC449B3C}" type="sibTrans" cxnId="{EBD3B71E-2E64-453A-82BD-BB8A68991E0A}">
      <dgm:prSet/>
      <dgm:spPr/>
      <dgm:t>
        <a:bodyPr/>
        <a:lstStyle/>
        <a:p>
          <a:endParaRPr lang="es-EC"/>
        </a:p>
      </dgm:t>
    </dgm:pt>
    <dgm:pt modelId="{0C545B81-909A-4060-BE4B-BA16FDA3DD6F}" type="parTrans" cxnId="{EBD3B71E-2E64-453A-82BD-BB8A68991E0A}">
      <dgm:prSet/>
      <dgm:spPr/>
      <dgm:t>
        <a:bodyPr/>
        <a:lstStyle/>
        <a:p>
          <a:endParaRPr lang="es-EC"/>
        </a:p>
      </dgm:t>
    </dgm:pt>
    <dgm:pt modelId="{0FAAD471-6701-4FDD-B834-933CEC715B93}">
      <dgm:prSet phldrT="[Texto]" phldr="1"/>
      <dgm:spPr/>
      <dgm:t>
        <a:bodyPr/>
        <a:lstStyle/>
        <a:p>
          <a:endParaRPr lang="es-EC" dirty="0"/>
        </a:p>
      </dgm:t>
    </dgm:pt>
    <dgm:pt modelId="{65FBF2A1-022B-4E02-AAA6-F2C68A411F8C}" type="sibTrans" cxnId="{6E0A63A9-0543-4AAF-82B2-68261A83C325}">
      <dgm:prSet/>
      <dgm:spPr/>
      <dgm:t>
        <a:bodyPr/>
        <a:lstStyle/>
        <a:p>
          <a:endParaRPr lang="es-EC"/>
        </a:p>
      </dgm:t>
    </dgm:pt>
    <dgm:pt modelId="{2372A40C-2CAF-4BEC-840F-C65CE102E8C6}" type="parTrans" cxnId="{6E0A63A9-0543-4AAF-82B2-68261A83C325}">
      <dgm:prSet/>
      <dgm:spPr/>
      <dgm:t>
        <a:bodyPr/>
        <a:lstStyle/>
        <a:p>
          <a:endParaRPr lang="es-EC"/>
        </a:p>
      </dgm:t>
    </dgm:pt>
    <dgm:pt modelId="{06FFA147-C0D9-4E09-B960-11E776ED9DB8}" type="pres">
      <dgm:prSet presAssocID="{01053041-FB85-4486-BE2C-AB9C2F22779D}" presName="Name0" presStyleCnt="0">
        <dgm:presLayoutVars>
          <dgm:chMax/>
          <dgm:chPref/>
          <dgm:dir/>
        </dgm:presLayoutVars>
      </dgm:prSet>
      <dgm:spPr/>
    </dgm:pt>
    <dgm:pt modelId="{EA513637-062E-450F-9321-024F06A0FB3E}" type="pres">
      <dgm:prSet presAssocID="{CF471468-CDA4-4C6A-9225-E89CA6524228}" presName="parenttextcomposite" presStyleCnt="0"/>
      <dgm:spPr/>
    </dgm:pt>
    <dgm:pt modelId="{860969F4-D295-4F95-BB69-963A63F69668}" type="pres">
      <dgm:prSet presAssocID="{CF471468-CDA4-4C6A-9225-E89CA652422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E3F40FB-D755-487F-AD52-9CE691E36D7D}" type="pres">
      <dgm:prSet presAssocID="{CF471468-CDA4-4C6A-9225-E89CA6524228}" presName="composite" presStyleCnt="0"/>
      <dgm:spPr/>
    </dgm:pt>
    <dgm:pt modelId="{14B24BF4-3F4A-436A-8BFC-205A91A02D25}" type="pres">
      <dgm:prSet presAssocID="{CF471468-CDA4-4C6A-9225-E89CA6524228}" presName="chevron1" presStyleLbl="alignNode1" presStyleIdx="0" presStyleCnt="21"/>
      <dgm:spPr/>
    </dgm:pt>
    <dgm:pt modelId="{8D321DA1-8F0C-4773-9CCB-65A48BF18858}" type="pres">
      <dgm:prSet presAssocID="{CF471468-CDA4-4C6A-9225-E89CA6524228}" presName="chevron2" presStyleLbl="alignNode1" presStyleIdx="1" presStyleCnt="21"/>
      <dgm:spPr/>
    </dgm:pt>
    <dgm:pt modelId="{3750EAB0-F28C-49D9-A8E4-B4E1C6C14EFE}" type="pres">
      <dgm:prSet presAssocID="{CF471468-CDA4-4C6A-9225-E89CA6524228}" presName="chevron3" presStyleLbl="alignNode1" presStyleIdx="2" presStyleCnt="21"/>
      <dgm:spPr/>
    </dgm:pt>
    <dgm:pt modelId="{589E318D-AF1B-46A4-ABCE-F0A5D4AF9B70}" type="pres">
      <dgm:prSet presAssocID="{CF471468-CDA4-4C6A-9225-E89CA6524228}" presName="chevron4" presStyleLbl="alignNode1" presStyleIdx="3" presStyleCnt="21"/>
      <dgm:spPr/>
    </dgm:pt>
    <dgm:pt modelId="{16AA9F27-ED4F-450F-981B-80EC54738BDE}" type="pres">
      <dgm:prSet presAssocID="{CF471468-CDA4-4C6A-9225-E89CA6524228}" presName="chevron5" presStyleLbl="alignNode1" presStyleIdx="4" presStyleCnt="21"/>
      <dgm:spPr/>
    </dgm:pt>
    <dgm:pt modelId="{FCC46C29-0B29-4FF1-986B-689F8494E685}" type="pres">
      <dgm:prSet presAssocID="{CF471468-CDA4-4C6A-9225-E89CA6524228}" presName="chevron6" presStyleLbl="alignNode1" presStyleIdx="5" presStyleCnt="21"/>
      <dgm:spPr/>
    </dgm:pt>
    <dgm:pt modelId="{2BE5FA62-A29C-4D27-829D-30568F8E89E8}" type="pres">
      <dgm:prSet presAssocID="{CF471468-CDA4-4C6A-9225-E89CA6524228}" presName="chevron7" presStyleLbl="alignNode1" presStyleIdx="6" presStyleCnt="21"/>
      <dgm:spPr/>
    </dgm:pt>
    <dgm:pt modelId="{090F03D2-0531-42E3-88F9-05139ECDB7B7}" type="pres">
      <dgm:prSet presAssocID="{CF471468-CDA4-4C6A-9225-E89CA652422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7351B7D-1DAE-4BEE-A4E7-CA152A54550E}" type="pres">
      <dgm:prSet presAssocID="{76D45FDF-9304-4C17-8867-0F69912179D2}" presName="sibTrans" presStyleCnt="0"/>
      <dgm:spPr/>
    </dgm:pt>
    <dgm:pt modelId="{5E044883-8DE2-4366-9CA1-D1BE37622B6B}" type="pres">
      <dgm:prSet presAssocID="{6BF4899C-6E25-4510-B290-147787F363A4}" presName="parenttextcomposite" presStyleCnt="0"/>
      <dgm:spPr/>
    </dgm:pt>
    <dgm:pt modelId="{C891A5C9-763C-42DC-88DF-F351EDD1E9FB}" type="pres">
      <dgm:prSet presAssocID="{6BF4899C-6E25-4510-B290-147787F363A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F4A80F4-CAD6-4C23-B7DD-2B6085FCB19C}" type="pres">
      <dgm:prSet presAssocID="{6BF4899C-6E25-4510-B290-147787F363A4}" presName="composite" presStyleCnt="0"/>
      <dgm:spPr/>
    </dgm:pt>
    <dgm:pt modelId="{0E68B052-15CB-434C-9330-3A6634756757}" type="pres">
      <dgm:prSet presAssocID="{6BF4899C-6E25-4510-B290-147787F363A4}" presName="chevron1" presStyleLbl="alignNode1" presStyleIdx="7" presStyleCnt="21"/>
      <dgm:spPr/>
    </dgm:pt>
    <dgm:pt modelId="{7F9884E7-28B3-47BA-94DC-11C31156096E}" type="pres">
      <dgm:prSet presAssocID="{6BF4899C-6E25-4510-B290-147787F363A4}" presName="chevron2" presStyleLbl="alignNode1" presStyleIdx="8" presStyleCnt="21"/>
      <dgm:spPr/>
    </dgm:pt>
    <dgm:pt modelId="{542D2DF6-514A-4A24-8EB5-FE1C36FA09BD}" type="pres">
      <dgm:prSet presAssocID="{6BF4899C-6E25-4510-B290-147787F363A4}" presName="chevron3" presStyleLbl="alignNode1" presStyleIdx="9" presStyleCnt="21"/>
      <dgm:spPr/>
    </dgm:pt>
    <dgm:pt modelId="{EAD22C79-1274-4F74-919B-991B9F2637ED}" type="pres">
      <dgm:prSet presAssocID="{6BF4899C-6E25-4510-B290-147787F363A4}" presName="chevron4" presStyleLbl="alignNode1" presStyleIdx="10" presStyleCnt="21"/>
      <dgm:spPr/>
    </dgm:pt>
    <dgm:pt modelId="{1C08BACC-9B66-4231-9713-E07CB3AF100F}" type="pres">
      <dgm:prSet presAssocID="{6BF4899C-6E25-4510-B290-147787F363A4}" presName="chevron5" presStyleLbl="alignNode1" presStyleIdx="11" presStyleCnt="21"/>
      <dgm:spPr/>
    </dgm:pt>
    <dgm:pt modelId="{AC842941-9ABD-4D53-B1ED-A3FF5AE35FCB}" type="pres">
      <dgm:prSet presAssocID="{6BF4899C-6E25-4510-B290-147787F363A4}" presName="chevron6" presStyleLbl="alignNode1" presStyleIdx="12" presStyleCnt="21"/>
      <dgm:spPr/>
    </dgm:pt>
    <dgm:pt modelId="{85D85198-96C6-4BF0-B02E-B700D9E62174}" type="pres">
      <dgm:prSet presAssocID="{6BF4899C-6E25-4510-B290-147787F363A4}" presName="chevron7" presStyleLbl="alignNode1" presStyleIdx="13" presStyleCnt="21"/>
      <dgm:spPr/>
    </dgm:pt>
    <dgm:pt modelId="{8A483C15-896E-4AED-8502-F81742A1EAF2}" type="pres">
      <dgm:prSet presAssocID="{6BF4899C-6E25-4510-B290-147787F363A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859C91D5-E85B-46AF-AF1D-8D039124BF6C}" type="pres">
      <dgm:prSet presAssocID="{2D1F43B3-E3AC-4B46-98B9-14EDBC449B3C}" presName="sibTrans" presStyleCnt="0"/>
      <dgm:spPr/>
    </dgm:pt>
    <dgm:pt modelId="{9B5E1FF9-192C-4130-A91A-4628BEA9C10F}" type="pres">
      <dgm:prSet presAssocID="{0FAAD471-6701-4FDD-B834-933CEC715B93}" presName="parenttextcomposite" presStyleCnt="0"/>
      <dgm:spPr/>
    </dgm:pt>
    <dgm:pt modelId="{9AF05E4F-230B-470B-9015-8B1CD1D0C346}" type="pres">
      <dgm:prSet presAssocID="{0FAAD471-6701-4FDD-B834-933CEC715B9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3819ABB4-2DB7-4648-ACB9-904E94204D1F}" type="pres">
      <dgm:prSet presAssocID="{0FAAD471-6701-4FDD-B834-933CEC715B93}" presName="composite" presStyleCnt="0"/>
      <dgm:spPr/>
    </dgm:pt>
    <dgm:pt modelId="{1EC69987-F1DC-47F2-9D96-1783B5434B9A}" type="pres">
      <dgm:prSet presAssocID="{0FAAD471-6701-4FDD-B834-933CEC715B93}" presName="chevron1" presStyleLbl="alignNode1" presStyleIdx="14" presStyleCnt="21"/>
      <dgm:spPr/>
    </dgm:pt>
    <dgm:pt modelId="{CD715DB0-B97E-4A75-99BE-B968E107F4EB}" type="pres">
      <dgm:prSet presAssocID="{0FAAD471-6701-4FDD-B834-933CEC715B93}" presName="chevron2" presStyleLbl="alignNode1" presStyleIdx="15" presStyleCnt="21"/>
      <dgm:spPr/>
    </dgm:pt>
    <dgm:pt modelId="{F21EDC00-4FA5-4AFA-BD90-071CA8CFCAA9}" type="pres">
      <dgm:prSet presAssocID="{0FAAD471-6701-4FDD-B834-933CEC715B93}" presName="chevron3" presStyleLbl="alignNode1" presStyleIdx="16" presStyleCnt="21"/>
      <dgm:spPr/>
    </dgm:pt>
    <dgm:pt modelId="{894D5645-510E-4E6A-A04A-08C3ECCA36AF}" type="pres">
      <dgm:prSet presAssocID="{0FAAD471-6701-4FDD-B834-933CEC715B93}" presName="chevron4" presStyleLbl="alignNode1" presStyleIdx="17" presStyleCnt="21"/>
      <dgm:spPr/>
    </dgm:pt>
    <dgm:pt modelId="{C3647B1F-7C48-4FAC-8AC4-C4D3052172B2}" type="pres">
      <dgm:prSet presAssocID="{0FAAD471-6701-4FDD-B834-933CEC715B93}" presName="chevron5" presStyleLbl="alignNode1" presStyleIdx="18" presStyleCnt="21"/>
      <dgm:spPr/>
    </dgm:pt>
    <dgm:pt modelId="{3EDC7612-3DDC-4F57-981C-CAB22C979AFF}" type="pres">
      <dgm:prSet presAssocID="{0FAAD471-6701-4FDD-B834-933CEC715B93}" presName="chevron6" presStyleLbl="alignNode1" presStyleIdx="19" presStyleCnt="21"/>
      <dgm:spPr/>
    </dgm:pt>
    <dgm:pt modelId="{8B4B068C-2B1B-4EA2-97C5-A7FC8ED20DCD}" type="pres">
      <dgm:prSet presAssocID="{0FAAD471-6701-4FDD-B834-933CEC715B93}" presName="chevron7" presStyleLbl="alignNode1" presStyleIdx="20" presStyleCnt="21"/>
      <dgm:spPr/>
    </dgm:pt>
    <dgm:pt modelId="{C1EC8FE7-B86A-4318-B02A-1AB222A52138}" type="pres">
      <dgm:prSet presAssocID="{0FAAD471-6701-4FDD-B834-933CEC715B9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E4C1445-A0E7-42C6-8675-09A4ED14CE1B}" type="presOf" srcId="{CF471468-CDA4-4C6A-9225-E89CA6524228}" destId="{860969F4-D295-4F95-BB69-963A63F69668}" srcOrd="0" destOrd="0" presId="urn:microsoft.com/office/officeart/2008/layout/VerticalAccentList"/>
    <dgm:cxn modelId="{6E0A63A9-0543-4AAF-82B2-68261A83C325}" srcId="{01053041-FB85-4486-BE2C-AB9C2F22779D}" destId="{0FAAD471-6701-4FDD-B834-933CEC715B93}" srcOrd="2" destOrd="0" parTransId="{2372A40C-2CAF-4BEC-840F-C65CE102E8C6}" sibTransId="{65FBF2A1-022B-4E02-AAA6-F2C68A411F8C}"/>
    <dgm:cxn modelId="{E21D8B1D-3F1D-45AF-8432-599818DE20CF}" type="presOf" srcId="{0FAAD471-6701-4FDD-B834-933CEC715B93}" destId="{9AF05E4F-230B-470B-9015-8B1CD1D0C346}" srcOrd="0" destOrd="0" presId="urn:microsoft.com/office/officeart/2008/layout/VerticalAccentList"/>
    <dgm:cxn modelId="{CCAC7342-11D0-43F5-A14A-8DC99FD80448}" srcId="{0FAAD471-6701-4FDD-B834-933CEC715B93}" destId="{F55D226A-7343-4946-A1F3-46FC5E2842D1}" srcOrd="0" destOrd="0" parTransId="{E6902129-25E7-40DF-BC10-9117A5F732B0}" sibTransId="{CE8B1349-EFBB-497B-AA28-2A1D3B7561B4}"/>
    <dgm:cxn modelId="{D9DE99CC-A540-49A9-BB71-6B857454DD34}" type="presOf" srcId="{6BF4899C-6E25-4510-B290-147787F363A4}" destId="{C891A5C9-763C-42DC-88DF-F351EDD1E9FB}" srcOrd="0" destOrd="0" presId="urn:microsoft.com/office/officeart/2008/layout/VerticalAccentList"/>
    <dgm:cxn modelId="{3C581053-D430-423F-B668-EB833A7CD2E4}" type="presOf" srcId="{71A8878B-4DE6-4665-ABC4-B4418A8D46C9}" destId="{090F03D2-0531-42E3-88F9-05139ECDB7B7}" srcOrd="0" destOrd="0" presId="urn:microsoft.com/office/officeart/2008/layout/VerticalAccentList"/>
    <dgm:cxn modelId="{C56B1AF7-020F-49E5-A63A-4BF5EC5DAE09}" type="presOf" srcId="{F9DF3EC1-C254-44BC-81F6-BD232C7FBB25}" destId="{8A483C15-896E-4AED-8502-F81742A1EAF2}" srcOrd="0" destOrd="0" presId="urn:microsoft.com/office/officeart/2008/layout/VerticalAccentList"/>
    <dgm:cxn modelId="{3630C604-7024-4E6B-84FA-F7B5AB1E3A3C}" srcId="{01053041-FB85-4486-BE2C-AB9C2F22779D}" destId="{CF471468-CDA4-4C6A-9225-E89CA6524228}" srcOrd="0" destOrd="0" parTransId="{D93BB095-39A6-4A13-8CF7-F2B42BEFD7F6}" sibTransId="{76D45FDF-9304-4C17-8867-0F69912179D2}"/>
    <dgm:cxn modelId="{66C42DAD-4B26-49F1-B93A-A3B4BAC54C13}" type="presOf" srcId="{01053041-FB85-4486-BE2C-AB9C2F22779D}" destId="{06FFA147-C0D9-4E09-B960-11E776ED9DB8}" srcOrd="0" destOrd="0" presId="urn:microsoft.com/office/officeart/2008/layout/VerticalAccentList"/>
    <dgm:cxn modelId="{4890E1BA-D6BE-428C-B298-248A29588EE7}" srcId="{6BF4899C-6E25-4510-B290-147787F363A4}" destId="{F9DF3EC1-C254-44BC-81F6-BD232C7FBB25}" srcOrd="0" destOrd="0" parTransId="{80A65EFC-6D0E-4665-A743-F7A6699D048F}" sibTransId="{C9235CA3-A835-4C26-93DB-44085C92C3D9}"/>
    <dgm:cxn modelId="{5A6530D7-2183-434D-A828-316D11F25008}" srcId="{CF471468-CDA4-4C6A-9225-E89CA6524228}" destId="{71A8878B-4DE6-4665-ABC4-B4418A8D46C9}" srcOrd="0" destOrd="0" parTransId="{22764198-F591-47A4-8075-667A06E92639}" sibTransId="{F2B0A970-39F6-4394-A2DC-CE4D4B7BC199}"/>
    <dgm:cxn modelId="{75E046F9-F97B-42BF-A750-5FB2DD89C70C}" type="presOf" srcId="{F55D226A-7343-4946-A1F3-46FC5E2842D1}" destId="{C1EC8FE7-B86A-4318-B02A-1AB222A52138}" srcOrd="0" destOrd="0" presId="urn:microsoft.com/office/officeart/2008/layout/VerticalAccentList"/>
    <dgm:cxn modelId="{EBD3B71E-2E64-453A-82BD-BB8A68991E0A}" srcId="{01053041-FB85-4486-BE2C-AB9C2F22779D}" destId="{6BF4899C-6E25-4510-B290-147787F363A4}" srcOrd="1" destOrd="0" parTransId="{0C545B81-909A-4060-BE4B-BA16FDA3DD6F}" sibTransId="{2D1F43B3-E3AC-4B46-98B9-14EDBC449B3C}"/>
    <dgm:cxn modelId="{D64E3F1E-CCEA-4D80-9B30-52C10127075A}" type="presParOf" srcId="{06FFA147-C0D9-4E09-B960-11E776ED9DB8}" destId="{EA513637-062E-450F-9321-024F06A0FB3E}" srcOrd="0" destOrd="0" presId="urn:microsoft.com/office/officeart/2008/layout/VerticalAccentList"/>
    <dgm:cxn modelId="{6D4537CD-E0E7-4EA1-BAE3-8E43F4CF50F8}" type="presParOf" srcId="{EA513637-062E-450F-9321-024F06A0FB3E}" destId="{860969F4-D295-4F95-BB69-963A63F69668}" srcOrd="0" destOrd="0" presId="urn:microsoft.com/office/officeart/2008/layout/VerticalAccentList"/>
    <dgm:cxn modelId="{87755BEB-C171-411F-88A3-B4A91BC696E4}" type="presParOf" srcId="{06FFA147-C0D9-4E09-B960-11E776ED9DB8}" destId="{DE3F40FB-D755-487F-AD52-9CE691E36D7D}" srcOrd="1" destOrd="0" presId="urn:microsoft.com/office/officeart/2008/layout/VerticalAccentList"/>
    <dgm:cxn modelId="{278B60D9-333E-4039-B967-B5E3851599EE}" type="presParOf" srcId="{DE3F40FB-D755-487F-AD52-9CE691E36D7D}" destId="{14B24BF4-3F4A-436A-8BFC-205A91A02D25}" srcOrd="0" destOrd="0" presId="urn:microsoft.com/office/officeart/2008/layout/VerticalAccentList"/>
    <dgm:cxn modelId="{7E58DF51-06A9-43A3-A2F7-9610B8E8ED23}" type="presParOf" srcId="{DE3F40FB-D755-487F-AD52-9CE691E36D7D}" destId="{8D321DA1-8F0C-4773-9CCB-65A48BF18858}" srcOrd="1" destOrd="0" presId="urn:microsoft.com/office/officeart/2008/layout/VerticalAccentList"/>
    <dgm:cxn modelId="{82327AD8-ADCD-4189-9587-36D7DE2AE887}" type="presParOf" srcId="{DE3F40FB-D755-487F-AD52-9CE691E36D7D}" destId="{3750EAB0-F28C-49D9-A8E4-B4E1C6C14EFE}" srcOrd="2" destOrd="0" presId="urn:microsoft.com/office/officeart/2008/layout/VerticalAccentList"/>
    <dgm:cxn modelId="{595323B1-946A-41E0-9364-FC69B9BCD815}" type="presParOf" srcId="{DE3F40FB-D755-487F-AD52-9CE691E36D7D}" destId="{589E318D-AF1B-46A4-ABCE-F0A5D4AF9B70}" srcOrd="3" destOrd="0" presId="urn:microsoft.com/office/officeart/2008/layout/VerticalAccentList"/>
    <dgm:cxn modelId="{5D4DC47B-BE95-44DF-90C7-C650A321BA23}" type="presParOf" srcId="{DE3F40FB-D755-487F-AD52-9CE691E36D7D}" destId="{16AA9F27-ED4F-450F-981B-80EC54738BDE}" srcOrd="4" destOrd="0" presId="urn:microsoft.com/office/officeart/2008/layout/VerticalAccentList"/>
    <dgm:cxn modelId="{7F74431E-66C9-4E1E-B5E3-D5A4C94FA9D8}" type="presParOf" srcId="{DE3F40FB-D755-487F-AD52-9CE691E36D7D}" destId="{FCC46C29-0B29-4FF1-986B-689F8494E685}" srcOrd="5" destOrd="0" presId="urn:microsoft.com/office/officeart/2008/layout/VerticalAccentList"/>
    <dgm:cxn modelId="{901511DE-ED02-41DD-B0DF-975473287CE4}" type="presParOf" srcId="{DE3F40FB-D755-487F-AD52-9CE691E36D7D}" destId="{2BE5FA62-A29C-4D27-829D-30568F8E89E8}" srcOrd="6" destOrd="0" presId="urn:microsoft.com/office/officeart/2008/layout/VerticalAccentList"/>
    <dgm:cxn modelId="{BC4131D5-C5A5-4D94-B182-AFEBE9D395D2}" type="presParOf" srcId="{DE3F40FB-D755-487F-AD52-9CE691E36D7D}" destId="{090F03D2-0531-42E3-88F9-05139ECDB7B7}" srcOrd="7" destOrd="0" presId="urn:microsoft.com/office/officeart/2008/layout/VerticalAccentList"/>
    <dgm:cxn modelId="{5548B7F3-044D-40DB-A231-1CFA8552B0AE}" type="presParOf" srcId="{06FFA147-C0D9-4E09-B960-11E776ED9DB8}" destId="{F7351B7D-1DAE-4BEE-A4E7-CA152A54550E}" srcOrd="2" destOrd="0" presId="urn:microsoft.com/office/officeart/2008/layout/VerticalAccentList"/>
    <dgm:cxn modelId="{5AA170D4-B4D4-40EF-810E-00A2437C9758}" type="presParOf" srcId="{06FFA147-C0D9-4E09-B960-11E776ED9DB8}" destId="{5E044883-8DE2-4366-9CA1-D1BE37622B6B}" srcOrd="3" destOrd="0" presId="urn:microsoft.com/office/officeart/2008/layout/VerticalAccentList"/>
    <dgm:cxn modelId="{32DD0046-279E-4419-B90D-B61F2B63D555}" type="presParOf" srcId="{5E044883-8DE2-4366-9CA1-D1BE37622B6B}" destId="{C891A5C9-763C-42DC-88DF-F351EDD1E9FB}" srcOrd="0" destOrd="0" presId="urn:microsoft.com/office/officeart/2008/layout/VerticalAccentList"/>
    <dgm:cxn modelId="{6D87AD95-C35A-4BCF-A68C-4F764EA586AA}" type="presParOf" srcId="{06FFA147-C0D9-4E09-B960-11E776ED9DB8}" destId="{EF4A80F4-CAD6-4C23-B7DD-2B6085FCB19C}" srcOrd="4" destOrd="0" presId="urn:microsoft.com/office/officeart/2008/layout/VerticalAccentList"/>
    <dgm:cxn modelId="{11251C17-19AC-435E-9DBC-F4BAF02D6816}" type="presParOf" srcId="{EF4A80F4-CAD6-4C23-B7DD-2B6085FCB19C}" destId="{0E68B052-15CB-434C-9330-3A6634756757}" srcOrd="0" destOrd="0" presId="urn:microsoft.com/office/officeart/2008/layout/VerticalAccentList"/>
    <dgm:cxn modelId="{77157817-E011-47D6-BD84-5AEBD0B1EAC2}" type="presParOf" srcId="{EF4A80F4-CAD6-4C23-B7DD-2B6085FCB19C}" destId="{7F9884E7-28B3-47BA-94DC-11C31156096E}" srcOrd="1" destOrd="0" presId="urn:microsoft.com/office/officeart/2008/layout/VerticalAccentList"/>
    <dgm:cxn modelId="{B6FF81D6-5AC7-4A13-9A57-92D388773803}" type="presParOf" srcId="{EF4A80F4-CAD6-4C23-B7DD-2B6085FCB19C}" destId="{542D2DF6-514A-4A24-8EB5-FE1C36FA09BD}" srcOrd="2" destOrd="0" presId="urn:microsoft.com/office/officeart/2008/layout/VerticalAccentList"/>
    <dgm:cxn modelId="{EFC558D1-BB8F-4CFB-AFB2-448417198C25}" type="presParOf" srcId="{EF4A80F4-CAD6-4C23-B7DD-2B6085FCB19C}" destId="{EAD22C79-1274-4F74-919B-991B9F2637ED}" srcOrd="3" destOrd="0" presId="urn:microsoft.com/office/officeart/2008/layout/VerticalAccentList"/>
    <dgm:cxn modelId="{60575CF3-C9B8-4EB4-A984-5D97C2FB4E4C}" type="presParOf" srcId="{EF4A80F4-CAD6-4C23-B7DD-2B6085FCB19C}" destId="{1C08BACC-9B66-4231-9713-E07CB3AF100F}" srcOrd="4" destOrd="0" presId="urn:microsoft.com/office/officeart/2008/layout/VerticalAccentList"/>
    <dgm:cxn modelId="{67BF698D-93A1-4EC9-B414-92A038DC457A}" type="presParOf" srcId="{EF4A80F4-CAD6-4C23-B7DD-2B6085FCB19C}" destId="{AC842941-9ABD-4D53-B1ED-A3FF5AE35FCB}" srcOrd="5" destOrd="0" presId="urn:microsoft.com/office/officeart/2008/layout/VerticalAccentList"/>
    <dgm:cxn modelId="{F8002D42-2EA6-4A1E-AFC3-3E203F18B540}" type="presParOf" srcId="{EF4A80F4-CAD6-4C23-B7DD-2B6085FCB19C}" destId="{85D85198-96C6-4BF0-B02E-B700D9E62174}" srcOrd="6" destOrd="0" presId="urn:microsoft.com/office/officeart/2008/layout/VerticalAccentList"/>
    <dgm:cxn modelId="{94ABFE8A-1BE6-45D9-A1AD-F3FCD294EF66}" type="presParOf" srcId="{EF4A80F4-CAD6-4C23-B7DD-2B6085FCB19C}" destId="{8A483C15-896E-4AED-8502-F81742A1EAF2}" srcOrd="7" destOrd="0" presId="urn:microsoft.com/office/officeart/2008/layout/VerticalAccentList"/>
    <dgm:cxn modelId="{F4D75670-F256-43AD-8E2F-D33712F25887}" type="presParOf" srcId="{06FFA147-C0D9-4E09-B960-11E776ED9DB8}" destId="{859C91D5-E85B-46AF-AF1D-8D039124BF6C}" srcOrd="5" destOrd="0" presId="urn:microsoft.com/office/officeart/2008/layout/VerticalAccentList"/>
    <dgm:cxn modelId="{32B97D0E-56EB-4CB9-9A73-32BC55089C34}" type="presParOf" srcId="{06FFA147-C0D9-4E09-B960-11E776ED9DB8}" destId="{9B5E1FF9-192C-4130-A91A-4628BEA9C10F}" srcOrd="6" destOrd="0" presId="urn:microsoft.com/office/officeart/2008/layout/VerticalAccentList"/>
    <dgm:cxn modelId="{2A69E9A5-685A-439F-977B-360783FA7504}" type="presParOf" srcId="{9B5E1FF9-192C-4130-A91A-4628BEA9C10F}" destId="{9AF05E4F-230B-470B-9015-8B1CD1D0C346}" srcOrd="0" destOrd="0" presId="urn:microsoft.com/office/officeart/2008/layout/VerticalAccentList"/>
    <dgm:cxn modelId="{FE2E61A0-506F-4084-BD8E-9CB73AA47352}" type="presParOf" srcId="{06FFA147-C0D9-4E09-B960-11E776ED9DB8}" destId="{3819ABB4-2DB7-4648-ACB9-904E94204D1F}" srcOrd="7" destOrd="0" presId="urn:microsoft.com/office/officeart/2008/layout/VerticalAccentList"/>
    <dgm:cxn modelId="{B61184CD-B7A1-48CB-AC7F-059A9650A31A}" type="presParOf" srcId="{3819ABB4-2DB7-4648-ACB9-904E94204D1F}" destId="{1EC69987-F1DC-47F2-9D96-1783B5434B9A}" srcOrd="0" destOrd="0" presId="urn:microsoft.com/office/officeart/2008/layout/VerticalAccentList"/>
    <dgm:cxn modelId="{F331615D-9D21-408F-996A-6376FA7E8F9E}" type="presParOf" srcId="{3819ABB4-2DB7-4648-ACB9-904E94204D1F}" destId="{CD715DB0-B97E-4A75-99BE-B968E107F4EB}" srcOrd="1" destOrd="0" presId="urn:microsoft.com/office/officeart/2008/layout/VerticalAccentList"/>
    <dgm:cxn modelId="{EDF4E79F-3686-4833-8973-A41407861EFE}" type="presParOf" srcId="{3819ABB4-2DB7-4648-ACB9-904E94204D1F}" destId="{F21EDC00-4FA5-4AFA-BD90-071CA8CFCAA9}" srcOrd="2" destOrd="0" presId="urn:microsoft.com/office/officeart/2008/layout/VerticalAccentList"/>
    <dgm:cxn modelId="{C12F7CC0-AD20-4CB8-A849-E14F0612CB15}" type="presParOf" srcId="{3819ABB4-2DB7-4648-ACB9-904E94204D1F}" destId="{894D5645-510E-4E6A-A04A-08C3ECCA36AF}" srcOrd="3" destOrd="0" presId="urn:microsoft.com/office/officeart/2008/layout/VerticalAccentList"/>
    <dgm:cxn modelId="{8A03237E-94CF-445F-9689-7A7C2BB1A652}" type="presParOf" srcId="{3819ABB4-2DB7-4648-ACB9-904E94204D1F}" destId="{C3647B1F-7C48-4FAC-8AC4-C4D3052172B2}" srcOrd="4" destOrd="0" presId="urn:microsoft.com/office/officeart/2008/layout/VerticalAccentList"/>
    <dgm:cxn modelId="{E75CD562-FBF6-4CC5-AFB1-A775DE553390}" type="presParOf" srcId="{3819ABB4-2DB7-4648-ACB9-904E94204D1F}" destId="{3EDC7612-3DDC-4F57-981C-CAB22C979AFF}" srcOrd="5" destOrd="0" presId="urn:microsoft.com/office/officeart/2008/layout/VerticalAccentList"/>
    <dgm:cxn modelId="{AB1F1680-DD8E-4EF4-B218-8F3053D9D550}" type="presParOf" srcId="{3819ABB4-2DB7-4648-ACB9-904E94204D1F}" destId="{8B4B068C-2B1B-4EA2-97C5-A7FC8ED20DCD}" srcOrd="6" destOrd="0" presId="urn:microsoft.com/office/officeart/2008/layout/VerticalAccentList"/>
    <dgm:cxn modelId="{3FF1BEA5-72FA-4427-B7AE-CBF25FB50398}" type="presParOf" srcId="{3819ABB4-2DB7-4648-ACB9-904E94204D1F}" destId="{C1EC8FE7-B86A-4318-B02A-1AB222A5213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97025-7F29-4DB5-8EBB-A96DB812E9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29667A9-F149-43B3-934E-BE9FCEDFED9E}">
      <dgm:prSet phldrT="[Texto]" custT="1"/>
      <dgm:spPr/>
      <dgm:t>
        <a:bodyPr/>
        <a:lstStyle/>
        <a:p>
          <a:r>
            <a:rPr lang="es-EC" sz="2400" dirty="0" smtClean="0"/>
            <a:t>El buen desempeño del sistema de propulsión de un buque depende directamente del estricto cumplimiento de parámetros de control establecidos por el fabricante.</a:t>
          </a:r>
          <a:endParaRPr lang="es-EC" sz="2400" dirty="0"/>
        </a:p>
      </dgm:t>
    </dgm:pt>
    <dgm:pt modelId="{D9B98A11-522F-42C7-8870-9B5882B8E7E2}" type="parTrans" cxnId="{ECD5B19B-4EA3-444C-93BC-3B23CFA79B14}">
      <dgm:prSet/>
      <dgm:spPr/>
      <dgm:t>
        <a:bodyPr/>
        <a:lstStyle/>
        <a:p>
          <a:endParaRPr lang="es-EC"/>
        </a:p>
      </dgm:t>
    </dgm:pt>
    <dgm:pt modelId="{95A038DB-94C2-4FD5-B4E4-1186B538BD75}" type="sibTrans" cxnId="{ECD5B19B-4EA3-444C-93BC-3B23CFA79B14}">
      <dgm:prSet/>
      <dgm:spPr/>
      <dgm:t>
        <a:bodyPr/>
        <a:lstStyle/>
        <a:p>
          <a:endParaRPr lang="es-EC"/>
        </a:p>
      </dgm:t>
    </dgm:pt>
    <dgm:pt modelId="{76E043F9-CCFA-4AC6-9F0F-AAAFD96067BC}">
      <dgm:prSet phldrT="[Texto]" custT="1"/>
      <dgm:spPr/>
      <dgm:t>
        <a:bodyPr/>
        <a:lstStyle/>
        <a:p>
          <a:r>
            <a:rPr lang="es-EC" sz="2000" dirty="0" smtClean="0"/>
            <a:t>La optimización de los procesos de navegación mixta del Buque Escuela Guayas se puede lograr, utilizando mil trecientas rpm en la maquina principal, y empleando las velas cuchillas durante la navegación con viento a fil de roda.</a:t>
          </a:r>
          <a:endParaRPr lang="es-EC" sz="2000" dirty="0"/>
        </a:p>
      </dgm:t>
    </dgm:pt>
    <dgm:pt modelId="{5E3695C6-5829-4B04-B839-F5E9F6E35B82}" type="parTrans" cxnId="{C66FBA69-9FF2-49F0-930A-4B2BFF085688}">
      <dgm:prSet/>
      <dgm:spPr/>
      <dgm:t>
        <a:bodyPr/>
        <a:lstStyle/>
        <a:p>
          <a:endParaRPr lang="es-EC"/>
        </a:p>
      </dgm:t>
    </dgm:pt>
    <dgm:pt modelId="{ADC66F4A-F4B3-47EA-96DC-2AF57780FD01}" type="sibTrans" cxnId="{C66FBA69-9FF2-49F0-930A-4B2BFF085688}">
      <dgm:prSet/>
      <dgm:spPr/>
      <dgm:t>
        <a:bodyPr/>
        <a:lstStyle/>
        <a:p>
          <a:endParaRPr lang="es-EC"/>
        </a:p>
      </dgm:t>
    </dgm:pt>
    <dgm:pt modelId="{E2B0D06B-A811-46B5-A517-A49214DDF5A4}">
      <dgm:prSet phldrT="[Texto]" custT="1"/>
      <dgm:spPr/>
      <dgm:t>
        <a:bodyPr/>
        <a:lstStyle/>
        <a:p>
          <a:r>
            <a:rPr lang="es-EC" sz="2000" dirty="0" smtClean="0"/>
            <a:t>Las condiciones meteorológicas en las que se  va a desarrollar la  navegación tienen mucha incidencia al momento de optimizar los procesos en la navegación mixta, ya que, la ruta Cádiz – La Coruña presenta distintos tipos de fenómenos climáticos. </a:t>
          </a:r>
          <a:endParaRPr lang="es-EC" sz="2000" dirty="0"/>
        </a:p>
      </dgm:t>
    </dgm:pt>
    <dgm:pt modelId="{7DCA95D6-01E7-4C89-92A5-E61F43F71314}" type="parTrans" cxnId="{517D4B2B-4E46-404D-9368-42E23785E959}">
      <dgm:prSet/>
      <dgm:spPr/>
      <dgm:t>
        <a:bodyPr/>
        <a:lstStyle/>
        <a:p>
          <a:endParaRPr lang="es-EC"/>
        </a:p>
      </dgm:t>
    </dgm:pt>
    <dgm:pt modelId="{EC1D9B65-88B5-4CF5-B4D0-0ED8AB8A0D3A}" type="sibTrans" cxnId="{517D4B2B-4E46-404D-9368-42E23785E959}">
      <dgm:prSet/>
      <dgm:spPr/>
      <dgm:t>
        <a:bodyPr/>
        <a:lstStyle/>
        <a:p>
          <a:endParaRPr lang="es-EC"/>
        </a:p>
      </dgm:t>
    </dgm:pt>
    <dgm:pt modelId="{B4BB44D2-4251-457B-B2A5-3C6E53F969A1}" type="pres">
      <dgm:prSet presAssocID="{48097025-7F29-4DB5-8EBB-A96DB812E9B2}" presName="Name0" presStyleCnt="0">
        <dgm:presLayoutVars>
          <dgm:chMax val="7"/>
          <dgm:chPref val="7"/>
          <dgm:dir/>
        </dgm:presLayoutVars>
      </dgm:prSet>
      <dgm:spPr/>
    </dgm:pt>
    <dgm:pt modelId="{28F59D7F-8BD9-4079-9A23-8A34EE60B09E}" type="pres">
      <dgm:prSet presAssocID="{48097025-7F29-4DB5-8EBB-A96DB812E9B2}" presName="Name1" presStyleCnt="0"/>
      <dgm:spPr/>
    </dgm:pt>
    <dgm:pt modelId="{61480CC1-9F52-4EEB-9A6E-79F42E311A2F}" type="pres">
      <dgm:prSet presAssocID="{48097025-7F29-4DB5-8EBB-A96DB812E9B2}" presName="cycle" presStyleCnt="0"/>
      <dgm:spPr/>
    </dgm:pt>
    <dgm:pt modelId="{F6301E21-EC60-4D3D-8AC2-E5CA8023C3FE}" type="pres">
      <dgm:prSet presAssocID="{48097025-7F29-4DB5-8EBB-A96DB812E9B2}" presName="srcNode" presStyleLbl="node1" presStyleIdx="0" presStyleCnt="3"/>
      <dgm:spPr/>
    </dgm:pt>
    <dgm:pt modelId="{928856B6-74FE-4502-8032-C010DDDFF585}" type="pres">
      <dgm:prSet presAssocID="{48097025-7F29-4DB5-8EBB-A96DB812E9B2}" presName="conn" presStyleLbl="parChTrans1D2" presStyleIdx="0" presStyleCnt="1"/>
      <dgm:spPr/>
    </dgm:pt>
    <dgm:pt modelId="{1C841CEA-FF94-4765-AF5B-EF45815ED75D}" type="pres">
      <dgm:prSet presAssocID="{48097025-7F29-4DB5-8EBB-A96DB812E9B2}" presName="extraNode" presStyleLbl="node1" presStyleIdx="0" presStyleCnt="3"/>
      <dgm:spPr/>
    </dgm:pt>
    <dgm:pt modelId="{22CB44E1-7003-4D2A-95EC-6DAE58365E5D}" type="pres">
      <dgm:prSet presAssocID="{48097025-7F29-4DB5-8EBB-A96DB812E9B2}" presName="dstNode" presStyleLbl="node1" presStyleIdx="0" presStyleCnt="3"/>
      <dgm:spPr/>
    </dgm:pt>
    <dgm:pt modelId="{1CF7879E-9CAA-4E9F-8C14-B4A338D6B25A}" type="pres">
      <dgm:prSet presAssocID="{029667A9-F149-43B3-934E-BE9FCEDFED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3F929-1726-4490-B843-41D37DB141A3}" type="pres">
      <dgm:prSet presAssocID="{029667A9-F149-43B3-934E-BE9FCEDFED9E}" presName="accent_1" presStyleCnt="0"/>
      <dgm:spPr/>
    </dgm:pt>
    <dgm:pt modelId="{67A59CD0-8584-4680-B0DB-0A72359B3201}" type="pres">
      <dgm:prSet presAssocID="{029667A9-F149-43B3-934E-BE9FCEDFED9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28A8ED-AF3E-4E43-A67A-2ACD122B6CAA}" type="pres">
      <dgm:prSet presAssocID="{76E043F9-CCFA-4AC6-9F0F-AAAFD96067B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7B73E7-E5A0-487C-B9FE-59FD330E498F}" type="pres">
      <dgm:prSet presAssocID="{76E043F9-CCFA-4AC6-9F0F-AAAFD96067BC}" presName="accent_2" presStyleCnt="0"/>
      <dgm:spPr/>
    </dgm:pt>
    <dgm:pt modelId="{564AFEFA-BFB2-4F9C-BFFF-B917307E5746}" type="pres">
      <dgm:prSet presAssocID="{76E043F9-CCFA-4AC6-9F0F-AAAFD96067BC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96A800-9F18-4612-95DD-66E092620637}" type="pres">
      <dgm:prSet presAssocID="{E2B0D06B-A811-46B5-A517-A49214DDF5A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E3133-12EA-4885-A824-D44BF17862D4}" type="pres">
      <dgm:prSet presAssocID="{E2B0D06B-A811-46B5-A517-A49214DDF5A4}" presName="accent_3" presStyleCnt="0"/>
      <dgm:spPr/>
    </dgm:pt>
    <dgm:pt modelId="{6B70914F-2245-4345-A702-431870B4F96D}" type="pres">
      <dgm:prSet presAssocID="{E2B0D06B-A811-46B5-A517-A49214DDF5A4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17D4B2B-4E46-404D-9368-42E23785E959}" srcId="{48097025-7F29-4DB5-8EBB-A96DB812E9B2}" destId="{E2B0D06B-A811-46B5-A517-A49214DDF5A4}" srcOrd="2" destOrd="0" parTransId="{7DCA95D6-01E7-4C89-92A5-E61F43F71314}" sibTransId="{EC1D9B65-88B5-4CF5-B4D0-0ED8AB8A0D3A}"/>
    <dgm:cxn modelId="{ECD5B19B-4EA3-444C-93BC-3B23CFA79B14}" srcId="{48097025-7F29-4DB5-8EBB-A96DB812E9B2}" destId="{029667A9-F149-43B3-934E-BE9FCEDFED9E}" srcOrd="0" destOrd="0" parTransId="{D9B98A11-522F-42C7-8870-9B5882B8E7E2}" sibTransId="{95A038DB-94C2-4FD5-B4E4-1186B538BD75}"/>
    <dgm:cxn modelId="{C66FBA69-9FF2-49F0-930A-4B2BFF085688}" srcId="{48097025-7F29-4DB5-8EBB-A96DB812E9B2}" destId="{76E043F9-CCFA-4AC6-9F0F-AAAFD96067BC}" srcOrd="1" destOrd="0" parTransId="{5E3695C6-5829-4B04-B839-F5E9F6E35B82}" sibTransId="{ADC66F4A-F4B3-47EA-96DC-2AF57780FD01}"/>
    <dgm:cxn modelId="{F3110189-6C40-4BBE-961A-68D2D0CA332C}" type="presOf" srcId="{48097025-7F29-4DB5-8EBB-A96DB812E9B2}" destId="{B4BB44D2-4251-457B-B2A5-3C6E53F969A1}" srcOrd="0" destOrd="0" presId="urn:microsoft.com/office/officeart/2008/layout/VerticalCurvedList"/>
    <dgm:cxn modelId="{CF0192F7-3BAC-48A8-BD11-11198DFC819A}" type="presOf" srcId="{76E043F9-CCFA-4AC6-9F0F-AAAFD96067BC}" destId="{1828A8ED-AF3E-4E43-A67A-2ACD122B6CAA}" srcOrd="0" destOrd="0" presId="urn:microsoft.com/office/officeart/2008/layout/VerticalCurvedList"/>
    <dgm:cxn modelId="{9ACD0C76-B416-4931-A795-9E6D22D6273D}" type="presOf" srcId="{E2B0D06B-A811-46B5-A517-A49214DDF5A4}" destId="{2396A800-9F18-4612-95DD-66E092620637}" srcOrd="0" destOrd="0" presId="urn:microsoft.com/office/officeart/2008/layout/VerticalCurvedList"/>
    <dgm:cxn modelId="{E6322E2D-B17F-4025-84F1-1D3EB91DC2EB}" type="presOf" srcId="{029667A9-F149-43B3-934E-BE9FCEDFED9E}" destId="{1CF7879E-9CAA-4E9F-8C14-B4A338D6B25A}" srcOrd="0" destOrd="0" presId="urn:microsoft.com/office/officeart/2008/layout/VerticalCurvedList"/>
    <dgm:cxn modelId="{3FC24EB5-73B4-49E9-B395-0F1BE67070D4}" type="presOf" srcId="{95A038DB-94C2-4FD5-B4E4-1186B538BD75}" destId="{928856B6-74FE-4502-8032-C010DDDFF585}" srcOrd="0" destOrd="0" presId="urn:microsoft.com/office/officeart/2008/layout/VerticalCurvedList"/>
    <dgm:cxn modelId="{B3235D79-F5C5-43C5-8977-D914E53B2F33}" type="presParOf" srcId="{B4BB44D2-4251-457B-B2A5-3C6E53F969A1}" destId="{28F59D7F-8BD9-4079-9A23-8A34EE60B09E}" srcOrd="0" destOrd="0" presId="urn:microsoft.com/office/officeart/2008/layout/VerticalCurvedList"/>
    <dgm:cxn modelId="{EFFBAE1E-BB10-4877-A853-D47198B3CC47}" type="presParOf" srcId="{28F59D7F-8BD9-4079-9A23-8A34EE60B09E}" destId="{61480CC1-9F52-4EEB-9A6E-79F42E311A2F}" srcOrd="0" destOrd="0" presId="urn:microsoft.com/office/officeart/2008/layout/VerticalCurvedList"/>
    <dgm:cxn modelId="{03029D6B-34D5-40FA-A463-DB09478C85FB}" type="presParOf" srcId="{61480CC1-9F52-4EEB-9A6E-79F42E311A2F}" destId="{F6301E21-EC60-4D3D-8AC2-E5CA8023C3FE}" srcOrd="0" destOrd="0" presId="urn:microsoft.com/office/officeart/2008/layout/VerticalCurvedList"/>
    <dgm:cxn modelId="{8CE1CBB2-A8C7-4951-B7D1-C5874FA5C96B}" type="presParOf" srcId="{61480CC1-9F52-4EEB-9A6E-79F42E311A2F}" destId="{928856B6-74FE-4502-8032-C010DDDFF585}" srcOrd="1" destOrd="0" presId="urn:microsoft.com/office/officeart/2008/layout/VerticalCurvedList"/>
    <dgm:cxn modelId="{D294078E-DD45-48A0-8FB9-D67E1D45E440}" type="presParOf" srcId="{61480CC1-9F52-4EEB-9A6E-79F42E311A2F}" destId="{1C841CEA-FF94-4765-AF5B-EF45815ED75D}" srcOrd="2" destOrd="0" presId="urn:microsoft.com/office/officeart/2008/layout/VerticalCurvedList"/>
    <dgm:cxn modelId="{75FAC6E3-66DB-49FB-9B83-249D464CAEF9}" type="presParOf" srcId="{61480CC1-9F52-4EEB-9A6E-79F42E311A2F}" destId="{22CB44E1-7003-4D2A-95EC-6DAE58365E5D}" srcOrd="3" destOrd="0" presId="urn:microsoft.com/office/officeart/2008/layout/VerticalCurvedList"/>
    <dgm:cxn modelId="{5DAD04A8-18FB-4B4B-8261-4252307C8B68}" type="presParOf" srcId="{28F59D7F-8BD9-4079-9A23-8A34EE60B09E}" destId="{1CF7879E-9CAA-4E9F-8C14-B4A338D6B25A}" srcOrd="1" destOrd="0" presId="urn:microsoft.com/office/officeart/2008/layout/VerticalCurvedList"/>
    <dgm:cxn modelId="{68F8A4F7-DAC4-4BB6-B509-988C2B820C43}" type="presParOf" srcId="{28F59D7F-8BD9-4079-9A23-8A34EE60B09E}" destId="{3243F929-1726-4490-B843-41D37DB141A3}" srcOrd="2" destOrd="0" presId="urn:microsoft.com/office/officeart/2008/layout/VerticalCurvedList"/>
    <dgm:cxn modelId="{DBC4A072-3778-4704-A615-3EF65417A45E}" type="presParOf" srcId="{3243F929-1726-4490-B843-41D37DB141A3}" destId="{67A59CD0-8584-4680-B0DB-0A72359B3201}" srcOrd="0" destOrd="0" presId="urn:microsoft.com/office/officeart/2008/layout/VerticalCurvedList"/>
    <dgm:cxn modelId="{5D2F17AE-ED60-426B-AB6C-0FB6BD5169C8}" type="presParOf" srcId="{28F59D7F-8BD9-4079-9A23-8A34EE60B09E}" destId="{1828A8ED-AF3E-4E43-A67A-2ACD122B6CAA}" srcOrd="3" destOrd="0" presId="urn:microsoft.com/office/officeart/2008/layout/VerticalCurvedList"/>
    <dgm:cxn modelId="{3C3F45C6-497A-4DED-AAA1-08F60E464960}" type="presParOf" srcId="{28F59D7F-8BD9-4079-9A23-8A34EE60B09E}" destId="{277B73E7-E5A0-487C-B9FE-59FD330E498F}" srcOrd="4" destOrd="0" presId="urn:microsoft.com/office/officeart/2008/layout/VerticalCurvedList"/>
    <dgm:cxn modelId="{5B25436E-B32D-44A9-9445-63C71B58F125}" type="presParOf" srcId="{277B73E7-E5A0-487C-B9FE-59FD330E498F}" destId="{564AFEFA-BFB2-4F9C-BFFF-B917307E5746}" srcOrd="0" destOrd="0" presId="urn:microsoft.com/office/officeart/2008/layout/VerticalCurvedList"/>
    <dgm:cxn modelId="{B29CE648-D46F-43D0-8F82-6A368516B1DA}" type="presParOf" srcId="{28F59D7F-8BD9-4079-9A23-8A34EE60B09E}" destId="{2396A800-9F18-4612-95DD-66E092620637}" srcOrd="5" destOrd="0" presId="urn:microsoft.com/office/officeart/2008/layout/VerticalCurvedList"/>
    <dgm:cxn modelId="{0DE04506-0514-4516-9919-03264E0A11FF}" type="presParOf" srcId="{28F59D7F-8BD9-4079-9A23-8A34EE60B09E}" destId="{CD8E3133-12EA-4885-A824-D44BF17862D4}" srcOrd="6" destOrd="0" presId="urn:microsoft.com/office/officeart/2008/layout/VerticalCurvedList"/>
    <dgm:cxn modelId="{1892DF43-4AB9-4E84-BCFC-735C1C6871EC}" type="presParOf" srcId="{CD8E3133-12EA-4885-A824-D44BF17862D4}" destId="{6B70914F-2245-4345-A702-431870B4F9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55139-3028-4494-A5A5-E8BC5654B37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8B02560-F6B6-464A-9972-AF1BD3FD8152}">
      <dgm:prSet phldrT="[Texto]" custT="1"/>
      <dgm:spPr/>
      <dgm:t>
        <a:bodyPr/>
        <a:lstStyle/>
        <a:p>
          <a:r>
            <a:rPr lang="es-EC" sz="2000" dirty="0" smtClean="0"/>
            <a:t>Al momento de encontrarse navegando en un mar superior al mar tipo 5, se recomienda disminuir la capacidad del motor, ya que el arrufo y quebranto provocan que la hélice trabaje fuera del agua, haciendo que esta gire de forma innecesaria.</a:t>
          </a:r>
          <a:endParaRPr lang="es-EC" sz="2000" dirty="0"/>
        </a:p>
      </dgm:t>
    </dgm:pt>
    <dgm:pt modelId="{9F582D63-E543-4E4A-9741-DD26923BAD7C}" type="parTrans" cxnId="{C35CB015-795C-4193-B159-C89F70721447}">
      <dgm:prSet/>
      <dgm:spPr/>
      <dgm:t>
        <a:bodyPr/>
        <a:lstStyle/>
        <a:p>
          <a:endParaRPr lang="es-EC"/>
        </a:p>
      </dgm:t>
    </dgm:pt>
    <dgm:pt modelId="{E0560638-6FE1-4A37-93D2-1E4A8D970F6B}" type="sibTrans" cxnId="{C35CB015-795C-4193-B159-C89F70721447}">
      <dgm:prSet/>
      <dgm:spPr/>
      <dgm:t>
        <a:bodyPr/>
        <a:lstStyle/>
        <a:p>
          <a:endParaRPr lang="es-EC"/>
        </a:p>
      </dgm:t>
    </dgm:pt>
    <dgm:pt modelId="{2BB98E50-6EC3-4C49-A260-0053EAD1F0F0}">
      <dgm:prSet phldrT="[Texto]" custT="1"/>
      <dgm:spPr/>
      <dgm:t>
        <a:bodyPr/>
        <a:lstStyle/>
        <a:p>
          <a:r>
            <a:rPr lang="es-EC" sz="2400" dirty="0" smtClean="0"/>
            <a:t>El Buque Escuela Guayas debido a su condición de velero y tomando en cuenta sus años de servicio, debe evitar navegar en mares superiores al mar tipo 7, con la finalidad de evitar posibles contratiempos.</a:t>
          </a:r>
          <a:endParaRPr lang="es-EC" sz="2400" dirty="0"/>
        </a:p>
      </dgm:t>
    </dgm:pt>
    <dgm:pt modelId="{85C7E71C-3BDE-4A55-801A-2F4F36BEA8E5}" type="parTrans" cxnId="{3D106F85-ADFC-4945-B39B-299EAA231D3F}">
      <dgm:prSet/>
      <dgm:spPr/>
      <dgm:t>
        <a:bodyPr/>
        <a:lstStyle/>
        <a:p>
          <a:endParaRPr lang="es-EC"/>
        </a:p>
      </dgm:t>
    </dgm:pt>
    <dgm:pt modelId="{135E5FBC-48C9-4E5E-8CB5-665539DECCF9}" type="sibTrans" cxnId="{3D106F85-ADFC-4945-B39B-299EAA231D3F}">
      <dgm:prSet/>
      <dgm:spPr/>
      <dgm:t>
        <a:bodyPr/>
        <a:lstStyle/>
        <a:p>
          <a:endParaRPr lang="es-EC"/>
        </a:p>
      </dgm:t>
    </dgm:pt>
    <dgm:pt modelId="{4A4C8713-0BE0-4864-BC06-A992B9F95C5A}">
      <dgm:prSet phldrT="[Texto]" custT="1"/>
      <dgm:spPr/>
      <dgm:t>
        <a:bodyPr/>
        <a:lstStyle/>
        <a:p>
          <a:r>
            <a:rPr lang="es-EC" sz="2800" dirty="0" smtClean="0"/>
            <a:t>El oficial jefe del departamento de operaciones debe tener en cuenta los fenómenos meteorológicos, a fin de, planificar una navegación segura.</a:t>
          </a:r>
          <a:endParaRPr lang="es-EC" sz="2800" dirty="0"/>
        </a:p>
      </dgm:t>
    </dgm:pt>
    <dgm:pt modelId="{E1005054-7460-4B4D-9656-F0A845F39C1B}" type="parTrans" cxnId="{B4B6616A-8805-46A4-8924-0179E32FC0E9}">
      <dgm:prSet/>
      <dgm:spPr/>
      <dgm:t>
        <a:bodyPr/>
        <a:lstStyle/>
        <a:p>
          <a:endParaRPr lang="es-EC"/>
        </a:p>
      </dgm:t>
    </dgm:pt>
    <dgm:pt modelId="{281F21FD-EDC4-467D-A892-E0976E14FF81}" type="sibTrans" cxnId="{B4B6616A-8805-46A4-8924-0179E32FC0E9}">
      <dgm:prSet/>
      <dgm:spPr/>
      <dgm:t>
        <a:bodyPr/>
        <a:lstStyle/>
        <a:p>
          <a:endParaRPr lang="es-EC"/>
        </a:p>
      </dgm:t>
    </dgm:pt>
    <dgm:pt modelId="{96A5DCF2-EFF2-4754-BA33-A6A2C38F89BF}" type="pres">
      <dgm:prSet presAssocID="{C5D55139-3028-4494-A5A5-E8BC5654B376}" presName="rootnode" presStyleCnt="0">
        <dgm:presLayoutVars>
          <dgm:chMax/>
          <dgm:chPref/>
          <dgm:dir/>
          <dgm:animLvl val="lvl"/>
        </dgm:presLayoutVars>
      </dgm:prSet>
      <dgm:spPr/>
    </dgm:pt>
    <dgm:pt modelId="{66C4C3C7-CC85-40E6-A1C4-EB57ADED05A5}" type="pres">
      <dgm:prSet presAssocID="{F8B02560-F6B6-464A-9972-AF1BD3FD8152}" presName="composite" presStyleCnt="0"/>
      <dgm:spPr/>
    </dgm:pt>
    <dgm:pt modelId="{F09C6D6A-366D-4114-A4D1-BF90A7429D4F}" type="pres">
      <dgm:prSet presAssocID="{F8B02560-F6B6-464A-9972-AF1BD3FD8152}" presName="LShape" presStyleLbl="alignNode1" presStyleIdx="0" presStyleCnt="5"/>
      <dgm:spPr/>
    </dgm:pt>
    <dgm:pt modelId="{F0593DBB-10CD-4160-88EA-6C148C25A61D}" type="pres">
      <dgm:prSet presAssocID="{F8B02560-F6B6-464A-9972-AF1BD3FD815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5C613-3C4E-4AB1-9115-803C5321A998}" type="pres">
      <dgm:prSet presAssocID="{F8B02560-F6B6-464A-9972-AF1BD3FD8152}" presName="Triangle" presStyleLbl="alignNode1" presStyleIdx="1" presStyleCnt="5"/>
      <dgm:spPr/>
    </dgm:pt>
    <dgm:pt modelId="{6C2BFBDE-FAFF-4DE1-BF60-5F3163E88C2F}" type="pres">
      <dgm:prSet presAssocID="{E0560638-6FE1-4A37-93D2-1E4A8D970F6B}" presName="sibTrans" presStyleCnt="0"/>
      <dgm:spPr/>
    </dgm:pt>
    <dgm:pt modelId="{1044A0AA-8E47-4193-B248-2DF01A9F651C}" type="pres">
      <dgm:prSet presAssocID="{E0560638-6FE1-4A37-93D2-1E4A8D970F6B}" presName="space" presStyleCnt="0"/>
      <dgm:spPr/>
    </dgm:pt>
    <dgm:pt modelId="{A9702680-6CA7-439F-853A-D15F1C8E1F95}" type="pres">
      <dgm:prSet presAssocID="{2BB98E50-6EC3-4C49-A260-0053EAD1F0F0}" presName="composite" presStyleCnt="0"/>
      <dgm:spPr/>
    </dgm:pt>
    <dgm:pt modelId="{01E3E56C-4B5A-4CD2-ABCE-5F7EDB7A1923}" type="pres">
      <dgm:prSet presAssocID="{2BB98E50-6EC3-4C49-A260-0053EAD1F0F0}" presName="LShape" presStyleLbl="alignNode1" presStyleIdx="2" presStyleCnt="5"/>
      <dgm:spPr/>
    </dgm:pt>
    <dgm:pt modelId="{2DF0BDB4-C975-435A-AA81-7693A1D676D5}" type="pres">
      <dgm:prSet presAssocID="{2BB98E50-6EC3-4C49-A260-0053EAD1F0F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E99111-E59E-4FD8-A27F-4DD552EA25E2}" type="pres">
      <dgm:prSet presAssocID="{2BB98E50-6EC3-4C49-A260-0053EAD1F0F0}" presName="Triangle" presStyleLbl="alignNode1" presStyleIdx="3" presStyleCnt="5"/>
      <dgm:spPr/>
    </dgm:pt>
    <dgm:pt modelId="{F65ECEA5-2AB7-449C-BBD6-BC6381AF0CE5}" type="pres">
      <dgm:prSet presAssocID="{135E5FBC-48C9-4E5E-8CB5-665539DECCF9}" presName="sibTrans" presStyleCnt="0"/>
      <dgm:spPr/>
    </dgm:pt>
    <dgm:pt modelId="{6F8A2D4E-8D97-4B54-8666-2C67470FFC76}" type="pres">
      <dgm:prSet presAssocID="{135E5FBC-48C9-4E5E-8CB5-665539DECCF9}" presName="space" presStyleCnt="0"/>
      <dgm:spPr/>
    </dgm:pt>
    <dgm:pt modelId="{5AF66733-3B23-4A8A-AB68-D0D1E6492B72}" type="pres">
      <dgm:prSet presAssocID="{4A4C8713-0BE0-4864-BC06-A992B9F95C5A}" presName="composite" presStyleCnt="0"/>
      <dgm:spPr/>
    </dgm:pt>
    <dgm:pt modelId="{A6D78495-06AC-4100-83CF-D5D4AC092F20}" type="pres">
      <dgm:prSet presAssocID="{4A4C8713-0BE0-4864-BC06-A992B9F95C5A}" presName="LShape" presStyleLbl="alignNode1" presStyleIdx="4" presStyleCnt="5"/>
      <dgm:spPr/>
    </dgm:pt>
    <dgm:pt modelId="{5DC7F257-DD2A-4A5F-AF14-681D3AFCA769}" type="pres">
      <dgm:prSet presAssocID="{4A4C8713-0BE0-4864-BC06-A992B9F95C5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106F85-ADFC-4945-B39B-299EAA231D3F}" srcId="{C5D55139-3028-4494-A5A5-E8BC5654B376}" destId="{2BB98E50-6EC3-4C49-A260-0053EAD1F0F0}" srcOrd="1" destOrd="0" parTransId="{85C7E71C-3BDE-4A55-801A-2F4F36BEA8E5}" sibTransId="{135E5FBC-48C9-4E5E-8CB5-665539DECCF9}"/>
    <dgm:cxn modelId="{BD4105EE-7FFC-4D85-B1AA-E726A9F1C993}" type="presOf" srcId="{F8B02560-F6B6-464A-9972-AF1BD3FD8152}" destId="{F0593DBB-10CD-4160-88EA-6C148C25A61D}" srcOrd="0" destOrd="0" presId="urn:microsoft.com/office/officeart/2009/3/layout/StepUpProcess"/>
    <dgm:cxn modelId="{B4B6616A-8805-46A4-8924-0179E32FC0E9}" srcId="{C5D55139-3028-4494-A5A5-E8BC5654B376}" destId="{4A4C8713-0BE0-4864-BC06-A992B9F95C5A}" srcOrd="2" destOrd="0" parTransId="{E1005054-7460-4B4D-9656-F0A845F39C1B}" sibTransId="{281F21FD-EDC4-467D-A892-E0976E14FF81}"/>
    <dgm:cxn modelId="{27A170D7-650C-44BB-A30F-5FEB8795C7BE}" type="presOf" srcId="{4A4C8713-0BE0-4864-BC06-A992B9F95C5A}" destId="{5DC7F257-DD2A-4A5F-AF14-681D3AFCA769}" srcOrd="0" destOrd="0" presId="urn:microsoft.com/office/officeart/2009/3/layout/StepUpProcess"/>
    <dgm:cxn modelId="{C35CB015-795C-4193-B159-C89F70721447}" srcId="{C5D55139-3028-4494-A5A5-E8BC5654B376}" destId="{F8B02560-F6B6-464A-9972-AF1BD3FD8152}" srcOrd="0" destOrd="0" parTransId="{9F582D63-E543-4E4A-9741-DD26923BAD7C}" sibTransId="{E0560638-6FE1-4A37-93D2-1E4A8D970F6B}"/>
    <dgm:cxn modelId="{2FC74CEE-F605-482F-B4D2-18788420E42F}" type="presOf" srcId="{C5D55139-3028-4494-A5A5-E8BC5654B376}" destId="{96A5DCF2-EFF2-4754-BA33-A6A2C38F89BF}" srcOrd="0" destOrd="0" presId="urn:microsoft.com/office/officeart/2009/3/layout/StepUpProcess"/>
    <dgm:cxn modelId="{7037A1D9-A1F9-4ED9-9ED1-3E8D04C0BA1C}" type="presOf" srcId="{2BB98E50-6EC3-4C49-A260-0053EAD1F0F0}" destId="{2DF0BDB4-C975-435A-AA81-7693A1D676D5}" srcOrd="0" destOrd="0" presId="urn:microsoft.com/office/officeart/2009/3/layout/StepUpProcess"/>
    <dgm:cxn modelId="{83658C12-6BA1-4AF8-A3F1-AF101971D610}" type="presParOf" srcId="{96A5DCF2-EFF2-4754-BA33-A6A2C38F89BF}" destId="{66C4C3C7-CC85-40E6-A1C4-EB57ADED05A5}" srcOrd="0" destOrd="0" presId="urn:microsoft.com/office/officeart/2009/3/layout/StepUpProcess"/>
    <dgm:cxn modelId="{F6BF8776-A9F7-4D6D-B0C3-573BB94BFA2D}" type="presParOf" srcId="{66C4C3C7-CC85-40E6-A1C4-EB57ADED05A5}" destId="{F09C6D6A-366D-4114-A4D1-BF90A7429D4F}" srcOrd="0" destOrd="0" presId="urn:microsoft.com/office/officeart/2009/3/layout/StepUpProcess"/>
    <dgm:cxn modelId="{DC910C61-F66C-4768-B191-5882B97F90C1}" type="presParOf" srcId="{66C4C3C7-CC85-40E6-A1C4-EB57ADED05A5}" destId="{F0593DBB-10CD-4160-88EA-6C148C25A61D}" srcOrd="1" destOrd="0" presId="urn:microsoft.com/office/officeart/2009/3/layout/StepUpProcess"/>
    <dgm:cxn modelId="{17B2E53C-BBA4-40DE-B4AB-723EA30D2802}" type="presParOf" srcId="{66C4C3C7-CC85-40E6-A1C4-EB57ADED05A5}" destId="{42A5C613-3C4E-4AB1-9115-803C5321A998}" srcOrd="2" destOrd="0" presId="urn:microsoft.com/office/officeart/2009/3/layout/StepUpProcess"/>
    <dgm:cxn modelId="{778B6BF2-A6FA-494D-B0CB-F3D0EAF3777F}" type="presParOf" srcId="{96A5DCF2-EFF2-4754-BA33-A6A2C38F89BF}" destId="{6C2BFBDE-FAFF-4DE1-BF60-5F3163E88C2F}" srcOrd="1" destOrd="0" presId="urn:microsoft.com/office/officeart/2009/3/layout/StepUpProcess"/>
    <dgm:cxn modelId="{4AF1CBA4-2530-461C-985A-A609C6D84DE6}" type="presParOf" srcId="{6C2BFBDE-FAFF-4DE1-BF60-5F3163E88C2F}" destId="{1044A0AA-8E47-4193-B248-2DF01A9F651C}" srcOrd="0" destOrd="0" presId="urn:microsoft.com/office/officeart/2009/3/layout/StepUpProcess"/>
    <dgm:cxn modelId="{A905BE12-2F82-4B93-9BE5-4EF8014A93D4}" type="presParOf" srcId="{96A5DCF2-EFF2-4754-BA33-A6A2C38F89BF}" destId="{A9702680-6CA7-439F-853A-D15F1C8E1F95}" srcOrd="2" destOrd="0" presId="urn:microsoft.com/office/officeart/2009/3/layout/StepUpProcess"/>
    <dgm:cxn modelId="{24B53F90-8230-4210-978F-A8A651CB03CD}" type="presParOf" srcId="{A9702680-6CA7-439F-853A-D15F1C8E1F95}" destId="{01E3E56C-4B5A-4CD2-ABCE-5F7EDB7A1923}" srcOrd="0" destOrd="0" presId="urn:microsoft.com/office/officeart/2009/3/layout/StepUpProcess"/>
    <dgm:cxn modelId="{43702670-428A-43B1-916F-F0266EAD75A2}" type="presParOf" srcId="{A9702680-6CA7-439F-853A-D15F1C8E1F95}" destId="{2DF0BDB4-C975-435A-AA81-7693A1D676D5}" srcOrd="1" destOrd="0" presId="urn:microsoft.com/office/officeart/2009/3/layout/StepUpProcess"/>
    <dgm:cxn modelId="{E48FDF9B-5A44-4A26-AAFA-00C53B85FA44}" type="presParOf" srcId="{A9702680-6CA7-439F-853A-D15F1C8E1F95}" destId="{B7E99111-E59E-4FD8-A27F-4DD552EA25E2}" srcOrd="2" destOrd="0" presId="urn:microsoft.com/office/officeart/2009/3/layout/StepUpProcess"/>
    <dgm:cxn modelId="{0FD8B6C7-B087-4E86-9CD6-D8DCB3EC2989}" type="presParOf" srcId="{96A5DCF2-EFF2-4754-BA33-A6A2C38F89BF}" destId="{F65ECEA5-2AB7-449C-BBD6-BC6381AF0CE5}" srcOrd="3" destOrd="0" presId="urn:microsoft.com/office/officeart/2009/3/layout/StepUpProcess"/>
    <dgm:cxn modelId="{3C5E500F-7D98-4BDC-83B1-F06F1F7C4C7D}" type="presParOf" srcId="{F65ECEA5-2AB7-449C-BBD6-BC6381AF0CE5}" destId="{6F8A2D4E-8D97-4B54-8666-2C67470FFC76}" srcOrd="0" destOrd="0" presId="urn:microsoft.com/office/officeart/2009/3/layout/StepUpProcess"/>
    <dgm:cxn modelId="{3FBC397C-89C9-4788-B176-4A1A5C4BB36D}" type="presParOf" srcId="{96A5DCF2-EFF2-4754-BA33-A6A2C38F89BF}" destId="{5AF66733-3B23-4A8A-AB68-D0D1E6492B72}" srcOrd="4" destOrd="0" presId="urn:microsoft.com/office/officeart/2009/3/layout/StepUpProcess"/>
    <dgm:cxn modelId="{BCD867D7-A185-4B37-AECB-1F26B0FAF55E}" type="presParOf" srcId="{5AF66733-3B23-4A8A-AB68-D0D1E6492B72}" destId="{A6D78495-06AC-4100-83CF-D5D4AC092F20}" srcOrd="0" destOrd="0" presId="urn:microsoft.com/office/officeart/2009/3/layout/StepUpProcess"/>
    <dgm:cxn modelId="{C8A5B401-7ABC-4455-8135-D1370C3C2520}" type="presParOf" srcId="{5AF66733-3B23-4A8A-AB68-D0D1E6492B72}" destId="{5DC7F257-DD2A-4A5F-AF14-681D3AFCA7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9AFF-F9CB-463C-AB6B-58A073E1B9DE}">
      <dsp:nvSpPr>
        <dsp:cNvPr id="0" name=""/>
        <dsp:cNvSpPr/>
      </dsp:nvSpPr>
      <dsp:spPr>
        <a:xfrm>
          <a:off x="3455844" y="3029371"/>
          <a:ext cx="3601154" cy="222297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CB43-5888-4CD5-8F25-944E8F077249}">
      <dsp:nvSpPr>
        <dsp:cNvPr id="0" name=""/>
        <dsp:cNvSpPr/>
      </dsp:nvSpPr>
      <dsp:spPr>
        <a:xfrm>
          <a:off x="5630920" y="41305"/>
          <a:ext cx="3601154" cy="22229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F2AAF-1564-4409-B957-ABFD9520503E}">
      <dsp:nvSpPr>
        <dsp:cNvPr id="0" name=""/>
        <dsp:cNvSpPr/>
      </dsp:nvSpPr>
      <dsp:spPr>
        <a:xfrm>
          <a:off x="1280767" y="41305"/>
          <a:ext cx="3601154" cy="222297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0F823-DB2B-4144-93A8-BD46316E33F3}">
      <dsp:nvSpPr>
        <dsp:cNvPr id="0" name=""/>
        <dsp:cNvSpPr/>
      </dsp:nvSpPr>
      <dsp:spPr>
        <a:xfrm>
          <a:off x="1000949" y="2251278"/>
          <a:ext cx="3593781" cy="38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Exceso de consumo de combustible</a:t>
          </a:r>
          <a:endParaRPr lang="es-EC" sz="1800" kern="1200" dirty="0"/>
        </a:p>
      </dsp:txBody>
      <dsp:txXfrm>
        <a:off x="1000949" y="2251278"/>
        <a:ext cx="3593781" cy="380375"/>
      </dsp:txXfrm>
    </dsp:sp>
    <dsp:sp modelId="{6FC45B76-12EB-42B7-8CE5-6D29C542F95D}">
      <dsp:nvSpPr>
        <dsp:cNvPr id="0" name=""/>
        <dsp:cNvSpPr/>
      </dsp:nvSpPr>
      <dsp:spPr>
        <a:xfrm>
          <a:off x="1000949" y="328341"/>
          <a:ext cx="3599990" cy="2312932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A032-D187-4833-B48E-25B9A471D713}">
      <dsp:nvSpPr>
        <dsp:cNvPr id="0" name=""/>
        <dsp:cNvSpPr/>
      </dsp:nvSpPr>
      <dsp:spPr>
        <a:xfrm>
          <a:off x="5351102" y="2251278"/>
          <a:ext cx="3593781" cy="38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Empleo de la máquina principal </a:t>
          </a:r>
          <a:endParaRPr lang="es-EC" sz="2000" kern="1200" dirty="0"/>
        </a:p>
      </dsp:txBody>
      <dsp:txXfrm>
        <a:off x="5351102" y="2251278"/>
        <a:ext cx="3593781" cy="380375"/>
      </dsp:txXfrm>
    </dsp:sp>
    <dsp:sp modelId="{2625891C-6B7F-4849-93DE-30DAEA846AC8}">
      <dsp:nvSpPr>
        <dsp:cNvPr id="0" name=""/>
        <dsp:cNvSpPr/>
      </dsp:nvSpPr>
      <dsp:spPr>
        <a:xfrm>
          <a:off x="5351102" y="328341"/>
          <a:ext cx="3599990" cy="2312932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022F0-80AF-4270-AE6B-0810ABBA8FCB}">
      <dsp:nvSpPr>
        <dsp:cNvPr id="0" name=""/>
        <dsp:cNvSpPr/>
      </dsp:nvSpPr>
      <dsp:spPr>
        <a:xfrm>
          <a:off x="3176025" y="5239344"/>
          <a:ext cx="3593781" cy="38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Condiciones atmosféricas </a:t>
          </a:r>
          <a:endParaRPr lang="es-EC" sz="2000" kern="1200" dirty="0"/>
        </a:p>
      </dsp:txBody>
      <dsp:txXfrm>
        <a:off x="3176025" y="5239344"/>
        <a:ext cx="3593781" cy="380375"/>
      </dsp:txXfrm>
    </dsp:sp>
    <dsp:sp modelId="{960A1C00-AA54-4AD7-A827-CE33B93632F6}">
      <dsp:nvSpPr>
        <dsp:cNvPr id="0" name=""/>
        <dsp:cNvSpPr/>
      </dsp:nvSpPr>
      <dsp:spPr>
        <a:xfrm>
          <a:off x="3176025" y="3316407"/>
          <a:ext cx="3599990" cy="2312932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969F4-D295-4F95-BB69-963A63F69668}">
      <dsp:nvSpPr>
        <dsp:cNvPr id="0" name=""/>
        <dsp:cNvSpPr/>
      </dsp:nvSpPr>
      <dsp:spPr>
        <a:xfrm>
          <a:off x="1321909" y="2787"/>
          <a:ext cx="6871120" cy="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1321909" y="2787"/>
        <a:ext cx="6871120" cy="624647"/>
      </dsp:txXfrm>
    </dsp:sp>
    <dsp:sp modelId="{14B24BF4-3F4A-436A-8BFC-205A91A02D25}">
      <dsp:nvSpPr>
        <dsp:cNvPr id="0" name=""/>
        <dsp:cNvSpPr/>
      </dsp:nvSpPr>
      <dsp:spPr>
        <a:xfrm>
          <a:off x="1321909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21DA1-8F0C-4773-9CCB-65A48BF18858}">
      <dsp:nvSpPr>
        <dsp:cNvPr id="0" name=""/>
        <dsp:cNvSpPr/>
      </dsp:nvSpPr>
      <dsp:spPr>
        <a:xfrm>
          <a:off x="2287683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24466"/>
            <a:satOff val="2461"/>
            <a:lumOff val="961"/>
            <a:alphaOff val="0"/>
          </a:schemeClr>
        </a:solidFill>
        <a:ln w="12700" cap="flat" cmpd="sng" algn="ctr">
          <a:solidFill>
            <a:schemeClr val="accent4">
              <a:hueOff val="-124466"/>
              <a:satOff val="2461"/>
              <a:lumOff val="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0EAB0-F28C-49D9-A8E4-B4E1C6C14EFE}">
      <dsp:nvSpPr>
        <dsp:cNvPr id="0" name=""/>
        <dsp:cNvSpPr/>
      </dsp:nvSpPr>
      <dsp:spPr>
        <a:xfrm>
          <a:off x="3254221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248932"/>
            <a:satOff val="4923"/>
            <a:lumOff val="1921"/>
            <a:alphaOff val="0"/>
          </a:schemeClr>
        </a:solidFill>
        <a:ln w="12700" cap="flat" cmpd="sng" algn="ctr">
          <a:solidFill>
            <a:schemeClr val="accent4">
              <a:hueOff val="-248932"/>
              <a:satOff val="4923"/>
              <a:lumOff val="1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E318D-AF1B-46A4-ABCE-F0A5D4AF9B70}">
      <dsp:nvSpPr>
        <dsp:cNvPr id="0" name=""/>
        <dsp:cNvSpPr/>
      </dsp:nvSpPr>
      <dsp:spPr>
        <a:xfrm>
          <a:off x="4219995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373399"/>
            <a:satOff val="7384"/>
            <a:lumOff val="2882"/>
            <a:alphaOff val="0"/>
          </a:schemeClr>
        </a:solidFill>
        <a:ln w="12700" cap="flat" cmpd="sng" algn="ctr">
          <a:solidFill>
            <a:schemeClr val="accent4">
              <a:hueOff val="-373399"/>
              <a:satOff val="7384"/>
              <a:lumOff val="2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A9F27-ED4F-450F-981B-80EC54738BDE}">
      <dsp:nvSpPr>
        <dsp:cNvPr id="0" name=""/>
        <dsp:cNvSpPr/>
      </dsp:nvSpPr>
      <dsp:spPr>
        <a:xfrm>
          <a:off x="5186532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497865"/>
            <a:satOff val="9846"/>
            <a:lumOff val="3843"/>
            <a:alphaOff val="0"/>
          </a:schemeClr>
        </a:solidFill>
        <a:ln w="12700" cap="flat" cmpd="sng" algn="ctr">
          <a:solidFill>
            <a:schemeClr val="accent4">
              <a:hueOff val="-497865"/>
              <a:satOff val="9846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46C29-0B29-4FF1-986B-689F8494E685}">
      <dsp:nvSpPr>
        <dsp:cNvPr id="0" name=""/>
        <dsp:cNvSpPr/>
      </dsp:nvSpPr>
      <dsp:spPr>
        <a:xfrm>
          <a:off x="6152306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622331"/>
            <a:satOff val="12307"/>
            <a:lumOff val="4803"/>
            <a:alphaOff val="0"/>
          </a:schemeClr>
        </a:solidFill>
        <a:ln w="12700" cap="flat" cmpd="sng" algn="ctr">
          <a:solidFill>
            <a:schemeClr val="accent4">
              <a:hueOff val="-622331"/>
              <a:satOff val="12307"/>
              <a:lumOff val="4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FA62-A29C-4D27-829D-30568F8E89E8}">
      <dsp:nvSpPr>
        <dsp:cNvPr id="0" name=""/>
        <dsp:cNvSpPr/>
      </dsp:nvSpPr>
      <dsp:spPr>
        <a:xfrm>
          <a:off x="7118844" y="62743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746797"/>
            <a:satOff val="14769"/>
            <a:lumOff val="5764"/>
            <a:alphaOff val="0"/>
          </a:schemeClr>
        </a:solidFill>
        <a:ln w="12700" cap="flat" cmpd="sng" algn="ctr">
          <a:solidFill>
            <a:schemeClr val="accent4">
              <a:hueOff val="-746797"/>
              <a:satOff val="14769"/>
              <a:lumOff val="5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F03D2-0531-42E3-88F9-05139ECDB7B7}">
      <dsp:nvSpPr>
        <dsp:cNvPr id="0" name=""/>
        <dsp:cNvSpPr/>
      </dsp:nvSpPr>
      <dsp:spPr>
        <a:xfrm>
          <a:off x="1321909" y="754677"/>
          <a:ext cx="6960444" cy="1017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los parámetros de operación del sistema de propulsión principal del Buque Escuela Guayas en la ruta Cádiz – La Coruña en comparación con los parámetros establecidos en los manuales de mantenimiento.</a:t>
          </a:r>
          <a:endParaRPr lang="es-EC" sz="1800" kern="1200" dirty="0"/>
        </a:p>
      </dsp:txBody>
      <dsp:txXfrm>
        <a:off x="1321909" y="754677"/>
        <a:ext cx="6960444" cy="1017943"/>
      </dsp:txXfrm>
    </dsp:sp>
    <dsp:sp modelId="{C891A5C9-763C-42DC-88DF-F351EDD1E9FB}">
      <dsp:nvSpPr>
        <dsp:cNvPr id="0" name=""/>
        <dsp:cNvSpPr/>
      </dsp:nvSpPr>
      <dsp:spPr>
        <a:xfrm>
          <a:off x="1321909" y="1989142"/>
          <a:ext cx="6871120" cy="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1321909" y="1989142"/>
        <a:ext cx="6871120" cy="624647"/>
      </dsp:txXfrm>
    </dsp:sp>
    <dsp:sp modelId="{0E68B052-15CB-434C-9330-3A6634756757}">
      <dsp:nvSpPr>
        <dsp:cNvPr id="0" name=""/>
        <dsp:cNvSpPr/>
      </dsp:nvSpPr>
      <dsp:spPr>
        <a:xfrm>
          <a:off x="1321909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871264"/>
            <a:satOff val="17230"/>
            <a:lumOff val="6725"/>
            <a:alphaOff val="0"/>
          </a:schemeClr>
        </a:solidFill>
        <a:ln w="12700" cap="flat" cmpd="sng" algn="ctr">
          <a:solidFill>
            <a:schemeClr val="accent4">
              <a:hueOff val="-871264"/>
              <a:satOff val="17230"/>
              <a:lumOff val="6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884E7-28B3-47BA-94DC-11C31156096E}">
      <dsp:nvSpPr>
        <dsp:cNvPr id="0" name=""/>
        <dsp:cNvSpPr/>
      </dsp:nvSpPr>
      <dsp:spPr>
        <a:xfrm>
          <a:off x="2287683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995730"/>
            <a:satOff val="19692"/>
            <a:lumOff val="7686"/>
            <a:alphaOff val="0"/>
          </a:schemeClr>
        </a:solidFill>
        <a:ln w="12700" cap="flat" cmpd="sng" algn="ctr">
          <a:solidFill>
            <a:schemeClr val="accent4">
              <a:hueOff val="-995730"/>
              <a:satOff val="1969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D2DF6-514A-4A24-8EB5-FE1C36FA09BD}">
      <dsp:nvSpPr>
        <dsp:cNvPr id="0" name=""/>
        <dsp:cNvSpPr/>
      </dsp:nvSpPr>
      <dsp:spPr>
        <a:xfrm>
          <a:off x="3254221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120196"/>
            <a:satOff val="22153"/>
            <a:lumOff val="8646"/>
            <a:alphaOff val="0"/>
          </a:schemeClr>
        </a:solidFill>
        <a:ln w="12700" cap="flat" cmpd="sng" algn="ctr">
          <a:solidFill>
            <a:schemeClr val="accent4">
              <a:hueOff val="-1120196"/>
              <a:satOff val="22153"/>
              <a:lumOff val="8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2C79-1274-4F74-919B-991B9F2637ED}">
      <dsp:nvSpPr>
        <dsp:cNvPr id="0" name=""/>
        <dsp:cNvSpPr/>
      </dsp:nvSpPr>
      <dsp:spPr>
        <a:xfrm>
          <a:off x="4219995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244662"/>
            <a:satOff val="24615"/>
            <a:lumOff val="9607"/>
            <a:alphaOff val="0"/>
          </a:schemeClr>
        </a:solidFill>
        <a:ln w="12700" cap="flat" cmpd="sng" algn="ctr">
          <a:solidFill>
            <a:schemeClr val="accent4">
              <a:hueOff val="-1244662"/>
              <a:satOff val="24615"/>
              <a:lumOff val="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8BACC-9B66-4231-9713-E07CB3AF100F}">
      <dsp:nvSpPr>
        <dsp:cNvPr id="0" name=""/>
        <dsp:cNvSpPr/>
      </dsp:nvSpPr>
      <dsp:spPr>
        <a:xfrm>
          <a:off x="5186532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369129"/>
            <a:satOff val="27076"/>
            <a:lumOff val="10568"/>
            <a:alphaOff val="0"/>
          </a:schemeClr>
        </a:solidFill>
        <a:ln w="12700" cap="flat" cmpd="sng" algn="ctr">
          <a:solidFill>
            <a:schemeClr val="accent4">
              <a:hueOff val="-1369129"/>
              <a:satOff val="27076"/>
              <a:lumOff val="10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42941-9ABD-4D53-B1ED-A3FF5AE35FCB}">
      <dsp:nvSpPr>
        <dsp:cNvPr id="0" name=""/>
        <dsp:cNvSpPr/>
      </dsp:nvSpPr>
      <dsp:spPr>
        <a:xfrm>
          <a:off x="6152306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493595"/>
            <a:satOff val="29537"/>
            <a:lumOff val="11528"/>
            <a:alphaOff val="0"/>
          </a:schemeClr>
        </a:solidFill>
        <a:ln w="12700" cap="flat" cmpd="sng" algn="ctr">
          <a:solidFill>
            <a:schemeClr val="accent4">
              <a:hueOff val="-1493595"/>
              <a:satOff val="29537"/>
              <a:lumOff val="115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85198-96C6-4BF0-B02E-B700D9E62174}">
      <dsp:nvSpPr>
        <dsp:cNvPr id="0" name=""/>
        <dsp:cNvSpPr/>
      </dsp:nvSpPr>
      <dsp:spPr>
        <a:xfrm>
          <a:off x="7118844" y="2613789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618061"/>
            <a:satOff val="31999"/>
            <a:lumOff val="12489"/>
            <a:alphaOff val="0"/>
          </a:schemeClr>
        </a:solidFill>
        <a:ln w="12700" cap="flat" cmpd="sng" algn="ctr">
          <a:solidFill>
            <a:schemeClr val="accent4">
              <a:hueOff val="-1618061"/>
              <a:satOff val="31999"/>
              <a:lumOff val="12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3C15-896E-4AED-8502-F81742A1EAF2}">
      <dsp:nvSpPr>
        <dsp:cNvPr id="0" name=""/>
        <dsp:cNvSpPr/>
      </dsp:nvSpPr>
      <dsp:spPr>
        <a:xfrm>
          <a:off x="1321909" y="2741032"/>
          <a:ext cx="6960444" cy="1017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44662"/>
              <a:satOff val="24615"/>
              <a:lumOff val="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Determinar las variaciones de los factores meteorológicos que inciden en la ruta Cádiz – La Coruña. </a:t>
          </a:r>
          <a:endParaRPr lang="es-EC" sz="2400" kern="1200" dirty="0"/>
        </a:p>
      </dsp:txBody>
      <dsp:txXfrm>
        <a:off x="1321909" y="2741032"/>
        <a:ext cx="6960444" cy="1017943"/>
      </dsp:txXfrm>
    </dsp:sp>
    <dsp:sp modelId="{9AF05E4F-230B-470B-9015-8B1CD1D0C346}">
      <dsp:nvSpPr>
        <dsp:cNvPr id="0" name=""/>
        <dsp:cNvSpPr/>
      </dsp:nvSpPr>
      <dsp:spPr>
        <a:xfrm>
          <a:off x="1321909" y="3975496"/>
          <a:ext cx="6871120" cy="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1321909" y="3975496"/>
        <a:ext cx="6871120" cy="624647"/>
      </dsp:txXfrm>
    </dsp:sp>
    <dsp:sp modelId="{1EC69987-F1DC-47F2-9D96-1783B5434B9A}">
      <dsp:nvSpPr>
        <dsp:cNvPr id="0" name=""/>
        <dsp:cNvSpPr/>
      </dsp:nvSpPr>
      <dsp:spPr>
        <a:xfrm>
          <a:off x="1321909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742527"/>
            <a:satOff val="34460"/>
            <a:lumOff val="13450"/>
            <a:alphaOff val="0"/>
          </a:schemeClr>
        </a:solidFill>
        <a:ln w="12700" cap="flat" cmpd="sng" algn="ctr">
          <a:solidFill>
            <a:schemeClr val="accent4">
              <a:hueOff val="-1742527"/>
              <a:satOff val="34460"/>
              <a:lumOff val="13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15DB0-B97E-4A75-99BE-B968E107F4EB}">
      <dsp:nvSpPr>
        <dsp:cNvPr id="0" name=""/>
        <dsp:cNvSpPr/>
      </dsp:nvSpPr>
      <dsp:spPr>
        <a:xfrm>
          <a:off x="2287683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866994"/>
            <a:satOff val="36922"/>
            <a:lumOff val="14410"/>
            <a:alphaOff val="0"/>
          </a:schemeClr>
        </a:solidFill>
        <a:ln w="12700" cap="flat" cmpd="sng" algn="ctr">
          <a:solidFill>
            <a:schemeClr val="accent4">
              <a:hueOff val="-1866994"/>
              <a:satOff val="36922"/>
              <a:lumOff val="144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DC00-4FA5-4AFA-BD90-071CA8CFCAA9}">
      <dsp:nvSpPr>
        <dsp:cNvPr id="0" name=""/>
        <dsp:cNvSpPr/>
      </dsp:nvSpPr>
      <dsp:spPr>
        <a:xfrm>
          <a:off x="3254221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1991460"/>
            <a:satOff val="39383"/>
            <a:lumOff val="15371"/>
            <a:alphaOff val="0"/>
          </a:schemeClr>
        </a:solidFill>
        <a:ln w="12700" cap="flat" cmpd="sng" algn="ctr">
          <a:solidFill>
            <a:schemeClr val="accent4">
              <a:hueOff val="-1991460"/>
              <a:satOff val="39383"/>
              <a:lumOff val="153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5645-510E-4E6A-A04A-08C3ECCA36AF}">
      <dsp:nvSpPr>
        <dsp:cNvPr id="0" name=""/>
        <dsp:cNvSpPr/>
      </dsp:nvSpPr>
      <dsp:spPr>
        <a:xfrm>
          <a:off x="4219995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2115926"/>
            <a:satOff val="41845"/>
            <a:lumOff val="16332"/>
            <a:alphaOff val="0"/>
          </a:schemeClr>
        </a:solidFill>
        <a:ln w="12700" cap="flat" cmpd="sng" algn="ctr">
          <a:solidFill>
            <a:schemeClr val="accent4">
              <a:hueOff val="-2115926"/>
              <a:satOff val="41845"/>
              <a:lumOff val="16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47B1F-7C48-4FAC-8AC4-C4D3052172B2}">
      <dsp:nvSpPr>
        <dsp:cNvPr id="0" name=""/>
        <dsp:cNvSpPr/>
      </dsp:nvSpPr>
      <dsp:spPr>
        <a:xfrm>
          <a:off x="5186532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2240392"/>
            <a:satOff val="44306"/>
            <a:lumOff val="17293"/>
            <a:alphaOff val="0"/>
          </a:schemeClr>
        </a:solidFill>
        <a:ln w="12700" cap="flat" cmpd="sng" algn="ctr">
          <a:solidFill>
            <a:schemeClr val="accent4">
              <a:hueOff val="-2240392"/>
              <a:satOff val="44306"/>
              <a:lumOff val="17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C7612-3DDC-4F57-981C-CAB22C979AFF}">
      <dsp:nvSpPr>
        <dsp:cNvPr id="0" name=""/>
        <dsp:cNvSpPr/>
      </dsp:nvSpPr>
      <dsp:spPr>
        <a:xfrm>
          <a:off x="6152306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2364859"/>
            <a:satOff val="46768"/>
            <a:lumOff val="18253"/>
            <a:alphaOff val="0"/>
          </a:schemeClr>
        </a:solidFill>
        <a:ln w="12700" cap="flat" cmpd="sng" algn="ctr">
          <a:solidFill>
            <a:schemeClr val="accent4">
              <a:hueOff val="-2364859"/>
              <a:satOff val="46768"/>
              <a:lumOff val="18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B068C-2B1B-4EA2-97C5-A7FC8ED20DCD}">
      <dsp:nvSpPr>
        <dsp:cNvPr id="0" name=""/>
        <dsp:cNvSpPr/>
      </dsp:nvSpPr>
      <dsp:spPr>
        <a:xfrm>
          <a:off x="7118844" y="4600144"/>
          <a:ext cx="1607842" cy="1272429"/>
        </a:xfrm>
        <a:prstGeom prst="chevron">
          <a:avLst>
            <a:gd name="adj" fmla="val 70610"/>
          </a:avLst>
        </a:prstGeom>
        <a:solidFill>
          <a:schemeClr val="accent4">
            <a:hueOff val="-2489325"/>
            <a:satOff val="49229"/>
            <a:lumOff val="19214"/>
            <a:alphaOff val="0"/>
          </a:schemeClr>
        </a:solidFill>
        <a:ln w="12700" cap="flat" cmpd="sng" algn="ctr">
          <a:solidFill>
            <a:schemeClr val="accent4">
              <a:hueOff val="-2489325"/>
              <a:satOff val="49229"/>
              <a:lumOff val="192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8FE7-B86A-4318-B02A-1AB222A52138}">
      <dsp:nvSpPr>
        <dsp:cNvPr id="0" name=""/>
        <dsp:cNvSpPr/>
      </dsp:nvSpPr>
      <dsp:spPr>
        <a:xfrm>
          <a:off x="1321909" y="4727387"/>
          <a:ext cx="6960444" cy="1017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489325"/>
              <a:satOff val="49229"/>
              <a:lumOff val="192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Elaborar una propuesta que permita optimizar el empleo de la navegación mixta.</a:t>
          </a:r>
          <a:endParaRPr lang="es-EC" sz="2900" kern="1200" dirty="0"/>
        </a:p>
      </dsp:txBody>
      <dsp:txXfrm>
        <a:off x="1321909" y="4727387"/>
        <a:ext cx="6960444" cy="1017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56B6-74FE-4502-8032-C010DDDFF585}">
      <dsp:nvSpPr>
        <dsp:cNvPr id="0" name=""/>
        <dsp:cNvSpPr/>
      </dsp:nvSpPr>
      <dsp:spPr>
        <a:xfrm>
          <a:off x="-6579254" y="-1006564"/>
          <a:ext cx="7833851" cy="7833851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7879E-9CAA-4E9F-8C14-B4A338D6B25A}">
      <dsp:nvSpPr>
        <dsp:cNvPr id="0" name=""/>
        <dsp:cNvSpPr/>
      </dsp:nvSpPr>
      <dsp:spPr>
        <a:xfrm>
          <a:off x="807916" y="582072"/>
          <a:ext cx="9538019" cy="11641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4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El buen desempeño del sistema de propulsión de un buque depende directamente del estricto cumplimiento de parámetros de control establecidos por el fabricante.</a:t>
          </a:r>
          <a:endParaRPr lang="es-EC" sz="2400" kern="1200" dirty="0"/>
        </a:p>
      </dsp:txBody>
      <dsp:txXfrm>
        <a:off x="807916" y="582072"/>
        <a:ext cx="9538019" cy="1164144"/>
      </dsp:txXfrm>
    </dsp:sp>
    <dsp:sp modelId="{67A59CD0-8584-4680-B0DB-0A72359B3201}">
      <dsp:nvSpPr>
        <dsp:cNvPr id="0" name=""/>
        <dsp:cNvSpPr/>
      </dsp:nvSpPr>
      <dsp:spPr>
        <a:xfrm>
          <a:off x="80325" y="436554"/>
          <a:ext cx="1455180" cy="14551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8A8ED-AF3E-4E43-A67A-2ACD122B6CAA}">
      <dsp:nvSpPr>
        <dsp:cNvPr id="0" name=""/>
        <dsp:cNvSpPr/>
      </dsp:nvSpPr>
      <dsp:spPr>
        <a:xfrm>
          <a:off x="1231082" y="2328289"/>
          <a:ext cx="9114853" cy="1164144"/>
        </a:xfrm>
        <a:prstGeom prst="rect">
          <a:avLst/>
        </a:prstGeom>
        <a:solidFill>
          <a:schemeClr val="accent3">
            <a:hueOff val="427282"/>
            <a:satOff val="-9033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optimización de los procesos de navegación mixta del Buque Escuela Guayas se puede lograr, utilizando mil trecientas rpm en la maquina principal, y empleando las velas cuchillas durante la navegación con viento a fil de roda.</a:t>
          </a:r>
          <a:endParaRPr lang="es-EC" sz="2000" kern="1200" dirty="0"/>
        </a:p>
      </dsp:txBody>
      <dsp:txXfrm>
        <a:off x="1231082" y="2328289"/>
        <a:ext cx="9114853" cy="1164144"/>
      </dsp:txXfrm>
    </dsp:sp>
    <dsp:sp modelId="{564AFEFA-BFB2-4F9C-BFFF-B917307E5746}">
      <dsp:nvSpPr>
        <dsp:cNvPr id="0" name=""/>
        <dsp:cNvSpPr/>
      </dsp:nvSpPr>
      <dsp:spPr>
        <a:xfrm>
          <a:off x="503492" y="2182771"/>
          <a:ext cx="1455180" cy="14551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427282"/>
              <a:satOff val="-9033"/>
              <a:lumOff val="-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6A800-9F18-4612-95DD-66E092620637}">
      <dsp:nvSpPr>
        <dsp:cNvPr id="0" name=""/>
        <dsp:cNvSpPr/>
      </dsp:nvSpPr>
      <dsp:spPr>
        <a:xfrm>
          <a:off x="807916" y="4074506"/>
          <a:ext cx="9538019" cy="1164144"/>
        </a:xfrm>
        <a:prstGeom prst="rect">
          <a:avLst/>
        </a:prstGeom>
        <a:solidFill>
          <a:schemeClr val="accent3">
            <a:hueOff val="854565"/>
            <a:satOff val="-18066"/>
            <a:lumOff val="-1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0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Las condiciones meteorológicas en las que se  va a desarrollar la  navegación tienen mucha incidencia al momento de optimizar los procesos en la navegación mixta, ya que, la ruta Cádiz – La Coruña presenta distintos tipos de fenómenos climáticos. </a:t>
          </a:r>
          <a:endParaRPr lang="es-EC" sz="2000" kern="1200" dirty="0"/>
        </a:p>
      </dsp:txBody>
      <dsp:txXfrm>
        <a:off x="807916" y="4074506"/>
        <a:ext cx="9538019" cy="1164144"/>
      </dsp:txXfrm>
    </dsp:sp>
    <dsp:sp modelId="{6B70914F-2245-4345-A702-431870B4F96D}">
      <dsp:nvSpPr>
        <dsp:cNvPr id="0" name=""/>
        <dsp:cNvSpPr/>
      </dsp:nvSpPr>
      <dsp:spPr>
        <a:xfrm>
          <a:off x="80325" y="3928988"/>
          <a:ext cx="1455180" cy="14551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854565"/>
              <a:satOff val="-18066"/>
              <a:lumOff val="-149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C6D6A-366D-4114-A4D1-BF90A7429D4F}">
      <dsp:nvSpPr>
        <dsp:cNvPr id="0" name=""/>
        <dsp:cNvSpPr/>
      </dsp:nvSpPr>
      <dsp:spPr>
        <a:xfrm rot="5400000">
          <a:off x="642782" y="1783712"/>
          <a:ext cx="1925319" cy="320368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93DBB-10CD-4160-88EA-6C148C25A61D}">
      <dsp:nvSpPr>
        <dsp:cNvPr id="0" name=""/>
        <dsp:cNvSpPr/>
      </dsp:nvSpPr>
      <dsp:spPr>
        <a:xfrm>
          <a:off x="321398" y="2740924"/>
          <a:ext cx="2892307" cy="253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Al momento de encontrarse navegando en un mar superior al mar tipo 5, se recomienda disminuir la capacidad del motor, ya que el arrufo y quebranto provocan que la hélice trabaje fuera del agua, haciendo que esta gire de forma innecesaria.</a:t>
          </a:r>
          <a:endParaRPr lang="es-EC" sz="2000" kern="1200" dirty="0"/>
        </a:p>
      </dsp:txBody>
      <dsp:txXfrm>
        <a:off x="321398" y="2740924"/>
        <a:ext cx="2892307" cy="2535277"/>
      </dsp:txXfrm>
    </dsp:sp>
    <dsp:sp modelId="{42A5C613-3C4E-4AB1-9115-803C5321A998}">
      <dsp:nvSpPr>
        <dsp:cNvPr id="0" name=""/>
        <dsp:cNvSpPr/>
      </dsp:nvSpPr>
      <dsp:spPr>
        <a:xfrm>
          <a:off x="2667988" y="1547853"/>
          <a:ext cx="545718" cy="545718"/>
        </a:xfrm>
        <a:prstGeom prst="triangle">
          <a:avLst>
            <a:gd name="adj" fmla="val 100000"/>
          </a:avLst>
        </a:prstGeom>
        <a:solidFill>
          <a:schemeClr val="accent4">
            <a:hueOff val="-622331"/>
            <a:satOff val="12307"/>
            <a:lumOff val="4803"/>
            <a:alphaOff val="0"/>
          </a:schemeClr>
        </a:solidFill>
        <a:ln w="12700" cap="flat" cmpd="sng" algn="ctr">
          <a:solidFill>
            <a:schemeClr val="accent4">
              <a:hueOff val="-622331"/>
              <a:satOff val="12307"/>
              <a:lumOff val="4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3E56C-4B5A-4CD2-ABCE-5F7EDB7A1923}">
      <dsp:nvSpPr>
        <dsp:cNvPr id="0" name=""/>
        <dsp:cNvSpPr/>
      </dsp:nvSpPr>
      <dsp:spPr>
        <a:xfrm rot="5400000">
          <a:off x="4183532" y="907550"/>
          <a:ext cx="1925319" cy="320368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244662"/>
            <a:satOff val="24615"/>
            <a:lumOff val="9607"/>
            <a:alphaOff val="0"/>
          </a:schemeClr>
        </a:solidFill>
        <a:ln w="12700" cap="flat" cmpd="sng" algn="ctr">
          <a:solidFill>
            <a:schemeClr val="accent4">
              <a:hueOff val="-1244662"/>
              <a:satOff val="24615"/>
              <a:lumOff val="96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0BDB4-C975-435A-AA81-7693A1D676D5}">
      <dsp:nvSpPr>
        <dsp:cNvPr id="0" name=""/>
        <dsp:cNvSpPr/>
      </dsp:nvSpPr>
      <dsp:spPr>
        <a:xfrm>
          <a:off x="3862148" y="1864762"/>
          <a:ext cx="2892307" cy="253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El Buque Escuela Guayas debido a su condición de velero y tomando en cuenta sus años de servicio, debe evitar navegar en mares superiores al mar tipo 7, con la finalidad de evitar posibles contratiempos.</a:t>
          </a:r>
          <a:endParaRPr lang="es-EC" sz="2400" kern="1200" dirty="0"/>
        </a:p>
      </dsp:txBody>
      <dsp:txXfrm>
        <a:off x="3862148" y="1864762"/>
        <a:ext cx="2892307" cy="2535277"/>
      </dsp:txXfrm>
    </dsp:sp>
    <dsp:sp modelId="{B7E99111-E59E-4FD8-A27F-4DD552EA25E2}">
      <dsp:nvSpPr>
        <dsp:cNvPr id="0" name=""/>
        <dsp:cNvSpPr/>
      </dsp:nvSpPr>
      <dsp:spPr>
        <a:xfrm>
          <a:off x="6208737" y="671691"/>
          <a:ext cx="545718" cy="545718"/>
        </a:xfrm>
        <a:prstGeom prst="triangle">
          <a:avLst>
            <a:gd name="adj" fmla="val 100000"/>
          </a:avLst>
        </a:prstGeom>
        <a:solidFill>
          <a:schemeClr val="accent4">
            <a:hueOff val="-1866994"/>
            <a:satOff val="36922"/>
            <a:lumOff val="14410"/>
            <a:alphaOff val="0"/>
          </a:schemeClr>
        </a:solidFill>
        <a:ln w="12700" cap="flat" cmpd="sng" algn="ctr">
          <a:solidFill>
            <a:schemeClr val="accent4">
              <a:hueOff val="-1866994"/>
              <a:satOff val="36922"/>
              <a:lumOff val="144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78495-06AC-4100-83CF-D5D4AC092F20}">
      <dsp:nvSpPr>
        <dsp:cNvPr id="0" name=""/>
        <dsp:cNvSpPr/>
      </dsp:nvSpPr>
      <dsp:spPr>
        <a:xfrm rot="5400000">
          <a:off x="7724281" y="31388"/>
          <a:ext cx="1925319" cy="320368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489325"/>
            <a:satOff val="49229"/>
            <a:lumOff val="19214"/>
            <a:alphaOff val="0"/>
          </a:schemeClr>
        </a:solidFill>
        <a:ln w="12700" cap="flat" cmpd="sng" algn="ctr">
          <a:solidFill>
            <a:schemeClr val="accent4">
              <a:hueOff val="-2489325"/>
              <a:satOff val="49229"/>
              <a:lumOff val="192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7F257-DD2A-4A5F-AF14-681D3AFCA769}">
      <dsp:nvSpPr>
        <dsp:cNvPr id="0" name=""/>
        <dsp:cNvSpPr/>
      </dsp:nvSpPr>
      <dsp:spPr>
        <a:xfrm>
          <a:off x="7402898" y="988600"/>
          <a:ext cx="2892307" cy="253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El oficial jefe del departamento de operaciones debe tener en cuenta los fenómenos meteorológicos, a fin de, planificar una navegación segura.</a:t>
          </a:r>
          <a:endParaRPr lang="es-EC" sz="2800" kern="1200" dirty="0"/>
        </a:p>
      </dsp:txBody>
      <dsp:txXfrm>
        <a:off x="7402898" y="988600"/>
        <a:ext cx="2892307" cy="2535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Marco de imagen"/>
  <dgm:desc val="Se usa para mostrar imágenes y el texto de Nivel 1 correspondiente, ambos mostrados en un marco de desplazamiento. Funciona mejor solamente con texto de Nivel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DA58-F718-4133-AAC4-148854391F19}" type="datetimeFigureOut">
              <a:rPr lang="es-EC" smtClean="0"/>
              <a:t>06/12/2013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D6A9-2BEE-47D4-9241-9959CC32DA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2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8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D6A9-2BEE-47D4-9241-9959CC32DA7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12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D6A9-2BEE-47D4-9241-9959CC32DA71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340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4C00-5035-4D52-8E77-73B4C7D80BB2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549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4FC9-3730-479B-9955-A9CA537D6F20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56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3E65-3B44-4CEB-B020-43839151938D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96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8DA0-81CE-46AE-A8F8-E0E464CB2411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95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449B-8E71-4BC4-9FAA-9C0551886720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388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07C6-3A11-4C7F-A582-4E3AA77E2122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302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A962-FFA7-4B19-8410-F948D2E56D12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69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B87D-C9A4-4A51-AA95-6B66640B31E7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520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8AFB-0CEC-459E-813E-38192E400A29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651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3C0C-3EAF-4583-8127-CA6E651BDB18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50E4-41D7-4E3B-B8C3-CB1519966957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9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E7CD-5629-490C-B932-16A443F6BB7A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F3B-6943-46D1-93C0-6314B42A418D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49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78B-9B3D-41B7-A756-726AAABB7D69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03C-631F-4AF0-BD75-E0EB71E27E3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8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25D-BF57-4D72-B74E-E78A5A99887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2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6E37-E87D-4217-A476-D129350971AD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7B1C-697F-4716-9669-2B61425024E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2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CD7-FE36-418A-8A4D-B46CD7900CEB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72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FD78-CD25-4DD1-A447-756D6077908B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42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4AB0-CFCA-4A66-9C55-46040C449858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E23A-5F71-43A2-A5A9-592243ADF2D9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9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9075-1843-4FD0-93A9-E47220374286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605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833-A7F8-4D1C-BFF1-CF45041AA99F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61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852-4704-40AB-8EF1-A3AA051EA4C5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7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9F74-145B-4581-A830-8343807B83D2}" type="datetime1">
              <a:rPr lang="es-EC" smtClean="0"/>
              <a:t>06/12/2013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182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1CC7-E8AD-4E42-861E-71690715EBAC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06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6015-5665-45E2-9FAC-F0A23144896A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81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88CCB2-9A1F-48C9-8341-5D4C8341FDD9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14772C-6ED2-40C1-A9EF-2640E8C209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0370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CCB7-98EF-4275-B9B7-DCA11CCF4E9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t>06/12/2013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149848" y="2141538"/>
            <a:ext cx="6477000" cy="2717800"/>
          </a:xfrm>
        </p:spPr>
        <p:txBody>
          <a:bodyPr>
            <a:noAutofit/>
          </a:bodyPr>
          <a:lstStyle>
            <a:extLst/>
          </a:lstStyle>
          <a:p>
            <a:pPr>
              <a:defRPr/>
            </a:pPr>
            <a: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DEPARTAMENTO DE SEGURIDAD Y DEFENSA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CARRERA LICENCIATURA EN CIENCIAS NAVALES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 </a:t>
            </a: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SISTEMA DE PROPULSIÓN DEL BUQUE ESCUELA GUAYAS Y SU EMPLEO EN LA RUTA CÁDIZ- LA CORUÑA. PROPUESTA DE OPTIMIZACIÓN DE LOS PROCESOS EN  LA NAVEGACIÓN </a:t>
            </a: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MIXTA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AUTOR</a:t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DAVID IVÁN GUALLE ÁLVAREZ</a:t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TUTOR</a:t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TNNV-SU JORGE TORRES OLMEDO</a:t>
            </a:r>
            <a: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2013</a:t>
            </a:r>
          </a:p>
        </p:txBody>
      </p:sp>
      <p:cxnSp>
        <p:nvCxnSpPr>
          <p:cNvPr id="18" name="AutoShape 2"/>
          <p:cNvCxnSpPr>
            <a:cxnSpLocks noChangeShapeType="1"/>
          </p:cNvCxnSpPr>
          <p:nvPr/>
        </p:nvCxnSpPr>
        <p:spPr bwMode="auto">
          <a:xfrm>
            <a:off x="2602161" y="1855259"/>
            <a:ext cx="0" cy="3974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9" name="AutoShape 3"/>
          <p:cNvCxnSpPr>
            <a:cxnSpLocks noChangeShapeType="1"/>
          </p:cNvCxnSpPr>
          <p:nvPr/>
        </p:nvCxnSpPr>
        <p:spPr bwMode="auto">
          <a:xfrm flipH="1">
            <a:off x="2521198" y="1855259"/>
            <a:ext cx="12700" cy="39740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0" name="Picture 4" descr="Logo-RP-UFA-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r="1665" b="19518"/>
          <a:stretch>
            <a:fillRect/>
          </a:stretch>
        </p:blipFill>
        <p:spPr bwMode="auto">
          <a:xfrm>
            <a:off x="3575720" y="466725"/>
            <a:ext cx="6264696" cy="13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Logo-RP-UFA-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4" b="31531"/>
          <a:stretch>
            <a:fillRect/>
          </a:stretch>
        </p:blipFill>
        <p:spPr bwMode="auto">
          <a:xfrm>
            <a:off x="1703512" y="356660"/>
            <a:ext cx="1656184" cy="1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939-1597-444C-9716-9AA8E9F2912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10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900916" y="3351014"/>
            <a:ext cx="416256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dirty="0" smtClean="0"/>
              <a:t>Meteorología </a:t>
            </a:r>
            <a:endParaRPr lang="es-EC" sz="6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47" y="1301534"/>
            <a:ext cx="5054816" cy="50548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2469825"/>
            <a:ext cx="6433071" cy="38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11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pic>
        <p:nvPicPr>
          <p:cNvPr id="7" name="Marcador de contenido 6" descr="http://eagleray.gr/images/pilotchart-areas-large-en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"/>
          <a:stretch/>
        </p:blipFill>
        <p:spPr bwMode="auto">
          <a:xfrm>
            <a:off x="3603009" y="1134567"/>
            <a:ext cx="7192370" cy="54027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2233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0" y="1411874"/>
            <a:ext cx="9618670" cy="388244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12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3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36268" y="4784586"/>
            <a:ext cx="4162568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dirty="0" smtClean="0"/>
              <a:t>Sistema de propulsión  </a:t>
            </a:r>
            <a:endParaRPr lang="es-EC" sz="6600" dirty="0"/>
          </a:p>
        </p:txBody>
      </p:sp>
    </p:spTree>
    <p:extLst>
      <p:ext uri="{BB962C8B-B14F-4D97-AF65-F5344CB8AC3E}">
        <p14:creationId xmlns:p14="http://schemas.microsoft.com/office/powerpoint/2010/main" val="421791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13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4348187"/>
              </p:ext>
            </p:extLst>
          </p:nvPr>
        </p:nvGraphicFramePr>
        <p:xfrm>
          <a:off x="3384645" y="1078173"/>
          <a:ext cx="7260608" cy="48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015168" y="5903893"/>
            <a:ext cx="5967032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Porcentaje </a:t>
            </a:r>
            <a:r>
              <a:rPr lang="es-EC" sz="2800" dirty="0"/>
              <a:t>de empleo de los diferentes sistemas de propulsión</a:t>
            </a:r>
          </a:p>
        </p:txBody>
      </p:sp>
    </p:spTree>
    <p:extLst>
      <p:ext uri="{BB962C8B-B14F-4D97-AF65-F5344CB8AC3E}">
        <p14:creationId xmlns:p14="http://schemas.microsoft.com/office/powerpoint/2010/main" val="154408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14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pic>
        <p:nvPicPr>
          <p:cNvPr id="8" name="Marcador de contenido 7" descr="C:\Users\Gualle\Pictures\cadiz - la coruña julio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9" t="15231" r="13322"/>
          <a:stretch/>
        </p:blipFill>
        <p:spPr bwMode="auto">
          <a:xfrm>
            <a:off x="2397008" y="1690688"/>
            <a:ext cx="2957567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Gualle\Pictures\cadiz - la ciruña agosto 20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1" r="9459"/>
          <a:stretch/>
        </p:blipFill>
        <p:spPr bwMode="auto">
          <a:xfrm>
            <a:off x="6276866" y="1690688"/>
            <a:ext cx="3561493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743027" y="991643"/>
            <a:ext cx="2265528" cy="769441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julio</a:t>
            </a:r>
            <a:endParaRPr lang="es-EC" sz="4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924848" y="991643"/>
            <a:ext cx="2265528" cy="7694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agosto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125419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58384"/>
              </p:ext>
            </p:extLst>
          </p:nvPr>
        </p:nvGraphicFramePr>
        <p:xfrm>
          <a:off x="2906973" y="1689054"/>
          <a:ext cx="5207166" cy="46265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9177"/>
                <a:gridCol w="1240850"/>
                <a:gridCol w="1207139"/>
              </a:tblGrid>
              <a:tr h="8411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factores </a:t>
                      </a:r>
                      <a:r>
                        <a:rPr lang="es-EC" sz="2400" dirty="0" err="1">
                          <a:effectLst/>
                        </a:rPr>
                        <a:t>metereológicos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julio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agosto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11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velocidad del viento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11 - 16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11 - 16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11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dirección del viento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norte - sur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norte - sur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tipo de mar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2 - 3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2 - 3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17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dirección de la corriente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norte - sur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norte - sur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mal tiempo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>
                          <a:effectLst/>
                        </a:rPr>
                        <a:t>1/8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2400" dirty="0">
                          <a:effectLst/>
                        </a:rPr>
                        <a:t>1/8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15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97839" y="2797791"/>
            <a:ext cx="3055961" cy="17543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Cuadro</a:t>
            </a:r>
            <a:r>
              <a:rPr lang="en-US" sz="3600" dirty="0"/>
              <a:t> </a:t>
            </a:r>
            <a:r>
              <a:rPr lang="en-US" sz="3600" dirty="0" err="1" smtClean="0"/>
              <a:t>metereológico</a:t>
            </a:r>
            <a:r>
              <a:rPr lang="en-US" sz="3600" dirty="0" smtClean="0"/>
              <a:t> </a:t>
            </a:r>
            <a:r>
              <a:rPr lang="en-US" sz="3600" dirty="0" err="1" smtClean="0"/>
              <a:t>esperado</a:t>
            </a:r>
            <a:r>
              <a:rPr lang="en-US" sz="3600" dirty="0" smtClean="0"/>
              <a:t>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20105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16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42895" r="31760" b="20173"/>
          <a:stretch/>
        </p:blipFill>
        <p:spPr bwMode="auto">
          <a:xfrm>
            <a:off x="3166633" y="1134566"/>
            <a:ext cx="7751929" cy="48431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80782" y="6136700"/>
            <a:ext cx="652363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Viento esperado vs viento presentado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636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17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78660126"/>
              </p:ext>
            </p:extLst>
          </p:nvPr>
        </p:nvGraphicFramePr>
        <p:xfrm>
          <a:off x="3111691" y="1191668"/>
          <a:ext cx="7274256" cy="447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220872" y="5963484"/>
            <a:ext cx="7110483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Análisis comparativo  de la presión de aceite del motor principal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417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18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094235"/>
              </p:ext>
            </p:extLst>
          </p:nvPr>
        </p:nvGraphicFramePr>
        <p:xfrm>
          <a:off x="1958975" y="1387226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746663" y="5767368"/>
            <a:ext cx="659186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Desarrollo de la temperatura de refrigeración de la máquina principal</a:t>
            </a:r>
          </a:p>
        </p:txBody>
      </p:sp>
    </p:spTree>
    <p:extLst>
      <p:ext uri="{BB962C8B-B14F-4D97-AF65-F5344CB8AC3E}">
        <p14:creationId xmlns:p14="http://schemas.microsoft.com/office/powerpoint/2010/main" val="2005436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19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77278121"/>
              </p:ext>
            </p:extLst>
          </p:nvPr>
        </p:nvGraphicFramePr>
        <p:xfrm>
          <a:off x="2961564" y="928049"/>
          <a:ext cx="8052179" cy="511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723347" y="5903893"/>
            <a:ext cx="6638499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Variación de temperatura en ejes de descanso</a:t>
            </a:r>
          </a:p>
        </p:txBody>
      </p:sp>
    </p:spTree>
    <p:extLst>
      <p:ext uri="{BB962C8B-B14F-4D97-AF65-F5344CB8AC3E}">
        <p14:creationId xmlns:p14="http://schemas.microsoft.com/office/powerpoint/2010/main" val="10149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52" t="2773" r="13072" b="9389"/>
          <a:stretch/>
        </p:blipFill>
        <p:spPr>
          <a:xfrm>
            <a:off x="1022947" y="103031"/>
            <a:ext cx="9954481" cy="675496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6918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20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928710"/>
              </p:ext>
            </p:extLst>
          </p:nvPr>
        </p:nvGraphicFramePr>
        <p:xfrm>
          <a:off x="1893195" y="1061350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128800" y="5388875"/>
            <a:ext cx="5827594" cy="16619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Curva de desempeño versus consumo de la máquina de propulsión principal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03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21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58623"/>
              </p:ext>
            </p:extLst>
          </p:nvPr>
        </p:nvGraphicFramePr>
        <p:xfrm>
          <a:off x="1893195" y="1020407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831659" y="5461694"/>
            <a:ext cx="4421875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/>
              <a:t>Curva de desempeño versus caballos de fuerza</a:t>
            </a:r>
          </a:p>
        </p:txBody>
      </p:sp>
    </p:spTree>
    <p:extLst>
      <p:ext uri="{BB962C8B-B14F-4D97-AF65-F5344CB8AC3E}">
        <p14:creationId xmlns:p14="http://schemas.microsoft.com/office/powerpoint/2010/main" val="236194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22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ANÁLISIS DE RESULTADOS </a:t>
            </a:r>
            <a:endParaRPr lang="es-EC" sz="44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9313316"/>
              </p:ext>
            </p:extLst>
          </p:nvPr>
        </p:nvGraphicFramePr>
        <p:xfrm>
          <a:off x="3084394" y="1105469"/>
          <a:ext cx="8038531" cy="472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3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22478" y="5767368"/>
            <a:ext cx="4640238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Consumo real de combustible en la navegación</a:t>
            </a:r>
          </a:p>
        </p:txBody>
      </p:sp>
    </p:spTree>
    <p:extLst>
      <p:ext uri="{BB962C8B-B14F-4D97-AF65-F5344CB8AC3E}">
        <p14:creationId xmlns:p14="http://schemas.microsoft.com/office/powerpoint/2010/main" val="14026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49" t="17010" r="8917" b="10538"/>
          <a:stretch/>
        </p:blipFill>
        <p:spPr>
          <a:xfrm>
            <a:off x="1255981" y="2284729"/>
            <a:ext cx="6494495" cy="329720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23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PROPUESTA  </a:t>
            </a:r>
            <a:endParaRPr lang="es-EC" sz="4400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3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09" y="2284729"/>
            <a:ext cx="5107114" cy="32972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68905" y="5581934"/>
            <a:ext cx="67473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Emplear  navegación mixta con el motor trabajando a 1300 rpm y con el aparejo de velas cuchillas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79797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55204"/>
              </p:ext>
            </p:extLst>
          </p:nvPr>
        </p:nvGraphicFramePr>
        <p:xfrm>
          <a:off x="2702257" y="2331740"/>
          <a:ext cx="4238743" cy="88978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18720"/>
                <a:gridCol w="1601303"/>
                <a:gridCol w="1318720"/>
              </a:tblGrid>
              <a:tr h="5931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navegación mixta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a maquina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navegación a vela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30%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24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PROPUESTA  </a:t>
            </a:r>
            <a:endParaRPr lang="es-EC" sz="4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777069" y="824707"/>
            <a:ext cx="4531056" cy="1231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Navegación de acuerdo al nivel de carga</a:t>
            </a:r>
          </a:p>
          <a:p>
            <a:endParaRPr lang="es-EC" dirty="0"/>
          </a:p>
        </p:txBody>
      </p:sp>
      <p:graphicFrame>
        <p:nvGraphicFramePr>
          <p:cNvPr id="1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27980"/>
              </p:ext>
            </p:extLst>
          </p:nvPr>
        </p:nvGraphicFramePr>
        <p:xfrm>
          <a:off x="2674961" y="3698543"/>
          <a:ext cx="4252391" cy="9716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22966"/>
                <a:gridCol w="1606459"/>
                <a:gridCol w="1322966"/>
              </a:tblGrid>
              <a:tr h="6477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mixta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a maquina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navegación a vela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85%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05%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573225"/>
              </p:ext>
            </p:extLst>
          </p:nvPr>
        </p:nvGraphicFramePr>
        <p:xfrm>
          <a:off x="2688609" y="5146070"/>
          <a:ext cx="4254664" cy="85894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23673"/>
                <a:gridCol w="1607318"/>
                <a:gridCol w="1323673"/>
              </a:tblGrid>
              <a:tr h="5726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mixta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a maquina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navegación a vela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3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25%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65%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8897203" y="2653161"/>
            <a:ext cx="216999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Full carga </a:t>
            </a:r>
            <a:endParaRPr lang="es-EC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897203" y="3959128"/>
            <a:ext cx="216999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Media carga </a:t>
            </a:r>
            <a:endParaRPr lang="es-EC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897203" y="5265095"/>
            <a:ext cx="216999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Poca carga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92221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25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06993"/>
              </p:ext>
            </p:extLst>
          </p:nvPr>
        </p:nvGraphicFramePr>
        <p:xfrm>
          <a:off x="3698543" y="1028074"/>
          <a:ext cx="6673755" cy="545887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82638"/>
                <a:gridCol w="1646936"/>
                <a:gridCol w="1549129"/>
                <a:gridCol w="1795052"/>
              </a:tblGrid>
              <a:tr h="14345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Tipo </a:t>
                      </a:r>
                      <a:r>
                        <a:rPr lang="es-EC" sz="1800" dirty="0">
                          <a:effectLst/>
                        </a:rPr>
                        <a:t>de mar según </a:t>
                      </a:r>
                      <a:r>
                        <a:rPr lang="es-EC" sz="1800" dirty="0" err="1">
                          <a:effectLst/>
                        </a:rPr>
                        <a:t>Beaufort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rpm de la máquina principal recomendado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Utilización </a:t>
                      </a:r>
                      <a:r>
                        <a:rPr lang="es-EC" sz="1800" dirty="0">
                          <a:effectLst/>
                        </a:rPr>
                        <a:t>del velamen </a:t>
                      </a:r>
                      <a:r>
                        <a:rPr lang="es-EC" sz="1800" dirty="0" smtClean="0">
                          <a:effectLst/>
                        </a:rPr>
                        <a:t>recomendado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Navegación </a:t>
                      </a:r>
                      <a:r>
                        <a:rPr lang="es-EC" sz="1800" dirty="0">
                          <a:effectLst/>
                        </a:rPr>
                        <a:t>mixta recomendada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3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1300 - 1800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1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1300 - 1800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2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1300 - 1800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1300 - 1800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90%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1000 - 1300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75%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650 – 1000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30%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650 - 800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15%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30%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7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650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10%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25%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3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650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PROPUESTA 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6291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26</a:t>
            </a:fld>
            <a:endParaRPr lang="es-EC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032015"/>
              </p:ext>
            </p:extLst>
          </p:nvPr>
        </p:nvGraphicFramePr>
        <p:xfrm>
          <a:off x="1765738" y="900752"/>
          <a:ext cx="10426262" cy="582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7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CONCLUSIONES  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8735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856B6-74FE-4502-8032-C010DDDFF5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A59CD0-8584-4680-B0DB-0A72359B32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F7879E-9CAA-4E9F-8C14-B4A338D6B2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FEFA-BFB2-4F9C-BFFF-B917307E5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8A8ED-AF3E-4E43-A67A-2ACD122B6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70914F-2245-4345-A702-431870B4F9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6A800-9F18-4612-95DD-66E0926206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50900"/>
              </p:ext>
            </p:extLst>
          </p:nvPr>
        </p:nvGraphicFramePr>
        <p:xfrm>
          <a:off x="1893196" y="911224"/>
          <a:ext cx="10298804" cy="594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27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7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RECOMENDACIONES  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82837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C6D6A-366D-4114-A4D1-BF90A7429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09C6D6A-366D-4114-A4D1-BF90A7429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09C6D6A-366D-4114-A4D1-BF90A7429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A5C613-3C4E-4AB1-9115-803C532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42A5C613-3C4E-4AB1-9115-803C532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42A5C613-3C4E-4AB1-9115-803C532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593DBB-10CD-4160-88EA-6C148C25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F0593DBB-10CD-4160-88EA-6C148C25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F0593DBB-10CD-4160-88EA-6C148C25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E99111-E59E-4FD8-A27F-4DD552EA2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B7E99111-E59E-4FD8-A27F-4DD552EA2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B7E99111-E59E-4FD8-A27F-4DD552EA2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E56C-4B5A-4CD2-ABCE-5F7EDB7A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1E3E56C-4B5A-4CD2-ABCE-5F7EDB7A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01E3E56C-4B5A-4CD2-ABCE-5F7EDB7A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0BDB4-C975-435A-AA81-7693A1D6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F0BDB4-C975-435A-AA81-7693A1D6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DF0BDB4-C975-435A-AA81-7693A1D6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D78495-06AC-4100-83CF-D5D4AC09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6D78495-06AC-4100-83CF-D5D4AC09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6D78495-06AC-4100-83CF-D5D4AC09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7F257-DD2A-4A5F-AF14-681D3AFC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DC7F257-DD2A-4A5F-AF14-681D3AFC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DC7F257-DD2A-4A5F-AF14-681D3AFC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6" y="4364"/>
            <a:ext cx="10298804" cy="6853635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28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3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48758" y="4068716"/>
            <a:ext cx="35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 </a:t>
            </a:r>
            <a:endParaRPr lang="es-EC" sz="28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598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3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0"/>
            <a:ext cx="10298805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303" t="38864" r="45183" b="50220"/>
          <a:stretch/>
        </p:blipFill>
        <p:spPr>
          <a:xfrm>
            <a:off x="1893195" y="1690688"/>
            <a:ext cx="10049340" cy="16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5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219079"/>
              </p:ext>
            </p:extLst>
          </p:nvPr>
        </p:nvGraphicFramePr>
        <p:xfrm>
          <a:off x="1893195" y="1187355"/>
          <a:ext cx="10233025" cy="56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4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4" y="12417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DEFINICIÓN DEL PROBLEMA </a:t>
            </a:r>
            <a:endParaRPr lang="es-EC" sz="44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7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6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F2AAF-1564-4409-B957-ABFD952050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C45B76-12EB-42B7-8CE5-6D29C542F9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0F823-DB2B-4144-93A8-BD46316E33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7CB43-5888-4CD5-8F25-944E8F077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5891C-6B7F-4849-93DE-30DAEA846A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FA032-D187-4833-B48E-25B9A471D7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A1C00-AA54-4AD7-A827-CE33B93632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19AFF-F9CB-463C-AB6B-58A073E1B9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022F0-80AF-4270-AE6B-0810ABBA8F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5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4" y="-19596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OBJETIVO PRINCIPAL </a:t>
            </a:r>
            <a:endParaRPr lang="es-EC" sz="4400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62" y="2197290"/>
            <a:ext cx="10328737" cy="3218217"/>
          </a:xfrm>
        </p:spPr>
      </p:pic>
      <p:pic>
        <p:nvPicPr>
          <p:cNvPr id="9" name="Marcador de contenido 4"/>
          <p:cNvPicPr>
            <a:picLocks noChangeAspect="1"/>
          </p:cNvPicPr>
          <p:nvPr/>
        </p:nvPicPr>
        <p:blipFill rotWithShape="1">
          <a:blip r:embed="rId4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796585" y="2784143"/>
            <a:ext cx="50087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para </a:t>
            </a:r>
            <a:r>
              <a:rPr lang="es-EC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optimizar </a:t>
            </a:r>
            <a:r>
              <a:rPr lang="es-EC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navegación mixta  del Buque Escuela Guayas en la ruta Cádiz – la Coruña.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109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6</a:t>
            </a:fld>
            <a:endParaRPr lang="es-EC"/>
          </a:p>
        </p:txBody>
      </p:sp>
      <p:pic>
        <p:nvPicPr>
          <p:cNvPr id="11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93195" y="7861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OBJETIVO SECUNDARIOS </a:t>
            </a:r>
            <a:endParaRPr lang="es-EC" sz="4400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31713"/>
              </p:ext>
            </p:extLst>
          </p:nvPr>
        </p:nvGraphicFramePr>
        <p:xfrm>
          <a:off x="1893195" y="777302"/>
          <a:ext cx="10048596" cy="587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14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graphicEl>
                                              <a:dgm id="{14B24BF4-3F4A-436A-8BFC-205A91A02D2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graphicEl>
                                              <a:dgm id="{16AA9F27-ED4F-450F-981B-80EC54738BD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graphicEl>
                                              <a:dgm id="{FCC46C29-0B29-4FF1-986B-689F8494E68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graphicEl>
                                              <a:dgm id="{589E318D-AF1B-46A4-ABCE-F0A5D4AF9B7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graphicEl>
                                              <a:dgm id="{3750EAB0-F28C-49D9-A8E4-B4E1C6C14EF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graphicEl>
                                              <a:dgm id="{8D321DA1-8F0C-4773-9CCB-65A48BF1885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graphicEl>
                                              <a:dgm id="{2BE5FA62-A29C-4D27-829D-30568F8E89E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graphicEl>
                                              <a:dgm id="{860969F4-D295-4F95-BB69-963A63F6966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graphicEl>
                                              <a:dgm id="{090F03D2-0531-42E3-88F9-05139ECDB7B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graphicEl>
                                              <a:dgm id="{85D85198-96C6-4BF0-B02E-B700D9E6217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graphicEl>
                                              <a:dgm id="{542D2DF6-514A-4A24-8EB5-FE1C36FA09B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graphicEl>
                                              <a:dgm id="{1C08BACC-9B66-4231-9713-E07CB3AF100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graphicEl>
                                              <a:dgm id="{7F9884E7-28B3-47BA-94DC-11C31156096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graphicEl>
                                              <a:dgm id="{EAD22C79-1274-4F74-919B-991B9F2637E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graphicEl>
                                              <a:dgm id="{0E68B052-15CB-434C-9330-3A663475675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graphicEl>
                                              <a:dgm id="{AC842941-9ABD-4D53-B1ED-A3FF5AE35FC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graphicEl>
                                              <a:dgm id="{C891A5C9-763C-42DC-88DF-F351EDD1E9F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graphicEl>
                                              <a:dgm id="{8A483C15-896E-4AED-8502-F81742A1EAF2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graphicEl>
                                              <a:dgm id="{C3647B1F-7C48-4FAC-8AC4-C4D3052172B2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graphicEl>
                                              <a:dgm id="{8B4B068C-2B1B-4EA2-97C5-A7FC8ED20DC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graphicEl>
                                              <a:dgm id="{CD715DB0-B97E-4A75-99BE-B968E107F4E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graphicEl>
                                              <a:dgm id="{894D5645-510E-4E6A-A04A-08C3ECCA36A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2">
                                            <p:graphicEl>
                                              <a:dgm id="{F21EDC00-4FA5-4AFA-BD90-071CA8CFCAA9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graphicEl>
                                              <a:dgm id="{1EC69987-F1DC-47F2-9D96-1783B5434B9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graphicEl>
                                              <a:dgm id="{3EDC7612-3DDC-4F57-981C-CAB22C979AF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graphicEl>
                                              <a:dgm id="{9AF05E4F-230B-470B-9015-8B1CD1D0C346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">
                                            <p:graphicEl>
                                              <a:dgm id="{C1EC8FE7-B86A-4318-B02A-1AB222A5213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7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pic>
        <p:nvPicPr>
          <p:cNvPr id="10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13" name="Marcador de conteni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15655" y="3111690"/>
            <a:ext cx="4088642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6000" dirty="0" smtClean="0"/>
              <a:t>Navegación mixta </a:t>
            </a:r>
            <a:endParaRPr lang="es-EC" sz="6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792872" y="1801504"/>
            <a:ext cx="2456597" cy="144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011236" y="2223594"/>
            <a:ext cx="2756848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dirty="0" smtClean="0"/>
              <a:t>Navegación a vela </a:t>
            </a:r>
            <a:endParaRPr lang="es-EC" sz="4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011236" y="4529586"/>
            <a:ext cx="2756848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dirty="0" smtClean="0"/>
              <a:t>Navegación a máquina</a:t>
            </a:r>
            <a:endParaRPr lang="es-EC" sz="4000" dirty="0"/>
          </a:p>
        </p:txBody>
      </p:sp>
      <p:sp>
        <p:nvSpPr>
          <p:cNvPr id="19" name="Más 18"/>
          <p:cNvSpPr/>
          <p:nvPr/>
        </p:nvSpPr>
        <p:spPr>
          <a:xfrm>
            <a:off x="8932460" y="3570892"/>
            <a:ext cx="914400" cy="914400"/>
          </a:xfrm>
          <a:prstGeom prst="mathPlus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Igual que 19"/>
          <p:cNvSpPr/>
          <p:nvPr/>
        </p:nvSpPr>
        <p:spPr>
          <a:xfrm>
            <a:off x="6679333" y="3547033"/>
            <a:ext cx="1113539" cy="891240"/>
          </a:xfrm>
          <a:prstGeom prst="mathEqual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8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77" y="1837506"/>
            <a:ext cx="7804841" cy="303118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CuadroTexto 10"/>
          <p:cNvSpPr txBox="1"/>
          <p:nvPr/>
        </p:nvSpPr>
        <p:spPr>
          <a:xfrm>
            <a:off x="2629875" y="5015506"/>
            <a:ext cx="3993622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Navegación a vela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8652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772C-6ED2-40C1-A9EF-2640E8C20989}" type="slidenum">
              <a:rPr lang="es-EC" smtClean="0"/>
              <a:t>9</a:t>
            </a:fld>
            <a:endParaRPr lang="es-EC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l="6183" t="10728" r="82835" b="18830"/>
          <a:stretch/>
        </p:blipFill>
        <p:spPr>
          <a:xfrm>
            <a:off x="0" y="0"/>
            <a:ext cx="18931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3195" y="0"/>
            <a:ext cx="1029880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400" dirty="0" smtClean="0"/>
              <a:t>BASE TEÓRICA </a:t>
            </a:r>
            <a:endParaRPr lang="es-EC" sz="4400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44" y="1658563"/>
            <a:ext cx="5570971" cy="435133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CuadroTexto 8"/>
          <p:cNvSpPr txBox="1"/>
          <p:nvPr/>
        </p:nvSpPr>
        <p:spPr>
          <a:xfrm>
            <a:off x="2665448" y="5092362"/>
            <a:ext cx="3993622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Navegación a máquina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0675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TC104033923[[fn=Profundidad]]</Template>
  <TotalTime>2889</TotalTime>
  <Words>704</Words>
  <Application>Microsoft Office PowerPoint</Application>
  <PresentationFormat>Panorámica</PresentationFormat>
  <Paragraphs>179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Profundidad</vt:lpstr>
      <vt:lpstr>Tema de Office</vt:lpstr>
      <vt:lpstr>   DEPARTAMENTO DE SEGURIDAD Y DEFENSA  CARRERA LICENCIATURA EN CIENCIAS NAVALES  EL SISTEMA DE PROPULSIÓN DEL BUQUE ESCUELA GUAYAS Y SU EMPLEO EN LA RUTA CÁDIZ- LA CORUÑA. PROPUESTA DE OPTIMIZACIÓN DE LOS PROCESOS EN  LA NAVEGACIÓN MIXTA   AUTOR DAVID IVÁN GUALLE ÁLVAREZ  TUTOR TNNV-SU JORGE TORRES OLMEDO  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Gualle</dc:creator>
  <cp:lastModifiedBy>Gualle</cp:lastModifiedBy>
  <cp:revision>37</cp:revision>
  <dcterms:created xsi:type="dcterms:W3CDTF">2013-12-06T21:49:53Z</dcterms:created>
  <dcterms:modified xsi:type="dcterms:W3CDTF">2013-12-08T21:59:24Z</dcterms:modified>
</cp:coreProperties>
</file>