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4" r:id="rId2"/>
  </p:sldMasterIdLst>
  <p:notesMasterIdLst>
    <p:notesMasterId r:id="rId26"/>
  </p:notesMasterIdLst>
  <p:handoutMasterIdLst>
    <p:handoutMasterId r:id="rId27"/>
  </p:handoutMasterIdLst>
  <p:sldIdLst>
    <p:sldId id="256" r:id="rId3"/>
    <p:sldId id="258" r:id="rId4"/>
    <p:sldId id="257" r:id="rId5"/>
    <p:sldId id="286" r:id="rId6"/>
    <p:sldId id="287" r:id="rId7"/>
    <p:sldId id="267" r:id="rId8"/>
    <p:sldId id="266" r:id="rId9"/>
    <p:sldId id="268" r:id="rId10"/>
    <p:sldId id="269" r:id="rId11"/>
    <p:sldId id="270" r:id="rId12"/>
    <p:sldId id="261" r:id="rId13"/>
    <p:sldId id="271" r:id="rId14"/>
    <p:sldId id="275" r:id="rId15"/>
    <p:sldId id="277" r:id="rId16"/>
    <p:sldId id="276" r:id="rId17"/>
    <p:sldId id="278" r:id="rId18"/>
    <p:sldId id="279" r:id="rId19"/>
    <p:sldId id="285" r:id="rId20"/>
    <p:sldId id="281" r:id="rId21"/>
    <p:sldId id="280" r:id="rId22"/>
    <p:sldId id="282" r:id="rId23"/>
    <p:sldId id="283" r:id="rId24"/>
    <p:sldId id="284" r:id="rId25"/>
  </p:sldIdLst>
  <p:sldSz cx="9144000" cy="6858000" type="screen4x3"/>
  <p:notesSz cx="7102475" cy="8991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6699FF"/>
    <a:srgbClr val="9999FF"/>
    <a:srgbClr val="003399"/>
    <a:srgbClr val="336699"/>
    <a:srgbClr val="008080"/>
    <a:srgbClr val="FF0000"/>
    <a:srgbClr val="960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579" autoAdjust="0"/>
  </p:normalViewPr>
  <p:slideViewPr>
    <p:cSldViewPr>
      <p:cViewPr varScale="1">
        <p:scale>
          <a:sx n="71" d="100"/>
          <a:sy n="71" d="100"/>
        </p:scale>
        <p:origin x="-13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0B39F-4D9C-4A57-90C2-1EC8A368F41A}" type="doc">
      <dgm:prSet loTypeId="urn:microsoft.com/office/officeart/2005/8/layout/funnel1" loCatId="relationship" qsTypeId="urn:microsoft.com/office/officeart/2005/8/quickstyle/3d1" qsCatId="3D" csTypeId="urn:microsoft.com/office/officeart/2005/8/colors/colorful1" csCatId="colorful" phldr="1"/>
      <dgm:spPr/>
      <dgm:t>
        <a:bodyPr/>
        <a:lstStyle/>
        <a:p>
          <a:endParaRPr lang="es-EC"/>
        </a:p>
      </dgm:t>
    </dgm:pt>
    <dgm:pt modelId="{41EB89F6-3AB2-4468-98E6-773ECD869CD4}">
      <dgm:prSet phldrT="[Texto]"/>
      <dgm:spPr/>
      <dgm:t>
        <a:bodyPr/>
        <a:lstStyle/>
        <a:p>
          <a:r>
            <a:rPr lang="es-EC" dirty="0" smtClean="0"/>
            <a:t>Identificar el lugar del problema</a:t>
          </a:r>
          <a:endParaRPr lang="es-EC" dirty="0"/>
        </a:p>
      </dgm:t>
    </dgm:pt>
    <dgm:pt modelId="{73DD282F-028E-4B17-9D47-476704208556}" type="parTrans" cxnId="{07A8EA34-842D-4A85-8730-9CF869215DEB}">
      <dgm:prSet/>
      <dgm:spPr/>
      <dgm:t>
        <a:bodyPr/>
        <a:lstStyle/>
        <a:p>
          <a:endParaRPr lang="es-EC"/>
        </a:p>
      </dgm:t>
    </dgm:pt>
    <dgm:pt modelId="{A5A11DE0-F8BD-4AB5-9210-AFDC1D1D5D6C}" type="sibTrans" cxnId="{07A8EA34-842D-4A85-8730-9CF869215DEB}">
      <dgm:prSet/>
      <dgm:spPr/>
      <dgm:t>
        <a:bodyPr/>
        <a:lstStyle/>
        <a:p>
          <a:endParaRPr lang="es-EC"/>
        </a:p>
      </dgm:t>
    </dgm:pt>
    <dgm:pt modelId="{79DF96A8-78AC-4765-844E-075014212E54}">
      <dgm:prSet phldrT="[Texto]"/>
      <dgm:spPr/>
      <dgm:t>
        <a:bodyPr/>
        <a:lstStyle/>
        <a:p>
          <a:r>
            <a:rPr lang="es-EC" dirty="0" smtClean="0"/>
            <a:t>Equipo de protección individual</a:t>
          </a:r>
          <a:endParaRPr lang="es-EC" dirty="0"/>
        </a:p>
      </dgm:t>
    </dgm:pt>
    <dgm:pt modelId="{413D72C5-3307-40B4-857F-8504F8E10080}" type="parTrans" cxnId="{9E5E87C2-D925-4C3C-9FB7-2478F0E9198D}">
      <dgm:prSet/>
      <dgm:spPr/>
      <dgm:t>
        <a:bodyPr/>
        <a:lstStyle/>
        <a:p>
          <a:endParaRPr lang="es-EC"/>
        </a:p>
      </dgm:t>
    </dgm:pt>
    <dgm:pt modelId="{307C6DB5-611B-44BF-A339-6DC42FD4ED24}" type="sibTrans" cxnId="{9E5E87C2-D925-4C3C-9FB7-2478F0E9198D}">
      <dgm:prSet/>
      <dgm:spPr/>
      <dgm:t>
        <a:bodyPr/>
        <a:lstStyle/>
        <a:p>
          <a:endParaRPr lang="es-EC"/>
        </a:p>
      </dgm:t>
    </dgm:pt>
    <dgm:pt modelId="{F78C29D9-F8CA-452E-983C-F2572F0A2E2E}">
      <dgm:prSet phldrT="[Texto]"/>
      <dgm:spPr/>
      <dgm:t>
        <a:bodyPr/>
        <a:lstStyle/>
        <a:p>
          <a:r>
            <a:rPr lang="es-EC" dirty="0" smtClean="0"/>
            <a:t>DESARROLLAR UN MANUAL DE SEGURIDAD</a:t>
          </a:r>
          <a:endParaRPr lang="es-EC" dirty="0"/>
        </a:p>
      </dgm:t>
    </dgm:pt>
    <dgm:pt modelId="{E3F2A4B7-9DA0-44C1-8E9F-BAFBB30FAEA7}" type="parTrans" cxnId="{6EC6CB1C-99E9-42D8-ACDF-6EA1F8210C74}">
      <dgm:prSet/>
      <dgm:spPr/>
      <dgm:t>
        <a:bodyPr/>
        <a:lstStyle/>
        <a:p>
          <a:endParaRPr lang="es-EC"/>
        </a:p>
      </dgm:t>
    </dgm:pt>
    <dgm:pt modelId="{18CF1B18-8671-4DE7-BAFA-6203B015B562}" type="sibTrans" cxnId="{6EC6CB1C-99E9-42D8-ACDF-6EA1F8210C74}">
      <dgm:prSet/>
      <dgm:spPr/>
      <dgm:t>
        <a:bodyPr/>
        <a:lstStyle/>
        <a:p>
          <a:endParaRPr lang="es-EC"/>
        </a:p>
      </dgm:t>
    </dgm:pt>
    <dgm:pt modelId="{E1F976B4-08C2-4444-B728-B43737D8E005}">
      <dgm:prSet phldrT="[Texto]"/>
      <dgm:spPr/>
      <dgm:t>
        <a:bodyPr/>
        <a:lstStyle/>
        <a:p>
          <a:r>
            <a:rPr lang="es-EC" b="1" cap="none" spc="0" dirty="0" smtClean="0">
              <a:ln w="50800"/>
              <a:effectLst/>
            </a:rPr>
            <a:t>Desempeño del personal, procedimientos de seguridad</a:t>
          </a:r>
          <a:endParaRPr lang="es-EC" b="1" cap="none" spc="0" dirty="0">
            <a:ln w="50800"/>
            <a:effectLst/>
          </a:endParaRPr>
        </a:p>
      </dgm:t>
    </dgm:pt>
    <dgm:pt modelId="{1B96DB3A-CDA8-4EE4-8564-355DAE017C39}" type="parTrans" cxnId="{D8ACE9B5-DD5C-49FA-A7CE-0B582640DB7B}">
      <dgm:prSet/>
      <dgm:spPr/>
      <dgm:t>
        <a:bodyPr/>
        <a:lstStyle/>
        <a:p>
          <a:endParaRPr lang="es-EC"/>
        </a:p>
      </dgm:t>
    </dgm:pt>
    <dgm:pt modelId="{BC906069-D6CA-4FE8-9C5F-043109EABC0C}" type="sibTrans" cxnId="{D8ACE9B5-DD5C-49FA-A7CE-0B582640DB7B}">
      <dgm:prSet/>
      <dgm:spPr/>
      <dgm:t>
        <a:bodyPr/>
        <a:lstStyle/>
        <a:p>
          <a:endParaRPr lang="es-EC"/>
        </a:p>
      </dgm:t>
    </dgm:pt>
    <dgm:pt modelId="{EB1EC3C0-A6DA-4565-BD58-281D14316E28}" type="pres">
      <dgm:prSet presAssocID="{A920B39F-4D9C-4A57-90C2-1EC8A368F41A}" presName="Name0" presStyleCnt="0">
        <dgm:presLayoutVars>
          <dgm:chMax val="4"/>
          <dgm:resizeHandles val="exact"/>
        </dgm:presLayoutVars>
      </dgm:prSet>
      <dgm:spPr/>
      <dgm:t>
        <a:bodyPr/>
        <a:lstStyle/>
        <a:p>
          <a:endParaRPr lang="es-EC"/>
        </a:p>
      </dgm:t>
    </dgm:pt>
    <dgm:pt modelId="{DC588026-0412-46A3-A349-459EA301EBD4}" type="pres">
      <dgm:prSet presAssocID="{A920B39F-4D9C-4A57-90C2-1EC8A368F41A}" presName="ellipse" presStyleLbl="trBgShp" presStyleIdx="0" presStyleCnt="1"/>
      <dgm:spPr/>
      <dgm:t>
        <a:bodyPr/>
        <a:lstStyle/>
        <a:p>
          <a:endParaRPr lang="es-EC"/>
        </a:p>
      </dgm:t>
    </dgm:pt>
    <dgm:pt modelId="{15D124F4-AB7C-47AB-B3CA-887B901263C8}" type="pres">
      <dgm:prSet presAssocID="{A920B39F-4D9C-4A57-90C2-1EC8A368F41A}" presName="arrow1" presStyleLbl="fgShp" presStyleIdx="0" presStyleCnt="1"/>
      <dgm:spPr/>
      <dgm:t>
        <a:bodyPr/>
        <a:lstStyle/>
        <a:p>
          <a:endParaRPr lang="es-EC"/>
        </a:p>
      </dgm:t>
    </dgm:pt>
    <dgm:pt modelId="{02F61083-977E-4612-9091-EB6871332284}" type="pres">
      <dgm:prSet presAssocID="{A920B39F-4D9C-4A57-90C2-1EC8A368F41A}" presName="rectangle" presStyleLbl="revTx" presStyleIdx="0" presStyleCnt="1">
        <dgm:presLayoutVars>
          <dgm:bulletEnabled val="1"/>
        </dgm:presLayoutVars>
      </dgm:prSet>
      <dgm:spPr/>
      <dgm:t>
        <a:bodyPr/>
        <a:lstStyle/>
        <a:p>
          <a:endParaRPr lang="es-EC"/>
        </a:p>
      </dgm:t>
    </dgm:pt>
    <dgm:pt modelId="{4BA42300-948F-4414-9279-3DCBF45CDA85}" type="pres">
      <dgm:prSet presAssocID="{79DF96A8-78AC-4765-844E-075014212E54}" presName="item1" presStyleLbl="node1" presStyleIdx="0" presStyleCnt="3" custScaleX="133816" custScaleY="131131">
        <dgm:presLayoutVars>
          <dgm:bulletEnabled val="1"/>
        </dgm:presLayoutVars>
      </dgm:prSet>
      <dgm:spPr/>
      <dgm:t>
        <a:bodyPr/>
        <a:lstStyle/>
        <a:p>
          <a:endParaRPr lang="es-EC"/>
        </a:p>
      </dgm:t>
    </dgm:pt>
    <dgm:pt modelId="{13AA1589-9034-403E-9F39-3EE1B0E4D6DF}" type="pres">
      <dgm:prSet presAssocID="{E1F976B4-08C2-4444-B728-B43737D8E005}" presName="item2" presStyleLbl="node1" presStyleIdx="1" presStyleCnt="3">
        <dgm:presLayoutVars>
          <dgm:bulletEnabled val="1"/>
        </dgm:presLayoutVars>
      </dgm:prSet>
      <dgm:spPr/>
      <dgm:t>
        <a:bodyPr/>
        <a:lstStyle/>
        <a:p>
          <a:endParaRPr lang="es-EC"/>
        </a:p>
      </dgm:t>
    </dgm:pt>
    <dgm:pt modelId="{B6D3EEEF-0B83-4B69-95FD-B6C73D9EF0F7}" type="pres">
      <dgm:prSet presAssocID="{F78C29D9-F8CA-452E-983C-F2572F0A2E2E}" presName="item3" presStyleLbl="node1" presStyleIdx="2" presStyleCnt="3">
        <dgm:presLayoutVars>
          <dgm:bulletEnabled val="1"/>
        </dgm:presLayoutVars>
      </dgm:prSet>
      <dgm:spPr/>
      <dgm:t>
        <a:bodyPr/>
        <a:lstStyle/>
        <a:p>
          <a:endParaRPr lang="es-EC"/>
        </a:p>
      </dgm:t>
    </dgm:pt>
    <dgm:pt modelId="{868D63FE-89CA-4BE7-AA5F-D2A48F61AE81}" type="pres">
      <dgm:prSet presAssocID="{A920B39F-4D9C-4A57-90C2-1EC8A368F41A}" presName="funnel" presStyleLbl="trAlignAcc1" presStyleIdx="0" presStyleCnt="1" custLinFactNeighborX="-41"/>
      <dgm:spPr/>
      <dgm:t>
        <a:bodyPr/>
        <a:lstStyle/>
        <a:p>
          <a:endParaRPr lang="es-EC"/>
        </a:p>
      </dgm:t>
    </dgm:pt>
  </dgm:ptLst>
  <dgm:cxnLst>
    <dgm:cxn modelId="{07A8EA34-842D-4A85-8730-9CF869215DEB}" srcId="{A920B39F-4D9C-4A57-90C2-1EC8A368F41A}" destId="{41EB89F6-3AB2-4468-98E6-773ECD869CD4}" srcOrd="0" destOrd="0" parTransId="{73DD282F-028E-4B17-9D47-476704208556}" sibTransId="{A5A11DE0-F8BD-4AB5-9210-AFDC1D1D5D6C}"/>
    <dgm:cxn modelId="{8A865471-7FF6-440C-B95F-B174B65FE703}" type="presOf" srcId="{79DF96A8-78AC-4765-844E-075014212E54}" destId="{13AA1589-9034-403E-9F39-3EE1B0E4D6DF}" srcOrd="0" destOrd="0" presId="urn:microsoft.com/office/officeart/2005/8/layout/funnel1"/>
    <dgm:cxn modelId="{2748503D-DDDA-453C-A3C0-462742EB2297}" type="presOf" srcId="{41EB89F6-3AB2-4468-98E6-773ECD869CD4}" destId="{B6D3EEEF-0B83-4B69-95FD-B6C73D9EF0F7}" srcOrd="0" destOrd="0" presId="urn:microsoft.com/office/officeart/2005/8/layout/funnel1"/>
    <dgm:cxn modelId="{B299D300-C8B1-4DE0-B93A-FE7FAB174B71}" type="presOf" srcId="{E1F976B4-08C2-4444-B728-B43737D8E005}" destId="{4BA42300-948F-4414-9279-3DCBF45CDA85}" srcOrd="0" destOrd="0" presId="urn:microsoft.com/office/officeart/2005/8/layout/funnel1"/>
    <dgm:cxn modelId="{D8ACE9B5-DD5C-49FA-A7CE-0B582640DB7B}" srcId="{A920B39F-4D9C-4A57-90C2-1EC8A368F41A}" destId="{E1F976B4-08C2-4444-B728-B43737D8E005}" srcOrd="2" destOrd="0" parTransId="{1B96DB3A-CDA8-4EE4-8564-355DAE017C39}" sibTransId="{BC906069-D6CA-4FE8-9C5F-043109EABC0C}"/>
    <dgm:cxn modelId="{9E5E87C2-D925-4C3C-9FB7-2478F0E9198D}" srcId="{A920B39F-4D9C-4A57-90C2-1EC8A368F41A}" destId="{79DF96A8-78AC-4765-844E-075014212E54}" srcOrd="1" destOrd="0" parTransId="{413D72C5-3307-40B4-857F-8504F8E10080}" sibTransId="{307C6DB5-611B-44BF-A339-6DC42FD4ED24}"/>
    <dgm:cxn modelId="{B8184FF5-32FD-4EBC-A6AF-B8818F51E7F4}" type="presOf" srcId="{A920B39F-4D9C-4A57-90C2-1EC8A368F41A}" destId="{EB1EC3C0-A6DA-4565-BD58-281D14316E28}" srcOrd="0" destOrd="0" presId="urn:microsoft.com/office/officeart/2005/8/layout/funnel1"/>
    <dgm:cxn modelId="{6EC6CB1C-99E9-42D8-ACDF-6EA1F8210C74}" srcId="{A920B39F-4D9C-4A57-90C2-1EC8A368F41A}" destId="{F78C29D9-F8CA-452E-983C-F2572F0A2E2E}" srcOrd="3" destOrd="0" parTransId="{E3F2A4B7-9DA0-44C1-8E9F-BAFBB30FAEA7}" sibTransId="{18CF1B18-8671-4DE7-BAFA-6203B015B562}"/>
    <dgm:cxn modelId="{46B79F0A-D7B9-41C0-87B9-F0636E760F7B}" type="presOf" srcId="{F78C29D9-F8CA-452E-983C-F2572F0A2E2E}" destId="{02F61083-977E-4612-9091-EB6871332284}" srcOrd="0" destOrd="0" presId="urn:microsoft.com/office/officeart/2005/8/layout/funnel1"/>
    <dgm:cxn modelId="{4A0F2779-3248-4418-8A27-5E83A292801A}" type="presParOf" srcId="{EB1EC3C0-A6DA-4565-BD58-281D14316E28}" destId="{DC588026-0412-46A3-A349-459EA301EBD4}" srcOrd="0" destOrd="0" presId="urn:microsoft.com/office/officeart/2005/8/layout/funnel1"/>
    <dgm:cxn modelId="{D2355688-E178-4802-8934-EFE2B6C9AE3E}" type="presParOf" srcId="{EB1EC3C0-A6DA-4565-BD58-281D14316E28}" destId="{15D124F4-AB7C-47AB-B3CA-887B901263C8}" srcOrd="1" destOrd="0" presId="urn:microsoft.com/office/officeart/2005/8/layout/funnel1"/>
    <dgm:cxn modelId="{4F8AF4F0-0594-4FAB-A26C-B0E0AC5577A7}" type="presParOf" srcId="{EB1EC3C0-A6DA-4565-BD58-281D14316E28}" destId="{02F61083-977E-4612-9091-EB6871332284}" srcOrd="2" destOrd="0" presId="urn:microsoft.com/office/officeart/2005/8/layout/funnel1"/>
    <dgm:cxn modelId="{6D380B6A-B624-48C1-A1C5-54620403CE46}" type="presParOf" srcId="{EB1EC3C0-A6DA-4565-BD58-281D14316E28}" destId="{4BA42300-948F-4414-9279-3DCBF45CDA85}" srcOrd="3" destOrd="0" presId="urn:microsoft.com/office/officeart/2005/8/layout/funnel1"/>
    <dgm:cxn modelId="{D77289C2-E186-4391-BC54-7849F179DF57}" type="presParOf" srcId="{EB1EC3C0-A6DA-4565-BD58-281D14316E28}" destId="{13AA1589-9034-403E-9F39-3EE1B0E4D6DF}" srcOrd="4" destOrd="0" presId="urn:microsoft.com/office/officeart/2005/8/layout/funnel1"/>
    <dgm:cxn modelId="{42F4908C-0A4A-43B8-A3B2-12E6B23B44E5}" type="presParOf" srcId="{EB1EC3C0-A6DA-4565-BD58-281D14316E28}" destId="{B6D3EEEF-0B83-4B69-95FD-B6C73D9EF0F7}" srcOrd="5" destOrd="0" presId="urn:microsoft.com/office/officeart/2005/8/layout/funnel1"/>
    <dgm:cxn modelId="{6A08C6B8-22C3-49B9-BB08-60A89FEC3D18}" type="presParOf" srcId="{EB1EC3C0-A6DA-4565-BD58-281D14316E28}" destId="{868D63FE-89CA-4BE7-AA5F-D2A48F61AE8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E220F-6DB8-4691-B1A2-F8858290C1C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E8571D9D-8935-478A-AAD6-2BC9DF3C56C1}">
      <dgm:prSet phldrT="[Texto]" custT="1"/>
      <dgm:spPr/>
      <dgm:t>
        <a:bodyPr/>
        <a:lstStyle/>
        <a:p>
          <a:pPr algn="just"/>
          <a:r>
            <a:rPr lang="es-EC" sz="2400" dirty="0" smtClean="0"/>
            <a:t>Las condiciones inseguras observadas en los maniobras sobre cubierta </a:t>
          </a:r>
          <a:endParaRPr lang="es-EC" sz="2400" dirty="0"/>
        </a:p>
      </dgm:t>
    </dgm:pt>
    <dgm:pt modelId="{3BADE526-7665-468F-B29C-E119EE72D267}" type="parTrans" cxnId="{CA3A98B2-750F-479D-943E-D22C7E631525}">
      <dgm:prSet/>
      <dgm:spPr/>
      <dgm:t>
        <a:bodyPr/>
        <a:lstStyle/>
        <a:p>
          <a:endParaRPr lang="es-EC"/>
        </a:p>
      </dgm:t>
    </dgm:pt>
    <dgm:pt modelId="{64B26E4A-0290-4B32-91CD-C0C3C74D16C2}" type="sibTrans" cxnId="{CA3A98B2-750F-479D-943E-D22C7E631525}">
      <dgm:prSet/>
      <dgm:spPr/>
      <dgm:t>
        <a:bodyPr/>
        <a:lstStyle/>
        <a:p>
          <a:endParaRPr lang="es-EC"/>
        </a:p>
      </dgm:t>
    </dgm:pt>
    <dgm:pt modelId="{37B94C1A-232B-4D14-B7AA-BEF74856B66B}">
      <dgm:prSet phldrT="[Texto]" custT="1"/>
      <dgm:spPr/>
      <dgm:t>
        <a:bodyPr/>
        <a:lstStyle/>
        <a:p>
          <a:pPr algn="just"/>
          <a:r>
            <a:rPr lang="es-EC" sz="2400" dirty="0" smtClean="0"/>
            <a:t>Obtener un desempeño eficiente y seguro durante las maniobras que se realizan</a:t>
          </a:r>
          <a:endParaRPr lang="es-EC" sz="2400" dirty="0"/>
        </a:p>
      </dgm:t>
    </dgm:pt>
    <dgm:pt modelId="{37EEF4CF-E07C-423A-A7C1-587A8A9AC14D}" type="parTrans" cxnId="{5ED7D3E8-0737-4C78-86D9-3059BA9636F8}">
      <dgm:prSet/>
      <dgm:spPr/>
      <dgm:t>
        <a:bodyPr/>
        <a:lstStyle/>
        <a:p>
          <a:endParaRPr lang="es-EC"/>
        </a:p>
      </dgm:t>
    </dgm:pt>
    <dgm:pt modelId="{E8AF6EF9-5ED0-48B5-8B41-E37706A6D664}" type="sibTrans" cxnId="{5ED7D3E8-0737-4C78-86D9-3059BA9636F8}">
      <dgm:prSet/>
      <dgm:spPr/>
      <dgm:t>
        <a:bodyPr/>
        <a:lstStyle/>
        <a:p>
          <a:endParaRPr lang="es-EC"/>
        </a:p>
      </dgm:t>
    </dgm:pt>
    <dgm:pt modelId="{CB429F58-0172-4F6E-BD0C-5B7B28AB99C2}">
      <dgm:prSet phldrT="[Texto]" custT="1"/>
      <dgm:spPr/>
      <dgm:t>
        <a:bodyPr/>
        <a:lstStyle/>
        <a:p>
          <a:pPr algn="just"/>
          <a:r>
            <a:rPr lang="es-EC" sz="2400" dirty="0" smtClean="0"/>
            <a:t>Instruir al personal sobre las acciones que deben tomar en cuenta para trabajar con seguridad y la importancia de seguirlos</a:t>
          </a:r>
          <a:endParaRPr lang="es-EC" sz="2400" dirty="0"/>
        </a:p>
      </dgm:t>
    </dgm:pt>
    <dgm:pt modelId="{6DA1BABB-3DFC-427E-B56A-AC451D5D1240}" type="parTrans" cxnId="{51ED23C6-BA58-4DD1-BE1F-397C265AE287}">
      <dgm:prSet/>
      <dgm:spPr/>
      <dgm:t>
        <a:bodyPr/>
        <a:lstStyle/>
        <a:p>
          <a:endParaRPr lang="es-EC"/>
        </a:p>
      </dgm:t>
    </dgm:pt>
    <dgm:pt modelId="{C5538F36-241D-4DD5-BBA7-89EF3833A619}" type="sibTrans" cxnId="{51ED23C6-BA58-4DD1-BE1F-397C265AE287}">
      <dgm:prSet/>
      <dgm:spPr/>
      <dgm:t>
        <a:bodyPr/>
        <a:lstStyle/>
        <a:p>
          <a:endParaRPr lang="es-EC"/>
        </a:p>
      </dgm:t>
    </dgm:pt>
    <dgm:pt modelId="{10D7A977-FC36-4E0C-9832-AA144B4BCF56}">
      <dgm:prSet phldrT="[Texto]" custT="1"/>
      <dgm:spPr/>
      <dgm:t>
        <a:bodyPr/>
        <a:lstStyle/>
        <a:p>
          <a:pPr algn="just"/>
          <a:r>
            <a:rPr lang="es-EC" sz="2400" dirty="0" smtClean="0"/>
            <a:t>Equipo de protección actualmente usado es obsoleto</a:t>
          </a:r>
          <a:endParaRPr lang="es-EC" sz="2400" dirty="0"/>
        </a:p>
      </dgm:t>
    </dgm:pt>
    <dgm:pt modelId="{64E155FD-5EAF-468F-A109-43103334E5D6}" type="parTrans" cxnId="{49BDABE8-286F-49D2-BE11-EF8F496F02C5}">
      <dgm:prSet/>
      <dgm:spPr/>
      <dgm:t>
        <a:bodyPr/>
        <a:lstStyle/>
        <a:p>
          <a:endParaRPr lang="es-EC"/>
        </a:p>
      </dgm:t>
    </dgm:pt>
    <dgm:pt modelId="{46080837-1FB6-415E-9E6B-D1AAB9F624B2}" type="sibTrans" cxnId="{49BDABE8-286F-49D2-BE11-EF8F496F02C5}">
      <dgm:prSet/>
      <dgm:spPr/>
      <dgm:t>
        <a:bodyPr/>
        <a:lstStyle/>
        <a:p>
          <a:endParaRPr lang="es-EC"/>
        </a:p>
      </dgm:t>
    </dgm:pt>
    <dgm:pt modelId="{98C52DB1-9FD8-4F32-B17E-A4168F7856E7}" type="pres">
      <dgm:prSet presAssocID="{0AFE220F-6DB8-4691-B1A2-F8858290C1C9}" presName="linear" presStyleCnt="0">
        <dgm:presLayoutVars>
          <dgm:dir/>
          <dgm:animLvl val="lvl"/>
          <dgm:resizeHandles val="exact"/>
        </dgm:presLayoutVars>
      </dgm:prSet>
      <dgm:spPr/>
      <dgm:t>
        <a:bodyPr/>
        <a:lstStyle/>
        <a:p>
          <a:endParaRPr lang="es-EC"/>
        </a:p>
      </dgm:t>
    </dgm:pt>
    <dgm:pt modelId="{6DAE10F4-84DE-40C3-BE90-9A5F1E2E7D8C}" type="pres">
      <dgm:prSet presAssocID="{E8571D9D-8935-478A-AAD6-2BC9DF3C56C1}" presName="parentLin" presStyleCnt="0"/>
      <dgm:spPr/>
    </dgm:pt>
    <dgm:pt modelId="{78EDA61D-A1AA-4921-8F93-04EB18CE8D35}" type="pres">
      <dgm:prSet presAssocID="{E8571D9D-8935-478A-AAD6-2BC9DF3C56C1}" presName="parentLeftMargin" presStyleLbl="node1" presStyleIdx="0" presStyleCnt="4"/>
      <dgm:spPr/>
      <dgm:t>
        <a:bodyPr/>
        <a:lstStyle/>
        <a:p>
          <a:endParaRPr lang="es-EC"/>
        </a:p>
      </dgm:t>
    </dgm:pt>
    <dgm:pt modelId="{6DB9CF15-2295-4E95-9B71-553DF4EFA67B}" type="pres">
      <dgm:prSet presAssocID="{E8571D9D-8935-478A-AAD6-2BC9DF3C56C1}" presName="parentText" presStyleLbl="node1" presStyleIdx="0" presStyleCnt="4">
        <dgm:presLayoutVars>
          <dgm:chMax val="0"/>
          <dgm:bulletEnabled val="1"/>
        </dgm:presLayoutVars>
      </dgm:prSet>
      <dgm:spPr/>
      <dgm:t>
        <a:bodyPr/>
        <a:lstStyle/>
        <a:p>
          <a:endParaRPr lang="es-EC"/>
        </a:p>
      </dgm:t>
    </dgm:pt>
    <dgm:pt modelId="{DA496D3B-85AC-4D73-BD7C-BD02A89D1B1C}" type="pres">
      <dgm:prSet presAssocID="{E8571D9D-8935-478A-AAD6-2BC9DF3C56C1}" presName="negativeSpace" presStyleCnt="0"/>
      <dgm:spPr/>
    </dgm:pt>
    <dgm:pt modelId="{113268F8-F2C1-4F8A-9C9A-8EBBA16D845D}" type="pres">
      <dgm:prSet presAssocID="{E8571D9D-8935-478A-AAD6-2BC9DF3C56C1}" presName="childText" presStyleLbl="conFgAcc1" presStyleIdx="0" presStyleCnt="4">
        <dgm:presLayoutVars>
          <dgm:bulletEnabled val="1"/>
        </dgm:presLayoutVars>
      </dgm:prSet>
      <dgm:spPr/>
    </dgm:pt>
    <dgm:pt modelId="{8460D846-04D6-4084-9B48-8D87132D3E8C}" type="pres">
      <dgm:prSet presAssocID="{64B26E4A-0290-4B32-91CD-C0C3C74D16C2}" presName="spaceBetweenRectangles" presStyleCnt="0"/>
      <dgm:spPr/>
    </dgm:pt>
    <dgm:pt modelId="{6701EE9F-23B6-45BB-8FDB-A0C40545782F}" type="pres">
      <dgm:prSet presAssocID="{37B94C1A-232B-4D14-B7AA-BEF74856B66B}" presName="parentLin" presStyleCnt="0"/>
      <dgm:spPr/>
    </dgm:pt>
    <dgm:pt modelId="{996FA4FB-CC30-46F2-84DF-6106409C4405}" type="pres">
      <dgm:prSet presAssocID="{37B94C1A-232B-4D14-B7AA-BEF74856B66B}" presName="parentLeftMargin" presStyleLbl="node1" presStyleIdx="0" presStyleCnt="4"/>
      <dgm:spPr/>
      <dgm:t>
        <a:bodyPr/>
        <a:lstStyle/>
        <a:p>
          <a:endParaRPr lang="es-EC"/>
        </a:p>
      </dgm:t>
    </dgm:pt>
    <dgm:pt modelId="{8FA9282C-6318-4694-A1F9-E5FA4D185C12}" type="pres">
      <dgm:prSet presAssocID="{37B94C1A-232B-4D14-B7AA-BEF74856B66B}" presName="parentText" presStyleLbl="node1" presStyleIdx="1" presStyleCnt="4">
        <dgm:presLayoutVars>
          <dgm:chMax val="0"/>
          <dgm:bulletEnabled val="1"/>
        </dgm:presLayoutVars>
      </dgm:prSet>
      <dgm:spPr/>
      <dgm:t>
        <a:bodyPr/>
        <a:lstStyle/>
        <a:p>
          <a:endParaRPr lang="es-EC"/>
        </a:p>
      </dgm:t>
    </dgm:pt>
    <dgm:pt modelId="{EACE30C2-02E2-46DE-866B-ACFC392A2919}" type="pres">
      <dgm:prSet presAssocID="{37B94C1A-232B-4D14-B7AA-BEF74856B66B}" presName="negativeSpace" presStyleCnt="0"/>
      <dgm:spPr/>
    </dgm:pt>
    <dgm:pt modelId="{FF6FB72E-980C-48E3-8BE7-BD3F99BFA829}" type="pres">
      <dgm:prSet presAssocID="{37B94C1A-232B-4D14-B7AA-BEF74856B66B}" presName="childText" presStyleLbl="conFgAcc1" presStyleIdx="1" presStyleCnt="4">
        <dgm:presLayoutVars>
          <dgm:bulletEnabled val="1"/>
        </dgm:presLayoutVars>
      </dgm:prSet>
      <dgm:spPr/>
    </dgm:pt>
    <dgm:pt modelId="{4E0ADF25-9278-467E-9949-5746641EB905}" type="pres">
      <dgm:prSet presAssocID="{E8AF6EF9-5ED0-48B5-8B41-E37706A6D664}" presName="spaceBetweenRectangles" presStyleCnt="0"/>
      <dgm:spPr/>
    </dgm:pt>
    <dgm:pt modelId="{66AF66FA-948E-4A8C-9FBD-E9F65FDC3810}" type="pres">
      <dgm:prSet presAssocID="{CB429F58-0172-4F6E-BD0C-5B7B28AB99C2}" presName="parentLin" presStyleCnt="0"/>
      <dgm:spPr/>
    </dgm:pt>
    <dgm:pt modelId="{CF8C28C6-F2E2-4986-8722-17EFF705A1F3}" type="pres">
      <dgm:prSet presAssocID="{CB429F58-0172-4F6E-BD0C-5B7B28AB99C2}" presName="parentLeftMargin" presStyleLbl="node1" presStyleIdx="1" presStyleCnt="4"/>
      <dgm:spPr/>
      <dgm:t>
        <a:bodyPr/>
        <a:lstStyle/>
        <a:p>
          <a:endParaRPr lang="es-EC"/>
        </a:p>
      </dgm:t>
    </dgm:pt>
    <dgm:pt modelId="{6E688B59-6E60-4272-AEFE-4F9B7E848142}" type="pres">
      <dgm:prSet presAssocID="{CB429F58-0172-4F6E-BD0C-5B7B28AB99C2}" presName="parentText" presStyleLbl="node1" presStyleIdx="2" presStyleCnt="4">
        <dgm:presLayoutVars>
          <dgm:chMax val="0"/>
          <dgm:bulletEnabled val="1"/>
        </dgm:presLayoutVars>
      </dgm:prSet>
      <dgm:spPr/>
      <dgm:t>
        <a:bodyPr/>
        <a:lstStyle/>
        <a:p>
          <a:endParaRPr lang="es-EC"/>
        </a:p>
      </dgm:t>
    </dgm:pt>
    <dgm:pt modelId="{F97786E3-9CFC-4965-9641-C6BB4526D3A9}" type="pres">
      <dgm:prSet presAssocID="{CB429F58-0172-4F6E-BD0C-5B7B28AB99C2}" presName="negativeSpace" presStyleCnt="0"/>
      <dgm:spPr/>
    </dgm:pt>
    <dgm:pt modelId="{7982C442-941F-4FC6-9672-03846F69AD63}" type="pres">
      <dgm:prSet presAssocID="{CB429F58-0172-4F6E-BD0C-5B7B28AB99C2}" presName="childText" presStyleLbl="conFgAcc1" presStyleIdx="2" presStyleCnt="4">
        <dgm:presLayoutVars>
          <dgm:bulletEnabled val="1"/>
        </dgm:presLayoutVars>
      </dgm:prSet>
      <dgm:spPr/>
    </dgm:pt>
    <dgm:pt modelId="{65571CB9-B6DA-4412-B689-15119618DC4A}" type="pres">
      <dgm:prSet presAssocID="{C5538F36-241D-4DD5-BBA7-89EF3833A619}" presName="spaceBetweenRectangles" presStyleCnt="0"/>
      <dgm:spPr/>
    </dgm:pt>
    <dgm:pt modelId="{73B9998A-1218-4E83-8F95-93D57EBB7BA9}" type="pres">
      <dgm:prSet presAssocID="{10D7A977-FC36-4E0C-9832-AA144B4BCF56}" presName="parentLin" presStyleCnt="0"/>
      <dgm:spPr/>
    </dgm:pt>
    <dgm:pt modelId="{C7707EA6-1694-48FF-9BFB-0FEBFCC865F7}" type="pres">
      <dgm:prSet presAssocID="{10D7A977-FC36-4E0C-9832-AA144B4BCF56}" presName="parentLeftMargin" presStyleLbl="node1" presStyleIdx="2" presStyleCnt="4"/>
      <dgm:spPr/>
      <dgm:t>
        <a:bodyPr/>
        <a:lstStyle/>
        <a:p>
          <a:endParaRPr lang="es-EC"/>
        </a:p>
      </dgm:t>
    </dgm:pt>
    <dgm:pt modelId="{8862D936-4B2C-4FE5-A91D-A9E82E531F90}" type="pres">
      <dgm:prSet presAssocID="{10D7A977-FC36-4E0C-9832-AA144B4BCF56}" presName="parentText" presStyleLbl="node1" presStyleIdx="3" presStyleCnt="4">
        <dgm:presLayoutVars>
          <dgm:chMax val="0"/>
          <dgm:bulletEnabled val="1"/>
        </dgm:presLayoutVars>
      </dgm:prSet>
      <dgm:spPr/>
      <dgm:t>
        <a:bodyPr/>
        <a:lstStyle/>
        <a:p>
          <a:endParaRPr lang="es-EC"/>
        </a:p>
      </dgm:t>
    </dgm:pt>
    <dgm:pt modelId="{C7F1D72D-9EEC-436F-800E-2DB285C2C5EC}" type="pres">
      <dgm:prSet presAssocID="{10D7A977-FC36-4E0C-9832-AA144B4BCF56}" presName="negativeSpace" presStyleCnt="0"/>
      <dgm:spPr/>
    </dgm:pt>
    <dgm:pt modelId="{1F0C60EC-225B-4D63-A7A9-DF842618D74F}" type="pres">
      <dgm:prSet presAssocID="{10D7A977-FC36-4E0C-9832-AA144B4BCF56}" presName="childText" presStyleLbl="conFgAcc1" presStyleIdx="3" presStyleCnt="4">
        <dgm:presLayoutVars>
          <dgm:bulletEnabled val="1"/>
        </dgm:presLayoutVars>
      </dgm:prSet>
      <dgm:spPr/>
    </dgm:pt>
  </dgm:ptLst>
  <dgm:cxnLst>
    <dgm:cxn modelId="{5ED7D3E8-0737-4C78-86D9-3059BA9636F8}" srcId="{0AFE220F-6DB8-4691-B1A2-F8858290C1C9}" destId="{37B94C1A-232B-4D14-B7AA-BEF74856B66B}" srcOrd="1" destOrd="0" parTransId="{37EEF4CF-E07C-423A-A7C1-587A8A9AC14D}" sibTransId="{E8AF6EF9-5ED0-48B5-8B41-E37706A6D664}"/>
    <dgm:cxn modelId="{E1D35EAA-8798-4774-A6DA-FC8E3E3568F9}" type="presOf" srcId="{E8571D9D-8935-478A-AAD6-2BC9DF3C56C1}" destId="{78EDA61D-A1AA-4921-8F93-04EB18CE8D35}" srcOrd="0" destOrd="0" presId="urn:microsoft.com/office/officeart/2005/8/layout/list1"/>
    <dgm:cxn modelId="{FD1ED56E-58D2-4F15-8709-83F26CFF262F}" type="presOf" srcId="{37B94C1A-232B-4D14-B7AA-BEF74856B66B}" destId="{996FA4FB-CC30-46F2-84DF-6106409C4405}" srcOrd="0" destOrd="0" presId="urn:microsoft.com/office/officeart/2005/8/layout/list1"/>
    <dgm:cxn modelId="{49BDABE8-286F-49D2-BE11-EF8F496F02C5}" srcId="{0AFE220F-6DB8-4691-B1A2-F8858290C1C9}" destId="{10D7A977-FC36-4E0C-9832-AA144B4BCF56}" srcOrd="3" destOrd="0" parTransId="{64E155FD-5EAF-468F-A109-43103334E5D6}" sibTransId="{46080837-1FB6-415E-9E6B-D1AAB9F624B2}"/>
    <dgm:cxn modelId="{BE4ABB9E-975D-4BFF-B31A-C31CAA696889}" type="presOf" srcId="{10D7A977-FC36-4E0C-9832-AA144B4BCF56}" destId="{C7707EA6-1694-48FF-9BFB-0FEBFCC865F7}" srcOrd="0" destOrd="0" presId="urn:microsoft.com/office/officeart/2005/8/layout/list1"/>
    <dgm:cxn modelId="{720A236C-A435-4CC1-9A8A-85612B8A6FB0}" type="presOf" srcId="{E8571D9D-8935-478A-AAD6-2BC9DF3C56C1}" destId="{6DB9CF15-2295-4E95-9B71-553DF4EFA67B}" srcOrd="1" destOrd="0" presId="urn:microsoft.com/office/officeart/2005/8/layout/list1"/>
    <dgm:cxn modelId="{CE70638B-F7FD-4FE1-A27C-8AAC6CBD5023}" type="presOf" srcId="{0AFE220F-6DB8-4691-B1A2-F8858290C1C9}" destId="{98C52DB1-9FD8-4F32-B17E-A4168F7856E7}" srcOrd="0" destOrd="0" presId="urn:microsoft.com/office/officeart/2005/8/layout/list1"/>
    <dgm:cxn modelId="{0834B377-9BAF-4B1E-8DC1-D47C7E045D5F}" type="presOf" srcId="{CB429F58-0172-4F6E-BD0C-5B7B28AB99C2}" destId="{CF8C28C6-F2E2-4986-8722-17EFF705A1F3}" srcOrd="0" destOrd="0" presId="urn:microsoft.com/office/officeart/2005/8/layout/list1"/>
    <dgm:cxn modelId="{C489E000-BA09-4BE3-854B-5B3FF2561EFC}" type="presOf" srcId="{10D7A977-FC36-4E0C-9832-AA144B4BCF56}" destId="{8862D936-4B2C-4FE5-A91D-A9E82E531F90}" srcOrd="1" destOrd="0" presId="urn:microsoft.com/office/officeart/2005/8/layout/list1"/>
    <dgm:cxn modelId="{FE625656-BF69-4602-910D-8B583DB6226C}" type="presOf" srcId="{CB429F58-0172-4F6E-BD0C-5B7B28AB99C2}" destId="{6E688B59-6E60-4272-AEFE-4F9B7E848142}" srcOrd="1" destOrd="0" presId="urn:microsoft.com/office/officeart/2005/8/layout/list1"/>
    <dgm:cxn modelId="{4F645331-3712-4912-A588-42C74FB07FDE}" type="presOf" srcId="{37B94C1A-232B-4D14-B7AA-BEF74856B66B}" destId="{8FA9282C-6318-4694-A1F9-E5FA4D185C12}" srcOrd="1" destOrd="0" presId="urn:microsoft.com/office/officeart/2005/8/layout/list1"/>
    <dgm:cxn modelId="{CA3A98B2-750F-479D-943E-D22C7E631525}" srcId="{0AFE220F-6DB8-4691-B1A2-F8858290C1C9}" destId="{E8571D9D-8935-478A-AAD6-2BC9DF3C56C1}" srcOrd="0" destOrd="0" parTransId="{3BADE526-7665-468F-B29C-E119EE72D267}" sibTransId="{64B26E4A-0290-4B32-91CD-C0C3C74D16C2}"/>
    <dgm:cxn modelId="{51ED23C6-BA58-4DD1-BE1F-397C265AE287}" srcId="{0AFE220F-6DB8-4691-B1A2-F8858290C1C9}" destId="{CB429F58-0172-4F6E-BD0C-5B7B28AB99C2}" srcOrd="2" destOrd="0" parTransId="{6DA1BABB-3DFC-427E-B56A-AC451D5D1240}" sibTransId="{C5538F36-241D-4DD5-BBA7-89EF3833A619}"/>
    <dgm:cxn modelId="{2C5E7D7C-8726-400F-AADB-B7CC89E12A79}" type="presParOf" srcId="{98C52DB1-9FD8-4F32-B17E-A4168F7856E7}" destId="{6DAE10F4-84DE-40C3-BE90-9A5F1E2E7D8C}" srcOrd="0" destOrd="0" presId="urn:microsoft.com/office/officeart/2005/8/layout/list1"/>
    <dgm:cxn modelId="{272C93F1-4432-49A2-B68D-6B347D4C0D79}" type="presParOf" srcId="{6DAE10F4-84DE-40C3-BE90-9A5F1E2E7D8C}" destId="{78EDA61D-A1AA-4921-8F93-04EB18CE8D35}" srcOrd="0" destOrd="0" presId="urn:microsoft.com/office/officeart/2005/8/layout/list1"/>
    <dgm:cxn modelId="{B7F4DD57-84F7-4352-94BC-EC6E0DAA71E1}" type="presParOf" srcId="{6DAE10F4-84DE-40C3-BE90-9A5F1E2E7D8C}" destId="{6DB9CF15-2295-4E95-9B71-553DF4EFA67B}" srcOrd="1" destOrd="0" presId="urn:microsoft.com/office/officeart/2005/8/layout/list1"/>
    <dgm:cxn modelId="{D21E03A2-3772-43BC-8469-C0FE5A4351F9}" type="presParOf" srcId="{98C52DB1-9FD8-4F32-B17E-A4168F7856E7}" destId="{DA496D3B-85AC-4D73-BD7C-BD02A89D1B1C}" srcOrd="1" destOrd="0" presId="urn:microsoft.com/office/officeart/2005/8/layout/list1"/>
    <dgm:cxn modelId="{6A1865A8-B3CA-451B-AFA0-6D8852611711}" type="presParOf" srcId="{98C52DB1-9FD8-4F32-B17E-A4168F7856E7}" destId="{113268F8-F2C1-4F8A-9C9A-8EBBA16D845D}" srcOrd="2" destOrd="0" presId="urn:microsoft.com/office/officeart/2005/8/layout/list1"/>
    <dgm:cxn modelId="{2DC2E8DA-0D73-4826-8217-9322146AA200}" type="presParOf" srcId="{98C52DB1-9FD8-4F32-B17E-A4168F7856E7}" destId="{8460D846-04D6-4084-9B48-8D87132D3E8C}" srcOrd="3" destOrd="0" presId="urn:microsoft.com/office/officeart/2005/8/layout/list1"/>
    <dgm:cxn modelId="{9C4B2FF7-B971-4C42-AF30-FA6BBFCCC6DD}" type="presParOf" srcId="{98C52DB1-9FD8-4F32-B17E-A4168F7856E7}" destId="{6701EE9F-23B6-45BB-8FDB-A0C40545782F}" srcOrd="4" destOrd="0" presId="urn:microsoft.com/office/officeart/2005/8/layout/list1"/>
    <dgm:cxn modelId="{BEA938ED-6352-47B3-81B5-E50D78F9CA4B}" type="presParOf" srcId="{6701EE9F-23B6-45BB-8FDB-A0C40545782F}" destId="{996FA4FB-CC30-46F2-84DF-6106409C4405}" srcOrd="0" destOrd="0" presId="urn:microsoft.com/office/officeart/2005/8/layout/list1"/>
    <dgm:cxn modelId="{71B4935E-470A-4B7B-A38B-E88FD766A755}" type="presParOf" srcId="{6701EE9F-23B6-45BB-8FDB-A0C40545782F}" destId="{8FA9282C-6318-4694-A1F9-E5FA4D185C12}" srcOrd="1" destOrd="0" presId="urn:microsoft.com/office/officeart/2005/8/layout/list1"/>
    <dgm:cxn modelId="{C91946B2-4AE7-4232-8770-75DFD2125A6E}" type="presParOf" srcId="{98C52DB1-9FD8-4F32-B17E-A4168F7856E7}" destId="{EACE30C2-02E2-46DE-866B-ACFC392A2919}" srcOrd="5" destOrd="0" presId="urn:microsoft.com/office/officeart/2005/8/layout/list1"/>
    <dgm:cxn modelId="{0D348D77-01C9-4CA6-942D-95234BEBFB45}" type="presParOf" srcId="{98C52DB1-9FD8-4F32-B17E-A4168F7856E7}" destId="{FF6FB72E-980C-48E3-8BE7-BD3F99BFA829}" srcOrd="6" destOrd="0" presId="urn:microsoft.com/office/officeart/2005/8/layout/list1"/>
    <dgm:cxn modelId="{7A4AA325-3171-4B99-8BB1-90D77E07782E}" type="presParOf" srcId="{98C52DB1-9FD8-4F32-B17E-A4168F7856E7}" destId="{4E0ADF25-9278-467E-9949-5746641EB905}" srcOrd="7" destOrd="0" presId="urn:microsoft.com/office/officeart/2005/8/layout/list1"/>
    <dgm:cxn modelId="{360034F3-6BF1-46B4-A517-830007540E44}" type="presParOf" srcId="{98C52DB1-9FD8-4F32-B17E-A4168F7856E7}" destId="{66AF66FA-948E-4A8C-9FBD-E9F65FDC3810}" srcOrd="8" destOrd="0" presId="urn:microsoft.com/office/officeart/2005/8/layout/list1"/>
    <dgm:cxn modelId="{F2976E17-45BE-4955-816B-C6C6CA1DE848}" type="presParOf" srcId="{66AF66FA-948E-4A8C-9FBD-E9F65FDC3810}" destId="{CF8C28C6-F2E2-4986-8722-17EFF705A1F3}" srcOrd="0" destOrd="0" presId="urn:microsoft.com/office/officeart/2005/8/layout/list1"/>
    <dgm:cxn modelId="{86D899F3-8293-4FAB-9238-4A4771678C96}" type="presParOf" srcId="{66AF66FA-948E-4A8C-9FBD-E9F65FDC3810}" destId="{6E688B59-6E60-4272-AEFE-4F9B7E848142}" srcOrd="1" destOrd="0" presId="urn:microsoft.com/office/officeart/2005/8/layout/list1"/>
    <dgm:cxn modelId="{1FC26BD0-7CAB-479B-B42C-9720B761884F}" type="presParOf" srcId="{98C52DB1-9FD8-4F32-B17E-A4168F7856E7}" destId="{F97786E3-9CFC-4965-9641-C6BB4526D3A9}" srcOrd="9" destOrd="0" presId="urn:microsoft.com/office/officeart/2005/8/layout/list1"/>
    <dgm:cxn modelId="{728AFD29-3A33-4D7F-9951-D0C267DE15DC}" type="presParOf" srcId="{98C52DB1-9FD8-4F32-B17E-A4168F7856E7}" destId="{7982C442-941F-4FC6-9672-03846F69AD63}" srcOrd="10" destOrd="0" presId="urn:microsoft.com/office/officeart/2005/8/layout/list1"/>
    <dgm:cxn modelId="{AC0D896B-8C7F-4400-AAFC-64BA575BF29A}" type="presParOf" srcId="{98C52DB1-9FD8-4F32-B17E-A4168F7856E7}" destId="{65571CB9-B6DA-4412-B689-15119618DC4A}" srcOrd="11" destOrd="0" presId="urn:microsoft.com/office/officeart/2005/8/layout/list1"/>
    <dgm:cxn modelId="{1601CBB7-D47A-4389-9175-C403D16E0D93}" type="presParOf" srcId="{98C52DB1-9FD8-4F32-B17E-A4168F7856E7}" destId="{73B9998A-1218-4E83-8F95-93D57EBB7BA9}" srcOrd="12" destOrd="0" presId="urn:microsoft.com/office/officeart/2005/8/layout/list1"/>
    <dgm:cxn modelId="{1A3E35E4-7104-4B67-BB37-5186014E7DC4}" type="presParOf" srcId="{73B9998A-1218-4E83-8F95-93D57EBB7BA9}" destId="{C7707EA6-1694-48FF-9BFB-0FEBFCC865F7}" srcOrd="0" destOrd="0" presId="urn:microsoft.com/office/officeart/2005/8/layout/list1"/>
    <dgm:cxn modelId="{C8825641-B310-4935-A06A-D1F89187EC79}" type="presParOf" srcId="{73B9998A-1218-4E83-8F95-93D57EBB7BA9}" destId="{8862D936-4B2C-4FE5-A91D-A9E82E531F90}" srcOrd="1" destOrd="0" presId="urn:microsoft.com/office/officeart/2005/8/layout/list1"/>
    <dgm:cxn modelId="{2E7A7932-5604-4560-8583-0741DE144554}" type="presParOf" srcId="{98C52DB1-9FD8-4F32-B17E-A4168F7856E7}" destId="{C7F1D72D-9EEC-436F-800E-2DB285C2C5EC}" srcOrd="13" destOrd="0" presId="urn:microsoft.com/office/officeart/2005/8/layout/list1"/>
    <dgm:cxn modelId="{E95E0AFE-3A7D-47DC-8400-3467A603D591}" type="presParOf" srcId="{98C52DB1-9FD8-4F32-B17E-A4168F7856E7}" destId="{1F0C60EC-225B-4D63-A7A9-DF842618D74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A36049-4FF3-4BC0-8EF1-3BEF796D15AF}"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s-EC"/>
        </a:p>
      </dgm:t>
    </dgm:pt>
    <dgm:pt modelId="{90C79F9E-60DF-4F42-927A-C571BD70A520}">
      <dgm:prSet phldrT="[Texto]"/>
      <dgm:spPr/>
      <dgm:t>
        <a:bodyPr/>
        <a:lstStyle/>
        <a:p>
          <a:pPr algn="just"/>
          <a:r>
            <a:rPr lang="es-EC" dirty="0" smtClean="0">
              <a:solidFill>
                <a:schemeClr val="tx1"/>
              </a:solidFill>
            </a:rPr>
            <a:t>La mayor parte del tiempo que el personal al trabajar por alto no se sigue un procedimiento para hacerlo.</a:t>
          </a:r>
          <a:endParaRPr lang="es-EC" dirty="0">
            <a:solidFill>
              <a:schemeClr val="tx1"/>
            </a:solidFill>
          </a:endParaRPr>
        </a:p>
      </dgm:t>
    </dgm:pt>
    <dgm:pt modelId="{A5C3FA26-1D9D-44CA-A341-457218767277}" type="parTrans" cxnId="{7A393959-C105-45A2-938C-90187ED37244}">
      <dgm:prSet/>
      <dgm:spPr/>
      <dgm:t>
        <a:bodyPr/>
        <a:lstStyle/>
        <a:p>
          <a:endParaRPr lang="es-EC">
            <a:solidFill>
              <a:schemeClr val="tx1"/>
            </a:solidFill>
          </a:endParaRPr>
        </a:p>
      </dgm:t>
    </dgm:pt>
    <dgm:pt modelId="{A4A0F7EB-BE4C-4DB9-BF99-DA7FBF61A724}" type="sibTrans" cxnId="{7A393959-C105-45A2-938C-90187ED37244}">
      <dgm:prSet/>
      <dgm:spPr/>
      <dgm:t>
        <a:bodyPr/>
        <a:lstStyle/>
        <a:p>
          <a:endParaRPr lang="es-EC">
            <a:solidFill>
              <a:schemeClr val="tx1"/>
            </a:solidFill>
          </a:endParaRPr>
        </a:p>
      </dgm:t>
    </dgm:pt>
    <dgm:pt modelId="{43EB5026-086A-4201-AB06-9D9B0FDA9BD1}">
      <dgm:prSet phldrT="[Texto]"/>
      <dgm:spPr/>
      <dgm:t>
        <a:bodyPr/>
        <a:lstStyle/>
        <a:p>
          <a:pPr algn="just"/>
          <a:r>
            <a:rPr lang="es-EC" dirty="0" smtClean="0">
              <a:solidFill>
                <a:schemeClr val="tx1"/>
              </a:solidFill>
            </a:rPr>
            <a:t>Prima la rapidez sobre la seguridad, por lo que, omiten procedimientos.</a:t>
          </a:r>
          <a:endParaRPr lang="es-EC" dirty="0">
            <a:solidFill>
              <a:schemeClr val="tx1"/>
            </a:solidFill>
          </a:endParaRPr>
        </a:p>
      </dgm:t>
    </dgm:pt>
    <dgm:pt modelId="{24FF592A-FAC0-4FE9-9015-038DB272BC0B}" type="parTrans" cxnId="{E32865B9-4EAF-494F-84A3-D9AD5DE0C792}">
      <dgm:prSet/>
      <dgm:spPr/>
      <dgm:t>
        <a:bodyPr/>
        <a:lstStyle/>
        <a:p>
          <a:endParaRPr lang="es-EC">
            <a:solidFill>
              <a:schemeClr val="tx1"/>
            </a:solidFill>
          </a:endParaRPr>
        </a:p>
      </dgm:t>
    </dgm:pt>
    <dgm:pt modelId="{F66768A5-D308-4B7C-8FE7-2DA8FC60C698}" type="sibTrans" cxnId="{E32865B9-4EAF-494F-84A3-D9AD5DE0C792}">
      <dgm:prSet/>
      <dgm:spPr/>
      <dgm:t>
        <a:bodyPr/>
        <a:lstStyle/>
        <a:p>
          <a:endParaRPr lang="es-EC">
            <a:solidFill>
              <a:schemeClr val="tx1"/>
            </a:solidFill>
          </a:endParaRPr>
        </a:p>
      </dgm:t>
    </dgm:pt>
    <dgm:pt modelId="{8C4FCA2A-2B0A-425A-9DD8-AE03DBB6E86B}">
      <dgm:prSet phldrT="[Texto]"/>
      <dgm:spPr/>
      <dgm:t>
        <a:bodyPr/>
        <a:lstStyle/>
        <a:p>
          <a:pPr algn="just"/>
          <a:r>
            <a:rPr lang="es-EC" dirty="0" smtClean="0">
              <a:solidFill>
                <a:schemeClr val="tx1"/>
              </a:solidFill>
            </a:rPr>
            <a:t>Equipo de protección individual no es adecuado para las circunstancias de trabajo</a:t>
          </a:r>
          <a:endParaRPr lang="es-EC" dirty="0">
            <a:solidFill>
              <a:schemeClr val="tx1"/>
            </a:solidFill>
          </a:endParaRPr>
        </a:p>
      </dgm:t>
    </dgm:pt>
    <dgm:pt modelId="{84FFAEFB-0244-492D-90C0-62E9E77736F9}" type="sibTrans" cxnId="{EBC22009-A116-4A4F-96DA-F806D542B396}">
      <dgm:prSet/>
      <dgm:spPr/>
      <dgm:t>
        <a:bodyPr/>
        <a:lstStyle/>
        <a:p>
          <a:endParaRPr lang="es-EC">
            <a:solidFill>
              <a:schemeClr val="tx1"/>
            </a:solidFill>
          </a:endParaRPr>
        </a:p>
      </dgm:t>
    </dgm:pt>
    <dgm:pt modelId="{39AC00A2-C35A-4F07-8EDD-DD9FA106D1CC}" type="parTrans" cxnId="{EBC22009-A116-4A4F-96DA-F806D542B396}">
      <dgm:prSet/>
      <dgm:spPr/>
      <dgm:t>
        <a:bodyPr/>
        <a:lstStyle/>
        <a:p>
          <a:endParaRPr lang="es-EC">
            <a:solidFill>
              <a:schemeClr val="tx1"/>
            </a:solidFill>
          </a:endParaRPr>
        </a:p>
      </dgm:t>
    </dgm:pt>
    <dgm:pt modelId="{FDB77964-385F-41EE-A7AD-78C967F2C014}">
      <dgm:prSet/>
      <dgm:spPr/>
      <dgm:t>
        <a:bodyPr/>
        <a:lstStyle/>
        <a:p>
          <a:pPr algn="just"/>
          <a:r>
            <a:rPr lang="es-EC" dirty="0" smtClean="0">
              <a:solidFill>
                <a:schemeClr val="tx1"/>
              </a:solidFill>
            </a:rPr>
            <a:t>No se realizan inspecciones previas al EPI.</a:t>
          </a:r>
          <a:endParaRPr lang="es-EC" dirty="0">
            <a:solidFill>
              <a:schemeClr val="tx1"/>
            </a:solidFill>
          </a:endParaRPr>
        </a:p>
      </dgm:t>
    </dgm:pt>
    <dgm:pt modelId="{56904813-F195-4CCC-B98A-91DA07C698FD}" type="parTrans" cxnId="{8DCFEDAB-F970-4143-8271-E892A4E3C71A}">
      <dgm:prSet/>
      <dgm:spPr/>
      <dgm:t>
        <a:bodyPr/>
        <a:lstStyle/>
        <a:p>
          <a:endParaRPr lang="es-EC">
            <a:solidFill>
              <a:schemeClr val="tx1"/>
            </a:solidFill>
          </a:endParaRPr>
        </a:p>
      </dgm:t>
    </dgm:pt>
    <dgm:pt modelId="{A361307F-C026-445B-8294-D60C02121E28}" type="sibTrans" cxnId="{8DCFEDAB-F970-4143-8271-E892A4E3C71A}">
      <dgm:prSet/>
      <dgm:spPr/>
      <dgm:t>
        <a:bodyPr/>
        <a:lstStyle/>
        <a:p>
          <a:endParaRPr lang="es-EC">
            <a:solidFill>
              <a:schemeClr val="tx1"/>
            </a:solidFill>
          </a:endParaRPr>
        </a:p>
      </dgm:t>
    </dgm:pt>
    <dgm:pt modelId="{E1DF2B69-1139-4C69-BD0B-7BB5260F4647}" type="pres">
      <dgm:prSet presAssocID="{BCA36049-4FF3-4BC0-8EF1-3BEF796D15AF}" presName="matrix" presStyleCnt="0">
        <dgm:presLayoutVars>
          <dgm:chMax val="1"/>
          <dgm:dir/>
          <dgm:resizeHandles val="exact"/>
        </dgm:presLayoutVars>
      </dgm:prSet>
      <dgm:spPr/>
      <dgm:t>
        <a:bodyPr/>
        <a:lstStyle/>
        <a:p>
          <a:endParaRPr lang="es-EC"/>
        </a:p>
      </dgm:t>
    </dgm:pt>
    <dgm:pt modelId="{9546CC13-2E73-41B8-AD13-63E5ED4317D2}" type="pres">
      <dgm:prSet presAssocID="{BCA36049-4FF3-4BC0-8EF1-3BEF796D15AF}" presName="diamond" presStyleLbl="bgShp" presStyleIdx="0" presStyleCnt="1"/>
      <dgm:spPr/>
    </dgm:pt>
    <dgm:pt modelId="{208A3FC2-77F7-4017-8ED3-079B813D2ED7}" type="pres">
      <dgm:prSet presAssocID="{BCA36049-4FF3-4BC0-8EF1-3BEF796D15AF}" presName="quad1" presStyleLbl="node1" presStyleIdx="0" presStyleCnt="4">
        <dgm:presLayoutVars>
          <dgm:chMax val="0"/>
          <dgm:chPref val="0"/>
          <dgm:bulletEnabled val="1"/>
        </dgm:presLayoutVars>
      </dgm:prSet>
      <dgm:spPr/>
      <dgm:t>
        <a:bodyPr/>
        <a:lstStyle/>
        <a:p>
          <a:endParaRPr lang="es-EC"/>
        </a:p>
      </dgm:t>
    </dgm:pt>
    <dgm:pt modelId="{0BE92499-A06A-45D6-B003-777CD2D3F646}" type="pres">
      <dgm:prSet presAssocID="{BCA36049-4FF3-4BC0-8EF1-3BEF796D15AF}" presName="quad2" presStyleLbl="node1" presStyleIdx="1" presStyleCnt="4">
        <dgm:presLayoutVars>
          <dgm:chMax val="0"/>
          <dgm:chPref val="0"/>
          <dgm:bulletEnabled val="1"/>
        </dgm:presLayoutVars>
      </dgm:prSet>
      <dgm:spPr/>
      <dgm:t>
        <a:bodyPr/>
        <a:lstStyle/>
        <a:p>
          <a:endParaRPr lang="es-EC"/>
        </a:p>
      </dgm:t>
    </dgm:pt>
    <dgm:pt modelId="{156AEE05-5E2A-4429-86E0-EC431948C34E}" type="pres">
      <dgm:prSet presAssocID="{BCA36049-4FF3-4BC0-8EF1-3BEF796D15AF}" presName="quad3" presStyleLbl="node1" presStyleIdx="2" presStyleCnt="4">
        <dgm:presLayoutVars>
          <dgm:chMax val="0"/>
          <dgm:chPref val="0"/>
          <dgm:bulletEnabled val="1"/>
        </dgm:presLayoutVars>
      </dgm:prSet>
      <dgm:spPr/>
      <dgm:t>
        <a:bodyPr/>
        <a:lstStyle/>
        <a:p>
          <a:endParaRPr lang="es-EC"/>
        </a:p>
      </dgm:t>
    </dgm:pt>
    <dgm:pt modelId="{1D583851-2C31-4C99-A8CD-6B2543E10515}" type="pres">
      <dgm:prSet presAssocID="{BCA36049-4FF3-4BC0-8EF1-3BEF796D15AF}" presName="quad4" presStyleLbl="node1" presStyleIdx="3" presStyleCnt="4">
        <dgm:presLayoutVars>
          <dgm:chMax val="0"/>
          <dgm:chPref val="0"/>
          <dgm:bulletEnabled val="1"/>
        </dgm:presLayoutVars>
      </dgm:prSet>
      <dgm:spPr/>
      <dgm:t>
        <a:bodyPr/>
        <a:lstStyle/>
        <a:p>
          <a:endParaRPr lang="es-EC"/>
        </a:p>
      </dgm:t>
    </dgm:pt>
  </dgm:ptLst>
  <dgm:cxnLst>
    <dgm:cxn modelId="{E32865B9-4EAF-494F-84A3-D9AD5DE0C792}" srcId="{BCA36049-4FF3-4BC0-8EF1-3BEF796D15AF}" destId="{43EB5026-086A-4201-AB06-9D9B0FDA9BD1}" srcOrd="1" destOrd="0" parTransId="{24FF592A-FAC0-4FE9-9015-038DB272BC0B}" sibTransId="{F66768A5-D308-4B7C-8FE7-2DA8FC60C698}"/>
    <dgm:cxn modelId="{55C55185-6372-49DC-9DA9-86C93FDC34B9}" type="presOf" srcId="{BCA36049-4FF3-4BC0-8EF1-3BEF796D15AF}" destId="{E1DF2B69-1139-4C69-BD0B-7BB5260F4647}" srcOrd="0" destOrd="0" presId="urn:microsoft.com/office/officeart/2005/8/layout/matrix3"/>
    <dgm:cxn modelId="{D60622D1-95A2-4232-B8EF-0AF080A677AE}" type="presOf" srcId="{90C79F9E-60DF-4F42-927A-C571BD70A520}" destId="{208A3FC2-77F7-4017-8ED3-079B813D2ED7}" srcOrd="0" destOrd="0" presId="urn:microsoft.com/office/officeart/2005/8/layout/matrix3"/>
    <dgm:cxn modelId="{F12A6472-52FA-44FF-885D-A6C7DDA3C550}" type="presOf" srcId="{FDB77964-385F-41EE-A7AD-78C967F2C014}" destId="{1D583851-2C31-4C99-A8CD-6B2543E10515}" srcOrd="0" destOrd="0" presId="urn:microsoft.com/office/officeart/2005/8/layout/matrix3"/>
    <dgm:cxn modelId="{EBC22009-A116-4A4F-96DA-F806D542B396}" srcId="{BCA36049-4FF3-4BC0-8EF1-3BEF796D15AF}" destId="{8C4FCA2A-2B0A-425A-9DD8-AE03DBB6E86B}" srcOrd="2" destOrd="0" parTransId="{39AC00A2-C35A-4F07-8EDD-DD9FA106D1CC}" sibTransId="{84FFAEFB-0244-492D-90C0-62E9E77736F9}"/>
    <dgm:cxn modelId="{C3C6CA8C-0D86-43A0-9D6D-196E488C5F15}" type="presOf" srcId="{8C4FCA2A-2B0A-425A-9DD8-AE03DBB6E86B}" destId="{156AEE05-5E2A-4429-86E0-EC431948C34E}" srcOrd="0" destOrd="0" presId="urn:microsoft.com/office/officeart/2005/8/layout/matrix3"/>
    <dgm:cxn modelId="{7A393959-C105-45A2-938C-90187ED37244}" srcId="{BCA36049-4FF3-4BC0-8EF1-3BEF796D15AF}" destId="{90C79F9E-60DF-4F42-927A-C571BD70A520}" srcOrd="0" destOrd="0" parTransId="{A5C3FA26-1D9D-44CA-A341-457218767277}" sibTransId="{A4A0F7EB-BE4C-4DB9-BF99-DA7FBF61A724}"/>
    <dgm:cxn modelId="{3A4B3970-202E-4CF0-A1AB-871974A9D7C8}" type="presOf" srcId="{43EB5026-086A-4201-AB06-9D9B0FDA9BD1}" destId="{0BE92499-A06A-45D6-B003-777CD2D3F646}" srcOrd="0" destOrd="0" presId="urn:microsoft.com/office/officeart/2005/8/layout/matrix3"/>
    <dgm:cxn modelId="{8DCFEDAB-F970-4143-8271-E892A4E3C71A}" srcId="{BCA36049-4FF3-4BC0-8EF1-3BEF796D15AF}" destId="{FDB77964-385F-41EE-A7AD-78C967F2C014}" srcOrd="3" destOrd="0" parTransId="{56904813-F195-4CCC-B98A-91DA07C698FD}" sibTransId="{A361307F-C026-445B-8294-D60C02121E28}"/>
    <dgm:cxn modelId="{4343CAFC-BCFF-48CE-A773-38F47C536272}" type="presParOf" srcId="{E1DF2B69-1139-4C69-BD0B-7BB5260F4647}" destId="{9546CC13-2E73-41B8-AD13-63E5ED4317D2}" srcOrd="0" destOrd="0" presId="urn:microsoft.com/office/officeart/2005/8/layout/matrix3"/>
    <dgm:cxn modelId="{D03168E1-52DA-4F8A-A425-217A1F77AE57}" type="presParOf" srcId="{E1DF2B69-1139-4C69-BD0B-7BB5260F4647}" destId="{208A3FC2-77F7-4017-8ED3-079B813D2ED7}" srcOrd="1" destOrd="0" presId="urn:microsoft.com/office/officeart/2005/8/layout/matrix3"/>
    <dgm:cxn modelId="{688B46C7-171E-46D4-93FE-6B003560D0D4}" type="presParOf" srcId="{E1DF2B69-1139-4C69-BD0B-7BB5260F4647}" destId="{0BE92499-A06A-45D6-B003-777CD2D3F646}" srcOrd="2" destOrd="0" presId="urn:microsoft.com/office/officeart/2005/8/layout/matrix3"/>
    <dgm:cxn modelId="{5BA0C26A-9EA0-4CC9-9C44-BBAEE11DEC45}" type="presParOf" srcId="{E1DF2B69-1139-4C69-BD0B-7BB5260F4647}" destId="{156AEE05-5E2A-4429-86E0-EC431948C34E}" srcOrd="3" destOrd="0" presId="urn:microsoft.com/office/officeart/2005/8/layout/matrix3"/>
    <dgm:cxn modelId="{F27C4944-E33B-4A5F-8C3E-EA74805F7655}" type="presParOf" srcId="{E1DF2B69-1139-4C69-BD0B-7BB5260F4647}" destId="{1D583851-2C31-4C99-A8CD-6B2543E1051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27512-8149-4295-B345-FC1F121E8F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77F248AE-57D8-42D4-A004-3CBCEC67114B}">
      <dgm:prSet phldrT="[Texto]"/>
      <dgm:spPr/>
      <dgm:t>
        <a:bodyPr/>
        <a:lstStyle/>
        <a:p>
          <a:r>
            <a:rPr lang="es-EC" dirty="0" smtClean="0"/>
            <a:t>BESGUA</a:t>
          </a:r>
          <a:endParaRPr lang="es-EC" dirty="0"/>
        </a:p>
      </dgm:t>
    </dgm:pt>
    <dgm:pt modelId="{FEDBBDC3-95EF-40B7-9A1F-8EDCC227B855}" type="parTrans" cxnId="{8605041B-C294-429D-BFD7-A210543D5FE1}">
      <dgm:prSet/>
      <dgm:spPr/>
      <dgm:t>
        <a:bodyPr/>
        <a:lstStyle/>
        <a:p>
          <a:endParaRPr lang="es-EC"/>
        </a:p>
      </dgm:t>
    </dgm:pt>
    <dgm:pt modelId="{A637583C-9B92-4898-9BF6-17EEF94DC70D}" type="sibTrans" cxnId="{8605041B-C294-429D-BFD7-A210543D5FE1}">
      <dgm:prSet/>
      <dgm:spPr/>
      <dgm:t>
        <a:bodyPr/>
        <a:lstStyle/>
        <a:p>
          <a:endParaRPr lang="es-EC"/>
        </a:p>
      </dgm:t>
    </dgm:pt>
    <dgm:pt modelId="{789567D0-6B49-400E-8F23-41F9CF5ED11B}">
      <dgm:prSet phldrT="[Texto]" custT="1"/>
      <dgm:spPr/>
      <dgm:t>
        <a:bodyPr/>
        <a:lstStyle/>
        <a:p>
          <a:r>
            <a:rPr lang="es-EC" sz="2000" dirty="0" smtClean="0"/>
            <a:t>Estaciones</a:t>
          </a:r>
          <a:endParaRPr lang="es-EC" sz="900" dirty="0"/>
        </a:p>
      </dgm:t>
    </dgm:pt>
    <dgm:pt modelId="{13A9170E-683C-4C55-8530-05BEF92B2230}" type="parTrans" cxnId="{48DF1F19-5780-4959-BD79-B92248ADDC60}">
      <dgm:prSet/>
      <dgm:spPr/>
      <dgm:t>
        <a:bodyPr/>
        <a:lstStyle/>
        <a:p>
          <a:endParaRPr lang="es-EC"/>
        </a:p>
      </dgm:t>
    </dgm:pt>
    <dgm:pt modelId="{D7B2D303-814C-43BF-A877-AA89D055AD05}" type="sibTrans" cxnId="{48DF1F19-5780-4959-BD79-B92248ADDC60}">
      <dgm:prSet/>
      <dgm:spPr/>
      <dgm:t>
        <a:bodyPr/>
        <a:lstStyle/>
        <a:p>
          <a:endParaRPr lang="es-EC"/>
        </a:p>
      </dgm:t>
    </dgm:pt>
    <dgm:pt modelId="{DEDADC66-11E6-4574-805B-094F0B8A70FA}">
      <dgm:prSet phldrT="[Texto]"/>
      <dgm:spPr/>
      <dgm:t>
        <a:bodyPr/>
        <a:lstStyle/>
        <a:p>
          <a:r>
            <a:rPr lang="es-EC" dirty="0" smtClean="0"/>
            <a:t>Trinquete</a:t>
          </a:r>
          <a:endParaRPr lang="es-EC" dirty="0"/>
        </a:p>
      </dgm:t>
    </dgm:pt>
    <dgm:pt modelId="{9C51BDD2-D038-4ACB-BD3C-C711485E35C1}" type="parTrans" cxnId="{6B3FAD46-9B76-468B-A729-0F3E9253D7AA}">
      <dgm:prSet/>
      <dgm:spPr/>
      <dgm:t>
        <a:bodyPr/>
        <a:lstStyle/>
        <a:p>
          <a:endParaRPr lang="es-EC"/>
        </a:p>
      </dgm:t>
    </dgm:pt>
    <dgm:pt modelId="{4955E4DB-B820-4E29-9BBE-1D1382FC5A64}" type="sibTrans" cxnId="{6B3FAD46-9B76-468B-A729-0F3E9253D7AA}">
      <dgm:prSet/>
      <dgm:spPr/>
      <dgm:t>
        <a:bodyPr/>
        <a:lstStyle/>
        <a:p>
          <a:endParaRPr lang="es-EC"/>
        </a:p>
      </dgm:t>
    </dgm:pt>
    <dgm:pt modelId="{42247A4A-35D3-480C-BE91-D070B1137169}">
      <dgm:prSet phldrT="[Texto]"/>
      <dgm:spPr/>
      <dgm:t>
        <a:bodyPr/>
        <a:lstStyle/>
        <a:p>
          <a:r>
            <a:rPr lang="es-EC" dirty="0" smtClean="0"/>
            <a:t>Mayor</a:t>
          </a:r>
          <a:endParaRPr lang="es-EC" dirty="0"/>
        </a:p>
      </dgm:t>
    </dgm:pt>
    <dgm:pt modelId="{E1DEB2E5-8577-4D57-869D-C8064825DC21}" type="parTrans" cxnId="{5AC5B414-26A6-4BED-81BB-3E815D0C3603}">
      <dgm:prSet/>
      <dgm:spPr/>
      <dgm:t>
        <a:bodyPr/>
        <a:lstStyle/>
        <a:p>
          <a:endParaRPr lang="es-EC"/>
        </a:p>
      </dgm:t>
    </dgm:pt>
    <dgm:pt modelId="{7A763C5E-D13F-49D7-ABB3-1A97F0716607}" type="sibTrans" cxnId="{5AC5B414-26A6-4BED-81BB-3E815D0C3603}">
      <dgm:prSet/>
      <dgm:spPr/>
      <dgm:t>
        <a:bodyPr/>
        <a:lstStyle/>
        <a:p>
          <a:endParaRPr lang="es-EC"/>
        </a:p>
      </dgm:t>
    </dgm:pt>
    <dgm:pt modelId="{5B38D154-83CD-4599-BA36-538905715AD0}">
      <dgm:prSet phldrT="[Texto]"/>
      <dgm:spPr/>
      <dgm:t>
        <a:bodyPr/>
        <a:lstStyle/>
        <a:p>
          <a:r>
            <a:rPr lang="es-EC" dirty="0" smtClean="0"/>
            <a:t>Mesana</a:t>
          </a:r>
          <a:endParaRPr lang="es-EC" dirty="0"/>
        </a:p>
      </dgm:t>
    </dgm:pt>
    <dgm:pt modelId="{526EFA87-98EC-4DB0-9E1B-C71AFDFB4DB0}" type="parTrans" cxnId="{29AF364B-EFC0-42E1-B31C-A15C73AE8813}">
      <dgm:prSet/>
      <dgm:spPr/>
      <dgm:t>
        <a:bodyPr/>
        <a:lstStyle/>
        <a:p>
          <a:endParaRPr lang="es-EC"/>
        </a:p>
      </dgm:t>
    </dgm:pt>
    <dgm:pt modelId="{6F4C692A-DD30-4BC7-87BE-B45195B573A1}" type="sibTrans" cxnId="{29AF364B-EFC0-42E1-B31C-A15C73AE8813}">
      <dgm:prSet/>
      <dgm:spPr/>
      <dgm:t>
        <a:bodyPr/>
        <a:lstStyle/>
        <a:p>
          <a:endParaRPr lang="es-EC"/>
        </a:p>
      </dgm:t>
    </dgm:pt>
    <dgm:pt modelId="{7C199D30-F42A-46E8-842A-135E1454ECB7}">
      <dgm:prSet phldrT="[Texto]"/>
      <dgm:spPr/>
      <dgm:t>
        <a:bodyPr/>
        <a:lstStyle/>
        <a:p>
          <a:r>
            <a:rPr lang="es-EC" dirty="0" smtClean="0"/>
            <a:t>Jarcia firme</a:t>
          </a:r>
          <a:endParaRPr lang="es-EC" dirty="0"/>
        </a:p>
      </dgm:t>
    </dgm:pt>
    <dgm:pt modelId="{E2333863-462E-493D-BB74-ECAA33DBE3D4}" type="parTrans" cxnId="{40F6E81D-1884-4D9D-84C1-E44EEB5E0CCB}">
      <dgm:prSet/>
      <dgm:spPr/>
      <dgm:t>
        <a:bodyPr/>
        <a:lstStyle/>
        <a:p>
          <a:endParaRPr lang="es-EC"/>
        </a:p>
      </dgm:t>
    </dgm:pt>
    <dgm:pt modelId="{841283EB-B192-4491-B02D-EB9310C0914F}" type="sibTrans" cxnId="{40F6E81D-1884-4D9D-84C1-E44EEB5E0CCB}">
      <dgm:prSet/>
      <dgm:spPr/>
      <dgm:t>
        <a:bodyPr/>
        <a:lstStyle/>
        <a:p>
          <a:endParaRPr lang="es-EC"/>
        </a:p>
      </dgm:t>
    </dgm:pt>
    <dgm:pt modelId="{7BDA7927-244C-4D3A-BE83-3F46B000E839}">
      <dgm:prSet phldrT="[Texto]"/>
      <dgm:spPr/>
      <dgm:t>
        <a:bodyPr/>
        <a:lstStyle/>
        <a:p>
          <a:r>
            <a:rPr lang="es-EC" dirty="0" smtClean="0"/>
            <a:t>Vergas</a:t>
          </a:r>
          <a:endParaRPr lang="es-EC" dirty="0"/>
        </a:p>
      </dgm:t>
    </dgm:pt>
    <dgm:pt modelId="{884A5F3B-C8FF-4641-BD24-B2E6C892582D}" type="parTrans" cxnId="{C418D6B2-6943-4987-B71E-CFEEDE67D183}">
      <dgm:prSet/>
      <dgm:spPr/>
      <dgm:t>
        <a:bodyPr/>
        <a:lstStyle/>
        <a:p>
          <a:endParaRPr lang="es-EC"/>
        </a:p>
      </dgm:t>
    </dgm:pt>
    <dgm:pt modelId="{3391BD7B-E317-4EDC-A9DF-9E572D4177B5}" type="sibTrans" cxnId="{C418D6B2-6943-4987-B71E-CFEEDE67D183}">
      <dgm:prSet/>
      <dgm:spPr/>
      <dgm:t>
        <a:bodyPr/>
        <a:lstStyle/>
        <a:p>
          <a:endParaRPr lang="es-EC"/>
        </a:p>
      </dgm:t>
    </dgm:pt>
    <dgm:pt modelId="{5AFD7C07-B462-421C-8066-33FD5487F931}">
      <dgm:prSet phldrT="[Texto]"/>
      <dgm:spPr/>
      <dgm:t>
        <a:bodyPr/>
        <a:lstStyle/>
        <a:p>
          <a:r>
            <a:rPr lang="es-EC" dirty="0" smtClean="0"/>
            <a:t>Jarcia firme </a:t>
          </a:r>
          <a:endParaRPr lang="es-EC" dirty="0"/>
        </a:p>
      </dgm:t>
    </dgm:pt>
    <dgm:pt modelId="{BEF1316E-AC99-40EA-A218-10126A63E8C0}" type="parTrans" cxnId="{2905DF5F-4924-42F5-9DC5-1CF37231375D}">
      <dgm:prSet/>
      <dgm:spPr/>
      <dgm:t>
        <a:bodyPr/>
        <a:lstStyle/>
        <a:p>
          <a:endParaRPr lang="es-EC"/>
        </a:p>
      </dgm:t>
    </dgm:pt>
    <dgm:pt modelId="{26EC8C08-7E7D-4AE3-837D-26F418D04720}" type="sibTrans" cxnId="{2905DF5F-4924-42F5-9DC5-1CF37231375D}">
      <dgm:prSet/>
      <dgm:spPr/>
      <dgm:t>
        <a:bodyPr/>
        <a:lstStyle/>
        <a:p>
          <a:endParaRPr lang="es-EC"/>
        </a:p>
      </dgm:t>
    </dgm:pt>
    <dgm:pt modelId="{AD674E84-DB2B-449D-BFE7-A17558BF9BDB}">
      <dgm:prSet phldrT="[Texto]"/>
      <dgm:spPr/>
      <dgm:t>
        <a:bodyPr/>
        <a:lstStyle/>
        <a:p>
          <a:r>
            <a:rPr lang="es-EC" dirty="0" smtClean="0"/>
            <a:t>Vergas</a:t>
          </a:r>
          <a:endParaRPr lang="es-EC" dirty="0"/>
        </a:p>
      </dgm:t>
    </dgm:pt>
    <dgm:pt modelId="{5E7D3E1A-E4F9-4ED0-B15C-FBBA0F780F2B}" type="parTrans" cxnId="{3B7D3761-60EC-4896-8116-E6227DA64478}">
      <dgm:prSet/>
      <dgm:spPr/>
      <dgm:t>
        <a:bodyPr/>
        <a:lstStyle/>
        <a:p>
          <a:endParaRPr lang="es-EC"/>
        </a:p>
      </dgm:t>
    </dgm:pt>
    <dgm:pt modelId="{B1E24092-BF90-42E8-87B6-6BBAE3820187}" type="sibTrans" cxnId="{3B7D3761-60EC-4896-8116-E6227DA64478}">
      <dgm:prSet/>
      <dgm:spPr/>
      <dgm:t>
        <a:bodyPr/>
        <a:lstStyle/>
        <a:p>
          <a:endParaRPr lang="es-EC"/>
        </a:p>
      </dgm:t>
    </dgm:pt>
    <dgm:pt modelId="{36EEF94A-BD4E-48DE-B16A-7238D9A24221}">
      <dgm:prSet phldrT="[Texto]"/>
      <dgm:spPr/>
      <dgm:t>
        <a:bodyPr/>
        <a:lstStyle/>
        <a:p>
          <a:r>
            <a:rPr lang="es-EC" dirty="0" smtClean="0"/>
            <a:t>Jarcia firme</a:t>
          </a:r>
          <a:endParaRPr lang="es-EC" dirty="0"/>
        </a:p>
      </dgm:t>
    </dgm:pt>
    <dgm:pt modelId="{525F839B-0AB3-4C64-97A8-8EED6B7E8689}" type="parTrans" cxnId="{543B9B65-682F-4DC5-B11A-57EF528C1FF4}">
      <dgm:prSet/>
      <dgm:spPr/>
      <dgm:t>
        <a:bodyPr/>
        <a:lstStyle/>
        <a:p>
          <a:endParaRPr lang="es-EC"/>
        </a:p>
      </dgm:t>
    </dgm:pt>
    <dgm:pt modelId="{AE4E9C68-49B7-4852-B5BF-F8088A3C9AE8}" type="sibTrans" cxnId="{543B9B65-682F-4DC5-B11A-57EF528C1FF4}">
      <dgm:prSet/>
      <dgm:spPr/>
      <dgm:t>
        <a:bodyPr/>
        <a:lstStyle/>
        <a:p>
          <a:endParaRPr lang="es-EC"/>
        </a:p>
      </dgm:t>
    </dgm:pt>
    <dgm:pt modelId="{AC4A3880-86EA-40F4-A6CD-4CFB723AEA9E}" type="pres">
      <dgm:prSet presAssocID="{C4927512-8149-4295-B345-FC1F121E8F95}" presName="hierChild1" presStyleCnt="0">
        <dgm:presLayoutVars>
          <dgm:chPref val="1"/>
          <dgm:dir/>
          <dgm:animOne val="branch"/>
          <dgm:animLvl val="lvl"/>
          <dgm:resizeHandles/>
        </dgm:presLayoutVars>
      </dgm:prSet>
      <dgm:spPr/>
      <dgm:t>
        <a:bodyPr/>
        <a:lstStyle/>
        <a:p>
          <a:endParaRPr lang="es-EC"/>
        </a:p>
      </dgm:t>
    </dgm:pt>
    <dgm:pt modelId="{8DADB84C-F47D-4702-AD04-B67DD90CAD4F}" type="pres">
      <dgm:prSet presAssocID="{77F248AE-57D8-42D4-A004-3CBCEC67114B}" presName="hierRoot1" presStyleCnt="0"/>
      <dgm:spPr/>
    </dgm:pt>
    <dgm:pt modelId="{D92E9B86-F35C-456B-8F8F-C517F5AC38AE}" type="pres">
      <dgm:prSet presAssocID="{77F248AE-57D8-42D4-A004-3CBCEC67114B}" presName="composite" presStyleCnt="0"/>
      <dgm:spPr/>
    </dgm:pt>
    <dgm:pt modelId="{FE8A1A6D-1033-40AB-BAB7-71E43A4906DA}" type="pres">
      <dgm:prSet presAssocID="{77F248AE-57D8-42D4-A004-3CBCEC67114B}" presName="background" presStyleLbl="node0" presStyleIdx="0" presStyleCnt="1"/>
      <dgm:spPr/>
    </dgm:pt>
    <dgm:pt modelId="{D7E38DAB-9058-4AA5-9E6C-096CF0E66861}" type="pres">
      <dgm:prSet presAssocID="{77F248AE-57D8-42D4-A004-3CBCEC67114B}" presName="text" presStyleLbl="fgAcc0" presStyleIdx="0" presStyleCnt="1" custScaleX="133591" custScaleY="126125">
        <dgm:presLayoutVars>
          <dgm:chPref val="3"/>
        </dgm:presLayoutVars>
      </dgm:prSet>
      <dgm:spPr/>
      <dgm:t>
        <a:bodyPr/>
        <a:lstStyle/>
        <a:p>
          <a:endParaRPr lang="es-EC"/>
        </a:p>
      </dgm:t>
    </dgm:pt>
    <dgm:pt modelId="{6F351D3D-DD8E-4817-9360-C178F77BB83F}" type="pres">
      <dgm:prSet presAssocID="{77F248AE-57D8-42D4-A004-3CBCEC67114B}" presName="hierChild2" presStyleCnt="0"/>
      <dgm:spPr/>
    </dgm:pt>
    <dgm:pt modelId="{18A9616E-8F82-4C15-B530-87EC3E6BA1CF}" type="pres">
      <dgm:prSet presAssocID="{13A9170E-683C-4C55-8530-05BEF92B2230}" presName="Name10" presStyleLbl="parChTrans1D2" presStyleIdx="0" presStyleCnt="1"/>
      <dgm:spPr/>
      <dgm:t>
        <a:bodyPr/>
        <a:lstStyle/>
        <a:p>
          <a:endParaRPr lang="es-EC"/>
        </a:p>
      </dgm:t>
    </dgm:pt>
    <dgm:pt modelId="{9E5A2988-5AF9-450A-BF2D-932A09872CC9}" type="pres">
      <dgm:prSet presAssocID="{789567D0-6B49-400E-8F23-41F9CF5ED11B}" presName="hierRoot2" presStyleCnt="0"/>
      <dgm:spPr/>
    </dgm:pt>
    <dgm:pt modelId="{F053C9B4-AC44-4E6C-A90F-2D30689B47AC}" type="pres">
      <dgm:prSet presAssocID="{789567D0-6B49-400E-8F23-41F9CF5ED11B}" presName="composite2" presStyleCnt="0"/>
      <dgm:spPr/>
    </dgm:pt>
    <dgm:pt modelId="{EEDD2E6F-9ADE-41EE-82B9-0C0D4252CA8C}" type="pres">
      <dgm:prSet presAssocID="{789567D0-6B49-400E-8F23-41F9CF5ED11B}" presName="background2" presStyleLbl="node2" presStyleIdx="0" presStyleCnt="1"/>
      <dgm:spPr/>
    </dgm:pt>
    <dgm:pt modelId="{18C44D81-C424-4A26-9FD5-1A2FF8CB1B13}" type="pres">
      <dgm:prSet presAssocID="{789567D0-6B49-400E-8F23-41F9CF5ED11B}" presName="text2" presStyleLbl="fgAcc2" presStyleIdx="0" presStyleCnt="1">
        <dgm:presLayoutVars>
          <dgm:chPref val="3"/>
        </dgm:presLayoutVars>
      </dgm:prSet>
      <dgm:spPr/>
      <dgm:t>
        <a:bodyPr/>
        <a:lstStyle/>
        <a:p>
          <a:endParaRPr lang="es-EC"/>
        </a:p>
      </dgm:t>
    </dgm:pt>
    <dgm:pt modelId="{4ACF89BC-EAE9-4635-A86C-725202AAC74C}" type="pres">
      <dgm:prSet presAssocID="{789567D0-6B49-400E-8F23-41F9CF5ED11B}" presName="hierChild3" presStyleCnt="0"/>
      <dgm:spPr/>
    </dgm:pt>
    <dgm:pt modelId="{503FB3FC-7C2A-44DC-AC46-80060ADEFA90}" type="pres">
      <dgm:prSet presAssocID="{9C51BDD2-D038-4ACB-BD3C-C711485E35C1}" presName="Name17" presStyleLbl="parChTrans1D3" presStyleIdx="0" presStyleCnt="3"/>
      <dgm:spPr/>
      <dgm:t>
        <a:bodyPr/>
        <a:lstStyle/>
        <a:p>
          <a:endParaRPr lang="es-EC"/>
        </a:p>
      </dgm:t>
    </dgm:pt>
    <dgm:pt modelId="{FE6DF5EA-306F-4DA6-BDF2-85050EC8BC18}" type="pres">
      <dgm:prSet presAssocID="{DEDADC66-11E6-4574-805B-094F0B8A70FA}" presName="hierRoot3" presStyleCnt="0"/>
      <dgm:spPr/>
    </dgm:pt>
    <dgm:pt modelId="{D1377013-98DE-470D-983C-77AF4F048939}" type="pres">
      <dgm:prSet presAssocID="{DEDADC66-11E6-4574-805B-094F0B8A70FA}" presName="composite3" presStyleCnt="0"/>
      <dgm:spPr/>
    </dgm:pt>
    <dgm:pt modelId="{89425DDA-D08D-408B-8C0C-A661984ADA18}" type="pres">
      <dgm:prSet presAssocID="{DEDADC66-11E6-4574-805B-094F0B8A70FA}" presName="background3" presStyleLbl="node3" presStyleIdx="0" presStyleCnt="3"/>
      <dgm:spPr/>
    </dgm:pt>
    <dgm:pt modelId="{1B025708-9689-4592-AB37-D3561BB4520F}" type="pres">
      <dgm:prSet presAssocID="{DEDADC66-11E6-4574-805B-094F0B8A70FA}" presName="text3" presStyleLbl="fgAcc3" presStyleIdx="0" presStyleCnt="3">
        <dgm:presLayoutVars>
          <dgm:chPref val="3"/>
        </dgm:presLayoutVars>
      </dgm:prSet>
      <dgm:spPr/>
      <dgm:t>
        <a:bodyPr/>
        <a:lstStyle/>
        <a:p>
          <a:endParaRPr lang="es-EC"/>
        </a:p>
      </dgm:t>
    </dgm:pt>
    <dgm:pt modelId="{8E381304-EA22-410E-B4D6-15749A30ECA1}" type="pres">
      <dgm:prSet presAssocID="{DEDADC66-11E6-4574-805B-094F0B8A70FA}" presName="hierChild4" presStyleCnt="0"/>
      <dgm:spPr/>
    </dgm:pt>
    <dgm:pt modelId="{3ECE2A39-D44D-4004-8F16-AA61DCEF90DA}" type="pres">
      <dgm:prSet presAssocID="{E2333863-462E-493D-BB74-ECAA33DBE3D4}" presName="Name23" presStyleLbl="parChTrans1D4" presStyleIdx="0" presStyleCnt="5"/>
      <dgm:spPr/>
      <dgm:t>
        <a:bodyPr/>
        <a:lstStyle/>
        <a:p>
          <a:endParaRPr lang="es-EC"/>
        </a:p>
      </dgm:t>
    </dgm:pt>
    <dgm:pt modelId="{A488400E-ACAC-4FB0-9319-D9B713FF5F01}" type="pres">
      <dgm:prSet presAssocID="{7C199D30-F42A-46E8-842A-135E1454ECB7}" presName="hierRoot4" presStyleCnt="0"/>
      <dgm:spPr/>
    </dgm:pt>
    <dgm:pt modelId="{3F9E8A74-EDF5-4B11-9EA6-C78F26081752}" type="pres">
      <dgm:prSet presAssocID="{7C199D30-F42A-46E8-842A-135E1454ECB7}" presName="composite4" presStyleCnt="0"/>
      <dgm:spPr/>
    </dgm:pt>
    <dgm:pt modelId="{3E84B040-8185-4ADC-AF78-58EF268AEADC}" type="pres">
      <dgm:prSet presAssocID="{7C199D30-F42A-46E8-842A-135E1454ECB7}" presName="background4" presStyleLbl="node4" presStyleIdx="0" presStyleCnt="5"/>
      <dgm:spPr/>
    </dgm:pt>
    <dgm:pt modelId="{F5E7A0DD-D922-4000-9408-1FCFF8077B29}" type="pres">
      <dgm:prSet presAssocID="{7C199D30-F42A-46E8-842A-135E1454ECB7}" presName="text4" presStyleLbl="fgAcc4" presStyleIdx="0" presStyleCnt="5">
        <dgm:presLayoutVars>
          <dgm:chPref val="3"/>
        </dgm:presLayoutVars>
      </dgm:prSet>
      <dgm:spPr/>
      <dgm:t>
        <a:bodyPr/>
        <a:lstStyle/>
        <a:p>
          <a:endParaRPr lang="es-EC"/>
        </a:p>
      </dgm:t>
    </dgm:pt>
    <dgm:pt modelId="{7A5F9807-9063-46CB-BD59-6400EF9D3E04}" type="pres">
      <dgm:prSet presAssocID="{7C199D30-F42A-46E8-842A-135E1454ECB7}" presName="hierChild5" presStyleCnt="0"/>
      <dgm:spPr/>
    </dgm:pt>
    <dgm:pt modelId="{EBA51F84-DDC0-43B6-9A43-226F17B7D49A}" type="pres">
      <dgm:prSet presAssocID="{884A5F3B-C8FF-4641-BD24-B2E6C892582D}" presName="Name23" presStyleLbl="parChTrans1D4" presStyleIdx="1" presStyleCnt="5"/>
      <dgm:spPr/>
      <dgm:t>
        <a:bodyPr/>
        <a:lstStyle/>
        <a:p>
          <a:endParaRPr lang="es-EC"/>
        </a:p>
      </dgm:t>
    </dgm:pt>
    <dgm:pt modelId="{5E4AE9A9-BB60-478D-9647-64F4E5FE0D64}" type="pres">
      <dgm:prSet presAssocID="{7BDA7927-244C-4D3A-BE83-3F46B000E839}" presName="hierRoot4" presStyleCnt="0"/>
      <dgm:spPr/>
    </dgm:pt>
    <dgm:pt modelId="{179CCE85-5429-4CA5-B783-E86780F29F90}" type="pres">
      <dgm:prSet presAssocID="{7BDA7927-244C-4D3A-BE83-3F46B000E839}" presName="composite4" presStyleCnt="0"/>
      <dgm:spPr/>
    </dgm:pt>
    <dgm:pt modelId="{668DB83F-BAD0-4644-9650-A900AAA93E08}" type="pres">
      <dgm:prSet presAssocID="{7BDA7927-244C-4D3A-BE83-3F46B000E839}" presName="background4" presStyleLbl="node4" presStyleIdx="1" presStyleCnt="5"/>
      <dgm:spPr/>
    </dgm:pt>
    <dgm:pt modelId="{3D5ACC50-3408-4A66-B241-68492632775C}" type="pres">
      <dgm:prSet presAssocID="{7BDA7927-244C-4D3A-BE83-3F46B000E839}" presName="text4" presStyleLbl="fgAcc4" presStyleIdx="1" presStyleCnt="5">
        <dgm:presLayoutVars>
          <dgm:chPref val="3"/>
        </dgm:presLayoutVars>
      </dgm:prSet>
      <dgm:spPr/>
      <dgm:t>
        <a:bodyPr/>
        <a:lstStyle/>
        <a:p>
          <a:endParaRPr lang="es-EC"/>
        </a:p>
      </dgm:t>
    </dgm:pt>
    <dgm:pt modelId="{9AA86705-8DBD-48EC-B8E2-4E5FAAE5AE5E}" type="pres">
      <dgm:prSet presAssocID="{7BDA7927-244C-4D3A-BE83-3F46B000E839}" presName="hierChild5" presStyleCnt="0"/>
      <dgm:spPr/>
    </dgm:pt>
    <dgm:pt modelId="{A1997E83-B994-400F-A2C4-F822FF313EC1}" type="pres">
      <dgm:prSet presAssocID="{E1DEB2E5-8577-4D57-869D-C8064825DC21}" presName="Name17" presStyleLbl="parChTrans1D3" presStyleIdx="1" presStyleCnt="3"/>
      <dgm:spPr/>
      <dgm:t>
        <a:bodyPr/>
        <a:lstStyle/>
        <a:p>
          <a:endParaRPr lang="es-EC"/>
        </a:p>
      </dgm:t>
    </dgm:pt>
    <dgm:pt modelId="{A1CB49D5-8D3C-40B9-BA22-B93346086A53}" type="pres">
      <dgm:prSet presAssocID="{42247A4A-35D3-480C-BE91-D070B1137169}" presName="hierRoot3" presStyleCnt="0"/>
      <dgm:spPr/>
    </dgm:pt>
    <dgm:pt modelId="{7F5ECA36-34E0-4544-90F6-82412FD534F1}" type="pres">
      <dgm:prSet presAssocID="{42247A4A-35D3-480C-BE91-D070B1137169}" presName="composite3" presStyleCnt="0"/>
      <dgm:spPr/>
    </dgm:pt>
    <dgm:pt modelId="{0CDB4E83-6B93-49E7-AA58-5D0ACEF903D8}" type="pres">
      <dgm:prSet presAssocID="{42247A4A-35D3-480C-BE91-D070B1137169}" presName="background3" presStyleLbl="node3" presStyleIdx="1" presStyleCnt="3"/>
      <dgm:spPr/>
    </dgm:pt>
    <dgm:pt modelId="{38417C6C-5D5C-4441-A6BE-97F8C5573036}" type="pres">
      <dgm:prSet presAssocID="{42247A4A-35D3-480C-BE91-D070B1137169}" presName="text3" presStyleLbl="fgAcc3" presStyleIdx="1" presStyleCnt="3">
        <dgm:presLayoutVars>
          <dgm:chPref val="3"/>
        </dgm:presLayoutVars>
      </dgm:prSet>
      <dgm:spPr/>
      <dgm:t>
        <a:bodyPr/>
        <a:lstStyle/>
        <a:p>
          <a:endParaRPr lang="es-EC"/>
        </a:p>
      </dgm:t>
    </dgm:pt>
    <dgm:pt modelId="{494DDB55-AB76-4AF9-8DED-FD535DBF3FB7}" type="pres">
      <dgm:prSet presAssocID="{42247A4A-35D3-480C-BE91-D070B1137169}" presName="hierChild4" presStyleCnt="0"/>
      <dgm:spPr/>
    </dgm:pt>
    <dgm:pt modelId="{B4EE58B1-983E-4E92-8AA0-3E3CB5F525B8}" type="pres">
      <dgm:prSet presAssocID="{BEF1316E-AC99-40EA-A218-10126A63E8C0}" presName="Name23" presStyleLbl="parChTrans1D4" presStyleIdx="2" presStyleCnt="5"/>
      <dgm:spPr/>
      <dgm:t>
        <a:bodyPr/>
        <a:lstStyle/>
        <a:p>
          <a:endParaRPr lang="es-EC"/>
        </a:p>
      </dgm:t>
    </dgm:pt>
    <dgm:pt modelId="{D9B80FA2-D7A9-4D13-8BC9-31EE93764601}" type="pres">
      <dgm:prSet presAssocID="{5AFD7C07-B462-421C-8066-33FD5487F931}" presName="hierRoot4" presStyleCnt="0"/>
      <dgm:spPr/>
    </dgm:pt>
    <dgm:pt modelId="{219671E2-FCAD-4B6D-8105-C0EFCD194FF6}" type="pres">
      <dgm:prSet presAssocID="{5AFD7C07-B462-421C-8066-33FD5487F931}" presName="composite4" presStyleCnt="0"/>
      <dgm:spPr/>
    </dgm:pt>
    <dgm:pt modelId="{7D0964FE-11F9-468E-8EBD-F4EE7B2D2748}" type="pres">
      <dgm:prSet presAssocID="{5AFD7C07-B462-421C-8066-33FD5487F931}" presName="background4" presStyleLbl="node4" presStyleIdx="2" presStyleCnt="5"/>
      <dgm:spPr/>
    </dgm:pt>
    <dgm:pt modelId="{4DDF6D20-9283-44AD-A985-9B8374C99E63}" type="pres">
      <dgm:prSet presAssocID="{5AFD7C07-B462-421C-8066-33FD5487F931}" presName="text4" presStyleLbl="fgAcc4" presStyleIdx="2" presStyleCnt="5">
        <dgm:presLayoutVars>
          <dgm:chPref val="3"/>
        </dgm:presLayoutVars>
      </dgm:prSet>
      <dgm:spPr/>
      <dgm:t>
        <a:bodyPr/>
        <a:lstStyle/>
        <a:p>
          <a:endParaRPr lang="es-EC"/>
        </a:p>
      </dgm:t>
    </dgm:pt>
    <dgm:pt modelId="{8F0675F9-60BD-4FBD-AEF5-206BEB8628AD}" type="pres">
      <dgm:prSet presAssocID="{5AFD7C07-B462-421C-8066-33FD5487F931}" presName="hierChild5" presStyleCnt="0"/>
      <dgm:spPr/>
    </dgm:pt>
    <dgm:pt modelId="{3E281E22-2B6D-483D-8598-50765BF892E6}" type="pres">
      <dgm:prSet presAssocID="{5E7D3E1A-E4F9-4ED0-B15C-FBBA0F780F2B}" presName="Name23" presStyleLbl="parChTrans1D4" presStyleIdx="3" presStyleCnt="5"/>
      <dgm:spPr/>
      <dgm:t>
        <a:bodyPr/>
        <a:lstStyle/>
        <a:p>
          <a:endParaRPr lang="es-EC"/>
        </a:p>
      </dgm:t>
    </dgm:pt>
    <dgm:pt modelId="{0BD9E682-BCEB-4E3A-A4C7-99F7183A1A50}" type="pres">
      <dgm:prSet presAssocID="{AD674E84-DB2B-449D-BFE7-A17558BF9BDB}" presName="hierRoot4" presStyleCnt="0"/>
      <dgm:spPr/>
    </dgm:pt>
    <dgm:pt modelId="{A3BF0414-D367-41BF-A7C7-BAAD819141E8}" type="pres">
      <dgm:prSet presAssocID="{AD674E84-DB2B-449D-BFE7-A17558BF9BDB}" presName="composite4" presStyleCnt="0"/>
      <dgm:spPr/>
    </dgm:pt>
    <dgm:pt modelId="{5772F24E-03F8-4035-A87B-3A7731E278B4}" type="pres">
      <dgm:prSet presAssocID="{AD674E84-DB2B-449D-BFE7-A17558BF9BDB}" presName="background4" presStyleLbl="node4" presStyleIdx="3" presStyleCnt="5"/>
      <dgm:spPr/>
    </dgm:pt>
    <dgm:pt modelId="{E9C162D7-9A65-48BE-9584-EBC19C4DD218}" type="pres">
      <dgm:prSet presAssocID="{AD674E84-DB2B-449D-BFE7-A17558BF9BDB}" presName="text4" presStyleLbl="fgAcc4" presStyleIdx="3" presStyleCnt="5">
        <dgm:presLayoutVars>
          <dgm:chPref val="3"/>
        </dgm:presLayoutVars>
      </dgm:prSet>
      <dgm:spPr/>
      <dgm:t>
        <a:bodyPr/>
        <a:lstStyle/>
        <a:p>
          <a:endParaRPr lang="es-EC"/>
        </a:p>
      </dgm:t>
    </dgm:pt>
    <dgm:pt modelId="{D92FA647-F627-422A-9930-7ABAC6E71415}" type="pres">
      <dgm:prSet presAssocID="{AD674E84-DB2B-449D-BFE7-A17558BF9BDB}" presName="hierChild5" presStyleCnt="0"/>
      <dgm:spPr/>
    </dgm:pt>
    <dgm:pt modelId="{48D17F90-9362-4155-9636-D7A931772616}" type="pres">
      <dgm:prSet presAssocID="{526EFA87-98EC-4DB0-9E1B-C71AFDFB4DB0}" presName="Name17" presStyleLbl="parChTrans1D3" presStyleIdx="2" presStyleCnt="3"/>
      <dgm:spPr/>
      <dgm:t>
        <a:bodyPr/>
        <a:lstStyle/>
        <a:p>
          <a:endParaRPr lang="es-EC"/>
        </a:p>
      </dgm:t>
    </dgm:pt>
    <dgm:pt modelId="{F94B867B-DC4C-45B0-B85B-24C4E0143666}" type="pres">
      <dgm:prSet presAssocID="{5B38D154-83CD-4599-BA36-538905715AD0}" presName="hierRoot3" presStyleCnt="0"/>
      <dgm:spPr/>
    </dgm:pt>
    <dgm:pt modelId="{9625E974-A7C6-4FED-AE4D-4BE10F8CA542}" type="pres">
      <dgm:prSet presAssocID="{5B38D154-83CD-4599-BA36-538905715AD0}" presName="composite3" presStyleCnt="0"/>
      <dgm:spPr/>
    </dgm:pt>
    <dgm:pt modelId="{7D494E3F-958A-4B2C-A2D5-1AE143893427}" type="pres">
      <dgm:prSet presAssocID="{5B38D154-83CD-4599-BA36-538905715AD0}" presName="background3" presStyleLbl="node3" presStyleIdx="2" presStyleCnt="3"/>
      <dgm:spPr/>
    </dgm:pt>
    <dgm:pt modelId="{F6461D20-290F-4E29-8D2A-79AE4A4A6C9C}" type="pres">
      <dgm:prSet presAssocID="{5B38D154-83CD-4599-BA36-538905715AD0}" presName="text3" presStyleLbl="fgAcc3" presStyleIdx="2" presStyleCnt="3">
        <dgm:presLayoutVars>
          <dgm:chPref val="3"/>
        </dgm:presLayoutVars>
      </dgm:prSet>
      <dgm:spPr/>
      <dgm:t>
        <a:bodyPr/>
        <a:lstStyle/>
        <a:p>
          <a:endParaRPr lang="es-EC"/>
        </a:p>
      </dgm:t>
    </dgm:pt>
    <dgm:pt modelId="{9367B56A-FB6B-4926-AD6C-A07CB43C68C6}" type="pres">
      <dgm:prSet presAssocID="{5B38D154-83CD-4599-BA36-538905715AD0}" presName="hierChild4" presStyleCnt="0"/>
      <dgm:spPr/>
    </dgm:pt>
    <dgm:pt modelId="{60D142BC-63B5-431C-9FEC-CF07680AAE93}" type="pres">
      <dgm:prSet presAssocID="{525F839B-0AB3-4C64-97A8-8EED6B7E8689}" presName="Name23" presStyleLbl="parChTrans1D4" presStyleIdx="4" presStyleCnt="5"/>
      <dgm:spPr/>
      <dgm:t>
        <a:bodyPr/>
        <a:lstStyle/>
        <a:p>
          <a:endParaRPr lang="es-EC"/>
        </a:p>
      </dgm:t>
    </dgm:pt>
    <dgm:pt modelId="{86E99A51-2917-46B2-896F-6BEC124CE73F}" type="pres">
      <dgm:prSet presAssocID="{36EEF94A-BD4E-48DE-B16A-7238D9A24221}" presName="hierRoot4" presStyleCnt="0"/>
      <dgm:spPr/>
    </dgm:pt>
    <dgm:pt modelId="{2A13E443-C56A-4AAE-B4F0-BFEE2C39404A}" type="pres">
      <dgm:prSet presAssocID="{36EEF94A-BD4E-48DE-B16A-7238D9A24221}" presName="composite4" presStyleCnt="0"/>
      <dgm:spPr/>
    </dgm:pt>
    <dgm:pt modelId="{ACAB7D37-C756-4F9E-AF73-286E182BFA49}" type="pres">
      <dgm:prSet presAssocID="{36EEF94A-BD4E-48DE-B16A-7238D9A24221}" presName="background4" presStyleLbl="node4" presStyleIdx="4" presStyleCnt="5"/>
      <dgm:spPr/>
    </dgm:pt>
    <dgm:pt modelId="{42F5CCD3-9CAF-48B2-A5F1-8C10F648A7F4}" type="pres">
      <dgm:prSet presAssocID="{36EEF94A-BD4E-48DE-B16A-7238D9A24221}" presName="text4" presStyleLbl="fgAcc4" presStyleIdx="4" presStyleCnt="5">
        <dgm:presLayoutVars>
          <dgm:chPref val="3"/>
        </dgm:presLayoutVars>
      </dgm:prSet>
      <dgm:spPr/>
      <dgm:t>
        <a:bodyPr/>
        <a:lstStyle/>
        <a:p>
          <a:endParaRPr lang="es-EC"/>
        </a:p>
      </dgm:t>
    </dgm:pt>
    <dgm:pt modelId="{D92C7AFC-44CE-4455-951A-A0B3A59FF3BF}" type="pres">
      <dgm:prSet presAssocID="{36EEF94A-BD4E-48DE-B16A-7238D9A24221}" presName="hierChild5" presStyleCnt="0"/>
      <dgm:spPr/>
    </dgm:pt>
  </dgm:ptLst>
  <dgm:cxnLst>
    <dgm:cxn modelId="{543B9B65-682F-4DC5-B11A-57EF528C1FF4}" srcId="{5B38D154-83CD-4599-BA36-538905715AD0}" destId="{36EEF94A-BD4E-48DE-B16A-7238D9A24221}" srcOrd="0" destOrd="0" parTransId="{525F839B-0AB3-4C64-97A8-8EED6B7E8689}" sibTransId="{AE4E9C68-49B7-4852-B5BF-F8088A3C9AE8}"/>
    <dgm:cxn modelId="{01967AC5-D9CA-461B-A3DF-728A7DF06829}" type="presOf" srcId="{5B38D154-83CD-4599-BA36-538905715AD0}" destId="{F6461D20-290F-4E29-8D2A-79AE4A4A6C9C}" srcOrd="0" destOrd="0" presId="urn:microsoft.com/office/officeart/2005/8/layout/hierarchy1"/>
    <dgm:cxn modelId="{39C0121A-E5A6-4CDF-B50F-F90F41962D60}" type="presOf" srcId="{5AFD7C07-B462-421C-8066-33FD5487F931}" destId="{4DDF6D20-9283-44AD-A985-9B8374C99E63}" srcOrd="0" destOrd="0" presId="urn:microsoft.com/office/officeart/2005/8/layout/hierarchy1"/>
    <dgm:cxn modelId="{53818358-186A-40AF-819E-3CF3F3999859}" type="presOf" srcId="{E1DEB2E5-8577-4D57-869D-C8064825DC21}" destId="{A1997E83-B994-400F-A2C4-F822FF313EC1}" srcOrd="0" destOrd="0" presId="urn:microsoft.com/office/officeart/2005/8/layout/hierarchy1"/>
    <dgm:cxn modelId="{B5164CE9-725E-4FEC-94DB-8CD03C19B47D}" type="presOf" srcId="{5E7D3E1A-E4F9-4ED0-B15C-FBBA0F780F2B}" destId="{3E281E22-2B6D-483D-8598-50765BF892E6}" srcOrd="0" destOrd="0" presId="urn:microsoft.com/office/officeart/2005/8/layout/hierarchy1"/>
    <dgm:cxn modelId="{6B3FAD46-9B76-468B-A729-0F3E9253D7AA}" srcId="{789567D0-6B49-400E-8F23-41F9CF5ED11B}" destId="{DEDADC66-11E6-4574-805B-094F0B8A70FA}" srcOrd="0" destOrd="0" parTransId="{9C51BDD2-D038-4ACB-BD3C-C711485E35C1}" sibTransId="{4955E4DB-B820-4E29-9BBE-1D1382FC5A64}"/>
    <dgm:cxn modelId="{40F6E81D-1884-4D9D-84C1-E44EEB5E0CCB}" srcId="{DEDADC66-11E6-4574-805B-094F0B8A70FA}" destId="{7C199D30-F42A-46E8-842A-135E1454ECB7}" srcOrd="0" destOrd="0" parTransId="{E2333863-462E-493D-BB74-ECAA33DBE3D4}" sibTransId="{841283EB-B192-4491-B02D-EB9310C0914F}"/>
    <dgm:cxn modelId="{2FBE63B4-97B2-4D0E-8B08-350BF4E18BAF}" type="presOf" srcId="{525F839B-0AB3-4C64-97A8-8EED6B7E8689}" destId="{60D142BC-63B5-431C-9FEC-CF07680AAE93}" srcOrd="0" destOrd="0" presId="urn:microsoft.com/office/officeart/2005/8/layout/hierarchy1"/>
    <dgm:cxn modelId="{0FB29AE9-20B2-4CAA-BC5B-3E97648D43BE}" type="presOf" srcId="{E2333863-462E-493D-BB74-ECAA33DBE3D4}" destId="{3ECE2A39-D44D-4004-8F16-AA61DCEF90DA}" srcOrd="0" destOrd="0" presId="urn:microsoft.com/office/officeart/2005/8/layout/hierarchy1"/>
    <dgm:cxn modelId="{C94D395F-4CFB-4EEB-86E1-6A603F91857C}" type="presOf" srcId="{42247A4A-35D3-480C-BE91-D070B1137169}" destId="{38417C6C-5D5C-4441-A6BE-97F8C5573036}" srcOrd="0" destOrd="0" presId="urn:microsoft.com/office/officeart/2005/8/layout/hierarchy1"/>
    <dgm:cxn modelId="{73E951D8-C0D2-4012-97C2-A992CF59FB0F}" type="presOf" srcId="{AD674E84-DB2B-449D-BFE7-A17558BF9BDB}" destId="{E9C162D7-9A65-48BE-9584-EBC19C4DD218}" srcOrd="0" destOrd="0" presId="urn:microsoft.com/office/officeart/2005/8/layout/hierarchy1"/>
    <dgm:cxn modelId="{D95248D5-AADD-4474-B908-7BD57FA23B04}" type="presOf" srcId="{BEF1316E-AC99-40EA-A218-10126A63E8C0}" destId="{B4EE58B1-983E-4E92-8AA0-3E3CB5F525B8}" srcOrd="0" destOrd="0" presId="urn:microsoft.com/office/officeart/2005/8/layout/hierarchy1"/>
    <dgm:cxn modelId="{8605041B-C294-429D-BFD7-A210543D5FE1}" srcId="{C4927512-8149-4295-B345-FC1F121E8F95}" destId="{77F248AE-57D8-42D4-A004-3CBCEC67114B}" srcOrd="0" destOrd="0" parTransId="{FEDBBDC3-95EF-40B7-9A1F-8EDCC227B855}" sibTransId="{A637583C-9B92-4898-9BF6-17EEF94DC70D}"/>
    <dgm:cxn modelId="{D468A272-71AD-4209-8110-E949F6706E83}" type="presOf" srcId="{7BDA7927-244C-4D3A-BE83-3F46B000E839}" destId="{3D5ACC50-3408-4A66-B241-68492632775C}" srcOrd="0" destOrd="0" presId="urn:microsoft.com/office/officeart/2005/8/layout/hierarchy1"/>
    <dgm:cxn modelId="{48DF1F19-5780-4959-BD79-B92248ADDC60}" srcId="{77F248AE-57D8-42D4-A004-3CBCEC67114B}" destId="{789567D0-6B49-400E-8F23-41F9CF5ED11B}" srcOrd="0" destOrd="0" parTransId="{13A9170E-683C-4C55-8530-05BEF92B2230}" sibTransId="{D7B2D303-814C-43BF-A877-AA89D055AD05}"/>
    <dgm:cxn modelId="{0AC327F0-A90E-4FDA-8211-52614D451C17}" type="presOf" srcId="{884A5F3B-C8FF-4641-BD24-B2E6C892582D}" destId="{EBA51F84-DDC0-43B6-9A43-226F17B7D49A}" srcOrd="0" destOrd="0" presId="urn:microsoft.com/office/officeart/2005/8/layout/hierarchy1"/>
    <dgm:cxn modelId="{3B7D3761-60EC-4896-8116-E6227DA64478}" srcId="{42247A4A-35D3-480C-BE91-D070B1137169}" destId="{AD674E84-DB2B-449D-BFE7-A17558BF9BDB}" srcOrd="1" destOrd="0" parTransId="{5E7D3E1A-E4F9-4ED0-B15C-FBBA0F780F2B}" sibTransId="{B1E24092-BF90-42E8-87B6-6BBAE3820187}"/>
    <dgm:cxn modelId="{E40875D3-EED0-41E6-A7BB-A85180F81E81}" type="presOf" srcId="{77F248AE-57D8-42D4-A004-3CBCEC67114B}" destId="{D7E38DAB-9058-4AA5-9E6C-096CF0E66861}" srcOrd="0" destOrd="0" presId="urn:microsoft.com/office/officeart/2005/8/layout/hierarchy1"/>
    <dgm:cxn modelId="{5AC5B414-26A6-4BED-81BB-3E815D0C3603}" srcId="{789567D0-6B49-400E-8F23-41F9CF5ED11B}" destId="{42247A4A-35D3-480C-BE91-D070B1137169}" srcOrd="1" destOrd="0" parTransId="{E1DEB2E5-8577-4D57-869D-C8064825DC21}" sibTransId="{7A763C5E-D13F-49D7-ABB3-1A97F0716607}"/>
    <dgm:cxn modelId="{DA2BD170-0F35-4B32-A193-BA97587A58AD}" type="presOf" srcId="{C4927512-8149-4295-B345-FC1F121E8F95}" destId="{AC4A3880-86EA-40F4-A6CD-4CFB723AEA9E}" srcOrd="0" destOrd="0" presId="urn:microsoft.com/office/officeart/2005/8/layout/hierarchy1"/>
    <dgm:cxn modelId="{1E74A6BF-1481-47F5-AF8A-422965B864A0}" type="presOf" srcId="{13A9170E-683C-4C55-8530-05BEF92B2230}" destId="{18A9616E-8F82-4C15-B530-87EC3E6BA1CF}" srcOrd="0" destOrd="0" presId="urn:microsoft.com/office/officeart/2005/8/layout/hierarchy1"/>
    <dgm:cxn modelId="{2905DF5F-4924-42F5-9DC5-1CF37231375D}" srcId="{42247A4A-35D3-480C-BE91-D070B1137169}" destId="{5AFD7C07-B462-421C-8066-33FD5487F931}" srcOrd="0" destOrd="0" parTransId="{BEF1316E-AC99-40EA-A218-10126A63E8C0}" sibTransId="{26EC8C08-7E7D-4AE3-837D-26F418D04720}"/>
    <dgm:cxn modelId="{27CDEE43-EE62-4E5C-9CA9-6267BA9B0A28}" type="presOf" srcId="{36EEF94A-BD4E-48DE-B16A-7238D9A24221}" destId="{42F5CCD3-9CAF-48B2-A5F1-8C10F648A7F4}" srcOrd="0" destOrd="0" presId="urn:microsoft.com/office/officeart/2005/8/layout/hierarchy1"/>
    <dgm:cxn modelId="{9FA5BA79-288C-4744-96D0-50389D76F26E}" type="presOf" srcId="{9C51BDD2-D038-4ACB-BD3C-C711485E35C1}" destId="{503FB3FC-7C2A-44DC-AC46-80060ADEFA90}" srcOrd="0" destOrd="0" presId="urn:microsoft.com/office/officeart/2005/8/layout/hierarchy1"/>
    <dgm:cxn modelId="{E559A6E7-02CC-488B-A14E-23DBB17F0FD6}" type="presOf" srcId="{DEDADC66-11E6-4574-805B-094F0B8A70FA}" destId="{1B025708-9689-4592-AB37-D3561BB4520F}" srcOrd="0" destOrd="0" presId="urn:microsoft.com/office/officeart/2005/8/layout/hierarchy1"/>
    <dgm:cxn modelId="{61628C8C-DCEE-4C40-AEB2-A42D8B6F4BB1}" type="presOf" srcId="{7C199D30-F42A-46E8-842A-135E1454ECB7}" destId="{F5E7A0DD-D922-4000-9408-1FCFF8077B29}" srcOrd="0" destOrd="0" presId="urn:microsoft.com/office/officeart/2005/8/layout/hierarchy1"/>
    <dgm:cxn modelId="{29AF364B-EFC0-42E1-B31C-A15C73AE8813}" srcId="{789567D0-6B49-400E-8F23-41F9CF5ED11B}" destId="{5B38D154-83CD-4599-BA36-538905715AD0}" srcOrd="2" destOrd="0" parTransId="{526EFA87-98EC-4DB0-9E1B-C71AFDFB4DB0}" sibTransId="{6F4C692A-DD30-4BC7-87BE-B45195B573A1}"/>
    <dgm:cxn modelId="{AF588C11-B1A3-4201-A1AB-BB66DC134C45}" type="presOf" srcId="{526EFA87-98EC-4DB0-9E1B-C71AFDFB4DB0}" destId="{48D17F90-9362-4155-9636-D7A931772616}" srcOrd="0" destOrd="0" presId="urn:microsoft.com/office/officeart/2005/8/layout/hierarchy1"/>
    <dgm:cxn modelId="{C418D6B2-6943-4987-B71E-CFEEDE67D183}" srcId="{DEDADC66-11E6-4574-805B-094F0B8A70FA}" destId="{7BDA7927-244C-4D3A-BE83-3F46B000E839}" srcOrd="1" destOrd="0" parTransId="{884A5F3B-C8FF-4641-BD24-B2E6C892582D}" sibTransId="{3391BD7B-E317-4EDC-A9DF-9E572D4177B5}"/>
    <dgm:cxn modelId="{5EDE970E-FAB1-4A2E-8C38-D9EA7A0DAE54}" type="presOf" srcId="{789567D0-6B49-400E-8F23-41F9CF5ED11B}" destId="{18C44D81-C424-4A26-9FD5-1A2FF8CB1B13}" srcOrd="0" destOrd="0" presId="urn:microsoft.com/office/officeart/2005/8/layout/hierarchy1"/>
    <dgm:cxn modelId="{32A08034-A09F-4CCC-A7DD-F7788598C5F5}" type="presParOf" srcId="{AC4A3880-86EA-40F4-A6CD-4CFB723AEA9E}" destId="{8DADB84C-F47D-4702-AD04-B67DD90CAD4F}" srcOrd="0" destOrd="0" presId="urn:microsoft.com/office/officeart/2005/8/layout/hierarchy1"/>
    <dgm:cxn modelId="{88436C3D-4D07-43D9-B433-A1CCFEB00261}" type="presParOf" srcId="{8DADB84C-F47D-4702-AD04-B67DD90CAD4F}" destId="{D92E9B86-F35C-456B-8F8F-C517F5AC38AE}" srcOrd="0" destOrd="0" presId="urn:microsoft.com/office/officeart/2005/8/layout/hierarchy1"/>
    <dgm:cxn modelId="{A0FD7418-4BF8-41EA-A164-6C277FF43831}" type="presParOf" srcId="{D92E9B86-F35C-456B-8F8F-C517F5AC38AE}" destId="{FE8A1A6D-1033-40AB-BAB7-71E43A4906DA}" srcOrd="0" destOrd="0" presId="urn:microsoft.com/office/officeart/2005/8/layout/hierarchy1"/>
    <dgm:cxn modelId="{F965D732-3347-4573-B6C1-E23A4B595E98}" type="presParOf" srcId="{D92E9B86-F35C-456B-8F8F-C517F5AC38AE}" destId="{D7E38DAB-9058-4AA5-9E6C-096CF0E66861}" srcOrd="1" destOrd="0" presId="urn:microsoft.com/office/officeart/2005/8/layout/hierarchy1"/>
    <dgm:cxn modelId="{BD4E638A-20BD-4672-9869-D16CE83BE727}" type="presParOf" srcId="{8DADB84C-F47D-4702-AD04-B67DD90CAD4F}" destId="{6F351D3D-DD8E-4817-9360-C178F77BB83F}" srcOrd="1" destOrd="0" presId="urn:microsoft.com/office/officeart/2005/8/layout/hierarchy1"/>
    <dgm:cxn modelId="{2FCB93B1-54DF-4AC3-8F80-F82CE7DD17AC}" type="presParOf" srcId="{6F351D3D-DD8E-4817-9360-C178F77BB83F}" destId="{18A9616E-8F82-4C15-B530-87EC3E6BA1CF}" srcOrd="0" destOrd="0" presId="urn:microsoft.com/office/officeart/2005/8/layout/hierarchy1"/>
    <dgm:cxn modelId="{BDF0C234-4AAC-429A-8B90-32070E942A43}" type="presParOf" srcId="{6F351D3D-DD8E-4817-9360-C178F77BB83F}" destId="{9E5A2988-5AF9-450A-BF2D-932A09872CC9}" srcOrd="1" destOrd="0" presId="urn:microsoft.com/office/officeart/2005/8/layout/hierarchy1"/>
    <dgm:cxn modelId="{9D8AA46B-E10A-43B1-AC89-3552E8554F97}" type="presParOf" srcId="{9E5A2988-5AF9-450A-BF2D-932A09872CC9}" destId="{F053C9B4-AC44-4E6C-A90F-2D30689B47AC}" srcOrd="0" destOrd="0" presId="urn:microsoft.com/office/officeart/2005/8/layout/hierarchy1"/>
    <dgm:cxn modelId="{FD24432C-848C-45C7-AC28-E8D387F07D0D}" type="presParOf" srcId="{F053C9B4-AC44-4E6C-A90F-2D30689B47AC}" destId="{EEDD2E6F-9ADE-41EE-82B9-0C0D4252CA8C}" srcOrd="0" destOrd="0" presId="urn:microsoft.com/office/officeart/2005/8/layout/hierarchy1"/>
    <dgm:cxn modelId="{A01B10B7-0D35-4F33-9F95-E7BC23B81173}" type="presParOf" srcId="{F053C9B4-AC44-4E6C-A90F-2D30689B47AC}" destId="{18C44D81-C424-4A26-9FD5-1A2FF8CB1B13}" srcOrd="1" destOrd="0" presId="urn:microsoft.com/office/officeart/2005/8/layout/hierarchy1"/>
    <dgm:cxn modelId="{9901A370-0596-4671-A6AE-68A6FA2B9D71}" type="presParOf" srcId="{9E5A2988-5AF9-450A-BF2D-932A09872CC9}" destId="{4ACF89BC-EAE9-4635-A86C-725202AAC74C}" srcOrd="1" destOrd="0" presId="urn:microsoft.com/office/officeart/2005/8/layout/hierarchy1"/>
    <dgm:cxn modelId="{4D5F3959-2DA7-4801-9C86-752CF7C2A1D7}" type="presParOf" srcId="{4ACF89BC-EAE9-4635-A86C-725202AAC74C}" destId="{503FB3FC-7C2A-44DC-AC46-80060ADEFA90}" srcOrd="0" destOrd="0" presId="urn:microsoft.com/office/officeart/2005/8/layout/hierarchy1"/>
    <dgm:cxn modelId="{A3851432-C68F-4407-BF13-CBC28B390F0F}" type="presParOf" srcId="{4ACF89BC-EAE9-4635-A86C-725202AAC74C}" destId="{FE6DF5EA-306F-4DA6-BDF2-85050EC8BC18}" srcOrd="1" destOrd="0" presId="urn:microsoft.com/office/officeart/2005/8/layout/hierarchy1"/>
    <dgm:cxn modelId="{8CB9C0C4-5BE4-4F26-A764-D18B1A637BDF}" type="presParOf" srcId="{FE6DF5EA-306F-4DA6-BDF2-85050EC8BC18}" destId="{D1377013-98DE-470D-983C-77AF4F048939}" srcOrd="0" destOrd="0" presId="urn:microsoft.com/office/officeart/2005/8/layout/hierarchy1"/>
    <dgm:cxn modelId="{E287E600-DC85-426C-A2E1-9CB148467563}" type="presParOf" srcId="{D1377013-98DE-470D-983C-77AF4F048939}" destId="{89425DDA-D08D-408B-8C0C-A661984ADA18}" srcOrd="0" destOrd="0" presId="urn:microsoft.com/office/officeart/2005/8/layout/hierarchy1"/>
    <dgm:cxn modelId="{7DF855C4-7F42-4EEE-B0D3-2BDE89FBEAA5}" type="presParOf" srcId="{D1377013-98DE-470D-983C-77AF4F048939}" destId="{1B025708-9689-4592-AB37-D3561BB4520F}" srcOrd="1" destOrd="0" presId="urn:microsoft.com/office/officeart/2005/8/layout/hierarchy1"/>
    <dgm:cxn modelId="{0D3E2787-5F3A-4BB0-93FD-F7A0D36A8DDA}" type="presParOf" srcId="{FE6DF5EA-306F-4DA6-BDF2-85050EC8BC18}" destId="{8E381304-EA22-410E-B4D6-15749A30ECA1}" srcOrd="1" destOrd="0" presId="urn:microsoft.com/office/officeart/2005/8/layout/hierarchy1"/>
    <dgm:cxn modelId="{820CFA32-258B-4183-B718-209415C2EF9B}" type="presParOf" srcId="{8E381304-EA22-410E-B4D6-15749A30ECA1}" destId="{3ECE2A39-D44D-4004-8F16-AA61DCEF90DA}" srcOrd="0" destOrd="0" presId="urn:microsoft.com/office/officeart/2005/8/layout/hierarchy1"/>
    <dgm:cxn modelId="{A6C602E7-89AC-43D9-897D-DEB9263155B6}" type="presParOf" srcId="{8E381304-EA22-410E-B4D6-15749A30ECA1}" destId="{A488400E-ACAC-4FB0-9319-D9B713FF5F01}" srcOrd="1" destOrd="0" presId="urn:microsoft.com/office/officeart/2005/8/layout/hierarchy1"/>
    <dgm:cxn modelId="{7D0D5D7F-6736-4D5E-9CF5-059FD1B7C028}" type="presParOf" srcId="{A488400E-ACAC-4FB0-9319-D9B713FF5F01}" destId="{3F9E8A74-EDF5-4B11-9EA6-C78F26081752}" srcOrd="0" destOrd="0" presId="urn:microsoft.com/office/officeart/2005/8/layout/hierarchy1"/>
    <dgm:cxn modelId="{6745EB8C-F8DE-41AE-BEBB-4637E39FBEF0}" type="presParOf" srcId="{3F9E8A74-EDF5-4B11-9EA6-C78F26081752}" destId="{3E84B040-8185-4ADC-AF78-58EF268AEADC}" srcOrd="0" destOrd="0" presId="urn:microsoft.com/office/officeart/2005/8/layout/hierarchy1"/>
    <dgm:cxn modelId="{34C62238-08AC-4047-93DE-F7A5FE3AD357}" type="presParOf" srcId="{3F9E8A74-EDF5-4B11-9EA6-C78F26081752}" destId="{F5E7A0DD-D922-4000-9408-1FCFF8077B29}" srcOrd="1" destOrd="0" presId="urn:microsoft.com/office/officeart/2005/8/layout/hierarchy1"/>
    <dgm:cxn modelId="{1DBBB174-9E70-42C0-844A-91C77343F50C}" type="presParOf" srcId="{A488400E-ACAC-4FB0-9319-D9B713FF5F01}" destId="{7A5F9807-9063-46CB-BD59-6400EF9D3E04}" srcOrd="1" destOrd="0" presId="urn:microsoft.com/office/officeart/2005/8/layout/hierarchy1"/>
    <dgm:cxn modelId="{9B9284BD-F989-4C31-963D-BF92A224DCB3}" type="presParOf" srcId="{8E381304-EA22-410E-B4D6-15749A30ECA1}" destId="{EBA51F84-DDC0-43B6-9A43-226F17B7D49A}" srcOrd="2" destOrd="0" presId="urn:microsoft.com/office/officeart/2005/8/layout/hierarchy1"/>
    <dgm:cxn modelId="{2E0AF3ED-12A8-440D-8723-74815ADB37BC}" type="presParOf" srcId="{8E381304-EA22-410E-B4D6-15749A30ECA1}" destId="{5E4AE9A9-BB60-478D-9647-64F4E5FE0D64}" srcOrd="3" destOrd="0" presId="urn:microsoft.com/office/officeart/2005/8/layout/hierarchy1"/>
    <dgm:cxn modelId="{E81FDB56-1712-47E8-93EC-331ED2E64467}" type="presParOf" srcId="{5E4AE9A9-BB60-478D-9647-64F4E5FE0D64}" destId="{179CCE85-5429-4CA5-B783-E86780F29F90}" srcOrd="0" destOrd="0" presId="urn:microsoft.com/office/officeart/2005/8/layout/hierarchy1"/>
    <dgm:cxn modelId="{A181B19F-9818-4795-94CD-841E87BC296B}" type="presParOf" srcId="{179CCE85-5429-4CA5-B783-E86780F29F90}" destId="{668DB83F-BAD0-4644-9650-A900AAA93E08}" srcOrd="0" destOrd="0" presId="urn:microsoft.com/office/officeart/2005/8/layout/hierarchy1"/>
    <dgm:cxn modelId="{2874F0C9-80B2-4C10-A600-9591E2BBF8AB}" type="presParOf" srcId="{179CCE85-5429-4CA5-B783-E86780F29F90}" destId="{3D5ACC50-3408-4A66-B241-68492632775C}" srcOrd="1" destOrd="0" presId="urn:microsoft.com/office/officeart/2005/8/layout/hierarchy1"/>
    <dgm:cxn modelId="{C2CDBA13-0F01-451A-9744-4CC1CCA34B02}" type="presParOf" srcId="{5E4AE9A9-BB60-478D-9647-64F4E5FE0D64}" destId="{9AA86705-8DBD-48EC-B8E2-4E5FAAE5AE5E}" srcOrd="1" destOrd="0" presId="urn:microsoft.com/office/officeart/2005/8/layout/hierarchy1"/>
    <dgm:cxn modelId="{585B56F0-94C6-4B86-89D0-A21703A2CC18}" type="presParOf" srcId="{4ACF89BC-EAE9-4635-A86C-725202AAC74C}" destId="{A1997E83-B994-400F-A2C4-F822FF313EC1}" srcOrd="2" destOrd="0" presId="urn:microsoft.com/office/officeart/2005/8/layout/hierarchy1"/>
    <dgm:cxn modelId="{F956BC60-943A-428D-927B-A36E634DF7E8}" type="presParOf" srcId="{4ACF89BC-EAE9-4635-A86C-725202AAC74C}" destId="{A1CB49D5-8D3C-40B9-BA22-B93346086A53}" srcOrd="3" destOrd="0" presId="urn:microsoft.com/office/officeart/2005/8/layout/hierarchy1"/>
    <dgm:cxn modelId="{7EEA370B-35F9-40F3-97D5-D9AF16F7914B}" type="presParOf" srcId="{A1CB49D5-8D3C-40B9-BA22-B93346086A53}" destId="{7F5ECA36-34E0-4544-90F6-82412FD534F1}" srcOrd="0" destOrd="0" presId="urn:microsoft.com/office/officeart/2005/8/layout/hierarchy1"/>
    <dgm:cxn modelId="{957ACB04-0A04-4B8B-AB90-8ED36C334E42}" type="presParOf" srcId="{7F5ECA36-34E0-4544-90F6-82412FD534F1}" destId="{0CDB4E83-6B93-49E7-AA58-5D0ACEF903D8}" srcOrd="0" destOrd="0" presId="urn:microsoft.com/office/officeart/2005/8/layout/hierarchy1"/>
    <dgm:cxn modelId="{87BA4047-119D-4E0D-9E08-50536FE48698}" type="presParOf" srcId="{7F5ECA36-34E0-4544-90F6-82412FD534F1}" destId="{38417C6C-5D5C-4441-A6BE-97F8C5573036}" srcOrd="1" destOrd="0" presId="urn:microsoft.com/office/officeart/2005/8/layout/hierarchy1"/>
    <dgm:cxn modelId="{5F5C1950-2F48-4E34-B137-971EC0CEB909}" type="presParOf" srcId="{A1CB49D5-8D3C-40B9-BA22-B93346086A53}" destId="{494DDB55-AB76-4AF9-8DED-FD535DBF3FB7}" srcOrd="1" destOrd="0" presId="urn:microsoft.com/office/officeart/2005/8/layout/hierarchy1"/>
    <dgm:cxn modelId="{B8F42F8B-069A-49EC-800B-BFBF07733DCB}" type="presParOf" srcId="{494DDB55-AB76-4AF9-8DED-FD535DBF3FB7}" destId="{B4EE58B1-983E-4E92-8AA0-3E3CB5F525B8}" srcOrd="0" destOrd="0" presId="urn:microsoft.com/office/officeart/2005/8/layout/hierarchy1"/>
    <dgm:cxn modelId="{4C1CA0D3-87B8-4C06-A294-7BCA4693EEA6}" type="presParOf" srcId="{494DDB55-AB76-4AF9-8DED-FD535DBF3FB7}" destId="{D9B80FA2-D7A9-4D13-8BC9-31EE93764601}" srcOrd="1" destOrd="0" presId="urn:microsoft.com/office/officeart/2005/8/layout/hierarchy1"/>
    <dgm:cxn modelId="{B7C5FEF7-20CE-47EC-B0EB-F9B15B6DEB7B}" type="presParOf" srcId="{D9B80FA2-D7A9-4D13-8BC9-31EE93764601}" destId="{219671E2-FCAD-4B6D-8105-C0EFCD194FF6}" srcOrd="0" destOrd="0" presId="urn:microsoft.com/office/officeart/2005/8/layout/hierarchy1"/>
    <dgm:cxn modelId="{48DE95CD-F96F-4517-87EC-655C0BD52E55}" type="presParOf" srcId="{219671E2-FCAD-4B6D-8105-C0EFCD194FF6}" destId="{7D0964FE-11F9-468E-8EBD-F4EE7B2D2748}" srcOrd="0" destOrd="0" presId="urn:microsoft.com/office/officeart/2005/8/layout/hierarchy1"/>
    <dgm:cxn modelId="{B589BE3F-07A9-45B2-A18C-E9D75DF8FBFC}" type="presParOf" srcId="{219671E2-FCAD-4B6D-8105-C0EFCD194FF6}" destId="{4DDF6D20-9283-44AD-A985-9B8374C99E63}" srcOrd="1" destOrd="0" presId="urn:microsoft.com/office/officeart/2005/8/layout/hierarchy1"/>
    <dgm:cxn modelId="{32B8F49B-CCD3-43D2-AA9A-D52F8AAE39BB}" type="presParOf" srcId="{D9B80FA2-D7A9-4D13-8BC9-31EE93764601}" destId="{8F0675F9-60BD-4FBD-AEF5-206BEB8628AD}" srcOrd="1" destOrd="0" presId="urn:microsoft.com/office/officeart/2005/8/layout/hierarchy1"/>
    <dgm:cxn modelId="{23ECCCB4-200C-44E2-90C9-0BF6A0F0FE26}" type="presParOf" srcId="{494DDB55-AB76-4AF9-8DED-FD535DBF3FB7}" destId="{3E281E22-2B6D-483D-8598-50765BF892E6}" srcOrd="2" destOrd="0" presId="urn:microsoft.com/office/officeart/2005/8/layout/hierarchy1"/>
    <dgm:cxn modelId="{243CAB3B-CDDA-4623-B92E-783DCB636F60}" type="presParOf" srcId="{494DDB55-AB76-4AF9-8DED-FD535DBF3FB7}" destId="{0BD9E682-BCEB-4E3A-A4C7-99F7183A1A50}" srcOrd="3" destOrd="0" presId="urn:microsoft.com/office/officeart/2005/8/layout/hierarchy1"/>
    <dgm:cxn modelId="{2028E0C1-E353-4A36-8163-C04C6DC80515}" type="presParOf" srcId="{0BD9E682-BCEB-4E3A-A4C7-99F7183A1A50}" destId="{A3BF0414-D367-41BF-A7C7-BAAD819141E8}" srcOrd="0" destOrd="0" presId="urn:microsoft.com/office/officeart/2005/8/layout/hierarchy1"/>
    <dgm:cxn modelId="{91C66DB3-A6ED-4C5C-8F70-15D0B5AAE641}" type="presParOf" srcId="{A3BF0414-D367-41BF-A7C7-BAAD819141E8}" destId="{5772F24E-03F8-4035-A87B-3A7731E278B4}" srcOrd="0" destOrd="0" presId="urn:microsoft.com/office/officeart/2005/8/layout/hierarchy1"/>
    <dgm:cxn modelId="{5C724DA6-C67F-4F90-B1D5-B09B893C61BF}" type="presParOf" srcId="{A3BF0414-D367-41BF-A7C7-BAAD819141E8}" destId="{E9C162D7-9A65-48BE-9584-EBC19C4DD218}" srcOrd="1" destOrd="0" presId="urn:microsoft.com/office/officeart/2005/8/layout/hierarchy1"/>
    <dgm:cxn modelId="{7F9BE25A-03BB-4518-B7B8-A9D00FBEE9D5}" type="presParOf" srcId="{0BD9E682-BCEB-4E3A-A4C7-99F7183A1A50}" destId="{D92FA647-F627-422A-9930-7ABAC6E71415}" srcOrd="1" destOrd="0" presId="urn:microsoft.com/office/officeart/2005/8/layout/hierarchy1"/>
    <dgm:cxn modelId="{2E8821AC-022D-4CC3-8650-5E452136035D}" type="presParOf" srcId="{4ACF89BC-EAE9-4635-A86C-725202AAC74C}" destId="{48D17F90-9362-4155-9636-D7A931772616}" srcOrd="4" destOrd="0" presId="urn:microsoft.com/office/officeart/2005/8/layout/hierarchy1"/>
    <dgm:cxn modelId="{194EDC82-4F0D-4A9C-8D52-15F633FF1FC3}" type="presParOf" srcId="{4ACF89BC-EAE9-4635-A86C-725202AAC74C}" destId="{F94B867B-DC4C-45B0-B85B-24C4E0143666}" srcOrd="5" destOrd="0" presId="urn:microsoft.com/office/officeart/2005/8/layout/hierarchy1"/>
    <dgm:cxn modelId="{80954458-67CC-4B67-BA97-C88EB0B2C9D1}" type="presParOf" srcId="{F94B867B-DC4C-45B0-B85B-24C4E0143666}" destId="{9625E974-A7C6-4FED-AE4D-4BE10F8CA542}" srcOrd="0" destOrd="0" presId="urn:microsoft.com/office/officeart/2005/8/layout/hierarchy1"/>
    <dgm:cxn modelId="{1CA2A5CA-87CC-457B-BE32-E49736EDC0DB}" type="presParOf" srcId="{9625E974-A7C6-4FED-AE4D-4BE10F8CA542}" destId="{7D494E3F-958A-4B2C-A2D5-1AE143893427}" srcOrd="0" destOrd="0" presId="urn:microsoft.com/office/officeart/2005/8/layout/hierarchy1"/>
    <dgm:cxn modelId="{23460B25-3ADB-400A-97D3-0093E8F8622D}" type="presParOf" srcId="{9625E974-A7C6-4FED-AE4D-4BE10F8CA542}" destId="{F6461D20-290F-4E29-8D2A-79AE4A4A6C9C}" srcOrd="1" destOrd="0" presId="urn:microsoft.com/office/officeart/2005/8/layout/hierarchy1"/>
    <dgm:cxn modelId="{FA438FFA-79CE-4C57-BF87-61E18B4A9DFC}" type="presParOf" srcId="{F94B867B-DC4C-45B0-B85B-24C4E0143666}" destId="{9367B56A-FB6B-4926-AD6C-A07CB43C68C6}" srcOrd="1" destOrd="0" presId="urn:microsoft.com/office/officeart/2005/8/layout/hierarchy1"/>
    <dgm:cxn modelId="{B038B693-E2F3-4233-A2A5-AE40AD746C24}" type="presParOf" srcId="{9367B56A-FB6B-4926-AD6C-A07CB43C68C6}" destId="{60D142BC-63B5-431C-9FEC-CF07680AAE93}" srcOrd="0" destOrd="0" presId="urn:microsoft.com/office/officeart/2005/8/layout/hierarchy1"/>
    <dgm:cxn modelId="{8710CEFB-F89E-4049-87B7-DDE91ED73E9B}" type="presParOf" srcId="{9367B56A-FB6B-4926-AD6C-A07CB43C68C6}" destId="{86E99A51-2917-46B2-896F-6BEC124CE73F}" srcOrd="1" destOrd="0" presId="urn:microsoft.com/office/officeart/2005/8/layout/hierarchy1"/>
    <dgm:cxn modelId="{0E645C9F-E263-4563-BC22-AB8F92C78593}" type="presParOf" srcId="{86E99A51-2917-46B2-896F-6BEC124CE73F}" destId="{2A13E443-C56A-4AAE-B4F0-BFEE2C39404A}" srcOrd="0" destOrd="0" presId="urn:microsoft.com/office/officeart/2005/8/layout/hierarchy1"/>
    <dgm:cxn modelId="{5DCA7853-1446-4873-BFE6-85F1B894901D}" type="presParOf" srcId="{2A13E443-C56A-4AAE-B4F0-BFEE2C39404A}" destId="{ACAB7D37-C756-4F9E-AF73-286E182BFA49}" srcOrd="0" destOrd="0" presId="urn:microsoft.com/office/officeart/2005/8/layout/hierarchy1"/>
    <dgm:cxn modelId="{0BF00AAC-7ABF-4909-A13F-C947CEC2FF37}" type="presParOf" srcId="{2A13E443-C56A-4AAE-B4F0-BFEE2C39404A}" destId="{42F5CCD3-9CAF-48B2-A5F1-8C10F648A7F4}" srcOrd="1" destOrd="0" presId="urn:microsoft.com/office/officeart/2005/8/layout/hierarchy1"/>
    <dgm:cxn modelId="{9BA01124-7348-492A-9184-645A5413E9E4}" type="presParOf" srcId="{86E99A51-2917-46B2-896F-6BEC124CE73F}" destId="{D92C7AFC-44CE-4455-951A-A0B3A59FF3B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5F18EC5-5FC9-4225-8D72-022141F1E84C}"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s-EC"/>
        </a:p>
      </dgm:t>
    </dgm:pt>
    <dgm:pt modelId="{45FDA799-FCBD-4B67-AA21-457262A4D98B}">
      <dgm:prSet phldrT="[Texto]"/>
      <dgm:spPr/>
      <dgm:t>
        <a:bodyPr/>
        <a:lstStyle/>
        <a:p>
          <a:r>
            <a:rPr lang="es-EC" dirty="0" smtClean="0"/>
            <a:t>Metodología de la investigación</a:t>
          </a:r>
          <a:endParaRPr lang="es-EC" dirty="0"/>
        </a:p>
      </dgm:t>
    </dgm:pt>
    <dgm:pt modelId="{B2E0EFCD-6D4E-4E13-ABF4-0E5BF352D04C}" type="parTrans" cxnId="{10A31CE9-1147-436A-A461-9BE7E1C67389}">
      <dgm:prSet/>
      <dgm:spPr/>
      <dgm:t>
        <a:bodyPr/>
        <a:lstStyle/>
        <a:p>
          <a:endParaRPr lang="es-EC"/>
        </a:p>
      </dgm:t>
    </dgm:pt>
    <dgm:pt modelId="{45B17B38-8828-4987-B7F0-0EADE7773586}" type="sibTrans" cxnId="{10A31CE9-1147-436A-A461-9BE7E1C67389}">
      <dgm:prSet/>
      <dgm:spPr/>
      <dgm:t>
        <a:bodyPr/>
        <a:lstStyle/>
        <a:p>
          <a:endParaRPr lang="es-EC"/>
        </a:p>
      </dgm:t>
    </dgm:pt>
    <dgm:pt modelId="{E69D4371-C059-4BEC-B2B4-17B0B61E9C87}">
      <dgm:prSet phldrT="[Texto]"/>
      <dgm:spPr/>
      <dgm:t>
        <a:bodyPr/>
        <a:lstStyle/>
        <a:p>
          <a:r>
            <a:rPr lang="es-EC" dirty="0" smtClean="0"/>
            <a:t>Paradigma</a:t>
          </a:r>
        </a:p>
        <a:p>
          <a:r>
            <a:rPr lang="es-EC" dirty="0" smtClean="0"/>
            <a:t>Socio - Crítico</a:t>
          </a:r>
        </a:p>
      </dgm:t>
    </dgm:pt>
    <dgm:pt modelId="{F8C9390B-8641-4C9F-8FF6-EE82AD041539}" type="parTrans" cxnId="{F24E841F-31BC-4688-9AC0-5236C8CD1E9A}">
      <dgm:prSet/>
      <dgm:spPr/>
      <dgm:t>
        <a:bodyPr/>
        <a:lstStyle/>
        <a:p>
          <a:endParaRPr lang="es-EC"/>
        </a:p>
      </dgm:t>
    </dgm:pt>
    <dgm:pt modelId="{1ADAC2A7-CB07-48FF-AB36-762BCC7894B4}" type="sibTrans" cxnId="{F24E841F-31BC-4688-9AC0-5236C8CD1E9A}">
      <dgm:prSet/>
      <dgm:spPr/>
      <dgm:t>
        <a:bodyPr/>
        <a:lstStyle/>
        <a:p>
          <a:endParaRPr lang="es-EC"/>
        </a:p>
      </dgm:t>
    </dgm:pt>
    <dgm:pt modelId="{2A19E888-9ECF-4C4A-89BA-97CF3C96DAEA}">
      <dgm:prSet phldrT="[Texto]"/>
      <dgm:spPr/>
      <dgm:t>
        <a:bodyPr/>
        <a:lstStyle/>
        <a:p>
          <a:r>
            <a:rPr lang="es-EC" dirty="0" smtClean="0"/>
            <a:t>Enfoque</a:t>
          </a:r>
        </a:p>
        <a:p>
          <a:r>
            <a:rPr lang="es-EC" dirty="0" smtClean="0"/>
            <a:t>Cualitativo, sin medición numérica</a:t>
          </a:r>
          <a:endParaRPr lang="es-EC" dirty="0"/>
        </a:p>
      </dgm:t>
    </dgm:pt>
    <dgm:pt modelId="{47FDA314-7E32-49DC-8351-F7529B009EF0}" type="parTrans" cxnId="{11A79CBB-F3E4-448C-8817-CFFA33624278}">
      <dgm:prSet/>
      <dgm:spPr/>
      <dgm:t>
        <a:bodyPr/>
        <a:lstStyle/>
        <a:p>
          <a:endParaRPr lang="es-EC"/>
        </a:p>
      </dgm:t>
    </dgm:pt>
    <dgm:pt modelId="{D8A5662C-E628-4AFF-B442-2DB4DF493429}" type="sibTrans" cxnId="{11A79CBB-F3E4-448C-8817-CFFA33624278}">
      <dgm:prSet/>
      <dgm:spPr/>
      <dgm:t>
        <a:bodyPr/>
        <a:lstStyle/>
        <a:p>
          <a:endParaRPr lang="es-EC"/>
        </a:p>
      </dgm:t>
    </dgm:pt>
    <dgm:pt modelId="{5578D6E0-BFF9-403E-9402-620B294F7F9E}">
      <dgm:prSet phldrT="[Texto]"/>
      <dgm:spPr/>
      <dgm:t>
        <a:bodyPr/>
        <a:lstStyle/>
        <a:p>
          <a:r>
            <a:rPr lang="es-EC" dirty="0" smtClean="0"/>
            <a:t>Método de la investigación</a:t>
          </a:r>
          <a:endParaRPr lang="es-EC" dirty="0"/>
        </a:p>
      </dgm:t>
    </dgm:pt>
    <dgm:pt modelId="{BBB475A6-598B-4297-9FDE-1FACFF3A6F33}" type="parTrans" cxnId="{39BFBE1A-6936-4A08-88FE-C7BA9FCC9E7A}">
      <dgm:prSet/>
      <dgm:spPr/>
      <dgm:t>
        <a:bodyPr/>
        <a:lstStyle/>
        <a:p>
          <a:endParaRPr lang="es-EC"/>
        </a:p>
      </dgm:t>
    </dgm:pt>
    <dgm:pt modelId="{26685D34-75F3-4B32-AE40-DF08FB7A0E76}" type="sibTrans" cxnId="{39BFBE1A-6936-4A08-88FE-C7BA9FCC9E7A}">
      <dgm:prSet/>
      <dgm:spPr/>
      <dgm:t>
        <a:bodyPr/>
        <a:lstStyle/>
        <a:p>
          <a:endParaRPr lang="es-EC"/>
        </a:p>
      </dgm:t>
    </dgm:pt>
    <dgm:pt modelId="{9A0634F6-F9C3-46A6-B440-136C19A1B3A4}">
      <dgm:prSet phldrT="[Texto]"/>
      <dgm:spPr/>
      <dgm:t>
        <a:bodyPr/>
        <a:lstStyle/>
        <a:p>
          <a:r>
            <a:rPr lang="es-EC" dirty="0" smtClean="0"/>
            <a:t>Inductivo</a:t>
          </a:r>
          <a:r>
            <a:rPr lang="es-EC" smtClean="0"/>
            <a:t>, observacion </a:t>
          </a:r>
          <a:r>
            <a:rPr lang="es-EC" dirty="0" smtClean="0"/>
            <a:t>de fenómenos particulares</a:t>
          </a:r>
          <a:endParaRPr lang="es-EC" dirty="0"/>
        </a:p>
      </dgm:t>
    </dgm:pt>
    <dgm:pt modelId="{59C02689-A5B9-405E-9EA0-9C2B3A08C265}" type="parTrans" cxnId="{2F87FCA9-0DBF-43FD-A24F-3038EA0DFFD5}">
      <dgm:prSet/>
      <dgm:spPr/>
      <dgm:t>
        <a:bodyPr/>
        <a:lstStyle/>
        <a:p>
          <a:endParaRPr lang="es-EC"/>
        </a:p>
      </dgm:t>
    </dgm:pt>
    <dgm:pt modelId="{FBE84064-2EC2-42F8-BAE4-565E83CE1A8F}" type="sibTrans" cxnId="{2F87FCA9-0DBF-43FD-A24F-3038EA0DFFD5}">
      <dgm:prSet/>
      <dgm:spPr/>
      <dgm:t>
        <a:bodyPr/>
        <a:lstStyle/>
        <a:p>
          <a:endParaRPr lang="es-EC"/>
        </a:p>
      </dgm:t>
    </dgm:pt>
    <dgm:pt modelId="{FE32F479-7AD0-41FA-8253-8DC1BFCAAA17}">
      <dgm:prSet phldrT="[Texto]"/>
      <dgm:spPr/>
      <dgm:t>
        <a:bodyPr/>
        <a:lstStyle/>
        <a:p>
          <a:r>
            <a:rPr lang="es-EC" dirty="0" smtClean="0"/>
            <a:t>Observación directa</a:t>
          </a:r>
          <a:endParaRPr lang="es-EC" dirty="0"/>
        </a:p>
      </dgm:t>
    </dgm:pt>
    <dgm:pt modelId="{62C1EBCA-2B64-477C-AE29-7D338A045E31}" type="parTrans" cxnId="{E0D2FE18-B7D7-4C50-94EE-C5475D070DF7}">
      <dgm:prSet/>
      <dgm:spPr/>
      <dgm:t>
        <a:bodyPr/>
        <a:lstStyle/>
        <a:p>
          <a:endParaRPr lang="es-EC"/>
        </a:p>
      </dgm:t>
    </dgm:pt>
    <dgm:pt modelId="{B97C956B-FA0C-4774-8802-3A2C0DEC1258}" type="sibTrans" cxnId="{E0D2FE18-B7D7-4C50-94EE-C5475D070DF7}">
      <dgm:prSet/>
      <dgm:spPr/>
      <dgm:t>
        <a:bodyPr/>
        <a:lstStyle/>
        <a:p>
          <a:endParaRPr lang="es-EC"/>
        </a:p>
      </dgm:t>
    </dgm:pt>
    <dgm:pt modelId="{E7C0A6DF-79C1-47BC-9120-9DAF7FEE862C}">
      <dgm:prSet phldrT="[Texto]"/>
      <dgm:spPr/>
      <dgm:t>
        <a:bodyPr/>
        <a:lstStyle/>
        <a:p>
          <a:r>
            <a:rPr lang="es-EC" dirty="0" smtClean="0"/>
            <a:t>Técnicas de recolección de datos</a:t>
          </a:r>
          <a:endParaRPr lang="es-EC" dirty="0"/>
        </a:p>
      </dgm:t>
    </dgm:pt>
    <dgm:pt modelId="{1887B304-3748-4D3C-8D54-3689B16C2736}" type="sibTrans" cxnId="{E0827097-B7D8-4F1C-953F-54D323517BEB}">
      <dgm:prSet/>
      <dgm:spPr/>
      <dgm:t>
        <a:bodyPr/>
        <a:lstStyle/>
        <a:p>
          <a:endParaRPr lang="es-EC"/>
        </a:p>
      </dgm:t>
    </dgm:pt>
    <dgm:pt modelId="{F91EE506-A884-4575-821A-B182D3850DBA}" type="parTrans" cxnId="{E0827097-B7D8-4F1C-953F-54D323517BEB}">
      <dgm:prSet/>
      <dgm:spPr/>
      <dgm:t>
        <a:bodyPr/>
        <a:lstStyle/>
        <a:p>
          <a:endParaRPr lang="es-EC"/>
        </a:p>
      </dgm:t>
    </dgm:pt>
    <dgm:pt modelId="{A8BA932B-2B8D-411B-8D66-B70864FF434C}" type="pres">
      <dgm:prSet presAssocID="{95F18EC5-5FC9-4225-8D72-022141F1E84C}" presName="Name0" presStyleCnt="0">
        <dgm:presLayoutVars>
          <dgm:chMax val="3"/>
          <dgm:chPref val="1"/>
          <dgm:dir/>
          <dgm:animLvl val="lvl"/>
          <dgm:resizeHandles/>
        </dgm:presLayoutVars>
      </dgm:prSet>
      <dgm:spPr/>
      <dgm:t>
        <a:bodyPr/>
        <a:lstStyle/>
        <a:p>
          <a:endParaRPr lang="es-EC"/>
        </a:p>
      </dgm:t>
    </dgm:pt>
    <dgm:pt modelId="{2F036154-99A8-4044-AAE3-F4AACF3CD5BB}" type="pres">
      <dgm:prSet presAssocID="{95F18EC5-5FC9-4225-8D72-022141F1E84C}" presName="outerBox" presStyleCnt="0"/>
      <dgm:spPr/>
      <dgm:t>
        <a:bodyPr/>
        <a:lstStyle/>
        <a:p>
          <a:endParaRPr lang="es-EC"/>
        </a:p>
      </dgm:t>
    </dgm:pt>
    <dgm:pt modelId="{E99AAD0A-6418-4B00-85FA-DD0D8492BAC0}" type="pres">
      <dgm:prSet presAssocID="{95F18EC5-5FC9-4225-8D72-022141F1E84C}" presName="outerBoxParent" presStyleLbl="node1" presStyleIdx="0" presStyleCnt="3" custLinFactNeighborX="136" custLinFactNeighborY="-904"/>
      <dgm:spPr/>
      <dgm:t>
        <a:bodyPr/>
        <a:lstStyle/>
        <a:p>
          <a:endParaRPr lang="es-EC"/>
        </a:p>
      </dgm:t>
    </dgm:pt>
    <dgm:pt modelId="{D6BC6220-CD57-46CD-A0E7-20D14D936170}" type="pres">
      <dgm:prSet presAssocID="{95F18EC5-5FC9-4225-8D72-022141F1E84C}" presName="outerBoxChildren" presStyleCnt="0"/>
      <dgm:spPr/>
      <dgm:t>
        <a:bodyPr/>
        <a:lstStyle/>
        <a:p>
          <a:endParaRPr lang="es-EC"/>
        </a:p>
      </dgm:t>
    </dgm:pt>
    <dgm:pt modelId="{E117D9C7-4E52-4160-9545-B4B421ADCA61}" type="pres">
      <dgm:prSet presAssocID="{E69D4371-C059-4BEC-B2B4-17B0B61E9C87}" presName="oChild" presStyleLbl="fgAcc1" presStyleIdx="0" presStyleCnt="4">
        <dgm:presLayoutVars>
          <dgm:bulletEnabled val="1"/>
        </dgm:presLayoutVars>
      </dgm:prSet>
      <dgm:spPr/>
      <dgm:t>
        <a:bodyPr/>
        <a:lstStyle/>
        <a:p>
          <a:endParaRPr lang="es-EC"/>
        </a:p>
      </dgm:t>
    </dgm:pt>
    <dgm:pt modelId="{90641961-2D08-40B9-ACBC-7BDF3774D798}" type="pres">
      <dgm:prSet presAssocID="{1ADAC2A7-CB07-48FF-AB36-762BCC7894B4}" presName="outerSibTrans" presStyleCnt="0"/>
      <dgm:spPr/>
      <dgm:t>
        <a:bodyPr/>
        <a:lstStyle/>
        <a:p>
          <a:endParaRPr lang="es-EC"/>
        </a:p>
      </dgm:t>
    </dgm:pt>
    <dgm:pt modelId="{ADC3E845-6332-4972-88DD-9479B9597F45}" type="pres">
      <dgm:prSet presAssocID="{2A19E888-9ECF-4C4A-89BA-97CF3C96DAEA}" presName="oChild" presStyleLbl="fgAcc1" presStyleIdx="1" presStyleCnt="4">
        <dgm:presLayoutVars>
          <dgm:bulletEnabled val="1"/>
        </dgm:presLayoutVars>
      </dgm:prSet>
      <dgm:spPr/>
      <dgm:t>
        <a:bodyPr/>
        <a:lstStyle/>
        <a:p>
          <a:endParaRPr lang="es-EC"/>
        </a:p>
      </dgm:t>
    </dgm:pt>
    <dgm:pt modelId="{2BCEBB40-06AB-4857-BC15-6D6EB7870B1C}" type="pres">
      <dgm:prSet presAssocID="{95F18EC5-5FC9-4225-8D72-022141F1E84C}" presName="middleBox" presStyleCnt="0"/>
      <dgm:spPr/>
      <dgm:t>
        <a:bodyPr/>
        <a:lstStyle/>
        <a:p>
          <a:endParaRPr lang="es-EC"/>
        </a:p>
      </dgm:t>
    </dgm:pt>
    <dgm:pt modelId="{FCDC6C78-E547-43B8-A273-6C0E550B9970}" type="pres">
      <dgm:prSet presAssocID="{95F18EC5-5FC9-4225-8D72-022141F1E84C}" presName="middleBoxParent" presStyleLbl="node1" presStyleIdx="1" presStyleCnt="3" custAng="0"/>
      <dgm:spPr/>
      <dgm:t>
        <a:bodyPr/>
        <a:lstStyle/>
        <a:p>
          <a:endParaRPr lang="es-EC"/>
        </a:p>
      </dgm:t>
    </dgm:pt>
    <dgm:pt modelId="{8529017D-795D-4D36-84C4-D33498E1347E}" type="pres">
      <dgm:prSet presAssocID="{95F18EC5-5FC9-4225-8D72-022141F1E84C}" presName="middleBoxChildren" presStyleCnt="0"/>
      <dgm:spPr/>
      <dgm:t>
        <a:bodyPr/>
        <a:lstStyle/>
        <a:p>
          <a:endParaRPr lang="es-EC"/>
        </a:p>
      </dgm:t>
    </dgm:pt>
    <dgm:pt modelId="{B7842703-5D0D-46E0-95F0-45934ADB01E4}" type="pres">
      <dgm:prSet presAssocID="{9A0634F6-F9C3-46A6-B440-136C19A1B3A4}" presName="mChild" presStyleLbl="fgAcc1" presStyleIdx="2" presStyleCnt="4">
        <dgm:presLayoutVars>
          <dgm:bulletEnabled val="1"/>
        </dgm:presLayoutVars>
      </dgm:prSet>
      <dgm:spPr/>
      <dgm:t>
        <a:bodyPr/>
        <a:lstStyle/>
        <a:p>
          <a:endParaRPr lang="es-EC"/>
        </a:p>
      </dgm:t>
    </dgm:pt>
    <dgm:pt modelId="{65CF8222-9EB5-4BC9-AF80-AF15AD2FD53E}" type="pres">
      <dgm:prSet presAssocID="{95F18EC5-5FC9-4225-8D72-022141F1E84C}" presName="centerBox" presStyleCnt="0"/>
      <dgm:spPr/>
      <dgm:t>
        <a:bodyPr/>
        <a:lstStyle/>
        <a:p>
          <a:endParaRPr lang="es-EC"/>
        </a:p>
      </dgm:t>
    </dgm:pt>
    <dgm:pt modelId="{1F74DADC-FE8F-4012-84F5-C853B212BA5B}" type="pres">
      <dgm:prSet presAssocID="{95F18EC5-5FC9-4225-8D72-022141F1E84C}" presName="centerBoxParent" presStyleLbl="node1" presStyleIdx="2" presStyleCnt="3"/>
      <dgm:spPr/>
      <dgm:t>
        <a:bodyPr/>
        <a:lstStyle/>
        <a:p>
          <a:endParaRPr lang="es-EC"/>
        </a:p>
      </dgm:t>
    </dgm:pt>
    <dgm:pt modelId="{3E2DAA3A-4481-449F-837A-C7AF9C483D96}" type="pres">
      <dgm:prSet presAssocID="{95F18EC5-5FC9-4225-8D72-022141F1E84C}" presName="centerBoxChildren" presStyleCnt="0"/>
      <dgm:spPr/>
      <dgm:t>
        <a:bodyPr/>
        <a:lstStyle/>
        <a:p>
          <a:endParaRPr lang="es-EC"/>
        </a:p>
      </dgm:t>
    </dgm:pt>
    <dgm:pt modelId="{9122A370-7219-42A4-B39D-5F40CFD70ACC}" type="pres">
      <dgm:prSet presAssocID="{FE32F479-7AD0-41FA-8253-8DC1BFCAAA17}" presName="cChild" presStyleLbl="fgAcc1" presStyleIdx="3" presStyleCnt="4">
        <dgm:presLayoutVars>
          <dgm:bulletEnabled val="1"/>
        </dgm:presLayoutVars>
      </dgm:prSet>
      <dgm:spPr/>
      <dgm:t>
        <a:bodyPr/>
        <a:lstStyle/>
        <a:p>
          <a:endParaRPr lang="es-EC"/>
        </a:p>
      </dgm:t>
    </dgm:pt>
  </dgm:ptLst>
  <dgm:cxnLst>
    <dgm:cxn modelId="{2F87FCA9-0DBF-43FD-A24F-3038EA0DFFD5}" srcId="{5578D6E0-BFF9-403E-9402-620B294F7F9E}" destId="{9A0634F6-F9C3-46A6-B440-136C19A1B3A4}" srcOrd="0" destOrd="0" parTransId="{59C02689-A5B9-405E-9EA0-9C2B3A08C265}" sibTransId="{FBE84064-2EC2-42F8-BAE4-565E83CE1A8F}"/>
    <dgm:cxn modelId="{800E09DC-3149-426C-A045-40F1360B4226}" type="presOf" srcId="{9A0634F6-F9C3-46A6-B440-136C19A1B3A4}" destId="{B7842703-5D0D-46E0-95F0-45934ADB01E4}" srcOrd="0" destOrd="0" presId="urn:microsoft.com/office/officeart/2005/8/layout/target2"/>
    <dgm:cxn modelId="{FDDBA74C-F53B-4346-9AFA-70437EDB3A7B}" type="presOf" srcId="{2A19E888-9ECF-4C4A-89BA-97CF3C96DAEA}" destId="{ADC3E845-6332-4972-88DD-9479B9597F45}" srcOrd="0" destOrd="0" presId="urn:microsoft.com/office/officeart/2005/8/layout/target2"/>
    <dgm:cxn modelId="{10A31CE9-1147-436A-A461-9BE7E1C67389}" srcId="{95F18EC5-5FC9-4225-8D72-022141F1E84C}" destId="{45FDA799-FCBD-4B67-AA21-457262A4D98B}" srcOrd="0" destOrd="0" parTransId="{B2E0EFCD-6D4E-4E13-ABF4-0E5BF352D04C}" sibTransId="{45B17B38-8828-4987-B7F0-0EADE7773586}"/>
    <dgm:cxn modelId="{11A79CBB-F3E4-448C-8817-CFFA33624278}" srcId="{45FDA799-FCBD-4B67-AA21-457262A4D98B}" destId="{2A19E888-9ECF-4C4A-89BA-97CF3C96DAEA}" srcOrd="1" destOrd="0" parTransId="{47FDA314-7E32-49DC-8351-F7529B009EF0}" sibTransId="{D8A5662C-E628-4AFF-B442-2DB4DF493429}"/>
    <dgm:cxn modelId="{82C80893-711B-421D-AC8C-FCA6393DE6A8}" type="presOf" srcId="{E7C0A6DF-79C1-47BC-9120-9DAF7FEE862C}" destId="{1F74DADC-FE8F-4012-84F5-C853B212BA5B}" srcOrd="0" destOrd="0" presId="urn:microsoft.com/office/officeart/2005/8/layout/target2"/>
    <dgm:cxn modelId="{E0D2FE18-B7D7-4C50-94EE-C5475D070DF7}" srcId="{E7C0A6DF-79C1-47BC-9120-9DAF7FEE862C}" destId="{FE32F479-7AD0-41FA-8253-8DC1BFCAAA17}" srcOrd="0" destOrd="0" parTransId="{62C1EBCA-2B64-477C-AE29-7D338A045E31}" sibTransId="{B97C956B-FA0C-4774-8802-3A2C0DEC1258}"/>
    <dgm:cxn modelId="{21AF704A-3038-4FE2-AF05-FFE482508753}" type="presOf" srcId="{5578D6E0-BFF9-403E-9402-620B294F7F9E}" destId="{FCDC6C78-E547-43B8-A273-6C0E550B9970}" srcOrd="0" destOrd="0" presId="urn:microsoft.com/office/officeart/2005/8/layout/target2"/>
    <dgm:cxn modelId="{6EFF6F19-FA97-4CE0-8ED2-24519A3B9ED0}" type="presOf" srcId="{E69D4371-C059-4BEC-B2B4-17B0B61E9C87}" destId="{E117D9C7-4E52-4160-9545-B4B421ADCA61}" srcOrd="0" destOrd="0" presId="urn:microsoft.com/office/officeart/2005/8/layout/target2"/>
    <dgm:cxn modelId="{E0827097-B7D8-4F1C-953F-54D323517BEB}" srcId="{95F18EC5-5FC9-4225-8D72-022141F1E84C}" destId="{E7C0A6DF-79C1-47BC-9120-9DAF7FEE862C}" srcOrd="2" destOrd="0" parTransId="{F91EE506-A884-4575-821A-B182D3850DBA}" sibTransId="{1887B304-3748-4D3C-8D54-3689B16C2736}"/>
    <dgm:cxn modelId="{6C10CA75-C2A8-4B98-9417-8C5F0C796855}" type="presOf" srcId="{FE32F479-7AD0-41FA-8253-8DC1BFCAAA17}" destId="{9122A370-7219-42A4-B39D-5F40CFD70ACC}" srcOrd="0" destOrd="0" presId="urn:microsoft.com/office/officeart/2005/8/layout/target2"/>
    <dgm:cxn modelId="{CDE049C1-1DBE-4CAE-88A7-C5DB091E6EF6}" type="presOf" srcId="{95F18EC5-5FC9-4225-8D72-022141F1E84C}" destId="{A8BA932B-2B8D-411B-8D66-B70864FF434C}" srcOrd="0" destOrd="0" presId="urn:microsoft.com/office/officeart/2005/8/layout/target2"/>
    <dgm:cxn modelId="{F24E841F-31BC-4688-9AC0-5236C8CD1E9A}" srcId="{45FDA799-FCBD-4B67-AA21-457262A4D98B}" destId="{E69D4371-C059-4BEC-B2B4-17B0B61E9C87}" srcOrd="0" destOrd="0" parTransId="{F8C9390B-8641-4C9F-8FF6-EE82AD041539}" sibTransId="{1ADAC2A7-CB07-48FF-AB36-762BCC7894B4}"/>
    <dgm:cxn modelId="{2536F9E3-C6FD-4816-9429-D40AB55930CE}" type="presOf" srcId="{45FDA799-FCBD-4B67-AA21-457262A4D98B}" destId="{E99AAD0A-6418-4B00-85FA-DD0D8492BAC0}" srcOrd="0" destOrd="0" presId="urn:microsoft.com/office/officeart/2005/8/layout/target2"/>
    <dgm:cxn modelId="{39BFBE1A-6936-4A08-88FE-C7BA9FCC9E7A}" srcId="{95F18EC5-5FC9-4225-8D72-022141F1E84C}" destId="{5578D6E0-BFF9-403E-9402-620B294F7F9E}" srcOrd="1" destOrd="0" parTransId="{BBB475A6-598B-4297-9FDE-1FACFF3A6F33}" sibTransId="{26685D34-75F3-4B32-AE40-DF08FB7A0E76}"/>
    <dgm:cxn modelId="{830CD850-B0ED-41E5-84B1-04676DB244D4}" type="presParOf" srcId="{A8BA932B-2B8D-411B-8D66-B70864FF434C}" destId="{2F036154-99A8-4044-AAE3-F4AACF3CD5BB}" srcOrd="0" destOrd="0" presId="urn:microsoft.com/office/officeart/2005/8/layout/target2"/>
    <dgm:cxn modelId="{C0E3523F-40AC-441F-9B04-B7C101E572E3}" type="presParOf" srcId="{2F036154-99A8-4044-AAE3-F4AACF3CD5BB}" destId="{E99AAD0A-6418-4B00-85FA-DD0D8492BAC0}" srcOrd="0" destOrd="0" presId="urn:microsoft.com/office/officeart/2005/8/layout/target2"/>
    <dgm:cxn modelId="{30E9A74A-6606-404B-806E-5768DEED0C2D}" type="presParOf" srcId="{2F036154-99A8-4044-AAE3-F4AACF3CD5BB}" destId="{D6BC6220-CD57-46CD-A0E7-20D14D936170}" srcOrd="1" destOrd="0" presId="urn:microsoft.com/office/officeart/2005/8/layout/target2"/>
    <dgm:cxn modelId="{32F2E1F3-6673-4A70-92E4-2FD8AD2B9D22}" type="presParOf" srcId="{D6BC6220-CD57-46CD-A0E7-20D14D936170}" destId="{E117D9C7-4E52-4160-9545-B4B421ADCA61}" srcOrd="0" destOrd="0" presId="urn:microsoft.com/office/officeart/2005/8/layout/target2"/>
    <dgm:cxn modelId="{901ACA60-A3A3-4521-A232-14D34D2E1C1E}" type="presParOf" srcId="{D6BC6220-CD57-46CD-A0E7-20D14D936170}" destId="{90641961-2D08-40B9-ACBC-7BDF3774D798}" srcOrd="1" destOrd="0" presId="urn:microsoft.com/office/officeart/2005/8/layout/target2"/>
    <dgm:cxn modelId="{8171DEB8-DD88-44A6-9CB2-3C578AF88251}" type="presParOf" srcId="{D6BC6220-CD57-46CD-A0E7-20D14D936170}" destId="{ADC3E845-6332-4972-88DD-9479B9597F45}" srcOrd="2" destOrd="0" presId="urn:microsoft.com/office/officeart/2005/8/layout/target2"/>
    <dgm:cxn modelId="{29BC216A-DE26-4767-BC12-621407BA0EEA}" type="presParOf" srcId="{A8BA932B-2B8D-411B-8D66-B70864FF434C}" destId="{2BCEBB40-06AB-4857-BC15-6D6EB7870B1C}" srcOrd="1" destOrd="0" presId="urn:microsoft.com/office/officeart/2005/8/layout/target2"/>
    <dgm:cxn modelId="{05437538-607B-4D43-AAAA-AD49F6E39F20}" type="presParOf" srcId="{2BCEBB40-06AB-4857-BC15-6D6EB7870B1C}" destId="{FCDC6C78-E547-43B8-A273-6C0E550B9970}" srcOrd="0" destOrd="0" presId="urn:microsoft.com/office/officeart/2005/8/layout/target2"/>
    <dgm:cxn modelId="{4AB794E4-2F6B-4215-8B60-A714C49FC538}" type="presParOf" srcId="{2BCEBB40-06AB-4857-BC15-6D6EB7870B1C}" destId="{8529017D-795D-4D36-84C4-D33498E1347E}" srcOrd="1" destOrd="0" presId="urn:microsoft.com/office/officeart/2005/8/layout/target2"/>
    <dgm:cxn modelId="{20903F14-4F06-403F-B4C2-77A7FE204A4B}" type="presParOf" srcId="{8529017D-795D-4D36-84C4-D33498E1347E}" destId="{B7842703-5D0D-46E0-95F0-45934ADB01E4}" srcOrd="0" destOrd="0" presId="urn:microsoft.com/office/officeart/2005/8/layout/target2"/>
    <dgm:cxn modelId="{20665261-F575-4D02-8CAA-B69A552FCB00}" type="presParOf" srcId="{A8BA932B-2B8D-411B-8D66-B70864FF434C}" destId="{65CF8222-9EB5-4BC9-AF80-AF15AD2FD53E}" srcOrd="2" destOrd="0" presId="urn:microsoft.com/office/officeart/2005/8/layout/target2"/>
    <dgm:cxn modelId="{676C9D89-BB52-43A6-84AF-13A31171E54C}" type="presParOf" srcId="{65CF8222-9EB5-4BC9-AF80-AF15AD2FD53E}" destId="{1F74DADC-FE8F-4012-84F5-C853B212BA5B}" srcOrd="0" destOrd="0" presId="urn:microsoft.com/office/officeart/2005/8/layout/target2"/>
    <dgm:cxn modelId="{F60F37EE-8BF0-4CFE-BBE9-097B91D04199}" type="presParOf" srcId="{65CF8222-9EB5-4BC9-AF80-AF15AD2FD53E}" destId="{3E2DAA3A-4481-449F-837A-C7AF9C483D96}" srcOrd="1" destOrd="0" presId="urn:microsoft.com/office/officeart/2005/8/layout/target2"/>
    <dgm:cxn modelId="{ABEDC78F-B39E-4B2E-A412-9E6B983CEBF5}" type="presParOf" srcId="{3E2DAA3A-4481-449F-837A-C7AF9C483D96}" destId="{9122A370-7219-42A4-B39D-5F40CFD70ACC}"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7EF3B-5411-420A-8108-37D7E87B87C6}"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s-EC"/>
        </a:p>
      </dgm:t>
    </dgm:pt>
    <dgm:pt modelId="{FF78BB5E-DC4F-497C-8C9A-3282B3D7E8B2}">
      <dgm:prSet phldrT="[Texto]"/>
      <dgm:spPr/>
      <dgm:t>
        <a:bodyPr/>
        <a:lstStyle/>
        <a:p>
          <a:r>
            <a:rPr lang="es-EC" dirty="0" smtClean="0"/>
            <a:t>Manual de seguridad</a:t>
          </a:r>
          <a:endParaRPr lang="es-EC" dirty="0"/>
        </a:p>
      </dgm:t>
    </dgm:pt>
    <dgm:pt modelId="{FE745DC4-7260-4CB0-9B91-19C0373EC96F}" type="parTrans" cxnId="{3271F857-8BD1-4EEB-B6B7-8F44E880A5F6}">
      <dgm:prSet/>
      <dgm:spPr/>
      <dgm:t>
        <a:bodyPr/>
        <a:lstStyle/>
        <a:p>
          <a:endParaRPr lang="es-EC"/>
        </a:p>
      </dgm:t>
    </dgm:pt>
    <dgm:pt modelId="{B10338CE-E713-4C0C-850E-5FCFE1327181}" type="sibTrans" cxnId="{3271F857-8BD1-4EEB-B6B7-8F44E880A5F6}">
      <dgm:prSet/>
      <dgm:spPr/>
      <dgm:t>
        <a:bodyPr/>
        <a:lstStyle/>
        <a:p>
          <a:endParaRPr lang="es-EC"/>
        </a:p>
      </dgm:t>
    </dgm:pt>
    <dgm:pt modelId="{57F8AD4A-0127-46DB-BC51-E7CC7088D57E}">
      <dgm:prSet phldrT="[Texto]"/>
      <dgm:spPr/>
      <dgm:t>
        <a:bodyPr/>
        <a:lstStyle/>
        <a:p>
          <a:r>
            <a:rPr lang="es-EC" dirty="0" smtClean="0"/>
            <a:t>Disposiciones Generales</a:t>
          </a:r>
          <a:endParaRPr lang="es-EC" dirty="0"/>
        </a:p>
      </dgm:t>
    </dgm:pt>
    <dgm:pt modelId="{4EBA136D-4D82-4F71-85D5-48EEAEB6C5A2}" type="parTrans" cxnId="{3BA4099E-868C-4F90-9D99-06E034DBEF8D}">
      <dgm:prSet/>
      <dgm:spPr/>
      <dgm:t>
        <a:bodyPr/>
        <a:lstStyle/>
        <a:p>
          <a:endParaRPr lang="es-EC"/>
        </a:p>
      </dgm:t>
    </dgm:pt>
    <dgm:pt modelId="{C981B4C7-3AE4-4542-860E-85C9E11FB9D4}" type="sibTrans" cxnId="{3BA4099E-868C-4F90-9D99-06E034DBEF8D}">
      <dgm:prSet/>
      <dgm:spPr/>
      <dgm:t>
        <a:bodyPr/>
        <a:lstStyle/>
        <a:p>
          <a:endParaRPr lang="es-EC"/>
        </a:p>
      </dgm:t>
    </dgm:pt>
    <dgm:pt modelId="{4E6C93AF-588D-4BE4-9AC9-D17342579738}">
      <dgm:prSet phldrT="[Texto]"/>
      <dgm:spPr/>
      <dgm:t>
        <a:bodyPr/>
        <a:lstStyle/>
        <a:p>
          <a:r>
            <a:rPr lang="es-EC" dirty="0" smtClean="0"/>
            <a:t>EPI</a:t>
          </a:r>
          <a:endParaRPr lang="es-EC" dirty="0"/>
        </a:p>
      </dgm:t>
    </dgm:pt>
    <dgm:pt modelId="{B5E29896-7E60-48ED-8E59-A79B117D61AA}" type="parTrans" cxnId="{39B21438-E122-4679-A215-942EFCBA19C3}">
      <dgm:prSet/>
      <dgm:spPr/>
      <dgm:t>
        <a:bodyPr/>
        <a:lstStyle/>
        <a:p>
          <a:endParaRPr lang="es-EC"/>
        </a:p>
      </dgm:t>
    </dgm:pt>
    <dgm:pt modelId="{6C604B9B-0E20-4B0E-B45D-B142E69ED93E}" type="sibTrans" cxnId="{39B21438-E122-4679-A215-942EFCBA19C3}">
      <dgm:prSet/>
      <dgm:spPr/>
      <dgm:t>
        <a:bodyPr/>
        <a:lstStyle/>
        <a:p>
          <a:endParaRPr lang="es-EC"/>
        </a:p>
      </dgm:t>
    </dgm:pt>
    <dgm:pt modelId="{422E3DB8-7FBA-43F1-A45C-CA1DB87C7A4A}">
      <dgm:prSet phldrT="[Texto]"/>
      <dgm:spPr/>
      <dgm:t>
        <a:bodyPr/>
        <a:lstStyle/>
        <a:p>
          <a:r>
            <a:rPr lang="es-EC" dirty="0" smtClean="0"/>
            <a:t>Procedimientos de seguridad</a:t>
          </a:r>
          <a:endParaRPr lang="es-EC" dirty="0"/>
        </a:p>
      </dgm:t>
    </dgm:pt>
    <dgm:pt modelId="{653BD85A-1E31-44F9-8BEA-7F6DB36630FB}" type="parTrans" cxnId="{CF0C8D76-31FC-4A8B-A9BC-0CE0609EE580}">
      <dgm:prSet/>
      <dgm:spPr/>
      <dgm:t>
        <a:bodyPr/>
        <a:lstStyle/>
        <a:p>
          <a:endParaRPr lang="es-EC"/>
        </a:p>
      </dgm:t>
    </dgm:pt>
    <dgm:pt modelId="{F707B5B7-F367-4398-9210-89B02DD049C4}" type="sibTrans" cxnId="{CF0C8D76-31FC-4A8B-A9BC-0CE0609EE580}">
      <dgm:prSet/>
      <dgm:spPr/>
      <dgm:t>
        <a:bodyPr/>
        <a:lstStyle/>
        <a:p>
          <a:endParaRPr lang="es-EC"/>
        </a:p>
      </dgm:t>
    </dgm:pt>
    <dgm:pt modelId="{0CD26EF6-7CEE-4CCF-A78A-A273F1F8CF40}" type="pres">
      <dgm:prSet presAssocID="{C4C7EF3B-5411-420A-8108-37D7E87B87C6}" presName="cycle" presStyleCnt="0">
        <dgm:presLayoutVars>
          <dgm:chMax val="1"/>
          <dgm:dir/>
          <dgm:animLvl val="ctr"/>
          <dgm:resizeHandles val="exact"/>
        </dgm:presLayoutVars>
      </dgm:prSet>
      <dgm:spPr/>
      <dgm:t>
        <a:bodyPr/>
        <a:lstStyle/>
        <a:p>
          <a:endParaRPr lang="es-EC"/>
        </a:p>
      </dgm:t>
    </dgm:pt>
    <dgm:pt modelId="{FCD1A19C-41B6-423D-B66C-65BF5EC639C9}" type="pres">
      <dgm:prSet presAssocID="{FF78BB5E-DC4F-497C-8C9A-3282B3D7E8B2}" presName="centerShape" presStyleLbl="node0" presStyleIdx="0" presStyleCnt="1"/>
      <dgm:spPr/>
      <dgm:t>
        <a:bodyPr/>
        <a:lstStyle/>
        <a:p>
          <a:endParaRPr lang="es-EC"/>
        </a:p>
      </dgm:t>
    </dgm:pt>
    <dgm:pt modelId="{964953C2-0CBE-4B1D-BA17-9A0024620347}" type="pres">
      <dgm:prSet presAssocID="{4EBA136D-4D82-4F71-85D5-48EEAEB6C5A2}" presName="parTrans" presStyleLbl="bgSibTrans2D1" presStyleIdx="0" presStyleCnt="3"/>
      <dgm:spPr/>
      <dgm:t>
        <a:bodyPr/>
        <a:lstStyle/>
        <a:p>
          <a:endParaRPr lang="es-EC"/>
        </a:p>
      </dgm:t>
    </dgm:pt>
    <dgm:pt modelId="{D046ABFC-BFD5-480C-A9E0-2DEC35680EEB}" type="pres">
      <dgm:prSet presAssocID="{57F8AD4A-0127-46DB-BC51-E7CC7088D57E}" presName="node" presStyleLbl="node1" presStyleIdx="0" presStyleCnt="3">
        <dgm:presLayoutVars>
          <dgm:bulletEnabled val="1"/>
        </dgm:presLayoutVars>
      </dgm:prSet>
      <dgm:spPr/>
      <dgm:t>
        <a:bodyPr/>
        <a:lstStyle/>
        <a:p>
          <a:endParaRPr lang="es-EC"/>
        </a:p>
      </dgm:t>
    </dgm:pt>
    <dgm:pt modelId="{CF7FA16E-85C8-4B2D-A153-4F7A2DF91958}" type="pres">
      <dgm:prSet presAssocID="{B5E29896-7E60-48ED-8E59-A79B117D61AA}" presName="parTrans" presStyleLbl="bgSibTrans2D1" presStyleIdx="1" presStyleCnt="3"/>
      <dgm:spPr/>
      <dgm:t>
        <a:bodyPr/>
        <a:lstStyle/>
        <a:p>
          <a:endParaRPr lang="es-EC"/>
        </a:p>
      </dgm:t>
    </dgm:pt>
    <dgm:pt modelId="{95C8BEDC-819D-4B46-93DF-CC2B2607248E}" type="pres">
      <dgm:prSet presAssocID="{4E6C93AF-588D-4BE4-9AC9-D17342579738}" presName="node" presStyleLbl="node1" presStyleIdx="1" presStyleCnt="3">
        <dgm:presLayoutVars>
          <dgm:bulletEnabled val="1"/>
        </dgm:presLayoutVars>
      </dgm:prSet>
      <dgm:spPr/>
      <dgm:t>
        <a:bodyPr/>
        <a:lstStyle/>
        <a:p>
          <a:endParaRPr lang="es-EC"/>
        </a:p>
      </dgm:t>
    </dgm:pt>
    <dgm:pt modelId="{704C94C3-D6E5-4AFB-A13A-601D5CB550F8}" type="pres">
      <dgm:prSet presAssocID="{653BD85A-1E31-44F9-8BEA-7F6DB36630FB}" presName="parTrans" presStyleLbl="bgSibTrans2D1" presStyleIdx="2" presStyleCnt="3"/>
      <dgm:spPr/>
      <dgm:t>
        <a:bodyPr/>
        <a:lstStyle/>
        <a:p>
          <a:endParaRPr lang="es-EC"/>
        </a:p>
      </dgm:t>
    </dgm:pt>
    <dgm:pt modelId="{234A7907-3E2F-49A2-A5E1-B9A59BB20C4C}" type="pres">
      <dgm:prSet presAssocID="{422E3DB8-7FBA-43F1-A45C-CA1DB87C7A4A}" presName="node" presStyleLbl="node1" presStyleIdx="2" presStyleCnt="3">
        <dgm:presLayoutVars>
          <dgm:bulletEnabled val="1"/>
        </dgm:presLayoutVars>
      </dgm:prSet>
      <dgm:spPr/>
      <dgm:t>
        <a:bodyPr/>
        <a:lstStyle/>
        <a:p>
          <a:endParaRPr lang="es-EC"/>
        </a:p>
      </dgm:t>
    </dgm:pt>
  </dgm:ptLst>
  <dgm:cxnLst>
    <dgm:cxn modelId="{B07AA416-A1C4-49FD-A0A2-4C110F7CCA4C}" type="presOf" srcId="{B5E29896-7E60-48ED-8E59-A79B117D61AA}" destId="{CF7FA16E-85C8-4B2D-A153-4F7A2DF91958}" srcOrd="0" destOrd="0" presId="urn:microsoft.com/office/officeart/2005/8/layout/radial4"/>
    <dgm:cxn modelId="{C0752784-2A35-4AE7-9209-F54D2F273578}" type="presOf" srcId="{653BD85A-1E31-44F9-8BEA-7F6DB36630FB}" destId="{704C94C3-D6E5-4AFB-A13A-601D5CB550F8}" srcOrd="0" destOrd="0" presId="urn:microsoft.com/office/officeart/2005/8/layout/radial4"/>
    <dgm:cxn modelId="{3271F857-8BD1-4EEB-B6B7-8F44E880A5F6}" srcId="{C4C7EF3B-5411-420A-8108-37D7E87B87C6}" destId="{FF78BB5E-DC4F-497C-8C9A-3282B3D7E8B2}" srcOrd="0" destOrd="0" parTransId="{FE745DC4-7260-4CB0-9B91-19C0373EC96F}" sibTransId="{B10338CE-E713-4C0C-850E-5FCFE1327181}"/>
    <dgm:cxn modelId="{1C197069-7C7F-4422-A269-5B8A92F5341D}" type="presOf" srcId="{C4C7EF3B-5411-420A-8108-37D7E87B87C6}" destId="{0CD26EF6-7CEE-4CCF-A78A-A273F1F8CF40}" srcOrd="0" destOrd="0" presId="urn:microsoft.com/office/officeart/2005/8/layout/radial4"/>
    <dgm:cxn modelId="{39B21438-E122-4679-A215-942EFCBA19C3}" srcId="{FF78BB5E-DC4F-497C-8C9A-3282B3D7E8B2}" destId="{4E6C93AF-588D-4BE4-9AC9-D17342579738}" srcOrd="1" destOrd="0" parTransId="{B5E29896-7E60-48ED-8E59-A79B117D61AA}" sibTransId="{6C604B9B-0E20-4B0E-B45D-B142E69ED93E}"/>
    <dgm:cxn modelId="{54DEF336-B635-4C5B-91EB-C25812513818}" type="presOf" srcId="{57F8AD4A-0127-46DB-BC51-E7CC7088D57E}" destId="{D046ABFC-BFD5-480C-A9E0-2DEC35680EEB}" srcOrd="0" destOrd="0" presId="urn:microsoft.com/office/officeart/2005/8/layout/radial4"/>
    <dgm:cxn modelId="{63750622-5D93-4262-9EAF-8EF6AB9C46FD}" type="presOf" srcId="{4EBA136D-4D82-4F71-85D5-48EEAEB6C5A2}" destId="{964953C2-0CBE-4B1D-BA17-9A0024620347}" srcOrd="0" destOrd="0" presId="urn:microsoft.com/office/officeart/2005/8/layout/radial4"/>
    <dgm:cxn modelId="{95CCD6DB-31EE-41DF-9562-356C3EF93060}" type="presOf" srcId="{4E6C93AF-588D-4BE4-9AC9-D17342579738}" destId="{95C8BEDC-819D-4B46-93DF-CC2B2607248E}" srcOrd="0" destOrd="0" presId="urn:microsoft.com/office/officeart/2005/8/layout/radial4"/>
    <dgm:cxn modelId="{63E864B6-27ED-4FFD-BB97-80997910B367}" type="presOf" srcId="{FF78BB5E-DC4F-497C-8C9A-3282B3D7E8B2}" destId="{FCD1A19C-41B6-423D-B66C-65BF5EC639C9}" srcOrd="0" destOrd="0" presId="urn:microsoft.com/office/officeart/2005/8/layout/radial4"/>
    <dgm:cxn modelId="{FB2805DF-476F-429C-ACC4-D1205F897EBD}" type="presOf" srcId="{422E3DB8-7FBA-43F1-A45C-CA1DB87C7A4A}" destId="{234A7907-3E2F-49A2-A5E1-B9A59BB20C4C}" srcOrd="0" destOrd="0" presId="urn:microsoft.com/office/officeart/2005/8/layout/radial4"/>
    <dgm:cxn modelId="{CF0C8D76-31FC-4A8B-A9BC-0CE0609EE580}" srcId="{FF78BB5E-DC4F-497C-8C9A-3282B3D7E8B2}" destId="{422E3DB8-7FBA-43F1-A45C-CA1DB87C7A4A}" srcOrd="2" destOrd="0" parTransId="{653BD85A-1E31-44F9-8BEA-7F6DB36630FB}" sibTransId="{F707B5B7-F367-4398-9210-89B02DD049C4}"/>
    <dgm:cxn modelId="{3BA4099E-868C-4F90-9D99-06E034DBEF8D}" srcId="{FF78BB5E-DC4F-497C-8C9A-3282B3D7E8B2}" destId="{57F8AD4A-0127-46DB-BC51-E7CC7088D57E}" srcOrd="0" destOrd="0" parTransId="{4EBA136D-4D82-4F71-85D5-48EEAEB6C5A2}" sibTransId="{C981B4C7-3AE4-4542-860E-85C9E11FB9D4}"/>
    <dgm:cxn modelId="{D61CDC1D-42F8-48E7-A204-53963E31A109}" type="presParOf" srcId="{0CD26EF6-7CEE-4CCF-A78A-A273F1F8CF40}" destId="{FCD1A19C-41B6-423D-B66C-65BF5EC639C9}" srcOrd="0" destOrd="0" presId="urn:microsoft.com/office/officeart/2005/8/layout/radial4"/>
    <dgm:cxn modelId="{2A432B3E-97F8-4339-A9D7-C5B606E66913}" type="presParOf" srcId="{0CD26EF6-7CEE-4CCF-A78A-A273F1F8CF40}" destId="{964953C2-0CBE-4B1D-BA17-9A0024620347}" srcOrd="1" destOrd="0" presId="urn:microsoft.com/office/officeart/2005/8/layout/radial4"/>
    <dgm:cxn modelId="{98EF25B0-0E0C-43AB-A1A3-71FE9ED554E0}" type="presParOf" srcId="{0CD26EF6-7CEE-4CCF-A78A-A273F1F8CF40}" destId="{D046ABFC-BFD5-480C-A9E0-2DEC35680EEB}" srcOrd="2" destOrd="0" presId="urn:microsoft.com/office/officeart/2005/8/layout/radial4"/>
    <dgm:cxn modelId="{ABE890F6-1E68-4346-B951-3B00A535295C}" type="presParOf" srcId="{0CD26EF6-7CEE-4CCF-A78A-A273F1F8CF40}" destId="{CF7FA16E-85C8-4B2D-A153-4F7A2DF91958}" srcOrd="3" destOrd="0" presId="urn:microsoft.com/office/officeart/2005/8/layout/radial4"/>
    <dgm:cxn modelId="{E4617EC0-7B8C-44F5-BFF9-F4F95498BD8C}" type="presParOf" srcId="{0CD26EF6-7CEE-4CCF-A78A-A273F1F8CF40}" destId="{95C8BEDC-819D-4B46-93DF-CC2B2607248E}" srcOrd="4" destOrd="0" presId="urn:microsoft.com/office/officeart/2005/8/layout/radial4"/>
    <dgm:cxn modelId="{771C1D16-8BA4-487B-8723-9B4077AD194D}" type="presParOf" srcId="{0CD26EF6-7CEE-4CCF-A78A-A273F1F8CF40}" destId="{704C94C3-D6E5-4AFB-A13A-601D5CB550F8}" srcOrd="5" destOrd="0" presId="urn:microsoft.com/office/officeart/2005/8/layout/radial4"/>
    <dgm:cxn modelId="{A3283677-977B-4B43-80A5-5667FAC4E07F}" type="presParOf" srcId="{0CD26EF6-7CEE-4CCF-A78A-A273F1F8CF40}" destId="{234A7907-3E2F-49A2-A5E1-B9A59BB20C4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6C627-C0E6-422D-A64B-678B724947A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08979C46-E5F9-4AE4-BFEF-11E7A8DA6241}">
      <dgm:prSet phldrT="[Texto]"/>
      <dgm:spPr/>
      <dgm:t>
        <a:bodyPr/>
        <a:lstStyle/>
        <a:p>
          <a:r>
            <a:rPr lang="es-EC" dirty="0" smtClean="0"/>
            <a:t>Ropa de trabajo ajustada   </a:t>
          </a:r>
          <a:endParaRPr lang="es-EC" dirty="0"/>
        </a:p>
      </dgm:t>
    </dgm:pt>
    <dgm:pt modelId="{D5F8EFB1-9B5A-403C-8521-0903F416854C}" type="parTrans" cxnId="{8E6860C2-1D90-4318-A11B-25C9B9A23DCF}">
      <dgm:prSet/>
      <dgm:spPr/>
      <dgm:t>
        <a:bodyPr/>
        <a:lstStyle/>
        <a:p>
          <a:endParaRPr lang="es-EC"/>
        </a:p>
      </dgm:t>
    </dgm:pt>
    <dgm:pt modelId="{03A52834-74D9-4BF1-BCEB-95E798026BC4}" type="sibTrans" cxnId="{8E6860C2-1D90-4318-A11B-25C9B9A23DCF}">
      <dgm:prSet/>
      <dgm:spPr/>
      <dgm:t>
        <a:bodyPr/>
        <a:lstStyle/>
        <a:p>
          <a:endParaRPr lang="es-EC"/>
        </a:p>
      </dgm:t>
    </dgm:pt>
    <dgm:pt modelId="{7BAEB4A4-A6CF-4310-ACBD-657B4F7155A6}">
      <dgm:prSet phldrT="[Texto]"/>
      <dgm:spPr/>
      <dgm:t>
        <a:bodyPr/>
        <a:lstStyle/>
        <a:p>
          <a:r>
            <a:rPr lang="es-EC" dirty="0" smtClean="0"/>
            <a:t>Oficial encargado debe verificar EPI</a:t>
          </a:r>
          <a:endParaRPr lang="es-EC" dirty="0"/>
        </a:p>
      </dgm:t>
    </dgm:pt>
    <dgm:pt modelId="{D16E9046-9DC6-4A68-B00D-0CD0B81AD20C}" type="parTrans" cxnId="{39182BB5-18E2-43FD-822D-32D3D49CB89B}">
      <dgm:prSet/>
      <dgm:spPr/>
      <dgm:t>
        <a:bodyPr/>
        <a:lstStyle/>
        <a:p>
          <a:endParaRPr lang="es-EC"/>
        </a:p>
      </dgm:t>
    </dgm:pt>
    <dgm:pt modelId="{288DD815-A384-4BB3-BD64-6BFBEDF57CAE}" type="sibTrans" cxnId="{39182BB5-18E2-43FD-822D-32D3D49CB89B}">
      <dgm:prSet/>
      <dgm:spPr/>
      <dgm:t>
        <a:bodyPr/>
        <a:lstStyle/>
        <a:p>
          <a:endParaRPr lang="es-EC"/>
        </a:p>
      </dgm:t>
    </dgm:pt>
    <dgm:pt modelId="{580F3C48-172A-4D30-8FBA-2DC13CE7F467}">
      <dgm:prSet phldrT="[Texto]"/>
      <dgm:spPr/>
      <dgm:t>
        <a:bodyPr/>
        <a:lstStyle/>
        <a:p>
          <a:r>
            <a:rPr lang="es-EC" dirty="0" smtClean="0"/>
            <a:t>Recordar al personal sobre su actitud</a:t>
          </a:r>
          <a:endParaRPr lang="es-EC" dirty="0"/>
        </a:p>
      </dgm:t>
    </dgm:pt>
    <dgm:pt modelId="{DD2DB657-DCF2-4D07-A052-54EDB64BADF3}" type="parTrans" cxnId="{E34A7CFB-9C6F-4F63-8EFB-A4C01CAEEFE1}">
      <dgm:prSet/>
      <dgm:spPr/>
      <dgm:t>
        <a:bodyPr/>
        <a:lstStyle/>
        <a:p>
          <a:endParaRPr lang="es-EC"/>
        </a:p>
      </dgm:t>
    </dgm:pt>
    <dgm:pt modelId="{04E9D7B7-3A9F-4C26-A99E-F937C47BC116}" type="sibTrans" cxnId="{E34A7CFB-9C6F-4F63-8EFB-A4C01CAEEFE1}">
      <dgm:prSet/>
      <dgm:spPr/>
      <dgm:t>
        <a:bodyPr/>
        <a:lstStyle/>
        <a:p>
          <a:endParaRPr lang="es-EC"/>
        </a:p>
      </dgm:t>
    </dgm:pt>
    <dgm:pt modelId="{AC279FB8-12B8-4838-9970-6DB27A15DAF6}">
      <dgm:prSet phldrT="[Texto]"/>
      <dgm:spPr/>
      <dgm:t>
        <a:bodyPr/>
        <a:lstStyle/>
        <a:p>
          <a:r>
            <a:rPr lang="es-EC" dirty="0" smtClean="0"/>
            <a:t>EPI adecuados</a:t>
          </a:r>
          <a:endParaRPr lang="es-EC" dirty="0"/>
        </a:p>
      </dgm:t>
    </dgm:pt>
    <dgm:pt modelId="{AD009F8D-2C8D-47B2-A743-5B659B47BBE1}" type="parTrans" cxnId="{A250D6A9-9010-4E34-BAF2-D1C686666920}">
      <dgm:prSet/>
      <dgm:spPr/>
      <dgm:t>
        <a:bodyPr/>
        <a:lstStyle/>
        <a:p>
          <a:endParaRPr lang="es-EC"/>
        </a:p>
      </dgm:t>
    </dgm:pt>
    <dgm:pt modelId="{53D58D35-1DE6-4ED1-807D-DE873B084259}" type="sibTrans" cxnId="{A250D6A9-9010-4E34-BAF2-D1C686666920}">
      <dgm:prSet/>
      <dgm:spPr/>
      <dgm:t>
        <a:bodyPr/>
        <a:lstStyle/>
        <a:p>
          <a:endParaRPr lang="es-EC"/>
        </a:p>
      </dgm:t>
    </dgm:pt>
    <dgm:pt modelId="{B75BB903-58C4-47E2-8BFB-07880F780871}">
      <dgm:prSet phldrT="[Texto]"/>
      <dgm:spPr/>
      <dgm:t>
        <a:bodyPr/>
        <a:lstStyle/>
        <a:p>
          <a:r>
            <a:rPr lang="es-EC" dirty="0" smtClean="0"/>
            <a:t>Calzado de seguridad</a:t>
          </a:r>
          <a:endParaRPr lang="es-EC" dirty="0"/>
        </a:p>
      </dgm:t>
    </dgm:pt>
    <dgm:pt modelId="{00430724-F5A0-4E71-9768-08E08EF7BDC4}" type="parTrans" cxnId="{D8107377-0147-42EC-81F1-2F651652D75B}">
      <dgm:prSet/>
      <dgm:spPr/>
      <dgm:t>
        <a:bodyPr/>
        <a:lstStyle/>
        <a:p>
          <a:endParaRPr lang="es-EC"/>
        </a:p>
      </dgm:t>
    </dgm:pt>
    <dgm:pt modelId="{14DC3188-487E-4286-962F-4D7AEB5D4C39}" type="sibTrans" cxnId="{D8107377-0147-42EC-81F1-2F651652D75B}">
      <dgm:prSet/>
      <dgm:spPr/>
      <dgm:t>
        <a:bodyPr/>
        <a:lstStyle/>
        <a:p>
          <a:endParaRPr lang="es-EC"/>
        </a:p>
      </dgm:t>
    </dgm:pt>
    <dgm:pt modelId="{CF952460-9083-4F73-876D-102E4D195C5F}">
      <dgm:prSet phldrT="[Texto]"/>
      <dgm:spPr/>
      <dgm:t>
        <a:bodyPr/>
        <a:lstStyle/>
        <a:p>
          <a:r>
            <a:rPr lang="es-EC" dirty="0" smtClean="0"/>
            <a:t>Conservación EPI </a:t>
          </a:r>
          <a:endParaRPr lang="es-EC" dirty="0"/>
        </a:p>
      </dgm:t>
    </dgm:pt>
    <dgm:pt modelId="{F48C04C5-1841-49C9-98AA-F8FC2A24FBE6}" type="parTrans" cxnId="{566C7D9F-F7D2-4D44-8A6E-15CAFA99EEBC}">
      <dgm:prSet/>
      <dgm:spPr/>
      <dgm:t>
        <a:bodyPr/>
        <a:lstStyle/>
        <a:p>
          <a:endParaRPr lang="es-EC"/>
        </a:p>
      </dgm:t>
    </dgm:pt>
    <dgm:pt modelId="{F6A14AD9-7087-4A6C-B929-1AEDC70F97BD}" type="sibTrans" cxnId="{566C7D9F-F7D2-4D44-8A6E-15CAFA99EEBC}">
      <dgm:prSet/>
      <dgm:spPr/>
      <dgm:t>
        <a:bodyPr/>
        <a:lstStyle/>
        <a:p>
          <a:endParaRPr lang="es-EC"/>
        </a:p>
      </dgm:t>
    </dgm:pt>
    <dgm:pt modelId="{AD7F3104-826E-4D99-A613-6B4893E55610}" type="pres">
      <dgm:prSet presAssocID="{D8F6C627-C0E6-422D-A64B-678B724947AA}" presName="Name0" presStyleCnt="0">
        <dgm:presLayoutVars>
          <dgm:chMax/>
          <dgm:chPref/>
          <dgm:dir/>
        </dgm:presLayoutVars>
      </dgm:prSet>
      <dgm:spPr/>
      <dgm:t>
        <a:bodyPr/>
        <a:lstStyle/>
        <a:p>
          <a:endParaRPr lang="es-EC"/>
        </a:p>
      </dgm:t>
    </dgm:pt>
    <dgm:pt modelId="{4B89C4BB-2BDA-4A89-A6EC-72F05F4DE88B}" type="pres">
      <dgm:prSet presAssocID="{08979C46-E5F9-4AE4-BFEF-11E7A8DA6241}" presName="parenttextcomposite" presStyleCnt="0"/>
      <dgm:spPr/>
    </dgm:pt>
    <dgm:pt modelId="{F57713AC-50F9-4310-A69E-79ED51CD5529}" type="pres">
      <dgm:prSet presAssocID="{08979C46-E5F9-4AE4-BFEF-11E7A8DA6241}" presName="parenttext" presStyleLbl="revTx" presStyleIdx="0" presStyleCnt="6">
        <dgm:presLayoutVars>
          <dgm:chMax/>
          <dgm:chPref val="2"/>
          <dgm:bulletEnabled val="1"/>
        </dgm:presLayoutVars>
      </dgm:prSet>
      <dgm:spPr/>
      <dgm:t>
        <a:bodyPr/>
        <a:lstStyle/>
        <a:p>
          <a:endParaRPr lang="es-EC"/>
        </a:p>
      </dgm:t>
    </dgm:pt>
    <dgm:pt modelId="{6AE91607-F859-4F3B-84C5-07CC961F39FC}" type="pres">
      <dgm:prSet presAssocID="{08979C46-E5F9-4AE4-BFEF-11E7A8DA6241}" presName="parallelogramComposite" presStyleCnt="0"/>
      <dgm:spPr/>
    </dgm:pt>
    <dgm:pt modelId="{AB1DA7D2-A310-4E9A-AA61-F9591057DA3F}" type="pres">
      <dgm:prSet presAssocID="{08979C46-E5F9-4AE4-BFEF-11E7A8DA6241}" presName="parallelogram1" presStyleLbl="alignNode1" presStyleIdx="0" presStyleCnt="42"/>
      <dgm:spPr/>
    </dgm:pt>
    <dgm:pt modelId="{2F873DF3-446B-44D6-BCD0-A67F6167DECB}" type="pres">
      <dgm:prSet presAssocID="{08979C46-E5F9-4AE4-BFEF-11E7A8DA6241}" presName="parallelogram2" presStyleLbl="alignNode1" presStyleIdx="1" presStyleCnt="42"/>
      <dgm:spPr/>
    </dgm:pt>
    <dgm:pt modelId="{1AF332CF-063F-4B0B-A2DB-8A1DF0AA7D03}" type="pres">
      <dgm:prSet presAssocID="{08979C46-E5F9-4AE4-BFEF-11E7A8DA6241}" presName="parallelogram3" presStyleLbl="alignNode1" presStyleIdx="2" presStyleCnt="42"/>
      <dgm:spPr/>
    </dgm:pt>
    <dgm:pt modelId="{ACA6FAFB-CB62-4932-AE46-95EC7FFF4E26}" type="pres">
      <dgm:prSet presAssocID="{08979C46-E5F9-4AE4-BFEF-11E7A8DA6241}" presName="parallelogram4" presStyleLbl="alignNode1" presStyleIdx="3" presStyleCnt="42"/>
      <dgm:spPr/>
    </dgm:pt>
    <dgm:pt modelId="{225EABC6-243E-404E-B04F-21CB34B7C86B}" type="pres">
      <dgm:prSet presAssocID="{08979C46-E5F9-4AE4-BFEF-11E7A8DA6241}" presName="parallelogram5" presStyleLbl="alignNode1" presStyleIdx="4" presStyleCnt="42"/>
      <dgm:spPr/>
    </dgm:pt>
    <dgm:pt modelId="{27BFA3A5-1C08-4687-BC7A-077C6C3369B8}" type="pres">
      <dgm:prSet presAssocID="{08979C46-E5F9-4AE4-BFEF-11E7A8DA6241}" presName="parallelogram6" presStyleLbl="alignNode1" presStyleIdx="5" presStyleCnt="42"/>
      <dgm:spPr/>
    </dgm:pt>
    <dgm:pt modelId="{CE1D3023-8A60-4C4C-B9CC-645626069128}" type="pres">
      <dgm:prSet presAssocID="{08979C46-E5F9-4AE4-BFEF-11E7A8DA6241}" presName="parallelogram7" presStyleLbl="alignNode1" presStyleIdx="6" presStyleCnt="42"/>
      <dgm:spPr/>
    </dgm:pt>
    <dgm:pt modelId="{CA7E7865-8298-4298-A251-3D0C553E5609}" type="pres">
      <dgm:prSet presAssocID="{03A52834-74D9-4BF1-BCEB-95E798026BC4}" presName="sibTrans" presStyleCnt="0"/>
      <dgm:spPr/>
    </dgm:pt>
    <dgm:pt modelId="{2BB63BFA-9854-4962-BBB8-0AAA50A22E10}" type="pres">
      <dgm:prSet presAssocID="{B75BB903-58C4-47E2-8BFB-07880F780871}" presName="parenttextcomposite" presStyleCnt="0"/>
      <dgm:spPr/>
    </dgm:pt>
    <dgm:pt modelId="{23633543-1FE6-4653-A0ED-510CAB8C8CA3}" type="pres">
      <dgm:prSet presAssocID="{B75BB903-58C4-47E2-8BFB-07880F780871}" presName="parenttext" presStyleLbl="revTx" presStyleIdx="1" presStyleCnt="6">
        <dgm:presLayoutVars>
          <dgm:chMax/>
          <dgm:chPref val="2"/>
          <dgm:bulletEnabled val="1"/>
        </dgm:presLayoutVars>
      </dgm:prSet>
      <dgm:spPr/>
      <dgm:t>
        <a:bodyPr/>
        <a:lstStyle/>
        <a:p>
          <a:endParaRPr lang="es-EC"/>
        </a:p>
      </dgm:t>
    </dgm:pt>
    <dgm:pt modelId="{71554E42-BA29-4C6D-8CE8-5E63D9BAEC5D}" type="pres">
      <dgm:prSet presAssocID="{B75BB903-58C4-47E2-8BFB-07880F780871}" presName="parallelogramComposite" presStyleCnt="0"/>
      <dgm:spPr/>
    </dgm:pt>
    <dgm:pt modelId="{1B665252-E190-4D46-8132-FE7D3C1346F7}" type="pres">
      <dgm:prSet presAssocID="{B75BB903-58C4-47E2-8BFB-07880F780871}" presName="parallelogram1" presStyleLbl="alignNode1" presStyleIdx="7" presStyleCnt="42"/>
      <dgm:spPr/>
    </dgm:pt>
    <dgm:pt modelId="{5C1A2FFC-2DF2-41FE-9197-6C3FF92F943C}" type="pres">
      <dgm:prSet presAssocID="{B75BB903-58C4-47E2-8BFB-07880F780871}" presName="parallelogram2" presStyleLbl="alignNode1" presStyleIdx="8" presStyleCnt="42"/>
      <dgm:spPr/>
    </dgm:pt>
    <dgm:pt modelId="{764F64A4-3D76-4238-8C77-C41DD2C81671}" type="pres">
      <dgm:prSet presAssocID="{B75BB903-58C4-47E2-8BFB-07880F780871}" presName="parallelogram3" presStyleLbl="alignNode1" presStyleIdx="9" presStyleCnt="42"/>
      <dgm:spPr/>
    </dgm:pt>
    <dgm:pt modelId="{0F7BD8E8-06C5-463A-89E5-8D31F25626ED}" type="pres">
      <dgm:prSet presAssocID="{B75BB903-58C4-47E2-8BFB-07880F780871}" presName="parallelogram4" presStyleLbl="alignNode1" presStyleIdx="10" presStyleCnt="42"/>
      <dgm:spPr/>
    </dgm:pt>
    <dgm:pt modelId="{996FF0F1-886A-47B6-9874-0F28E67100F0}" type="pres">
      <dgm:prSet presAssocID="{B75BB903-58C4-47E2-8BFB-07880F780871}" presName="parallelogram5" presStyleLbl="alignNode1" presStyleIdx="11" presStyleCnt="42"/>
      <dgm:spPr/>
    </dgm:pt>
    <dgm:pt modelId="{45E169CC-59B6-4313-A698-CCAB35C96539}" type="pres">
      <dgm:prSet presAssocID="{B75BB903-58C4-47E2-8BFB-07880F780871}" presName="parallelogram6" presStyleLbl="alignNode1" presStyleIdx="12" presStyleCnt="42"/>
      <dgm:spPr/>
    </dgm:pt>
    <dgm:pt modelId="{A869A431-A695-47EA-981D-019237F7C665}" type="pres">
      <dgm:prSet presAssocID="{B75BB903-58C4-47E2-8BFB-07880F780871}" presName="parallelogram7" presStyleLbl="alignNode1" presStyleIdx="13" presStyleCnt="42"/>
      <dgm:spPr/>
    </dgm:pt>
    <dgm:pt modelId="{E5B286FB-2169-41D9-B352-D59E69FF7A8D}" type="pres">
      <dgm:prSet presAssocID="{14DC3188-487E-4286-962F-4D7AEB5D4C39}" presName="sibTrans" presStyleCnt="0"/>
      <dgm:spPr/>
    </dgm:pt>
    <dgm:pt modelId="{0A4B2F66-BE8E-4F2F-B152-A414A80D74BC}" type="pres">
      <dgm:prSet presAssocID="{7BAEB4A4-A6CF-4310-ACBD-657B4F7155A6}" presName="parenttextcomposite" presStyleCnt="0"/>
      <dgm:spPr/>
    </dgm:pt>
    <dgm:pt modelId="{FFBF2502-9505-40B8-BB59-21ECA92E0C32}" type="pres">
      <dgm:prSet presAssocID="{7BAEB4A4-A6CF-4310-ACBD-657B4F7155A6}" presName="parenttext" presStyleLbl="revTx" presStyleIdx="2" presStyleCnt="6">
        <dgm:presLayoutVars>
          <dgm:chMax/>
          <dgm:chPref val="2"/>
          <dgm:bulletEnabled val="1"/>
        </dgm:presLayoutVars>
      </dgm:prSet>
      <dgm:spPr/>
      <dgm:t>
        <a:bodyPr/>
        <a:lstStyle/>
        <a:p>
          <a:endParaRPr lang="es-EC"/>
        </a:p>
      </dgm:t>
    </dgm:pt>
    <dgm:pt modelId="{6667F1CC-8402-4ED9-B4AC-CD07065F100E}" type="pres">
      <dgm:prSet presAssocID="{7BAEB4A4-A6CF-4310-ACBD-657B4F7155A6}" presName="parallelogramComposite" presStyleCnt="0"/>
      <dgm:spPr/>
    </dgm:pt>
    <dgm:pt modelId="{EE691514-94BD-4472-A0C6-17BDF6114C24}" type="pres">
      <dgm:prSet presAssocID="{7BAEB4A4-A6CF-4310-ACBD-657B4F7155A6}" presName="parallelogram1" presStyleLbl="alignNode1" presStyleIdx="14" presStyleCnt="42"/>
      <dgm:spPr/>
    </dgm:pt>
    <dgm:pt modelId="{3E078D48-C8F3-4364-86B4-0694897663FB}" type="pres">
      <dgm:prSet presAssocID="{7BAEB4A4-A6CF-4310-ACBD-657B4F7155A6}" presName="parallelogram2" presStyleLbl="alignNode1" presStyleIdx="15" presStyleCnt="42"/>
      <dgm:spPr/>
    </dgm:pt>
    <dgm:pt modelId="{4F8AA2A0-7A81-4955-A90A-73D210B82122}" type="pres">
      <dgm:prSet presAssocID="{7BAEB4A4-A6CF-4310-ACBD-657B4F7155A6}" presName="parallelogram3" presStyleLbl="alignNode1" presStyleIdx="16" presStyleCnt="42"/>
      <dgm:spPr/>
    </dgm:pt>
    <dgm:pt modelId="{66037B5E-D671-43BF-AF51-134B9110E966}" type="pres">
      <dgm:prSet presAssocID="{7BAEB4A4-A6CF-4310-ACBD-657B4F7155A6}" presName="parallelogram4" presStyleLbl="alignNode1" presStyleIdx="17" presStyleCnt="42"/>
      <dgm:spPr/>
    </dgm:pt>
    <dgm:pt modelId="{774481CB-CBCE-4D9F-9393-E0C4B3284498}" type="pres">
      <dgm:prSet presAssocID="{7BAEB4A4-A6CF-4310-ACBD-657B4F7155A6}" presName="parallelogram5" presStyleLbl="alignNode1" presStyleIdx="18" presStyleCnt="42"/>
      <dgm:spPr/>
    </dgm:pt>
    <dgm:pt modelId="{469267B2-5CDC-4182-B8E6-41062CCC5B4B}" type="pres">
      <dgm:prSet presAssocID="{7BAEB4A4-A6CF-4310-ACBD-657B4F7155A6}" presName="parallelogram6" presStyleLbl="alignNode1" presStyleIdx="19" presStyleCnt="42"/>
      <dgm:spPr/>
    </dgm:pt>
    <dgm:pt modelId="{A3EF9CED-36BD-4F1E-95D1-668379736230}" type="pres">
      <dgm:prSet presAssocID="{7BAEB4A4-A6CF-4310-ACBD-657B4F7155A6}" presName="parallelogram7" presStyleLbl="alignNode1" presStyleIdx="20" presStyleCnt="42"/>
      <dgm:spPr/>
    </dgm:pt>
    <dgm:pt modelId="{DD724603-657A-4B22-9C7F-F6B79913DDCC}" type="pres">
      <dgm:prSet presAssocID="{288DD815-A384-4BB3-BD64-6BFBEDF57CAE}" presName="sibTrans" presStyleCnt="0"/>
      <dgm:spPr/>
    </dgm:pt>
    <dgm:pt modelId="{2CDA5A09-485B-46F3-96F2-AE40417CE5A3}" type="pres">
      <dgm:prSet presAssocID="{580F3C48-172A-4D30-8FBA-2DC13CE7F467}" presName="parenttextcomposite" presStyleCnt="0"/>
      <dgm:spPr/>
    </dgm:pt>
    <dgm:pt modelId="{8C497671-5CB1-410F-BEB8-03A263F68B14}" type="pres">
      <dgm:prSet presAssocID="{580F3C48-172A-4D30-8FBA-2DC13CE7F467}" presName="parenttext" presStyleLbl="revTx" presStyleIdx="3" presStyleCnt="6">
        <dgm:presLayoutVars>
          <dgm:chMax/>
          <dgm:chPref val="2"/>
          <dgm:bulletEnabled val="1"/>
        </dgm:presLayoutVars>
      </dgm:prSet>
      <dgm:spPr/>
      <dgm:t>
        <a:bodyPr/>
        <a:lstStyle/>
        <a:p>
          <a:endParaRPr lang="es-EC"/>
        </a:p>
      </dgm:t>
    </dgm:pt>
    <dgm:pt modelId="{DF14B721-6982-4660-8402-A05D32DFFF76}" type="pres">
      <dgm:prSet presAssocID="{580F3C48-172A-4D30-8FBA-2DC13CE7F467}" presName="parallelogramComposite" presStyleCnt="0"/>
      <dgm:spPr/>
    </dgm:pt>
    <dgm:pt modelId="{28604925-467A-4698-A04D-EB255A8E8693}" type="pres">
      <dgm:prSet presAssocID="{580F3C48-172A-4D30-8FBA-2DC13CE7F467}" presName="parallelogram1" presStyleLbl="alignNode1" presStyleIdx="21" presStyleCnt="42"/>
      <dgm:spPr/>
    </dgm:pt>
    <dgm:pt modelId="{F37FC547-5186-422E-ACFA-DDD64D90770D}" type="pres">
      <dgm:prSet presAssocID="{580F3C48-172A-4D30-8FBA-2DC13CE7F467}" presName="parallelogram2" presStyleLbl="alignNode1" presStyleIdx="22" presStyleCnt="42"/>
      <dgm:spPr/>
    </dgm:pt>
    <dgm:pt modelId="{33D1754C-12EB-41A7-ABE0-777976642BF1}" type="pres">
      <dgm:prSet presAssocID="{580F3C48-172A-4D30-8FBA-2DC13CE7F467}" presName="parallelogram3" presStyleLbl="alignNode1" presStyleIdx="23" presStyleCnt="42"/>
      <dgm:spPr/>
    </dgm:pt>
    <dgm:pt modelId="{C160EFCB-5AD2-4280-B8AC-BBA812AFAD56}" type="pres">
      <dgm:prSet presAssocID="{580F3C48-172A-4D30-8FBA-2DC13CE7F467}" presName="parallelogram4" presStyleLbl="alignNode1" presStyleIdx="24" presStyleCnt="42"/>
      <dgm:spPr/>
    </dgm:pt>
    <dgm:pt modelId="{813D5206-2F68-4E9C-84EB-201B1737114F}" type="pres">
      <dgm:prSet presAssocID="{580F3C48-172A-4D30-8FBA-2DC13CE7F467}" presName="parallelogram5" presStyleLbl="alignNode1" presStyleIdx="25" presStyleCnt="42"/>
      <dgm:spPr/>
    </dgm:pt>
    <dgm:pt modelId="{F58E44AA-800C-4CE4-8C64-C50CD53DF9A4}" type="pres">
      <dgm:prSet presAssocID="{580F3C48-172A-4D30-8FBA-2DC13CE7F467}" presName="parallelogram6" presStyleLbl="alignNode1" presStyleIdx="26" presStyleCnt="42"/>
      <dgm:spPr/>
    </dgm:pt>
    <dgm:pt modelId="{279838EF-C0B1-40E2-BB9F-ADAB43A2EC37}" type="pres">
      <dgm:prSet presAssocID="{580F3C48-172A-4D30-8FBA-2DC13CE7F467}" presName="parallelogram7" presStyleLbl="alignNode1" presStyleIdx="27" presStyleCnt="42"/>
      <dgm:spPr/>
    </dgm:pt>
    <dgm:pt modelId="{3828DFAA-B0B0-4463-8FE1-1BFE5D84F9CF}" type="pres">
      <dgm:prSet presAssocID="{04E9D7B7-3A9F-4C26-A99E-F937C47BC116}" presName="sibTrans" presStyleCnt="0"/>
      <dgm:spPr/>
    </dgm:pt>
    <dgm:pt modelId="{56DD4BA1-CFD0-4358-8388-46B7DB9C626D}" type="pres">
      <dgm:prSet presAssocID="{AC279FB8-12B8-4838-9970-6DB27A15DAF6}" presName="parenttextcomposite" presStyleCnt="0"/>
      <dgm:spPr/>
    </dgm:pt>
    <dgm:pt modelId="{476CA9AD-9C79-4E89-8BAD-0CBD063C28FD}" type="pres">
      <dgm:prSet presAssocID="{AC279FB8-12B8-4838-9970-6DB27A15DAF6}" presName="parenttext" presStyleLbl="revTx" presStyleIdx="4" presStyleCnt="6">
        <dgm:presLayoutVars>
          <dgm:chMax/>
          <dgm:chPref val="2"/>
          <dgm:bulletEnabled val="1"/>
        </dgm:presLayoutVars>
      </dgm:prSet>
      <dgm:spPr/>
      <dgm:t>
        <a:bodyPr/>
        <a:lstStyle/>
        <a:p>
          <a:endParaRPr lang="es-EC"/>
        </a:p>
      </dgm:t>
    </dgm:pt>
    <dgm:pt modelId="{FEC3DBD2-10D4-427A-9CCC-A02D35E56C79}" type="pres">
      <dgm:prSet presAssocID="{AC279FB8-12B8-4838-9970-6DB27A15DAF6}" presName="parallelogramComposite" presStyleCnt="0"/>
      <dgm:spPr/>
    </dgm:pt>
    <dgm:pt modelId="{6681D95C-5CBD-44DE-B383-ACF78F3C4BAC}" type="pres">
      <dgm:prSet presAssocID="{AC279FB8-12B8-4838-9970-6DB27A15DAF6}" presName="parallelogram1" presStyleLbl="alignNode1" presStyleIdx="28" presStyleCnt="42"/>
      <dgm:spPr/>
    </dgm:pt>
    <dgm:pt modelId="{8B00F095-8232-41E2-B09C-B3D226677066}" type="pres">
      <dgm:prSet presAssocID="{AC279FB8-12B8-4838-9970-6DB27A15DAF6}" presName="parallelogram2" presStyleLbl="alignNode1" presStyleIdx="29" presStyleCnt="42"/>
      <dgm:spPr/>
    </dgm:pt>
    <dgm:pt modelId="{1A6B9D8E-7923-4464-833C-1474E876C997}" type="pres">
      <dgm:prSet presAssocID="{AC279FB8-12B8-4838-9970-6DB27A15DAF6}" presName="parallelogram3" presStyleLbl="alignNode1" presStyleIdx="30" presStyleCnt="42"/>
      <dgm:spPr/>
    </dgm:pt>
    <dgm:pt modelId="{D0348DEE-F2C4-4439-B52A-069549C3F257}" type="pres">
      <dgm:prSet presAssocID="{AC279FB8-12B8-4838-9970-6DB27A15DAF6}" presName="parallelogram4" presStyleLbl="alignNode1" presStyleIdx="31" presStyleCnt="42"/>
      <dgm:spPr/>
    </dgm:pt>
    <dgm:pt modelId="{DF445238-3635-40C7-B189-E559EEB5F707}" type="pres">
      <dgm:prSet presAssocID="{AC279FB8-12B8-4838-9970-6DB27A15DAF6}" presName="parallelogram5" presStyleLbl="alignNode1" presStyleIdx="32" presStyleCnt="42"/>
      <dgm:spPr/>
    </dgm:pt>
    <dgm:pt modelId="{CB9141BE-0F3C-4E72-BE87-FE6918420EF6}" type="pres">
      <dgm:prSet presAssocID="{AC279FB8-12B8-4838-9970-6DB27A15DAF6}" presName="parallelogram6" presStyleLbl="alignNode1" presStyleIdx="33" presStyleCnt="42"/>
      <dgm:spPr/>
    </dgm:pt>
    <dgm:pt modelId="{E0921E81-DD2A-4B11-A100-6377175FF2FF}" type="pres">
      <dgm:prSet presAssocID="{AC279FB8-12B8-4838-9970-6DB27A15DAF6}" presName="parallelogram7" presStyleLbl="alignNode1" presStyleIdx="34" presStyleCnt="42"/>
      <dgm:spPr/>
    </dgm:pt>
    <dgm:pt modelId="{F8C4B183-A01A-40C7-8471-23E80ADE8CE2}" type="pres">
      <dgm:prSet presAssocID="{53D58D35-1DE6-4ED1-807D-DE873B084259}" presName="sibTrans" presStyleCnt="0"/>
      <dgm:spPr/>
    </dgm:pt>
    <dgm:pt modelId="{0011912E-F902-4060-8C49-427FDCD052BF}" type="pres">
      <dgm:prSet presAssocID="{CF952460-9083-4F73-876D-102E4D195C5F}" presName="parenttextcomposite" presStyleCnt="0"/>
      <dgm:spPr/>
    </dgm:pt>
    <dgm:pt modelId="{6891063A-CFCE-4CFF-86DE-EBE15DDAF721}" type="pres">
      <dgm:prSet presAssocID="{CF952460-9083-4F73-876D-102E4D195C5F}" presName="parenttext" presStyleLbl="revTx" presStyleIdx="5" presStyleCnt="6">
        <dgm:presLayoutVars>
          <dgm:chMax/>
          <dgm:chPref val="2"/>
          <dgm:bulletEnabled val="1"/>
        </dgm:presLayoutVars>
      </dgm:prSet>
      <dgm:spPr/>
      <dgm:t>
        <a:bodyPr/>
        <a:lstStyle/>
        <a:p>
          <a:endParaRPr lang="es-EC"/>
        </a:p>
      </dgm:t>
    </dgm:pt>
    <dgm:pt modelId="{2737EDEB-7BFF-465A-AE25-1267005326A2}" type="pres">
      <dgm:prSet presAssocID="{CF952460-9083-4F73-876D-102E4D195C5F}" presName="parallelogramComposite" presStyleCnt="0"/>
      <dgm:spPr/>
    </dgm:pt>
    <dgm:pt modelId="{64CEE83F-D378-458B-85AE-1B3E842A625F}" type="pres">
      <dgm:prSet presAssocID="{CF952460-9083-4F73-876D-102E4D195C5F}" presName="parallelogram1" presStyleLbl="alignNode1" presStyleIdx="35" presStyleCnt="42"/>
      <dgm:spPr/>
    </dgm:pt>
    <dgm:pt modelId="{EF2B6CD7-DF44-4516-947D-5947D6E8F197}" type="pres">
      <dgm:prSet presAssocID="{CF952460-9083-4F73-876D-102E4D195C5F}" presName="parallelogram2" presStyleLbl="alignNode1" presStyleIdx="36" presStyleCnt="42"/>
      <dgm:spPr/>
    </dgm:pt>
    <dgm:pt modelId="{B4E0197F-5D7D-4220-9A5C-A6AD70FC6DC1}" type="pres">
      <dgm:prSet presAssocID="{CF952460-9083-4F73-876D-102E4D195C5F}" presName="parallelogram3" presStyleLbl="alignNode1" presStyleIdx="37" presStyleCnt="42"/>
      <dgm:spPr/>
    </dgm:pt>
    <dgm:pt modelId="{39FC32F7-F0E4-43F9-9770-1D64A6DE3442}" type="pres">
      <dgm:prSet presAssocID="{CF952460-9083-4F73-876D-102E4D195C5F}" presName="parallelogram4" presStyleLbl="alignNode1" presStyleIdx="38" presStyleCnt="42"/>
      <dgm:spPr/>
    </dgm:pt>
    <dgm:pt modelId="{E5410432-C2F7-4EC7-8673-2D5C11051C47}" type="pres">
      <dgm:prSet presAssocID="{CF952460-9083-4F73-876D-102E4D195C5F}" presName="parallelogram5" presStyleLbl="alignNode1" presStyleIdx="39" presStyleCnt="42"/>
      <dgm:spPr/>
    </dgm:pt>
    <dgm:pt modelId="{D5BB9962-F63A-4C41-A046-8E4448E95D8D}" type="pres">
      <dgm:prSet presAssocID="{CF952460-9083-4F73-876D-102E4D195C5F}" presName="parallelogram6" presStyleLbl="alignNode1" presStyleIdx="40" presStyleCnt="42"/>
      <dgm:spPr/>
    </dgm:pt>
    <dgm:pt modelId="{F10F43E4-0CD2-4422-9D4F-E65B8EF7235E}" type="pres">
      <dgm:prSet presAssocID="{CF952460-9083-4F73-876D-102E4D195C5F}" presName="parallelogram7" presStyleLbl="alignNode1" presStyleIdx="41" presStyleCnt="42"/>
      <dgm:spPr/>
    </dgm:pt>
  </dgm:ptLst>
  <dgm:cxnLst>
    <dgm:cxn modelId="{2B1463BA-1DF9-4ED0-B418-AD1FB6778652}" type="presOf" srcId="{580F3C48-172A-4D30-8FBA-2DC13CE7F467}" destId="{8C497671-5CB1-410F-BEB8-03A263F68B14}" srcOrd="0" destOrd="0" presId="urn:microsoft.com/office/officeart/2008/layout/VerticalAccentList"/>
    <dgm:cxn modelId="{A250D6A9-9010-4E34-BAF2-D1C686666920}" srcId="{D8F6C627-C0E6-422D-A64B-678B724947AA}" destId="{AC279FB8-12B8-4838-9970-6DB27A15DAF6}" srcOrd="4" destOrd="0" parTransId="{AD009F8D-2C8D-47B2-A743-5B659B47BBE1}" sibTransId="{53D58D35-1DE6-4ED1-807D-DE873B084259}"/>
    <dgm:cxn modelId="{E489FF5C-D9DE-431A-B00B-BA2EEE0A3BA1}" type="presOf" srcId="{7BAEB4A4-A6CF-4310-ACBD-657B4F7155A6}" destId="{FFBF2502-9505-40B8-BB59-21ECA92E0C32}" srcOrd="0" destOrd="0" presId="urn:microsoft.com/office/officeart/2008/layout/VerticalAccentList"/>
    <dgm:cxn modelId="{E34A7CFB-9C6F-4F63-8EFB-A4C01CAEEFE1}" srcId="{D8F6C627-C0E6-422D-A64B-678B724947AA}" destId="{580F3C48-172A-4D30-8FBA-2DC13CE7F467}" srcOrd="3" destOrd="0" parTransId="{DD2DB657-DCF2-4D07-A052-54EDB64BADF3}" sibTransId="{04E9D7B7-3A9F-4C26-A99E-F937C47BC116}"/>
    <dgm:cxn modelId="{566C7D9F-F7D2-4D44-8A6E-15CAFA99EEBC}" srcId="{D8F6C627-C0E6-422D-A64B-678B724947AA}" destId="{CF952460-9083-4F73-876D-102E4D195C5F}" srcOrd="5" destOrd="0" parTransId="{F48C04C5-1841-49C9-98AA-F8FC2A24FBE6}" sibTransId="{F6A14AD9-7087-4A6C-B929-1AEDC70F97BD}"/>
    <dgm:cxn modelId="{8E6860C2-1D90-4318-A11B-25C9B9A23DCF}" srcId="{D8F6C627-C0E6-422D-A64B-678B724947AA}" destId="{08979C46-E5F9-4AE4-BFEF-11E7A8DA6241}" srcOrd="0" destOrd="0" parTransId="{D5F8EFB1-9B5A-403C-8521-0903F416854C}" sibTransId="{03A52834-74D9-4BF1-BCEB-95E798026BC4}"/>
    <dgm:cxn modelId="{78F4C43F-D14D-4D9B-8369-FA9F458364B9}" type="presOf" srcId="{08979C46-E5F9-4AE4-BFEF-11E7A8DA6241}" destId="{F57713AC-50F9-4310-A69E-79ED51CD5529}" srcOrd="0" destOrd="0" presId="urn:microsoft.com/office/officeart/2008/layout/VerticalAccentList"/>
    <dgm:cxn modelId="{39182BB5-18E2-43FD-822D-32D3D49CB89B}" srcId="{D8F6C627-C0E6-422D-A64B-678B724947AA}" destId="{7BAEB4A4-A6CF-4310-ACBD-657B4F7155A6}" srcOrd="2" destOrd="0" parTransId="{D16E9046-9DC6-4A68-B00D-0CD0B81AD20C}" sibTransId="{288DD815-A384-4BB3-BD64-6BFBEDF57CAE}"/>
    <dgm:cxn modelId="{FEA1CAB7-58D8-4F93-ABDA-8328248D048C}" type="presOf" srcId="{D8F6C627-C0E6-422D-A64B-678B724947AA}" destId="{AD7F3104-826E-4D99-A613-6B4893E55610}" srcOrd="0" destOrd="0" presId="urn:microsoft.com/office/officeart/2008/layout/VerticalAccentList"/>
    <dgm:cxn modelId="{591EE97E-5D69-4B81-B2C1-CF899FA427F6}" type="presOf" srcId="{CF952460-9083-4F73-876D-102E4D195C5F}" destId="{6891063A-CFCE-4CFF-86DE-EBE15DDAF721}" srcOrd="0" destOrd="0" presId="urn:microsoft.com/office/officeart/2008/layout/VerticalAccentList"/>
    <dgm:cxn modelId="{91FFFB50-2CC3-48BA-816D-1E9C4728AC4C}" type="presOf" srcId="{AC279FB8-12B8-4838-9970-6DB27A15DAF6}" destId="{476CA9AD-9C79-4E89-8BAD-0CBD063C28FD}" srcOrd="0" destOrd="0" presId="urn:microsoft.com/office/officeart/2008/layout/VerticalAccentList"/>
    <dgm:cxn modelId="{D8107377-0147-42EC-81F1-2F651652D75B}" srcId="{D8F6C627-C0E6-422D-A64B-678B724947AA}" destId="{B75BB903-58C4-47E2-8BFB-07880F780871}" srcOrd="1" destOrd="0" parTransId="{00430724-F5A0-4E71-9768-08E08EF7BDC4}" sibTransId="{14DC3188-487E-4286-962F-4D7AEB5D4C39}"/>
    <dgm:cxn modelId="{506EB754-8399-43D1-8809-A11D7352A370}" type="presOf" srcId="{B75BB903-58C4-47E2-8BFB-07880F780871}" destId="{23633543-1FE6-4653-A0ED-510CAB8C8CA3}" srcOrd="0" destOrd="0" presId="urn:microsoft.com/office/officeart/2008/layout/VerticalAccentList"/>
    <dgm:cxn modelId="{70256CDF-479C-49E8-B8AA-A2F7582F7F77}" type="presParOf" srcId="{AD7F3104-826E-4D99-A613-6B4893E55610}" destId="{4B89C4BB-2BDA-4A89-A6EC-72F05F4DE88B}" srcOrd="0" destOrd="0" presId="urn:microsoft.com/office/officeart/2008/layout/VerticalAccentList"/>
    <dgm:cxn modelId="{4E0B483E-E711-452A-BEB9-1C5156C1064C}" type="presParOf" srcId="{4B89C4BB-2BDA-4A89-A6EC-72F05F4DE88B}" destId="{F57713AC-50F9-4310-A69E-79ED51CD5529}" srcOrd="0" destOrd="0" presId="urn:microsoft.com/office/officeart/2008/layout/VerticalAccentList"/>
    <dgm:cxn modelId="{1E8EC8D6-6363-449B-B6C3-F94AD9545F0E}" type="presParOf" srcId="{AD7F3104-826E-4D99-A613-6B4893E55610}" destId="{6AE91607-F859-4F3B-84C5-07CC961F39FC}" srcOrd="1" destOrd="0" presId="urn:microsoft.com/office/officeart/2008/layout/VerticalAccentList"/>
    <dgm:cxn modelId="{8232457B-66D3-4140-8E3E-A0E18F2CCAE9}" type="presParOf" srcId="{6AE91607-F859-4F3B-84C5-07CC961F39FC}" destId="{AB1DA7D2-A310-4E9A-AA61-F9591057DA3F}" srcOrd="0" destOrd="0" presId="urn:microsoft.com/office/officeart/2008/layout/VerticalAccentList"/>
    <dgm:cxn modelId="{ABFF6608-254A-483D-89C0-FCB409C206E9}" type="presParOf" srcId="{6AE91607-F859-4F3B-84C5-07CC961F39FC}" destId="{2F873DF3-446B-44D6-BCD0-A67F6167DECB}" srcOrd="1" destOrd="0" presId="urn:microsoft.com/office/officeart/2008/layout/VerticalAccentList"/>
    <dgm:cxn modelId="{1A5DD3CE-C21D-4CF8-8EB2-E8C5788342F8}" type="presParOf" srcId="{6AE91607-F859-4F3B-84C5-07CC961F39FC}" destId="{1AF332CF-063F-4B0B-A2DB-8A1DF0AA7D03}" srcOrd="2" destOrd="0" presId="urn:microsoft.com/office/officeart/2008/layout/VerticalAccentList"/>
    <dgm:cxn modelId="{6C4F3F12-05C2-416B-8F39-55515BA62591}" type="presParOf" srcId="{6AE91607-F859-4F3B-84C5-07CC961F39FC}" destId="{ACA6FAFB-CB62-4932-AE46-95EC7FFF4E26}" srcOrd="3" destOrd="0" presId="urn:microsoft.com/office/officeart/2008/layout/VerticalAccentList"/>
    <dgm:cxn modelId="{24F6B1B5-98DD-4E6C-A507-A8B66C0AFC45}" type="presParOf" srcId="{6AE91607-F859-4F3B-84C5-07CC961F39FC}" destId="{225EABC6-243E-404E-B04F-21CB34B7C86B}" srcOrd="4" destOrd="0" presId="urn:microsoft.com/office/officeart/2008/layout/VerticalAccentList"/>
    <dgm:cxn modelId="{843CF032-81EB-4A15-9932-B22C58D1BDA7}" type="presParOf" srcId="{6AE91607-F859-4F3B-84C5-07CC961F39FC}" destId="{27BFA3A5-1C08-4687-BC7A-077C6C3369B8}" srcOrd="5" destOrd="0" presId="urn:microsoft.com/office/officeart/2008/layout/VerticalAccentList"/>
    <dgm:cxn modelId="{FA2A2BB5-9477-4788-B7F2-751D275843DB}" type="presParOf" srcId="{6AE91607-F859-4F3B-84C5-07CC961F39FC}" destId="{CE1D3023-8A60-4C4C-B9CC-645626069128}" srcOrd="6" destOrd="0" presId="urn:microsoft.com/office/officeart/2008/layout/VerticalAccentList"/>
    <dgm:cxn modelId="{8CE50482-F726-4A05-880B-E19FF009978D}" type="presParOf" srcId="{AD7F3104-826E-4D99-A613-6B4893E55610}" destId="{CA7E7865-8298-4298-A251-3D0C553E5609}" srcOrd="2" destOrd="0" presId="urn:microsoft.com/office/officeart/2008/layout/VerticalAccentList"/>
    <dgm:cxn modelId="{7B308AD1-ACF9-4A1C-8D26-564F1C83C837}" type="presParOf" srcId="{AD7F3104-826E-4D99-A613-6B4893E55610}" destId="{2BB63BFA-9854-4962-BBB8-0AAA50A22E10}" srcOrd="3" destOrd="0" presId="urn:microsoft.com/office/officeart/2008/layout/VerticalAccentList"/>
    <dgm:cxn modelId="{75E1678D-0D07-495E-916E-1D4B5D082FAB}" type="presParOf" srcId="{2BB63BFA-9854-4962-BBB8-0AAA50A22E10}" destId="{23633543-1FE6-4653-A0ED-510CAB8C8CA3}" srcOrd="0" destOrd="0" presId="urn:microsoft.com/office/officeart/2008/layout/VerticalAccentList"/>
    <dgm:cxn modelId="{2FE16D1D-ACDD-4EE5-B6C3-85EACB952212}" type="presParOf" srcId="{AD7F3104-826E-4D99-A613-6B4893E55610}" destId="{71554E42-BA29-4C6D-8CE8-5E63D9BAEC5D}" srcOrd="4" destOrd="0" presId="urn:microsoft.com/office/officeart/2008/layout/VerticalAccentList"/>
    <dgm:cxn modelId="{76D1B06E-C64B-4743-B327-79866318F96D}" type="presParOf" srcId="{71554E42-BA29-4C6D-8CE8-5E63D9BAEC5D}" destId="{1B665252-E190-4D46-8132-FE7D3C1346F7}" srcOrd="0" destOrd="0" presId="urn:microsoft.com/office/officeart/2008/layout/VerticalAccentList"/>
    <dgm:cxn modelId="{398CF10D-418E-4DF6-A2DC-A0D43530BDBC}" type="presParOf" srcId="{71554E42-BA29-4C6D-8CE8-5E63D9BAEC5D}" destId="{5C1A2FFC-2DF2-41FE-9197-6C3FF92F943C}" srcOrd="1" destOrd="0" presId="urn:microsoft.com/office/officeart/2008/layout/VerticalAccentList"/>
    <dgm:cxn modelId="{066E2B06-F774-4AA9-A45C-F31A11CB9897}" type="presParOf" srcId="{71554E42-BA29-4C6D-8CE8-5E63D9BAEC5D}" destId="{764F64A4-3D76-4238-8C77-C41DD2C81671}" srcOrd="2" destOrd="0" presId="urn:microsoft.com/office/officeart/2008/layout/VerticalAccentList"/>
    <dgm:cxn modelId="{C5BF1EBA-292F-4079-B77B-05A5392EABEF}" type="presParOf" srcId="{71554E42-BA29-4C6D-8CE8-5E63D9BAEC5D}" destId="{0F7BD8E8-06C5-463A-89E5-8D31F25626ED}" srcOrd="3" destOrd="0" presId="urn:microsoft.com/office/officeart/2008/layout/VerticalAccentList"/>
    <dgm:cxn modelId="{6A572533-6D2A-45FD-9EF4-F46298E71FD8}" type="presParOf" srcId="{71554E42-BA29-4C6D-8CE8-5E63D9BAEC5D}" destId="{996FF0F1-886A-47B6-9874-0F28E67100F0}" srcOrd="4" destOrd="0" presId="urn:microsoft.com/office/officeart/2008/layout/VerticalAccentList"/>
    <dgm:cxn modelId="{ED09407F-0EA3-41CA-9E4B-FE592B972126}" type="presParOf" srcId="{71554E42-BA29-4C6D-8CE8-5E63D9BAEC5D}" destId="{45E169CC-59B6-4313-A698-CCAB35C96539}" srcOrd="5" destOrd="0" presId="urn:microsoft.com/office/officeart/2008/layout/VerticalAccentList"/>
    <dgm:cxn modelId="{ACFAED14-FB55-43DE-A110-685EE328674E}" type="presParOf" srcId="{71554E42-BA29-4C6D-8CE8-5E63D9BAEC5D}" destId="{A869A431-A695-47EA-981D-019237F7C665}" srcOrd="6" destOrd="0" presId="urn:microsoft.com/office/officeart/2008/layout/VerticalAccentList"/>
    <dgm:cxn modelId="{153A7B54-794D-48C4-9823-6E3B04B45B77}" type="presParOf" srcId="{AD7F3104-826E-4D99-A613-6B4893E55610}" destId="{E5B286FB-2169-41D9-B352-D59E69FF7A8D}" srcOrd="5" destOrd="0" presId="urn:microsoft.com/office/officeart/2008/layout/VerticalAccentList"/>
    <dgm:cxn modelId="{3025A56B-0309-4677-9CBC-E420B5294268}" type="presParOf" srcId="{AD7F3104-826E-4D99-A613-6B4893E55610}" destId="{0A4B2F66-BE8E-4F2F-B152-A414A80D74BC}" srcOrd="6" destOrd="0" presId="urn:microsoft.com/office/officeart/2008/layout/VerticalAccentList"/>
    <dgm:cxn modelId="{BDE9D841-8ED7-403E-8669-FAB6A92E2ED6}" type="presParOf" srcId="{0A4B2F66-BE8E-4F2F-B152-A414A80D74BC}" destId="{FFBF2502-9505-40B8-BB59-21ECA92E0C32}" srcOrd="0" destOrd="0" presId="urn:microsoft.com/office/officeart/2008/layout/VerticalAccentList"/>
    <dgm:cxn modelId="{AB8526CF-DF80-44F6-964B-BD12F4BF4B41}" type="presParOf" srcId="{AD7F3104-826E-4D99-A613-6B4893E55610}" destId="{6667F1CC-8402-4ED9-B4AC-CD07065F100E}" srcOrd="7" destOrd="0" presId="urn:microsoft.com/office/officeart/2008/layout/VerticalAccentList"/>
    <dgm:cxn modelId="{A7443848-9D8D-46A9-B5E2-AEEC06426367}" type="presParOf" srcId="{6667F1CC-8402-4ED9-B4AC-CD07065F100E}" destId="{EE691514-94BD-4472-A0C6-17BDF6114C24}" srcOrd="0" destOrd="0" presId="urn:microsoft.com/office/officeart/2008/layout/VerticalAccentList"/>
    <dgm:cxn modelId="{3508EC4F-3B4F-4A6C-A9B6-3F134DDBC23F}" type="presParOf" srcId="{6667F1CC-8402-4ED9-B4AC-CD07065F100E}" destId="{3E078D48-C8F3-4364-86B4-0694897663FB}" srcOrd="1" destOrd="0" presId="urn:microsoft.com/office/officeart/2008/layout/VerticalAccentList"/>
    <dgm:cxn modelId="{9BA483B0-434E-4E97-B88B-561AF877C45E}" type="presParOf" srcId="{6667F1CC-8402-4ED9-B4AC-CD07065F100E}" destId="{4F8AA2A0-7A81-4955-A90A-73D210B82122}" srcOrd="2" destOrd="0" presId="urn:microsoft.com/office/officeart/2008/layout/VerticalAccentList"/>
    <dgm:cxn modelId="{031EC936-D7EF-4AFF-B906-3847DE8DE914}" type="presParOf" srcId="{6667F1CC-8402-4ED9-B4AC-CD07065F100E}" destId="{66037B5E-D671-43BF-AF51-134B9110E966}" srcOrd="3" destOrd="0" presId="urn:microsoft.com/office/officeart/2008/layout/VerticalAccentList"/>
    <dgm:cxn modelId="{BB94088E-185E-4D95-9539-BE23C8B881D4}" type="presParOf" srcId="{6667F1CC-8402-4ED9-B4AC-CD07065F100E}" destId="{774481CB-CBCE-4D9F-9393-E0C4B3284498}" srcOrd="4" destOrd="0" presId="urn:microsoft.com/office/officeart/2008/layout/VerticalAccentList"/>
    <dgm:cxn modelId="{E9DBEB54-464A-47C7-82D4-2AA2BE31B7B4}" type="presParOf" srcId="{6667F1CC-8402-4ED9-B4AC-CD07065F100E}" destId="{469267B2-5CDC-4182-B8E6-41062CCC5B4B}" srcOrd="5" destOrd="0" presId="urn:microsoft.com/office/officeart/2008/layout/VerticalAccentList"/>
    <dgm:cxn modelId="{BC64641C-65D5-444E-82E3-B04F2B5ECB28}" type="presParOf" srcId="{6667F1CC-8402-4ED9-B4AC-CD07065F100E}" destId="{A3EF9CED-36BD-4F1E-95D1-668379736230}" srcOrd="6" destOrd="0" presId="urn:microsoft.com/office/officeart/2008/layout/VerticalAccentList"/>
    <dgm:cxn modelId="{2B416709-1381-4237-97BB-3AC29A9B3FE5}" type="presParOf" srcId="{AD7F3104-826E-4D99-A613-6B4893E55610}" destId="{DD724603-657A-4B22-9C7F-F6B79913DDCC}" srcOrd="8" destOrd="0" presId="urn:microsoft.com/office/officeart/2008/layout/VerticalAccentList"/>
    <dgm:cxn modelId="{E9CD1F05-0871-4A8E-954D-A49BF091C841}" type="presParOf" srcId="{AD7F3104-826E-4D99-A613-6B4893E55610}" destId="{2CDA5A09-485B-46F3-96F2-AE40417CE5A3}" srcOrd="9" destOrd="0" presId="urn:microsoft.com/office/officeart/2008/layout/VerticalAccentList"/>
    <dgm:cxn modelId="{F1AE6D6B-8BF5-41B1-A1C1-EE0BD242DED3}" type="presParOf" srcId="{2CDA5A09-485B-46F3-96F2-AE40417CE5A3}" destId="{8C497671-5CB1-410F-BEB8-03A263F68B14}" srcOrd="0" destOrd="0" presId="urn:microsoft.com/office/officeart/2008/layout/VerticalAccentList"/>
    <dgm:cxn modelId="{39191949-D80A-4CB9-BC25-930C89BDADEE}" type="presParOf" srcId="{AD7F3104-826E-4D99-A613-6B4893E55610}" destId="{DF14B721-6982-4660-8402-A05D32DFFF76}" srcOrd="10" destOrd="0" presId="urn:microsoft.com/office/officeart/2008/layout/VerticalAccentList"/>
    <dgm:cxn modelId="{E271C880-FFC3-4487-8B4B-D5A95515DE02}" type="presParOf" srcId="{DF14B721-6982-4660-8402-A05D32DFFF76}" destId="{28604925-467A-4698-A04D-EB255A8E8693}" srcOrd="0" destOrd="0" presId="urn:microsoft.com/office/officeart/2008/layout/VerticalAccentList"/>
    <dgm:cxn modelId="{874ABD07-F814-48B3-A52C-FEB8FDB0F556}" type="presParOf" srcId="{DF14B721-6982-4660-8402-A05D32DFFF76}" destId="{F37FC547-5186-422E-ACFA-DDD64D90770D}" srcOrd="1" destOrd="0" presId="urn:microsoft.com/office/officeart/2008/layout/VerticalAccentList"/>
    <dgm:cxn modelId="{78D64CBD-B810-483B-ABF5-35BF107A8620}" type="presParOf" srcId="{DF14B721-6982-4660-8402-A05D32DFFF76}" destId="{33D1754C-12EB-41A7-ABE0-777976642BF1}" srcOrd="2" destOrd="0" presId="urn:microsoft.com/office/officeart/2008/layout/VerticalAccentList"/>
    <dgm:cxn modelId="{7D51D681-67CD-417E-8A03-0A4D40214EAB}" type="presParOf" srcId="{DF14B721-6982-4660-8402-A05D32DFFF76}" destId="{C160EFCB-5AD2-4280-B8AC-BBA812AFAD56}" srcOrd="3" destOrd="0" presId="urn:microsoft.com/office/officeart/2008/layout/VerticalAccentList"/>
    <dgm:cxn modelId="{42B5E9D0-7261-4F63-8AC7-35C3D569B3B9}" type="presParOf" srcId="{DF14B721-6982-4660-8402-A05D32DFFF76}" destId="{813D5206-2F68-4E9C-84EB-201B1737114F}" srcOrd="4" destOrd="0" presId="urn:microsoft.com/office/officeart/2008/layout/VerticalAccentList"/>
    <dgm:cxn modelId="{932CABA0-0940-4E2E-8FAC-30F02BAB0C27}" type="presParOf" srcId="{DF14B721-6982-4660-8402-A05D32DFFF76}" destId="{F58E44AA-800C-4CE4-8C64-C50CD53DF9A4}" srcOrd="5" destOrd="0" presId="urn:microsoft.com/office/officeart/2008/layout/VerticalAccentList"/>
    <dgm:cxn modelId="{790929DB-A1F0-47B9-9D10-170A76ADD7CF}" type="presParOf" srcId="{DF14B721-6982-4660-8402-A05D32DFFF76}" destId="{279838EF-C0B1-40E2-BB9F-ADAB43A2EC37}" srcOrd="6" destOrd="0" presId="urn:microsoft.com/office/officeart/2008/layout/VerticalAccentList"/>
    <dgm:cxn modelId="{D7E887D9-333B-4D64-B54F-A9DFF7105D33}" type="presParOf" srcId="{AD7F3104-826E-4D99-A613-6B4893E55610}" destId="{3828DFAA-B0B0-4463-8FE1-1BFE5D84F9CF}" srcOrd="11" destOrd="0" presId="urn:microsoft.com/office/officeart/2008/layout/VerticalAccentList"/>
    <dgm:cxn modelId="{528001F5-C723-4998-8853-A5A9F3B43E91}" type="presParOf" srcId="{AD7F3104-826E-4D99-A613-6B4893E55610}" destId="{56DD4BA1-CFD0-4358-8388-46B7DB9C626D}" srcOrd="12" destOrd="0" presId="urn:microsoft.com/office/officeart/2008/layout/VerticalAccentList"/>
    <dgm:cxn modelId="{45416C2D-E01C-4D04-AED9-AF90209754C8}" type="presParOf" srcId="{56DD4BA1-CFD0-4358-8388-46B7DB9C626D}" destId="{476CA9AD-9C79-4E89-8BAD-0CBD063C28FD}" srcOrd="0" destOrd="0" presId="urn:microsoft.com/office/officeart/2008/layout/VerticalAccentList"/>
    <dgm:cxn modelId="{C12FD457-0E0E-4C05-88E2-5188BC58C5B3}" type="presParOf" srcId="{AD7F3104-826E-4D99-A613-6B4893E55610}" destId="{FEC3DBD2-10D4-427A-9CCC-A02D35E56C79}" srcOrd="13" destOrd="0" presId="urn:microsoft.com/office/officeart/2008/layout/VerticalAccentList"/>
    <dgm:cxn modelId="{4BFAFD60-1E07-432F-BEC8-DB40781A091D}" type="presParOf" srcId="{FEC3DBD2-10D4-427A-9CCC-A02D35E56C79}" destId="{6681D95C-5CBD-44DE-B383-ACF78F3C4BAC}" srcOrd="0" destOrd="0" presId="urn:microsoft.com/office/officeart/2008/layout/VerticalAccentList"/>
    <dgm:cxn modelId="{4D98D66B-C757-4B34-B8BE-9FE375180D1C}" type="presParOf" srcId="{FEC3DBD2-10D4-427A-9CCC-A02D35E56C79}" destId="{8B00F095-8232-41E2-B09C-B3D226677066}" srcOrd="1" destOrd="0" presId="urn:microsoft.com/office/officeart/2008/layout/VerticalAccentList"/>
    <dgm:cxn modelId="{417A76BB-5EC5-41C5-8512-CF6DE2E66188}" type="presParOf" srcId="{FEC3DBD2-10D4-427A-9CCC-A02D35E56C79}" destId="{1A6B9D8E-7923-4464-833C-1474E876C997}" srcOrd="2" destOrd="0" presId="urn:microsoft.com/office/officeart/2008/layout/VerticalAccentList"/>
    <dgm:cxn modelId="{1E78F40C-7C35-40B6-8B0D-AA84EED80DA5}" type="presParOf" srcId="{FEC3DBD2-10D4-427A-9CCC-A02D35E56C79}" destId="{D0348DEE-F2C4-4439-B52A-069549C3F257}" srcOrd="3" destOrd="0" presId="urn:microsoft.com/office/officeart/2008/layout/VerticalAccentList"/>
    <dgm:cxn modelId="{CD890B18-A9AC-42A5-A377-3C480853EEBE}" type="presParOf" srcId="{FEC3DBD2-10D4-427A-9CCC-A02D35E56C79}" destId="{DF445238-3635-40C7-B189-E559EEB5F707}" srcOrd="4" destOrd="0" presId="urn:microsoft.com/office/officeart/2008/layout/VerticalAccentList"/>
    <dgm:cxn modelId="{A42E6EE4-E0D4-4068-8BE1-24FF14EF8905}" type="presParOf" srcId="{FEC3DBD2-10D4-427A-9CCC-A02D35E56C79}" destId="{CB9141BE-0F3C-4E72-BE87-FE6918420EF6}" srcOrd="5" destOrd="0" presId="urn:microsoft.com/office/officeart/2008/layout/VerticalAccentList"/>
    <dgm:cxn modelId="{50DB7CEE-840C-4294-BD94-FF193C47FFA9}" type="presParOf" srcId="{FEC3DBD2-10D4-427A-9CCC-A02D35E56C79}" destId="{E0921E81-DD2A-4B11-A100-6377175FF2FF}" srcOrd="6" destOrd="0" presId="urn:microsoft.com/office/officeart/2008/layout/VerticalAccentList"/>
    <dgm:cxn modelId="{23C9A789-2D87-4289-90E2-B98271B9EC57}" type="presParOf" srcId="{AD7F3104-826E-4D99-A613-6B4893E55610}" destId="{F8C4B183-A01A-40C7-8471-23E80ADE8CE2}" srcOrd="14" destOrd="0" presId="urn:microsoft.com/office/officeart/2008/layout/VerticalAccentList"/>
    <dgm:cxn modelId="{D9F0C94A-461B-48F8-9978-D6309BC01F19}" type="presParOf" srcId="{AD7F3104-826E-4D99-A613-6B4893E55610}" destId="{0011912E-F902-4060-8C49-427FDCD052BF}" srcOrd="15" destOrd="0" presId="urn:microsoft.com/office/officeart/2008/layout/VerticalAccentList"/>
    <dgm:cxn modelId="{534A07D5-4B0E-4CD8-A08C-55DB69D67F2C}" type="presParOf" srcId="{0011912E-F902-4060-8C49-427FDCD052BF}" destId="{6891063A-CFCE-4CFF-86DE-EBE15DDAF721}" srcOrd="0" destOrd="0" presId="urn:microsoft.com/office/officeart/2008/layout/VerticalAccentList"/>
    <dgm:cxn modelId="{C459CD5B-73CD-4934-8D2D-34449454D056}" type="presParOf" srcId="{AD7F3104-826E-4D99-A613-6B4893E55610}" destId="{2737EDEB-7BFF-465A-AE25-1267005326A2}" srcOrd="16" destOrd="0" presId="urn:microsoft.com/office/officeart/2008/layout/VerticalAccentList"/>
    <dgm:cxn modelId="{9AEA3CB0-B398-4655-97C2-0538F30F6F54}" type="presParOf" srcId="{2737EDEB-7BFF-465A-AE25-1267005326A2}" destId="{64CEE83F-D378-458B-85AE-1B3E842A625F}" srcOrd="0" destOrd="0" presId="urn:microsoft.com/office/officeart/2008/layout/VerticalAccentList"/>
    <dgm:cxn modelId="{2E84A1EA-305D-4E34-BE9C-113B6DA8F5FB}" type="presParOf" srcId="{2737EDEB-7BFF-465A-AE25-1267005326A2}" destId="{EF2B6CD7-DF44-4516-947D-5947D6E8F197}" srcOrd="1" destOrd="0" presId="urn:microsoft.com/office/officeart/2008/layout/VerticalAccentList"/>
    <dgm:cxn modelId="{BE92E2E5-3982-4AD5-AD2C-65E4EE108B1E}" type="presParOf" srcId="{2737EDEB-7BFF-465A-AE25-1267005326A2}" destId="{B4E0197F-5D7D-4220-9A5C-A6AD70FC6DC1}" srcOrd="2" destOrd="0" presId="urn:microsoft.com/office/officeart/2008/layout/VerticalAccentList"/>
    <dgm:cxn modelId="{9DF5DE98-6734-4C85-948A-CD72857470AA}" type="presParOf" srcId="{2737EDEB-7BFF-465A-AE25-1267005326A2}" destId="{39FC32F7-F0E4-43F9-9770-1D64A6DE3442}" srcOrd="3" destOrd="0" presId="urn:microsoft.com/office/officeart/2008/layout/VerticalAccentList"/>
    <dgm:cxn modelId="{EED7F01A-95D5-4D89-BCC4-59FEA789F853}" type="presParOf" srcId="{2737EDEB-7BFF-465A-AE25-1267005326A2}" destId="{E5410432-C2F7-4EC7-8673-2D5C11051C47}" srcOrd="4" destOrd="0" presId="urn:microsoft.com/office/officeart/2008/layout/VerticalAccentList"/>
    <dgm:cxn modelId="{5F521CE8-2A53-4B39-AD1C-4F4E72A91E3F}" type="presParOf" srcId="{2737EDEB-7BFF-465A-AE25-1267005326A2}" destId="{D5BB9962-F63A-4C41-A046-8E4448E95D8D}" srcOrd="5" destOrd="0" presId="urn:microsoft.com/office/officeart/2008/layout/VerticalAccentList"/>
    <dgm:cxn modelId="{0A49891C-9C58-4F74-8FBA-23C852C86A79}" type="presParOf" srcId="{2737EDEB-7BFF-465A-AE25-1267005326A2}" destId="{F10F43E4-0CD2-4422-9D4F-E65B8EF7235E}"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EBE33-B588-4A19-9781-45DB9871B78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240113DF-3922-464E-BBE2-0DCA44E67879}">
      <dgm:prSet phldrT="[Texto]" custT="1"/>
      <dgm:spPr/>
      <dgm:t>
        <a:bodyPr/>
        <a:lstStyle/>
        <a:p>
          <a:pPr algn="just"/>
          <a:r>
            <a:rPr lang="es-EC" sz="1800" dirty="0" smtClean="0">
              <a:solidFill>
                <a:schemeClr val="tx1"/>
              </a:solidFill>
            </a:rPr>
            <a:t>La falta de conciencia del personal, sumado a su exceso de confianza al realizar las diversas  maniobras, pone en riesgo su vida y las del personal cercano a ellos.</a:t>
          </a:r>
          <a:endParaRPr lang="es-EC" sz="1800" dirty="0">
            <a:solidFill>
              <a:schemeClr val="tx1"/>
            </a:solidFill>
          </a:endParaRPr>
        </a:p>
      </dgm:t>
    </dgm:pt>
    <dgm:pt modelId="{3DA8B3C0-5E3A-4E65-894A-992BBDFDB33B}" type="parTrans" cxnId="{0F15B75C-44A2-4D6F-90D2-1A48758865F7}">
      <dgm:prSet/>
      <dgm:spPr/>
      <dgm:t>
        <a:bodyPr/>
        <a:lstStyle/>
        <a:p>
          <a:endParaRPr lang="es-EC"/>
        </a:p>
      </dgm:t>
    </dgm:pt>
    <dgm:pt modelId="{0B55B8F4-DB53-4425-BDC0-80072A32D9AB}" type="sibTrans" cxnId="{0F15B75C-44A2-4D6F-90D2-1A48758865F7}">
      <dgm:prSet/>
      <dgm:spPr/>
      <dgm:t>
        <a:bodyPr/>
        <a:lstStyle/>
        <a:p>
          <a:endParaRPr lang="es-EC"/>
        </a:p>
      </dgm:t>
    </dgm:pt>
    <dgm:pt modelId="{BDBE51D0-23D9-4562-BB52-3BED91744162}">
      <dgm:prSet phldrT="[Texto]" custT="1"/>
      <dgm:spPr/>
      <dgm:t>
        <a:bodyPr/>
        <a:lstStyle/>
        <a:p>
          <a:pPr algn="just"/>
          <a:r>
            <a:rPr lang="es-EC" sz="1800" dirty="0" smtClean="0">
              <a:solidFill>
                <a:schemeClr val="tx1"/>
              </a:solidFill>
            </a:rPr>
            <a:t>La falta del equipo de protección individual que cumplan con las normas internacionales, dificulta el desempeño del personal sin darle la confianza requerida al momento de  efectuar sus labores diarias a bordo de la unidad.</a:t>
          </a:r>
          <a:endParaRPr lang="es-EC" sz="1800" dirty="0">
            <a:solidFill>
              <a:schemeClr val="tx1"/>
            </a:solidFill>
          </a:endParaRPr>
        </a:p>
      </dgm:t>
    </dgm:pt>
    <dgm:pt modelId="{D816A974-3140-42B8-8818-91A7B47A5A1A}" type="parTrans" cxnId="{423EFC7C-954D-4F55-AE9A-69FF8A9DFE05}">
      <dgm:prSet/>
      <dgm:spPr/>
      <dgm:t>
        <a:bodyPr/>
        <a:lstStyle/>
        <a:p>
          <a:endParaRPr lang="es-EC"/>
        </a:p>
      </dgm:t>
    </dgm:pt>
    <dgm:pt modelId="{557B906B-6082-447A-9F52-62B0532BEDA2}" type="sibTrans" cxnId="{423EFC7C-954D-4F55-AE9A-69FF8A9DFE05}">
      <dgm:prSet/>
      <dgm:spPr/>
      <dgm:t>
        <a:bodyPr/>
        <a:lstStyle/>
        <a:p>
          <a:endParaRPr lang="es-EC"/>
        </a:p>
      </dgm:t>
    </dgm:pt>
    <dgm:pt modelId="{9671637E-E58F-4FF8-BD9A-25B02B46F60A}">
      <dgm:prSet phldrT="[Texto]"/>
      <dgm:spPr/>
      <dgm:t>
        <a:bodyPr/>
        <a:lstStyle/>
        <a:p>
          <a:pPr algn="just"/>
          <a:r>
            <a:rPr lang="es-EC" dirty="0" smtClean="0">
              <a:solidFill>
                <a:schemeClr val="tx1"/>
              </a:solidFill>
            </a:rPr>
            <a:t>El no contar con un manual de seguridad orientado a la seguridad de las maniobras del Buque, no le permite al personal de Oficiales responsables de las maniobras contar con un  documento apropiado para impartir la instrucción necesaria tendiente a disminuir accidentes laborales a bordo del Buque Escuela “Guayas”, igualmente coadyuvará a obtener un alto grado de alistamiento y seguridad de </a:t>
          </a:r>
          <a:r>
            <a:rPr lang="es-EC" smtClean="0">
              <a:solidFill>
                <a:schemeClr val="tx1"/>
              </a:solidFill>
            </a:rPr>
            <a:t>la unidad</a:t>
          </a:r>
          <a:endParaRPr lang="es-EC" dirty="0">
            <a:solidFill>
              <a:schemeClr val="tx1"/>
            </a:solidFill>
          </a:endParaRPr>
        </a:p>
      </dgm:t>
    </dgm:pt>
    <dgm:pt modelId="{1D326664-0F86-4CBC-A65F-AD8048CF4003}" type="parTrans" cxnId="{8DC77675-FC50-44DF-9879-6069915693B5}">
      <dgm:prSet/>
      <dgm:spPr/>
      <dgm:t>
        <a:bodyPr/>
        <a:lstStyle/>
        <a:p>
          <a:endParaRPr lang="es-EC"/>
        </a:p>
      </dgm:t>
    </dgm:pt>
    <dgm:pt modelId="{60BA3BB5-8388-479E-A36A-D02F635FFF52}" type="sibTrans" cxnId="{8DC77675-FC50-44DF-9879-6069915693B5}">
      <dgm:prSet/>
      <dgm:spPr/>
      <dgm:t>
        <a:bodyPr/>
        <a:lstStyle/>
        <a:p>
          <a:endParaRPr lang="es-EC"/>
        </a:p>
      </dgm:t>
    </dgm:pt>
    <dgm:pt modelId="{C613A1F5-5313-4893-97BA-A7854E27B2AB}" type="pres">
      <dgm:prSet presAssocID="{886EBE33-B588-4A19-9781-45DB9871B78A}" presName="Name0" presStyleCnt="0">
        <dgm:presLayoutVars>
          <dgm:chMax val="7"/>
          <dgm:chPref val="7"/>
          <dgm:dir/>
        </dgm:presLayoutVars>
      </dgm:prSet>
      <dgm:spPr/>
      <dgm:t>
        <a:bodyPr/>
        <a:lstStyle/>
        <a:p>
          <a:endParaRPr lang="es-EC"/>
        </a:p>
      </dgm:t>
    </dgm:pt>
    <dgm:pt modelId="{755A941F-7EF9-4161-9EFF-D33F9877A4F9}" type="pres">
      <dgm:prSet presAssocID="{886EBE33-B588-4A19-9781-45DB9871B78A}" presName="Name1" presStyleCnt="0"/>
      <dgm:spPr/>
    </dgm:pt>
    <dgm:pt modelId="{2064EE9D-EADA-4D00-8246-5FB3BB6318AF}" type="pres">
      <dgm:prSet presAssocID="{886EBE33-B588-4A19-9781-45DB9871B78A}" presName="cycle" presStyleCnt="0"/>
      <dgm:spPr/>
    </dgm:pt>
    <dgm:pt modelId="{1C302F9C-E82D-416E-B352-313E2B26CD75}" type="pres">
      <dgm:prSet presAssocID="{886EBE33-B588-4A19-9781-45DB9871B78A}" presName="srcNode" presStyleLbl="node1" presStyleIdx="0" presStyleCnt="3"/>
      <dgm:spPr/>
    </dgm:pt>
    <dgm:pt modelId="{35FB3372-DCB0-41FF-A3B5-E66C5DE5154E}" type="pres">
      <dgm:prSet presAssocID="{886EBE33-B588-4A19-9781-45DB9871B78A}" presName="conn" presStyleLbl="parChTrans1D2" presStyleIdx="0" presStyleCnt="1"/>
      <dgm:spPr/>
      <dgm:t>
        <a:bodyPr/>
        <a:lstStyle/>
        <a:p>
          <a:endParaRPr lang="es-EC"/>
        </a:p>
      </dgm:t>
    </dgm:pt>
    <dgm:pt modelId="{CF10A465-6378-4BF9-B72D-4602ED3DAFCF}" type="pres">
      <dgm:prSet presAssocID="{886EBE33-B588-4A19-9781-45DB9871B78A}" presName="extraNode" presStyleLbl="node1" presStyleIdx="0" presStyleCnt="3"/>
      <dgm:spPr/>
    </dgm:pt>
    <dgm:pt modelId="{A1B4E6A1-50E2-4903-817D-DE20E5EE3C61}" type="pres">
      <dgm:prSet presAssocID="{886EBE33-B588-4A19-9781-45DB9871B78A}" presName="dstNode" presStyleLbl="node1" presStyleIdx="0" presStyleCnt="3"/>
      <dgm:spPr/>
    </dgm:pt>
    <dgm:pt modelId="{C8975ED4-1D55-4D36-926A-D35FF0FBEB74}" type="pres">
      <dgm:prSet presAssocID="{240113DF-3922-464E-BBE2-0DCA44E67879}" presName="text_1" presStyleLbl="node1" presStyleIdx="0" presStyleCnt="3">
        <dgm:presLayoutVars>
          <dgm:bulletEnabled val="1"/>
        </dgm:presLayoutVars>
      </dgm:prSet>
      <dgm:spPr/>
      <dgm:t>
        <a:bodyPr/>
        <a:lstStyle/>
        <a:p>
          <a:endParaRPr lang="es-EC"/>
        </a:p>
      </dgm:t>
    </dgm:pt>
    <dgm:pt modelId="{B5E68CC5-3D8C-499A-A412-3DFB7677FCC4}" type="pres">
      <dgm:prSet presAssocID="{240113DF-3922-464E-BBE2-0DCA44E67879}" presName="accent_1" presStyleCnt="0"/>
      <dgm:spPr/>
    </dgm:pt>
    <dgm:pt modelId="{36D5B5F2-50BD-467E-9461-34703C8B848F}" type="pres">
      <dgm:prSet presAssocID="{240113DF-3922-464E-BBE2-0DCA44E67879}" presName="accentRepeatNode" presStyleLbl="solidFgAcc1" presStyleIdx="0" presStyleCnt="3"/>
      <dgm:spPr/>
    </dgm:pt>
    <dgm:pt modelId="{01C0AE99-3D0B-4480-A5FA-43E2537FCB9B}" type="pres">
      <dgm:prSet presAssocID="{BDBE51D0-23D9-4562-BB52-3BED91744162}" presName="text_2" presStyleLbl="node1" presStyleIdx="1" presStyleCnt="3">
        <dgm:presLayoutVars>
          <dgm:bulletEnabled val="1"/>
        </dgm:presLayoutVars>
      </dgm:prSet>
      <dgm:spPr/>
      <dgm:t>
        <a:bodyPr/>
        <a:lstStyle/>
        <a:p>
          <a:endParaRPr lang="es-EC"/>
        </a:p>
      </dgm:t>
    </dgm:pt>
    <dgm:pt modelId="{EEB114FA-706F-4250-977E-01CF99E793D0}" type="pres">
      <dgm:prSet presAssocID="{BDBE51D0-23D9-4562-BB52-3BED91744162}" presName="accent_2" presStyleCnt="0"/>
      <dgm:spPr/>
    </dgm:pt>
    <dgm:pt modelId="{AA4F7FEB-5F1E-44E0-8004-D28EE9736C6C}" type="pres">
      <dgm:prSet presAssocID="{BDBE51D0-23D9-4562-BB52-3BED91744162}" presName="accentRepeatNode" presStyleLbl="solidFgAcc1" presStyleIdx="1" presStyleCnt="3"/>
      <dgm:spPr/>
    </dgm:pt>
    <dgm:pt modelId="{11AC204B-C9B9-4715-BE1C-FC8FE0FD05CE}" type="pres">
      <dgm:prSet presAssocID="{9671637E-E58F-4FF8-BD9A-25B02B46F60A}" presName="text_3" presStyleLbl="node1" presStyleIdx="2" presStyleCnt="3">
        <dgm:presLayoutVars>
          <dgm:bulletEnabled val="1"/>
        </dgm:presLayoutVars>
      </dgm:prSet>
      <dgm:spPr/>
      <dgm:t>
        <a:bodyPr/>
        <a:lstStyle/>
        <a:p>
          <a:endParaRPr lang="es-EC"/>
        </a:p>
      </dgm:t>
    </dgm:pt>
    <dgm:pt modelId="{5B30C78B-A1A5-4991-853A-FCB83F512C88}" type="pres">
      <dgm:prSet presAssocID="{9671637E-E58F-4FF8-BD9A-25B02B46F60A}" presName="accent_3" presStyleCnt="0"/>
      <dgm:spPr/>
    </dgm:pt>
    <dgm:pt modelId="{CC03D6E5-2302-4140-A0F2-D9822243C44C}" type="pres">
      <dgm:prSet presAssocID="{9671637E-E58F-4FF8-BD9A-25B02B46F60A}" presName="accentRepeatNode" presStyleLbl="solidFgAcc1" presStyleIdx="2" presStyleCnt="3"/>
      <dgm:spPr/>
    </dgm:pt>
  </dgm:ptLst>
  <dgm:cxnLst>
    <dgm:cxn modelId="{924D0582-F249-477E-81CB-C5EA800FEEAA}" type="presOf" srcId="{9671637E-E58F-4FF8-BD9A-25B02B46F60A}" destId="{11AC204B-C9B9-4715-BE1C-FC8FE0FD05CE}" srcOrd="0" destOrd="0" presId="urn:microsoft.com/office/officeart/2008/layout/VerticalCurvedList"/>
    <dgm:cxn modelId="{76C9540E-A94A-47CB-952C-6A0241A8019A}" type="presOf" srcId="{0B55B8F4-DB53-4425-BDC0-80072A32D9AB}" destId="{35FB3372-DCB0-41FF-A3B5-E66C5DE5154E}" srcOrd="0" destOrd="0" presId="urn:microsoft.com/office/officeart/2008/layout/VerticalCurvedList"/>
    <dgm:cxn modelId="{0F15B75C-44A2-4D6F-90D2-1A48758865F7}" srcId="{886EBE33-B588-4A19-9781-45DB9871B78A}" destId="{240113DF-3922-464E-BBE2-0DCA44E67879}" srcOrd="0" destOrd="0" parTransId="{3DA8B3C0-5E3A-4E65-894A-992BBDFDB33B}" sibTransId="{0B55B8F4-DB53-4425-BDC0-80072A32D9AB}"/>
    <dgm:cxn modelId="{423EFC7C-954D-4F55-AE9A-69FF8A9DFE05}" srcId="{886EBE33-B588-4A19-9781-45DB9871B78A}" destId="{BDBE51D0-23D9-4562-BB52-3BED91744162}" srcOrd="1" destOrd="0" parTransId="{D816A974-3140-42B8-8818-91A7B47A5A1A}" sibTransId="{557B906B-6082-447A-9F52-62B0532BEDA2}"/>
    <dgm:cxn modelId="{60170271-3082-4AA5-822B-1FEE52616542}" type="presOf" srcId="{240113DF-3922-464E-BBE2-0DCA44E67879}" destId="{C8975ED4-1D55-4D36-926A-D35FF0FBEB74}" srcOrd="0" destOrd="0" presId="urn:microsoft.com/office/officeart/2008/layout/VerticalCurvedList"/>
    <dgm:cxn modelId="{9AD5FDE0-D2AD-4B19-8162-632786AF49C4}" type="presOf" srcId="{886EBE33-B588-4A19-9781-45DB9871B78A}" destId="{C613A1F5-5313-4893-97BA-A7854E27B2AB}" srcOrd="0" destOrd="0" presId="urn:microsoft.com/office/officeart/2008/layout/VerticalCurvedList"/>
    <dgm:cxn modelId="{4DFF5C24-3F43-4D91-A5D9-A48DE28295C2}" type="presOf" srcId="{BDBE51D0-23D9-4562-BB52-3BED91744162}" destId="{01C0AE99-3D0B-4480-A5FA-43E2537FCB9B}" srcOrd="0" destOrd="0" presId="urn:microsoft.com/office/officeart/2008/layout/VerticalCurvedList"/>
    <dgm:cxn modelId="{8DC77675-FC50-44DF-9879-6069915693B5}" srcId="{886EBE33-B588-4A19-9781-45DB9871B78A}" destId="{9671637E-E58F-4FF8-BD9A-25B02B46F60A}" srcOrd="2" destOrd="0" parTransId="{1D326664-0F86-4CBC-A65F-AD8048CF4003}" sibTransId="{60BA3BB5-8388-479E-A36A-D02F635FFF52}"/>
    <dgm:cxn modelId="{DFF1B7F1-C030-442F-9032-BF34C643EFAB}" type="presParOf" srcId="{C613A1F5-5313-4893-97BA-A7854E27B2AB}" destId="{755A941F-7EF9-4161-9EFF-D33F9877A4F9}" srcOrd="0" destOrd="0" presId="urn:microsoft.com/office/officeart/2008/layout/VerticalCurvedList"/>
    <dgm:cxn modelId="{51DBBFD4-2115-4E68-A738-44E9B554615A}" type="presParOf" srcId="{755A941F-7EF9-4161-9EFF-D33F9877A4F9}" destId="{2064EE9D-EADA-4D00-8246-5FB3BB6318AF}" srcOrd="0" destOrd="0" presId="urn:microsoft.com/office/officeart/2008/layout/VerticalCurvedList"/>
    <dgm:cxn modelId="{2DD096B3-35F6-42C0-91AD-E3184B980B78}" type="presParOf" srcId="{2064EE9D-EADA-4D00-8246-5FB3BB6318AF}" destId="{1C302F9C-E82D-416E-B352-313E2B26CD75}" srcOrd="0" destOrd="0" presId="urn:microsoft.com/office/officeart/2008/layout/VerticalCurvedList"/>
    <dgm:cxn modelId="{B80D8D5E-FDFC-40B3-BFA3-9B1F4E02D92F}" type="presParOf" srcId="{2064EE9D-EADA-4D00-8246-5FB3BB6318AF}" destId="{35FB3372-DCB0-41FF-A3B5-E66C5DE5154E}" srcOrd="1" destOrd="0" presId="urn:microsoft.com/office/officeart/2008/layout/VerticalCurvedList"/>
    <dgm:cxn modelId="{00C81C44-C990-4FE2-8009-C8CC4BE412C9}" type="presParOf" srcId="{2064EE9D-EADA-4D00-8246-5FB3BB6318AF}" destId="{CF10A465-6378-4BF9-B72D-4602ED3DAFCF}" srcOrd="2" destOrd="0" presId="urn:microsoft.com/office/officeart/2008/layout/VerticalCurvedList"/>
    <dgm:cxn modelId="{FE0D7C5B-D0FF-4A66-9428-C58C581A0DB6}" type="presParOf" srcId="{2064EE9D-EADA-4D00-8246-5FB3BB6318AF}" destId="{A1B4E6A1-50E2-4903-817D-DE20E5EE3C61}" srcOrd="3" destOrd="0" presId="urn:microsoft.com/office/officeart/2008/layout/VerticalCurvedList"/>
    <dgm:cxn modelId="{8E4B5891-A16F-471F-B747-A8409194A354}" type="presParOf" srcId="{755A941F-7EF9-4161-9EFF-D33F9877A4F9}" destId="{C8975ED4-1D55-4D36-926A-D35FF0FBEB74}" srcOrd="1" destOrd="0" presId="urn:microsoft.com/office/officeart/2008/layout/VerticalCurvedList"/>
    <dgm:cxn modelId="{77B795E6-EAD2-4061-920E-88F63910FFE6}" type="presParOf" srcId="{755A941F-7EF9-4161-9EFF-D33F9877A4F9}" destId="{B5E68CC5-3D8C-499A-A412-3DFB7677FCC4}" srcOrd="2" destOrd="0" presId="urn:microsoft.com/office/officeart/2008/layout/VerticalCurvedList"/>
    <dgm:cxn modelId="{B9DF24EF-488F-4A47-BE53-A1C6CC0459A5}" type="presParOf" srcId="{B5E68CC5-3D8C-499A-A412-3DFB7677FCC4}" destId="{36D5B5F2-50BD-467E-9461-34703C8B848F}" srcOrd="0" destOrd="0" presId="urn:microsoft.com/office/officeart/2008/layout/VerticalCurvedList"/>
    <dgm:cxn modelId="{3FB80D43-87A4-4C5A-8B6C-C79EDF044846}" type="presParOf" srcId="{755A941F-7EF9-4161-9EFF-D33F9877A4F9}" destId="{01C0AE99-3D0B-4480-A5FA-43E2537FCB9B}" srcOrd="3" destOrd="0" presId="urn:microsoft.com/office/officeart/2008/layout/VerticalCurvedList"/>
    <dgm:cxn modelId="{E05DED0C-FB3A-4327-8A94-D71AC7445193}" type="presParOf" srcId="{755A941F-7EF9-4161-9EFF-D33F9877A4F9}" destId="{EEB114FA-706F-4250-977E-01CF99E793D0}" srcOrd="4" destOrd="0" presId="urn:microsoft.com/office/officeart/2008/layout/VerticalCurvedList"/>
    <dgm:cxn modelId="{26637250-0705-407F-91C6-3E7FA78B2C1B}" type="presParOf" srcId="{EEB114FA-706F-4250-977E-01CF99E793D0}" destId="{AA4F7FEB-5F1E-44E0-8004-D28EE9736C6C}" srcOrd="0" destOrd="0" presId="urn:microsoft.com/office/officeart/2008/layout/VerticalCurvedList"/>
    <dgm:cxn modelId="{70D41B72-E176-46F8-9B0E-3A597DA5C22A}" type="presParOf" srcId="{755A941F-7EF9-4161-9EFF-D33F9877A4F9}" destId="{11AC204B-C9B9-4715-BE1C-FC8FE0FD05CE}" srcOrd="5" destOrd="0" presId="urn:microsoft.com/office/officeart/2008/layout/VerticalCurvedList"/>
    <dgm:cxn modelId="{BF069D1E-99E0-4DD0-ACDA-4EC3C4888D3B}" type="presParOf" srcId="{755A941F-7EF9-4161-9EFF-D33F9877A4F9}" destId="{5B30C78B-A1A5-4991-853A-FCB83F512C88}" srcOrd="6" destOrd="0" presId="urn:microsoft.com/office/officeart/2008/layout/VerticalCurvedList"/>
    <dgm:cxn modelId="{C668D211-FC84-4A00-97DC-7D2CF3555CA8}" type="presParOf" srcId="{5B30C78B-A1A5-4991-853A-FCB83F512C88}" destId="{CC03D6E5-2302-4140-A0F2-D9822243C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C18D01-324E-4A81-AA66-DE24AE459FF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367D2769-8CB4-4E2A-9A15-AE94943E0CEA}">
      <dgm:prSet phldrT="[Texto]"/>
      <dgm:spPr/>
      <dgm:t>
        <a:bodyPr/>
        <a:lstStyle/>
        <a:p>
          <a:pPr algn="just"/>
          <a:r>
            <a:rPr lang="es-EC" dirty="0" smtClean="0"/>
            <a:t>Incentivar al personal a realizar su trabajo de manera consiente, ya que, solo de esta manera se conseguirá un buque con un alto grado de alistamiento y seguro.</a:t>
          </a:r>
          <a:endParaRPr lang="es-EC" dirty="0"/>
        </a:p>
      </dgm:t>
    </dgm:pt>
    <dgm:pt modelId="{B4155504-43B8-4886-8515-5F9ED5F24153}" type="parTrans" cxnId="{F69445CA-5366-4C5E-8D4F-05B8B074185C}">
      <dgm:prSet/>
      <dgm:spPr/>
      <dgm:t>
        <a:bodyPr/>
        <a:lstStyle/>
        <a:p>
          <a:endParaRPr lang="es-EC"/>
        </a:p>
      </dgm:t>
    </dgm:pt>
    <dgm:pt modelId="{859A5B93-FAFC-438C-9C2C-CF526E2C5660}" type="sibTrans" cxnId="{F69445CA-5366-4C5E-8D4F-05B8B074185C}">
      <dgm:prSet/>
      <dgm:spPr/>
      <dgm:t>
        <a:bodyPr/>
        <a:lstStyle/>
        <a:p>
          <a:endParaRPr lang="es-EC"/>
        </a:p>
      </dgm:t>
    </dgm:pt>
    <dgm:pt modelId="{0AF32283-3A97-4F5E-A108-D1AC34320020}">
      <dgm:prSet phldrT="[Texto]"/>
      <dgm:spPr/>
      <dgm:t>
        <a:bodyPr/>
        <a:lstStyle/>
        <a:p>
          <a:pPr algn="just"/>
          <a:r>
            <a:rPr lang="es-EC" dirty="0" smtClean="0"/>
            <a:t>Proporcionar al personal de la unidad, el equipo de protección individual adecuado como dotación que cumpla con las normas internacionales de seguridad para su empleo al momento de efectuar las maniobras.</a:t>
          </a:r>
          <a:endParaRPr lang="es-EC" dirty="0"/>
        </a:p>
      </dgm:t>
    </dgm:pt>
    <dgm:pt modelId="{69B9EFC7-7225-49AF-AC88-051D5AC0E886}" type="parTrans" cxnId="{6E6AF306-85F4-44AF-BF0D-FE15AE00317C}">
      <dgm:prSet/>
      <dgm:spPr/>
      <dgm:t>
        <a:bodyPr/>
        <a:lstStyle/>
        <a:p>
          <a:endParaRPr lang="es-EC"/>
        </a:p>
      </dgm:t>
    </dgm:pt>
    <dgm:pt modelId="{5A30D695-C037-474C-8FFF-E3A85598C374}" type="sibTrans" cxnId="{6E6AF306-85F4-44AF-BF0D-FE15AE00317C}">
      <dgm:prSet/>
      <dgm:spPr/>
      <dgm:t>
        <a:bodyPr/>
        <a:lstStyle/>
        <a:p>
          <a:endParaRPr lang="es-EC"/>
        </a:p>
      </dgm:t>
    </dgm:pt>
    <dgm:pt modelId="{65EDBE53-EBA8-43E8-8242-74323ABC0FAF}">
      <dgm:prSet phldrT="[Texto]"/>
      <dgm:spPr/>
      <dgm:t>
        <a:bodyPr/>
        <a:lstStyle/>
        <a:p>
          <a:pPr algn="just"/>
          <a:r>
            <a:rPr lang="es-EC" dirty="0" smtClean="0"/>
            <a:t>Implementar el presente manual de seguridad para contribuir a evitar probables accidentes de trabajo que se presenten a bordo del Buque, además de instruir y concientizar al personal del correcto uso del equipo de protección individual asignado.</a:t>
          </a:r>
          <a:endParaRPr lang="es-EC" dirty="0"/>
        </a:p>
      </dgm:t>
    </dgm:pt>
    <dgm:pt modelId="{815EAD54-57A6-4952-9369-FB852A01BE7E}" type="parTrans" cxnId="{67A62538-7EB4-492C-B7BF-704FD250EC3E}">
      <dgm:prSet/>
      <dgm:spPr/>
      <dgm:t>
        <a:bodyPr/>
        <a:lstStyle/>
        <a:p>
          <a:endParaRPr lang="es-EC"/>
        </a:p>
      </dgm:t>
    </dgm:pt>
    <dgm:pt modelId="{98CF9F09-004E-444B-8156-E1382978E5D8}" type="sibTrans" cxnId="{67A62538-7EB4-492C-B7BF-704FD250EC3E}">
      <dgm:prSet/>
      <dgm:spPr/>
      <dgm:t>
        <a:bodyPr/>
        <a:lstStyle/>
        <a:p>
          <a:endParaRPr lang="es-EC"/>
        </a:p>
      </dgm:t>
    </dgm:pt>
    <dgm:pt modelId="{B4A85ECE-F778-44C9-A4C4-0255479B0BC2}">
      <dgm:prSet phldrT="[Texto]"/>
      <dgm:spPr/>
      <dgm:t>
        <a:bodyPr/>
        <a:lstStyle/>
        <a:p>
          <a:pPr algn="just"/>
          <a:r>
            <a:rPr lang="es-EC" smtClean="0"/>
            <a:t>Efectuar un correcto mantenimiento de su equipo de protección individual, así como, la implementación de un horario con el objeto de realizar un mantenimiento apropiado. </a:t>
          </a:r>
          <a:endParaRPr lang="es-EC" dirty="0"/>
        </a:p>
      </dgm:t>
    </dgm:pt>
    <dgm:pt modelId="{8222FE97-E020-4BA7-B3EE-7F9F1745459E}" type="parTrans" cxnId="{9E553E7C-6F24-4951-A518-6BC71DFE1EBF}">
      <dgm:prSet/>
      <dgm:spPr/>
      <dgm:t>
        <a:bodyPr/>
        <a:lstStyle/>
        <a:p>
          <a:endParaRPr lang="es-EC"/>
        </a:p>
      </dgm:t>
    </dgm:pt>
    <dgm:pt modelId="{8A9099C7-9451-4C98-926A-9230388099CC}" type="sibTrans" cxnId="{9E553E7C-6F24-4951-A518-6BC71DFE1EBF}">
      <dgm:prSet/>
      <dgm:spPr/>
      <dgm:t>
        <a:bodyPr/>
        <a:lstStyle/>
        <a:p>
          <a:endParaRPr lang="es-EC"/>
        </a:p>
      </dgm:t>
    </dgm:pt>
    <dgm:pt modelId="{2DACAAAE-4F45-4E7C-AE42-7D75AA40B1A3}" type="pres">
      <dgm:prSet presAssocID="{68C18D01-324E-4A81-AA66-DE24AE459FF6}" presName="Name0" presStyleCnt="0">
        <dgm:presLayoutVars>
          <dgm:chMax val="7"/>
          <dgm:chPref val="7"/>
          <dgm:dir/>
        </dgm:presLayoutVars>
      </dgm:prSet>
      <dgm:spPr/>
      <dgm:t>
        <a:bodyPr/>
        <a:lstStyle/>
        <a:p>
          <a:endParaRPr lang="es-EC"/>
        </a:p>
      </dgm:t>
    </dgm:pt>
    <dgm:pt modelId="{00AE1E7C-2F0F-41CB-8197-FE3A68339A20}" type="pres">
      <dgm:prSet presAssocID="{68C18D01-324E-4A81-AA66-DE24AE459FF6}" presName="Name1" presStyleCnt="0"/>
      <dgm:spPr/>
    </dgm:pt>
    <dgm:pt modelId="{7721AFFC-0C67-4F80-B1B0-B37F65D72D25}" type="pres">
      <dgm:prSet presAssocID="{68C18D01-324E-4A81-AA66-DE24AE459FF6}" presName="cycle" presStyleCnt="0"/>
      <dgm:spPr/>
    </dgm:pt>
    <dgm:pt modelId="{49DCC987-684C-4C8A-B074-35D21595EDA3}" type="pres">
      <dgm:prSet presAssocID="{68C18D01-324E-4A81-AA66-DE24AE459FF6}" presName="srcNode" presStyleLbl="node1" presStyleIdx="0" presStyleCnt="4"/>
      <dgm:spPr/>
    </dgm:pt>
    <dgm:pt modelId="{4E73F5F0-677E-4457-AE7E-8C4F3F002754}" type="pres">
      <dgm:prSet presAssocID="{68C18D01-324E-4A81-AA66-DE24AE459FF6}" presName="conn" presStyleLbl="parChTrans1D2" presStyleIdx="0" presStyleCnt="1"/>
      <dgm:spPr/>
      <dgm:t>
        <a:bodyPr/>
        <a:lstStyle/>
        <a:p>
          <a:endParaRPr lang="es-EC"/>
        </a:p>
      </dgm:t>
    </dgm:pt>
    <dgm:pt modelId="{8F4F3103-A17B-41B2-B50B-16B9FBBFCCFB}" type="pres">
      <dgm:prSet presAssocID="{68C18D01-324E-4A81-AA66-DE24AE459FF6}" presName="extraNode" presStyleLbl="node1" presStyleIdx="0" presStyleCnt="4"/>
      <dgm:spPr/>
    </dgm:pt>
    <dgm:pt modelId="{6C886A8C-FCBD-48F3-B355-D6C44E3FAE0E}" type="pres">
      <dgm:prSet presAssocID="{68C18D01-324E-4A81-AA66-DE24AE459FF6}" presName="dstNode" presStyleLbl="node1" presStyleIdx="0" presStyleCnt="4"/>
      <dgm:spPr/>
    </dgm:pt>
    <dgm:pt modelId="{F85D1183-97DA-4DD1-8C66-9B9B10A1409B}" type="pres">
      <dgm:prSet presAssocID="{367D2769-8CB4-4E2A-9A15-AE94943E0CEA}" presName="text_1" presStyleLbl="node1" presStyleIdx="0" presStyleCnt="4">
        <dgm:presLayoutVars>
          <dgm:bulletEnabled val="1"/>
        </dgm:presLayoutVars>
      </dgm:prSet>
      <dgm:spPr/>
      <dgm:t>
        <a:bodyPr/>
        <a:lstStyle/>
        <a:p>
          <a:endParaRPr lang="es-EC"/>
        </a:p>
      </dgm:t>
    </dgm:pt>
    <dgm:pt modelId="{F168AAB8-4507-4D00-A9D7-1239767CC568}" type="pres">
      <dgm:prSet presAssocID="{367D2769-8CB4-4E2A-9A15-AE94943E0CEA}" presName="accent_1" presStyleCnt="0"/>
      <dgm:spPr/>
    </dgm:pt>
    <dgm:pt modelId="{59AB5144-BD75-4147-8E6B-4A4542F6D26B}" type="pres">
      <dgm:prSet presAssocID="{367D2769-8CB4-4E2A-9A15-AE94943E0CEA}" presName="accentRepeatNode" presStyleLbl="solidFgAcc1" presStyleIdx="0" presStyleCnt="4"/>
      <dgm:spPr/>
    </dgm:pt>
    <dgm:pt modelId="{F0E8603B-FF62-496E-9CCA-BC0ED7DB689F}" type="pres">
      <dgm:prSet presAssocID="{0AF32283-3A97-4F5E-A108-D1AC34320020}" presName="text_2" presStyleLbl="node1" presStyleIdx="1" presStyleCnt="4">
        <dgm:presLayoutVars>
          <dgm:bulletEnabled val="1"/>
        </dgm:presLayoutVars>
      </dgm:prSet>
      <dgm:spPr/>
      <dgm:t>
        <a:bodyPr/>
        <a:lstStyle/>
        <a:p>
          <a:endParaRPr lang="es-EC"/>
        </a:p>
      </dgm:t>
    </dgm:pt>
    <dgm:pt modelId="{C47EA328-0C9C-4C98-B748-F147448EFA7D}" type="pres">
      <dgm:prSet presAssocID="{0AF32283-3A97-4F5E-A108-D1AC34320020}" presName="accent_2" presStyleCnt="0"/>
      <dgm:spPr/>
    </dgm:pt>
    <dgm:pt modelId="{A0564CED-F251-421A-9265-A1FC59811AFD}" type="pres">
      <dgm:prSet presAssocID="{0AF32283-3A97-4F5E-A108-D1AC34320020}" presName="accentRepeatNode" presStyleLbl="solidFgAcc1" presStyleIdx="1" presStyleCnt="4"/>
      <dgm:spPr/>
    </dgm:pt>
    <dgm:pt modelId="{3DA98C8C-9B4C-4847-A563-49F8E0B1771E}" type="pres">
      <dgm:prSet presAssocID="{65EDBE53-EBA8-43E8-8242-74323ABC0FAF}" presName="text_3" presStyleLbl="node1" presStyleIdx="2" presStyleCnt="4">
        <dgm:presLayoutVars>
          <dgm:bulletEnabled val="1"/>
        </dgm:presLayoutVars>
      </dgm:prSet>
      <dgm:spPr/>
      <dgm:t>
        <a:bodyPr/>
        <a:lstStyle/>
        <a:p>
          <a:endParaRPr lang="es-EC"/>
        </a:p>
      </dgm:t>
    </dgm:pt>
    <dgm:pt modelId="{AB1A8575-70E0-4B04-B631-DD0E3A34DD73}" type="pres">
      <dgm:prSet presAssocID="{65EDBE53-EBA8-43E8-8242-74323ABC0FAF}" presName="accent_3" presStyleCnt="0"/>
      <dgm:spPr/>
    </dgm:pt>
    <dgm:pt modelId="{BBBD84CE-408E-4676-BA7E-CCFE2971F087}" type="pres">
      <dgm:prSet presAssocID="{65EDBE53-EBA8-43E8-8242-74323ABC0FAF}" presName="accentRepeatNode" presStyleLbl="solidFgAcc1" presStyleIdx="2" presStyleCnt="4"/>
      <dgm:spPr/>
    </dgm:pt>
    <dgm:pt modelId="{4F43F2C4-41E2-4557-A698-C961F9BE2400}" type="pres">
      <dgm:prSet presAssocID="{B4A85ECE-F778-44C9-A4C4-0255479B0BC2}" presName="text_4" presStyleLbl="node1" presStyleIdx="3" presStyleCnt="4">
        <dgm:presLayoutVars>
          <dgm:bulletEnabled val="1"/>
        </dgm:presLayoutVars>
      </dgm:prSet>
      <dgm:spPr/>
      <dgm:t>
        <a:bodyPr/>
        <a:lstStyle/>
        <a:p>
          <a:endParaRPr lang="es-EC"/>
        </a:p>
      </dgm:t>
    </dgm:pt>
    <dgm:pt modelId="{F19DB17A-7E21-43DF-A187-451B6A52F46B}" type="pres">
      <dgm:prSet presAssocID="{B4A85ECE-F778-44C9-A4C4-0255479B0BC2}" presName="accent_4" presStyleCnt="0"/>
      <dgm:spPr/>
    </dgm:pt>
    <dgm:pt modelId="{340872A3-2136-49CE-AFAE-822E3AA3036A}" type="pres">
      <dgm:prSet presAssocID="{B4A85ECE-F778-44C9-A4C4-0255479B0BC2}" presName="accentRepeatNode" presStyleLbl="solidFgAcc1" presStyleIdx="3" presStyleCnt="4"/>
      <dgm:spPr/>
    </dgm:pt>
  </dgm:ptLst>
  <dgm:cxnLst>
    <dgm:cxn modelId="{6E6AF306-85F4-44AF-BF0D-FE15AE00317C}" srcId="{68C18D01-324E-4A81-AA66-DE24AE459FF6}" destId="{0AF32283-3A97-4F5E-A108-D1AC34320020}" srcOrd="1" destOrd="0" parTransId="{69B9EFC7-7225-49AF-AC88-051D5AC0E886}" sibTransId="{5A30D695-C037-474C-8FFF-E3A85598C374}"/>
    <dgm:cxn modelId="{F69445CA-5366-4C5E-8D4F-05B8B074185C}" srcId="{68C18D01-324E-4A81-AA66-DE24AE459FF6}" destId="{367D2769-8CB4-4E2A-9A15-AE94943E0CEA}" srcOrd="0" destOrd="0" parTransId="{B4155504-43B8-4886-8515-5F9ED5F24153}" sibTransId="{859A5B93-FAFC-438C-9C2C-CF526E2C5660}"/>
    <dgm:cxn modelId="{10AB8678-B5D6-42A8-9EBB-0C61AA79AEFE}" type="presOf" srcId="{68C18D01-324E-4A81-AA66-DE24AE459FF6}" destId="{2DACAAAE-4F45-4E7C-AE42-7D75AA40B1A3}" srcOrd="0" destOrd="0" presId="urn:microsoft.com/office/officeart/2008/layout/VerticalCurvedList"/>
    <dgm:cxn modelId="{9E553E7C-6F24-4951-A518-6BC71DFE1EBF}" srcId="{68C18D01-324E-4A81-AA66-DE24AE459FF6}" destId="{B4A85ECE-F778-44C9-A4C4-0255479B0BC2}" srcOrd="3" destOrd="0" parTransId="{8222FE97-E020-4BA7-B3EE-7F9F1745459E}" sibTransId="{8A9099C7-9451-4C98-926A-9230388099CC}"/>
    <dgm:cxn modelId="{BE92C84A-8BDF-43AC-9B59-1C5CA618F1EA}" type="presOf" srcId="{65EDBE53-EBA8-43E8-8242-74323ABC0FAF}" destId="{3DA98C8C-9B4C-4847-A563-49F8E0B1771E}" srcOrd="0" destOrd="0" presId="urn:microsoft.com/office/officeart/2008/layout/VerticalCurvedList"/>
    <dgm:cxn modelId="{6F91C1A7-6EBC-4B2A-AC30-89F212F52F3D}" type="presOf" srcId="{0AF32283-3A97-4F5E-A108-D1AC34320020}" destId="{F0E8603B-FF62-496E-9CCA-BC0ED7DB689F}" srcOrd="0" destOrd="0" presId="urn:microsoft.com/office/officeart/2008/layout/VerticalCurvedList"/>
    <dgm:cxn modelId="{620B3617-7CDB-4FD9-AC03-1D37814282B6}" type="presOf" srcId="{B4A85ECE-F778-44C9-A4C4-0255479B0BC2}" destId="{4F43F2C4-41E2-4557-A698-C961F9BE2400}" srcOrd="0" destOrd="0" presId="urn:microsoft.com/office/officeart/2008/layout/VerticalCurvedList"/>
    <dgm:cxn modelId="{67A62538-7EB4-492C-B7BF-704FD250EC3E}" srcId="{68C18D01-324E-4A81-AA66-DE24AE459FF6}" destId="{65EDBE53-EBA8-43E8-8242-74323ABC0FAF}" srcOrd="2" destOrd="0" parTransId="{815EAD54-57A6-4952-9369-FB852A01BE7E}" sibTransId="{98CF9F09-004E-444B-8156-E1382978E5D8}"/>
    <dgm:cxn modelId="{7578156B-F029-46CF-B0D4-5FE468BD5F99}" type="presOf" srcId="{859A5B93-FAFC-438C-9C2C-CF526E2C5660}" destId="{4E73F5F0-677E-4457-AE7E-8C4F3F002754}" srcOrd="0" destOrd="0" presId="urn:microsoft.com/office/officeart/2008/layout/VerticalCurvedList"/>
    <dgm:cxn modelId="{4EE404C0-FF1D-40CD-8BB4-65E2345872E4}" type="presOf" srcId="{367D2769-8CB4-4E2A-9A15-AE94943E0CEA}" destId="{F85D1183-97DA-4DD1-8C66-9B9B10A1409B}" srcOrd="0" destOrd="0" presId="urn:microsoft.com/office/officeart/2008/layout/VerticalCurvedList"/>
    <dgm:cxn modelId="{39D83F06-C6C0-4322-941A-54975AABE220}" type="presParOf" srcId="{2DACAAAE-4F45-4E7C-AE42-7D75AA40B1A3}" destId="{00AE1E7C-2F0F-41CB-8197-FE3A68339A20}" srcOrd="0" destOrd="0" presId="urn:microsoft.com/office/officeart/2008/layout/VerticalCurvedList"/>
    <dgm:cxn modelId="{F3730171-1699-4F78-A778-3C9755E0BB8F}" type="presParOf" srcId="{00AE1E7C-2F0F-41CB-8197-FE3A68339A20}" destId="{7721AFFC-0C67-4F80-B1B0-B37F65D72D25}" srcOrd="0" destOrd="0" presId="urn:microsoft.com/office/officeart/2008/layout/VerticalCurvedList"/>
    <dgm:cxn modelId="{FA426BD8-CF38-44FE-8B93-43D452CF707B}" type="presParOf" srcId="{7721AFFC-0C67-4F80-B1B0-B37F65D72D25}" destId="{49DCC987-684C-4C8A-B074-35D21595EDA3}" srcOrd="0" destOrd="0" presId="urn:microsoft.com/office/officeart/2008/layout/VerticalCurvedList"/>
    <dgm:cxn modelId="{B3822A79-9ACA-4BBA-8B41-E289ABA44AF6}" type="presParOf" srcId="{7721AFFC-0C67-4F80-B1B0-B37F65D72D25}" destId="{4E73F5F0-677E-4457-AE7E-8C4F3F002754}" srcOrd="1" destOrd="0" presId="urn:microsoft.com/office/officeart/2008/layout/VerticalCurvedList"/>
    <dgm:cxn modelId="{F3710D8E-4CCF-4655-8423-478116866C36}" type="presParOf" srcId="{7721AFFC-0C67-4F80-B1B0-B37F65D72D25}" destId="{8F4F3103-A17B-41B2-B50B-16B9FBBFCCFB}" srcOrd="2" destOrd="0" presId="urn:microsoft.com/office/officeart/2008/layout/VerticalCurvedList"/>
    <dgm:cxn modelId="{708ECECC-87A3-4E72-BB05-EFB66C671560}" type="presParOf" srcId="{7721AFFC-0C67-4F80-B1B0-B37F65D72D25}" destId="{6C886A8C-FCBD-48F3-B355-D6C44E3FAE0E}" srcOrd="3" destOrd="0" presId="urn:microsoft.com/office/officeart/2008/layout/VerticalCurvedList"/>
    <dgm:cxn modelId="{C133D561-B2EA-481F-BA1F-7DF7E2E77FEC}" type="presParOf" srcId="{00AE1E7C-2F0F-41CB-8197-FE3A68339A20}" destId="{F85D1183-97DA-4DD1-8C66-9B9B10A1409B}" srcOrd="1" destOrd="0" presId="urn:microsoft.com/office/officeart/2008/layout/VerticalCurvedList"/>
    <dgm:cxn modelId="{97EB04CE-2EA5-4F99-AD86-3E73B307EADC}" type="presParOf" srcId="{00AE1E7C-2F0F-41CB-8197-FE3A68339A20}" destId="{F168AAB8-4507-4D00-A9D7-1239767CC568}" srcOrd="2" destOrd="0" presId="urn:microsoft.com/office/officeart/2008/layout/VerticalCurvedList"/>
    <dgm:cxn modelId="{4F95FCE2-43BA-4584-AC32-DEB6AE4DB486}" type="presParOf" srcId="{F168AAB8-4507-4D00-A9D7-1239767CC568}" destId="{59AB5144-BD75-4147-8E6B-4A4542F6D26B}" srcOrd="0" destOrd="0" presId="urn:microsoft.com/office/officeart/2008/layout/VerticalCurvedList"/>
    <dgm:cxn modelId="{90237D06-2522-4EA7-9AA4-F904364E3C9A}" type="presParOf" srcId="{00AE1E7C-2F0F-41CB-8197-FE3A68339A20}" destId="{F0E8603B-FF62-496E-9CCA-BC0ED7DB689F}" srcOrd="3" destOrd="0" presId="urn:microsoft.com/office/officeart/2008/layout/VerticalCurvedList"/>
    <dgm:cxn modelId="{BB3D002D-9CB7-47D2-8039-E6141358811E}" type="presParOf" srcId="{00AE1E7C-2F0F-41CB-8197-FE3A68339A20}" destId="{C47EA328-0C9C-4C98-B748-F147448EFA7D}" srcOrd="4" destOrd="0" presId="urn:microsoft.com/office/officeart/2008/layout/VerticalCurvedList"/>
    <dgm:cxn modelId="{94FEDCF2-834F-4F8E-98DD-AD632D9A601E}" type="presParOf" srcId="{C47EA328-0C9C-4C98-B748-F147448EFA7D}" destId="{A0564CED-F251-421A-9265-A1FC59811AFD}" srcOrd="0" destOrd="0" presId="urn:microsoft.com/office/officeart/2008/layout/VerticalCurvedList"/>
    <dgm:cxn modelId="{26F4AFA3-A078-4BE0-8F11-A751F7B45F0B}" type="presParOf" srcId="{00AE1E7C-2F0F-41CB-8197-FE3A68339A20}" destId="{3DA98C8C-9B4C-4847-A563-49F8E0B1771E}" srcOrd="5" destOrd="0" presId="urn:microsoft.com/office/officeart/2008/layout/VerticalCurvedList"/>
    <dgm:cxn modelId="{A03ABBB3-FC0E-4CCD-A3C4-7471148D4136}" type="presParOf" srcId="{00AE1E7C-2F0F-41CB-8197-FE3A68339A20}" destId="{AB1A8575-70E0-4B04-B631-DD0E3A34DD73}" srcOrd="6" destOrd="0" presId="urn:microsoft.com/office/officeart/2008/layout/VerticalCurvedList"/>
    <dgm:cxn modelId="{F151CDCB-6D03-4DA7-9A95-BAD8DD8BF17D}" type="presParOf" srcId="{AB1A8575-70E0-4B04-B631-DD0E3A34DD73}" destId="{BBBD84CE-408E-4676-BA7E-CCFE2971F087}" srcOrd="0" destOrd="0" presId="urn:microsoft.com/office/officeart/2008/layout/VerticalCurvedList"/>
    <dgm:cxn modelId="{92554C21-EC17-4A3E-810A-4439312E087A}" type="presParOf" srcId="{00AE1E7C-2F0F-41CB-8197-FE3A68339A20}" destId="{4F43F2C4-41E2-4557-A698-C961F9BE2400}" srcOrd="7" destOrd="0" presId="urn:microsoft.com/office/officeart/2008/layout/VerticalCurvedList"/>
    <dgm:cxn modelId="{91AD8677-BB30-42A4-9875-C393ACA4D783}" type="presParOf" srcId="{00AE1E7C-2F0F-41CB-8197-FE3A68339A20}" destId="{F19DB17A-7E21-43DF-A187-451B6A52F46B}" srcOrd="8" destOrd="0" presId="urn:microsoft.com/office/officeart/2008/layout/VerticalCurvedList"/>
    <dgm:cxn modelId="{F10CDAB1-C414-48E4-9922-4C5ABECB3B61}" type="presParOf" srcId="{F19DB17A-7E21-43DF-A187-451B6A52F46B}" destId="{340872A3-2136-49CE-AFAE-822E3AA3036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88026-0412-46A3-A349-459EA301EBD4}">
      <dsp:nvSpPr>
        <dsp:cNvPr id="0" name=""/>
        <dsp:cNvSpPr/>
      </dsp:nvSpPr>
      <dsp:spPr>
        <a:xfrm>
          <a:off x="1372351" y="197278"/>
          <a:ext cx="3915220" cy="1359704"/>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5D124F4-AB7C-47AB-B3CA-887B901263C8}">
      <dsp:nvSpPr>
        <dsp:cNvPr id="0" name=""/>
        <dsp:cNvSpPr/>
      </dsp:nvSpPr>
      <dsp:spPr>
        <a:xfrm>
          <a:off x="2956650" y="3526733"/>
          <a:ext cx="758763" cy="485608"/>
        </a:xfrm>
        <a:prstGeom prst="downArrow">
          <a:avLst/>
        </a:prstGeom>
        <a:solidFill>
          <a:schemeClr val="accent2">
            <a:tint val="40000"/>
            <a:hueOff val="0"/>
            <a:satOff val="0"/>
            <a:lumOff val="0"/>
            <a:alphaOff val="0"/>
          </a:schemeClr>
        </a:solidFill>
        <a:ln>
          <a:noFill/>
        </a:ln>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02F61083-977E-4612-9091-EB6871332284}">
      <dsp:nvSpPr>
        <dsp:cNvPr id="0" name=""/>
        <dsp:cNvSpPr/>
      </dsp:nvSpPr>
      <dsp:spPr>
        <a:xfrm>
          <a:off x="1514998" y="3915220"/>
          <a:ext cx="3642066" cy="910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DESARROLLAR UN MANUAL DE SEGURIDAD</a:t>
          </a:r>
          <a:endParaRPr lang="es-EC" sz="2100" kern="1200" dirty="0"/>
        </a:p>
      </dsp:txBody>
      <dsp:txXfrm>
        <a:off x="1514998" y="3915220"/>
        <a:ext cx="3642066" cy="910516"/>
      </dsp:txXfrm>
    </dsp:sp>
    <dsp:sp modelId="{4BA42300-948F-4414-9279-3DCBF45CDA85}">
      <dsp:nvSpPr>
        <dsp:cNvPr id="0" name=""/>
        <dsp:cNvSpPr/>
      </dsp:nvSpPr>
      <dsp:spPr>
        <a:xfrm>
          <a:off x="2564867" y="1449406"/>
          <a:ext cx="1827625" cy="1790954"/>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cap="none" spc="0" dirty="0" smtClean="0">
              <a:ln w="50800"/>
              <a:effectLst/>
            </a:rPr>
            <a:t>Desempeño del personal, procedimientos de seguridad</a:t>
          </a:r>
          <a:endParaRPr lang="es-EC" sz="1500" b="1" kern="1200" cap="none" spc="0" dirty="0">
            <a:ln w="50800"/>
            <a:effectLst/>
          </a:endParaRPr>
        </a:p>
      </dsp:txBody>
      <dsp:txXfrm>
        <a:off x="2832516" y="1711685"/>
        <a:ext cx="1292327" cy="1266396"/>
      </dsp:txXfrm>
    </dsp:sp>
    <dsp:sp modelId="{13AA1589-9034-403E-9F39-3EE1B0E4D6DF}">
      <dsp:nvSpPr>
        <dsp:cNvPr id="0" name=""/>
        <dsp:cNvSpPr/>
      </dsp:nvSpPr>
      <dsp:spPr>
        <a:xfrm>
          <a:off x="1818504" y="637361"/>
          <a:ext cx="1365774" cy="1365774"/>
        </a:xfrm>
        <a:prstGeom prst="ellipse">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Equipo de protección individual</a:t>
          </a:r>
          <a:endParaRPr lang="es-EC" sz="1500" kern="1200" dirty="0"/>
        </a:p>
      </dsp:txBody>
      <dsp:txXfrm>
        <a:off x="2018517" y="837374"/>
        <a:ext cx="965748" cy="965748"/>
      </dsp:txXfrm>
    </dsp:sp>
    <dsp:sp modelId="{B6D3EEEF-0B83-4B69-95FD-B6C73D9EF0F7}">
      <dsp:nvSpPr>
        <dsp:cNvPr id="0" name=""/>
        <dsp:cNvSpPr/>
      </dsp:nvSpPr>
      <dsp:spPr>
        <a:xfrm>
          <a:off x="3214629" y="307147"/>
          <a:ext cx="1365774" cy="1365774"/>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Identificar el lugar del problema</a:t>
          </a:r>
          <a:endParaRPr lang="es-EC" sz="1500" kern="1200" dirty="0"/>
        </a:p>
      </dsp:txBody>
      <dsp:txXfrm>
        <a:off x="3414642" y="507160"/>
        <a:ext cx="965748" cy="965748"/>
      </dsp:txXfrm>
    </dsp:sp>
    <dsp:sp modelId="{868D63FE-89CA-4BE7-AA5F-D2A48F61AE81}">
      <dsp:nvSpPr>
        <dsp:cNvPr id="0" name=""/>
        <dsp:cNvSpPr/>
      </dsp:nvSpPr>
      <dsp:spPr>
        <a:xfrm>
          <a:off x="1209751" y="30350"/>
          <a:ext cx="4249077" cy="3399261"/>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268F8-F2C1-4F8A-9C9A-8EBBA16D845D}">
      <dsp:nvSpPr>
        <dsp:cNvPr id="0" name=""/>
        <dsp:cNvSpPr/>
      </dsp:nvSpPr>
      <dsp:spPr>
        <a:xfrm>
          <a:off x="0" y="590560"/>
          <a:ext cx="8460432" cy="882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9CF15-2295-4E95-9B71-553DF4EFA67B}">
      <dsp:nvSpPr>
        <dsp:cNvPr id="0" name=""/>
        <dsp:cNvSpPr/>
      </dsp:nvSpPr>
      <dsp:spPr>
        <a:xfrm>
          <a:off x="423021" y="73959"/>
          <a:ext cx="5922302" cy="1033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849" tIns="0" rIns="223849" bIns="0" numCol="1" spcCol="1270" anchor="ctr" anchorCtr="0">
          <a:noAutofit/>
        </a:bodyPr>
        <a:lstStyle/>
        <a:p>
          <a:pPr lvl="0" algn="just" defTabSz="1066800">
            <a:lnSpc>
              <a:spcPct val="90000"/>
            </a:lnSpc>
            <a:spcBef>
              <a:spcPct val="0"/>
            </a:spcBef>
            <a:spcAft>
              <a:spcPct val="35000"/>
            </a:spcAft>
          </a:pPr>
          <a:r>
            <a:rPr lang="es-EC" sz="2400" kern="1200" dirty="0" smtClean="0"/>
            <a:t>Las condiciones inseguras observadas en los maniobras sobre cubierta </a:t>
          </a:r>
          <a:endParaRPr lang="es-EC" sz="2400" kern="1200" dirty="0"/>
        </a:p>
      </dsp:txBody>
      <dsp:txXfrm>
        <a:off x="473458" y="124396"/>
        <a:ext cx="5821428" cy="932326"/>
      </dsp:txXfrm>
    </dsp:sp>
    <dsp:sp modelId="{FF6FB72E-980C-48E3-8BE7-BD3F99BFA829}">
      <dsp:nvSpPr>
        <dsp:cNvPr id="0" name=""/>
        <dsp:cNvSpPr/>
      </dsp:nvSpPr>
      <dsp:spPr>
        <a:xfrm>
          <a:off x="0" y="2178160"/>
          <a:ext cx="8460432" cy="8820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8FA9282C-6318-4694-A1F9-E5FA4D185C12}">
      <dsp:nvSpPr>
        <dsp:cNvPr id="0" name=""/>
        <dsp:cNvSpPr/>
      </dsp:nvSpPr>
      <dsp:spPr>
        <a:xfrm>
          <a:off x="423021" y="1661560"/>
          <a:ext cx="5922302" cy="103320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849" tIns="0" rIns="223849" bIns="0" numCol="1" spcCol="1270" anchor="ctr" anchorCtr="0">
          <a:noAutofit/>
        </a:bodyPr>
        <a:lstStyle/>
        <a:p>
          <a:pPr lvl="0" algn="just" defTabSz="1066800">
            <a:lnSpc>
              <a:spcPct val="90000"/>
            </a:lnSpc>
            <a:spcBef>
              <a:spcPct val="0"/>
            </a:spcBef>
            <a:spcAft>
              <a:spcPct val="35000"/>
            </a:spcAft>
          </a:pPr>
          <a:r>
            <a:rPr lang="es-EC" sz="2400" kern="1200" dirty="0" smtClean="0"/>
            <a:t>Obtener un desempeño eficiente y seguro durante las maniobras que se realizan</a:t>
          </a:r>
          <a:endParaRPr lang="es-EC" sz="2400" kern="1200" dirty="0"/>
        </a:p>
      </dsp:txBody>
      <dsp:txXfrm>
        <a:off x="473458" y="1711997"/>
        <a:ext cx="5821428" cy="932326"/>
      </dsp:txXfrm>
    </dsp:sp>
    <dsp:sp modelId="{7982C442-941F-4FC6-9672-03846F69AD63}">
      <dsp:nvSpPr>
        <dsp:cNvPr id="0" name=""/>
        <dsp:cNvSpPr/>
      </dsp:nvSpPr>
      <dsp:spPr>
        <a:xfrm>
          <a:off x="0" y="3765760"/>
          <a:ext cx="8460432" cy="8820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6E688B59-6E60-4272-AEFE-4F9B7E848142}">
      <dsp:nvSpPr>
        <dsp:cNvPr id="0" name=""/>
        <dsp:cNvSpPr/>
      </dsp:nvSpPr>
      <dsp:spPr>
        <a:xfrm>
          <a:off x="423021" y="3249160"/>
          <a:ext cx="5922302" cy="103320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849" tIns="0" rIns="223849" bIns="0" numCol="1" spcCol="1270" anchor="ctr" anchorCtr="0">
          <a:noAutofit/>
        </a:bodyPr>
        <a:lstStyle/>
        <a:p>
          <a:pPr lvl="0" algn="just" defTabSz="1066800">
            <a:lnSpc>
              <a:spcPct val="90000"/>
            </a:lnSpc>
            <a:spcBef>
              <a:spcPct val="0"/>
            </a:spcBef>
            <a:spcAft>
              <a:spcPct val="35000"/>
            </a:spcAft>
          </a:pPr>
          <a:r>
            <a:rPr lang="es-EC" sz="2400" kern="1200" dirty="0" smtClean="0"/>
            <a:t>Instruir al personal sobre las acciones que deben tomar en cuenta para trabajar con seguridad y la importancia de seguirlos</a:t>
          </a:r>
          <a:endParaRPr lang="es-EC" sz="2400" kern="1200" dirty="0"/>
        </a:p>
      </dsp:txBody>
      <dsp:txXfrm>
        <a:off x="473458" y="3299597"/>
        <a:ext cx="5821428" cy="932326"/>
      </dsp:txXfrm>
    </dsp:sp>
    <dsp:sp modelId="{1F0C60EC-225B-4D63-A7A9-DF842618D74F}">
      <dsp:nvSpPr>
        <dsp:cNvPr id="0" name=""/>
        <dsp:cNvSpPr/>
      </dsp:nvSpPr>
      <dsp:spPr>
        <a:xfrm>
          <a:off x="0" y="5353360"/>
          <a:ext cx="8460432" cy="882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862D936-4B2C-4FE5-A91D-A9E82E531F90}">
      <dsp:nvSpPr>
        <dsp:cNvPr id="0" name=""/>
        <dsp:cNvSpPr/>
      </dsp:nvSpPr>
      <dsp:spPr>
        <a:xfrm>
          <a:off x="423021" y="4836760"/>
          <a:ext cx="5922302" cy="1033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849" tIns="0" rIns="223849" bIns="0" numCol="1" spcCol="1270" anchor="ctr" anchorCtr="0">
          <a:noAutofit/>
        </a:bodyPr>
        <a:lstStyle/>
        <a:p>
          <a:pPr lvl="0" algn="just" defTabSz="1066800">
            <a:lnSpc>
              <a:spcPct val="90000"/>
            </a:lnSpc>
            <a:spcBef>
              <a:spcPct val="0"/>
            </a:spcBef>
            <a:spcAft>
              <a:spcPct val="35000"/>
            </a:spcAft>
          </a:pPr>
          <a:r>
            <a:rPr lang="es-EC" sz="2400" kern="1200" dirty="0" smtClean="0"/>
            <a:t>Equipo de protección actualmente usado es obsoleto</a:t>
          </a:r>
          <a:endParaRPr lang="es-EC" sz="2400" kern="1200" dirty="0"/>
        </a:p>
      </dsp:txBody>
      <dsp:txXfrm>
        <a:off x="473458" y="4887197"/>
        <a:ext cx="5821428"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CC13-2E73-41B8-AD13-63E5ED4317D2}">
      <dsp:nvSpPr>
        <dsp:cNvPr id="0" name=""/>
        <dsp:cNvSpPr/>
      </dsp:nvSpPr>
      <dsp:spPr>
        <a:xfrm>
          <a:off x="1075556" y="0"/>
          <a:ext cx="6309320" cy="630932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A3FC2-77F7-4017-8ED3-079B813D2ED7}">
      <dsp:nvSpPr>
        <dsp:cNvPr id="0" name=""/>
        <dsp:cNvSpPr/>
      </dsp:nvSpPr>
      <dsp:spPr>
        <a:xfrm>
          <a:off x="1674941" y="599385"/>
          <a:ext cx="2460634" cy="246063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solidFill>
                <a:schemeClr val="tx1"/>
              </a:solidFill>
            </a:rPr>
            <a:t>La mayor parte del tiempo que el personal al trabajar por alto no se sigue un procedimiento para hacerlo.</a:t>
          </a:r>
          <a:endParaRPr lang="es-EC" sz="2100" kern="1200" dirty="0">
            <a:solidFill>
              <a:schemeClr val="tx1"/>
            </a:solidFill>
          </a:endParaRPr>
        </a:p>
      </dsp:txBody>
      <dsp:txXfrm>
        <a:off x="1795059" y="719503"/>
        <a:ext cx="2220398" cy="2220398"/>
      </dsp:txXfrm>
    </dsp:sp>
    <dsp:sp modelId="{0BE92499-A06A-45D6-B003-777CD2D3F646}">
      <dsp:nvSpPr>
        <dsp:cNvPr id="0" name=""/>
        <dsp:cNvSpPr/>
      </dsp:nvSpPr>
      <dsp:spPr>
        <a:xfrm>
          <a:off x="4324855" y="599385"/>
          <a:ext cx="2460634" cy="2460634"/>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solidFill>
                <a:schemeClr val="tx1"/>
              </a:solidFill>
            </a:rPr>
            <a:t>Prima la rapidez sobre la seguridad, por lo que, omiten procedimientos.</a:t>
          </a:r>
          <a:endParaRPr lang="es-EC" sz="2100" kern="1200" dirty="0">
            <a:solidFill>
              <a:schemeClr val="tx1"/>
            </a:solidFill>
          </a:endParaRPr>
        </a:p>
      </dsp:txBody>
      <dsp:txXfrm>
        <a:off x="4444973" y="719503"/>
        <a:ext cx="2220398" cy="2220398"/>
      </dsp:txXfrm>
    </dsp:sp>
    <dsp:sp modelId="{156AEE05-5E2A-4429-86E0-EC431948C34E}">
      <dsp:nvSpPr>
        <dsp:cNvPr id="0" name=""/>
        <dsp:cNvSpPr/>
      </dsp:nvSpPr>
      <dsp:spPr>
        <a:xfrm>
          <a:off x="1674941" y="3249299"/>
          <a:ext cx="2460634" cy="246063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solidFill>
                <a:schemeClr val="tx1"/>
              </a:solidFill>
            </a:rPr>
            <a:t>Equipo de protección individual no es adecuado para las circunstancias de trabajo</a:t>
          </a:r>
          <a:endParaRPr lang="es-EC" sz="2100" kern="1200" dirty="0">
            <a:solidFill>
              <a:schemeClr val="tx1"/>
            </a:solidFill>
          </a:endParaRPr>
        </a:p>
      </dsp:txBody>
      <dsp:txXfrm>
        <a:off x="1795059" y="3369417"/>
        <a:ext cx="2220398" cy="2220398"/>
      </dsp:txXfrm>
    </dsp:sp>
    <dsp:sp modelId="{1D583851-2C31-4C99-A8CD-6B2543E10515}">
      <dsp:nvSpPr>
        <dsp:cNvPr id="0" name=""/>
        <dsp:cNvSpPr/>
      </dsp:nvSpPr>
      <dsp:spPr>
        <a:xfrm>
          <a:off x="4324855" y="3249299"/>
          <a:ext cx="2460634" cy="246063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solidFill>
                <a:schemeClr val="tx1"/>
              </a:solidFill>
            </a:rPr>
            <a:t>No se realizan inspecciones previas al EPI.</a:t>
          </a:r>
          <a:endParaRPr lang="es-EC" sz="2100" kern="1200" dirty="0">
            <a:solidFill>
              <a:schemeClr val="tx1"/>
            </a:solidFill>
          </a:endParaRPr>
        </a:p>
      </dsp:txBody>
      <dsp:txXfrm>
        <a:off x="4444973" y="3369417"/>
        <a:ext cx="2220398" cy="2220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142BC-63B5-431C-9FEC-CF07680AAE93}">
      <dsp:nvSpPr>
        <dsp:cNvPr id="0" name=""/>
        <dsp:cNvSpPr/>
      </dsp:nvSpPr>
      <dsp:spPr>
        <a:xfrm>
          <a:off x="7260210" y="4554908"/>
          <a:ext cx="91440" cy="394144"/>
        </a:xfrm>
        <a:custGeom>
          <a:avLst/>
          <a:gdLst/>
          <a:ahLst/>
          <a:cxnLst/>
          <a:rect l="0" t="0" r="0" b="0"/>
          <a:pathLst>
            <a:path>
              <a:moveTo>
                <a:pt x="45720" y="0"/>
              </a:moveTo>
              <a:lnTo>
                <a:pt x="45720"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17F90-9362-4155-9636-D7A931772616}">
      <dsp:nvSpPr>
        <dsp:cNvPr id="0" name=""/>
        <dsp:cNvSpPr/>
      </dsp:nvSpPr>
      <dsp:spPr>
        <a:xfrm>
          <a:off x="4407257" y="3300197"/>
          <a:ext cx="2898672" cy="394144"/>
        </a:xfrm>
        <a:custGeom>
          <a:avLst/>
          <a:gdLst/>
          <a:ahLst/>
          <a:cxnLst/>
          <a:rect l="0" t="0" r="0" b="0"/>
          <a:pathLst>
            <a:path>
              <a:moveTo>
                <a:pt x="0" y="0"/>
              </a:moveTo>
              <a:lnTo>
                <a:pt x="0" y="268597"/>
              </a:lnTo>
              <a:lnTo>
                <a:pt x="2898672" y="268597"/>
              </a:lnTo>
              <a:lnTo>
                <a:pt x="2898672"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81E22-2B6D-483D-8598-50765BF892E6}">
      <dsp:nvSpPr>
        <dsp:cNvPr id="0" name=""/>
        <dsp:cNvSpPr/>
      </dsp:nvSpPr>
      <dsp:spPr>
        <a:xfrm>
          <a:off x="4821354" y="4554908"/>
          <a:ext cx="828192" cy="394144"/>
        </a:xfrm>
        <a:custGeom>
          <a:avLst/>
          <a:gdLst/>
          <a:ahLst/>
          <a:cxnLst/>
          <a:rect l="0" t="0" r="0" b="0"/>
          <a:pathLst>
            <a:path>
              <a:moveTo>
                <a:pt x="0" y="0"/>
              </a:moveTo>
              <a:lnTo>
                <a:pt x="0" y="268597"/>
              </a:lnTo>
              <a:lnTo>
                <a:pt x="828192" y="268597"/>
              </a:lnTo>
              <a:lnTo>
                <a:pt x="828192"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E58B1-983E-4E92-8AA0-3E3CB5F525B8}">
      <dsp:nvSpPr>
        <dsp:cNvPr id="0" name=""/>
        <dsp:cNvSpPr/>
      </dsp:nvSpPr>
      <dsp:spPr>
        <a:xfrm>
          <a:off x="3993161" y="4554908"/>
          <a:ext cx="828192" cy="394144"/>
        </a:xfrm>
        <a:custGeom>
          <a:avLst/>
          <a:gdLst/>
          <a:ahLst/>
          <a:cxnLst/>
          <a:rect l="0" t="0" r="0" b="0"/>
          <a:pathLst>
            <a:path>
              <a:moveTo>
                <a:pt x="828192" y="0"/>
              </a:moveTo>
              <a:lnTo>
                <a:pt x="828192" y="268597"/>
              </a:lnTo>
              <a:lnTo>
                <a:pt x="0" y="268597"/>
              </a:lnTo>
              <a:lnTo>
                <a:pt x="0"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97E83-B994-400F-A2C4-F822FF313EC1}">
      <dsp:nvSpPr>
        <dsp:cNvPr id="0" name=""/>
        <dsp:cNvSpPr/>
      </dsp:nvSpPr>
      <dsp:spPr>
        <a:xfrm>
          <a:off x="4407257" y="3300197"/>
          <a:ext cx="414096" cy="394144"/>
        </a:xfrm>
        <a:custGeom>
          <a:avLst/>
          <a:gdLst/>
          <a:ahLst/>
          <a:cxnLst/>
          <a:rect l="0" t="0" r="0" b="0"/>
          <a:pathLst>
            <a:path>
              <a:moveTo>
                <a:pt x="0" y="0"/>
              </a:moveTo>
              <a:lnTo>
                <a:pt x="0" y="268597"/>
              </a:lnTo>
              <a:lnTo>
                <a:pt x="414096" y="268597"/>
              </a:lnTo>
              <a:lnTo>
                <a:pt x="414096"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51F84-DDC0-43B6-9A43-226F17B7D49A}">
      <dsp:nvSpPr>
        <dsp:cNvPr id="0" name=""/>
        <dsp:cNvSpPr/>
      </dsp:nvSpPr>
      <dsp:spPr>
        <a:xfrm>
          <a:off x="1508585" y="4554908"/>
          <a:ext cx="828192" cy="394144"/>
        </a:xfrm>
        <a:custGeom>
          <a:avLst/>
          <a:gdLst/>
          <a:ahLst/>
          <a:cxnLst/>
          <a:rect l="0" t="0" r="0" b="0"/>
          <a:pathLst>
            <a:path>
              <a:moveTo>
                <a:pt x="0" y="0"/>
              </a:moveTo>
              <a:lnTo>
                <a:pt x="0" y="268597"/>
              </a:lnTo>
              <a:lnTo>
                <a:pt x="828192" y="268597"/>
              </a:lnTo>
              <a:lnTo>
                <a:pt x="828192"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E2A39-D44D-4004-8F16-AA61DCEF90DA}">
      <dsp:nvSpPr>
        <dsp:cNvPr id="0" name=""/>
        <dsp:cNvSpPr/>
      </dsp:nvSpPr>
      <dsp:spPr>
        <a:xfrm>
          <a:off x="680392" y="4554908"/>
          <a:ext cx="828192" cy="394144"/>
        </a:xfrm>
        <a:custGeom>
          <a:avLst/>
          <a:gdLst/>
          <a:ahLst/>
          <a:cxnLst/>
          <a:rect l="0" t="0" r="0" b="0"/>
          <a:pathLst>
            <a:path>
              <a:moveTo>
                <a:pt x="828192" y="0"/>
              </a:moveTo>
              <a:lnTo>
                <a:pt x="828192" y="268597"/>
              </a:lnTo>
              <a:lnTo>
                <a:pt x="0" y="268597"/>
              </a:lnTo>
              <a:lnTo>
                <a:pt x="0"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FB3FC-7C2A-44DC-AC46-80060ADEFA90}">
      <dsp:nvSpPr>
        <dsp:cNvPr id="0" name=""/>
        <dsp:cNvSpPr/>
      </dsp:nvSpPr>
      <dsp:spPr>
        <a:xfrm>
          <a:off x="1508585" y="3300197"/>
          <a:ext cx="2898672" cy="394144"/>
        </a:xfrm>
        <a:custGeom>
          <a:avLst/>
          <a:gdLst/>
          <a:ahLst/>
          <a:cxnLst/>
          <a:rect l="0" t="0" r="0" b="0"/>
          <a:pathLst>
            <a:path>
              <a:moveTo>
                <a:pt x="2898672" y="0"/>
              </a:moveTo>
              <a:lnTo>
                <a:pt x="2898672" y="268597"/>
              </a:lnTo>
              <a:lnTo>
                <a:pt x="0" y="268597"/>
              </a:lnTo>
              <a:lnTo>
                <a:pt x="0" y="3941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9616E-8F82-4C15-B530-87EC3E6BA1CF}">
      <dsp:nvSpPr>
        <dsp:cNvPr id="0" name=""/>
        <dsp:cNvSpPr/>
      </dsp:nvSpPr>
      <dsp:spPr>
        <a:xfrm>
          <a:off x="4361537" y="2045486"/>
          <a:ext cx="91440" cy="394144"/>
        </a:xfrm>
        <a:custGeom>
          <a:avLst/>
          <a:gdLst/>
          <a:ahLst/>
          <a:cxnLst/>
          <a:rect l="0" t="0" r="0" b="0"/>
          <a:pathLst>
            <a:path>
              <a:moveTo>
                <a:pt x="45720" y="0"/>
              </a:moveTo>
              <a:lnTo>
                <a:pt x="45720" y="3941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A1A6D-1033-40AB-BAB7-71E43A4906DA}">
      <dsp:nvSpPr>
        <dsp:cNvPr id="0" name=""/>
        <dsp:cNvSpPr/>
      </dsp:nvSpPr>
      <dsp:spPr>
        <a:xfrm>
          <a:off x="3502029" y="960096"/>
          <a:ext cx="1810456" cy="10853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38DAB-9058-4AA5-9E6C-096CF0E66861}">
      <dsp:nvSpPr>
        <dsp:cNvPr id="0" name=""/>
        <dsp:cNvSpPr/>
      </dsp:nvSpPr>
      <dsp:spPr>
        <a:xfrm>
          <a:off x="3652609" y="1103147"/>
          <a:ext cx="1810456" cy="10853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BESGUA</a:t>
          </a:r>
          <a:endParaRPr lang="es-EC" sz="2200" kern="1200" dirty="0"/>
        </a:p>
      </dsp:txBody>
      <dsp:txXfrm>
        <a:off x="3684399" y="1134937"/>
        <a:ext cx="1746876" cy="1021810"/>
      </dsp:txXfrm>
    </dsp:sp>
    <dsp:sp modelId="{EEDD2E6F-9ADE-41EE-82B9-0C0D4252CA8C}">
      <dsp:nvSpPr>
        <dsp:cNvPr id="0" name=""/>
        <dsp:cNvSpPr/>
      </dsp:nvSpPr>
      <dsp:spPr>
        <a:xfrm>
          <a:off x="3729646" y="2439630"/>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44D81-C424-4A26-9FD5-1A2FF8CB1B13}">
      <dsp:nvSpPr>
        <dsp:cNvPr id="0" name=""/>
        <dsp:cNvSpPr/>
      </dsp:nvSpPr>
      <dsp:spPr>
        <a:xfrm>
          <a:off x="3880226" y="2582682"/>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Estaciones</a:t>
          </a:r>
          <a:endParaRPr lang="es-EC" sz="900" kern="1200" dirty="0"/>
        </a:p>
      </dsp:txBody>
      <dsp:txXfrm>
        <a:off x="3905431" y="2607887"/>
        <a:ext cx="1304813" cy="810156"/>
      </dsp:txXfrm>
    </dsp:sp>
    <dsp:sp modelId="{89425DDA-D08D-408B-8C0C-A661984ADA18}">
      <dsp:nvSpPr>
        <dsp:cNvPr id="0" name=""/>
        <dsp:cNvSpPr/>
      </dsp:nvSpPr>
      <dsp:spPr>
        <a:xfrm>
          <a:off x="830973" y="3694341"/>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25708-9689-4592-AB37-D3561BB4520F}">
      <dsp:nvSpPr>
        <dsp:cNvPr id="0" name=""/>
        <dsp:cNvSpPr/>
      </dsp:nvSpPr>
      <dsp:spPr>
        <a:xfrm>
          <a:off x="981553" y="3837393"/>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Trinquete</a:t>
          </a:r>
          <a:endParaRPr lang="es-EC" sz="2200" kern="1200" dirty="0"/>
        </a:p>
      </dsp:txBody>
      <dsp:txXfrm>
        <a:off x="1006758" y="3862598"/>
        <a:ext cx="1304813" cy="810156"/>
      </dsp:txXfrm>
    </dsp:sp>
    <dsp:sp modelId="{3E84B040-8185-4ADC-AF78-58EF268AEADC}">
      <dsp:nvSpPr>
        <dsp:cNvPr id="0" name=""/>
        <dsp:cNvSpPr/>
      </dsp:nvSpPr>
      <dsp:spPr>
        <a:xfrm>
          <a:off x="2781" y="4949053"/>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7A0DD-D922-4000-9408-1FCFF8077B29}">
      <dsp:nvSpPr>
        <dsp:cNvPr id="0" name=""/>
        <dsp:cNvSpPr/>
      </dsp:nvSpPr>
      <dsp:spPr>
        <a:xfrm>
          <a:off x="153361" y="5092104"/>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Jarcia firme</a:t>
          </a:r>
          <a:endParaRPr lang="es-EC" sz="2200" kern="1200" dirty="0"/>
        </a:p>
      </dsp:txBody>
      <dsp:txXfrm>
        <a:off x="178566" y="5117309"/>
        <a:ext cx="1304813" cy="810156"/>
      </dsp:txXfrm>
    </dsp:sp>
    <dsp:sp modelId="{668DB83F-BAD0-4644-9650-A900AAA93E08}">
      <dsp:nvSpPr>
        <dsp:cNvPr id="0" name=""/>
        <dsp:cNvSpPr/>
      </dsp:nvSpPr>
      <dsp:spPr>
        <a:xfrm>
          <a:off x="1659165" y="4949053"/>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ACC50-3408-4A66-B241-68492632775C}">
      <dsp:nvSpPr>
        <dsp:cNvPr id="0" name=""/>
        <dsp:cNvSpPr/>
      </dsp:nvSpPr>
      <dsp:spPr>
        <a:xfrm>
          <a:off x="1809745" y="5092104"/>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Vergas</a:t>
          </a:r>
          <a:endParaRPr lang="es-EC" sz="2200" kern="1200" dirty="0"/>
        </a:p>
      </dsp:txBody>
      <dsp:txXfrm>
        <a:off x="1834950" y="5117309"/>
        <a:ext cx="1304813" cy="810156"/>
      </dsp:txXfrm>
    </dsp:sp>
    <dsp:sp modelId="{0CDB4E83-6B93-49E7-AA58-5D0ACEF903D8}">
      <dsp:nvSpPr>
        <dsp:cNvPr id="0" name=""/>
        <dsp:cNvSpPr/>
      </dsp:nvSpPr>
      <dsp:spPr>
        <a:xfrm>
          <a:off x="4143742" y="3694341"/>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17C6C-5D5C-4441-A6BE-97F8C5573036}">
      <dsp:nvSpPr>
        <dsp:cNvPr id="0" name=""/>
        <dsp:cNvSpPr/>
      </dsp:nvSpPr>
      <dsp:spPr>
        <a:xfrm>
          <a:off x="4294322" y="3837393"/>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Mayor</a:t>
          </a:r>
          <a:endParaRPr lang="es-EC" sz="2200" kern="1200" dirty="0"/>
        </a:p>
      </dsp:txBody>
      <dsp:txXfrm>
        <a:off x="4319527" y="3862598"/>
        <a:ext cx="1304813" cy="810156"/>
      </dsp:txXfrm>
    </dsp:sp>
    <dsp:sp modelId="{7D0964FE-11F9-468E-8EBD-F4EE7B2D2748}">
      <dsp:nvSpPr>
        <dsp:cNvPr id="0" name=""/>
        <dsp:cNvSpPr/>
      </dsp:nvSpPr>
      <dsp:spPr>
        <a:xfrm>
          <a:off x="3315549" y="4949053"/>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F6D20-9283-44AD-A985-9B8374C99E63}">
      <dsp:nvSpPr>
        <dsp:cNvPr id="0" name=""/>
        <dsp:cNvSpPr/>
      </dsp:nvSpPr>
      <dsp:spPr>
        <a:xfrm>
          <a:off x="3466130" y="5092104"/>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Jarcia firme </a:t>
          </a:r>
          <a:endParaRPr lang="es-EC" sz="2200" kern="1200" dirty="0"/>
        </a:p>
      </dsp:txBody>
      <dsp:txXfrm>
        <a:off x="3491335" y="5117309"/>
        <a:ext cx="1304813" cy="810156"/>
      </dsp:txXfrm>
    </dsp:sp>
    <dsp:sp modelId="{5772F24E-03F8-4035-A87B-3A7731E278B4}">
      <dsp:nvSpPr>
        <dsp:cNvPr id="0" name=""/>
        <dsp:cNvSpPr/>
      </dsp:nvSpPr>
      <dsp:spPr>
        <a:xfrm>
          <a:off x="4971934" y="4949053"/>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162D7-9A65-48BE-9584-EBC19C4DD218}">
      <dsp:nvSpPr>
        <dsp:cNvPr id="0" name=""/>
        <dsp:cNvSpPr/>
      </dsp:nvSpPr>
      <dsp:spPr>
        <a:xfrm>
          <a:off x="5122514" y="5092104"/>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Vergas</a:t>
          </a:r>
          <a:endParaRPr lang="es-EC" sz="2200" kern="1200" dirty="0"/>
        </a:p>
      </dsp:txBody>
      <dsp:txXfrm>
        <a:off x="5147719" y="5117309"/>
        <a:ext cx="1304813" cy="810156"/>
      </dsp:txXfrm>
    </dsp:sp>
    <dsp:sp modelId="{7D494E3F-958A-4B2C-A2D5-1AE143893427}">
      <dsp:nvSpPr>
        <dsp:cNvPr id="0" name=""/>
        <dsp:cNvSpPr/>
      </dsp:nvSpPr>
      <dsp:spPr>
        <a:xfrm>
          <a:off x="6628318" y="3694341"/>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61D20-290F-4E29-8D2A-79AE4A4A6C9C}">
      <dsp:nvSpPr>
        <dsp:cNvPr id="0" name=""/>
        <dsp:cNvSpPr/>
      </dsp:nvSpPr>
      <dsp:spPr>
        <a:xfrm>
          <a:off x="6778899" y="3837393"/>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Mesana</a:t>
          </a:r>
          <a:endParaRPr lang="es-EC" sz="2200" kern="1200" dirty="0"/>
        </a:p>
      </dsp:txBody>
      <dsp:txXfrm>
        <a:off x="6804104" y="3862598"/>
        <a:ext cx="1304813" cy="810156"/>
      </dsp:txXfrm>
    </dsp:sp>
    <dsp:sp modelId="{ACAB7D37-C756-4F9E-AF73-286E182BFA49}">
      <dsp:nvSpPr>
        <dsp:cNvPr id="0" name=""/>
        <dsp:cNvSpPr/>
      </dsp:nvSpPr>
      <dsp:spPr>
        <a:xfrm>
          <a:off x="6628318" y="4949053"/>
          <a:ext cx="1355223" cy="860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5CCD3-9CAF-48B2-A5F1-8C10F648A7F4}">
      <dsp:nvSpPr>
        <dsp:cNvPr id="0" name=""/>
        <dsp:cNvSpPr/>
      </dsp:nvSpPr>
      <dsp:spPr>
        <a:xfrm>
          <a:off x="6778899" y="5092104"/>
          <a:ext cx="1355223" cy="860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Jarcia firme</a:t>
          </a:r>
          <a:endParaRPr lang="es-EC" sz="2200" kern="1200" dirty="0"/>
        </a:p>
      </dsp:txBody>
      <dsp:txXfrm>
        <a:off x="6804104" y="5117309"/>
        <a:ext cx="1304813" cy="810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AD0A-6418-4B00-85FA-DD0D8492BAC0}">
      <dsp:nvSpPr>
        <dsp:cNvPr id="0" name=""/>
        <dsp:cNvSpPr/>
      </dsp:nvSpPr>
      <dsp:spPr>
        <a:xfrm>
          <a:off x="0" y="0"/>
          <a:ext cx="7620000" cy="4800600"/>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3725799" numCol="1" spcCol="1270" anchor="t" anchorCtr="0">
          <a:noAutofit/>
        </a:bodyPr>
        <a:lstStyle/>
        <a:p>
          <a:pPr lvl="0" algn="l" defTabSz="1022350">
            <a:lnSpc>
              <a:spcPct val="90000"/>
            </a:lnSpc>
            <a:spcBef>
              <a:spcPct val="0"/>
            </a:spcBef>
            <a:spcAft>
              <a:spcPct val="35000"/>
            </a:spcAft>
          </a:pPr>
          <a:r>
            <a:rPr lang="es-EC" sz="2300" kern="1200" dirty="0" smtClean="0"/>
            <a:t>Metodología de la investigación</a:t>
          </a:r>
          <a:endParaRPr lang="es-EC" sz="2300" kern="1200" dirty="0"/>
        </a:p>
      </dsp:txBody>
      <dsp:txXfrm>
        <a:off x="119514" y="119514"/>
        <a:ext cx="7380972" cy="4561572"/>
      </dsp:txXfrm>
    </dsp:sp>
    <dsp:sp modelId="{E117D9C7-4E52-4160-9545-B4B421ADCA61}">
      <dsp:nvSpPr>
        <dsp:cNvPr id="0" name=""/>
        <dsp:cNvSpPr/>
      </dsp:nvSpPr>
      <dsp:spPr>
        <a:xfrm>
          <a:off x="190500" y="1200150"/>
          <a:ext cx="1143000" cy="1650675"/>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Paradigma</a:t>
          </a:r>
        </a:p>
        <a:p>
          <a:pPr lvl="0" algn="ctr" defTabSz="666750">
            <a:lnSpc>
              <a:spcPct val="90000"/>
            </a:lnSpc>
            <a:spcBef>
              <a:spcPct val="0"/>
            </a:spcBef>
            <a:spcAft>
              <a:spcPct val="35000"/>
            </a:spcAft>
          </a:pPr>
          <a:r>
            <a:rPr lang="es-EC" sz="1500" kern="1200" dirty="0" smtClean="0"/>
            <a:t>Socio - Crítico</a:t>
          </a:r>
        </a:p>
      </dsp:txBody>
      <dsp:txXfrm>
        <a:off x="225651" y="1235301"/>
        <a:ext cx="1072698" cy="1580373"/>
      </dsp:txXfrm>
    </dsp:sp>
    <dsp:sp modelId="{ADC3E845-6332-4972-88DD-9479B9597F45}">
      <dsp:nvSpPr>
        <dsp:cNvPr id="0" name=""/>
        <dsp:cNvSpPr/>
      </dsp:nvSpPr>
      <dsp:spPr>
        <a:xfrm>
          <a:off x="190500" y="2906970"/>
          <a:ext cx="1143000" cy="1650675"/>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Enfoque</a:t>
          </a:r>
        </a:p>
        <a:p>
          <a:pPr lvl="0" algn="ctr" defTabSz="666750">
            <a:lnSpc>
              <a:spcPct val="90000"/>
            </a:lnSpc>
            <a:spcBef>
              <a:spcPct val="0"/>
            </a:spcBef>
            <a:spcAft>
              <a:spcPct val="35000"/>
            </a:spcAft>
          </a:pPr>
          <a:r>
            <a:rPr lang="es-EC" sz="1500" kern="1200" dirty="0" smtClean="0"/>
            <a:t>Cualitativo, sin medición numérica</a:t>
          </a:r>
          <a:endParaRPr lang="es-EC" sz="1500" kern="1200" dirty="0"/>
        </a:p>
      </dsp:txBody>
      <dsp:txXfrm>
        <a:off x="225651" y="2942121"/>
        <a:ext cx="1072698" cy="1580373"/>
      </dsp:txXfrm>
    </dsp:sp>
    <dsp:sp modelId="{FCDC6C78-E547-43B8-A273-6C0E550B9970}">
      <dsp:nvSpPr>
        <dsp:cNvPr id="0" name=""/>
        <dsp:cNvSpPr/>
      </dsp:nvSpPr>
      <dsp:spPr>
        <a:xfrm>
          <a:off x="1524000" y="1200150"/>
          <a:ext cx="5905500" cy="3360420"/>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2133867" numCol="1" spcCol="1270" anchor="t" anchorCtr="0">
          <a:noAutofit/>
        </a:bodyPr>
        <a:lstStyle/>
        <a:p>
          <a:pPr lvl="0" algn="l" defTabSz="1022350">
            <a:lnSpc>
              <a:spcPct val="90000"/>
            </a:lnSpc>
            <a:spcBef>
              <a:spcPct val="0"/>
            </a:spcBef>
            <a:spcAft>
              <a:spcPct val="35000"/>
            </a:spcAft>
          </a:pPr>
          <a:r>
            <a:rPr lang="es-EC" sz="2300" kern="1200" dirty="0" smtClean="0"/>
            <a:t>Método de la investigación</a:t>
          </a:r>
          <a:endParaRPr lang="es-EC" sz="2300" kern="1200" dirty="0"/>
        </a:p>
      </dsp:txBody>
      <dsp:txXfrm>
        <a:off x="1627345" y="1303495"/>
        <a:ext cx="5698810" cy="3153730"/>
      </dsp:txXfrm>
    </dsp:sp>
    <dsp:sp modelId="{B7842703-5D0D-46E0-95F0-45934ADB01E4}">
      <dsp:nvSpPr>
        <dsp:cNvPr id="0" name=""/>
        <dsp:cNvSpPr/>
      </dsp:nvSpPr>
      <dsp:spPr>
        <a:xfrm>
          <a:off x="1671637" y="2376297"/>
          <a:ext cx="1181099" cy="1932241"/>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Inductivo</a:t>
          </a:r>
          <a:r>
            <a:rPr lang="es-EC" sz="1500" kern="1200" smtClean="0"/>
            <a:t>, observacion </a:t>
          </a:r>
          <a:r>
            <a:rPr lang="es-EC" sz="1500" kern="1200" dirty="0" smtClean="0"/>
            <a:t>de fenómenos particulares</a:t>
          </a:r>
          <a:endParaRPr lang="es-EC" sz="1500" kern="1200" dirty="0"/>
        </a:p>
      </dsp:txBody>
      <dsp:txXfrm>
        <a:off x="1707960" y="2412620"/>
        <a:ext cx="1108453" cy="1859595"/>
      </dsp:txXfrm>
    </dsp:sp>
    <dsp:sp modelId="{1F74DADC-FE8F-4012-84F5-C853B212BA5B}">
      <dsp:nvSpPr>
        <dsp:cNvPr id="0" name=""/>
        <dsp:cNvSpPr/>
      </dsp:nvSpPr>
      <dsp:spPr>
        <a:xfrm>
          <a:off x="3009900" y="2400300"/>
          <a:ext cx="4229100" cy="1920240"/>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1083869" numCol="1" spcCol="1270" anchor="t" anchorCtr="0">
          <a:noAutofit/>
        </a:bodyPr>
        <a:lstStyle/>
        <a:p>
          <a:pPr lvl="0" algn="l" defTabSz="1022350">
            <a:lnSpc>
              <a:spcPct val="90000"/>
            </a:lnSpc>
            <a:spcBef>
              <a:spcPct val="0"/>
            </a:spcBef>
            <a:spcAft>
              <a:spcPct val="35000"/>
            </a:spcAft>
          </a:pPr>
          <a:r>
            <a:rPr lang="es-EC" sz="2300" kern="1200" dirty="0" smtClean="0"/>
            <a:t>Técnicas de recolección de datos</a:t>
          </a:r>
          <a:endParaRPr lang="es-EC" sz="2300" kern="1200" dirty="0"/>
        </a:p>
      </dsp:txBody>
      <dsp:txXfrm>
        <a:off x="3068954" y="2459354"/>
        <a:ext cx="4110992" cy="1802132"/>
      </dsp:txXfrm>
    </dsp:sp>
    <dsp:sp modelId="{9122A370-7219-42A4-B39D-5F40CFD70ACC}">
      <dsp:nvSpPr>
        <dsp:cNvPr id="0" name=""/>
        <dsp:cNvSpPr/>
      </dsp:nvSpPr>
      <dsp:spPr>
        <a:xfrm>
          <a:off x="3115627" y="3264408"/>
          <a:ext cx="4017645" cy="864108"/>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Observación directa</a:t>
          </a:r>
          <a:endParaRPr lang="es-EC" sz="1500" kern="1200" dirty="0"/>
        </a:p>
      </dsp:txBody>
      <dsp:txXfrm>
        <a:off x="3142201" y="3290982"/>
        <a:ext cx="3964497" cy="810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1A19C-41B6-423D-B66C-65BF5EC639C9}">
      <dsp:nvSpPr>
        <dsp:cNvPr id="0" name=""/>
        <dsp:cNvSpPr/>
      </dsp:nvSpPr>
      <dsp:spPr>
        <a:xfrm>
          <a:off x="2155507" y="2277603"/>
          <a:ext cx="1784985" cy="1784985"/>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Manual de seguridad</a:t>
          </a:r>
          <a:endParaRPr lang="es-EC" sz="2400" kern="1200" dirty="0"/>
        </a:p>
      </dsp:txBody>
      <dsp:txXfrm>
        <a:off x="2416912" y="2539008"/>
        <a:ext cx="1262175" cy="1262175"/>
      </dsp:txXfrm>
    </dsp:sp>
    <dsp:sp modelId="{964953C2-0CBE-4B1D-BA17-9A0024620347}">
      <dsp:nvSpPr>
        <dsp:cNvPr id="0" name=""/>
        <dsp:cNvSpPr/>
      </dsp:nvSpPr>
      <dsp:spPr>
        <a:xfrm rot="12900000">
          <a:off x="871449" y="1920360"/>
          <a:ext cx="1510013" cy="508720"/>
        </a:xfrm>
        <a:prstGeom prst="leftArrow">
          <a:avLst>
            <a:gd name="adj1" fmla="val 60000"/>
            <a:gd name="adj2" fmla="val 5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46ABFC-BFD5-480C-A9E0-2DEC35680EEB}">
      <dsp:nvSpPr>
        <dsp:cNvPr id="0" name=""/>
        <dsp:cNvSpPr/>
      </dsp:nvSpPr>
      <dsp:spPr>
        <a:xfrm>
          <a:off x="160123" y="1063372"/>
          <a:ext cx="1695735" cy="1356588"/>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t>Disposiciones Generales</a:t>
          </a:r>
          <a:endParaRPr lang="es-EC" sz="1900" kern="1200" dirty="0"/>
        </a:p>
      </dsp:txBody>
      <dsp:txXfrm>
        <a:off x="199856" y="1103105"/>
        <a:ext cx="1616269" cy="1277122"/>
      </dsp:txXfrm>
    </dsp:sp>
    <dsp:sp modelId="{CF7FA16E-85C8-4B2D-A153-4F7A2DF91958}">
      <dsp:nvSpPr>
        <dsp:cNvPr id="0" name=""/>
        <dsp:cNvSpPr/>
      </dsp:nvSpPr>
      <dsp:spPr>
        <a:xfrm rot="16200000">
          <a:off x="2292993" y="1180352"/>
          <a:ext cx="1510013" cy="508720"/>
        </a:xfrm>
        <a:prstGeom prst="leftArrow">
          <a:avLst>
            <a:gd name="adj1" fmla="val 60000"/>
            <a:gd name="adj2" fmla="val 50000"/>
          </a:avLst>
        </a:prstGeom>
        <a:solidFill>
          <a:schemeClr val="accent3">
            <a:hueOff val="5625132"/>
            <a:satOff val="-8440"/>
            <a:lumOff val="-1373"/>
            <a:alphaOff val="0"/>
          </a:schemeClr>
        </a:solidFill>
        <a:ln>
          <a:noFill/>
        </a:ln>
        <a:effectLst>
          <a:outerShdw blurRad="50800" dist="25400" algn="bl"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5C8BEDC-819D-4B46-93DF-CC2B2607248E}">
      <dsp:nvSpPr>
        <dsp:cNvPr id="0" name=""/>
        <dsp:cNvSpPr/>
      </dsp:nvSpPr>
      <dsp:spPr>
        <a:xfrm>
          <a:off x="2200132" y="1411"/>
          <a:ext cx="1695735" cy="1356588"/>
        </a:xfrm>
        <a:prstGeom prst="roundRect">
          <a:avLst>
            <a:gd name="adj" fmla="val 10000"/>
          </a:avLst>
        </a:prstGeom>
        <a:solidFill>
          <a:schemeClr val="accent3">
            <a:hueOff val="5625132"/>
            <a:satOff val="-8440"/>
            <a:lumOff val="-1373"/>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t>EPI</a:t>
          </a:r>
          <a:endParaRPr lang="es-EC" sz="1900" kern="1200" dirty="0"/>
        </a:p>
      </dsp:txBody>
      <dsp:txXfrm>
        <a:off x="2239865" y="41144"/>
        <a:ext cx="1616269" cy="1277122"/>
      </dsp:txXfrm>
    </dsp:sp>
    <dsp:sp modelId="{704C94C3-D6E5-4AFB-A13A-601D5CB550F8}">
      <dsp:nvSpPr>
        <dsp:cNvPr id="0" name=""/>
        <dsp:cNvSpPr/>
      </dsp:nvSpPr>
      <dsp:spPr>
        <a:xfrm rot="19500000">
          <a:off x="3714536" y="1920360"/>
          <a:ext cx="1510013" cy="508720"/>
        </a:xfrm>
        <a:prstGeom prst="leftArrow">
          <a:avLst>
            <a:gd name="adj1" fmla="val 60000"/>
            <a:gd name="adj2" fmla="val 50000"/>
          </a:avLst>
        </a:prstGeom>
        <a:solidFill>
          <a:schemeClr val="accent3">
            <a:hueOff val="11250264"/>
            <a:satOff val="-16880"/>
            <a:lumOff val="-2745"/>
            <a:alphaOff val="0"/>
          </a:schemeClr>
        </a:solidFill>
        <a:ln>
          <a:noFill/>
        </a:ln>
        <a:effectLst>
          <a:outerShdw blurRad="50800" dist="25400" algn="bl" rotWithShape="0">
            <a:srgbClr val="00000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4A7907-3E2F-49A2-A5E1-B9A59BB20C4C}">
      <dsp:nvSpPr>
        <dsp:cNvPr id="0" name=""/>
        <dsp:cNvSpPr/>
      </dsp:nvSpPr>
      <dsp:spPr>
        <a:xfrm>
          <a:off x="4240140" y="1063372"/>
          <a:ext cx="1695735" cy="1356588"/>
        </a:xfrm>
        <a:prstGeom prst="roundRect">
          <a:avLst>
            <a:gd name="adj" fmla="val 10000"/>
          </a:avLst>
        </a:prstGeom>
        <a:solidFill>
          <a:schemeClr val="accent3">
            <a:hueOff val="11250264"/>
            <a:satOff val="-16880"/>
            <a:lumOff val="-2745"/>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EC" sz="1900" kern="1200" dirty="0" smtClean="0"/>
            <a:t>Procedimientos de seguridad</a:t>
          </a:r>
          <a:endParaRPr lang="es-EC" sz="1900" kern="1200" dirty="0"/>
        </a:p>
      </dsp:txBody>
      <dsp:txXfrm>
        <a:off x="4279873" y="1103105"/>
        <a:ext cx="1616269" cy="1277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713AC-50F9-4310-A69E-79ED51CD5529}">
      <dsp:nvSpPr>
        <dsp:cNvPr id="0" name=""/>
        <dsp:cNvSpPr/>
      </dsp:nvSpPr>
      <dsp:spPr>
        <a:xfrm>
          <a:off x="304800" y="28368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Ropa de trabajo ajustada   </a:t>
          </a:r>
          <a:endParaRPr lang="es-EC" sz="2300" kern="1200" dirty="0"/>
        </a:p>
      </dsp:txBody>
      <dsp:txXfrm>
        <a:off x="304800" y="283685"/>
        <a:ext cx="5486400" cy="498763"/>
      </dsp:txXfrm>
    </dsp:sp>
    <dsp:sp modelId="{AB1DA7D2-A310-4E9A-AA61-F9591057DA3F}">
      <dsp:nvSpPr>
        <dsp:cNvPr id="0" name=""/>
        <dsp:cNvSpPr/>
      </dsp:nvSpPr>
      <dsp:spPr>
        <a:xfrm>
          <a:off x="304800"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73DF3-446B-44D6-BCD0-A67F6167DECB}">
      <dsp:nvSpPr>
        <dsp:cNvPr id="0" name=""/>
        <dsp:cNvSpPr/>
      </dsp:nvSpPr>
      <dsp:spPr>
        <a:xfrm>
          <a:off x="1078992"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332CF-063F-4B0B-A2DB-8A1DF0AA7D03}">
      <dsp:nvSpPr>
        <dsp:cNvPr id="0" name=""/>
        <dsp:cNvSpPr/>
      </dsp:nvSpPr>
      <dsp:spPr>
        <a:xfrm>
          <a:off x="1853184"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6FAFB-CB62-4932-AE46-95EC7FFF4E26}">
      <dsp:nvSpPr>
        <dsp:cNvPr id="0" name=""/>
        <dsp:cNvSpPr/>
      </dsp:nvSpPr>
      <dsp:spPr>
        <a:xfrm>
          <a:off x="2627376"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EABC6-243E-404E-B04F-21CB34B7C86B}">
      <dsp:nvSpPr>
        <dsp:cNvPr id="0" name=""/>
        <dsp:cNvSpPr/>
      </dsp:nvSpPr>
      <dsp:spPr>
        <a:xfrm>
          <a:off x="3401568"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FA3A5-1C08-4687-BC7A-077C6C3369B8}">
      <dsp:nvSpPr>
        <dsp:cNvPr id="0" name=""/>
        <dsp:cNvSpPr/>
      </dsp:nvSpPr>
      <dsp:spPr>
        <a:xfrm>
          <a:off x="4175760"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D3023-8A60-4C4C-B9CC-645626069128}">
      <dsp:nvSpPr>
        <dsp:cNvPr id="0" name=""/>
        <dsp:cNvSpPr/>
      </dsp:nvSpPr>
      <dsp:spPr>
        <a:xfrm>
          <a:off x="4949952" y="78244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33543-1FE6-4653-A0ED-510CAB8C8CA3}">
      <dsp:nvSpPr>
        <dsp:cNvPr id="0" name=""/>
        <dsp:cNvSpPr/>
      </dsp:nvSpPr>
      <dsp:spPr>
        <a:xfrm>
          <a:off x="304800" y="99973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Calzado de seguridad</a:t>
          </a:r>
          <a:endParaRPr lang="es-EC" sz="2300" kern="1200" dirty="0"/>
        </a:p>
      </dsp:txBody>
      <dsp:txXfrm>
        <a:off x="304800" y="999735"/>
        <a:ext cx="5486400" cy="498763"/>
      </dsp:txXfrm>
    </dsp:sp>
    <dsp:sp modelId="{1B665252-E190-4D46-8132-FE7D3C1346F7}">
      <dsp:nvSpPr>
        <dsp:cNvPr id="0" name=""/>
        <dsp:cNvSpPr/>
      </dsp:nvSpPr>
      <dsp:spPr>
        <a:xfrm>
          <a:off x="304800"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A2FFC-2DF2-41FE-9197-6C3FF92F943C}">
      <dsp:nvSpPr>
        <dsp:cNvPr id="0" name=""/>
        <dsp:cNvSpPr/>
      </dsp:nvSpPr>
      <dsp:spPr>
        <a:xfrm>
          <a:off x="1078992"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F64A4-3D76-4238-8C77-C41DD2C81671}">
      <dsp:nvSpPr>
        <dsp:cNvPr id="0" name=""/>
        <dsp:cNvSpPr/>
      </dsp:nvSpPr>
      <dsp:spPr>
        <a:xfrm>
          <a:off x="1853184"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BD8E8-06C5-463A-89E5-8D31F25626ED}">
      <dsp:nvSpPr>
        <dsp:cNvPr id="0" name=""/>
        <dsp:cNvSpPr/>
      </dsp:nvSpPr>
      <dsp:spPr>
        <a:xfrm>
          <a:off x="2627376"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FF0F1-886A-47B6-9874-0F28E67100F0}">
      <dsp:nvSpPr>
        <dsp:cNvPr id="0" name=""/>
        <dsp:cNvSpPr/>
      </dsp:nvSpPr>
      <dsp:spPr>
        <a:xfrm>
          <a:off x="3401568"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169CC-59B6-4313-A698-CCAB35C96539}">
      <dsp:nvSpPr>
        <dsp:cNvPr id="0" name=""/>
        <dsp:cNvSpPr/>
      </dsp:nvSpPr>
      <dsp:spPr>
        <a:xfrm>
          <a:off x="4175760"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69A431-A695-47EA-981D-019237F7C665}">
      <dsp:nvSpPr>
        <dsp:cNvPr id="0" name=""/>
        <dsp:cNvSpPr/>
      </dsp:nvSpPr>
      <dsp:spPr>
        <a:xfrm>
          <a:off x="4949952" y="1498499"/>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F2502-9505-40B8-BB59-21ECA92E0C32}">
      <dsp:nvSpPr>
        <dsp:cNvPr id="0" name=""/>
        <dsp:cNvSpPr/>
      </dsp:nvSpPr>
      <dsp:spPr>
        <a:xfrm>
          <a:off x="304800" y="171578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Oficial encargado debe verificar EPI</a:t>
          </a:r>
          <a:endParaRPr lang="es-EC" sz="2300" kern="1200" dirty="0"/>
        </a:p>
      </dsp:txBody>
      <dsp:txXfrm>
        <a:off x="304800" y="1715785"/>
        <a:ext cx="5486400" cy="498763"/>
      </dsp:txXfrm>
    </dsp:sp>
    <dsp:sp modelId="{EE691514-94BD-4472-A0C6-17BDF6114C24}">
      <dsp:nvSpPr>
        <dsp:cNvPr id="0" name=""/>
        <dsp:cNvSpPr/>
      </dsp:nvSpPr>
      <dsp:spPr>
        <a:xfrm>
          <a:off x="304800"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78D48-C8F3-4364-86B4-0694897663FB}">
      <dsp:nvSpPr>
        <dsp:cNvPr id="0" name=""/>
        <dsp:cNvSpPr/>
      </dsp:nvSpPr>
      <dsp:spPr>
        <a:xfrm>
          <a:off x="1078992"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A2A0-7A81-4955-A90A-73D210B82122}">
      <dsp:nvSpPr>
        <dsp:cNvPr id="0" name=""/>
        <dsp:cNvSpPr/>
      </dsp:nvSpPr>
      <dsp:spPr>
        <a:xfrm>
          <a:off x="1853184"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37B5E-D671-43BF-AF51-134B9110E966}">
      <dsp:nvSpPr>
        <dsp:cNvPr id="0" name=""/>
        <dsp:cNvSpPr/>
      </dsp:nvSpPr>
      <dsp:spPr>
        <a:xfrm>
          <a:off x="2627376"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481CB-CBCE-4D9F-9393-E0C4B3284498}">
      <dsp:nvSpPr>
        <dsp:cNvPr id="0" name=""/>
        <dsp:cNvSpPr/>
      </dsp:nvSpPr>
      <dsp:spPr>
        <a:xfrm>
          <a:off x="3401568"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267B2-5CDC-4182-B8E6-41062CCC5B4B}">
      <dsp:nvSpPr>
        <dsp:cNvPr id="0" name=""/>
        <dsp:cNvSpPr/>
      </dsp:nvSpPr>
      <dsp:spPr>
        <a:xfrm>
          <a:off x="4175760"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F9CED-36BD-4F1E-95D1-668379736230}">
      <dsp:nvSpPr>
        <dsp:cNvPr id="0" name=""/>
        <dsp:cNvSpPr/>
      </dsp:nvSpPr>
      <dsp:spPr>
        <a:xfrm>
          <a:off x="4949952" y="22145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97671-5CB1-410F-BEB8-03A263F68B14}">
      <dsp:nvSpPr>
        <dsp:cNvPr id="0" name=""/>
        <dsp:cNvSpPr/>
      </dsp:nvSpPr>
      <dsp:spPr>
        <a:xfrm>
          <a:off x="304800" y="2431835"/>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Recordar al personal sobre su actitud</a:t>
          </a:r>
          <a:endParaRPr lang="es-EC" sz="2300" kern="1200" dirty="0"/>
        </a:p>
      </dsp:txBody>
      <dsp:txXfrm>
        <a:off x="304800" y="2431835"/>
        <a:ext cx="5486400" cy="498763"/>
      </dsp:txXfrm>
    </dsp:sp>
    <dsp:sp modelId="{28604925-467A-4698-A04D-EB255A8E8693}">
      <dsp:nvSpPr>
        <dsp:cNvPr id="0" name=""/>
        <dsp:cNvSpPr/>
      </dsp:nvSpPr>
      <dsp:spPr>
        <a:xfrm>
          <a:off x="304800"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FC547-5186-422E-ACFA-DDD64D90770D}">
      <dsp:nvSpPr>
        <dsp:cNvPr id="0" name=""/>
        <dsp:cNvSpPr/>
      </dsp:nvSpPr>
      <dsp:spPr>
        <a:xfrm>
          <a:off x="1078992"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1754C-12EB-41A7-ABE0-777976642BF1}">
      <dsp:nvSpPr>
        <dsp:cNvPr id="0" name=""/>
        <dsp:cNvSpPr/>
      </dsp:nvSpPr>
      <dsp:spPr>
        <a:xfrm>
          <a:off x="1853184"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0EFCB-5AD2-4280-B8AC-BBA812AFAD56}">
      <dsp:nvSpPr>
        <dsp:cNvPr id="0" name=""/>
        <dsp:cNvSpPr/>
      </dsp:nvSpPr>
      <dsp:spPr>
        <a:xfrm>
          <a:off x="2627376"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D5206-2F68-4E9C-84EB-201B1737114F}">
      <dsp:nvSpPr>
        <dsp:cNvPr id="0" name=""/>
        <dsp:cNvSpPr/>
      </dsp:nvSpPr>
      <dsp:spPr>
        <a:xfrm>
          <a:off x="3401568"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E44AA-800C-4CE4-8C64-C50CD53DF9A4}">
      <dsp:nvSpPr>
        <dsp:cNvPr id="0" name=""/>
        <dsp:cNvSpPr/>
      </dsp:nvSpPr>
      <dsp:spPr>
        <a:xfrm>
          <a:off x="4175760"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838EF-C0B1-40E2-BB9F-ADAB43A2EC37}">
      <dsp:nvSpPr>
        <dsp:cNvPr id="0" name=""/>
        <dsp:cNvSpPr/>
      </dsp:nvSpPr>
      <dsp:spPr>
        <a:xfrm>
          <a:off x="4949952" y="29305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CA9AD-9C79-4E89-8BAD-0CBD063C28FD}">
      <dsp:nvSpPr>
        <dsp:cNvPr id="0" name=""/>
        <dsp:cNvSpPr/>
      </dsp:nvSpPr>
      <dsp:spPr>
        <a:xfrm>
          <a:off x="304800" y="3147884"/>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EPI adecuados</a:t>
          </a:r>
          <a:endParaRPr lang="es-EC" sz="2300" kern="1200" dirty="0"/>
        </a:p>
      </dsp:txBody>
      <dsp:txXfrm>
        <a:off x="304800" y="3147884"/>
        <a:ext cx="5486400" cy="498763"/>
      </dsp:txXfrm>
    </dsp:sp>
    <dsp:sp modelId="{6681D95C-5CBD-44DE-B383-ACF78F3C4BAC}">
      <dsp:nvSpPr>
        <dsp:cNvPr id="0" name=""/>
        <dsp:cNvSpPr/>
      </dsp:nvSpPr>
      <dsp:spPr>
        <a:xfrm>
          <a:off x="304800"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0F095-8232-41E2-B09C-B3D226677066}">
      <dsp:nvSpPr>
        <dsp:cNvPr id="0" name=""/>
        <dsp:cNvSpPr/>
      </dsp:nvSpPr>
      <dsp:spPr>
        <a:xfrm>
          <a:off x="1078992"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B9D8E-7923-4464-833C-1474E876C997}">
      <dsp:nvSpPr>
        <dsp:cNvPr id="0" name=""/>
        <dsp:cNvSpPr/>
      </dsp:nvSpPr>
      <dsp:spPr>
        <a:xfrm>
          <a:off x="1853184"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48DEE-F2C4-4439-B52A-069549C3F257}">
      <dsp:nvSpPr>
        <dsp:cNvPr id="0" name=""/>
        <dsp:cNvSpPr/>
      </dsp:nvSpPr>
      <dsp:spPr>
        <a:xfrm>
          <a:off x="2627376"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45238-3635-40C7-B189-E559EEB5F707}">
      <dsp:nvSpPr>
        <dsp:cNvPr id="0" name=""/>
        <dsp:cNvSpPr/>
      </dsp:nvSpPr>
      <dsp:spPr>
        <a:xfrm>
          <a:off x="3401568"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141BE-0F3C-4E72-BE87-FE6918420EF6}">
      <dsp:nvSpPr>
        <dsp:cNvPr id="0" name=""/>
        <dsp:cNvSpPr/>
      </dsp:nvSpPr>
      <dsp:spPr>
        <a:xfrm>
          <a:off x="4175760"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21E81-DD2A-4B11-A100-6377175FF2FF}">
      <dsp:nvSpPr>
        <dsp:cNvPr id="0" name=""/>
        <dsp:cNvSpPr/>
      </dsp:nvSpPr>
      <dsp:spPr>
        <a:xfrm>
          <a:off x="4949952" y="364664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1063A-CFCE-4CFF-86DE-EBE15DDAF721}">
      <dsp:nvSpPr>
        <dsp:cNvPr id="0" name=""/>
        <dsp:cNvSpPr/>
      </dsp:nvSpPr>
      <dsp:spPr>
        <a:xfrm>
          <a:off x="304800" y="3863934"/>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Conservación EPI </a:t>
          </a:r>
          <a:endParaRPr lang="es-EC" sz="2300" kern="1200" dirty="0"/>
        </a:p>
      </dsp:txBody>
      <dsp:txXfrm>
        <a:off x="304800" y="3863934"/>
        <a:ext cx="5486400" cy="498763"/>
      </dsp:txXfrm>
    </dsp:sp>
    <dsp:sp modelId="{64CEE83F-D378-458B-85AE-1B3E842A625F}">
      <dsp:nvSpPr>
        <dsp:cNvPr id="0" name=""/>
        <dsp:cNvSpPr/>
      </dsp:nvSpPr>
      <dsp:spPr>
        <a:xfrm>
          <a:off x="304800"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B6CD7-DF44-4516-947D-5947D6E8F197}">
      <dsp:nvSpPr>
        <dsp:cNvPr id="0" name=""/>
        <dsp:cNvSpPr/>
      </dsp:nvSpPr>
      <dsp:spPr>
        <a:xfrm>
          <a:off x="1078992"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0197F-5D7D-4220-9A5C-A6AD70FC6DC1}">
      <dsp:nvSpPr>
        <dsp:cNvPr id="0" name=""/>
        <dsp:cNvSpPr/>
      </dsp:nvSpPr>
      <dsp:spPr>
        <a:xfrm>
          <a:off x="1853184"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C32F7-F0E4-43F9-9770-1D64A6DE3442}">
      <dsp:nvSpPr>
        <dsp:cNvPr id="0" name=""/>
        <dsp:cNvSpPr/>
      </dsp:nvSpPr>
      <dsp:spPr>
        <a:xfrm>
          <a:off x="2627376"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10432-C2F7-4EC7-8673-2D5C11051C47}">
      <dsp:nvSpPr>
        <dsp:cNvPr id="0" name=""/>
        <dsp:cNvSpPr/>
      </dsp:nvSpPr>
      <dsp:spPr>
        <a:xfrm>
          <a:off x="3401568"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B9962-F63A-4C41-A046-8E4448E95D8D}">
      <dsp:nvSpPr>
        <dsp:cNvPr id="0" name=""/>
        <dsp:cNvSpPr/>
      </dsp:nvSpPr>
      <dsp:spPr>
        <a:xfrm>
          <a:off x="4175760"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F43E4-0CD2-4422-9D4F-E65B8EF7235E}">
      <dsp:nvSpPr>
        <dsp:cNvPr id="0" name=""/>
        <dsp:cNvSpPr/>
      </dsp:nvSpPr>
      <dsp:spPr>
        <a:xfrm>
          <a:off x="4949952" y="436269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B3372-DCB0-41FF-A3B5-E66C5DE5154E}">
      <dsp:nvSpPr>
        <dsp:cNvPr id="0" name=""/>
        <dsp:cNvSpPr/>
      </dsp:nvSpPr>
      <dsp:spPr>
        <a:xfrm>
          <a:off x="-7131069" y="-1090603"/>
          <a:ext cx="8490526" cy="8490526"/>
        </a:xfrm>
        <a:prstGeom prst="blockArc">
          <a:avLst>
            <a:gd name="adj1" fmla="val 18900000"/>
            <a:gd name="adj2" fmla="val 2700000"/>
            <a:gd name="adj3" fmla="val 25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75ED4-1D55-4D36-926A-D35FF0FBEB74}">
      <dsp:nvSpPr>
        <dsp:cNvPr id="0" name=""/>
        <dsp:cNvSpPr/>
      </dsp:nvSpPr>
      <dsp:spPr>
        <a:xfrm>
          <a:off x="875733" y="630932"/>
          <a:ext cx="7497629" cy="126186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60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La falta de conciencia del personal, sumado a su exceso de confianza al realizar las diversas  maniobras, pone en riesgo su vida y las del personal cercano a ellos.</a:t>
          </a:r>
          <a:endParaRPr lang="es-EC" sz="1800" kern="1200" dirty="0">
            <a:solidFill>
              <a:schemeClr val="tx1"/>
            </a:solidFill>
          </a:endParaRPr>
        </a:p>
      </dsp:txBody>
      <dsp:txXfrm>
        <a:off x="875733" y="630932"/>
        <a:ext cx="7497629" cy="1261864"/>
      </dsp:txXfrm>
    </dsp:sp>
    <dsp:sp modelId="{36D5B5F2-50BD-467E-9461-34703C8B848F}">
      <dsp:nvSpPr>
        <dsp:cNvPr id="0" name=""/>
        <dsp:cNvSpPr/>
      </dsp:nvSpPr>
      <dsp:spPr>
        <a:xfrm>
          <a:off x="87068" y="473199"/>
          <a:ext cx="1577330" cy="157733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C0AE99-3D0B-4480-A5FA-43E2537FCB9B}">
      <dsp:nvSpPr>
        <dsp:cNvPr id="0" name=""/>
        <dsp:cNvSpPr/>
      </dsp:nvSpPr>
      <dsp:spPr>
        <a:xfrm>
          <a:off x="1334421" y="2523728"/>
          <a:ext cx="7038942" cy="1261864"/>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605" tIns="45720" rIns="45720" bIns="4572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La falta del equipo de protección individual que cumplan con las normas internacionales, dificulta el desempeño del personal sin darle la confianza requerida al momento de  efectuar sus labores diarias a bordo de la unidad.</a:t>
          </a:r>
          <a:endParaRPr lang="es-EC" sz="1800" kern="1200" dirty="0">
            <a:solidFill>
              <a:schemeClr val="tx1"/>
            </a:solidFill>
          </a:endParaRPr>
        </a:p>
      </dsp:txBody>
      <dsp:txXfrm>
        <a:off x="1334421" y="2523728"/>
        <a:ext cx="7038942" cy="1261864"/>
      </dsp:txXfrm>
    </dsp:sp>
    <dsp:sp modelId="{AA4F7FEB-5F1E-44E0-8004-D28EE9736C6C}">
      <dsp:nvSpPr>
        <dsp:cNvPr id="0" name=""/>
        <dsp:cNvSpPr/>
      </dsp:nvSpPr>
      <dsp:spPr>
        <a:xfrm>
          <a:off x="545756" y="2365995"/>
          <a:ext cx="1577330" cy="157733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11AC204B-C9B9-4715-BE1C-FC8FE0FD05CE}">
      <dsp:nvSpPr>
        <dsp:cNvPr id="0" name=""/>
        <dsp:cNvSpPr/>
      </dsp:nvSpPr>
      <dsp:spPr>
        <a:xfrm>
          <a:off x="875733" y="4416524"/>
          <a:ext cx="7497629" cy="126186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1605"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tx1"/>
              </a:solidFill>
            </a:rPr>
            <a:t>El no contar con un manual de seguridad orientado a la seguridad de las maniobras del Buque, no le permite al personal de Oficiales responsables de las maniobras contar con un  documento apropiado para impartir la instrucción necesaria tendiente a disminuir accidentes laborales a bordo del Buque Escuela “Guayas”, igualmente coadyuvará a obtener un alto grado de alistamiento y seguridad de </a:t>
          </a:r>
          <a:r>
            <a:rPr lang="es-EC" sz="1400" kern="1200" smtClean="0">
              <a:solidFill>
                <a:schemeClr val="tx1"/>
              </a:solidFill>
            </a:rPr>
            <a:t>la unidad</a:t>
          </a:r>
          <a:endParaRPr lang="es-EC" sz="1400" kern="1200" dirty="0">
            <a:solidFill>
              <a:schemeClr val="tx1"/>
            </a:solidFill>
          </a:endParaRPr>
        </a:p>
      </dsp:txBody>
      <dsp:txXfrm>
        <a:off x="875733" y="4416524"/>
        <a:ext cx="7497629" cy="1261864"/>
      </dsp:txXfrm>
    </dsp:sp>
    <dsp:sp modelId="{CC03D6E5-2302-4140-A0F2-D9822243C44C}">
      <dsp:nvSpPr>
        <dsp:cNvPr id="0" name=""/>
        <dsp:cNvSpPr/>
      </dsp:nvSpPr>
      <dsp:spPr>
        <a:xfrm>
          <a:off x="87068" y="4258791"/>
          <a:ext cx="1577330" cy="157733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3F5F0-677E-4457-AE7E-8C4F3F002754}">
      <dsp:nvSpPr>
        <dsp:cNvPr id="0" name=""/>
        <dsp:cNvSpPr/>
      </dsp:nvSpPr>
      <dsp:spPr>
        <a:xfrm>
          <a:off x="-7134649" y="-1090603"/>
          <a:ext cx="8490526" cy="8490526"/>
        </a:xfrm>
        <a:prstGeom prst="blockArc">
          <a:avLst>
            <a:gd name="adj1" fmla="val 18900000"/>
            <a:gd name="adj2" fmla="val 2700000"/>
            <a:gd name="adj3" fmla="val 2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D1183-97DA-4DD1-8C66-9B9B10A1409B}">
      <dsp:nvSpPr>
        <dsp:cNvPr id="0" name=""/>
        <dsp:cNvSpPr/>
      </dsp:nvSpPr>
      <dsp:spPr>
        <a:xfrm>
          <a:off x="709372" y="485060"/>
          <a:ext cx="7660410" cy="9706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434"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Incentivar al personal a realizar su trabajo de manera consiente, ya que, solo de esta manera se conseguirá un buque con un alto grado de alistamiento y seguro.</a:t>
          </a:r>
          <a:endParaRPr lang="es-EC" sz="1500" kern="1200" dirty="0"/>
        </a:p>
      </dsp:txBody>
      <dsp:txXfrm>
        <a:off x="709372" y="485060"/>
        <a:ext cx="7660410" cy="970625"/>
      </dsp:txXfrm>
    </dsp:sp>
    <dsp:sp modelId="{59AB5144-BD75-4147-8E6B-4A4542F6D26B}">
      <dsp:nvSpPr>
        <dsp:cNvPr id="0" name=""/>
        <dsp:cNvSpPr/>
      </dsp:nvSpPr>
      <dsp:spPr>
        <a:xfrm>
          <a:off x="102731" y="363732"/>
          <a:ext cx="1213282" cy="121328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8603B-FF62-496E-9CCA-BC0ED7DB689F}">
      <dsp:nvSpPr>
        <dsp:cNvPr id="0" name=""/>
        <dsp:cNvSpPr/>
      </dsp:nvSpPr>
      <dsp:spPr>
        <a:xfrm>
          <a:off x="1265854" y="1941251"/>
          <a:ext cx="7103928" cy="970625"/>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434"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Proporcionar al personal de la unidad, el equipo de protección individual adecuado como dotación que cumpla con las normas internacionales de seguridad para su empleo al momento de efectuar las maniobras.</a:t>
          </a:r>
          <a:endParaRPr lang="es-EC" sz="1500" kern="1200" dirty="0"/>
        </a:p>
      </dsp:txBody>
      <dsp:txXfrm>
        <a:off x="1265854" y="1941251"/>
        <a:ext cx="7103928" cy="970625"/>
      </dsp:txXfrm>
    </dsp:sp>
    <dsp:sp modelId="{A0564CED-F251-421A-9265-A1FC59811AFD}">
      <dsp:nvSpPr>
        <dsp:cNvPr id="0" name=""/>
        <dsp:cNvSpPr/>
      </dsp:nvSpPr>
      <dsp:spPr>
        <a:xfrm>
          <a:off x="659213" y="1819923"/>
          <a:ext cx="1213282" cy="1213282"/>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3DA98C8C-9B4C-4847-A563-49F8E0B1771E}">
      <dsp:nvSpPr>
        <dsp:cNvPr id="0" name=""/>
        <dsp:cNvSpPr/>
      </dsp:nvSpPr>
      <dsp:spPr>
        <a:xfrm>
          <a:off x="1265854" y="3397442"/>
          <a:ext cx="7103928" cy="970625"/>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434" tIns="38100" rIns="38100" bIns="38100" numCol="1" spcCol="1270" anchor="ctr" anchorCtr="0">
          <a:noAutofit/>
        </a:bodyPr>
        <a:lstStyle/>
        <a:p>
          <a:pPr lvl="0" algn="just" defTabSz="666750">
            <a:lnSpc>
              <a:spcPct val="90000"/>
            </a:lnSpc>
            <a:spcBef>
              <a:spcPct val="0"/>
            </a:spcBef>
            <a:spcAft>
              <a:spcPct val="35000"/>
            </a:spcAft>
          </a:pPr>
          <a:r>
            <a:rPr lang="es-EC" sz="1500" kern="1200" dirty="0" smtClean="0"/>
            <a:t>Implementar el presente manual de seguridad para contribuir a evitar probables accidentes de trabajo que se presenten a bordo del Buque, además de instruir y concientizar al personal del correcto uso del equipo de protección individual asignado.</a:t>
          </a:r>
          <a:endParaRPr lang="es-EC" sz="1500" kern="1200" dirty="0"/>
        </a:p>
      </dsp:txBody>
      <dsp:txXfrm>
        <a:off x="1265854" y="3397442"/>
        <a:ext cx="7103928" cy="970625"/>
      </dsp:txXfrm>
    </dsp:sp>
    <dsp:sp modelId="{BBBD84CE-408E-4676-BA7E-CCFE2971F087}">
      <dsp:nvSpPr>
        <dsp:cNvPr id="0" name=""/>
        <dsp:cNvSpPr/>
      </dsp:nvSpPr>
      <dsp:spPr>
        <a:xfrm>
          <a:off x="659213" y="3276114"/>
          <a:ext cx="1213282" cy="1213282"/>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4F43F2C4-41E2-4557-A698-C961F9BE2400}">
      <dsp:nvSpPr>
        <dsp:cNvPr id="0" name=""/>
        <dsp:cNvSpPr/>
      </dsp:nvSpPr>
      <dsp:spPr>
        <a:xfrm>
          <a:off x="709372" y="4853633"/>
          <a:ext cx="7660410" cy="970625"/>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434" tIns="38100" rIns="38100" bIns="38100" numCol="1" spcCol="1270" anchor="ctr" anchorCtr="0">
          <a:noAutofit/>
        </a:bodyPr>
        <a:lstStyle/>
        <a:p>
          <a:pPr lvl="0" algn="just" defTabSz="666750">
            <a:lnSpc>
              <a:spcPct val="90000"/>
            </a:lnSpc>
            <a:spcBef>
              <a:spcPct val="0"/>
            </a:spcBef>
            <a:spcAft>
              <a:spcPct val="35000"/>
            </a:spcAft>
          </a:pPr>
          <a:r>
            <a:rPr lang="es-EC" sz="1500" kern="1200" smtClean="0"/>
            <a:t>Efectuar un correcto mantenimiento de su equipo de protección individual, así como, la implementación de un horario con el objeto de realizar un mantenimiento apropiado. </a:t>
          </a:r>
          <a:endParaRPr lang="es-EC" sz="1500" kern="1200" dirty="0"/>
        </a:p>
      </dsp:txBody>
      <dsp:txXfrm>
        <a:off x="709372" y="4853633"/>
        <a:ext cx="7660410" cy="970625"/>
      </dsp:txXfrm>
    </dsp:sp>
    <dsp:sp modelId="{340872A3-2136-49CE-AFAE-822E3AA3036A}">
      <dsp:nvSpPr>
        <dsp:cNvPr id="0" name=""/>
        <dsp:cNvSpPr/>
      </dsp:nvSpPr>
      <dsp:spPr>
        <a:xfrm>
          <a:off x="102731" y="4732305"/>
          <a:ext cx="1213282" cy="1213282"/>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sz="quarter"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ChangeArrowheads="1"/>
          </p:cNvSpPr>
          <p:nvPr>
            <p:ph type="ftr" sz="quarter" idx="2"/>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3"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EA9EB89-80FF-4FC2-872C-743F54209BF6}" type="slidenum">
              <a:rPr lang="en-US"/>
              <a:pPr/>
              <a:t>‹Nº›</a:t>
            </a:fld>
            <a:endParaRPr lang="en-US"/>
          </a:p>
        </p:txBody>
      </p:sp>
    </p:spTree>
    <p:extLst>
      <p:ext uri="{BB962C8B-B14F-4D97-AF65-F5344CB8AC3E}">
        <p14:creationId xmlns:p14="http://schemas.microsoft.com/office/powerpoint/2010/main" val="396182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B5D26A9-D66C-4E26-85AE-2918BBFFAE06}" type="slidenum">
              <a:rPr lang="en-US"/>
              <a:pPr/>
              <a:t>‹Nº›</a:t>
            </a:fld>
            <a:endParaRPr lang="en-US"/>
          </a:p>
        </p:txBody>
      </p:sp>
    </p:spTree>
    <p:extLst>
      <p:ext uri="{BB962C8B-B14F-4D97-AF65-F5344CB8AC3E}">
        <p14:creationId xmlns:p14="http://schemas.microsoft.com/office/powerpoint/2010/main" val="1159768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B5D26A9-D66C-4E26-85AE-2918BBFFAE06}" type="slidenum">
              <a:rPr lang="en-US" smtClean="0"/>
              <a:pPr/>
              <a:t>10</a:t>
            </a:fld>
            <a:endParaRPr lang="en-US"/>
          </a:p>
        </p:txBody>
      </p:sp>
    </p:spTree>
    <p:extLst>
      <p:ext uri="{BB962C8B-B14F-4D97-AF65-F5344CB8AC3E}">
        <p14:creationId xmlns:p14="http://schemas.microsoft.com/office/powerpoint/2010/main" val="200276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8B68A-570D-4928-A211-CD8BD8EBE528}"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ltLang="es-EC"/>
          </a:p>
        </p:txBody>
      </p:sp>
      <p:sp>
        <p:nvSpPr>
          <p:cNvPr id="5" name="Footer Placeholder 4"/>
          <p:cNvSpPr>
            <a:spLocks noGrp="1"/>
          </p:cNvSpPr>
          <p:nvPr>
            <p:ph type="ftr" sz="quarter" idx="11"/>
          </p:nvPr>
        </p:nvSpPr>
        <p:spPr/>
        <p:txBody>
          <a:bodyPr/>
          <a:lstStyle/>
          <a:p>
            <a:endParaRPr lang="es-ES" altLang="es-EC"/>
          </a:p>
        </p:txBody>
      </p:sp>
      <p:sp>
        <p:nvSpPr>
          <p:cNvPr id="6" name="Slide Number Placeholder 5"/>
          <p:cNvSpPr>
            <a:spLocks noGrp="1"/>
          </p:cNvSpPr>
          <p:nvPr>
            <p:ph type="sldNum" sz="quarter" idx="12"/>
          </p:nvPr>
        </p:nvSpPr>
        <p:spPr/>
        <p:txBody>
          <a:bodyPr/>
          <a:lstStyle/>
          <a:p>
            <a:fld id="{068C059A-221D-46D3-B020-329FDEAF536F}"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ltLang="es-EC"/>
          </a:p>
        </p:txBody>
      </p:sp>
      <p:sp>
        <p:nvSpPr>
          <p:cNvPr id="5" name="Footer Placeholder 4"/>
          <p:cNvSpPr>
            <a:spLocks noGrp="1"/>
          </p:cNvSpPr>
          <p:nvPr>
            <p:ph type="ftr" sz="quarter" idx="11"/>
          </p:nvPr>
        </p:nvSpPr>
        <p:spPr/>
        <p:txBody>
          <a:bodyPr/>
          <a:lstStyle/>
          <a:p>
            <a:endParaRPr lang="es-ES" altLang="es-EC"/>
          </a:p>
        </p:txBody>
      </p:sp>
      <p:sp>
        <p:nvSpPr>
          <p:cNvPr id="6" name="Slide Number Placeholder 5"/>
          <p:cNvSpPr>
            <a:spLocks noGrp="1"/>
          </p:cNvSpPr>
          <p:nvPr>
            <p:ph type="sldNum" sz="quarter" idx="12"/>
          </p:nvPr>
        </p:nvSpPr>
        <p:spPr/>
        <p:txBody>
          <a:bodyPr/>
          <a:lstStyle/>
          <a:p>
            <a:fld id="{6B972275-DE8A-41E3-843B-7BD74E5AAD3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ltLang="es-EC"/>
          </a:p>
        </p:txBody>
      </p:sp>
      <p:sp>
        <p:nvSpPr>
          <p:cNvPr id="5" name="Footer Placeholder 4"/>
          <p:cNvSpPr>
            <a:spLocks noGrp="1"/>
          </p:cNvSpPr>
          <p:nvPr>
            <p:ph type="ftr" sz="quarter" idx="11"/>
          </p:nvPr>
        </p:nvSpPr>
        <p:spPr/>
        <p:txBody>
          <a:bodyPr/>
          <a:lstStyle/>
          <a:p>
            <a:endParaRPr lang="es-ES" altLang="es-EC"/>
          </a:p>
        </p:txBody>
      </p:sp>
      <p:sp>
        <p:nvSpPr>
          <p:cNvPr id="6" name="Slide Number Placeholder 5"/>
          <p:cNvSpPr>
            <a:spLocks noGrp="1"/>
          </p:cNvSpPr>
          <p:nvPr>
            <p:ph type="sldNum" sz="quarter" idx="12"/>
          </p:nvPr>
        </p:nvSpPr>
        <p:spPr/>
        <p:txBody>
          <a:bodyPr/>
          <a:lstStyle/>
          <a:p>
            <a:fld id="{84881511-4BF2-412E-B21A-378D996333B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ltLang="es-EC"/>
          </a:p>
        </p:txBody>
      </p:sp>
      <p:sp>
        <p:nvSpPr>
          <p:cNvPr id="5" name="Footer Placeholder 4"/>
          <p:cNvSpPr>
            <a:spLocks noGrp="1"/>
          </p:cNvSpPr>
          <p:nvPr>
            <p:ph type="ftr" sz="quarter" idx="11"/>
          </p:nvPr>
        </p:nvSpPr>
        <p:spPr/>
        <p:txBody>
          <a:bodyPr/>
          <a:lstStyle/>
          <a:p>
            <a:endParaRPr lang="es-ES" altLang="es-EC"/>
          </a:p>
        </p:txBody>
      </p:sp>
      <p:sp>
        <p:nvSpPr>
          <p:cNvPr id="6" name="Slide Number Placeholder 5"/>
          <p:cNvSpPr>
            <a:spLocks noGrp="1"/>
          </p:cNvSpPr>
          <p:nvPr>
            <p:ph type="sldNum" sz="quarter" idx="12"/>
          </p:nvPr>
        </p:nvSpPr>
        <p:spPr/>
        <p:txBody>
          <a:bodyPr/>
          <a:lstStyle/>
          <a:p>
            <a:fld id="{397B3A83-E562-45EA-AEFB-6DCAE6FBC48A}"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ltLang="es-EC"/>
          </a:p>
        </p:txBody>
      </p:sp>
      <p:sp>
        <p:nvSpPr>
          <p:cNvPr id="6" name="Footer Placeholder 5"/>
          <p:cNvSpPr>
            <a:spLocks noGrp="1"/>
          </p:cNvSpPr>
          <p:nvPr>
            <p:ph type="ftr" sz="quarter" idx="11"/>
          </p:nvPr>
        </p:nvSpPr>
        <p:spPr/>
        <p:txBody>
          <a:bodyPr/>
          <a:lstStyle/>
          <a:p>
            <a:endParaRPr lang="es-ES" altLang="es-EC"/>
          </a:p>
        </p:txBody>
      </p:sp>
      <p:sp>
        <p:nvSpPr>
          <p:cNvPr id="7" name="Slide Number Placeholder 6"/>
          <p:cNvSpPr>
            <a:spLocks noGrp="1"/>
          </p:cNvSpPr>
          <p:nvPr>
            <p:ph type="sldNum" sz="quarter" idx="12"/>
          </p:nvPr>
        </p:nvSpPr>
        <p:spPr/>
        <p:txBody>
          <a:bodyPr/>
          <a:lstStyle/>
          <a:p>
            <a:fld id="{12919987-BAC0-4757-B615-CE197BF918D8}"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s-ES" altLang="es-EC"/>
          </a:p>
        </p:txBody>
      </p:sp>
      <p:sp>
        <p:nvSpPr>
          <p:cNvPr id="8" name="Footer Placeholder 7"/>
          <p:cNvSpPr>
            <a:spLocks noGrp="1"/>
          </p:cNvSpPr>
          <p:nvPr>
            <p:ph type="ftr" sz="quarter" idx="11"/>
          </p:nvPr>
        </p:nvSpPr>
        <p:spPr/>
        <p:txBody>
          <a:bodyPr/>
          <a:lstStyle/>
          <a:p>
            <a:endParaRPr lang="es-ES" altLang="es-EC"/>
          </a:p>
        </p:txBody>
      </p:sp>
      <p:sp>
        <p:nvSpPr>
          <p:cNvPr id="9" name="Slide Number Placeholder 8"/>
          <p:cNvSpPr>
            <a:spLocks noGrp="1"/>
          </p:cNvSpPr>
          <p:nvPr>
            <p:ph type="sldNum" sz="quarter" idx="12"/>
          </p:nvPr>
        </p:nvSpPr>
        <p:spPr/>
        <p:txBody>
          <a:bodyPr/>
          <a:lstStyle/>
          <a:p>
            <a:fld id="{9175AE1C-1E28-4483-B1C5-0B2435EDAF9C}"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S" altLang="es-EC"/>
          </a:p>
        </p:txBody>
      </p:sp>
      <p:sp>
        <p:nvSpPr>
          <p:cNvPr id="4" name="Footer Placeholder 3"/>
          <p:cNvSpPr>
            <a:spLocks noGrp="1"/>
          </p:cNvSpPr>
          <p:nvPr>
            <p:ph type="ftr" sz="quarter" idx="11"/>
          </p:nvPr>
        </p:nvSpPr>
        <p:spPr/>
        <p:txBody>
          <a:bodyPr/>
          <a:lstStyle/>
          <a:p>
            <a:endParaRPr lang="es-ES" altLang="es-EC"/>
          </a:p>
        </p:txBody>
      </p:sp>
      <p:sp>
        <p:nvSpPr>
          <p:cNvPr id="5" name="Slide Number Placeholder 4"/>
          <p:cNvSpPr>
            <a:spLocks noGrp="1"/>
          </p:cNvSpPr>
          <p:nvPr>
            <p:ph type="sldNum" sz="quarter" idx="12"/>
          </p:nvPr>
        </p:nvSpPr>
        <p:spPr/>
        <p:txBody>
          <a:bodyPr/>
          <a:lstStyle/>
          <a:p>
            <a:fld id="{A1B7C3A5-C8DF-4901-B3C7-24915D97CD88}"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s-EC"/>
          </a:p>
        </p:txBody>
      </p:sp>
      <p:sp>
        <p:nvSpPr>
          <p:cNvPr id="3" name="Footer Placeholder 2"/>
          <p:cNvSpPr>
            <a:spLocks noGrp="1"/>
          </p:cNvSpPr>
          <p:nvPr>
            <p:ph type="ftr" sz="quarter" idx="11"/>
          </p:nvPr>
        </p:nvSpPr>
        <p:spPr/>
        <p:txBody>
          <a:bodyPr/>
          <a:lstStyle/>
          <a:p>
            <a:endParaRPr lang="es-ES" altLang="es-EC"/>
          </a:p>
        </p:txBody>
      </p:sp>
      <p:sp>
        <p:nvSpPr>
          <p:cNvPr id="4" name="Slide Number Placeholder 3"/>
          <p:cNvSpPr>
            <a:spLocks noGrp="1"/>
          </p:cNvSpPr>
          <p:nvPr>
            <p:ph type="sldNum" sz="quarter" idx="12"/>
          </p:nvPr>
        </p:nvSpPr>
        <p:spPr/>
        <p:txBody>
          <a:bodyPr/>
          <a:lstStyle/>
          <a:p>
            <a:fld id="{477476FF-E89D-42FC-A3D3-2B6EAEE8450D}"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ltLang="es-EC"/>
          </a:p>
        </p:txBody>
      </p:sp>
      <p:sp>
        <p:nvSpPr>
          <p:cNvPr id="6" name="Footer Placeholder 5"/>
          <p:cNvSpPr>
            <a:spLocks noGrp="1"/>
          </p:cNvSpPr>
          <p:nvPr>
            <p:ph type="ftr" sz="quarter" idx="11"/>
          </p:nvPr>
        </p:nvSpPr>
        <p:spPr/>
        <p:txBody>
          <a:bodyPr/>
          <a:lstStyle/>
          <a:p>
            <a:endParaRPr lang="es-ES" altLang="es-EC"/>
          </a:p>
        </p:txBody>
      </p:sp>
      <p:sp>
        <p:nvSpPr>
          <p:cNvPr id="7" name="Slide Number Placeholder 6"/>
          <p:cNvSpPr>
            <a:spLocks noGrp="1"/>
          </p:cNvSpPr>
          <p:nvPr>
            <p:ph type="sldNum" sz="quarter" idx="12"/>
          </p:nvPr>
        </p:nvSpPr>
        <p:spPr/>
        <p:txBody>
          <a:bodyPr/>
          <a:lstStyle/>
          <a:p>
            <a:fld id="{7AB9E63A-34E2-409A-A456-AB74EE8C9C9C}"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endParaRPr lang="es-ES" altLang="es-EC"/>
          </a:p>
        </p:txBody>
      </p:sp>
      <p:sp>
        <p:nvSpPr>
          <p:cNvPr id="9" name="Slide Number Placeholder 8"/>
          <p:cNvSpPr>
            <a:spLocks noGrp="1"/>
          </p:cNvSpPr>
          <p:nvPr>
            <p:ph type="sldNum" sz="quarter" idx="11"/>
          </p:nvPr>
        </p:nvSpPr>
        <p:spPr/>
        <p:txBody>
          <a:bodyPr/>
          <a:lstStyle/>
          <a:p>
            <a:fld id="{C496D748-452C-4D45-B0C5-F28E57188AAE}" type="slidenum">
              <a:rPr lang="en-US" smtClean="0"/>
              <a:pPr/>
              <a:t>‹Nº›</a:t>
            </a:fld>
            <a:endParaRPr lang="en-US"/>
          </a:p>
        </p:txBody>
      </p:sp>
      <p:sp>
        <p:nvSpPr>
          <p:cNvPr id="10" name="Footer Placeholder 9"/>
          <p:cNvSpPr>
            <a:spLocks noGrp="1"/>
          </p:cNvSpPr>
          <p:nvPr>
            <p:ph type="ftr" sz="quarter" idx="12"/>
          </p:nvPr>
        </p:nvSpPr>
        <p:spPr/>
        <p:txBody>
          <a:bodyPr/>
          <a:lstStyle/>
          <a:p>
            <a:endParaRPr lang="es-ES" altLang="es-EC"/>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28000" t="30000" r="2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423B0B5-952C-4B71-A461-4B9C9A24DB25}" type="slidenum">
              <a:rPr lang="en-US" smtClean="0"/>
              <a:pPr/>
              <a:t>‹Nº›</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lt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s-ES" altLang="es-EC"/>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533400" y="1340768"/>
            <a:ext cx="7924800" cy="576064"/>
          </a:xfrm>
        </p:spPr>
        <p:txBody>
          <a:bodyPr>
            <a:normAutofit/>
          </a:bodyPr>
          <a:lstStyle/>
          <a:p>
            <a:pPr algn="ctr"/>
            <a:r>
              <a:rPr lang="es-ES_tradnl" sz="2800" dirty="0" smtClean="0"/>
              <a:t>DEPARTAMENTO DE SEGURIDAD Y DEFENSA</a:t>
            </a:r>
            <a:endParaRPr lang="es-ES_tradnl" sz="2800" dirty="0"/>
          </a:p>
        </p:txBody>
      </p:sp>
      <p:sp>
        <p:nvSpPr>
          <p:cNvPr id="6" name="Rectangle 6"/>
          <p:cNvSpPr>
            <a:spLocks noGrp="1" noChangeArrowheads="1"/>
          </p:cNvSpPr>
          <p:nvPr>
            <p:ph type="sldNum" sz="quarter" idx="12"/>
          </p:nvPr>
        </p:nvSpPr>
        <p:spPr/>
        <p:txBody>
          <a:bodyPr/>
          <a:lstStyle/>
          <a:p>
            <a:fld id="{F6810E95-680E-4CE8-826A-29603E373B81}" type="slidenum">
              <a:rPr lang="en-US"/>
              <a:pPr/>
              <a:t>1</a:t>
            </a:fld>
            <a:endParaRPr lang="en-US" dirty="0"/>
          </a:p>
        </p:txBody>
      </p:sp>
      <p:sp>
        <p:nvSpPr>
          <p:cNvPr id="5122" name="Rectangle 1026"/>
          <p:cNvSpPr>
            <a:spLocks noChangeArrowheads="1"/>
          </p:cNvSpPr>
          <p:nvPr/>
        </p:nvSpPr>
        <p:spPr bwMode="auto">
          <a:xfrm>
            <a:off x="1331640" y="4725144"/>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s-ES_tradnl" sz="3200" dirty="0">
                <a:solidFill>
                  <a:schemeClr val="tx1">
                    <a:lumMod val="85000"/>
                    <a:lumOff val="15000"/>
                  </a:schemeClr>
                </a:solidFill>
              </a:rPr>
              <a:t>Autor: </a:t>
            </a:r>
            <a:r>
              <a:rPr lang="es-ES_tradnl" sz="3200" dirty="0" smtClean="0">
                <a:solidFill>
                  <a:schemeClr val="tx1">
                    <a:lumMod val="85000"/>
                    <a:lumOff val="15000"/>
                  </a:schemeClr>
                </a:solidFill>
              </a:rPr>
              <a:t>GM 4/A Byron Jara Bautista</a:t>
            </a:r>
            <a:endParaRPr lang="es-ES_tradnl" sz="3200" dirty="0">
              <a:solidFill>
                <a:schemeClr val="tx1">
                  <a:lumMod val="85000"/>
                  <a:lumOff val="15000"/>
                </a:schemeClr>
              </a:solidFill>
            </a:endParaRPr>
          </a:p>
        </p:txBody>
      </p:sp>
      <p:sp>
        <p:nvSpPr>
          <p:cNvPr id="2" name="1 Rectángulo"/>
          <p:cNvSpPr/>
          <p:nvPr/>
        </p:nvSpPr>
        <p:spPr>
          <a:xfrm>
            <a:off x="1331640" y="3164775"/>
            <a:ext cx="6456856" cy="1200329"/>
          </a:xfrm>
          <a:prstGeom prst="rect">
            <a:avLst/>
          </a:prstGeom>
        </p:spPr>
        <p:txBody>
          <a:bodyPr wrap="square">
            <a:spAutoFit/>
          </a:bodyPr>
          <a:lstStyle/>
          <a:p>
            <a:pPr algn="ctr" eaLnBrk="1" hangingPunct="1">
              <a:spcBef>
                <a:spcPct val="20000"/>
              </a:spcBef>
            </a:pPr>
            <a:r>
              <a:rPr lang="en-US" dirty="0">
                <a:solidFill>
                  <a:schemeClr val="tx1">
                    <a:lumMod val="65000"/>
                    <a:lumOff val="35000"/>
                  </a:schemeClr>
                </a:solidFill>
              </a:rPr>
              <a:t>“MANIOBRAS SOBRE CUBIERTA A BORDO DEL BUQUE ESCUELA “GUAYAS” EN EL CRUCERO INTERNACIONAL 2012 EN LA RUTA LISBOA – LA GUAIRA; PROPUESTA DE UN MANUAL DE SEGURIDAD</a:t>
            </a:r>
          </a:p>
        </p:txBody>
      </p:sp>
      <p:sp>
        <p:nvSpPr>
          <p:cNvPr id="3" name="2 CuadroTexto"/>
          <p:cNvSpPr txBox="1"/>
          <p:nvPr/>
        </p:nvSpPr>
        <p:spPr>
          <a:xfrm>
            <a:off x="683568" y="2031231"/>
            <a:ext cx="7481193" cy="461665"/>
          </a:xfrm>
          <a:prstGeom prst="rect">
            <a:avLst/>
          </a:prstGeom>
          <a:noFill/>
        </p:spPr>
        <p:txBody>
          <a:bodyPr wrap="square" rtlCol="0">
            <a:spAutoFit/>
          </a:bodyPr>
          <a:lstStyle/>
          <a:p>
            <a:pPr algn="ctr"/>
            <a:r>
              <a:rPr lang="es-EC" sz="2400" dirty="0" smtClean="0"/>
              <a:t>CARRERA LICENCIATURA EN CIENCIAS NAVALES</a:t>
            </a:r>
            <a:endParaRPr lang="es-EC" sz="2400" dirty="0"/>
          </a:p>
        </p:txBody>
      </p:sp>
      <p:sp>
        <p:nvSpPr>
          <p:cNvPr id="4" name="3 CuadroTexto"/>
          <p:cNvSpPr txBox="1"/>
          <p:nvPr/>
        </p:nvSpPr>
        <p:spPr>
          <a:xfrm>
            <a:off x="3121818" y="5661248"/>
            <a:ext cx="2876500" cy="707886"/>
          </a:xfrm>
          <a:prstGeom prst="rect">
            <a:avLst/>
          </a:prstGeom>
          <a:noFill/>
        </p:spPr>
        <p:txBody>
          <a:bodyPr wrap="square" rtlCol="0">
            <a:spAutoFit/>
          </a:bodyPr>
          <a:lstStyle/>
          <a:p>
            <a:pPr algn="ctr"/>
            <a:r>
              <a:rPr lang="es-EC" sz="2000" dirty="0" smtClean="0"/>
              <a:t>SALINAS - ECUADOR</a:t>
            </a:r>
          </a:p>
          <a:p>
            <a:pPr algn="ctr"/>
            <a:r>
              <a:rPr lang="es-EC" sz="2000" dirty="0" smtClean="0"/>
              <a:t>2013</a:t>
            </a:r>
            <a:endParaRPr lang="es-EC" sz="2000" dirty="0"/>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110"/>
            <a:ext cx="5168265" cy="1263650"/>
          </a:xfrm>
          <a:prstGeom prst="rect">
            <a:avLst/>
          </a:prstGeom>
          <a:noFill/>
          <a:ln>
            <a:noFill/>
          </a:ln>
        </p:spPr>
      </p:pic>
      <p:sp>
        <p:nvSpPr>
          <p:cNvPr id="5" name="4 CuadroTexto"/>
          <p:cNvSpPr txBox="1"/>
          <p:nvPr/>
        </p:nvSpPr>
        <p:spPr>
          <a:xfrm>
            <a:off x="3963785" y="2627620"/>
            <a:ext cx="920758" cy="369332"/>
          </a:xfrm>
          <a:prstGeom prst="rect">
            <a:avLst/>
          </a:prstGeom>
          <a:noFill/>
        </p:spPr>
        <p:txBody>
          <a:bodyPr wrap="square" rtlCol="0">
            <a:spAutoFit/>
          </a:bodyPr>
          <a:lstStyle/>
          <a:p>
            <a:pPr algn="ctr"/>
            <a:r>
              <a:rPr lang="es-EC" b="1" dirty="0" smtClean="0"/>
              <a:t>TEMA</a:t>
            </a:r>
            <a:endParaRPr lang="es-EC" b="1"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10</a:t>
            </a:fld>
            <a:endParaRPr lang="en-US"/>
          </a:p>
        </p:txBody>
      </p:sp>
      <p:grpSp>
        <p:nvGrpSpPr>
          <p:cNvPr id="21" name="20 Grupo"/>
          <p:cNvGrpSpPr/>
          <p:nvPr/>
        </p:nvGrpSpPr>
        <p:grpSpPr>
          <a:xfrm>
            <a:off x="2159732" y="2060848"/>
            <a:ext cx="4785520" cy="3528392"/>
            <a:chOff x="2159732" y="2060848"/>
            <a:chExt cx="4785520" cy="3528392"/>
          </a:xfrm>
        </p:grpSpPr>
        <p:sp>
          <p:nvSpPr>
            <p:cNvPr id="10" name="9 Elipse"/>
            <p:cNvSpPr/>
            <p:nvPr/>
          </p:nvSpPr>
          <p:spPr bwMode="auto">
            <a:xfrm>
              <a:off x="3059832" y="2276872"/>
              <a:ext cx="3096344" cy="309634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rPr>
                <a:t>EL TRABAJO EN ALTURA</a:t>
              </a:r>
            </a:p>
          </p:txBody>
        </p:sp>
        <p:sp>
          <p:nvSpPr>
            <p:cNvPr id="6" name="5 Rectángulo redondeado"/>
            <p:cNvSpPr/>
            <p:nvPr/>
          </p:nvSpPr>
          <p:spPr bwMode="auto">
            <a:xfrm>
              <a:off x="2159732" y="2060848"/>
              <a:ext cx="1800200" cy="1296144"/>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Arial" charset="0"/>
                </a:rPr>
                <a:t>Altura mayor</a:t>
              </a:r>
              <a:r>
                <a:rPr kumimoji="0" lang="es-EC" sz="2400" b="0" i="0" u="none" strike="noStrike" cap="none" normalizeH="0" dirty="0" smtClean="0">
                  <a:ln>
                    <a:noFill/>
                  </a:ln>
                  <a:solidFill>
                    <a:schemeClr val="tx1"/>
                  </a:solidFill>
                  <a:effectLst/>
                  <a:latin typeface="Arial"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s-EC" sz="2400" b="0" i="0" u="none" strike="noStrike" cap="none" normalizeH="0" dirty="0" smtClean="0">
                  <a:ln>
                    <a:noFill/>
                  </a:ln>
                  <a:solidFill>
                    <a:schemeClr val="tx1"/>
                  </a:solidFill>
                  <a:effectLst/>
                  <a:latin typeface="Arial" charset="0"/>
                </a:rPr>
                <a:t>a 1.8 </a:t>
              </a:r>
              <a:r>
                <a:rPr kumimoji="0" lang="es-EC" sz="2400" b="0" i="0" u="none" strike="noStrike" cap="none" normalizeH="0" dirty="0" err="1" smtClean="0">
                  <a:ln>
                    <a:noFill/>
                  </a:ln>
                  <a:solidFill>
                    <a:schemeClr val="tx1"/>
                  </a:solidFill>
                  <a:effectLst/>
                  <a:latin typeface="Arial" charset="0"/>
                </a:rPr>
                <a:t>mts</a:t>
              </a:r>
              <a:endParaRPr kumimoji="0" lang="es-EC" sz="2400" b="0" i="0" u="none" strike="noStrike" cap="none" normalizeH="0" baseline="0" dirty="0" smtClean="0">
                <a:ln>
                  <a:noFill/>
                </a:ln>
                <a:solidFill>
                  <a:schemeClr val="tx1"/>
                </a:solidFill>
                <a:effectLst/>
                <a:latin typeface="Arial" charset="0"/>
              </a:endParaRPr>
            </a:p>
          </p:txBody>
        </p:sp>
        <p:sp>
          <p:nvSpPr>
            <p:cNvPr id="7" name="6 Rectángulo redondeado"/>
            <p:cNvSpPr/>
            <p:nvPr/>
          </p:nvSpPr>
          <p:spPr bwMode="auto">
            <a:xfrm>
              <a:off x="5145052" y="4293096"/>
              <a:ext cx="1800200" cy="1296144"/>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C" sz="3200" b="0" i="0" u="none" strike="noStrike" cap="none" normalizeH="0" baseline="0" dirty="0" smtClean="0">
                  <a:ln>
                    <a:noFill/>
                  </a:ln>
                  <a:solidFill>
                    <a:schemeClr val="tx1"/>
                  </a:solidFill>
                  <a:effectLst/>
                  <a:latin typeface="Arial" charset="0"/>
                </a:rPr>
                <a:t>Riesgos</a:t>
              </a:r>
            </a:p>
          </p:txBody>
        </p:sp>
        <mc:AlternateContent xmlns:mc="http://schemas.openxmlformats.org/markup-compatibility/2006" xmlns:a14="http://schemas.microsoft.com/office/drawing/2010/main">
          <mc:Choice Requires="a14">
            <p:sp>
              <p:nvSpPr>
                <p:cNvPr id="8" name="7 Rectángulo redondeado"/>
                <p:cNvSpPr/>
                <p:nvPr/>
              </p:nvSpPr>
              <p:spPr bwMode="auto">
                <a:xfrm>
                  <a:off x="5145052" y="2060848"/>
                  <a:ext cx="1800200" cy="1296144"/>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C" sz="1800" b="0" i="0" u="none" strike="noStrike" cap="none" normalizeH="0" baseline="0" dirty="0" smtClean="0">
                      <a:ln>
                        <a:noFill/>
                      </a:ln>
                      <a:solidFill>
                        <a:schemeClr val="tx1"/>
                      </a:solidFill>
                      <a:effectLst/>
                      <a:latin typeface="Arial" charset="0"/>
                    </a:rPr>
                    <a:t>Caída libre:</a:t>
                  </a:r>
                </a:p>
                <a:p>
                  <a:pPr marL="0" marR="0" indent="0" algn="ctr"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charset="0"/>
                  </a:endParaRPr>
                </a:p>
                <a:p>
                  <a:pPr algn="ct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𝐸</m:t>
                            </m:r>
                          </m:e>
                          <m:sub>
                            <m:r>
                              <a:rPr lang="es-EC" sz="1600" i="1">
                                <a:latin typeface="Cambria Math"/>
                              </a:rPr>
                              <m:t>𝑖</m:t>
                            </m:r>
                          </m:sub>
                        </m:sSub>
                        <m:r>
                          <a:rPr lang="es-EC" sz="1600" i="1">
                            <a:latin typeface="Cambria Math"/>
                          </a:rPr>
                          <m:t>=</m:t>
                        </m:r>
                        <m:r>
                          <a:rPr lang="es-EC" sz="1600" i="1">
                            <a:latin typeface="Cambria Math"/>
                          </a:rPr>
                          <m:t>𝑚</m:t>
                        </m:r>
                        <m:r>
                          <a:rPr lang="es-EC" sz="1600" i="1">
                            <a:latin typeface="Cambria Math"/>
                          </a:rPr>
                          <m:t> ×</m:t>
                        </m:r>
                        <m:r>
                          <a:rPr lang="es-EC" sz="1600" i="1">
                            <a:latin typeface="Cambria Math"/>
                          </a:rPr>
                          <m:t>𝑔</m:t>
                        </m:r>
                        <m:r>
                          <a:rPr lang="es-EC" sz="1600" i="1">
                            <a:latin typeface="Cambria Math"/>
                          </a:rPr>
                          <m:t> ×</m:t>
                        </m:r>
                        <m:r>
                          <a:rPr lang="es-EC" sz="1600" i="1">
                            <a:latin typeface="Cambria Math"/>
                          </a:rPr>
                          <m:t>h</m:t>
                        </m:r>
                      </m:oMath>
                    </m:oMathPara>
                  </a14:m>
                  <a:endParaRPr kumimoji="0" lang="es-EC" sz="1800" b="0" i="0" u="none" strike="noStrike" cap="none" normalizeH="0" baseline="0" dirty="0" smtClean="0">
                    <a:ln>
                      <a:noFill/>
                    </a:ln>
                    <a:solidFill>
                      <a:schemeClr val="tx1"/>
                    </a:solidFill>
                    <a:effectLst/>
                    <a:latin typeface="Arial" charset="0"/>
                  </a:endParaRPr>
                </a:p>
              </p:txBody>
            </p:sp>
          </mc:Choice>
          <mc:Fallback xmlns="">
            <p:sp>
              <p:nvSpPr>
                <p:cNvPr id="8" name="7 Rectángulo redondeado"/>
                <p:cNvSpPr>
                  <a:spLocks noRot="1" noChangeAspect="1" noMove="1" noResize="1" noEditPoints="1" noAdjustHandles="1" noChangeArrowheads="1" noChangeShapeType="1" noTextEdit="1"/>
                </p:cNvSpPr>
                <p:nvPr/>
              </p:nvSpPr>
              <p:spPr bwMode="auto">
                <a:xfrm>
                  <a:off x="5145052" y="2060848"/>
                  <a:ext cx="1800200" cy="1296144"/>
                </a:xfrm>
                <a:prstGeom prst="roundRect">
                  <a:avLst/>
                </a:prstGeom>
                <a:blipFill rotWithShape="1">
                  <a:blip r:embed="rId4"/>
                  <a:stretch>
                    <a:fillRect/>
                  </a:stretch>
                </a:blipFill>
                <a:ln w="9525" cap="flat" cmpd="sng" algn="ctr">
                  <a:solidFill>
                    <a:schemeClr val="tx1"/>
                  </a:solidFill>
                  <a:prstDash val="solid"/>
                  <a:round/>
                  <a:headEnd type="none" w="med" len="med"/>
                  <a:tailEnd type="none" w="med" len="med"/>
                </a:ln>
                <a:effectLst/>
                <a:extLst/>
              </p:spPr>
              <p:txBody>
                <a:bodyPr/>
                <a:lstStyle/>
                <a:p>
                  <a:r>
                    <a:rPr lang="es-EC">
                      <a:noFill/>
                    </a:rPr>
                    <a:t> </a:t>
                  </a:r>
                </a:p>
              </p:txBody>
            </p:sp>
          </mc:Fallback>
        </mc:AlternateContent>
        <p:sp>
          <p:nvSpPr>
            <p:cNvPr id="9" name="8 Rectángulo redondeado"/>
            <p:cNvSpPr/>
            <p:nvPr/>
          </p:nvSpPr>
          <p:spPr bwMode="auto">
            <a:xfrm>
              <a:off x="2159732" y="4293096"/>
              <a:ext cx="1800200" cy="1296144"/>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EC" sz="3200" b="0" i="0" u="none" strike="noStrike" cap="none" normalizeH="0" baseline="0" dirty="0" smtClean="0">
                  <a:ln>
                    <a:noFill/>
                  </a:ln>
                  <a:solidFill>
                    <a:schemeClr val="tx1"/>
                  </a:solidFill>
                  <a:effectLst/>
                  <a:latin typeface="Arial" charset="0"/>
                </a:rPr>
                <a:t>Causas</a:t>
              </a:r>
            </a:p>
          </p:txBody>
        </p:sp>
      </p:grpSp>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700808"/>
            <a:ext cx="1818005" cy="2115820"/>
          </a:xfrm>
          <a:prstGeom prst="rect">
            <a:avLst/>
          </a:prstGeom>
          <a:noFill/>
          <a:ln w="28575">
            <a:solidFill>
              <a:schemeClr val="accent1"/>
            </a:solidFill>
          </a:ln>
        </p:spPr>
      </p:pic>
      <p:sp>
        <p:nvSpPr>
          <p:cNvPr id="17"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sz="40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FUNDAMENTOS DEL TRABAJO EN ALTURA</a:t>
            </a:r>
            <a:endParaRPr lang="es-ES_tradnl" sz="40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5" name="4 Grupo"/>
          <p:cNvGrpSpPr/>
          <p:nvPr/>
        </p:nvGrpSpPr>
        <p:grpSpPr>
          <a:xfrm>
            <a:off x="144612" y="3388400"/>
            <a:ext cx="2151672" cy="3042792"/>
            <a:chOff x="144612" y="3388400"/>
            <a:chExt cx="2151672" cy="3042792"/>
          </a:xfrm>
        </p:grpSpPr>
        <p:sp>
          <p:nvSpPr>
            <p:cNvPr id="12" name="11 Triángulo isósceles"/>
            <p:cNvSpPr/>
            <p:nvPr/>
          </p:nvSpPr>
          <p:spPr bwMode="auto">
            <a:xfrm rot="620747">
              <a:off x="427194" y="3388400"/>
              <a:ext cx="1869090" cy="1323686"/>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charset="0"/>
              </a:endParaRPr>
            </a:p>
          </p:txBody>
        </p:sp>
        <p:sp>
          <p:nvSpPr>
            <p:cNvPr id="19" name="18 Triángulo isósceles"/>
            <p:cNvSpPr/>
            <p:nvPr/>
          </p:nvSpPr>
          <p:spPr bwMode="auto">
            <a:xfrm rot="11460000">
              <a:off x="144612" y="5107506"/>
              <a:ext cx="1869090" cy="1323686"/>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charset="0"/>
              </a:endParaRPr>
            </a:p>
          </p:txBody>
        </p:sp>
        <p:sp>
          <p:nvSpPr>
            <p:cNvPr id="15" name="14 CuadroTexto"/>
            <p:cNvSpPr txBox="1"/>
            <p:nvPr/>
          </p:nvSpPr>
          <p:spPr>
            <a:xfrm rot="597774">
              <a:off x="515306" y="5138728"/>
              <a:ext cx="1229139" cy="954107"/>
            </a:xfrm>
            <a:prstGeom prst="rect">
              <a:avLst/>
            </a:prstGeom>
            <a:noFill/>
          </p:spPr>
          <p:txBody>
            <a:bodyPr wrap="square" rtlCol="0">
              <a:spAutoFit/>
            </a:bodyPr>
            <a:lstStyle/>
            <a:p>
              <a:pPr algn="ctr"/>
              <a:r>
                <a:rPr lang="es-EC" sz="1400" dirty="0"/>
                <a:t>Condiciones laborales inseguras</a:t>
              </a:r>
            </a:p>
            <a:p>
              <a:pPr algn="ctr"/>
              <a:endParaRPr lang="es-EC" sz="1400" dirty="0"/>
            </a:p>
          </p:txBody>
        </p:sp>
        <p:sp>
          <p:nvSpPr>
            <p:cNvPr id="20" name="19 CuadroTexto"/>
            <p:cNvSpPr txBox="1"/>
            <p:nvPr/>
          </p:nvSpPr>
          <p:spPr>
            <a:xfrm rot="626684">
              <a:off x="750645" y="3890532"/>
              <a:ext cx="1152128" cy="954107"/>
            </a:xfrm>
            <a:prstGeom prst="rect">
              <a:avLst/>
            </a:prstGeom>
            <a:noFill/>
          </p:spPr>
          <p:txBody>
            <a:bodyPr wrap="square" rtlCol="0">
              <a:spAutoFit/>
            </a:bodyPr>
            <a:lstStyle/>
            <a:p>
              <a:pPr algn="ctr"/>
              <a:r>
                <a:rPr lang="es-EC" sz="1400" dirty="0"/>
                <a:t>Actos personales incorrectos</a:t>
              </a:r>
            </a:p>
            <a:p>
              <a:pPr algn="ctr"/>
              <a:endParaRPr lang="es-EC" sz="1400" dirty="0"/>
            </a:p>
          </p:txBody>
        </p:sp>
      </p:grpSp>
      <p:sp>
        <p:nvSpPr>
          <p:cNvPr id="2" name="1 Rectángulo redondeado"/>
          <p:cNvSpPr/>
          <p:nvPr/>
        </p:nvSpPr>
        <p:spPr>
          <a:xfrm>
            <a:off x="2339752" y="2852936"/>
            <a:ext cx="4536504" cy="2016224"/>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FUNDAMENTOS DEL TRABAJO EN ALTURA</a:t>
            </a:r>
            <a:endParaRPr lang="es-EC"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8977982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68876767-EB3C-4218-B36A-58844ACFB3BA}" type="slidenum">
              <a:rPr lang="en-US"/>
              <a:pPr/>
              <a:t>11</a:t>
            </a:fld>
            <a:endParaRPr lang="en-US"/>
          </a:p>
        </p:txBody>
      </p:sp>
      <p:sp>
        <p:nvSpPr>
          <p:cNvPr id="9229" name="Text Box 13"/>
          <p:cNvSpPr txBox="1">
            <a:spLocks noChangeArrowheads="1"/>
          </p:cNvSpPr>
          <p:nvPr/>
        </p:nvSpPr>
        <p:spPr bwMode="auto">
          <a:xfrm>
            <a:off x="2716213" y="5573713"/>
            <a:ext cx="1316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_tradnl"/>
          </a:p>
        </p:txBody>
      </p:sp>
      <p:sp>
        <p:nvSpPr>
          <p:cNvPr id="14"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sz="44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EQUIPOS DE PROTECCIÓN INDIVIDUAL</a:t>
            </a:r>
            <a:endParaRPr lang="es-ES_tradnl" sz="44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Heptágono"/>
          <p:cNvSpPr/>
          <p:nvPr/>
        </p:nvSpPr>
        <p:spPr>
          <a:xfrm>
            <a:off x="1981659" y="1799130"/>
            <a:ext cx="5184576" cy="3960440"/>
          </a:xfrm>
          <a:prstGeom prst="heptag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EQUIPO DE PROTECCIÓN INDIVIDUAL</a:t>
            </a: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Elipse"/>
          <p:cNvSpPr/>
          <p:nvPr/>
        </p:nvSpPr>
        <p:spPr>
          <a:xfrm>
            <a:off x="1691680" y="1799130"/>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CHALECO SALVAVIDAS</a:t>
            </a:r>
            <a:endParaRPr lang="es-EC" sz="1600" dirty="0"/>
          </a:p>
        </p:txBody>
      </p:sp>
      <p:sp>
        <p:nvSpPr>
          <p:cNvPr id="19" name="18 Elipse"/>
          <p:cNvSpPr/>
          <p:nvPr/>
        </p:nvSpPr>
        <p:spPr>
          <a:xfrm>
            <a:off x="3730724" y="980728"/>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ARNÉS</a:t>
            </a:r>
            <a:endParaRPr lang="es-EC" dirty="0"/>
          </a:p>
        </p:txBody>
      </p:sp>
      <p:sp>
        <p:nvSpPr>
          <p:cNvPr id="20" name="19 Elipse"/>
          <p:cNvSpPr/>
          <p:nvPr/>
        </p:nvSpPr>
        <p:spPr>
          <a:xfrm>
            <a:off x="4771108" y="5072993"/>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CASCO</a:t>
            </a:r>
            <a:endParaRPr lang="es-EC" dirty="0"/>
          </a:p>
        </p:txBody>
      </p:sp>
      <p:sp>
        <p:nvSpPr>
          <p:cNvPr id="21" name="20 Elipse"/>
          <p:cNvSpPr/>
          <p:nvPr/>
        </p:nvSpPr>
        <p:spPr>
          <a:xfrm>
            <a:off x="2532954" y="5072993"/>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GAFAS</a:t>
            </a:r>
            <a:endParaRPr lang="es-EC" dirty="0"/>
          </a:p>
        </p:txBody>
      </p:sp>
      <p:sp>
        <p:nvSpPr>
          <p:cNvPr id="22" name="21 Elipse"/>
          <p:cNvSpPr/>
          <p:nvPr/>
        </p:nvSpPr>
        <p:spPr>
          <a:xfrm>
            <a:off x="5961962" y="1799130"/>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ZAPATOS</a:t>
            </a:r>
            <a:endParaRPr lang="es-EC" dirty="0"/>
          </a:p>
        </p:txBody>
      </p:sp>
      <p:sp>
        <p:nvSpPr>
          <p:cNvPr id="23" name="22 Elipse"/>
          <p:cNvSpPr/>
          <p:nvPr/>
        </p:nvSpPr>
        <p:spPr>
          <a:xfrm>
            <a:off x="6318063" y="3673026"/>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GUANTES</a:t>
            </a:r>
            <a:endParaRPr lang="es-EC" dirty="0"/>
          </a:p>
        </p:txBody>
      </p:sp>
      <p:sp>
        <p:nvSpPr>
          <p:cNvPr id="24" name="23 Elipse"/>
          <p:cNvSpPr/>
          <p:nvPr/>
        </p:nvSpPr>
        <p:spPr>
          <a:xfrm>
            <a:off x="1033662" y="3673026"/>
            <a:ext cx="1682551" cy="136815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TAPA OÍDOS</a:t>
            </a:r>
            <a:endParaRPr lang="es-EC" dirty="0"/>
          </a:p>
        </p:txBody>
      </p:sp>
      <p:pic>
        <p:nvPicPr>
          <p:cNvPr id="15" name="14 Imagen"/>
          <p:cNvPicPr/>
          <p:nvPr/>
        </p:nvPicPr>
        <p:blipFill>
          <a:blip r:embed="rId3">
            <a:extLst>
              <a:ext uri="{28A0092B-C50C-407E-A947-70E740481C1C}">
                <a14:useLocalDpi xmlns:a14="http://schemas.microsoft.com/office/drawing/2010/main" val="0"/>
              </a:ext>
            </a:extLst>
          </a:blip>
          <a:srcRect/>
          <a:stretch>
            <a:fillRect/>
          </a:stretch>
        </p:blipFill>
        <p:spPr bwMode="auto">
          <a:xfrm>
            <a:off x="564130" y="590625"/>
            <a:ext cx="3697203" cy="3983211"/>
          </a:xfrm>
          <a:prstGeom prst="rect">
            <a:avLst/>
          </a:prstGeom>
          <a:noFill/>
          <a:ln w="28575">
            <a:solidFill>
              <a:srgbClr val="0070C0"/>
            </a:solidFill>
          </a:ln>
        </p:spPr>
      </p:pic>
      <p:graphicFrame>
        <p:nvGraphicFramePr>
          <p:cNvPr id="2" name="1 Tabla"/>
          <p:cNvGraphicFramePr>
            <a:graphicFrameLocks noGrp="1"/>
          </p:cNvGraphicFramePr>
          <p:nvPr>
            <p:extLst>
              <p:ext uri="{D42A27DB-BD31-4B8C-83A1-F6EECF244321}">
                <p14:modId xmlns:p14="http://schemas.microsoft.com/office/powerpoint/2010/main" val="1349843062"/>
              </p:ext>
            </p:extLst>
          </p:nvPr>
        </p:nvGraphicFramePr>
        <p:xfrm>
          <a:off x="4336174" y="548680"/>
          <a:ext cx="4234969" cy="4025157"/>
        </p:xfrm>
        <a:graphic>
          <a:graphicData uri="http://schemas.openxmlformats.org/drawingml/2006/table">
            <a:tbl>
              <a:tblPr firstRow="1" firstCol="1" bandRow="1">
                <a:tableStyleId>{5C22544A-7EE6-4342-B048-85BDC9FD1C3A}</a:tableStyleId>
              </a:tblPr>
              <a:tblGrid>
                <a:gridCol w="2155555"/>
                <a:gridCol w="2079414"/>
              </a:tblGrid>
              <a:tr h="426889">
                <a:tc>
                  <a:txBody>
                    <a:bodyPr/>
                    <a:lstStyle/>
                    <a:p>
                      <a:pPr algn="ctr">
                        <a:spcBef>
                          <a:spcPts val="600"/>
                        </a:spcBef>
                        <a:spcAft>
                          <a:spcPts val="600"/>
                        </a:spcAft>
                      </a:pPr>
                      <a:r>
                        <a:rPr lang="es-EC" sz="1200" kern="150" cap="all" dirty="0">
                          <a:effectLst/>
                        </a:rPr>
                        <a:t>Distancia de máxima de caída libre</a:t>
                      </a:r>
                      <a:endParaRPr lang="es-EC" sz="1200" b="1" kern="150" cap="all" dirty="0">
                        <a:solidFill>
                          <a:srgbClr val="000000"/>
                        </a:solidFill>
                        <a:effectLst/>
                        <a:latin typeface="Arial"/>
                        <a:ea typeface="Arial Unicode MS"/>
                        <a:cs typeface="Tahoma"/>
                      </a:endParaRPr>
                    </a:p>
                  </a:txBody>
                  <a:tcPr marL="68580" marR="68580" marT="0" marB="0"/>
                </a:tc>
                <a:tc>
                  <a:txBody>
                    <a:bodyPr/>
                    <a:lstStyle/>
                    <a:p>
                      <a:pPr algn="just">
                        <a:spcBef>
                          <a:spcPts val="600"/>
                        </a:spcBef>
                        <a:spcAft>
                          <a:spcPts val="600"/>
                        </a:spcAft>
                      </a:pPr>
                      <a:r>
                        <a:rPr lang="es-EC" sz="1200" kern="150">
                          <a:effectLst/>
                        </a:rPr>
                        <a:t>No mayor a 1.8 m</a:t>
                      </a:r>
                      <a:endParaRPr lang="es-EC" sz="1200" kern="150">
                        <a:solidFill>
                          <a:srgbClr val="000000"/>
                        </a:solidFill>
                        <a:effectLst/>
                        <a:latin typeface="Arial"/>
                        <a:ea typeface="Arial Unicode MS"/>
                        <a:cs typeface="Tahoma"/>
                      </a:endParaRPr>
                    </a:p>
                  </a:txBody>
                  <a:tcPr marL="68580" marR="68580" marT="0" marB="0"/>
                </a:tc>
              </a:tr>
              <a:tr h="425954">
                <a:tc>
                  <a:txBody>
                    <a:bodyPr/>
                    <a:lstStyle/>
                    <a:p>
                      <a:pPr algn="ctr">
                        <a:spcBef>
                          <a:spcPts val="600"/>
                        </a:spcBef>
                        <a:spcAft>
                          <a:spcPts val="600"/>
                        </a:spcAft>
                      </a:pPr>
                      <a:r>
                        <a:rPr lang="es-EC" sz="1200" kern="150" cap="all" dirty="0">
                          <a:effectLst/>
                        </a:rPr>
                        <a:t>Fuerza de detención máxima </a:t>
                      </a:r>
                      <a:endParaRPr lang="es-EC" sz="1200" b="1" kern="150" cap="all" dirty="0">
                        <a:solidFill>
                          <a:srgbClr val="000000"/>
                        </a:solidFill>
                        <a:effectLst/>
                        <a:latin typeface="Arial"/>
                        <a:ea typeface="Arial Unicode MS"/>
                        <a:cs typeface="Tahoma"/>
                      </a:endParaRPr>
                    </a:p>
                  </a:txBody>
                  <a:tcPr marL="68580" marR="68580" marT="0" marB="0"/>
                </a:tc>
                <a:tc>
                  <a:txBody>
                    <a:bodyPr/>
                    <a:lstStyle/>
                    <a:p>
                      <a:pPr algn="just">
                        <a:spcBef>
                          <a:spcPts val="600"/>
                        </a:spcBef>
                        <a:spcAft>
                          <a:spcPts val="600"/>
                        </a:spcAft>
                      </a:pPr>
                      <a:r>
                        <a:rPr lang="es-EC" sz="1200" kern="150">
                          <a:effectLst/>
                        </a:rPr>
                        <a:t>13 kn (1800 lb)</a:t>
                      </a:r>
                      <a:endParaRPr lang="es-EC" sz="1200" kern="150">
                        <a:solidFill>
                          <a:srgbClr val="000000"/>
                        </a:solidFill>
                        <a:effectLst/>
                        <a:latin typeface="Arial"/>
                        <a:ea typeface="Arial Unicode MS"/>
                        <a:cs typeface="Tahoma"/>
                      </a:endParaRPr>
                    </a:p>
                  </a:txBody>
                  <a:tcPr marL="68580" marR="68580" marT="0" marB="0"/>
                </a:tc>
              </a:tr>
              <a:tr h="521159">
                <a:tc>
                  <a:txBody>
                    <a:bodyPr/>
                    <a:lstStyle/>
                    <a:p>
                      <a:pPr algn="ctr">
                        <a:spcBef>
                          <a:spcPts val="600"/>
                        </a:spcBef>
                        <a:spcAft>
                          <a:spcPts val="600"/>
                        </a:spcAft>
                      </a:pPr>
                      <a:r>
                        <a:rPr lang="es-EC" sz="1200" kern="150" cap="all">
                          <a:effectLst/>
                        </a:rPr>
                        <a:t>Capacidad máxima</a:t>
                      </a:r>
                      <a:endParaRPr lang="es-EC" sz="1200" b="1" kern="150" cap="all">
                        <a:solidFill>
                          <a:srgbClr val="000000"/>
                        </a:solidFill>
                        <a:effectLst/>
                        <a:latin typeface="Arial"/>
                        <a:ea typeface="Arial Unicode MS"/>
                        <a:cs typeface="Tahoma"/>
                      </a:endParaRPr>
                    </a:p>
                  </a:txBody>
                  <a:tcPr marL="68580" marR="68580" marT="0" marB="0"/>
                </a:tc>
                <a:tc>
                  <a:txBody>
                    <a:bodyPr/>
                    <a:lstStyle/>
                    <a:p>
                      <a:pPr algn="just">
                        <a:spcBef>
                          <a:spcPts val="600"/>
                        </a:spcBef>
                        <a:spcAft>
                          <a:spcPts val="600"/>
                        </a:spcAft>
                      </a:pPr>
                      <a:r>
                        <a:rPr lang="es-EC" sz="1200" kern="150">
                          <a:effectLst/>
                        </a:rPr>
                        <a:t>191 kg (420 lb)</a:t>
                      </a:r>
                      <a:endParaRPr lang="es-EC" sz="1200" kern="150">
                        <a:solidFill>
                          <a:srgbClr val="000000"/>
                        </a:solidFill>
                        <a:effectLst/>
                        <a:latin typeface="Arial"/>
                        <a:ea typeface="Arial Unicode MS"/>
                        <a:cs typeface="Tahoma"/>
                      </a:endParaRPr>
                    </a:p>
                  </a:txBody>
                  <a:tcPr marL="68580" marR="68580" marT="0" marB="0"/>
                </a:tc>
              </a:tr>
              <a:tr h="2651155">
                <a:tc>
                  <a:txBody>
                    <a:bodyPr/>
                    <a:lstStyle/>
                    <a:p>
                      <a:pPr algn="ctr">
                        <a:spcBef>
                          <a:spcPts val="600"/>
                        </a:spcBef>
                        <a:spcAft>
                          <a:spcPts val="600"/>
                        </a:spcAft>
                      </a:pPr>
                      <a:r>
                        <a:rPr lang="es-EC" sz="1200" kern="150" cap="all" dirty="0">
                          <a:effectLst/>
                        </a:rPr>
                        <a:t>Peso aproximado</a:t>
                      </a:r>
                      <a:endParaRPr lang="es-EC" sz="1200" b="1" kern="150" cap="all" dirty="0">
                        <a:solidFill>
                          <a:srgbClr val="000000"/>
                        </a:solidFill>
                        <a:effectLst/>
                        <a:latin typeface="Arial"/>
                        <a:ea typeface="Arial Unicode MS"/>
                        <a:cs typeface="Tahoma"/>
                      </a:endParaRPr>
                    </a:p>
                  </a:txBody>
                  <a:tcPr marL="68580" marR="68580" marT="0" marB="0"/>
                </a:tc>
                <a:tc>
                  <a:txBody>
                    <a:bodyPr/>
                    <a:lstStyle/>
                    <a:p>
                      <a:pPr algn="just">
                        <a:spcBef>
                          <a:spcPts val="600"/>
                        </a:spcBef>
                        <a:spcAft>
                          <a:spcPts val="600"/>
                        </a:spcAft>
                      </a:pPr>
                      <a:r>
                        <a:rPr lang="es-EC" sz="1200" kern="150" dirty="0">
                          <a:effectLst/>
                        </a:rPr>
                        <a:t>Arnés únicamente: 1.4 kg (3 lb)</a:t>
                      </a:r>
                    </a:p>
                    <a:p>
                      <a:pPr algn="just">
                        <a:spcBef>
                          <a:spcPts val="600"/>
                        </a:spcBef>
                        <a:spcAft>
                          <a:spcPts val="600"/>
                        </a:spcAft>
                      </a:pPr>
                      <a:r>
                        <a:rPr lang="es-EC" sz="1200" kern="150" dirty="0">
                          <a:effectLst/>
                        </a:rPr>
                        <a:t>Arnés con anillos “D” laterales: agregar 0,23 kg (1/2 lb.) </a:t>
                      </a:r>
                    </a:p>
                    <a:p>
                      <a:pPr algn="just">
                        <a:spcBef>
                          <a:spcPts val="600"/>
                        </a:spcBef>
                        <a:spcAft>
                          <a:spcPts val="600"/>
                        </a:spcAft>
                      </a:pPr>
                      <a:r>
                        <a:rPr lang="es-EC" sz="1200" kern="150" dirty="0">
                          <a:effectLst/>
                        </a:rPr>
                        <a:t>Arnés con anillo “D” frontal: agregar 0,11 kg (1/4 lb.) </a:t>
                      </a:r>
                    </a:p>
                    <a:p>
                      <a:pPr algn="just">
                        <a:spcBef>
                          <a:spcPts val="600"/>
                        </a:spcBef>
                        <a:spcAft>
                          <a:spcPts val="600"/>
                        </a:spcAft>
                      </a:pPr>
                      <a:r>
                        <a:rPr lang="es-EC" sz="1200" kern="150" dirty="0">
                          <a:effectLst/>
                        </a:rPr>
                        <a:t>Arnés con protector en la espalda o cinturón: 0,45 kg (agregar 1 lb)</a:t>
                      </a:r>
                      <a:endParaRPr lang="es-EC" sz="1200" kern="150" dirty="0">
                        <a:solidFill>
                          <a:srgbClr val="000000"/>
                        </a:solidFill>
                        <a:effectLst/>
                        <a:latin typeface="Arial"/>
                        <a:ea typeface="Arial Unicode MS"/>
                        <a:cs typeface="Tahoma"/>
                      </a:endParaRPr>
                    </a:p>
                  </a:txBody>
                  <a:tcPr marL="68580" marR="68580" marT="0" marB="0"/>
                </a:tc>
              </a:tr>
            </a:tbl>
          </a:graphicData>
        </a:graphic>
      </p:graphicFrame>
      <p:pic>
        <p:nvPicPr>
          <p:cNvPr id="16" name="15 Imagen"/>
          <p:cNvPicPr/>
          <p:nvPr/>
        </p:nvPicPr>
        <p:blipFill>
          <a:blip r:embed="rId4">
            <a:extLst>
              <a:ext uri="{28A0092B-C50C-407E-A947-70E740481C1C}">
                <a14:useLocalDpi xmlns:a14="http://schemas.microsoft.com/office/drawing/2010/main" val="0"/>
              </a:ext>
            </a:extLst>
          </a:blip>
          <a:srcRect/>
          <a:stretch>
            <a:fillRect/>
          </a:stretch>
        </p:blipFill>
        <p:spPr bwMode="auto">
          <a:xfrm>
            <a:off x="564130" y="590624"/>
            <a:ext cx="3651375" cy="2838375"/>
          </a:xfrm>
          <a:prstGeom prst="rect">
            <a:avLst/>
          </a:prstGeom>
          <a:noFill/>
          <a:ln w="28575">
            <a:solidFill>
              <a:srgbClr val="0070C0"/>
            </a:solidFill>
          </a:ln>
        </p:spPr>
      </p:pic>
      <p:sp>
        <p:nvSpPr>
          <p:cNvPr id="4" name="3 Rectángulo redondeado"/>
          <p:cNvSpPr/>
          <p:nvPr/>
        </p:nvSpPr>
        <p:spPr>
          <a:xfrm>
            <a:off x="4355977" y="541388"/>
            <a:ext cx="4104456"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s-EC" dirty="0" smtClean="0"/>
              <a:t>Neopreno de 5mm </a:t>
            </a:r>
          </a:p>
          <a:p>
            <a:pPr marL="285750" lvl="0" indent="-285750" algn="just">
              <a:buFont typeface="Arial" panose="020B0604020202020204" pitchFamily="34" charset="0"/>
              <a:buChar char="•"/>
            </a:pPr>
            <a:r>
              <a:rPr lang="es-EC" dirty="0" smtClean="0"/>
              <a:t>Suelas antideslizantes</a:t>
            </a:r>
          </a:p>
          <a:p>
            <a:pPr marL="285750" lvl="0" indent="-285750" algn="just">
              <a:buFont typeface="Arial" panose="020B0604020202020204" pitchFamily="34" charset="0"/>
              <a:buChar char="•"/>
            </a:pPr>
            <a:r>
              <a:rPr lang="es-EC" dirty="0" smtClean="0"/>
              <a:t>Marcado suelas de caucho natural, para un mejor agarre</a:t>
            </a:r>
          </a:p>
          <a:p>
            <a:pPr marL="285750" lvl="0" indent="-285750" algn="just">
              <a:buFont typeface="Arial" panose="020B0604020202020204" pitchFamily="34" charset="0"/>
              <a:buChar char="•"/>
            </a:pPr>
            <a:r>
              <a:rPr lang="es-EC" dirty="0" smtClean="0"/>
              <a:t>Áreas empeine, puntera y talón reforzados para mayor soporte y durabilidad</a:t>
            </a:r>
          </a:p>
          <a:p>
            <a:pPr marL="285750" lvl="0" indent="-285750" algn="just">
              <a:buFont typeface="Arial" panose="020B0604020202020204" pitchFamily="34" charset="0"/>
              <a:buChar char="•"/>
            </a:pPr>
            <a:r>
              <a:rPr lang="es-EC" dirty="0" smtClean="0"/>
              <a:t>Tobillera</a:t>
            </a:r>
          </a:p>
          <a:p>
            <a:pPr marL="285750" lvl="0" indent="-285750" algn="just">
              <a:buFont typeface="Arial" panose="020B0604020202020204" pitchFamily="34" charset="0"/>
              <a:buChar char="•"/>
            </a:pPr>
            <a:r>
              <a:rPr lang="es-EC" dirty="0" smtClean="0"/>
              <a:t>Neopreno de refuerzo detrás cierres para reducir la entrada de agua</a:t>
            </a:r>
          </a:p>
          <a:p>
            <a:pPr marL="285750" lvl="0" indent="-285750" algn="just">
              <a:buFont typeface="Arial" panose="020B0604020202020204" pitchFamily="34" charset="0"/>
              <a:buChar char="•"/>
            </a:pPr>
            <a:r>
              <a:rPr lang="es-EC" dirty="0" smtClean="0"/>
              <a:t>Costuras planas para mayor comodidad</a:t>
            </a:r>
            <a:endParaRPr lang="es-EC" dirty="0"/>
          </a:p>
        </p:txBody>
      </p:sp>
      <p:grpSp>
        <p:nvGrpSpPr>
          <p:cNvPr id="6" name="5 Grupo"/>
          <p:cNvGrpSpPr/>
          <p:nvPr/>
        </p:nvGrpSpPr>
        <p:grpSpPr>
          <a:xfrm>
            <a:off x="564130" y="590625"/>
            <a:ext cx="3712068" cy="3199448"/>
            <a:chOff x="564130" y="590625"/>
            <a:chExt cx="3712068" cy="3199448"/>
          </a:xfrm>
        </p:grpSpPr>
        <p:pic>
          <p:nvPicPr>
            <p:cNvPr id="17" name="16 Imagen"/>
            <p:cNvPicPr/>
            <p:nvPr/>
          </p:nvPicPr>
          <p:blipFill>
            <a:blip r:embed="rId5">
              <a:extLst>
                <a:ext uri="{28A0092B-C50C-407E-A947-70E740481C1C}">
                  <a14:useLocalDpi xmlns:a14="http://schemas.microsoft.com/office/drawing/2010/main" val="0"/>
                </a:ext>
              </a:extLst>
            </a:blip>
            <a:srcRect/>
            <a:stretch>
              <a:fillRect/>
            </a:stretch>
          </p:blipFill>
          <p:spPr bwMode="auto">
            <a:xfrm>
              <a:off x="564130" y="590625"/>
              <a:ext cx="3712068" cy="3199448"/>
            </a:xfrm>
            <a:prstGeom prst="rect">
              <a:avLst/>
            </a:prstGeom>
            <a:noFill/>
            <a:ln w="28575">
              <a:solidFill>
                <a:srgbClr val="0070C0"/>
              </a:solidFill>
            </a:ln>
          </p:spPr>
        </p:pic>
        <p:sp>
          <p:nvSpPr>
            <p:cNvPr id="18" name="8 Elipse"/>
            <p:cNvSpPr/>
            <p:nvPr/>
          </p:nvSpPr>
          <p:spPr>
            <a:xfrm rot="2474483">
              <a:off x="2382311" y="1995932"/>
              <a:ext cx="604620" cy="2810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7" name="6 Rectángulo redondeado"/>
          <p:cNvSpPr/>
          <p:nvPr/>
        </p:nvSpPr>
        <p:spPr>
          <a:xfrm>
            <a:off x="4355977" y="548681"/>
            <a:ext cx="4032447" cy="4025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EC" sz="1600" dirty="0"/>
              <a:t>Dedos pre-curvados patentados con construcción sin costuras para una mayor durabilidad.</a:t>
            </a:r>
          </a:p>
          <a:p>
            <a:pPr marL="285750" lvl="0" indent="-285750">
              <a:buFont typeface="Arial" panose="020B0604020202020204" pitchFamily="34" charset="0"/>
              <a:buChar char="•"/>
            </a:pPr>
            <a:r>
              <a:rPr lang="es-EC" sz="1600" dirty="0"/>
              <a:t>Protón-Ultra ™ palma y los dedos con la construcción del abrigo cuerda evita quemar probado y demostrado ser significativamente más duradero que material de los guantes convencionales.</a:t>
            </a:r>
          </a:p>
          <a:p>
            <a:pPr marL="285750" lvl="0" indent="-285750">
              <a:buFont typeface="Arial" panose="020B0604020202020204" pitchFamily="34" charset="0"/>
              <a:buChar char="•"/>
            </a:pPr>
            <a:r>
              <a:rPr lang="es-EC" sz="1600" dirty="0"/>
              <a:t>Tejido Dura-</a:t>
            </a:r>
            <a:r>
              <a:rPr lang="es-EC" sz="1600" dirty="0" err="1"/>
              <a:t>Grip</a:t>
            </a:r>
            <a:r>
              <a:rPr lang="es-EC" sz="1600" dirty="0"/>
              <a:t> ™ en la parte inferior de la construcción de palma que proporciona increíbles niveles de agarre sin comprometer la flexibilidad y durabilidad.</a:t>
            </a:r>
          </a:p>
        </p:txBody>
      </p:sp>
      <p:sp>
        <p:nvSpPr>
          <p:cNvPr id="8" name="7 Rectángulo redondeado"/>
          <p:cNvSpPr/>
          <p:nvPr/>
        </p:nvSpPr>
        <p:spPr>
          <a:xfrm>
            <a:off x="4570695" y="541388"/>
            <a:ext cx="4032447" cy="4025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s-EC" dirty="0"/>
              <a:t>Elasticidad.</a:t>
            </a:r>
          </a:p>
          <a:p>
            <a:pPr marL="285750" lvl="0" indent="-285750" algn="just">
              <a:buFont typeface="Arial" panose="020B0604020202020204" pitchFamily="34" charset="0"/>
              <a:buChar char="•"/>
            </a:pPr>
            <a:r>
              <a:rPr lang="es-EC" dirty="0"/>
              <a:t>Resistencia al corte.</a:t>
            </a:r>
          </a:p>
          <a:p>
            <a:pPr marL="285750" lvl="0" indent="-285750" algn="just">
              <a:buFont typeface="Arial" panose="020B0604020202020204" pitchFamily="34" charset="0"/>
              <a:buChar char="•"/>
            </a:pPr>
            <a:r>
              <a:rPr lang="es-EC" dirty="0"/>
              <a:t>Flexibilidad.</a:t>
            </a:r>
          </a:p>
          <a:p>
            <a:pPr marL="285750" lvl="0" indent="-285750" algn="just">
              <a:buFont typeface="Arial" panose="020B0604020202020204" pitchFamily="34" charset="0"/>
              <a:buChar char="•"/>
            </a:pPr>
            <a:r>
              <a:rPr lang="es-EC" dirty="0"/>
              <a:t>Estabilidad química y física.</a:t>
            </a:r>
          </a:p>
          <a:p>
            <a:pPr marL="285750" lvl="0" indent="-285750" algn="just">
              <a:buFont typeface="Arial" panose="020B0604020202020204" pitchFamily="34" charset="0"/>
              <a:buChar char="•"/>
            </a:pPr>
            <a:r>
              <a:rPr lang="es-EC" dirty="0"/>
              <a:t>Resistencia al clima.</a:t>
            </a:r>
          </a:p>
          <a:p>
            <a:pPr marL="285750" lvl="0" indent="-285750" algn="just">
              <a:buFont typeface="Arial" panose="020B0604020202020204" pitchFamily="34" charset="0"/>
              <a:buChar char="•"/>
            </a:pPr>
            <a:r>
              <a:rPr lang="es-EC" dirty="0"/>
              <a:t>Adecuada terminación interior.</a:t>
            </a:r>
          </a:p>
          <a:p>
            <a:pPr marL="285750" lvl="0" indent="-285750" algn="just">
              <a:buFont typeface="Arial" panose="020B0604020202020204" pitchFamily="34" charset="0"/>
              <a:buChar char="•"/>
            </a:pPr>
            <a:r>
              <a:rPr lang="es-EC" dirty="0"/>
              <a:t>Diseño de ingeniería que minimice la posibilidad de roturas.</a:t>
            </a:r>
          </a:p>
        </p:txBody>
      </p:sp>
      <p:pic>
        <p:nvPicPr>
          <p:cNvPr id="25" name="24 Imagen"/>
          <p:cNvPicPr/>
          <p:nvPr/>
        </p:nvPicPr>
        <p:blipFill>
          <a:blip r:embed="rId6">
            <a:extLst>
              <a:ext uri="{28A0092B-C50C-407E-A947-70E740481C1C}">
                <a14:useLocalDpi xmlns:a14="http://schemas.microsoft.com/office/drawing/2010/main" val="0"/>
              </a:ext>
            </a:extLst>
          </a:blip>
          <a:srcRect/>
          <a:stretch>
            <a:fillRect/>
          </a:stretch>
        </p:blipFill>
        <p:spPr bwMode="auto">
          <a:xfrm>
            <a:off x="107504" y="590624"/>
            <a:ext cx="4320480" cy="3414439"/>
          </a:xfrm>
          <a:prstGeom prst="rect">
            <a:avLst/>
          </a:prstGeom>
          <a:noFill/>
          <a:ln w="28575">
            <a:solidFill>
              <a:srgbClr val="0070C0"/>
            </a:solidFill>
          </a:ln>
        </p:spPr>
      </p:pic>
      <p:sp>
        <p:nvSpPr>
          <p:cNvPr id="9" name="8 Rectángulo redondeado"/>
          <p:cNvSpPr/>
          <p:nvPr/>
        </p:nvSpPr>
        <p:spPr>
          <a:xfrm>
            <a:off x="4570695" y="590624"/>
            <a:ext cx="4032447" cy="3975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a:t>Las gafas deben ser de policarbonato </a:t>
            </a:r>
            <a:r>
              <a:rPr lang="es-EC" dirty="0" smtClean="0"/>
              <a:t> Armazón </a:t>
            </a:r>
            <a:r>
              <a:rPr lang="es-EC" dirty="0"/>
              <a:t>suave en PVC o </a:t>
            </a:r>
            <a:r>
              <a:rPr lang="es-EC" dirty="0" err="1"/>
              <a:t>polilamidas</a:t>
            </a:r>
            <a:r>
              <a:rPr lang="es-EC" dirty="0"/>
              <a:t> </a:t>
            </a:r>
            <a:r>
              <a:rPr lang="es-EC" dirty="0" smtClean="0"/>
              <a:t>resistentes para </a:t>
            </a:r>
            <a:r>
              <a:rPr lang="es-EC" dirty="0"/>
              <a:t>proteger los ojos del impacto de objetos y rayos U.V</a:t>
            </a:r>
            <a:r>
              <a:rPr lang="es-EC" dirty="0" smtClean="0"/>
              <a:t>.</a:t>
            </a:r>
          </a:p>
          <a:p>
            <a:pPr marL="285750" indent="-285750">
              <a:buFont typeface="Arial" panose="020B0604020202020204" pitchFamily="34" charset="0"/>
              <a:buChar char="•"/>
            </a:pPr>
            <a:r>
              <a:rPr lang="es-EC" dirty="0" smtClean="0"/>
              <a:t>Preferiblemente </a:t>
            </a:r>
            <a:r>
              <a:rPr lang="es-EC" dirty="0" err="1"/>
              <a:t>antiempañantes</a:t>
            </a:r>
            <a:r>
              <a:rPr lang="es-EC" dirty="0"/>
              <a:t>. </a:t>
            </a:r>
          </a:p>
        </p:txBody>
      </p:sp>
      <p:pic>
        <p:nvPicPr>
          <p:cNvPr id="26" name="25 Imagen" descr="http://www.indusan.com.pe/Imagenes/protec_visual/lentes10.jpg"/>
          <p:cNvPicPr/>
          <p:nvPr/>
        </p:nvPicPr>
        <p:blipFill>
          <a:blip r:embed="rId7">
            <a:extLst>
              <a:ext uri="{28A0092B-C50C-407E-A947-70E740481C1C}">
                <a14:useLocalDpi xmlns:a14="http://schemas.microsoft.com/office/drawing/2010/main" val="0"/>
              </a:ext>
            </a:extLst>
          </a:blip>
          <a:srcRect/>
          <a:stretch>
            <a:fillRect/>
          </a:stretch>
        </p:blipFill>
        <p:spPr bwMode="auto">
          <a:xfrm>
            <a:off x="546967" y="590625"/>
            <a:ext cx="3685699" cy="3414438"/>
          </a:xfrm>
          <a:prstGeom prst="rect">
            <a:avLst/>
          </a:prstGeom>
          <a:noFill/>
          <a:ln w="28575">
            <a:solidFill>
              <a:srgbClr val="0070C0"/>
            </a:solidFill>
          </a:ln>
        </p:spPr>
      </p:pic>
      <p:sp>
        <p:nvSpPr>
          <p:cNvPr id="10" name="9 Rectángulo redondeado"/>
          <p:cNvSpPr/>
          <p:nvPr/>
        </p:nvSpPr>
        <p:spPr>
          <a:xfrm>
            <a:off x="4570695" y="590625"/>
            <a:ext cx="4032447" cy="397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EC" dirty="0"/>
              <a:t>Tasa de reducción de ruido de 27 dB. (NRR)</a:t>
            </a:r>
          </a:p>
          <a:p>
            <a:pPr marL="285750" lvl="0" indent="-285750">
              <a:buFont typeface="Arial" panose="020B0604020202020204" pitchFamily="34" charset="0"/>
              <a:buChar char="•"/>
            </a:pPr>
            <a:r>
              <a:rPr lang="es-EC" dirty="0"/>
              <a:t>Diseño de 3 aletas.</a:t>
            </a:r>
          </a:p>
          <a:p>
            <a:pPr marL="285750" lvl="0" indent="-285750">
              <a:buFont typeface="Arial" panose="020B0604020202020204" pitchFamily="34" charset="0"/>
              <a:buChar char="•"/>
            </a:pPr>
            <a:r>
              <a:rPr lang="es-EC" dirty="0"/>
              <a:t>Nuevo vástago ergonómico que permite mayor facilidad de colocación.</a:t>
            </a:r>
          </a:p>
          <a:p>
            <a:pPr marL="285750" lvl="0" indent="-285750">
              <a:buFont typeface="Arial" panose="020B0604020202020204" pitchFamily="34" charset="0"/>
              <a:buChar char="•"/>
            </a:pPr>
            <a:r>
              <a:rPr lang="es-EC" dirty="0"/>
              <a:t>Lavables y reutilizables.</a:t>
            </a:r>
          </a:p>
        </p:txBody>
      </p:sp>
      <p:pic>
        <p:nvPicPr>
          <p:cNvPr id="27" name="26 Imagen"/>
          <p:cNvPicPr/>
          <p:nvPr/>
        </p:nvPicPr>
        <p:blipFill>
          <a:blip r:embed="rId8">
            <a:extLst>
              <a:ext uri="{28A0092B-C50C-407E-A947-70E740481C1C}">
                <a14:useLocalDpi xmlns:a14="http://schemas.microsoft.com/office/drawing/2010/main" val="0"/>
              </a:ext>
            </a:extLst>
          </a:blip>
          <a:srcRect/>
          <a:stretch>
            <a:fillRect/>
          </a:stretch>
        </p:blipFill>
        <p:spPr bwMode="auto">
          <a:xfrm>
            <a:off x="629860" y="598324"/>
            <a:ext cx="3585645" cy="3074701"/>
          </a:xfrm>
          <a:prstGeom prst="rect">
            <a:avLst/>
          </a:prstGeom>
          <a:noFill/>
          <a:ln w="28575">
            <a:solidFill>
              <a:schemeClr val="accent1"/>
            </a:solidFill>
          </a:ln>
        </p:spPr>
      </p:pic>
      <p:sp>
        <p:nvSpPr>
          <p:cNvPr id="11" name="10 Rectángulo redondeado"/>
          <p:cNvSpPr/>
          <p:nvPr/>
        </p:nvSpPr>
        <p:spPr>
          <a:xfrm>
            <a:off x="4771108" y="548681"/>
            <a:ext cx="3832034" cy="401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s-EC" sz="1600" dirty="0"/>
              <a:t>Dar vuelta en el agua a un cuerpo de una persona que esta inconsciente boca abajo, de manera que la boca quede fuera del agua en un tiempo no mayor a 5 segundos como se muestra en la figura 1-19.</a:t>
            </a:r>
          </a:p>
          <a:p>
            <a:pPr marL="285750" lvl="0" indent="-285750" algn="just">
              <a:buFont typeface="Arial" panose="020B0604020202020204" pitchFamily="34" charset="0"/>
              <a:buChar char="•"/>
            </a:pPr>
            <a:r>
              <a:rPr lang="es-EC" sz="1600" dirty="0"/>
              <a:t>Inclinar el cuerpo hacia atrás con un ángulo no menor a 5°.</a:t>
            </a:r>
          </a:p>
          <a:p>
            <a:pPr marL="285750" lvl="0" indent="-285750" algn="just">
              <a:buFont typeface="Arial" panose="020B0604020202020204" pitchFamily="34" charset="0"/>
              <a:buChar char="•"/>
            </a:pPr>
            <a:r>
              <a:rPr lang="es-EC" sz="1600" dirty="0"/>
              <a:t>Levantar la cabeza sobre la horizontal con un ángulo medio no menor a 5°.</a:t>
            </a:r>
          </a:p>
          <a:p>
            <a:pPr marL="285750" lvl="0" indent="-285750" algn="just">
              <a:buFont typeface="Arial" panose="020B0604020202020204" pitchFamily="34" charset="0"/>
              <a:buChar char="•"/>
            </a:pPr>
            <a:r>
              <a:rPr lang="es-EC" sz="1600" dirty="0"/>
              <a:t>Mantener la boca de una persona inconsciente a una altura promedio.</a:t>
            </a:r>
          </a:p>
        </p:txBody>
      </p:sp>
      <p:grpSp>
        <p:nvGrpSpPr>
          <p:cNvPr id="28" name="27 Grupo"/>
          <p:cNvGrpSpPr/>
          <p:nvPr/>
        </p:nvGrpSpPr>
        <p:grpSpPr>
          <a:xfrm>
            <a:off x="519722" y="602647"/>
            <a:ext cx="3741611" cy="4726245"/>
            <a:chOff x="519722" y="602647"/>
            <a:chExt cx="3741611" cy="4726245"/>
          </a:xfrm>
        </p:grpSpPr>
        <p:pic>
          <p:nvPicPr>
            <p:cNvPr id="1026" name="Picture 2" descr="http://img.nauticexpo.es/images_ne/photo-g/chalecos-salvavidas-inflables-pesca-33135-396168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722" y="602647"/>
              <a:ext cx="3741611" cy="4726245"/>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2843808" y="2726246"/>
              <a:ext cx="648072" cy="846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31" name="30 Imagen"/>
          <p:cNvPicPr/>
          <p:nvPr/>
        </p:nvPicPr>
        <p:blipFill>
          <a:blip r:embed="rId10">
            <a:extLst>
              <a:ext uri="{28A0092B-C50C-407E-A947-70E740481C1C}">
                <a14:useLocalDpi xmlns:a14="http://schemas.microsoft.com/office/drawing/2010/main" val="0"/>
              </a:ext>
            </a:extLst>
          </a:blip>
          <a:srcRect/>
          <a:stretch>
            <a:fillRect/>
          </a:stretch>
        </p:blipFill>
        <p:spPr bwMode="auto">
          <a:xfrm>
            <a:off x="519722" y="654236"/>
            <a:ext cx="3695783" cy="4574964"/>
          </a:xfrm>
          <a:prstGeom prst="rect">
            <a:avLst/>
          </a:prstGeom>
          <a:noFill/>
          <a:ln w="28575">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41066278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84881511-4BF2-412E-B21A-378D996333BB}" type="slidenum">
              <a:rPr lang="en-US" smtClean="0"/>
              <a:pPr/>
              <a:t>12</a:t>
            </a:fld>
            <a:endParaRPr lang="en-US"/>
          </a:p>
        </p:txBody>
      </p:sp>
      <p:sp>
        <p:nvSpPr>
          <p:cNvPr id="7"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sz="44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 DE LA INVESTIGACIÓN</a:t>
            </a:r>
            <a:endParaRPr lang="es-ES_tradnl" sz="44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rot="18979269">
            <a:off x="704496" y="3117709"/>
            <a:ext cx="7355975" cy="923330"/>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METODOLOGÍA</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48841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13</a:t>
            </a:fld>
            <a:endParaRPr lang="en-US"/>
          </a:p>
        </p:txBody>
      </p:sp>
      <p:sp>
        <p:nvSpPr>
          <p:cNvPr id="5"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sz="44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 DE LA INVESTIGACIÓN</a:t>
            </a:r>
          </a:p>
        </p:txBody>
      </p:sp>
      <p:sp>
        <p:nvSpPr>
          <p:cNvPr id="6" name="5 Rectángulo"/>
          <p:cNvSpPr/>
          <p:nvPr/>
        </p:nvSpPr>
        <p:spPr>
          <a:xfrm>
            <a:off x="395536" y="2276872"/>
            <a:ext cx="7776864" cy="5760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TÍTULO</a:t>
            </a:r>
            <a:r>
              <a:rPr lang="es-EC" dirty="0"/>
              <a:t>: Observación del trabajo en altura del personal</a:t>
            </a:r>
          </a:p>
        </p:txBody>
      </p:sp>
      <p:sp>
        <p:nvSpPr>
          <p:cNvPr id="10" name="9 Rectángulo"/>
          <p:cNvSpPr/>
          <p:nvPr/>
        </p:nvSpPr>
        <p:spPr>
          <a:xfrm>
            <a:off x="395536" y="5157192"/>
            <a:ext cx="7776864" cy="5760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TÍTULO</a:t>
            </a:r>
            <a:r>
              <a:rPr lang="es-EC" dirty="0"/>
              <a:t>: Observación del trabajo y tránsito sobre cubierta del personal</a:t>
            </a:r>
          </a:p>
        </p:txBody>
      </p:sp>
      <p:sp>
        <p:nvSpPr>
          <p:cNvPr id="11" name="10 Rectángulo"/>
          <p:cNvSpPr/>
          <p:nvPr/>
        </p:nvSpPr>
        <p:spPr>
          <a:xfrm>
            <a:off x="395536" y="3789040"/>
            <a:ext cx="7776864" cy="5760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TÍTULO</a:t>
            </a:r>
            <a:r>
              <a:rPr lang="es-EC" dirty="0"/>
              <a:t>: Observación del equipo de protección individual.</a:t>
            </a:r>
          </a:p>
        </p:txBody>
      </p:sp>
      <p:sp>
        <p:nvSpPr>
          <p:cNvPr id="2" name="1 Rectángulo"/>
          <p:cNvSpPr/>
          <p:nvPr/>
        </p:nvSpPr>
        <p:spPr>
          <a:xfrm>
            <a:off x="179512" y="653787"/>
            <a:ext cx="819737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FICHAS DE OBSERVACIÓN</a:t>
            </a:r>
            <a:endParaRPr lang="es-E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341151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14</a:t>
            </a:fld>
            <a:endParaRPr lang="en-US"/>
          </a:p>
        </p:txBody>
      </p:sp>
      <p:sp>
        <p:nvSpPr>
          <p:cNvPr id="5"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sz="44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METODOLOGÍA DE LA INVESTIGACIÓN</a:t>
            </a:r>
          </a:p>
        </p:txBody>
      </p:sp>
      <p:graphicFrame>
        <p:nvGraphicFramePr>
          <p:cNvPr id="6" name="5 Tabla"/>
          <p:cNvGraphicFramePr>
            <a:graphicFrameLocks noGrp="1"/>
          </p:cNvGraphicFramePr>
          <p:nvPr>
            <p:extLst>
              <p:ext uri="{D42A27DB-BD31-4B8C-83A1-F6EECF244321}">
                <p14:modId xmlns:p14="http://schemas.microsoft.com/office/powerpoint/2010/main" val="2815891942"/>
              </p:ext>
            </p:extLst>
          </p:nvPr>
        </p:nvGraphicFramePr>
        <p:xfrm>
          <a:off x="899592" y="1700810"/>
          <a:ext cx="6768752" cy="4392487"/>
        </p:xfrm>
        <a:graphic>
          <a:graphicData uri="http://schemas.openxmlformats.org/drawingml/2006/table">
            <a:tbl>
              <a:tblPr firstRow="1" firstCol="1" bandRow="1">
                <a:tableStyleId>{5C22544A-7EE6-4342-B048-85BDC9FD1C3A}</a:tableStyleId>
              </a:tblPr>
              <a:tblGrid>
                <a:gridCol w="1691984"/>
                <a:gridCol w="1407672"/>
                <a:gridCol w="1976295"/>
                <a:gridCol w="1692801"/>
              </a:tblGrid>
              <a:tr h="741953">
                <a:tc>
                  <a:txBody>
                    <a:bodyPr/>
                    <a:lstStyle/>
                    <a:p>
                      <a:pPr algn="ctr">
                        <a:spcBef>
                          <a:spcPts val="600"/>
                        </a:spcBef>
                        <a:spcAft>
                          <a:spcPts val="600"/>
                        </a:spcAft>
                      </a:pPr>
                      <a:r>
                        <a:rPr lang="es-EC" sz="1600" kern="150" cap="all">
                          <a:effectLst/>
                        </a:rPr>
                        <a:t>PARTES</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cap="all">
                          <a:effectLst/>
                        </a:rPr>
                        <a:t>RESISTENCIA NOMINAL</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cap="all">
                          <a:effectLst/>
                        </a:rPr>
                        <a:t>ARNÉS REGLAMENTARIO</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cap="all">
                          <a:effectLst/>
                        </a:rPr>
                        <a:t>ARNÉS ACTUAL</a:t>
                      </a:r>
                      <a:endParaRPr lang="es-EC" sz="1600" b="1" kern="150" cap="all">
                        <a:solidFill>
                          <a:srgbClr val="000000"/>
                        </a:solidFill>
                        <a:effectLst/>
                        <a:latin typeface="Arial"/>
                        <a:ea typeface="Arial Unicode MS"/>
                        <a:cs typeface="Tahoma"/>
                      </a:endParaRPr>
                    </a:p>
                  </a:txBody>
                  <a:tcPr marL="68580" marR="68580" marT="0" marB="0" anchor="ctr"/>
                </a:tc>
              </a:tr>
              <a:tr h="722209">
                <a:tc>
                  <a:txBody>
                    <a:bodyPr/>
                    <a:lstStyle/>
                    <a:p>
                      <a:pPr algn="ctr">
                        <a:spcBef>
                          <a:spcPts val="600"/>
                        </a:spcBef>
                        <a:spcAft>
                          <a:spcPts val="600"/>
                        </a:spcAft>
                      </a:pPr>
                      <a:r>
                        <a:rPr lang="es-EC" sz="1600" kern="150" cap="all">
                          <a:effectLst/>
                        </a:rPr>
                        <a:t>HEBILLAS/ ANILLOS</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17.8 kN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17.8 kN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6 – 8 kN</a:t>
                      </a:r>
                      <a:endParaRPr lang="es-EC" sz="1600" kern="150">
                        <a:solidFill>
                          <a:srgbClr val="000000"/>
                        </a:solidFill>
                        <a:effectLst/>
                        <a:latin typeface="Arial"/>
                        <a:ea typeface="Arial Unicode MS"/>
                        <a:cs typeface="Tahoma"/>
                      </a:endParaRPr>
                    </a:p>
                  </a:txBody>
                  <a:tcPr marL="68580" marR="68580" marT="0" marB="0" anchor="ctr"/>
                </a:tc>
              </a:tr>
              <a:tr h="488401">
                <a:tc>
                  <a:txBody>
                    <a:bodyPr/>
                    <a:lstStyle/>
                    <a:p>
                      <a:pPr algn="ctr">
                        <a:spcBef>
                          <a:spcPts val="600"/>
                        </a:spcBef>
                        <a:spcAft>
                          <a:spcPts val="600"/>
                        </a:spcAft>
                      </a:pPr>
                      <a:r>
                        <a:rPr lang="es-EC" sz="1600" kern="150" cap="all">
                          <a:effectLst/>
                        </a:rPr>
                        <a:t>ANILLO “D”</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16 kN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16 Kn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6 – 8 kN</a:t>
                      </a:r>
                      <a:endParaRPr lang="es-EC" sz="1600" kern="150">
                        <a:solidFill>
                          <a:srgbClr val="000000"/>
                        </a:solidFill>
                        <a:effectLst/>
                        <a:latin typeface="Arial"/>
                        <a:ea typeface="Arial Unicode MS"/>
                        <a:cs typeface="Tahoma"/>
                      </a:endParaRPr>
                    </a:p>
                  </a:txBody>
                  <a:tcPr marL="68580" marR="68580" marT="0" marB="0" anchor="ctr"/>
                </a:tc>
              </a:tr>
              <a:tr h="741953">
                <a:tc>
                  <a:txBody>
                    <a:bodyPr/>
                    <a:lstStyle/>
                    <a:p>
                      <a:pPr algn="ctr">
                        <a:spcBef>
                          <a:spcPts val="600"/>
                        </a:spcBef>
                        <a:spcAft>
                          <a:spcPts val="600"/>
                        </a:spcAft>
                      </a:pPr>
                      <a:r>
                        <a:rPr lang="es-EC" sz="1600" kern="150" cap="all">
                          <a:effectLst/>
                        </a:rPr>
                        <a:t>CORREAS DE POLIESTER</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24.5 kN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24.5 kN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1.6 – 4 kN</a:t>
                      </a:r>
                      <a:endParaRPr lang="es-EC" sz="1600" kern="150">
                        <a:solidFill>
                          <a:srgbClr val="000000"/>
                        </a:solidFill>
                        <a:effectLst/>
                        <a:latin typeface="Arial"/>
                        <a:ea typeface="Arial Unicode MS"/>
                        <a:cs typeface="Tahoma"/>
                      </a:endParaRPr>
                    </a:p>
                  </a:txBody>
                  <a:tcPr marL="68580" marR="68580" marT="0" marB="0" anchor="ctr"/>
                </a:tc>
              </a:tr>
              <a:tr h="956018">
                <a:tc>
                  <a:txBody>
                    <a:bodyPr/>
                    <a:lstStyle/>
                    <a:p>
                      <a:pPr algn="ctr">
                        <a:spcBef>
                          <a:spcPts val="600"/>
                        </a:spcBef>
                        <a:spcAft>
                          <a:spcPts val="600"/>
                        </a:spcAft>
                      </a:pPr>
                      <a:r>
                        <a:rPr lang="es-EC" sz="1600" kern="150" cap="all">
                          <a:effectLst/>
                        </a:rPr>
                        <a:t>LÍNEA DE SEGURIDAD</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16 kN (min)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Debe estar fabricada en cintas de nylon</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Está hecha de nylon trenzado, no reglamentaria</a:t>
                      </a:r>
                      <a:endParaRPr lang="es-EC" sz="1600" kern="150">
                        <a:solidFill>
                          <a:srgbClr val="000000"/>
                        </a:solidFill>
                        <a:effectLst/>
                        <a:latin typeface="Arial"/>
                        <a:ea typeface="Arial Unicode MS"/>
                        <a:cs typeface="Tahoma"/>
                      </a:endParaRPr>
                    </a:p>
                  </a:txBody>
                  <a:tcPr marL="68580" marR="68580" marT="0" marB="0" anchor="ctr"/>
                </a:tc>
              </a:tr>
              <a:tr h="741953">
                <a:tc>
                  <a:txBody>
                    <a:bodyPr/>
                    <a:lstStyle/>
                    <a:p>
                      <a:pPr algn="ctr">
                        <a:spcBef>
                          <a:spcPts val="600"/>
                        </a:spcBef>
                        <a:spcAft>
                          <a:spcPts val="600"/>
                        </a:spcAft>
                      </a:pPr>
                      <a:r>
                        <a:rPr lang="es-EC" sz="1600" kern="150" cap="all">
                          <a:effectLst/>
                        </a:rPr>
                        <a:t>COSTURAS</a:t>
                      </a:r>
                      <a:endParaRPr lang="es-EC" sz="1600" b="1" kern="150" cap="all">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 </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a:effectLst/>
                        </a:rPr>
                        <a:t>Costuras de nylon y kevlar</a:t>
                      </a:r>
                      <a:endParaRPr lang="es-EC" sz="16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1600" kern="150" dirty="0">
                          <a:effectLst/>
                        </a:rPr>
                        <a:t>Costuras de nylon y/o poliéster</a:t>
                      </a:r>
                      <a:endParaRPr lang="es-EC" sz="1600" kern="150" dirty="0">
                        <a:solidFill>
                          <a:srgbClr val="000000"/>
                        </a:solidFill>
                        <a:effectLst/>
                        <a:latin typeface="Arial"/>
                        <a:ea typeface="Arial Unicode MS"/>
                        <a:cs typeface="Tahoma"/>
                      </a:endParaRPr>
                    </a:p>
                  </a:txBody>
                  <a:tcPr marL="68580" marR="68580" marT="0" marB="0" anchor="ctr"/>
                </a:tc>
              </a:tr>
            </a:tbl>
          </a:graphicData>
        </a:graphic>
      </p:graphicFrame>
      <p:sp>
        <p:nvSpPr>
          <p:cNvPr id="7" name="6 Rectángulo"/>
          <p:cNvSpPr/>
          <p:nvPr/>
        </p:nvSpPr>
        <p:spPr>
          <a:xfrm>
            <a:off x="-108520" y="561454"/>
            <a:ext cx="869956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ANÁLISIS COMPARATIVO</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75357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15</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 DE SEGURIDAD</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rot="19422736">
            <a:off x="-124027" y="2967335"/>
            <a:ext cx="9392059"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RESULTADOS ESPERADOS</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5 Diagrama"/>
          <p:cNvGraphicFramePr/>
          <p:nvPr>
            <p:extLst>
              <p:ext uri="{D42A27DB-BD31-4B8C-83A1-F6EECF244321}">
                <p14:modId xmlns:p14="http://schemas.microsoft.com/office/powerpoint/2010/main" val="198185213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7317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16</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 DE SEGURIDAD</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p:cNvSpPr/>
          <p:nvPr/>
        </p:nvSpPr>
        <p:spPr>
          <a:xfrm>
            <a:off x="223755" y="548680"/>
            <a:ext cx="8308685"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Disposiciones generales</a:t>
            </a:r>
            <a:endParaRPr lang="es-E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7" name="6 Diagrama"/>
          <p:cNvGraphicFramePr/>
          <p:nvPr>
            <p:extLst>
              <p:ext uri="{D42A27DB-BD31-4B8C-83A1-F6EECF244321}">
                <p14:modId xmlns:p14="http://schemas.microsoft.com/office/powerpoint/2010/main" val="1156800467"/>
              </p:ext>
            </p:extLst>
          </p:nvPr>
        </p:nvGraphicFramePr>
        <p:xfrm>
          <a:off x="1524000" y="1397000"/>
          <a:ext cx="609600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532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17</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 DE SEGURIDAD</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Rectángulo"/>
          <p:cNvSpPr/>
          <p:nvPr/>
        </p:nvSpPr>
        <p:spPr>
          <a:xfrm>
            <a:off x="196446" y="692696"/>
            <a:ext cx="8150180"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Procedimientos de seguridad, equipos de protección </a:t>
            </a:r>
          </a:p>
          <a:p>
            <a:pPr algn="ctr"/>
            <a:r>
              <a:rPr lang="es-E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para trabajar y subir por alto</a:t>
            </a:r>
            <a:endParaRPr lang="es-E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Rectángulo redondeado"/>
          <p:cNvSpPr/>
          <p:nvPr/>
        </p:nvSpPr>
        <p:spPr>
          <a:xfrm>
            <a:off x="442501" y="2204864"/>
            <a:ext cx="2968279" cy="3024336"/>
          </a:xfrm>
          <a:prstGeom prst="roundRect">
            <a:avLst>
              <a:gd name="adj" fmla="val 10000"/>
            </a:avLst>
          </a:prstGeom>
          <a:blipFill rotWithShape="1">
            <a:blip r:embed="rId3"/>
            <a:stretch>
              <a:fillRect/>
            </a:stretch>
          </a:blipFill>
          <a:ln w="38100">
            <a:solidFill>
              <a:schemeClr val="accent6">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CuadroTexto"/>
          <p:cNvSpPr txBox="1"/>
          <p:nvPr/>
        </p:nvSpPr>
        <p:spPr>
          <a:xfrm>
            <a:off x="3501317" y="2132856"/>
            <a:ext cx="4968552" cy="3539430"/>
          </a:xfrm>
          <a:prstGeom prst="rect">
            <a:avLst/>
          </a:prstGeom>
          <a:noFill/>
        </p:spPr>
        <p:txBody>
          <a:bodyPr wrap="square" rtlCol="0">
            <a:spAutoFit/>
          </a:bodyPr>
          <a:lstStyle/>
          <a:p>
            <a:pPr marL="285750" lvl="0" indent="-285750" algn="just">
              <a:buFont typeface="Arial" panose="020B0604020202020204" pitchFamily="34" charset="0"/>
              <a:buChar char="•"/>
            </a:pPr>
            <a:r>
              <a:rPr lang="es-EC" sz="1400" dirty="0">
                <a:latin typeface="+mn-lt"/>
              </a:rPr>
              <a:t>Dar instrucción al personal sobre el correcto uso y mantenimiento que se debe dar a su equipo de protección individual.</a:t>
            </a:r>
          </a:p>
          <a:p>
            <a:pPr marL="285750" lvl="0" indent="-285750" algn="just">
              <a:buFont typeface="Arial" panose="020B0604020202020204" pitchFamily="34" charset="0"/>
              <a:buChar char="•"/>
            </a:pPr>
            <a:r>
              <a:rPr lang="es-EC" sz="1400" dirty="0">
                <a:latin typeface="+mn-lt"/>
              </a:rPr>
              <a:t>Antes de subir por alto el personal debe pasar una inspección previa para que el jefe de estación certifique que el equipo de protección individual está completo, para luego darle instrucciones claras sobre el trabajo que van a desarrollar. </a:t>
            </a:r>
          </a:p>
          <a:p>
            <a:pPr marL="285750" lvl="0" indent="-285750" algn="just">
              <a:buFont typeface="Arial" panose="020B0604020202020204" pitchFamily="34" charset="0"/>
              <a:buChar char="•"/>
            </a:pPr>
            <a:r>
              <a:rPr lang="es-EC" sz="1400" dirty="0">
                <a:latin typeface="+mn-lt"/>
              </a:rPr>
              <a:t>Al subir por la tabla de jarcia se debe enganchar en la misma, para evitar caídas por el movimiento que tiene el buque debido al viento y la marea.</a:t>
            </a:r>
          </a:p>
          <a:p>
            <a:pPr marL="285750" lvl="0" indent="-285750" algn="just">
              <a:buFont typeface="Arial" panose="020B0604020202020204" pitchFamily="34" charset="0"/>
              <a:buChar char="•"/>
            </a:pPr>
            <a:r>
              <a:rPr lang="es-EC" sz="1400" dirty="0">
                <a:latin typeface="+mn-lt"/>
              </a:rPr>
              <a:t>El personal al llegar a la verga debe engancharse en el pasamano antes de empezar a trabajar en la misma.</a:t>
            </a:r>
          </a:p>
          <a:p>
            <a:pPr marL="285750" lvl="0" indent="-285750" algn="just">
              <a:buFont typeface="Arial" panose="020B0604020202020204" pitchFamily="34" charset="0"/>
              <a:buChar char="•"/>
            </a:pPr>
            <a:r>
              <a:rPr lang="es-EC" sz="1400" dirty="0">
                <a:latin typeface="+mn-lt"/>
              </a:rPr>
              <a:t>Verificar que el mosquetón este asegurado en el pasamano.</a:t>
            </a:r>
          </a:p>
          <a:p>
            <a:pPr marL="285750" lvl="0" indent="-285750" algn="just">
              <a:buFont typeface="Arial" panose="020B0604020202020204" pitchFamily="34" charset="0"/>
              <a:buChar char="•"/>
            </a:pPr>
            <a:r>
              <a:rPr lang="es-EC" sz="1400" dirty="0">
                <a:latin typeface="+mn-lt"/>
              </a:rPr>
              <a:t>El personal debe mantenerse atento en todo momento para saber cualquier cambio que se de en las maniobras.</a:t>
            </a:r>
          </a:p>
          <a:p>
            <a:pPr marL="285750" indent="-285750" algn="just">
              <a:buFont typeface="Arial" panose="020B0604020202020204" pitchFamily="34" charset="0"/>
              <a:buChar char="•"/>
            </a:pPr>
            <a:endParaRPr lang="es-EC" sz="1400" dirty="0"/>
          </a:p>
        </p:txBody>
      </p:sp>
    </p:spTree>
    <p:extLst>
      <p:ext uri="{BB962C8B-B14F-4D97-AF65-F5344CB8AC3E}">
        <p14:creationId xmlns:p14="http://schemas.microsoft.com/office/powerpoint/2010/main" val="2227392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18</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 DE SEGURIDAD</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755576" y="1196752"/>
            <a:ext cx="6984776" cy="4062651"/>
          </a:xfrm>
          <a:prstGeom prst="rect">
            <a:avLst/>
          </a:prstGeom>
          <a:noFill/>
        </p:spPr>
        <p:txBody>
          <a:bodyPr wrap="square" rtlCol="0">
            <a:spAutoFit/>
          </a:bodyPr>
          <a:lstStyle/>
          <a:p>
            <a:pPr marL="285750" lvl="0" indent="-285750" algn="just">
              <a:buFont typeface="Arial" panose="020B0604020202020204" pitchFamily="34" charset="0"/>
              <a:buChar char="•"/>
            </a:pPr>
            <a:r>
              <a:rPr lang="es-EC" sz="2000" dirty="0" smtClean="0">
                <a:latin typeface="+mn-lt"/>
              </a:rPr>
              <a:t>El </a:t>
            </a:r>
            <a:r>
              <a:rPr lang="es-EC" sz="2000" dirty="0">
                <a:latin typeface="+mn-lt"/>
              </a:rPr>
              <a:t>personal debe inspeccionar su equipo de protección personal para verificar que no tenga fallas  </a:t>
            </a:r>
          </a:p>
          <a:p>
            <a:pPr marL="285750" lvl="0" indent="-285750" algn="just">
              <a:buFont typeface="Arial" panose="020B0604020202020204" pitchFamily="34" charset="0"/>
              <a:buChar char="•"/>
            </a:pPr>
            <a:r>
              <a:rPr lang="es-EC" sz="2000" dirty="0">
                <a:latin typeface="+mn-lt"/>
              </a:rPr>
              <a:t>El personal que realiza mantenimiento sobre las vergas deberá amarrar las herramientas con un cabo para evitar que caigan sobre el personal que se encuentra en la cubierta principal.</a:t>
            </a:r>
          </a:p>
          <a:p>
            <a:pPr marL="285750" lvl="0" indent="-285750" algn="just">
              <a:buFont typeface="Arial" panose="020B0604020202020204" pitchFamily="34" charset="0"/>
              <a:buChar char="•"/>
            </a:pPr>
            <a:r>
              <a:rPr lang="es-EC" sz="2000" dirty="0">
                <a:latin typeface="+mn-lt"/>
              </a:rPr>
              <a:t>El personal encargado de colocar los “QUITA MIEDOS” deberá: primero se enganchará en el pasamanos, luego amarrará el cabo en un lugar fijo al mástil para posteriormente amarrar el chicote del cabo a un palanquín y finalmente tensaran el “quita miedos”.  </a:t>
            </a:r>
          </a:p>
          <a:p>
            <a:pPr marL="285750" lvl="0" indent="-285750" algn="just">
              <a:buFont typeface="Arial" panose="020B0604020202020204" pitchFamily="34" charset="0"/>
              <a:buChar char="•"/>
            </a:pPr>
            <a:r>
              <a:rPr lang="es-EC" sz="2000" dirty="0">
                <a:latin typeface="+mn-lt"/>
              </a:rPr>
              <a:t>El personal deberá cumplir con todos los procedimientos antes indicados.</a:t>
            </a:r>
          </a:p>
          <a:p>
            <a:pPr marL="285750" indent="-285750" algn="just">
              <a:buFont typeface="Arial" panose="020B0604020202020204" pitchFamily="34" charset="0"/>
              <a:buChar char="•"/>
            </a:pPr>
            <a:endParaRPr lang="es-EC" sz="2000" dirty="0">
              <a:latin typeface="+mn-lt"/>
            </a:endParaRPr>
          </a:p>
        </p:txBody>
      </p:sp>
    </p:spTree>
    <p:extLst>
      <p:ext uri="{BB962C8B-B14F-4D97-AF65-F5344CB8AC3E}">
        <p14:creationId xmlns:p14="http://schemas.microsoft.com/office/powerpoint/2010/main" val="3579042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19</a:t>
            </a:fld>
            <a:endParaRPr lang="en-US"/>
          </a:p>
        </p:txBody>
      </p:sp>
      <p:sp>
        <p:nvSpPr>
          <p:cNvPr id="5" name="4 Rectángulo redondeado"/>
          <p:cNvSpPr/>
          <p:nvPr/>
        </p:nvSpPr>
        <p:spPr>
          <a:xfrm>
            <a:off x="107505" y="1556792"/>
            <a:ext cx="3024335" cy="3168351"/>
          </a:xfrm>
          <a:prstGeom prst="roundRect">
            <a:avLst>
              <a:gd name="adj" fmla="val 10000"/>
            </a:avLst>
          </a:prstGeom>
          <a:blipFill rotWithShape="1">
            <a:blip r:embed="rId3"/>
            <a:stretch>
              <a:fillRect/>
            </a:stretch>
          </a:blipFill>
          <a:ln w="38100">
            <a:solidFill>
              <a:schemeClr val="accent6">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 DE SEGURIDAD</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CuadroTexto"/>
          <p:cNvSpPr txBox="1"/>
          <p:nvPr/>
        </p:nvSpPr>
        <p:spPr>
          <a:xfrm>
            <a:off x="3491880" y="1551630"/>
            <a:ext cx="4716016" cy="5355312"/>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latin typeface="+mn-lt"/>
              </a:rPr>
              <a:t>El personal deberá contar con el equipo de seguridad necesario para su estancia en la cubierta principal.</a:t>
            </a:r>
          </a:p>
          <a:p>
            <a:pPr marL="285750" lvl="0" indent="-285750" algn="just">
              <a:buFont typeface="Arial" panose="020B0604020202020204" pitchFamily="34" charset="0"/>
              <a:buChar char="•"/>
            </a:pPr>
            <a:r>
              <a:rPr lang="es-EC" dirty="0">
                <a:latin typeface="+mn-lt"/>
              </a:rPr>
              <a:t>El personal deberá estar atento a todo anuncio sobre las condiciones meteorológicas que puedan limitar el tránsito sobre cubierta.</a:t>
            </a:r>
          </a:p>
          <a:p>
            <a:pPr marL="285750" lvl="0" indent="-285750" algn="just">
              <a:buFont typeface="Arial" panose="020B0604020202020204" pitchFamily="34" charset="0"/>
              <a:buChar char="•"/>
            </a:pPr>
            <a:r>
              <a:rPr lang="es-EC" dirty="0">
                <a:latin typeface="+mn-lt"/>
              </a:rPr>
              <a:t>Por las noches y cuando se presenten malas condiciones meteorológicas se deberá colocar líneas de vida para incrementar la seguridad en el transito sobre cubierta.</a:t>
            </a:r>
          </a:p>
          <a:p>
            <a:pPr marL="285750" lvl="0" indent="-285750" algn="just">
              <a:buFont typeface="Arial" panose="020B0604020202020204" pitchFamily="34" charset="0"/>
              <a:buChar char="•"/>
            </a:pPr>
            <a:r>
              <a:rPr lang="es-EC" dirty="0">
                <a:latin typeface="+mn-lt"/>
              </a:rPr>
              <a:t>El personal deberá informar al O.D.G. o a su vez a su inmediato superior que van a permanecer sobre cubierta, logrando así facilitar el control del personal que se encuentra por exteriores.   </a:t>
            </a:r>
          </a:p>
          <a:p>
            <a:pPr marL="285750" lvl="0" indent="-285750" algn="just">
              <a:buFont typeface="Arial" panose="020B0604020202020204" pitchFamily="34" charset="0"/>
              <a:buChar char="•"/>
            </a:pPr>
            <a:r>
              <a:rPr lang="es-EC" dirty="0">
                <a:latin typeface="+mn-lt"/>
              </a:rPr>
              <a:t>Durante la noche el personal deberá llevar una linterna.</a:t>
            </a:r>
          </a:p>
          <a:p>
            <a:pPr marL="285750" indent="-285750" algn="just">
              <a:buFont typeface="Arial" panose="020B0604020202020204" pitchFamily="34" charset="0"/>
              <a:buChar char="•"/>
            </a:pPr>
            <a:endParaRPr lang="es-EC" dirty="0">
              <a:latin typeface="+mn-lt"/>
            </a:endParaRPr>
          </a:p>
        </p:txBody>
      </p:sp>
      <p:sp>
        <p:nvSpPr>
          <p:cNvPr id="8" name="7 Rectángulo"/>
          <p:cNvSpPr/>
          <p:nvPr/>
        </p:nvSpPr>
        <p:spPr>
          <a:xfrm>
            <a:off x="1381124" y="548680"/>
            <a:ext cx="5981830"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PROCEDIMIENTOS DE SEGURIDAD </a:t>
            </a:r>
          </a:p>
          <a:p>
            <a:pPr algn="ctr"/>
            <a:r>
              <a:rPr lang="es-E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PARA EL TRANSITO SOBRE CUBIERTA</a:t>
            </a:r>
            <a:endParaRPr lang="es-E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36161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idx="1"/>
          </p:nvPr>
        </p:nvSpPr>
        <p:spPr>
          <a:xfrm>
            <a:off x="304800" y="980728"/>
            <a:ext cx="8610600" cy="5400600"/>
          </a:xfrm>
        </p:spPr>
        <p:txBody>
          <a:bodyPr>
            <a:normAutofit/>
          </a:bodyPr>
          <a:lstStyle/>
          <a:p>
            <a:r>
              <a:rPr lang="es-ES_tradnl" sz="2400" dirty="0" smtClean="0"/>
              <a:t>Introducción</a:t>
            </a:r>
          </a:p>
          <a:p>
            <a:r>
              <a:rPr lang="es-ES_tradnl" sz="2400" dirty="0" smtClean="0"/>
              <a:t>Justificación del problema</a:t>
            </a:r>
          </a:p>
          <a:p>
            <a:r>
              <a:rPr lang="es-ES_tradnl" sz="2400" dirty="0" smtClean="0"/>
              <a:t>Definición del problema</a:t>
            </a:r>
          </a:p>
          <a:p>
            <a:r>
              <a:rPr lang="es-ES_tradnl" sz="2400" dirty="0" smtClean="0"/>
              <a:t>Objetivos</a:t>
            </a:r>
            <a:endParaRPr lang="es-ES_tradnl" sz="2400" dirty="0"/>
          </a:p>
          <a:p>
            <a:r>
              <a:rPr lang="es-ES_tradnl" sz="2400" dirty="0" smtClean="0"/>
              <a:t>Fundamentación Teórica </a:t>
            </a:r>
            <a:endParaRPr lang="es-ES_tradnl" sz="2400" dirty="0"/>
          </a:p>
          <a:p>
            <a:pPr lvl="1"/>
            <a:r>
              <a:rPr lang="es-ES_tradnl" sz="1800" dirty="0" smtClean="0"/>
              <a:t>Jarcia firme</a:t>
            </a:r>
          </a:p>
          <a:p>
            <a:pPr lvl="1"/>
            <a:r>
              <a:rPr lang="es-ES_tradnl" sz="2000" dirty="0" smtClean="0"/>
              <a:t>Fundamentos del trabajo en altura</a:t>
            </a:r>
          </a:p>
          <a:p>
            <a:pPr lvl="1"/>
            <a:r>
              <a:rPr lang="es-ES_tradnl" sz="2000" dirty="0" smtClean="0"/>
              <a:t>Descripción de los EPI</a:t>
            </a:r>
          </a:p>
          <a:p>
            <a:r>
              <a:rPr lang="es-ES_tradnl" sz="2400" dirty="0" smtClean="0"/>
              <a:t>Metodología de la investigación</a:t>
            </a:r>
            <a:endParaRPr lang="es-ES_tradnl" sz="2400" dirty="0"/>
          </a:p>
          <a:p>
            <a:pPr lvl="1"/>
            <a:r>
              <a:rPr lang="es-ES_tradnl" sz="2000" dirty="0" smtClean="0"/>
              <a:t>Análisis comparativo, observación directa</a:t>
            </a:r>
            <a:endParaRPr lang="es-ES_tradnl" sz="2000" dirty="0"/>
          </a:p>
          <a:p>
            <a:r>
              <a:rPr lang="es-ES_tradnl" sz="2400" dirty="0"/>
              <a:t>Manual de seguridad</a:t>
            </a:r>
          </a:p>
          <a:p>
            <a:r>
              <a:rPr lang="es-ES_tradnl" sz="2400" dirty="0" smtClean="0"/>
              <a:t>Conclusiones </a:t>
            </a:r>
          </a:p>
          <a:p>
            <a:r>
              <a:rPr lang="es-ES_tradnl" sz="2400" dirty="0" smtClean="0"/>
              <a:t>Recomendaciones</a:t>
            </a:r>
            <a:endParaRPr lang="es-ES_tradnl" sz="2400" dirty="0"/>
          </a:p>
        </p:txBody>
      </p:sp>
      <p:sp>
        <p:nvSpPr>
          <p:cNvPr id="4" name="Slide Number Placeholder 3"/>
          <p:cNvSpPr>
            <a:spLocks noGrp="1"/>
          </p:cNvSpPr>
          <p:nvPr>
            <p:ph type="sldNum" sz="quarter" idx="12"/>
          </p:nvPr>
        </p:nvSpPr>
        <p:spPr>
          <a:xfrm>
            <a:off x="6516216" y="6237312"/>
            <a:ext cx="1905000" cy="457200"/>
          </a:xfrm>
        </p:spPr>
        <p:txBody>
          <a:bodyPr/>
          <a:lstStyle/>
          <a:p>
            <a:fld id="{60BE75F5-6FCD-4DB3-B62A-468A146B42C8}" type="slidenum">
              <a:rPr lang="en-US"/>
              <a:pPr/>
              <a:t>2</a:t>
            </a:fld>
            <a:endParaRPr lang="en-US" dirty="0"/>
          </a:p>
        </p:txBody>
      </p:sp>
      <p:sp>
        <p:nvSpPr>
          <p:cNvPr id="6"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AGENDA</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6"/>
          <p:cNvSpPr txBox="1">
            <a:spLocks noChangeArrowheads="1"/>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algn="ctr" rtl="0" eaLnBrk="0" fontAlgn="base" hangingPunct="0">
              <a:spcBef>
                <a:spcPct val="0"/>
              </a:spcBef>
              <a:spcAft>
                <a:spcPct val="0"/>
              </a:spcAft>
              <a:defRPr sz="1800" kern="1200">
                <a:solidFill>
                  <a:srgbClr val="FFFFFF"/>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6810E95-680E-4CE8-826A-29603E373B81}"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20</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MANUAL DE SEGURIDAD</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redondeado"/>
          <p:cNvSpPr/>
          <p:nvPr/>
        </p:nvSpPr>
        <p:spPr>
          <a:xfrm>
            <a:off x="490946" y="2233895"/>
            <a:ext cx="2880320" cy="2985328"/>
          </a:xfrm>
          <a:prstGeom prst="roundRect">
            <a:avLst>
              <a:gd name="adj" fmla="val 10000"/>
            </a:avLst>
          </a:prstGeom>
          <a:blipFill rotWithShape="1">
            <a:blip r:embed="rId3"/>
            <a:stretch>
              <a:fillRect/>
            </a:stretch>
          </a:blipFill>
          <a:ln w="38100">
            <a:solidFill>
              <a:schemeClr val="accent6">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6 CuadroTexto"/>
          <p:cNvSpPr txBox="1"/>
          <p:nvPr/>
        </p:nvSpPr>
        <p:spPr>
          <a:xfrm>
            <a:off x="3836450" y="2233895"/>
            <a:ext cx="4464496" cy="2862322"/>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latin typeface="+mn-lt"/>
              </a:rPr>
              <a:t>Usar una tenida adecuada para los trabajos que se van a realizar.</a:t>
            </a:r>
          </a:p>
          <a:p>
            <a:pPr marL="285750" lvl="0" indent="-285750" algn="just">
              <a:buFont typeface="Arial" panose="020B0604020202020204" pitchFamily="34" charset="0"/>
              <a:buChar char="•"/>
            </a:pPr>
            <a:r>
              <a:rPr lang="es-EC" dirty="0">
                <a:latin typeface="+mn-lt"/>
              </a:rPr>
              <a:t>Tener un ambiente adecuado para el trabajo que se va a realizar.</a:t>
            </a:r>
          </a:p>
          <a:p>
            <a:pPr marL="285750" lvl="0" indent="-285750" algn="just">
              <a:buFont typeface="Arial" panose="020B0604020202020204" pitchFamily="34" charset="0"/>
              <a:buChar char="•"/>
            </a:pPr>
            <a:r>
              <a:rPr lang="es-EC" dirty="0">
                <a:latin typeface="+mn-lt"/>
              </a:rPr>
              <a:t>Tomar en cuenta las condiciones meteorológicas que limitan el trabajo sobre cubierta.</a:t>
            </a:r>
          </a:p>
          <a:p>
            <a:pPr marL="285750" lvl="0" indent="-285750" algn="just">
              <a:buFont typeface="Arial" panose="020B0604020202020204" pitchFamily="34" charset="0"/>
              <a:buChar char="•"/>
            </a:pPr>
            <a:r>
              <a:rPr lang="es-EC" dirty="0">
                <a:latin typeface="+mn-lt"/>
              </a:rPr>
              <a:t>Verificar que la maquinaria a utilizarse este bien trincada para evitar accidentes.</a:t>
            </a:r>
          </a:p>
          <a:p>
            <a:endParaRPr lang="es-EC" dirty="0">
              <a:latin typeface="+mn-lt"/>
            </a:endParaRPr>
          </a:p>
        </p:txBody>
      </p:sp>
      <p:sp>
        <p:nvSpPr>
          <p:cNvPr id="8" name="7 Rectángulo"/>
          <p:cNvSpPr/>
          <p:nvPr/>
        </p:nvSpPr>
        <p:spPr>
          <a:xfrm>
            <a:off x="1167641" y="764704"/>
            <a:ext cx="6544420"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Procedimientos de seguridad </a:t>
            </a:r>
          </a:p>
          <a:p>
            <a:pPr algn="ctr"/>
            <a:r>
              <a:rPr lang="es-E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para trabajar sobre cubierta</a:t>
            </a:r>
            <a:endPar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759769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21</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5 Diagrama"/>
          <p:cNvGraphicFramePr/>
          <p:nvPr>
            <p:extLst>
              <p:ext uri="{D42A27DB-BD31-4B8C-83A1-F6EECF244321}">
                <p14:modId xmlns:p14="http://schemas.microsoft.com/office/powerpoint/2010/main" val="1739462077"/>
              </p:ext>
            </p:extLst>
          </p:nvPr>
        </p:nvGraphicFramePr>
        <p:xfrm>
          <a:off x="0" y="548680"/>
          <a:ext cx="846043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775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22</a:t>
            </a:fld>
            <a:endParaRPr lang="en-US"/>
          </a:p>
        </p:txBody>
      </p:sp>
      <p:sp>
        <p:nvSpPr>
          <p:cNvPr id="5" name="Rectangle 3"/>
          <p:cNvSpPr txBox="1">
            <a:spLocks noChangeArrowheads="1"/>
          </p:cNvSpPr>
          <p:nvPr/>
        </p:nvSpPr>
        <p:spPr>
          <a:xfrm>
            <a:off x="0" y="-27384"/>
            <a:ext cx="9144000" cy="576064"/>
          </a:xfrm>
          <a:prstGeom prst="rect">
            <a:avLst/>
          </a:prstGeom>
          <a:solidFill>
            <a:schemeClr val="accent4">
              <a:lumMod val="40000"/>
              <a:lumOff val="60000"/>
            </a:schemeClr>
          </a:solidFill>
          <a:ln w="38100" cap="flat" cmpd="sng" algn="ctr">
            <a:solidFill>
              <a:schemeClr val="accent5"/>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5 Diagrama"/>
          <p:cNvGraphicFramePr/>
          <p:nvPr>
            <p:extLst>
              <p:ext uri="{D42A27DB-BD31-4B8C-83A1-F6EECF244321}">
                <p14:modId xmlns:p14="http://schemas.microsoft.com/office/powerpoint/2010/main" val="2375376137"/>
              </p:ext>
            </p:extLst>
          </p:nvPr>
        </p:nvGraphicFramePr>
        <p:xfrm>
          <a:off x="0" y="548680"/>
          <a:ext cx="846043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9045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23</a:t>
            </a:fld>
            <a:endParaRPr lang="en-US"/>
          </a:p>
        </p:txBody>
      </p:sp>
      <p:sp>
        <p:nvSpPr>
          <p:cNvPr id="5" name="4 Rectángulo"/>
          <p:cNvSpPr/>
          <p:nvPr/>
        </p:nvSpPr>
        <p:spPr>
          <a:xfrm rot="19139472">
            <a:off x="-406184" y="2967335"/>
            <a:ext cx="995638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 POR SU Atención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4839228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INTRODUCCIÓN</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DA76EF82-70D9-40B0-8CB3-56D3F98B277F}" type="slidenum">
              <a:rPr lang="en-US"/>
              <a:pPr/>
              <a:t>3</a:t>
            </a:fld>
            <a:endParaRPr lang="en-US"/>
          </a:p>
        </p:txBody>
      </p:sp>
      <p:graphicFrame>
        <p:nvGraphicFramePr>
          <p:cNvPr id="2" name="1 Diagrama"/>
          <p:cNvGraphicFramePr/>
          <p:nvPr>
            <p:extLst>
              <p:ext uri="{D42A27DB-BD31-4B8C-83A1-F6EECF244321}">
                <p14:modId xmlns:p14="http://schemas.microsoft.com/office/powerpoint/2010/main" val="1125989774"/>
              </p:ext>
            </p:extLst>
          </p:nvPr>
        </p:nvGraphicFramePr>
        <p:xfrm>
          <a:off x="1331640" y="1340768"/>
          <a:ext cx="6672064" cy="48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4</a:t>
            </a:fld>
            <a:endParaRPr lang="en-US"/>
          </a:p>
        </p:txBody>
      </p:sp>
      <p:sp>
        <p:nvSpPr>
          <p:cNvPr id="5"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JUSTIFICACIÓN DEL PROBLEMA</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5 Diagrama"/>
          <p:cNvGraphicFramePr/>
          <p:nvPr>
            <p:extLst>
              <p:ext uri="{D42A27DB-BD31-4B8C-83A1-F6EECF244321}">
                <p14:modId xmlns:p14="http://schemas.microsoft.com/office/powerpoint/2010/main" val="2613505262"/>
              </p:ext>
            </p:extLst>
          </p:nvPr>
        </p:nvGraphicFramePr>
        <p:xfrm>
          <a:off x="0" y="548680"/>
          <a:ext cx="846043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444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5</a:t>
            </a:fld>
            <a:endParaRPr lang="en-US"/>
          </a:p>
        </p:txBody>
      </p:sp>
      <p:sp>
        <p:nvSpPr>
          <p:cNvPr id="5"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DEFINICIÓN DEL PROBLEMA</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5 Diagrama"/>
          <p:cNvGraphicFramePr/>
          <p:nvPr>
            <p:extLst>
              <p:ext uri="{D42A27DB-BD31-4B8C-83A1-F6EECF244321}">
                <p14:modId xmlns:p14="http://schemas.microsoft.com/office/powerpoint/2010/main" val="269130321"/>
              </p:ext>
            </p:extLst>
          </p:nvPr>
        </p:nvGraphicFramePr>
        <p:xfrm>
          <a:off x="0" y="548680"/>
          <a:ext cx="846043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574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908720"/>
            <a:ext cx="8610600" cy="5616624"/>
          </a:xfrm>
        </p:spPr>
        <p:txBody>
          <a:bodyPr>
            <a:normAutofit/>
          </a:bodyPr>
          <a:lstStyle/>
          <a:p>
            <a:pPr algn="just"/>
            <a:r>
              <a:rPr lang="es-EC" sz="2800" dirty="0" smtClean="0"/>
              <a:t>Objetivo General</a:t>
            </a:r>
          </a:p>
          <a:p>
            <a:pPr marL="411480" lvl="1" indent="0" algn="just">
              <a:buNone/>
            </a:pPr>
            <a:endParaRPr lang="es-EC" sz="2400" dirty="0"/>
          </a:p>
          <a:p>
            <a:pPr marL="411480" lvl="1" indent="0" algn="just">
              <a:buNone/>
            </a:pPr>
            <a:endParaRPr lang="es-EC" sz="2400" dirty="0"/>
          </a:p>
          <a:p>
            <a:pPr marL="411480" lvl="1" indent="0" algn="just">
              <a:buNone/>
            </a:pPr>
            <a:endParaRPr lang="es-EC" sz="2400" dirty="0"/>
          </a:p>
          <a:p>
            <a:pPr marL="411480" lvl="1" indent="0" algn="just">
              <a:buNone/>
            </a:pPr>
            <a:endParaRPr lang="es-EC" sz="2400" dirty="0"/>
          </a:p>
          <a:p>
            <a:pPr algn="just"/>
            <a:r>
              <a:rPr lang="es-EC" sz="2800" dirty="0" smtClean="0"/>
              <a:t>Objetivos específicos</a:t>
            </a:r>
          </a:p>
        </p:txBody>
      </p:sp>
      <p:sp>
        <p:nvSpPr>
          <p:cNvPr id="4" name="3 Marcador de número de diapositiva"/>
          <p:cNvSpPr>
            <a:spLocks noGrp="1"/>
          </p:cNvSpPr>
          <p:nvPr>
            <p:ph type="sldNum" sz="quarter" idx="12"/>
          </p:nvPr>
        </p:nvSpPr>
        <p:spPr/>
        <p:txBody>
          <a:bodyPr/>
          <a:lstStyle/>
          <a:p>
            <a:fld id="{84881511-4BF2-412E-B21A-378D996333BB}" type="slidenum">
              <a:rPr lang="en-US" smtClean="0"/>
              <a:pPr/>
              <a:t>6</a:t>
            </a:fld>
            <a:endParaRPr lang="en-US"/>
          </a:p>
        </p:txBody>
      </p:sp>
      <p:sp>
        <p:nvSpPr>
          <p:cNvPr id="6"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Rectángulo redondeado"/>
          <p:cNvSpPr/>
          <p:nvPr/>
        </p:nvSpPr>
        <p:spPr>
          <a:xfrm>
            <a:off x="755576" y="1556792"/>
            <a:ext cx="7200800" cy="1152128"/>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t>Elaborar un manual con los procedimientos  de seguridad para trabajar por alto y describir el equipo de protección individual necesario para realizar las maniobras sobre cubierta del BESGUA. </a:t>
            </a:r>
          </a:p>
        </p:txBody>
      </p:sp>
      <p:sp>
        <p:nvSpPr>
          <p:cNvPr id="9" name="8 Rectángulo redondeado"/>
          <p:cNvSpPr/>
          <p:nvPr/>
        </p:nvSpPr>
        <p:spPr>
          <a:xfrm>
            <a:off x="766635" y="4151581"/>
            <a:ext cx="763284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s-ES" sz="2000" dirty="0"/>
              <a:t>Realizar levantamiento de información, para conocer la forma de trabajar del personal del BESGUA, identificando los principales problemas de la seguridad al momento de trabajar por alto a bordo del Buque Escuela “GUAYAS”.</a:t>
            </a:r>
            <a:endParaRPr lang="es-EC" sz="2000" dirty="0"/>
          </a:p>
        </p:txBody>
      </p:sp>
      <p:sp>
        <p:nvSpPr>
          <p:cNvPr id="10" name="9 Rectángulo redondeado"/>
          <p:cNvSpPr/>
          <p:nvPr/>
        </p:nvSpPr>
        <p:spPr>
          <a:xfrm>
            <a:off x="744537" y="4401108"/>
            <a:ext cx="76328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s-ES" sz="2000" dirty="0"/>
              <a:t>Analizar el equipo de  detención de caídas usado actualmente en comparación a otro tipo de dispositivo. </a:t>
            </a:r>
            <a:endParaRPr lang="es-EC" sz="2000" dirty="0"/>
          </a:p>
        </p:txBody>
      </p:sp>
      <p:sp>
        <p:nvSpPr>
          <p:cNvPr id="11" name="10 Rectángulo redondeado"/>
          <p:cNvSpPr/>
          <p:nvPr/>
        </p:nvSpPr>
        <p:spPr>
          <a:xfrm>
            <a:off x="766635" y="4149080"/>
            <a:ext cx="763284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s-ES" sz="2000" dirty="0"/>
              <a:t>Desarrollar un manual que permita adoctrinar al personal sobre cuáles son los procedimientos de seguridad al momento de realizar trabajos sobre cubierta o subir por alto y que equipamiento deben usar para el mismo. </a:t>
            </a:r>
            <a:endParaRPr lang="es-EC" sz="2000" dirty="0"/>
          </a:p>
          <a:p>
            <a:pPr lvl="3" algn="just"/>
            <a:endParaRPr lang="es-EC" sz="1600" dirty="0"/>
          </a:p>
        </p:txBody>
      </p:sp>
    </p:spTree>
    <p:extLst>
      <p:ext uri="{BB962C8B-B14F-4D97-AF65-F5344CB8AC3E}">
        <p14:creationId xmlns:p14="http://schemas.microsoft.com/office/powerpoint/2010/main" val="3799279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1"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7</a:t>
            </a:fld>
            <a:endParaRPr lang="en-US"/>
          </a:p>
        </p:txBody>
      </p:sp>
      <p:graphicFrame>
        <p:nvGraphicFramePr>
          <p:cNvPr id="5" name="4 Diagrama"/>
          <p:cNvGraphicFramePr/>
          <p:nvPr>
            <p:extLst>
              <p:ext uri="{D42A27DB-BD31-4B8C-83A1-F6EECF244321}">
                <p14:modId xmlns:p14="http://schemas.microsoft.com/office/powerpoint/2010/main" val="2638105615"/>
              </p:ext>
            </p:extLst>
          </p:nvPr>
        </p:nvGraphicFramePr>
        <p:xfrm>
          <a:off x="107504" y="116632"/>
          <a:ext cx="8136904" cy="691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FUNDAMENTACIÓN TEÓRICA</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p:cNvSpPr/>
          <p:nvPr/>
        </p:nvSpPr>
        <p:spPr>
          <a:xfrm rot="18976893">
            <a:off x="-199408" y="3241740"/>
            <a:ext cx="8960273" cy="830997"/>
          </a:xfrm>
          <a:prstGeom prst="rect">
            <a:avLst/>
          </a:prstGeom>
          <a:noFill/>
        </p:spPr>
        <p:txBody>
          <a:bodyPr wrap="none" lIns="91440" tIns="45720" rIns="91440" bIns="45720">
            <a:spAutoFit/>
          </a:bodyPr>
          <a:lstStyle/>
          <a:p>
            <a:pPr algn="ctr"/>
            <a:r>
              <a:rPr lang="es-E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FUNDAMENTACIÓN TEÓRICA</a:t>
            </a:r>
            <a:endParaRPr lang="es-E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537005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8</a:t>
            </a:fld>
            <a:endParaRPr lang="en-US"/>
          </a:p>
        </p:txBody>
      </p:sp>
      <p:graphicFrame>
        <p:nvGraphicFramePr>
          <p:cNvPr id="6" name="5 Tabla"/>
          <p:cNvGraphicFramePr>
            <a:graphicFrameLocks noGrp="1"/>
          </p:cNvGraphicFramePr>
          <p:nvPr>
            <p:extLst>
              <p:ext uri="{D42A27DB-BD31-4B8C-83A1-F6EECF244321}">
                <p14:modId xmlns:p14="http://schemas.microsoft.com/office/powerpoint/2010/main" val="391868764"/>
              </p:ext>
            </p:extLst>
          </p:nvPr>
        </p:nvGraphicFramePr>
        <p:xfrm>
          <a:off x="1259632" y="1412778"/>
          <a:ext cx="5914598" cy="4032444"/>
        </p:xfrm>
        <a:graphic>
          <a:graphicData uri="http://schemas.openxmlformats.org/drawingml/2006/table">
            <a:tbl>
              <a:tblPr firstRow="1" firstCol="1" bandRow="1">
                <a:tableStyleId>{5C22544A-7EE6-4342-B048-85BDC9FD1C3A}</a:tableStyleId>
              </a:tblPr>
              <a:tblGrid>
                <a:gridCol w="2996406"/>
                <a:gridCol w="2918192"/>
              </a:tblGrid>
              <a:tr h="672074">
                <a:tc>
                  <a:txBody>
                    <a:bodyPr/>
                    <a:lstStyle/>
                    <a:p>
                      <a:pPr algn="ctr">
                        <a:spcBef>
                          <a:spcPts val="600"/>
                        </a:spcBef>
                        <a:spcAft>
                          <a:spcPts val="600"/>
                        </a:spcAft>
                      </a:pPr>
                      <a:r>
                        <a:rPr lang="es-EC" sz="2000" kern="150" cap="all" dirty="0">
                          <a:effectLst/>
                        </a:rPr>
                        <a:t>VERGAS PALO TRINQUETE</a:t>
                      </a:r>
                      <a:endParaRPr lang="es-EC" sz="2000" b="1" kern="150" cap="all" dirty="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2000" kern="150" cap="all">
                          <a:effectLst/>
                        </a:rPr>
                        <a:t>VERGAS PALO MAYOR</a:t>
                      </a:r>
                      <a:endParaRPr lang="es-EC" sz="2000" b="1" kern="150" cap="all">
                        <a:solidFill>
                          <a:srgbClr val="000000"/>
                        </a:solidFill>
                        <a:effectLst/>
                        <a:latin typeface="Arial"/>
                        <a:ea typeface="Arial Unicode MS"/>
                        <a:cs typeface="Tahoma"/>
                      </a:endParaRPr>
                    </a:p>
                  </a:txBody>
                  <a:tcPr marL="68580" marR="68580" marT="0" marB="0" anchor="ctr"/>
                </a:tc>
              </a:tr>
              <a:tr h="672074">
                <a:tc>
                  <a:txBody>
                    <a:bodyPr/>
                    <a:lstStyle/>
                    <a:p>
                      <a:pPr algn="ctr">
                        <a:spcBef>
                          <a:spcPts val="600"/>
                        </a:spcBef>
                        <a:spcAft>
                          <a:spcPts val="600"/>
                        </a:spcAft>
                      </a:pPr>
                      <a:r>
                        <a:rPr lang="es-EC" sz="2000" kern="150">
                          <a:effectLst/>
                        </a:rPr>
                        <a:t>Trinquete</a:t>
                      </a:r>
                      <a:endParaRPr lang="es-EC" sz="20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2000" kern="150">
                          <a:effectLst/>
                        </a:rPr>
                        <a:t>Mayor</a:t>
                      </a:r>
                      <a:endParaRPr lang="es-EC" sz="2000" kern="150">
                        <a:solidFill>
                          <a:srgbClr val="000000"/>
                        </a:solidFill>
                        <a:effectLst/>
                        <a:latin typeface="Arial"/>
                        <a:ea typeface="Arial Unicode MS"/>
                        <a:cs typeface="Tahoma"/>
                      </a:endParaRPr>
                    </a:p>
                  </a:txBody>
                  <a:tcPr marL="68580" marR="68580" marT="0" marB="0" anchor="ctr"/>
                </a:tc>
              </a:tr>
              <a:tr h="672074">
                <a:tc>
                  <a:txBody>
                    <a:bodyPr/>
                    <a:lstStyle/>
                    <a:p>
                      <a:pPr algn="ctr">
                        <a:spcBef>
                          <a:spcPts val="600"/>
                        </a:spcBef>
                        <a:spcAft>
                          <a:spcPts val="600"/>
                        </a:spcAft>
                      </a:pPr>
                      <a:r>
                        <a:rPr lang="es-EC" sz="2000" kern="150">
                          <a:effectLst/>
                        </a:rPr>
                        <a:t>Velacho Bajo</a:t>
                      </a:r>
                      <a:endParaRPr lang="es-EC" sz="20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2000" kern="150">
                          <a:effectLst/>
                        </a:rPr>
                        <a:t>Gavia Baja</a:t>
                      </a:r>
                      <a:endParaRPr lang="es-EC" sz="2000" kern="150">
                        <a:solidFill>
                          <a:srgbClr val="000000"/>
                        </a:solidFill>
                        <a:effectLst/>
                        <a:latin typeface="Arial"/>
                        <a:ea typeface="Arial Unicode MS"/>
                        <a:cs typeface="Tahoma"/>
                      </a:endParaRPr>
                    </a:p>
                  </a:txBody>
                  <a:tcPr marL="68580" marR="68580" marT="0" marB="0" anchor="ctr"/>
                </a:tc>
              </a:tr>
              <a:tr h="672074">
                <a:tc>
                  <a:txBody>
                    <a:bodyPr/>
                    <a:lstStyle/>
                    <a:p>
                      <a:pPr algn="ctr">
                        <a:spcBef>
                          <a:spcPts val="600"/>
                        </a:spcBef>
                        <a:spcAft>
                          <a:spcPts val="600"/>
                        </a:spcAft>
                      </a:pPr>
                      <a:r>
                        <a:rPr lang="es-EC" sz="2000" kern="150">
                          <a:effectLst/>
                        </a:rPr>
                        <a:t>Velacho Alto</a:t>
                      </a:r>
                      <a:endParaRPr lang="es-EC" sz="20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2000" kern="150">
                          <a:effectLst/>
                        </a:rPr>
                        <a:t>Gavia Alta</a:t>
                      </a:r>
                      <a:endParaRPr lang="es-EC" sz="2000" kern="150">
                        <a:solidFill>
                          <a:srgbClr val="000000"/>
                        </a:solidFill>
                        <a:effectLst/>
                        <a:latin typeface="Arial"/>
                        <a:ea typeface="Arial Unicode MS"/>
                        <a:cs typeface="Tahoma"/>
                      </a:endParaRPr>
                    </a:p>
                  </a:txBody>
                  <a:tcPr marL="68580" marR="68580" marT="0" marB="0" anchor="ctr"/>
                </a:tc>
              </a:tr>
              <a:tr h="672074">
                <a:tc>
                  <a:txBody>
                    <a:bodyPr/>
                    <a:lstStyle/>
                    <a:p>
                      <a:pPr algn="ctr">
                        <a:spcBef>
                          <a:spcPts val="600"/>
                        </a:spcBef>
                        <a:spcAft>
                          <a:spcPts val="600"/>
                        </a:spcAft>
                      </a:pPr>
                      <a:r>
                        <a:rPr lang="es-EC" sz="2000" kern="150">
                          <a:effectLst/>
                        </a:rPr>
                        <a:t>Juanete</a:t>
                      </a:r>
                      <a:endParaRPr lang="es-EC" sz="20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2000" kern="150">
                          <a:effectLst/>
                        </a:rPr>
                        <a:t>Juanete</a:t>
                      </a:r>
                      <a:endParaRPr lang="es-EC" sz="2000" kern="150">
                        <a:solidFill>
                          <a:srgbClr val="000000"/>
                        </a:solidFill>
                        <a:effectLst/>
                        <a:latin typeface="Arial"/>
                        <a:ea typeface="Arial Unicode MS"/>
                        <a:cs typeface="Tahoma"/>
                      </a:endParaRPr>
                    </a:p>
                  </a:txBody>
                  <a:tcPr marL="68580" marR="68580" marT="0" marB="0" anchor="ctr"/>
                </a:tc>
              </a:tr>
              <a:tr h="672074">
                <a:tc>
                  <a:txBody>
                    <a:bodyPr/>
                    <a:lstStyle/>
                    <a:p>
                      <a:pPr algn="ctr">
                        <a:spcBef>
                          <a:spcPts val="600"/>
                        </a:spcBef>
                        <a:spcAft>
                          <a:spcPts val="600"/>
                        </a:spcAft>
                      </a:pPr>
                      <a:r>
                        <a:rPr lang="es-EC" sz="2000" kern="150">
                          <a:effectLst/>
                        </a:rPr>
                        <a:t>Sobrejuanete</a:t>
                      </a:r>
                      <a:endParaRPr lang="es-EC" sz="2000" kern="150">
                        <a:solidFill>
                          <a:srgbClr val="000000"/>
                        </a:solidFill>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s-EC" sz="2000" kern="150" dirty="0">
                          <a:effectLst/>
                        </a:rPr>
                        <a:t>Sobrejuanete</a:t>
                      </a:r>
                      <a:endParaRPr lang="es-EC" sz="2000" kern="150" dirty="0">
                        <a:solidFill>
                          <a:srgbClr val="000000"/>
                        </a:solidFill>
                        <a:effectLst/>
                        <a:latin typeface="Arial"/>
                        <a:ea typeface="Arial Unicode MS"/>
                        <a:cs typeface="Tahoma"/>
                      </a:endParaRPr>
                    </a:p>
                  </a:txBody>
                  <a:tcPr marL="68580" marR="68580" marT="0" marB="0" anchor="ctr"/>
                </a:tc>
              </a:tr>
            </a:tbl>
          </a:graphicData>
        </a:graphic>
      </p:graphicFrame>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184575" cy="5131460"/>
          </a:xfrm>
          <a:prstGeom prst="rect">
            <a:avLst/>
          </a:prstGeom>
          <a:noFill/>
          <a:ln w="28575">
            <a:solidFill>
              <a:schemeClr val="accent1"/>
            </a:solidFill>
          </a:ln>
        </p:spPr>
      </p:pic>
      <p:sp>
        <p:nvSpPr>
          <p:cNvPr id="9"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VERGAS</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1 Rectángulo redondeado"/>
          <p:cNvSpPr/>
          <p:nvPr/>
        </p:nvSpPr>
        <p:spPr>
          <a:xfrm>
            <a:off x="2987824" y="2636912"/>
            <a:ext cx="3240360" cy="1728192"/>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VERGAS</a:t>
            </a:r>
            <a:endParaRPr lang="es-EC"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0190676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l="22000" t="24000" r="22000" b="32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4881511-4BF2-412E-B21A-378D996333BB}" type="slidenum">
              <a:rPr lang="en-US" smtClean="0"/>
              <a:pPr/>
              <a:t>9</a:t>
            </a:fld>
            <a:endParaRPr lang="en-US"/>
          </a:p>
        </p:txBody>
      </p:sp>
      <p:grpSp>
        <p:nvGrpSpPr>
          <p:cNvPr id="11" name="10 Grupo"/>
          <p:cNvGrpSpPr/>
          <p:nvPr/>
        </p:nvGrpSpPr>
        <p:grpSpPr>
          <a:xfrm>
            <a:off x="25393" y="1140425"/>
            <a:ext cx="8435039" cy="5040560"/>
            <a:chOff x="-25330" y="1140425"/>
            <a:chExt cx="8435039" cy="5040560"/>
          </a:xfrm>
        </p:grpSpPr>
        <p:pic>
          <p:nvPicPr>
            <p:cNvPr id="5" name="4 Imagen" descr="Jarcia firme del trinquete"/>
            <p:cNvPicPr/>
            <p:nvPr/>
          </p:nvPicPr>
          <p:blipFill rotWithShape="1">
            <a:blip r:embed="rId3">
              <a:extLst>
                <a:ext uri="{28A0092B-C50C-407E-A947-70E740481C1C}">
                  <a14:useLocalDpi xmlns:a14="http://schemas.microsoft.com/office/drawing/2010/main" val="0"/>
                </a:ext>
              </a:extLst>
            </a:blip>
            <a:srcRect l="12252" r="2722"/>
            <a:stretch/>
          </p:blipFill>
          <p:spPr bwMode="auto">
            <a:xfrm>
              <a:off x="4277372" y="1140425"/>
              <a:ext cx="4132337" cy="5040560"/>
            </a:xfrm>
            <a:prstGeom prst="rect">
              <a:avLst/>
            </a:prstGeom>
            <a:noFill/>
            <a:ln w="28575">
              <a:solidFill>
                <a:schemeClr val="accent1"/>
              </a:solidFill>
            </a:ln>
          </p:spPr>
        </p:pic>
        <p:pic>
          <p:nvPicPr>
            <p:cNvPr id="6" name="5 Imagen" descr="Jarcia firme del mayor"/>
            <p:cNvPicPr/>
            <p:nvPr/>
          </p:nvPicPr>
          <p:blipFill rotWithShape="1">
            <a:blip r:embed="rId4">
              <a:extLst>
                <a:ext uri="{28A0092B-C50C-407E-A947-70E740481C1C}">
                  <a14:useLocalDpi xmlns:a14="http://schemas.microsoft.com/office/drawing/2010/main" val="0"/>
                </a:ext>
              </a:extLst>
            </a:blip>
            <a:srcRect l="3646"/>
            <a:stretch/>
          </p:blipFill>
          <p:spPr bwMode="auto">
            <a:xfrm>
              <a:off x="-25330" y="1140425"/>
              <a:ext cx="4302702" cy="5040560"/>
            </a:xfrm>
            <a:prstGeom prst="rect">
              <a:avLst/>
            </a:prstGeom>
            <a:noFill/>
            <a:ln w="28575">
              <a:solidFill>
                <a:schemeClr val="accent1"/>
              </a:solidFill>
            </a:ln>
          </p:spPr>
        </p:pic>
      </p:grpSp>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140425"/>
            <a:ext cx="4623018" cy="5259154"/>
          </a:xfrm>
          <a:prstGeom prst="rect">
            <a:avLst/>
          </a:prstGeom>
          <a:noFill/>
          <a:ln w="28575">
            <a:solidFill>
              <a:schemeClr val="accent1"/>
            </a:solidFill>
          </a:ln>
        </p:spPr>
      </p:pic>
      <p:sp>
        <p:nvSpPr>
          <p:cNvPr id="10" name="9 Rectángulo redondeado"/>
          <p:cNvSpPr/>
          <p:nvPr/>
        </p:nvSpPr>
        <p:spPr>
          <a:xfrm>
            <a:off x="2267744" y="2492896"/>
            <a:ext cx="4176464" cy="2304256"/>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JARCIA FIRME</a:t>
            </a:r>
            <a:endParaRPr lang="es-EC"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Rectangle 3"/>
          <p:cNvSpPr>
            <a:spLocks noGrp="1" noChangeArrowheads="1"/>
          </p:cNvSpPr>
          <p:nvPr>
            <p:ph type="title"/>
          </p:nvPr>
        </p:nvSpPr>
        <p:spPr>
          <a:xfrm>
            <a:off x="0" y="-27384"/>
            <a:ext cx="9144000" cy="576064"/>
          </a:xfrm>
          <a:solidFill>
            <a:schemeClr val="accent4">
              <a:lumMod val="40000"/>
              <a:lumOff val="60000"/>
            </a:schemeClr>
          </a:solidFill>
          <a:ln w="38100"/>
        </p:spPr>
        <p:style>
          <a:lnRef idx="2">
            <a:schemeClr val="accent5"/>
          </a:lnRef>
          <a:fillRef idx="1">
            <a:schemeClr val="lt1"/>
          </a:fillRef>
          <a:effectRef idx="0">
            <a:schemeClr val="accent5"/>
          </a:effectRef>
          <a:fontRef idx="minor">
            <a:schemeClr val="dk1"/>
          </a:fontRef>
        </p:style>
        <p:txBody>
          <a:bodyPr/>
          <a:lstStyle/>
          <a:p>
            <a:pPr algn="ctr"/>
            <a:r>
              <a:rPr lang="es-ES_tradnl"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JARCIA FIRME</a:t>
            </a:r>
            <a:endParaRPr lang="es-ES_tradnl"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80689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AE9405-F176-4FA5-8D79-D5A46C15B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0</TotalTime>
  <Words>1747</Words>
  <Application>Microsoft Office PowerPoint</Application>
  <PresentationFormat>Presentación en pantalla (4:3)</PresentationFormat>
  <Paragraphs>254</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Adyacencia</vt:lpstr>
      <vt:lpstr>DEPARTAMENTO DE SEGURIDAD Y DEFENSA</vt:lpstr>
      <vt:lpstr>AGENDA</vt:lpstr>
      <vt:lpstr>INTRODUCCIÓN</vt:lpstr>
      <vt:lpstr>JUSTIFICACIÓN DEL PROBLEMA</vt:lpstr>
      <vt:lpstr>DEFINICIÓN DEL PROBLEMA</vt:lpstr>
      <vt:lpstr>OBJETIVOS</vt:lpstr>
      <vt:lpstr>FUNDAMENTACIÓN TEÓRICA</vt:lpstr>
      <vt:lpstr>VERGAS</vt:lpstr>
      <vt:lpstr>JARCIA FIRME</vt:lpstr>
      <vt:lpstr>FUNDAMENTOS DEL TRABAJO EN ALTURA</vt:lpstr>
      <vt:lpstr>Presentación de PowerPoint</vt:lpstr>
      <vt:lpstr>METODOLOGÍA DE LA INVESTIGACIÓN</vt:lpstr>
      <vt:lpstr>METODOLOGÍA DE LA INVESTIGACIÓN</vt:lpstr>
      <vt:lpstr>METODOLOGÍA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2013-11-21T04:06:29Z</dcterms:created>
  <dcterms:modified xsi:type="dcterms:W3CDTF">2013-12-06T20:32:16Z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TC100645803082</vt:lpwstr>
  </property>
</Properties>
</file>