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9"/>
  </p:notesMasterIdLst>
  <p:handoutMasterIdLst>
    <p:handoutMasterId r:id="rId50"/>
  </p:handoutMasterIdLst>
  <p:sldIdLst>
    <p:sldId id="256" r:id="rId2"/>
    <p:sldId id="258" r:id="rId3"/>
    <p:sldId id="288" r:id="rId4"/>
    <p:sldId id="272" r:id="rId5"/>
    <p:sldId id="305" r:id="rId6"/>
    <p:sldId id="306" r:id="rId7"/>
    <p:sldId id="259" r:id="rId8"/>
    <p:sldId id="273" r:id="rId9"/>
    <p:sldId id="263" r:id="rId10"/>
    <p:sldId id="261" r:id="rId11"/>
    <p:sldId id="271" r:id="rId12"/>
    <p:sldId id="264" r:id="rId13"/>
    <p:sldId id="275" r:id="rId14"/>
    <p:sldId id="280" r:id="rId15"/>
    <p:sldId id="307" r:id="rId16"/>
    <p:sldId id="308" r:id="rId17"/>
    <p:sldId id="266" r:id="rId18"/>
    <p:sldId id="297" r:id="rId19"/>
    <p:sldId id="299" r:id="rId20"/>
    <p:sldId id="300" r:id="rId21"/>
    <p:sldId id="301" r:id="rId22"/>
    <p:sldId id="278" r:id="rId23"/>
    <p:sldId id="279" r:id="rId24"/>
    <p:sldId id="285" r:id="rId25"/>
    <p:sldId id="287" r:id="rId26"/>
    <p:sldId id="276" r:id="rId27"/>
    <p:sldId id="277" r:id="rId28"/>
    <p:sldId id="267" r:id="rId29"/>
    <p:sldId id="309" r:id="rId30"/>
    <p:sldId id="302" r:id="rId31"/>
    <p:sldId id="303" r:id="rId32"/>
    <p:sldId id="304" r:id="rId33"/>
    <p:sldId id="296" r:id="rId34"/>
    <p:sldId id="281" r:id="rId35"/>
    <p:sldId id="282" r:id="rId36"/>
    <p:sldId id="268" r:id="rId37"/>
    <p:sldId id="289" r:id="rId38"/>
    <p:sldId id="310" r:id="rId39"/>
    <p:sldId id="290" r:id="rId40"/>
    <p:sldId id="291" r:id="rId41"/>
    <p:sldId id="292" r:id="rId42"/>
    <p:sldId id="269" r:id="rId43"/>
    <p:sldId id="313" r:id="rId44"/>
    <p:sldId id="293" r:id="rId45"/>
    <p:sldId id="312" r:id="rId46"/>
    <p:sldId id="295" r:id="rId47"/>
    <p:sldId id="270" r:id="rId4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CA8293-0928-4616-A391-0FB946A52630}" type="doc">
      <dgm:prSet loTypeId="urn:microsoft.com/office/officeart/2005/8/layout/process1" loCatId="process" qsTypeId="urn:microsoft.com/office/officeart/2005/8/quickstyle/simple3" qsCatId="simple" csTypeId="urn:microsoft.com/office/officeart/2005/8/colors/accent3_3" csCatId="accent3" phldr="1"/>
      <dgm:spPr/>
    </dgm:pt>
    <dgm:pt modelId="{DDBBBD77-D7CA-4AEA-A2E2-0E1570450296}">
      <dgm:prSet phldrT="[Texto]" custT="1"/>
      <dgm:spPr/>
      <dgm:t>
        <a:bodyPr/>
        <a:lstStyle/>
        <a:p>
          <a:r>
            <a:rPr lang="es-EC" sz="2000" smtClean="0"/>
            <a:t>DMQ precipitaciones </a:t>
          </a:r>
          <a:endParaRPr lang="es-EC" sz="2000" dirty="0"/>
        </a:p>
      </dgm:t>
    </dgm:pt>
    <dgm:pt modelId="{0C6729E0-E437-4185-9049-0548B21BD858}" type="parTrans" cxnId="{D5D90983-6B9C-4F4F-82F5-0FCB1DAD038B}">
      <dgm:prSet/>
      <dgm:spPr/>
      <dgm:t>
        <a:bodyPr/>
        <a:lstStyle/>
        <a:p>
          <a:endParaRPr lang="es-EC">
            <a:solidFill>
              <a:schemeClr val="tx1"/>
            </a:solidFill>
          </a:endParaRPr>
        </a:p>
      </dgm:t>
    </dgm:pt>
    <dgm:pt modelId="{5A6FF7C6-EC1A-403B-B834-FD9BCB7CBA73}" type="sibTrans" cxnId="{D5D90983-6B9C-4F4F-82F5-0FCB1DAD038B}">
      <dgm:prSet/>
      <dgm:spPr/>
      <dgm:t>
        <a:bodyPr/>
        <a:lstStyle/>
        <a:p>
          <a:endParaRPr lang="es-EC">
            <a:solidFill>
              <a:schemeClr val="tx1"/>
            </a:solidFill>
          </a:endParaRPr>
        </a:p>
      </dgm:t>
    </dgm:pt>
    <dgm:pt modelId="{EA5BE689-33F3-4BFD-A97F-F95E2297DAA5}">
      <dgm:prSet phldrT="[Texto]" custT="1"/>
      <dgm:spPr/>
      <dgm:t>
        <a:bodyPr/>
        <a:lstStyle/>
        <a:p>
          <a:r>
            <a:rPr lang="es-EC" sz="2000" smtClean="0"/>
            <a:t>Sectores propensos a deslizamientos </a:t>
          </a:r>
          <a:endParaRPr lang="es-EC" sz="2000" dirty="0"/>
        </a:p>
      </dgm:t>
    </dgm:pt>
    <dgm:pt modelId="{7A55BFEF-3D62-4720-9000-BB53219F12F5}" type="parTrans" cxnId="{3735E2FC-F622-4660-8531-58E1E6565CF6}">
      <dgm:prSet/>
      <dgm:spPr/>
      <dgm:t>
        <a:bodyPr/>
        <a:lstStyle/>
        <a:p>
          <a:endParaRPr lang="es-EC">
            <a:solidFill>
              <a:schemeClr val="tx1"/>
            </a:solidFill>
          </a:endParaRPr>
        </a:p>
      </dgm:t>
    </dgm:pt>
    <dgm:pt modelId="{9C03EFA2-4901-400F-94E7-598D7AF1B8FC}" type="sibTrans" cxnId="{3735E2FC-F622-4660-8531-58E1E6565CF6}">
      <dgm:prSet/>
      <dgm:spPr/>
      <dgm:t>
        <a:bodyPr/>
        <a:lstStyle/>
        <a:p>
          <a:endParaRPr lang="es-EC">
            <a:solidFill>
              <a:schemeClr val="tx1"/>
            </a:solidFill>
          </a:endParaRPr>
        </a:p>
      </dgm:t>
    </dgm:pt>
    <dgm:pt modelId="{4646D3D2-374A-4409-85D2-402F28C5F75D}">
      <dgm:prSet phldrT="[Texto]"/>
      <dgm:spPr/>
      <dgm:t>
        <a:bodyPr/>
        <a:lstStyle/>
        <a:p>
          <a:r>
            <a:rPr lang="es-ES_tradnl" smtClean="0"/>
            <a:t>Av. Simón Bolívar laderas de Puengasí, laderas del Panecillo, Itchimbía y Pichincha </a:t>
          </a:r>
          <a:endParaRPr lang="es-EC" dirty="0"/>
        </a:p>
      </dgm:t>
    </dgm:pt>
    <dgm:pt modelId="{3FBEBE84-71E7-4AB1-AA6A-EDB7E1508E70}" type="parTrans" cxnId="{CBAE966C-C4C6-468E-A47C-4E23F2812518}">
      <dgm:prSet/>
      <dgm:spPr/>
      <dgm:t>
        <a:bodyPr/>
        <a:lstStyle/>
        <a:p>
          <a:endParaRPr lang="es-EC">
            <a:solidFill>
              <a:schemeClr val="tx1"/>
            </a:solidFill>
          </a:endParaRPr>
        </a:p>
      </dgm:t>
    </dgm:pt>
    <dgm:pt modelId="{07D4A02B-B94B-43A1-B340-37F3B360AC2D}" type="sibTrans" cxnId="{CBAE966C-C4C6-468E-A47C-4E23F2812518}">
      <dgm:prSet/>
      <dgm:spPr/>
      <dgm:t>
        <a:bodyPr/>
        <a:lstStyle/>
        <a:p>
          <a:endParaRPr lang="es-EC">
            <a:solidFill>
              <a:schemeClr val="tx1"/>
            </a:solidFill>
          </a:endParaRPr>
        </a:p>
      </dgm:t>
    </dgm:pt>
    <dgm:pt modelId="{FF06C24E-8362-426B-9834-28B93A91293D}" type="pres">
      <dgm:prSet presAssocID="{B0CA8293-0928-4616-A391-0FB946A52630}" presName="Name0" presStyleCnt="0">
        <dgm:presLayoutVars>
          <dgm:dir/>
          <dgm:resizeHandles val="exact"/>
        </dgm:presLayoutVars>
      </dgm:prSet>
      <dgm:spPr/>
    </dgm:pt>
    <dgm:pt modelId="{358CE6AE-22FA-41BC-8F9F-188785284089}" type="pres">
      <dgm:prSet presAssocID="{DDBBBD77-D7CA-4AEA-A2E2-0E1570450296}" presName="node" presStyleLbl="node1" presStyleIdx="0" presStyleCnt="3">
        <dgm:presLayoutVars>
          <dgm:bulletEnabled val="1"/>
        </dgm:presLayoutVars>
      </dgm:prSet>
      <dgm:spPr/>
      <dgm:t>
        <a:bodyPr/>
        <a:lstStyle/>
        <a:p>
          <a:endParaRPr lang="es-EC"/>
        </a:p>
      </dgm:t>
    </dgm:pt>
    <dgm:pt modelId="{A44420E6-AD72-4BFD-906A-CE8F0F85AFFF}" type="pres">
      <dgm:prSet presAssocID="{5A6FF7C6-EC1A-403B-B834-FD9BCB7CBA73}" presName="sibTrans" presStyleLbl="sibTrans2D1" presStyleIdx="0" presStyleCnt="2"/>
      <dgm:spPr/>
      <dgm:t>
        <a:bodyPr/>
        <a:lstStyle/>
        <a:p>
          <a:endParaRPr lang="es-EC"/>
        </a:p>
      </dgm:t>
    </dgm:pt>
    <dgm:pt modelId="{90016865-01AB-41BC-B2D8-D9DDE275E94A}" type="pres">
      <dgm:prSet presAssocID="{5A6FF7C6-EC1A-403B-B834-FD9BCB7CBA73}" presName="connectorText" presStyleLbl="sibTrans2D1" presStyleIdx="0" presStyleCnt="2"/>
      <dgm:spPr/>
      <dgm:t>
        <a:bodyPr/>
        <a:lstStyle/>
        <a:p>
          <a:endParaRPr lang="es-EC"/>
        </a:p>
      </dgm:t>
    </dgm:pt>
    <dgm:pt modelId="{D50728DD-9005-4A22-B68F-C123DF092667}" type="pres">
      <dgm:prSet presAssocID="{EA5BE689-33F3-4BFD-A97F-F95E2297DAA5}" presName="node" presStyleLbl="node1" presStyleIdx="1" presStyleCnt="3">
        <dgm:presLayoutVars>
          <dgm:bulletEnabled val="1"/>
        </dgm:presLayoutVars>
      </dgm:prSet>
      <dgm:spPr/>
      <dgm:t>
        <a:bodyPr/>
        <a:lstStyle/>
        <a:p>
          <a:endParaRPr lang="es-EC"/>
        </a:p>
      </dgm:t>
    </dgm:pt>
    <dgm:pt modelId="{53DE533B-E661-4936-AB2C-2B0AA77C09D5}" type="pres">
      <dgm:prSet presAssocID="{9C03EFA2-4901-400F-94E7-598D7AF1B8FC}" presName="sibTrans" presStyleLbl="sibTrans2D1" presStyleIdx="1" presStyleCnt="2"/>
      <dgm:spPr/>
      <dgm:t>
        <a:bodyPr/>
        <a:lstStyle/>
        <a:p>
          <a:endParaRPr lang="es-EC"/>
        </a:p>
      </dgm:t>
    </dgm:pt>
    <dgm:pt modelId="{74472529-3CAB-4F95-9A32-BE6F9AE90630}" type="pres">
      <dgm:prSet presAssocID="{9C03EFA2-4901-400F-94E7-598D7AF1B8FC}" presName="connectorText" presStyleLbl="sibTrans2D1" presStyleIdx="1" presStyleCnt="2"/>
      <dgm:spPr/>
      <dgm:t>
        <a:bodyPr/>
        <a:lstStyle/>
        <a:p>
          <a:endParaRPr lang="es-EC"/>
        </a:p>
      </dgm:t>
    </dgm:pt>
    <dgm:pt modelId="{40D204CC-5AC5-4DC3-8136-5348FA98BBD3}" type="pres">
      <dgm:prSet presAssocID="{4646D3D2-374A-4409-85D2-402F28C5F75D}" presName="node" presStyleLbl="node1" presStyleIdx="2" presStyleCnt="3">
        <dgm:presLayoutVars>
          <dgm:bulletEnabled val="1"/>
        </dgm:presLayoutVars>
      </dgm:prSet>
      <dgm:spPr/>
      <dgm:t>
        <a:bodyPr/>
        <a:lstStyle/>
        <a:p>
          <a:endParaRPr lang="es-EC"/>
        </a:p>
      </dgm:t>
    </dgm:pt>
  </dgm:ptLst>
  <dgm:cxnLst>
    <dgm:cxn modelId="{3735E2FC-F622-4660-8531-58E1E6565CF6}" srcId="{B0CA8293-0928-4616-A391-0FB946A52630}" destId="{EA5BE689-33F3-4BFD-A97F-F95E2297DAA5}" srcOrd="1" destOrd="0" parTransId="{7A55BFEF-3D62-4720-9000-BB53219F12F5}" sibTransId="{9C03EFA2-4901-400F-94E7-598D7AF1B8FC}"/>
    <dgm:cxn modelId="{D5D90983-6B9C-4F4F-82F5-0FCB1DAD038B}" srcId="{B0CA8293-0928-4616-A391-0FB946A52630}" destId="{DDBBBD77-D7CA-4AEA-A2E2-0E1570450296}" srcOrd="0" destOrd="0" parTransId="{0C6729E0-E437-4185-9049-0548B21BD858}" sibTransId="{5A6FF7C6-EC1A-403B-B834-FD9BCB7CBA73}"/>
    <dgm:cxn modelId="{85B87AF5-0016-4C21-8CDA-2DD4DBDB2381}" type="presOf" srcId="{9C03EFA2-4901-400F-94E7-598D7AF1B8FC}" destId="{53DE533B-E661-4936-AB2C-2B0AA77C09D5}" srcOrd="0" destOrd="0" presId="urn:microsoft.com/office/officeart/2005/8/layout/process1"/>
    <dgm:cxn modelId="{15615663-ADDB-4B32-A207-091B18A330B9}" type="presOf" srcId="{4646D3D2-374A-4409-85D2-402F28C5F75D}" destId="{40D204CC-5AC5-4DC3-8136-5348FA98BBD3}" srcOrd="0" destOrd="0" presId="urn:microsoft.com/office/officeart/2005/8/layout/process1"/>
    <dgm:cxn modelId="{CD2BF2FD-D941-4B60-9B08-90F279C1795B}" type="presOf" srcId="{5A6FF7C6-EC1A-403B-B834-FD9BCB7CBA73}" destId="{A44420E6-AD72-4BFD-906A-CE8F0F85AFFF}" srcOrd="0" destOrd="0" presId="urn:microsoft.com/office/officeart/2005/8/layout/process1"/>
    <dgm:cxn modelId="{182E2494-C1F8-407B-9386-CDA43D58C3D0}" type="presOf" srcId="{9C03EFA2-4901-400F-94E7-598D7AF1B8FC}" destId="{74472529-3CAB-4F95-9A32-BE6F9AE90630}" srcOrd="1" destOrd="0" presId="urn:microsoft.com/office/officeart/2005/8/layout/process1"/>
    <dgm:cxn modelId="{9759CF82-CD55-44FB-B92C-DE1C941DC20E}" type="presOf" srcId="{B0CA8293-0928-4616-A391-0FB946A52630}" destId="{FF06C24E-8362-426B-9834-28B93A91293D}" srcOrd="0" destOrd="0" presId="urn:microsoft.com/office/officeart/2005/8/layout/process1"/>
    <dgm:cxn modelId="{B85BE936-F418-4898-AAB6-C4B57A6B4DE8}" type="presOf" srcId="{DDBBBD77-D7CA-4AEA-A2E2-0E1570450296}" destId="{358CE6AE-22FA-41BC-8F9F-188785284089}" srcOrd="0" destOrd="0" presId="urn:microsoft.com/office/officeart/2005/8/layout/process1"/>
    <dgm:cxn modelId="{DB6706E0-E024-4A0C-9301-A7E925B1DCEC}" type="presOf" srcId="{EA5BE689-33F3-4BFD-A97F-F95E2297DAA5}" destId="{D50728DD-9005-4A22-B68F-C123DF092667}" srcOrd="0" destOrd="0" presId="urn:microsoft.com/office/officeart/2005/8/layout/process1"/>
    <dgm:cxn modelId="{9C837C13-5081-48F9-89A5-EE4D948D53BB}" type="presOf" srcId="{5A6FF7C6-EC1A-403B-B834-FD9BCB7CBA73}" destId="{90016865-01AB-41BC-B2D8-D9DDE275E94A}" srcOrd="1" destOrd="0" presId="urn:microsoft.com/office/officeart/2005/8/layout/process1"/>
    <dgm:cxn modelId="{CBAE966C-C4C6-468E-A47C-4E23F2812518}" srcId="{B0CA8293-0928-4616-A391-0FB946A52630}" destId="{4646D3D2-374A-4409-85D2-402F28C5F75D}" srcOrd="2" destOrd="0" parTransId="{3FBEBE84-71E7-4AB1-AA6A-EDB7E1508E70}" sibTransId="{07D4A02B-B94B-43A1-B340-37F3B360AC2D}"/>
    <dgm:cxn modelId="{0360DFF3-56DA-47F0-B906-E6108CDDAF2D}" type="presParOf" srcId="{FF06C24E-8362-426B-9834-28B93A91293D}" destId="{358CE6AE-22FA-41BC-8F9F-188785284089}" srcOrd="0" destOrd="0" presId="urn:microsoft.com/office/officeart/2005/8/layout/process1"/>
    <dgm:cxn modelId="{05BF05D9-95A8-4319-872E-A81CBB3AFB7B}" type="presParOf" srcId="{FF06C24E-8362-426B-9834-28B93A91293D}" destId="{A44420E6-AD72-4BFD-906A-CE8F0F85AFFF}" srcOrd="1" destOrd="0" presId="urn:microsoft.com/office/officeart/2005/8/layout/process1"/>
    <dgm:cxn modelId="{39179D60-5F9A-45D0-8598-C43E5C6D7E55}" type="presParOf" srcId="{A44420E6-AD72-4BFD-906A-CE8F0F85AFFF}" destId="{90016865-01AB-41BC-B2D8-D9DDE275E94A}" srcOrd="0" destOrd="0" presId="urn:microsoft.com/office/officeart/2005/8/layout/process1"/>
    <dgm:cxn modelId="{18751818-EF0D-4B07-9241-8FCB9D049690}" type="presParOf" srcId="{FF06C24E-8362-426B-9834-28B93A91293D}" destId="{D50728DD-9005-4A22-B68F-C123DF092667}" srcOrd="2" destOrd="0" presId="urn:microsoft.com/office/officeart/2005/8/layout/process1"/>
    <dgm:cxn modelId="{08907807-42DA-4F6D-80AE-2D24584CFA61}" type="presParOf" srcId="{FF06C24E-8362-426B-9834-28B93A91293D}" destId="{53DE533B-E661-4936-AB2C-2B0AA77C09D5}" srcOrd="3" destOrd="0" presId="urn:microsoft.com/office/officeart/2005/8/layout/process1"/>
    <dgm:cxn modelId="{01DFBB1F-B16F-4C9D-99D1-9ED22A8359C7}" type="presParOf" srcId="{53DE533B-E661-4936-AB2C-2B0AA77C09D5}" destId="{74472529-3CAB-4F95-9A32-BE6F9AE90630}" srcOrd="0" destOrd="0" presId="urn:microsoft.com/office/officeart/2005/8/layout/process1"/>
    <dgm:cxn modelId="{031AD388-5772-4A5A-A8E4-C881268C4920}" type="presParOf" srcId="{FF06C24E-8362-426B-9834-28B93A91293D}" destId="{40D204CC-5AC5-4DC3-8136-5348FA98BBD3}"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BF04C9-44AA-4446-8F07-51BD8478D86E}" type="doc">
      <dgm:prSet loTypeId="urn:microsoft.com/office/officeart/2011/layout/ConvergingText" loCatId="process" qsTypeId="urn:microsoft.com/office/officeart/2005/8/quickstyle/simple1" qsCatId="simple" csTypeId="urn:microsoft.com/office/officeart/2005/8/colors/colorful2" csCatId="colorful" phldr="1"/>
      <dgm:spPr/>
      <dgm:t>
        <a:bodyPr/>
        <a:lstStyle/>
        <a:p>
          <a:endParaRPr lang="es-EC"/>
        </a:p>
      </dgm:t>
    </dgm:pt>
    <dgm:pt modelId="{150C9DFC-E482-4257-A8A5-CE5E3500880B}">
      <dgm:prSet phldrT="[Texto]"/>
      <dgm:spPr/>
      <dgm:t>
        <a:bodyPr/>
        <a:lstStyle/>
        <a:p>
          <a:r>
            <a:rPr lang="es-EC" dirty="0" smtClean="0">
              <a:solidFill>
                <a:schemeClr val="tx1"/>
              </a:solidFill>
            </a:rPr>
            <a:t>MODELOS PREDICTIVOS</a:t>
          </a:r>
          <a:endParaRPr lang="es-EC" dirty="0">
            <a:solidFill>
              <a:schemeClr val="tx1"/>
            </a:solidFill>
          </a:endParaRPr>
        </a:p>
      </dgm:t>
    </dgm:pt>
    <dgm:pt modelId="{E2526CDC-1D73-4AC8-944A-01B11ECC99F0}" type="parTrans" cxnId="{B24099CF-8F46-416E-A9D6-1CAB1E4EC827}">
      <dgm:prSet/>
      <dgm:spPr/>
      <dgm:t>
        <a:bodyPr/>
        <a:lstStyle/>
        <a:p>
          <a:endParaRPr lang="es-EC"/>
        </a:p>
      </dgm:t>
    </dgm:pt>
    <dgm:pt modelId="{4E69A9D2-A343-4817-95C8-CD286B5FDF44}" type="sibTrans" cxnId="{B24099CF-8F46-416E-A9D6-1CAB1E4EC827}">
      <dgm:prSet/>
      <dgm:spPr/>
      <dgm:t>
        <a:bodyPr/>
        <a:lstStyle/>
        <a:p>
          <a:endParaRPr lang="es-EC"/>
        </a:p>
      </dgm:t>
    </dgm:pt>
    <dgm:pt modelId="{CC36680D-6FAC-48CB-8699-01ACB8A348B9}">
      <dgm:prSet phldrT="[Texto]"/>
      <dgm:spPr/>
      <dgm:t>
        <a:bodyPr/>
        <a:lstStyle/>
        <a:p>
          <a:r>
            <a:rPr lang="es-EC" dirty="0" smtClean="0"/>
            <a:t>Lluvias – vulnerabilidad de taludes</a:t>
          </a:r>
          <a:endParaRPr lang="es-EC" dirty="0"/>
        </a:p>
      </dgm:t>
    </dgm:pt>
    <dgm:pt modelId="{9C9F5C05-1E74-4256-98F4-A36AB25EC1A1}" type="parTrans" cxnId="{8260A6EF-59EB-425F-9957-676DB05AFA41}">
      <dgm:prSet/>
      <dgm:spPr/>
      <dgm:t>
        <a:bodyPr/>
        <a:lstStyle/>
        <a:p>
          <a:endParaRPr lang="es-EC"/>
        </a:p>
      </dgm:t>
    </dgm:pt>
    <dgm:pt modelId="{A27BC5F7-71D5-4A48-8DF9-C9CE9B66564D}" type="sibTrans" cxnId="{8260A6EF-59EB-425F-9957-676DB05AFA41}">
      <dgm:prSet/>
      <dgm:spPr/>
      <dgm:t>
        <a:bodyPr/>
        <a:lstStyle/>
        <a:p>
          <a:endParaRPr lang="es-EC"/>
        </a:p>
      </dgm:t>
    </dgm:pt>
    <dgm:pt modelId="{687BD2B6-57E1-45C0-8E34-0C6BE245C05B}">
      <dgm:prSet phldrT="[Texto]"/>
      <dgm:spPr/>
      <dgm:t>
        <a:bodyPr/>
        <a:lstStyle/>
        <a:p>
          <a:r>
            <a:rPr lang="es-EC" dirty="0" smtClean="0"/>
            <a:t>DMQ - acciones</a:t>
          </a:r>
          <a:endParaRPr lang="es-EC" dirty="0"/>
        </a:p>
      </dgm:t>
    </dgm:pt>
    <dgm:pt modelId="{949B3D08-8EF1-4397-AD57-3B0EB16087A9}" type="parTrans" cxnId="{C6CBEF87-496A-4BC8-98EB-396086520DFF}">
      <dgm:prSet/>
      <dgm:spPr/>
      <dgm:t>
        <a:bodyPr/>
        <a:lstStyle/>
        <a:p>
          <a:endParaRPr lang="es-EC"/>
        </a:p>
      </dgm:t>
    </dgm:pt>
    <dgm:pt modelId="{BA37936C-3B22-47FF-81F0-B473C32F4CDC}" type="sibTrans" cxnId="{C6CBEF87-496A-4BC8-98EB-396086520DFF}">
      <dgm:prSet/>
      <dgm:spPr/>
      <dgm:t>
        <a:bodyPr/>
        <a:lstStyle/>
        <a:p>
          <a:endParaRPr lang="es-EC"/>
        </a:p>
      </dgm:t>
    </dgm:pt>
    <dgm:pt modelId="{DB06EEC3-D804-4845-A5EF-CFCD48873950}">
      <dgm:prSet phldrT="[Texto]"/>
      <dgm:spPr/>
      <dgm:t>
        <a:bodyPr/>
        <a:lstStyle/>
        <a:p>
          <a:r>
            <a:rPr lang="es-EC" dirty="0" smtClean="0"/>
            <a:t>Sectores Propensos</a:t>
          </a:r>
          <a:endParaRPr lang="es-EC" dirty="0"/>
        </a:p>
      </dgm:t>
    </dgm:pt>
    <dgm:pt modelId="{C306BCAA-70C8-4BDD-BB36-AE4E5510DB13}" type="parTrans" cxnId="{C54D3E41-4E36-4FC8-86B0-2BAA1750703C}">
      <dgm:prSet/>
      <dgm:spPr/>
      <dgm:t>
        <a:bodyPr/>
        <a:lstStyle/>
        <a:p>
          <a:endParaRPr lang="es-EC"/>
        </a:p>
      </dgm:t>
    </dgm:pt>
    <dgm:pt modelId="{D0AAC1CC-9F44-4424-B9C7-784849A7CF36}" type="sibTrans" cxnId="{C54D3E41-4E36-4FC8-86B0-2BAA1750703C}">
      <dgm:prSet/>
      <dgm:spPr/>
      <dgm:t>
        <a:bodyPr/>
        <a:lstStyle/>
        <a:p>
          <a:endParaRPr lang="es-EC"/>
        </a:p>
      </dgm:t>
    </dgm:pt>
    <dgm:pt modelId="{E07D516D-C7B4-4187-AFAD-76137050CF34}" type="pres">
      <dgm:prSet presAssocID="{A4BF04C9-44AA-4446-8F07-51BD8478D86E}" presName="Name0" presStyleCnt="0">
        <dgm:presLayoutVars>
          <dgm:chMax/>
          <dgm:chPref val="1"/>
          <dgm:dir/>
          <dgm:animOne val="branch"/>
          <dgm:animLvl val="lvl"/>
          <dgm:resizeHandles/>
        </dgm:presLayoutVars>
      </dgm:prSet>
      <dgm:spPr/>
      <dgm:t>
        <a:bodyPr/>
        <a:lstStyle/>
        <a:p>
          <a:endParaRPr lang="es-EC"/>
        </a:p>
      </dgm:t>
    </dgm:pt>
    <dgm:pt modelId="{880A1476-1FEC-487B-8598-BB2312C71E36}" type="pres">
      <dgm:prSet presAssocID="{150C9DFC-E482-4257-A8A5-CE5E3500880B}" presName="composite" presStyleCnt="0"/>
      <dgm:spPr/>
    </dgm:pt>
    <dgm:pt modelId="{14A33F0C-5700-468A-89C5-2D0ADDB784ED}" type="pres">
      <dgm:prSet presAssocID="{150C9DFC-E482-4257-A8A5-CE5E3500880B}" presName="ParentAccent1" presStyleLbl="alignNode1" presStyleIdx="0" presStyleCnt="34"/>
      <dgm:spPr/>
    </dgm:pt>
    <dgm:pt modelId="{96C62B17-C63B-4AE1-846B-74DA4F2B9266}" type="pres">
      <dgm:prSet presAssocID="{150C9DFC-E482-4257-A8A5-CE5E3500880B}" presName="ParentAccent2" presStyleLbl="alignNode1" presStyleIdx="1" presStyleCnt="34"/>
      <dgm:spPr/>
    </dgm:pt>
    <dgm:pt modelId="{528C6DE4-1CEA-47A5-A59F-4681FE716962}" type="pres">
      <dgm:prSet presAssocID="{150C9DFC-E482-4257-A8A5-CE5E3500880B}" presName="ParentAccent3" presStyleLbl="alignNode1" presStyleIdx="2" presStyleCnt="34"/>
      <dgm:spPr/>
    </dgm:pt>
    <dgm:pt modelId="{FFD40DD1-1378-4BDE-9830-572D799368B1}" type="pres">
      <dgm:prSet presAssocID="{150C9DFC-E482-4257-A8A5-CE5E3500880B}" presName="ParentAccent4" presStyleLbl="alignNode1" presStyleIdx="3" presStyleCnt="34"/>
      <dgm:spPr/>
    </dgm:pt>
    <dgm:pt modelId="{C775527F-48FC-4804-8F26-B901635F8604}" type="pres">
      <dgm:prSet presAssocID="{150C9DFC-E482-4257-A8A5-CE5E3500880B}" presName="ParentAccent5" presStyleLbl="alignNode1" presStyleIdx="4" presStyleCnt="34"/>
      <dgm:spPr/>
    </dgm:pt>
    <dgm:pt modelId="{37C362A3-53FA-4C74-B384-7C81E196120E}" type="pres">
      <dgm:prSet presAssocID="{150C9DFC-E482-4257-A8A5-CE5E3500880B}" presName="ParentAccent6" presStyleLbl="alignNode1" presStyleIdx="5" presStyleCnt="34"/>
      <dgm:spPr/>
    </dgm:pt>
    <dgm:pt modelId="{97276FED-2509-4040-878E-4C59BCAB3D2E}" type="pres">
      <dgm:prSet presAssocID="{150C9DFC-E482-4257-A8A5-CE5E3500880B}" presName="ParentAccent7" presStyleLbl="alignNode1" presStyleIdx="6" presStyleCnt="34"/>
      <dgm:spPr/>
    </dgm:pt>
    <dgm:pt modelId="{6A1C5501-F472-4D30-80A9-82191027A917}" type="pres">
      <dgm:prSet presAssocID="{150C9DFC-E482-4257-A8A5-CE5E3500880B}" presName="ParentAccent8" presStyleLbl="alignNode1" presStyleIdx="7" presStyleCnt="34"/>
      <dgm:spPr/>
    </dgm:pt>
    <dgm:pt modelId="{DA63D2BE-31CB-40A3-A484-C3E78950DFDB}" type="pres">
      <dgm:prSet presAssocID="{150C9DFC-E482-4257-A8A5-CE5E3500880B}" presName="ParentAccent9" presStyleLbl="alignNode1" presStyleIdx="8" presStyleCnt="34"/>
      <dgm:spPr/>
    </dgm:pt>
    <dgm:pt modelId="{C00865FA-C719-4CF2-A351-D8397E0522AA}" type="pres">
      <dgm:prSet presAssocID="{150C9DFC-E482-4257-A8A5-CE5E3500880B}" presName="ParentAccent10" presStyleLbl="alignNode1" presStyleIdx="9" presStyleCnt="34"/>
      <dgm:spPr/>
    </dgm:pt>
    <dgm:pt modelId="{C280B8B7-B8BD-4BF6-9F9B-76772A2B25CB}" type="pres">
      <dgm:prSet presAssocID="{150C9DFC-E482-4257-A8A5-CE5E3500880B}" presName="Parent" presStyleLbl="alignNode1" presStyleIdx="10" presStyleCnt="34">
        <dgm:presLayoutVars>
          <dgm:chMax val="5"/>
          <dgm:chPref val="3"/>
          <dgm:bulletEnabled val="1"/>
        </dgm:presLayoutVars>
      </dgm:prSet>
      <dgm:spPr/>
      <dgm:t>
        <a:bodyPr/>
        <a:lstStyle/>
        <a:p>
          <a:endParaRPr lang="es-EC"/>
        </a:p>
      </dgm:t>
    </dgm:pt>
    <dgm:pt modelId="{CBF70D96-BFDD-41AB-9ABF-009FC4D5D55B}" type="pres">
      <dgm:prSet presAssocID="{CC36680D-6FAC-48CB-8699-01ACB8A348B9}" presName="Child1Accent1" presStyleLbl="alignNode1" presStyleIdx="11" presStyleCnt="34"/>
      <dgm:spPr/>
    </dgm:pt>
    <dgm:pt modelId="{7ECEAA54-1AD2-43C0-AB92-25656AD712C7}" type="pres">
      <dgm:prSet presAssocID="{CC36680D-6FAC-48CB-8699-01ACB8A348B9}" presName="Child1Accent2" presStyleLbl="alignNode1" presStyleIdx="12" presStyleCnt="34"/>
      <dgm:spPr/>
    </dgm:pt>
    <dgm:pt modelId="{65F7AFA7-05D4-47E0-8B8F-165F3862693B}" type="pres">
      <dgm:prSet presAssocID="{CC36680D-6FAC-48CB-8699-01ACB8A348B9}" presName="Child1Accent3" presStyleLbl="alignNode1" presStyleIdx="13" presStyleCnt="34"/>
      <dgm:spPr/>
    </dgm:pt>
    <dgm:pt modelId="{1F3118C7-B7CE-4DE0-9F6C-CB2681B365F2}" type="pres">
      <dgm:prSet presAssocID="{CC36680D-6FAC-48CB-8699-01ACB8A348B9}" presName="Child1Accent4" presStyleLbl="alignNode1" presStyleIdx="14" presStyleCnt="34"/>
      <dgm:spPr/>
    </dgm:pt>
    <dgm:pt modelId="{FFA0E0A3-64C2-4107-93F9-1E03595335D8}" type="pres">
      <dgm:prSet presAssocID="{CC36680D-6FAC-48CB-8699-01ACB8A348B9}" presName="Child1Accent5" presStyleLbl="alignNode1" presStyleIdx="15" presStyleCnt="34"/>
      <dgm:spPr/>
    </dgm:pt>
    <dgm:pt modelId="{7787267D-D8C8-4071-B3A5-B5E4E8B081ED}" type="pres">
      <dgm:prSet presAssocID="{CC36680D-6FAC-48CB-8699-01ACB8A348B9}" presName="Child1Accent6" presStyleLbl="alignNode1" presStyleIdx="16" presStyleCnt="34"/>
      <dgm:spPr/>
    </dgm:pt>
    <dgm:pt modelId="{411B3B46-CDC3-4B82-92CA-829577900B36}" type="pres">
      <dgm:prSet presAssocID="{CC36680D-6FAC-48CB-8699-01ACB8A348B9}" presName="Child1Accent7" presStyleLbl="alignNode1" presStyleIdx="17" presStyleCnt="34"/>
      <dgm:spPr/>
    </dgm:pt>
    <dgm:pt modelId="{06F9214F-5D49-4F2B-83D8-D357D65EC9A7}" type="pres">
      <dgm:prSet presAssocID="{CC36680D-6FAC-48CB-8699-01ACB8A348B9}" presName="Child1Accent8" presStyleLbl="alignNode1" presStyleIdx="18" presStyleCnt="34"/>
      <dgm:spPr/>
    </dgm:pt>
    <dgm:pt modelId="{8D0BCBD1-D406-46DB-942A-3A6A67060AC9}" type="pres">
      <dgm:prSet presAssocID="{CC36680D-6FAC-48CB-8699-01ACB8A348B9}" presName="Child1Accent9" presStyleLbl="alignNode1" presStyleIdx="19" presStyleCnt="34"/>
      <dgm:spPr/>
    </dgm:pt>
    <dgm:pt modelId="{35B0D067-DF97-4ABA-8B6A-F784D8EAEF1B}" type="pres">
      <dgm:prSet presAssocID="{CC36680D-6FAC-48CB-8699-01ACB8A348B9}" presName="Child1" presStyleLbl="revTx" presStyleIdx="0" presStyleCnt="3">
        <dgm:presLayoutVars>
          <dgm:chMax/>
          <dgm:chPref val="0"/>
          <dgm:bulletEnabled val="1"/>
        </dgm:presLayoutVars>
      </dgm:prSet>
      <dgm:spPr/>
      <dgm:t>
        <a:bodyPr/>
        <a:lstStyle/>
        <a:p>
          <a:endParaRPr lang="es-EC"/>
        </a:p>
      </dgm:t>
    </dgm:pt>
    <dgm:pt modelId="{1650ECDF-B715-434A-BE42-5C2916E94455}" type="pres">
      <dgm:prSet presAssocID="{687BD2B6-57E1-45C0-8E34-0C6BE245C05B}" presName="Child2Accent1" presStyleLbl="alignNode1" presStyleIdx="20" presStyleCnt="34"/>
      <dgm:spPr/>
    </dgm:pt>
    <dgm:pt modelId="{4F262E26-7D8C-4E23-812C-031BB0888EE6}" type="pres">
      <dgm:prSet presAssocID="{687BD2B6-57E1-45C0-8E34-0C6BE245C05B}" presName="Child2Accent2" presStyleLbl="alignNode1" presStyleIdx="21" presStyleCnt="34"/>
      <dgm:spPr/>
    </dgm:pt>
    <dgm:pt modelId="{EF3F74B1-CA2E-4F6F-9350-B5BF6D3BA6F5}" type="pres">
      <dgm:prSet presAssocID="{687BD2B6-57E1-45C0-8E34-0C6BE245C05B}" presName="Child2Accent3" presStyleLbl="alignNode1" presStyleIdx="22" presStyleCnt="34"/>
      <dgm:spPr/>
    </dgm:pt>
    <dgm:pt modelId="{AEF3D506-A88A-4056-9007-9481B5A80E94}" type="pres">
      <dgm:prSet presAssocID="{687BD2B6-57E1-45C0-8E34-0C6BE245C05B}" presName="Child2Accent4" presStyleLbl="alignNode1" presStyleIdx="23" presStyleCnt="34"/>
      <dgm:spPr/>
    </dgm:pt>
    <dgm:pt modelId="{715B6E3F-E79A-47DE-902F-FA1DEC64A752}" type="pres">
      <dgm:prSet presAssocID="{687BD2B6-57E1-45C0-8E34-0C6BE245C05B}" presName="Child2Accent5" presStyleLbl="alignNode1" presStyleIdx="24" presStyleCnt="34"/>
      <dgm:spPr/>
    </dgm:pt>
    <dgm:pt modelId="{6EA06448-1523-4ECF-B4FB-0BF4A9A815CF}" type="pres">
      <dgm:prSet presAssocID="{687BD2B6-57E1-45C0-8E34-0C6BE245C05B}" presName="Child2Accent6" presStyleLbl="alignNode1" presStyleIdx="25" presStyleCnt="34"/>
      <dgm:spPr/>
    </dgm:pt>
    <dgm:pt modelId="{00D9BAD4-6DC5-4251-9C9B-EBB708603C10}" type="pres">
      <dgm:prSet presAssocID="{687BD2B6-57E1-45C0-8E34-0C6BE245C05B}" presName="Child2Accent7" presStyleLbl="alignNode1" presStyleIdx="26" presStyleCnt="34"/>
      <dgm:spPr/>
    </dgm:pt>
    <dgm:pt modelId="{F90F5F3B-8F8F-40CF-884A-CCB595A39A41}" type="pres">
      <dgm:prSet presAssocID="{687BD2B6-57E1-45C0-8E34-0C6BE245C05B}" presName="Child2" presStyleLbl="revTx" presStyleIdx="1" presStyleCnt="3">
        <dgm:presLayoutVars>
          <dgm:chMax/>
          <dgm:chPref val="0"/>
          <dgm:bulletEnabled val="1"/>
        </dgm:presLayoutVars>
      </dgm:prSet>
      <dgm:spPr/>
      <dgm:t>
        <a:bodyPr/>
        <a:lstStyle/>
        <a:p>
          <a:endParaRPr lang="es-EC"/>
        </a:p>
      </dgm:t>
    </dgm:pt>
    <dgm:pt modelId="{9A97B171-1669-42BD-B72A-AFB2CEAFD0CC}" type="pres">
      <dgm:prSet presAssocID="{DB06EEC3-D804-4845-A5EF-CFCD48873950}" presName="Child3Accent1" presStyleLbl="alignNode1" presStyleIdx="27" presStyleCnt="34"/>
      <dgm:spPr/>
    </dgm:pt>
    <dgm:pt modelId="{50475F86-B452-42E4-B7B4-ECA726726DA6}" type="pres">
      <dgm:prSet presAssocID="{DB06EEC3-D804-4845-A5EF-CFCD48873950}" presName="Child3Accent2" presStyleLbl="alignNode1" presStyleIdx="28" presStyleCnt="34"/>
      <dgm:spPr/>
    </dgm:pt>
    <dgm:pt modelId="{400F6139-DF10-4DD1-B9C0-44DF2308B625}" type="pres">
      <dgm:prSet presAssocID="{DB06EEC3-D804-4845-A5EF-CFCD48873950}" presName="Child3Accent3" presStyleLbl="alignNode1" presStyleIdx="29" presStyleCnt="34"/>
      <dgm:spPr/>
    </dgm:pt>
    <dgm:pt modelId="{C213E227-9782-4B19-8C9D-0E7F472871C2}" type="pres">
      <dgm:prSet presAssocID="{DB06EEC3-D804-4845-A5EF-CFCD48873950}" presName="Child3Accent4" presStyleLbl="alignNode1" presStyleIdx="30" presStyleCnt="34"/>
      <dgm:spPr/>
    </dgm:pt>
    <dgm:pt modelId="{D98AB8CA-44B5-43BB-8E58-928BFD572597}" type="pres">
      <dgm:prSet presAssocID="{DB06EEC3-D804-4845-A5EF-CFCD48873950}" presName="Child3Accent5" presStyleLbl="alignNode1" presStyleIdx="31" presStyleCnt="34"/>
      <dgm:spPr/>
    </dgm:pt>
    <dgm:pt modelId="{0DB3E8BF-F206-44D5-B5EA-7F251A38D207}" type="pres">
      <dgm:prSet presAssocID="{DB06EEC3-D804-4845-A5EF-CFCD48873950}" presName="Child3Accent6" presStyleLbl="alignNode1" presStyleIdx="32" presStyleCnt="34"/>
      <dgm:spPr/>
    </dgm:pt>
    <dgm:pt modelId="{F7642621-FA17-46F6-9C4F-6376044B32A6}" type="pres">
      <dgm:prSet presAssocID="{DB06EEC3-D804-4845-A5EF-CFCD48873950}" presName="Child3Accent7" presStyleLbl="alignNode1" presStyleIdx="33" presStyleCnt="34"/>
      <dgm:spPr/>
    </dgm:pt>
    <dgm:pt modelId="{6817F3D1-210F-4EC6-9178-5FEDA469E0A9}" type="pres">
      <dgm:prSet presAssocID="{DB06EEC3-D804-4845-A5EF-CFCD48873950}" presName="Child3" presStyleLbl="revTx" presStyleIdx="2" presStyleCnt="3">
        <dgm:presLayoutVars>
          <dgm:chMax/>
          <dgm:chPref val="0"/>
          <dgm:bulletEnabled val="1"/>
        </dgm:presLayoutVars>
      </dgm:prSet>
      <dgm:spPr/>
      <dgm:t>
        <a:bodyPr/>
        <a:lstStyle/>
        <a:p>
          <a:endParaRPr lang="es-EC"/>
        </a:p>
      </dgm:t>
    </dgm:pt>
  </dgm:ptLst>
  <dgm:cxnLst>
    <dgm:cxn modelId="{524ED5CB-DA2E-459E-9398-2F5A832A0A5C}" type="presOf" srcId="{A4BF04C9-44AA-4446-8F07-51BD8478D86E}" destId="{E07D516D-C7B4-4187-AFAD-76137050CF34}" srcOrd="0" destOrd="0" presId="urn:microsoft.com/office/officeart/2011/layout/ConvergingText"/>
    <dgm:cxn modelId="{F58A6B61-7777-4575-B41D-10DCD5C39696}" type="presOf" srcId="{150C9DFC-E482-4257-A8A5-CE5E3500880B}" destId="{C280B8B7-B8BD-4BF6-9F9B-76772A2B25CB}" srcOrd="0" destOrd="0" presId="urn:microsoft.com/office/officeart/2011/layout/ConvergingText"/>
    <dgm:cxn modelId="{8260A6EF-59EB-425F-9957-676DB05AFA41}" srcId="{150C9DFC-E482-4257-A8A5-CE5E3500880B}" destId="{CC36680D-6FAC-48CB-8699-01ACB8A348B9}" srcOrd="0" destOrd="0" parTransId="{9C9F5C05-1E74-4256-98F4-A36AB25EC1A1}" sibTransId="{A27BC5F7-71D5-4A48-8DF9-C9CE9B66564D}"/>
    <dgm:cxn modelId="{5E1458ED-12B8-49F5-B876-7A06E47EA98C}" type="presOf" srcId="{DB06EEC3-D804-4845-A5EF-CFCD48873950}" destId="{6817F3D1-210F-4EC6-9178-5FEDA469E0A9}" srcOrd="0" destOrd="0" presId="urn:microsoft.com/office/officeart/2011/layout/ConvergingText"/>
    <dgm:cxn modelId="{B9735890-A837-4D80-A44B-6A9910A0FB2B}" type="presOf" srcId="{687BD2B6-57E1-45C0-8E34-0C6BE245C05B}" destId="{F90F5F3B-8F8F-40CF-884A-CCB595A39A41}" srcOrd="0" destOrd="0" presId="urn:microsoft.com/office/officeart/2011/layout/ConvergingText"/>
    <dgm:cxn modelId="{C54D3E41-4E36-4FC8-86B0-2BAA1750703C}" srcId="{150C9DFC-E482-4257-A8A5-CE5E3500880B}" destId="{DB06EEC3-D804-4845-A5EF-CFCD48873950}" srcOrd="2" destOrd="0" parTransId="{C306BCAA-70C8-4BDD-BB36-AE4E5510DB13}" sibTransId="{D0AAC1CC-9F44-4424-B9C7-784849A7CF36}"/>
    <dgm:cxn modelId="{B24099CF-8F46-416E-A9D6-1CAB1E4EC827}" srcId="{A4BF04C9-44AA-4446-8F07-51BD8478D86E}" destId="{150C9DFC-E482-4257-A8A5-CE5E3500880B}" srcOrd="0" destOrd="0" parTransId="{E2526CDC-1D73-4AC8-944A-01B11ECC99F0}" sibTransId="{4E69A9D2-A343-4817-95C8-CD286B5FDF44}"/>
    <dgm:cxn modelId="{D9EA083D-9100-40D5-8418-B215A6DBE2AD}" type="presOf" srcId="{CC36680D-6FAC-48CB-8699-01ACB8A348B9}" destId="{35B0D067-DF97-4ABA-8B6A-F784D8EAEF1B}" srcOrd="0" destOrd="0" presId="urn:microsoft.com/office/officeart/2011/layout/ConvergingText"/>
    <dgm:cxn modelId="{C6CBEF87-496A-4BC8-98EB-396086520DFF}" srcId="{150C9DFC-E482-4257-A8A5-CE5E3500880B}" destId="{687BD2B6-57E1-45C0-8E34-0C6BE245C05B}" srcOrd="1" destOrd="0" parTransId="{949B3D08-8EF1-4397-AD57-3B0EB16087A9}" sibTransId="{BA37936C-3B22-47FF-81F0-B473C32F4CDC}"/>
    <dgm:cxn modelId="{524E50D1-DCFC-423B-8E2E-8CA5748EE516}" type="presParOf" srcId="{E07D516D-C7B4-4187-AFAD-76137050CF34}" destId="{880A1476-1FEC-487B-8598-BB2312C71E36}" srcOrd="0" destOrd="0" presId="urn:microsoft.com/office/officeart/2011/layout/ConvergingText"/>
    <dgm:cxn modelId="{8159B944-8CE7-4790-BEEE-95176FEF039C}" type="presParOf" srcId="{880A1476-1FEC-487B-8598-BB2312C71E36}" destId="{14A33F0C-5700-468A-89C5-2D0ADDB784ED}" srcOrd="0" destOrd="0" presId="urn:microsoft.com/office/officeart/2011/layout/ConvergingText"/>
    <dgm:cxn modelId="{D0F76CAA-37F7-4295-B88F-FDECA245A985}" type="presParOf" srcId="{880A1476-1FEC-487B-8598-BB2312C71E36}" destId="{96C62B17-C63B-4AE1-846B-74DA4F2B9266}" srcOrd="1" destOrd="0" presId="urn:microsoft.com/office/officeart/2011/layout/ConvergingText"/>
    <dgm:cxn modelId="{B6A151F3-DC33-493B-9853-ECEB9AE69449}" type="presParOf" srcId="{880A1476-1FEC-487B-8598-BB2312C71E36}" destId="{528C6DE4-1CEA-47A5-A59F-4681FE716962}" srcOrd="2" destOrd="0" presId="urn:microsoft.com/office/officeart/2011/layout/ConvergingText"/>
    <dgm:cxn modelId="{965EF5EF-F3AC-4FC9-A13E-5B55D0A9DF73}" type="presParOf" srcId="{880A1476-1FEC-487B-8598-BB2312C71E36}" destId="{FFD40DD1-1378-4BDE-9830-572D799368B1}" srcOrd="3" destOrd="0" presId="urn:microsoft.com/office/officeart/2011/layout/ConvergingText"/>
    <dgm:cxn modelId="{E29E19F4-61D7-4932-8B77-4224EB4B313F}" type="presParOf" srcId="{880A1476-1FEC-487B-8598-BB2312C71E36}" destId="{C775527F-48FC-4804-8F26-B901635F8604}" srcOrd="4" destOrd="0" presId="urn:microsoft.com/office/officeart/2011/layout/ConvergingText"/>
    <dgm:cxn modelId="{D4F30323-3BC4-4DF2-AAAA-FFD4384BC900}" type="presParOf" srcId="{880A1476-1FEC-487B-8598-BB2312C71E36}" destId="{37C362A3-53FA-4C74-B384-7C81E196120E}" srcOrd="5" destOrd="0" presId="urn:microsoft.com/office/officeart/2011/layout/ConvergingText"/>
    <dgm:cxn modelId="{70A01E8F-A6EA-426D-867D-C936FC469053}" type="presParOf" srcId="{880A1476-1FEC-487B-8598-BB2312C71E36}" destId="{97276FED-2509-4040-878E-4C59BCAB3D2E}" srcOrd="6" destOrd="0" presId="urn:microsoft.com/office/officeart/2011/layout/ConvergingText"/>
    <dgm:cxn modelId="{6C26CCD5-FE68-4CC5-9CB2-0D7F6513F1BB}" type="presParOf" srcId="{880A1476-1FEC-487B-8598-BB2312C71E36}" destId="{6A1C5501-F472-4D30-80A9-82191027A917}" srcOrd="7" destOrd="0" presId="urn:microsoft.com/office/officeart/2011/layout/ConvergingText"/>
    <dgm:cxn modelId="{A246BD97-CDAC-4C0D-BF7E-2C9B2914603D}" type="presParOf" srcId="{880A1476-1FEC-487B-8598-BB2312C71E36}" destId="{DA63D2BE-31CB-40A3-A484-C3E78950DFDB}" srcOrd="8" destOrd="0" presId="urn:microsoft.com/office/officeart/2011/layout/ConvergingText"/>
    <dgm:cxn modelId="{22056736-69F2-4E79-8C1B-75CAFDE0574F}" type="presParOf" srcId="{880A1476-1FEC-487B-8598-BB2312C71E36}" destId="{C00865FA-C719-4CF2-A351-D8397E0522AA}" srcOrd="9" destOrd="0" presId="urn:microsoft.com/office/officeart/2011/layout/ConvergingText"/>
    <dgm:cxn modelId="{CA0D7761-41C3-4BB6-9EE4-291D0E0D4085}" type="presParOf" srcId="{880A1476-1FEC-487B-8598-BB2312C71E36}" destId="{C280B8B7-B8BD-4BF6-9F9B-76772A2B25CB}" srcOrd="10" destOrd="0" presId="urn:microsoft.com/office/officeart/2011/layout/ConvergingText"/>
    <dgm:cxn modelId="{55883760-A424-4188-9935-AF6BD112FA36}" type="presParOf" srcId="{880A1476-1FEC-487B-8598-BB2312C71E36}" destId="{CBF70D96-BFDD-41AB-9ABF-009FC4D5D55B}" srcOrd="11" destOrd="0" presId="urn:microsoft.com/office/officeart/2011/layout/ConvergingText"/>
    <dgm:cxn modelId="{C2765447-B0AE-49EA-95EA-36C4EFB3E39A}" type="presParOf" srcId="{880A1476-1FEC-487B-8598-BB2312C71E36}" destId="{7ECEAA54-1AD2-43C0-AB92-25656AD712C7}" srcOrd="12" destOrd="0" presId="urn:microsoft.com/office/officeart/2011/layout/ConvergingText"/>
    <dgm:cxn modelId="{06954B16-253D-4CF2-A090-209064A5D3A6}" type="presParOf" srcId="{880A1476-1FEC-487B-8598-BB2312C71E36}" destId="{65F7AFA7-05D4-47E0-8B8F-165F3862693B}" srcOrd="13" destOrd="0" presId="urn:microsoft.com/office/officeart/2011/layout/ConvergingText"/>
    <dgm:cxn modelId="{E8CCFE65-E1D6-4372-B10D-0AD417C77DDB}" type="presParOf" srcId="{880A1476-1FEC-487B-8598-BB2312C71E36}" destId="{1F3118C7-B7CE-4DE0-9F6C-CB2681B365F2}" srcOrd="14" destOrd="0" presId="urn:microsoft.com/office/officeart/2011/layout/ConvergingText"/>
    <dgm:cxn modelId="{DDBD4BD5-8B76-47EF-A468-0A37AA25DCDD}" type="presParOf" srcId="{880A1476-1FEC-487B-8598-BB2312C71E36}" destId="{FFA0E0A3-64C2-4107-93F9-1E03595335D8}" srcOrd="15" destOrd="0" presId="urn:microsoft.com/office/officeart/2011/layout/ConvergingText"/>
    <dgm:cxn modelId="{0EBC4A3C-1D39-4982-A3EA-320333F2F13C}" type="presParOf" srcId="{880A1476-1FEC-487B-8598-BB2312C71E36}" destId="{7787267D-D8C8-4071-B3A5-B5E4E8B081ED}" srcOrd="16" destOrd="0" presId="urn:microsoft.com/office/officeart/2011/layout/ConvergingText"/>
    <dgm:cxn modelId="{7F9EFD38-F66C-44E1-92E3-785EC542DA0D}" type="presParOf" srcId="{880A1476-1FEC-487B-8598-BB2312C71E36}" destId="{411B3B46-CDC3-4B82-92CA-829577900B36}" srcOrd="17" destOrd="0" presId="urn:microsoft.com/office/officeart/2011/layout/ConvergingText"/>
    <dgm:cxn modelId="{3E49110A-E6F8-4DC3-9924-78249B16BD5B}" type="presParOf" srcId="{880A1476-1FEC-487B-8598-BB2312C71E36}" destId="{06F9214F-5D49-4F2B-83D8-D357D65EC9A7}" srcOrd="18" destOrd="0" presId="urn:microsoft.com/office/officeart/2011/layout/ConvergingText"/>
    <dgm:cxn modelId="{25779C0D-B664-4EF8-A445-553F6CD5B57B}" type="presParOf" srcId="{880A1476-1FEC-487B-8598-BB2312C71E36}" destId="{8D0BCBD1-D406-46DB-942A-3A6A67060AC9}" srcOrd="19" destOrd="0" presId="urn:microsoft.com/office/officeart/2011/layout/ConvergingText"/>
    <dgm:cxn modelId="{EC435259-38FC-4B00-B562-B62F3394FB9B}" type="presParOf" srcId="{880A1476-1FEC-487B-8598-BB2312C71E36}" destId="{35B0D067-DF97-4ABA-8B6A-F784D8EAEF1B}" srcOrd="20" destOrd="0" presId="urn:microsoft.com/office/officeart/2011/layout/ConvergingText"/>
    <dgm:cxn modelId="{0BC7A5AA-0EDC-4890-84BB-C3D09A6F8058}" type="presParOf" srcId="{880A1476-1FEC-487B-8598-BB2312C71E36}" destId="{1650ECDF-B715-434A-BE42-5C2916E94455}" srcOrd="21" destOrd="0" presId="urn:microsoft.com/office/officeart/2011/layout/ConvergingText"/>
    <dgm:cxn modelId="{C500FCE5-F212-49E2-9D22-FCE1446F1C7C}" type="presParOf" srcId="{880A1476-1FEC-487B-8598-BB2312C71E36}" destId="{4F262E26-7D8C-4E23-812C-031BB0888EE6}" srcOrd="22" destOrd="0" presId="urn:microsoft.com/office/officeart/2011/layout/ConvergingText"/>
    <dgm:cxn modelId="{354CCA82-36B3-4598-ABB3-935B2AB13E8C}" type="presParOf" srcId="{880A1476-1FEC-487B-8598-BB2312C71E36}" destId="{EF3F74B1-CA2E-4F6F-9350-B5BF6D3BA6F5}" srcOrd="23" destOrd="0" presId="urn:microsoft.com/office/officeart/2011/layout/ConvergingText"/>
    <dgm:cxn modelId="{CA9AFF3A-160D-40E2-9A89-618EFC4A8E8D}" type="presParOf" srcId="{880A1476-1FEC-487B-8598-BB2312C71E36}" destId="{AEF3D506-A88A-4056-9007-9481B5A80E94}" srcOrd="24" destOrd="0" presId="urn:microsoft.com/office/officeart/2011/layout/ConvergingText"/>
    <dgm:cxn modelId="{C06E7311-B427-45BA-8379-21335FA2C254}" type="presParOf" srcId="{880A1476-1FEC-487B-8598-BB2312C71E36}" destId="{715B6E3F-E79A-47DE-902F-FA1DEC64A752}" srcOrd="25" destOrd="0" presId="urn:microsoft.com/office/officeart/2011/layout/ConvergingText"/>
    <dgm:cxn modelId="{816A4C5C-3297-4C9A-8F88-7D957BAEDA5D}" type="presParOf" srcId="{880A1476-1FEC-487B-8598-BB2312C71E36}" destId="{6EA06448-1523-4ECF-B4FB-0BF4A9A815CF}" srcOrd="26" destOrd="0" presId="urn:microsoft.com/office/officeart/2011/layout/ConvergingText"/>
    <dgm:cxn modelId="{81BF5DAD-EB40-4E22-AADB-CF4E6C0FEC34}" type="presParOf" srcId="{880A1476-1FEC-487B-8598-BB2312C71E36}" destId="{00D9BAD4-6DC5-4251-9C9B-EBB708603C10}" srcOrd="27" destOrd="0" presId="urn:microsoft.com/office/officeart/2011/layout/ConvergingText"/>
    <dgm:cxn modelId="{A473C288-EBC7-4F1A-942B-ED5B0170CB0C}" type="presParOf" srcId="{880A1476-1FEC-487B-8598-BB2312C71E36}" destId="{F90F5F3B-8F8F-40CF-884A-CCB595A39A41}" srcOrd="28" destOrd="0" presId="urn:microsoft.com/office/officeart/2011/layout/ConvergingText"/>
    <dgm:cxn modelId="{ABCEAD40-0A34-4043-8963-DDC9055C204B}" type="presParOf" srcId="{880A1476-1FEC-487B-8598-BB2312C71E36}" destId="{9A97B171-1669-42BD-B72A-AFB2CEAFD0CC}" srcOrd="29" destOrd="0" presId="urn:microsoft.com/office/officeart/2011/layout/ConvergingText"/>
    <dgm:cxn modelId="{86BBA75E-884A-416A-9060-423A8608C301}" type="presParOf" srcId="{880A1476-1FEC-487B-8598-BB2312C71E36}" destId="{50475F86-B452-42E4-B7B4-ECA726726DA6}" srcOrd="30" destOrd="0" presId="urn:microsoft.com/office/officeart/2011/layout/ConvergingText"/>
    <dgm:cxn modelId="{68BCE140-4D51-46CD-8820-692FE834E400}" type="presParOf" srcId="{880A1476-1FEC-487B-8598-BB2312C71E36}" destId="{400F6139-DF10-4DD1-B9C0-44DF2308B625}" srcOrd="31" destOrd="0" presId="urn:microsoft.com/office/officeart/2011/layout/ConvergingText"/>
    <dgm:cxn modelId="{B1EB17FB-EBFB-425C-B8D7-BBFE7A5CD6B3}" type="presParOf" srcId="{880A1476-1FEC-487B-8598-BB2312C71E36}" destId="{C213E227-9782-4B19-8C9D-0E7F472871C2}" srcOrd="32" destOrd="0" presId="urn:microsoft.com/office/officeart/2011/layout/ConvergingText"/>
    <dgm:cxn modelId="{7DC55D40-3F7E-44D1-9609-493E6F7AAA93}" type="presParOf" srcId="{880A1476-1FEC-487B-8598-BB2312C71E36}" destId="{D98AB8CA-44B5-43BB-8E58-928BFD572597}" srcOrd="33" destOrd="0" presId="urn:microsoft.com/office/officeart/2011/layout/ConvergingText"/>
    <dgm:cxn modelId="{D1546303-3B8A-4630-B4B1-6C75E3805C3F}" type="presParOf" srcId="{880A1476-1FEC-487B-8598-BB2312C71E36}" destId="{0DB3E8BF-F206-44D5-B5EA-7F251A38D207}" srcOrd="34" destOrd="0" presId="urn:microsoft.com/office/officeart/2011/layout/ConvergingText"/>
    <dgm:cxn modelId="{96D54578-FB95-4026-9759-B302897351DD}" type="presParOf" srcId="{880A1476-1FEC-487B-8598-BB2312C71E36}" destId="{F7642621-FA17-46F6-9C4F-6376044B32A6}" srcOrd="35" destOrd="0" presId="urn:microsoft.com/office/officeart/2011/layout/ConvergingText"/>
    <dgm:cxn modelId="{05A39D62-571E-4BD1-BA48-B9CD74A0D254}" type="presParOf" srcId="{880A1476-1FEC-487B-8598-BB2312C71E36}" destId="{6817F3D1-210F-4EC6-9178-5FEDA469E0A9}" srcOrd="36"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0013CA-FD5C-4475-9374-3B9B46F160C8}" type="doc">
      <dgm:prSet loTypeId="urn:microsoft.com/office/officeart/2005/8/layout/hierarchy3" loCatId="hierarchy" qsTypeId="urn:microsoft.com/office/officeart/2005/8/quickstyle/3d1" qsCatId="3D" csTypeId="urn:microsoft.com/office/officeart/2005/8/colors/colorful4" csCatId="colorful" phldr="1"/>
      <dgm:spPr/>
      <dgm:t>
        <a:bodyPr/>
        <a:lstStyle/>
        <a:p>
          <a:endParaRPr lang="es-EC"/>
        </a:p>
      </dgm:t>
    </dgm:pt>
    <dgm:pt modelId="{C7DDCD36-344B-40A3-A2FC-3ECA2B32EE8D}">
      <dgm:prSet phldrT="[Texto]"/>
      <dgm:spPr/>
      <dgm:t>
        <a:bodyPr/>
        <a:lstStyle/>
        <a:p>
          <a:r>
            <a:rPr lang="es-EC" dirty="0" smtClean="0"/>
            <a:t>HEURISTICO</a:t>
          </a:r>
          <a:endParaRPr lang="es-EC" dirty="0"/>
        </a:p>
      </dgm:t>
    </dgm:pt>
    <dgm:pt modelId="{293771AE-9841-4642-BBA2-53E5403AE99F}" type="parTrans" cxnId="{AAE2F56F-9320-415B-957F-F563A658F57D}">
      <dgm:prSet/>
      <dgm:spPr/>
      <dgm:t>
        <a:bodyPr/>
        <a:lstStyle/>
        <a:p>
          <a:endParaRPr lang="es-EC"/>
        </a:p>
      </dgm:t>
    </dgm:pt>
    <dgm:pt modelId="{6D550B15-C421-4FEA-9457-536ECB11838A}" type="sibTrans" cxnId="{AAE2F56F-9320-415B-957F-F563A658F57D}">
      <dgm:prSet/>
      <dgm:spPr/>
      <dgm:t>
        <a:bodyPr/>
        <a:lstStyle/>
        <a:p>
          <a:endParaRPr lang="es-EC"/>
        </a:p>
      </dgm:t>
    </dgm:pt>
    <dgm:pt modelId="{44FD376F-A7A7-4B95-A3BB-066C9CCCACC8}">
      <dgm:prSet phldrT="[Texto]"/>
      <dgm:spPr/>
      <dgm:t>
        <a:bodyPr/>
        <a:lstStyle/>
        <a:p>
          <a:r>
            <a:rPr lang="es-EC" dirty="0" smtClean="0"/>
            <a:t>Criterio del experto</a:t>
          </a:r>
          <a:endParaRPr lang="es-EC" dirty="0"/>
        </a:p>
      </dgm:t>
    </dgm:pt>
    <dgm:pt modelId="{5E0E2FCE-A93F-455C-8FA4-23DB4A975CC7}" type="parTrans" cxnId="{A3BDB30A-154C-460C-8986-7B94A33C1A6D}">
      <dgm:prSet/>
      <dgm:spPr/>
      <dgm:t>
        <a:bodyPr/>
        <a:lstStyle/>
        <a:p>
          <a:endParaRPr lang="es-EC"/>
        </a:p>
      </dgm:t>
    </dgm:pt>
    <dgm:pt modelId="{8C6FCC50-967A-4A52-9D28-8C0FF19207C8}" type="sibTrans" cxnId="{A3BDB30A-154C-460C-8986-7B94A33C1A6D}">
      <dgm:prSet/>
      <dgm:spPr/>
      <dgm:t>
        <a:bodyPr/>
        <a:lstStyle/>
        <a:p>
          <a:endParaRPr lang="es-EC"/>
        </a:p>
      </dgm:t>
    </dgm:pt>
    <dgm:pt modelId="{B12F4829-E91F-456E-BA12-8061A5189462}">
      <dgm:prSet phldrT="[Texto]"/>
      <dgm:spPr/>
      <dgm:t>
        <a:bodyPr/>
        <a:lstStyle/>
        <a:p>
          <a:r>
            <a:rPr lang="es-EC" dirty="0" smtClean="0"/>
            <a:t>Procesos </a:t>
          </a:r>
          <a:r>
            <a:rPr lang="es-EC" dirty="0" err="1" smtClean="0"/>
            <a:t>geomorfodinámicos</a:t>
          </a:r>
          <a:endParaRPr lang="es-EC" dirty="0"/>
        </a:p>
      </dgm:t>
    </dgm:pt>
    <dgm:pt modelId="{C4A0F25C-73A1-4BFD-914B-9FD7259F181F}" type="parTrans" cxnId="{6D6733DB-278F-4A1D-B560-FEF8DC025273}">
      <dgm:prSet/>
      <dgm:spPr/>
      <dgm:t>
        <a:bodyPr/>
        <a:lstStyle/>
        <a:p>
          <a:endParaRPr lang="es-EC"/>
        </a:p>
      </dgm:t>
    </dgm:pt>
    <dgm:pt modelId="{7BEC1A14-864A-4320-B5BF-A6BA1B80FEA1}" type="sibTrans" cxnId="{6D6733DB-278F-4A1D-B560-FEF8DC025273}">
      <dgm:prSet/>
      <dgm:spPr/>
      <dgm:t>
        <a:bodyPr/>
        <a:lstStyle/>
        <a:p>
          <a:endParaRPr lang="es-EC"/>
        </a:p>
      </dgm:t>
    </dgm:pt>
    <dgm:pt modelId="{C4613E97-1CF0-47E4-81B0-7ED7C1A51432}">
      <dgm:prSet phldrT="[Texto]"/>
      <dgm:spPr/>
      <dgm:t>
        <a:bodyPr/>
        <a:lstStyle/>
        <a:p>
          <a:r>
            <a:rPr lang="es-EC" dirty="0" smtClean="0"/>
            <a:t>ESTADISTICO</a:t>
          </a:r>
          <a:endParaRPr lang="es-EC" dirty="0"/>
        </a:p>
      </dgm:t>
    </dgm:pt>
    <dgm:pt modelId="{3B6EFD71-636A-46EE-B643-C1149397FDB6}" type="parTrans" cxnId="{2E3106D5-3D8E-4450-8DCA-ECD796A4FF9D}">
      <dgm:prSet/>
      <dgm:spPr/>
      <dgm:t>
        <a:bodyPr/>
        <a:lstStyle/>
        <a:p>
          <a:endParaRPr lang="es-EC"/>
        </a:p>
      </dgm:t>
    </dgm:pt>
    <dgm:pt modelId="{D0BC6109-F23C-488F-A5CA-84F3E9849CA6}" type="sibTrans" cxnId="{2E3106D5-3D8E-4450-8DCA-ECD796A4FF9D}">
      <dgm:prSet/>
      <dgm:spPr/>
      <dgm:t>
        <a:bodyPr/>
        <a:lstStyle/>
        <a:p>
          <a:endParaRPr lang="es-EC"/>
        </a:p>
      </dgm:t>
    </dgm:pt>
    <dgm:pt modelId="{1EC01799-8526-4FAB-BEAA-A94FBA1B7CD9}">
      <dgm:prSet phldrT="[Texto]"/>
      <dgm:spPr/>
      <dgm:t>
        <a:bodyPr/>
        <a:lstStyle/>
        <a:p>
          <a:r>
            <a:rPr lang="es-EC" dirty="0" smtClean="0"/>
            <a:t>Procedimientos estadísticos</a:t>
          </a:r>
          <a:endParaRPr lang="es-EC" dirty="0"/>
        </a:p>
      </dgm:t>
    </dgm:pt>
    <dgm:pt modelId="{47DDD501-05B6-47D7-9A53-4D4A2FF2F93D}" type="parTrans" cxnId="{B5DA1794-F584-4E7B-B764-E229B9CB6D5A}">
      <dgm:prSet/>
      <dgm:spPr/>
      <dgm:t>
        <a:bodyPr/>
        <a:lstStyle/>
        <a:p>
          <a:endParaRPr lang="es-EC"/>
        </a:p>
      </dgm:t>
    </dgm:pt>
    <dgm:pt modelId="{DD446BDE-8334-4794-A41A-76DFD5BCFD90}" type="sibTrans" cxnId="{B5DA1794-F584-4E7B-B764-E229B9CB6D5A}">
      <dgm:prSet/>
      <dgm:spPr/>
      <dgm:t>
        <a:bodyPr/>
        <a:lstStyle/>
        <a:p>
          <a:endParaRPr lang="es-EC"/>
        </a:p>
      </dgm:t>
    </dgm:pt>
    <dgm:pt modelId="{7011F2AA-2171-42C0-8EC4-3A3C49D3328E}">
      <dgm:prSet phldrT="[Texto]"/>
      <dgm:spPr/>
      <dgm:t>
        <a:bodyPr/>
        <a:lstStyle/>
        <a:p>
          <a:r>
            <a:rPr lang="es-EC" dirty="0" smtClean="0"/>
            <a:t>Combinación de variables </a:t>
          </a:r>
          <a:endParaRPr lang="es-EC" dirty="0"/>
        </a:p>
      </dgm:t>
    </dgm:pt>
    <dgm:pt modelId="{EC66FFA6-E1D5-464D-AE7E-56E1763413E6}" type="parTrans" cxnId="{A0D37656-C7B5-49CA-BD10-60B4769017BA}">
      <dgm:prSet/>
      <dgm:spPr/>
      <dgm:t>
        <a:bodyPr/>
        <a:lstStyle/>
        <a:p>
          <a:endParaRPr lang="es-EC"/>
        </a:p>
      </dgm:t>
    </dgm:pt>
    <dgm:pt modelId="{F0C53E55-FB00-443A-B4F7-DDD57A453984}" type="sibTrans" cxnId="{A0D37656-C7B5-49CA-BD10-60B4769017BA}">
      <dgm:prSet/>
      <dgm:spPr/>
      <dgm:t>
        <a:bodyPr/>
        <a:lstStyle/>
        <a:p>
          <a:endParaRPr lang="es-EC"/>
        </a:p>
      </dgm:t>
    </dgm:pt>
    <dgm:pt modelId="{76196CB8-B93D-4130-A813-177C1A2ED363}" type="pres">
      <dgm:prSet presAssocID="{390013CA-FD5C-4475-9374-3B9B46F160C8}" presName="diagram" presStyleCnt="0">
        <dgm:presLayoutVars>
          <dgm:chPref val="1"/>
          <dgm:dir/>
          <dgm:animOne val="branch"/>
          <dgm:animLvl val="lvl"/>
          <dgm:resizeHandles/>
        </dgm:presLayoutVars>
      </dgm:prSet>
      <dgm:spPr/>
      <dgm:t>
        <a:bodyPr/>
        <a:lstStyle/>
        <a:p>
          <a:endParaRPr lang="es-EC"/>
        </a:p>
      </dgm:t>
    </dgm:pt>
    <dgm:pt modelId="{84FA7EFD-C223-406D-85BB-CA5567C336A2}" type="pres">
      <dgm:prSet presAssocID="{C7DDCD36-344B-40A3-A2FC-3ECA2B32EE8D}" presName="root" presStyleCnt="0"/>
      <dgm:spPr/>
    </dgm:pt>
    <dgm:pt modelId="{BD8E0838-A022-4CA0-A2F2-1CB21A63C892}" type="pres">
      <dgm:prSet presAssocID="{C7DDCD36-344B-40A3-A2FC-3ECA2B32EE8D}" presName="rootComposite" presStyleCnt="0"/>
      <dgm:spPr/>
    </dgm:pt>
    <dgm:pt modelId="{AD9674F9-D8A6-432C-8749-351281FF0658}" type="pres">
      <dgm:prSet presAssocID="{C7DDCD36-344B-40A3-A2FC-3ECA2B32EE8D}" presName="rootText" presStyleLbl="node1" presStyleIdx="0" presStyleCnt="2"/>
      <dgm:spPr/>
      <dgm:t>
        <a:bodyPr/>
        <a:lstStyle/>
        <a:p>
          <a:endParaRPr lang="es-EC"/>
        </a:p>
      </dgm:t>
    </dgm:pt>
    <dgm:pt modelId="{26CC7D7F-19AB-412F-8E6B-21D629497FD7}" type="pres">
      <dgm:prSet presAssocID="{C7DDCD36-344B-40A3-A2FC-3ECA2B32EE8D}" presName="rootConnector" presStyleLbl="node1" presStyleIdx="0" presStyleCnt="2"/>
      <dgm:spPr/>
      <dgm:t>
        <a:bodyPr/>
        <a:lstStyle/>
        <a:p>
          <a:endParaRPr lang="es-EC"/>
        </a:p>
      </dgm:t>
    </dgm:pt>
    <dgm:pt modelId="{07988D11-DE3D-4113-A244-CFF1016F3F31}" type="pres">
      <dgm:prSet presAssocID="{C7DDCD36-344B-40A3-A2FC-3ECA2B32EE8D}" presName="childShape" presStyleCnt="0"/>
      <dgm:spPr/>
    </dgm:pt>
    <dgm:pt modelId="{891A27E0-98DD-41D8-83EC-9405E74BE3B8}" type="pres">
      <dgm:prSet presAssocID="{5E0E2FCE-A93F-455C-8FA4-23DB4A975CC7}" presName="Name13" presStyleLbl="parChTrans1D2" presStyleIdx="0" presStyleCnt="4"/>
      <dgm:spPr/>
      <dgm:t>
        <a:bodyPr/>
        <a:lstStyle/>
        <a:p>
          <a:endParaRPr lang="es-EC"/>
        </a:p>
      </dgm:t>
    </dgm:pt>
    <dgm:pt modelId="{C1058179-E9C2-4E7B-B95B-60AC1D755A1C}" type="pres">
      <dgm:prSet presAssocID="{44FD376F-A7A7-4B95-A3BB-066C9CCCACC8}" presName="childText" presStyleLbl="bgAcc1" presStyleIdx="0" presStyleCnt="4">
        <dgm:presLayoutVars>
          <dgm:bulletEnabled val="1"/>
        </dgm:presLayoutVars>
      </dgm:prSet>
      <dgm:spPr/>
      <dgm:t>
        <a:bodyPr/>
        <a:lstStyle/>
        <a:p>
          <a:endParaRPr lang="es-EC"/>
        </a:p>
      </dgm:t>
    </dgm:pt>
    <dgm:pt modelId="{7BE1AB06-5D5C-442A-A540-CFDF1B84B817}" type="pres">
      <dgm:prSet presAssocID="{C4A0F25C-73A1-4BFD-914B-9FD7259F181F}" presName="Name13" presStyleLbl="parChTrans1D2" presStyleIdx="1" presStyleCnt="4"/>
      <dgm:spPr/>
      <dgm:t>
        <a:bodyPr/>
        <a:lstStyle/>
        <a:p>
          <a:endParaRPr lang="es-EC"/>
        </a:p>
      </dgm:t>
    </dgm:pt>
    <dgm:pt modelId="{6565DB63-82E4-4693-9EA5-A8B387404B1A}" type="pres">
      <dgm:prSet presAssocID="{B12F4829-E91F-456E-BA12-8061A5189462}" presName="childText" presStyleLbl="bgAcc1" presStyleIdx="1" presStyleCnt="4">
        <dgm:presLayoutVars>
          <dgm:bulletEnabled val="1"/>
        </dgm:presLayoutVars>
      </dgm:prSet>
      <dgm:spPr/>
      <dgm:t>
        <a:bodyPr/>
        <a:lstStyle/>
        <a:p>
          <a:endParaRPr lang="es-EC"/>
        </a:p>
      </dgm:t>
    </dgm:pt>
    <dgm:pt modelId="{8205BF9B-73C4-4D9E-895D-E4960FE702D5}" type="pres">
      <dgm:prSet presAssocID="{C4613E97-1CF0-47E4-81B0-7ED7C1A51432}" presName="root" presStyleCnt="0"/>
      <dgm:spPr/>
    </dgm:pt>
    <dgm:pt modelId="{3833BC3E-6D37-4A79-953B-022D5D050543}" type="pres">
      <dgm:prSet presAssocID="{C4613E97-1CF0-47E4-81B0-7ED7C1A51432}" presName="rootComposite" presStyleCnt="0"/>
      <dgm:spPr/>
    </dgm:pt>
    <dgm:pt modelId="{97C6EFB6-81BC-43D4-8B27-AAF4951F40CF}" type="pres">
      <dgm:prSet presAssocID="{C4613E97-1CF0-47E4-81B0-7ED7C1A51432}" presName="rootText" presStyleLbl="node1" presStyleIdx="1" presStyleCnt="2"/>
      <dgm:spPr/>
      <dgm:t>
        <a:bodyPr/>
        <a:lstStyle/>
        <a:p>
          <a:endParaRPr lang="es-EC"/>
        </a:p>
      </dgm:t>
    </dgm:pt>
    <dgm:pt modelId="{07818415-AAD3-4F29-9ADC-6C950B9D0D6A}" type="pres">
      <dgm:prSet presAssocID="{C4613E97-1CF0-47E4-81B0-7ED7C1A51432}" presName="rootConnector" presStyleLbl="node1" presStyleIdx="1" presStyleCnt="2"/>
      <dgm:spPr/>
      <dgm:t>
        <a:bodyPr/>
        <a:lstStyle/>
        <a:p>
          <a:endParaRPr lang="es-EC"/>
        </a:p>
      </dgm:t>
    </dgm:pt>
    <dgm:pt modelId="{7DAF2F9D-45F9-436B-843D-ED9C9DB692FE}" type="pres">
      <dgm:prSet presAssocID="{C4613E97-1CF0-47E4-81B0-7ED7C1A51432}" presName="childShape" presStyleCnt="0"/>
      <dgm:spPr/>
    </dgm:pt>
    <dgm:pt modelId="{6D4BEF0C-863B-4311-AFC6-95272825717C}" type="pres">
      <dgm:prSet presAssocID="{47DDD501-05B6-47D7-9A53-4D4A2FF2F93D}" presName="Name13" presStyleLbl="parChTrans1D2" presStyleIdx="2" presStyleCnt="4"/>
      <dgm:spPr/>
      <dgm:t>
        <a:bodyPr/>
        <a:lstStyle/>
        <a:p>
          <a:endParaRPr lang="es-EC"/>
        </a:p>
      </dgm:t>
    </dgm:pt>
    <dgm:pt modelId="{8D779615-C68C-45A2-9E08-58B1FD48500C}" type="pres">
      <dgm:prSet presAssocID="{1EC01799-8526-4FAB-BEAA-A94FBA1B7CD9}" presName="childText" presStyleLbl="bgAcc1" presStyleIdx="2" presStyleCnt="4">
        <dgm:presLayoutVars>
          <dgm:bulletEnabled val="1"/>
        </dgm:presLayoutVars>
      </dgm:prSet>
      <dgm:spPr/>
      <dgm:t>
        <a:bodyPr/>
        <a:lstStyle/>
        <a:p>
          <a:endParaRPr lang="es-EC"/>
        </a:p>
      </dgm:t>
    </dgm:pt>
    <dgm:pt modelId="{EFFAE773-0C59-4177-993D-0191FDA06E45}" type="pres">
      <dgm:prSet presAssocID="{EC66FFA6-E1D5-464D-AE7E-56E1763413E6}" presName="Name13" presStyleLbl="parChTrans1D2" presStyleIdx="3" presStyleCnt="4"/>
      <dgm:spPr/>
      <dgm:t>
        <a:bodyPr/>
        <a:lstStyle/>
        <a:p>
          <a:endParaRPr lang="es-EC"/>
        </a:p>
      </dgm:t>
    </dgm:pt>
    <dgm:pt modelId="{EC0165D4-134F-4360-A9B0-550E20117CB3}" type="pres">
      <dgm:prSet presAssocID="{7011F2AA-2171-42C0-8EC4-3A3C49D3328E}" presName="childText" presStyleLbl="bgAcc1" presStyleIdx="3" presStyleCnt="4">
        <dgm:presLayoutVars>
          <dgm:bulletEnabled val="1"/>
        </dgm:presLayoutVars>
      </dgm:prSet>
      <dgm:spPr/>
      <dgm:t>
        <a:bodyPr/>
        <a:lstStyle/>
        <a:p>
          <a:endParaRPr lang="es-EC"/>
        </a:p>
      </dgm:t>
    </dgm:pt>
  </dgm:ptLst>
  <dgm:cxnLst>
    <dgm:cxn modelId="{6D6733DB-278F-4A1D-B560-FEF8DC025273}" srcId="{C7DDCD36-344B-40A3-A2FC-3ECA2B32EE8D}" destId="{B12F4829-E91F-456E-BA12-8061A5189462}" srcOrd="1" destOrd="0" parTransId="{C4A0F25C-73A1-4BFD-914B-9FD7259F181F}" sibTransId="{7BEC1A14-864A-4320-B5BF-A6BA1B80FEA1}"/>
    <dgm:cxn modelId="{5632928A-9614-4328-8880-F99A5EBF893C}" type="presOf" srcId="{44FD376F-A7A7-4B95-A3BB-066C9CCCACC8}" destId="{C1058179-E9C2-4E7B-B95B-60AC1D755A1C}" srcOrd="0" destOrd="0" presId="urn:microsoft.com/office/officeart/2005/8/layout/hierarchy3"/>
    <dgm:cxn modelId="{8A4EF34D-6807-46A1-874B-211C06C84E63}" type="presOf" srcId="{1EC01799-8526-4FAB-BEAA-A94FBA1B7CD9}" destId="{8D779615-C68C-45A2-9E08-58B1FD48500C}" srcOrd="0" destOrd="0" presId="urn:microsoft.com/office/officeart/2005/8/layout/hierarchy3"/>
    <dgm:cxn modelId="{A3BDB30A-154C-460C-8986-7B94A33C1A6D}" srcId="{C7DDCD36-344B-40A3-A2FC-3ECA2B32EE8D}" destId="{44FD376F-A7A7-4B95-A3BB-066C9CCCACC8}" srcOrd="0" destOrd="0" parTransId="{5E0E2FCE-A93F-455C-8FA4-23DB4A975CC7}" sibTransId="{8C6FCC50-967A-4A52-9D28-8C0FF19207C8}"/>
    <dgm:cxn modelId="{C9DE43D8-9402-4EE1-97DE-D1801A6064CF}" type="presOf" srcId="{EC66FFA6-E1D5-464D-AE7E-56E1763413E6}" destId="{EFFAE773-0C59-4177-993D-0191FDA06E45}" srcOrd="0" destOrd="0" presId="urn:microsoft.com/office/officeart/2005/8/layout/hierarchy3"/>
    <dgm:cxn modelId="{428AA3B7-D98F-4060-B824-B4B386D8E817}" type="presOf" srcId="{C4613E97-1CF0-47E4-81B0-7ED7C1A51432}" destId="{07818415-AAD3-4F29-9ADC-6C950B9D0D6A}" srcOrd="1" destOrd="0" presId="urn:microsoft.com/office/officeart/2005/8/layout/hierarchy3"/>
    <dgm:cxn modelId="{FF78A5E4-6ED8-4495-9CC9-F4C52607395F}" type="presOf" srcId="{C7DDCD36-344B-40A3-A2FC-3ECA2B32EE8D}" destId="{26CC7D7F-19AB-412F-8E6B-21D629497FD7}" srcOrd="1" destOrd="0" presId="urn:microsoft.com/office/officeart/2005/8/layout/hierarchy3"/>
    <dgm:cxn modelId="{A0D37656-C7B5-49CA-BD10-60B4769017BA}" srcId="{C4613E97-1CF0-47E4-81B0-7ED7C1A51432}" destId="{7011F2AA-2171-42C0-8EC4-3A3C49D3328E}" srcOrd="1" destOrd="0" parTransId="{EC66FFA6-E1D5-464D-AE7E-56E1763413E6}" sibTransId="{F0C53E55-FB00-443A-B4F7-DDD57A453984}"/>
    <dgm:cxn modelId="{FD23F549-AF4F-4714-BECD-994EACCFA192}" type="presOf" srcId="{47DDD501-05B6-47D7-9A53-4D4A2FF2F93D}" destId="{6D4BEF0C-863B-4311-AFC6-95272825717C}" srcOrd="0" destOrd="0" presId="urn:microsoft.com/office/officeart/2005/8/layout/hierarchy3"/>
    <dgm:cxn modelId="{0D6F0728-053B-4587-937F-062F1965EC13}" type="presOf" srcId="{7011F2AA-2171-42C0-8EC4-3A3C49D3328E}" destId="{EC0165D4-134F-4360-A9B0-550E20117CB3}" srcOrd="0" destOrd="0" presId="urn:microsoft.com/office/officeart/2005/8/layout/hierarchy3"/>
    <dgm:cxn modelId="{A4663B0D-6F5D-45CC-B2A2-3F02C6271D2B}" type="presOf" srcId="{B12F4829-E91F-456E-BA12-8061A5189462}" destId="{6565DB63-82E4-4693-9EA5-A8B387404B1A}" srcOrd="0" destOrd="0" presId="urn:microsoft.com/office/officeart/2005/8/layout/hierarchy3"/>
    <dgm:cxn modelId="{29EDD0FB-FA9C-4BD0-82E6-542B54D99FCA}" type="presOf" srcId="{C4613E97-1CF0-47E4-81B0-7ED7C1A51432}" destId="{97C6EFB6-81BC-43D4-8B27-AAF4951F40CF}" srcOrd="0" destOrd="0" presId="urn:microsoft.com/office/officeart/2005/8/layout/hierarchy3"/>
    <dgm:cxn modelId="{AAE2F56F-9320-415B-957F-F563A658F57D}" srcId="{390013CA-FD5C-4475-9374-3B9B46F160C8}" destId="{C7DDCD36-344B-40A3-A2FC-3ECA2B32EE8D}" srcOrd="0" destOrd="0" parTransId="{293771AE-9841-4642-BBA2-53E5403AE99F}" sibTransId="{6D550B15-C421-4FEA-9457-536ECB11838A}"/>
    <dgm:cxn modelId="{B01763FA-A293-49E9-8991-F09A4FA4EFF4}" type="presOf" srcId="{5E0E2FCE-A93F-455C-8FA4-23DB4A975CC7}" destId="{891A27E0-98DD-41D8-83EC-9405E74BE3B8}" srcOrd="0" destOrd="0" presId="urn:microsoft.com/office/officeart/2005/8/layout/hierarchy3"/>
    <dgm:cxn modelId="{2E3106D5-3D8E-4450-8DCA-ECD796A4FF9D}" srcId="{390013CA-FD5C-4475-9374-3B9B46F160C8}" destId="{C4613E97-1CF0-47E4-81B0-7ED7C1A51432}" srcOrd="1" destOrd="0" parTransId="{3B6EFD71-636A-46EE-B643-C1149397FDB6}" sibTransId="{D0BC6109-F23C-488F-A5CA-84F3E9849CA6}"/>
    <dgm:cxn modelId="{13961285-58C9-4AD8-8868-9DD0E4713CAF}" type="presOf" srcId="{C4A0F25C-73A1-4BFD-914B-9FD7259F181F}" destId="{7BE1AB06-5D5C-442A-A540-CFDF1B84B817}" srcOrd="0" destOrd="0" presId="urn:microsoft.com/office/officeart/2005/8/layout/hierarchy3"/>
    <dgm:cxn modelId="{36D56DAC-1301-4148-B6BB-AB164AAA73B8}" type="presOf" srcId="{390013CA-FD5C-4475-9374-3B9B46F160C8}" destId="{76196CB8-B93D-4130-A813-177C1A2ED363}" srcOrd="0" destOrd="0" presId="urn:microsoft.com/office/officeart/2005/8/layout/hierarchy3"/>
    <dgm:cxn modelId="{14AABFA2-BCEF-41B7-A8FE-9146939F4FE0}" type="presOf" srcId="{C7DDCD36-344B-40A3-A2FC-3ECA2B32EE8D}" destId="{AD9674F9-D8A6-432C-8749-351281FF0658}" srcOrd="0" destOrd="0" presId="urn:microsoft.com/office/officeart/2005/8/layout/hierarchy3"/>
    <dgm:cxn modelId="{B5DA1794-F584-4E7B-B764-E229B9CB6D5A}" srcId="{C4613E97-1CF0-47E4-81B0-7ED7C1A51432}" destId="{1EC01799-8526-4FAB-BEAA-A94FBA1B7CD9}" srcOrd="0" destOrd="0" parTransId="{47DDD501-05B6-47D7-9A53-4D4A2FF2F93D}" sibTransId="{DD446BDE-8334-4794-A41A-76DFD5BCFD90}"/>
    <dgm:cxn modelId="{CFAA81FA-2582-4275-8DDF-0E4A89445CAF}" type="presParOf" srcId="{76196CB8-B93D-4130-A813-177C1A2ED363}" destId="{84FA7EFD-C223-406D-85BB-CA5567C336A2}" srcOrd="0" destOrd="0" presId="urn:microsoft.com/office/officeart/2005/8/layout/hierarchy3"/>
    <dgm:cxn modelId="{DBAF3610-03A8-4AF7-99B2-495080329B5B}" type="presParOf" srcId="{84FA7EFD-C223-406D-85BB-CA5567C336A2}" destId="{BD8E0838-A022-4CA0-A2F2-1CB21A63C892}" srcOrd="0" destOrd="0" presId="urn:microsoft.com/office/officeart/2005/8/layout/hierarchy3"/>
    <dgm:cxn modelId="{FAF3AB2A-3C26-49C7-B6E2-DEEA87231A07}" type="presParOf" srcId="{BD8E0838-A022-4CA0-A2F2-1CB21A63C892}" destId="{AD9674F9-D8A6-432C-8749-351281FF0658}" srcOrd="0" destOrd="0" presId="urn:microsoft.com/office/officeart/2005/8/layout/hierarchy3"/>
    <dgm:cxn modelId="{B57E0524-40AB-4526-9CCE-AE5D1CDE8157}" type="presParOf" srcId="{BD8E0838-A022-4CA0-A2F2-1CB21A63C892}" destId="{26CC7D7F-19AB-412F-8E6B-21D629497FD7}" srcOrd="1" destOrd="0" presId="urn:microsoft.com/office/officeart/2005/8/layout/hierarchy3"/>
    <dgm:cxn modelId="{B797D436-A1B8-40F3-9C0E-40704D6F2765}" type="presParOf" srcId="{84FA7EFD-C223-406D-85BB-CA5567C336A2}" destId="{07988D11-DE3D-4113-A244-CFF1016F3F31}" srcOrd="1" destOrd="0" presId="urn:microsoft.com/office/officeart/2005/8/layout/hierarchy3"/>
    <dgm:cxn modelId="{67F4F2F9-579B-499C-A207-BD9372D8B359}" type="presParOf" srcId="{07988D11-DE3D-4113-A244-CFF1016F3F31}" destId="{891A27E0-98DD-41D8-83EC-9405E74BE3B8}" srcOrd="0" destOrd="0" presId="urn:microsoft.com/office/officeart/2005/8/layout/hierarchy3"/>
    <dgm:cxn modelId="{80351104-4860-48B3-8973-A598251E5A50}" type="presParOf" srcId="{07988D11-DE3D-4113-A244-CFF1016F3F31}" destId="{C1058179-E9C2-4E7B-B95B-60AC1D755A1C}" srcOrd="1" destOrd="0" presId="urn:microsoft.com/office/officeart/2005/8/layout/hierarchy3"/>
    <dgm:cxn modelId="{F8411CB3-AE48-407D-B8CE-7A39AF4BDAF3}" type="presParOf" srcId="{07988D11-DE3D-4113-A244-CFF1016F3F31}" destId="{7BE1AB06-5D5C-442A-A540-CFDF1B84B817}" srcOrd="2" destOrd="0" presId="urn:microsoft.com/office/officeart/2005/8/layout/hierarchy3"/>
    <dgm:cxn modelId="{8D560382-8F07-4A96-B896-A0CF01F78010}" type="presParOf" srcId="{07988D11-DE3D-4113-A244-CFF1016F3F31}" destId="{6565DB63-82E4-4693-9EA5-A8B387404B1A}" srcOrd="3" destOrd="0" presId="urn:microsoft.com/office/officeart/2005/8/layout/hierarchy3"/>
    <dgm:cxn modelId="{5DCF5FA2-569D-4DA4-8C94-7D41EA68F2A6}" type="presParOf" srcId="{76196CB8-B93D-4130-A813-177C1A2ED363}" destId="{8205BF9B-73C4-4D9E-895D-E4960FE702D5}" srcOrd="1" destOrd="0" presId="urn:microsoft.com/office/officeart/2005/8/layout/hierarchy3"/>
    <dgm:cxn modelId="{7AB2C5CE-3F49-4A3C-BF59-C88601CC1E7F}" type="presParOf" srcId="{8205BF9B-73C4-4D9E-895D-E4960FE702D5}" destId="{3833BC3E-6D37-4A79-953B-022D5D050543}" srcOrd="0" destOrd="0" presId="urn:microsoft.com/office/officeart/2005/8/layout/hierarchy3"/>
    <dgm:cxn modelId="{64A216A3-D0C1-4FA9-8AE1-E5657A0DE171}" type="presParOf" srcId="{3833BC3E-6D37-4A79-953B-022D5D050543}" destId="{97C6EFB6-81BC-43D4-8B27-AAF4951F40CF}" srcOrd="0" destOrd="0" presId="urn:microsoft.com/office/officeart/2005/8/layout/hierarchy3"/>
    <dgm:cxn modelId="{82B41667-FA80-4CE3-B69D-E9FED12B6CCA}" type="presParOf" srcId="{3833BC3E-6D37-4A79-953B-022D5D050543}" destId="{07818415-AAD3-4F29-9ADC-6C950B9D0D6A}" srcOrd="1" destOrd="0" presId="urn:microsoft.com/office/officeart/2005/8/layout/hierarchy3"/>
    <dgm:cxn modelId="{6ED88911-3851-47F7-98B4-69381CD69EEC}" type="presParOf" srcId="{8205BF9B-73C4-4D9E-895D-E4960FE702D5}" destId="{7DAF2F9D-45F9-436B-843D-ED9C9DB692FE}" srcOrd="1" destOrd="0" presId="urn:microsoft.com/office/officeart/2005/8/layout/hierarchy3"/>
    <dgm:cxn modelId="{01A2B117-E779-4F1B-9480-E956C9F51EE4}" type="presParOf" srcId="{7DAF2F9D-45F9-436B-843D-ED9C9DB692FE}" destId="{6D4BEF0C-863B-4311-AFC6-95272825717C}" srcOrd="0" destOrd="0" presId="urn:microsoft.com/office/officeart/2005/8/layout/hierarchy3"/>
    <dgm:cxn modelId="{CB0FCBD6-E2AC-4FE6-9F32-6E8168E49CE8}" type="presParOf" srcId="{7DAF2F9D-45F9-436B-843D-ED9C9DB692FE}" destId="{8D779615-C68C-45A2-9E08-58B1FD48500C}" srcOrd="1" destOrd="0" presId="urn:microsoft.com/office/officeart/2005/8/layout/hierarchy3"/>
    <dgm:cxn modelId="{326E10C2-6AFC-41FF-B6C5-BF08F0D1582F}" type="presParOf" srcId="{7DAF2F9D-45F9-436B-843D-ED9C9DB692FE}" destId="{EFFAE773-0C59-4177-993D-0191FDA06E45}" srcOrd="2" destOrd="0" presId="urn:microsoft.com/office/officeart/2005/8/layout/hierarchy3"/>
    <dgm:cxn modelId="{A9B247E3-008D-414B-83D7-4385081D2400}" type="presParOf" srcId="{7DAF2F9D-45F9-436B-843D-ED9C9DB692FE}" destId="{EC0165D4-134F-4360-A9B0-550E20117CB3}"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CB95D7-699F-40D6-8425-574037E03918}" type="doc">
      <dgm:prSet loTypeId="urn:microsoft.com/office/officeart/2011/layout/ConvergingText" loCatId="process" qsTypeId="urn:microsoft.com/office/officeart/2005/8/quickstyle/simple1" qsCatId="simple" csTypeId="urn:microsoft.com/office/officeart/2005/8/colors/colorful3" csCatId="colorful" phldr="1"/>
      <dgm:spPr/>
      <dgm:t>
        <a:bodyPr/>
        <a:lstStyle/>
        <a:p>
          <a:endParaRPr lang="es-EC"/>
        </a:p>
      </dgm:t>
    </dgm:pt>
    <dgm:pt modelId="{4F629E79-CE19-4912-8FD4-E93F6CB92F5C}">
      <dgm:prSet phldrT="[Texto]"/>
      <dgm:spPr/>
      <dgm:t>
        <a:bodyPr/>
        <a:lstStyle/>
        <a:p>
          <a:r>
            <a:rPr lang="es-EC" dirty="0" smtClean="0"/>
            <a:t>Simulación en 3D</a:t>
          </a:r>
          <a:endParaRPr lang="es-EC" dirty="0"/>
        </a:p>
      </dgm:t>
    </dgm:pt>
    <dgm:pt modelId="{7920B497-AB3E-4881-AA55-B4A81E3D9B28}" type="parTrans" cxnId="{2FC5E5E8-1BA3-4AE5-92F9-550971F2CD20}">
      <dgm:prSet/>
      <dgm:spPr/>
      <dgm:t>
        <a:bodyPr/>
        <a:lstStyle/>
        <a:p>
          <a:endParaRPr lang="es-EC"/>
        </a:p>
      </dgm:t>
    </dgm:pt>
    <dgm:pt modelId="{025943E6-6097-4BF2-84DB-96224FFE90F6}" type="sibTrans" cxnId="{2FC5E5E8-1BA3-4AE5-92F9-550971F2CD20}">
      <dgm:prSet/>
      <dgm:spPr/>
      <dgm:t>
        <a:bodyPr/>
        <a:lstStyle/>
        <a:p>
          <a:endParaRPr lang="es-EC"/>
        </a:p>
      </dgm:t>
    </dgm:pt>
    <dgm:pt modelId="{282846FF-A339-4649-A3BE-41FCEE7DBF51}">
      <dgm:prSet phldrT="[Texto]"/>
      <dgm:spPr/>
      <dgm:t>
        <a:bodyPr/>
        <a:lstStyle/>
        <a:p>
          <a:r>
            <a:rPr lang="es-EC" dirty="0" smtClean="0"/>
            <a:t>Comparar </a:t>
          </a:r>
          <a:endParaRPr lang="es-EC" dirty="0"/>
        </a:p>
      </dgm:t>
    </dgm:pt>
    <dgm:pt modelId="{6C5AAE03-4A50-4034-BFCF-42BE5D9F3B54}" type="parTrans" cxnId="{D7F5B691-89B4-48A4-B94C-BC450FAE4D4D}">
      <dgm:prSet/>
      <dgm:spPr/>
      <dgm:t>
        <a:bodyPr/>
        <a:lstStyle/>
        <a:p>
          <a:endParaRPr lang="es-EC"/>
        </a:p>
      </dgm:t>
    </dgm:pt>
    <dgm:pt modelId="{C9579BF3-A5B9-432A-8D3D-BC05986DE066}" type="sibTrans" cxnId="{D7F5B691-89B4-48A4-B94C-BC450FAE4D4D}">
      <dgm:prSet/>
      <dgm:spPr/>
      <dgm:t>
        <a:bodyPr/>
        <a:lstStyle/>
        <a:p>
          <a:endParaRPr lang="es-EC"/>
        </a:p>
      </dgm:t>
    </dgm:pt>
    <dgm:pt modelId="{E5EED192-259B-4B8F-804F-4EB6912874B1}">
      <dgm:prSet phldrT="[Texto]"/>
      <dgm:spPr/>
      <dgm:t>
        <a:bodyPr/>
        <a:lstStyle/>
        <a:p>
          <a:r>
            <a:rPr lang="es-EC" dirty="0" smtClean="0"/>
            <a:t>Lógica Fuzzy</a:t>
          </a:r>
          <a:endParaRPr lang="es-EC" dirty="0"/>
        </a:p>
      </dgm:t>
    </dgm:pt>
    <dgm:pt modelId="{92FCCA4E-460E-49AD-B220-C795E9304DE9}" type="parTrans" cxnId="{96E64CA6-AE53-4781-B5B7-01DC1A99E541}">
      <dgm:prSet/>
      <dgm:spPr/>
      <dgm:t>
        <a:bodyPr/>
        <a:lstStyle/>
        <a:p>
          <a:endParaRPr lang="es-EC"/>
        </a:p>
      </dgm:t>
    </dgm:pt>
    <dgm:pt modelId="{2E5422CB-6295-4C8D-97DB-270DA9FEE496}" type="sibTrans" cxnId="{96E64CA6-AE53-4781-B5B7-01DC1A99E541}">
      <dgm:prSet/>
      <dgm:spPr/>
      <dgm:t>
        <a:bodyPr/>
        <a:lstStyle/>
        <a:p>
          <a:endParaRPr lang="es-EC"/>
        </a:p>
      </dgm:t>
    </dgm:pt>
    <dgm:pt modelId="{3119FB71-5132-43FC-AAAC-4E14604CF2BA}">
      <dgm:prSet phldrT="[Texto]"/>
      <dgm:spPr/>
      <dgm:t>
        <a:bodyPr/>
        <a:lstStyle/>
        <a:p>
          <a:r>
            <a:rPr lang="es-EC" dirty="0" smtClean="0"/>
            <a:t>Vs Mora Vahrson</a:t>
          </a:r>
          <a:endParaRPr lang="es-EC" dirty="0"/>
        </a:p>
      </dgm:t>
    </dgm:pt>
    <dgm:pt modelId="{A779C0A2-4AD9-4E62-8F5A-83A6AE4A1351}" type="parTrans" cxnId="{C0578668-EA8A-4CE6-94D0-CA932FA7C89B}">
      <dgm:prSet/>
      <dgm:spPr/>
      <dgm:t>
        <a:bodyPr/>
        <a:lstStyle/>
        <a:p>
          <a:endParaRPr lang="es-EC"/>
        </a:p>
      </dgm:t>
    </dgm:pt>
    <dgm:pt modelId="{DCAB0782-939C-47A1-9903-6FC051FC142B}" type="sibTrans" cxnId="{C0578668-EA8A-4CE6-94D0-CA932FA7C89B}">
      <dgm:prSet/>
      <dgm:spPr/>
      <dgm:t>
        <a:bodyPr/>
        <a:lstStyle/>
        <a:p>
          <a:endParaRPr lang="es-EC"/>
        </a:p>
      </dgm:t>
    </dgm:pt>
    <dgm:pt modelId="{B7A0116A-B87D-4759-B188-1403C2B4ABED}" type="pres">
      <dgm:prSet presAssocID="{C8CB95D7-699F-40D6-8425-574037E03918}" presName="Name0" presStyleCnt="0">
        <dgm:presLayoutVars>
          <dgm:chMax/>
          <dgm:chPref val="1"/>
          <dgm:dir/>
          <dgm:animOne val="branch"/>
          <dgm:animLvl val="lvl"/>
          <dgm:resizeHandles/>
        </dgm:presLayoutVars>
      </dgm:prSet>
      <dgm:spPr/>
      <dgm:t>
        <a:bodyPr/>
        <a:lstStyle/>
        <a:p>
          <a:endParaRPr lang="es-EC"/>
        </a:p>
      </dgm:t>
    </dgm:pt>
    <dgm:pt modelId="{5ACD86DC-A870-4FD8-AC21-60BE25B697E9}" type="pres">
      <dgm:prSet presAssocID="{4F629E79-CE19-4912-8FD4-E93F6CB92F5C}" presName="composite" presStyleCnt="0"/>
      <dgm:spPr/>
    </dgm:pt>
    <dgm:pt modelId="{6F7DADDA-7896-4296-9770-DFCDD470C1FB}" type="pres">
      <dgm:prSet presAssocID="{4F629E79-CE19-4912-8FD4-E93F6CB92F5C}" presName="ParentAccent1" presStyleLbl="alignNode1" presStyleIdx="0" presStyleCnt="34"/>
      <dgm:spPr/>
    </dgm:pt>
    <dgm:pt modelId="{97D33E0F-467C-4F96-8170-49C0A471E6B7}" type="pres">
      <dgm:prSet presAssocID="{4F629E79-CE19-4912-8FD4-E93F6CB92F5C}" presName="ParentAccent2" presStyleLbl="alignNode1" presStyleIdx="1" presStyleCnt="34"/>
      <dgm:spPr/>
    </dgm:pt>
    <dgm:pt modelId="{A9A764E9-4FFF-41F7-BACA-EDC186F6AB53}" type="pres">
      <dgm:prSet presAssocID="{4F629E79-CE19-4912-8FD4-E93F6CB92F5C}" presName="ParentAccent3" presStyleLbl="alignNode1" presStyleIdx="2" presStyleCnt="34"/>
      <dgm:spPr/>
    </dgm:pt>
    <dgm:pt modelId="{3A174C83-F5B2-4ABC-A631-AF477F77096F}" type="pres">
      <dgm:prSet presAssocID="{4F629E79-CE19-4912-8FD4-E93F6CB92F5C}" presName="ParentAccent4" presStyleLbl="alignNode1" presStyleIdx="3" presStyleCnt="34"/>
      <dgm:spPr/>
    </dgm:pt>
    <dgm:pt modelId="{3975013D-A735-4B12-85E5-004FDDEFFCC7}" type="pres">
      <dgm:prSet presAssocID="{4F629E79-CE19-4912-8FD4-E93F6CB92F5C}" presName="ParentAccent5" presStyleLbl="alignNode1" presStyleIdx="4" presStyleCnt="34"/>
      <dgm:spPr/>
    </dgm:pt>
    <dgm:pt modelId="{5EA311A9-B8D7-41A3-A1E1-C568DF532E70}" type="pres">
      <dgm:prSet presAssocID="{4F629E79-CE19-4912-8FD4-E93F6CB92F5C}" presName="ParentAccent6" presStyleLbl="alignNode1" presStyleIdx="5" presStyleCnt="34"/>
      <dgm:spPr/>
    </dgm:pt>
    <dgm:pt modelId="{0745D2A8-F54D-450D-9383-F141460721D5}" type="pres">
      <dgm:prSet presAssocID="{4F629E79-CE19-4912-8FD4-E93F6CB92F5C}" presName="ParentAccent7" presStyleLbl="alignNode1" presStyleIdx="6" presStyleCnt="34"/>
      <dgm:spPr/>
    </dgm:pt>
    <dgm:pt modelId="{D7EE3553-1B5E-46A0-8059-EDA12D54BC76}" type="pres">
      <dgm:prSet presAssocID="{4F629E79-CE19-4912-8FD4-E93F6CB92F5C}" presName="ParentAccent8" presStyleLbl="alignNode1" presStyleIdx="7" presStyleCnt="34"/>
      <dgm:spPr/>
    </dgm:pt>
    <dgm:pt modelId="{1710DAEE-9560-4A57-AB52-8D0425D27F7D}" type="pres">
      <dgm:prSet presAssocID="{4F629E79-CE19-4912-8FD4-E93F6CB92F5C}" presName="ParentAccent9" presStyleLbl="alignNode1" presStyleIdx="8" presStyleCnt="34"/>
      <dgm:spPr/>
    </dgm:pt>
    <dgm:pt modelId="{CB84BC0E-DA7B-4F53-9EFC-29226AB04E23}" type="pres">
      <dgm:prSet presAssocID="{4F629E79-CE19-4912-8FD4-E93F6CB92F5C}" presName="ParentAccent10" presStyleLbl="alignNode1" presStyleIdx="9" presStyleCnt="34"/>
      <dgm:spPr/>
    </dgm:pt>
    <dgm:pt modelId="{E424FEB7-E50E-47C0-B256-09E7C08C40F4}" type="pres">
      <dgm:prSet presAssocID="{4F629E79-CE19-4912-8FD4-E93F6CB92F5C}" presName="Parent" presStyleLbl="alignNode1" presStyleIdx="10" presStyleCnt="34">
        <dgm:presLayoutVars>
          <dgm:chMax val="5"/>
          <dgm:chPref val="3"/>
          <dgm:bulletEnabled val="1"/>
        </dgm:presLayoutVars>
      </dgm:prSet>
      <dgm:spPr/>
      <dgm:t>
        <a:bodyPr/>
        <a:lstStyle/>
        <a:p>
          <a:endParaRPr lang="es-EC"/>
        </a:p>
      </dgm:t>
    </dgm:pt>
    <dgm:pt modelId="{7ECA90B1-6942-430E-87D8-761B56067E29}" type="pres">
      <dgm:prSet presAssocID="{282846FF-A339-4649-A3BE-41FCEE7DBF51}" presName="Child1Accent1" presStyleLbl="alignNode1" presStyleIdx="11" presStyleCnt="34"/>
      <dgm:spPr/>
    </dgm:pt>
    <dgm:pt modelId="{F98E699B-C931-4CFC-820F-D23F9AE5F303}" type="pres">
      <dgm:prSet presAssocID="{282846FF-A339-4649-A3BE-41FCEE7DBF51}" presName="Child1Accent2" presStyleLbl="alignNode1" presStyleIdx="12" presStyleCnt="34"/>
      <dgm:spPr/>
    </dgm:pt>
    <dgm:pt modelId="{DF573ABA-8E89-4692-A542-B37B40C070EB}" type="pres">
      <dgm:prSet presAssocID="{282846FF-A339-4649-A3BE-41FCEE7DBF51}" presName="Child1Accent3" presStyleLbl="alignNode1" presStyleIdx="13" presStyleCnt="34"/>
      <dgm:spPr/>
    </dgm:pt>
    <dgm:pt modelId="{1F7B1212-F286-44CA-93F6-34B9A1573B63}" type="pres">
      <dgm:prSet presAssocID="{282846FF-A339-4649-A3BE-41FCEE7DBF51}" presName="Child1Accent4" presStyleLbl="alignNode1" presStyleIdx="14" presStyleCnt="34"/>
      <dgm:spPr/>
    </dgm:pt>
    <dgm:pt modelId="{9F4F6249-FBA1-4660-BE5C-DE97383D7FC3}" type="pres">
      <dgm:prSet presAssocID="{282846FF-A339-4649-A3BE-41FCEE7DBF51}" presName="Child1Accent5" presStyleLbl="alignNode1" presStyleIdx="15" presStyleCnt="34"/>
      <dgm:spPr/>
    </dgm:pt>
    <dgm:pt modelId="{6153E679-3B5E-4353-964C-99F3E1782F2B}" type="pres">
      <dgm:prSet presAssocID="{282846FF-A339-4649-A3BE-41FCEE7DBF51}" presName="Child1Accent6" presStyleLbl="alignNode1" presStyleIdx="16" presStyleCnt="34"/>
      <dgm:spPr/>
    </dgm:pt>
    <dgm:pt modelId="{8162A9CC-A9F3-48AC-BA2A-E6917D321502}" type="pres">
      <dgm:prSet presAssocID="{282846FF-A339-4649-A3BE-41FCEE7DBF51}" presName="Child1Accent7" presStyleLbl="alignNode1" presStyleIdx="17" presStyleCnt="34"/>
      <dgm:spPr/>
    </dgm:pt>
    <dgm:pt modelId="{E0B2D228-4E8E-4B43-ABF5-B13CA18463FC}" type="pres">
      <dgm:prSet presAssocID="{282846FF-A339-4649-A3BE-41FCEE7DBF51}" presName="Child1Accent8" presStyleLbl="alignNode1" presStyleIdx="18" presStyleCnt="34"/>
      <dgm:spPr/>
    </dgm:pt>
    <dgm:pt modelId="{6C25AD8B-419E-49E8-A151-3405201C078D}" type="pres">
      <dgm:prSet presAssocID="{282846FF-A339-4649-A3BE-41FCEE7DBF51}" presName="Child1Accent9" presStyleLbl="alignNode1" presStyleIdx="19" presStyleCnt="34"/>
      <dgm:spPr/>
    </dgm:pt>
    <dgm:pt modelId="{6F6AB6C7-0C20-42A5-B396-E231C7A94F56}" type="pres">
      <dgm:prSet presAssocID="{282846FF-A339-4649-A3BE-41FCEE7DBF51}" presName="Child1" presStyleLbl="revTx" presStyleIdx="0" presStyleCnt="3">
        <dgm:presLayoutVars>
          <dgm:chMax/>
          <dgm:chPref val="0"/>
          <dgm:bulletEnabled val="1"/>
        </dgm:presLayoutVars>
      </dgm:prSet>
      <dgm:spPr/>
      <dgm:t>
        <a:bodyPr/>
        <a:lstStyle/>
        <a:p>
          <a:endParaRPr lang="es-EC"/>
        </a:p>
      </dgm:t>
    </dgm:pt>
    <dgm:pt modelId="{86C6E687-7ED0-4041-9764-492A5383EF18}" type="pres">
      <dgm:prSet presAssocID="{E5EED192-259B-4B8F-804F-4EB6912874B1}" presName="Child2Accent1" presStyleLbl="alignNode1" presStyleIdx="20" presStyleCnt="34"/>
      <dgm:spPr/>
    </dgm:pt>
    <dgm:pt modelId="{62D6A0A4-7E7E-4D92-941D-C782B215F011}" type="pres">
      <dgm:prSet presAssocID="{E5EED192-259B-4B8F-804F-4EB6912874B1}" presName="Child2Accent2" presStyleLbl="alignNode1" presStyleIdx="21" presStyleCnt="34"/>
      <dgm:spPr/>
    </dgm:pt>
    <dgm:pt modelId="{87EEDB73-BE9C-44B2-82E3-F1AD8B66A86C}" type="pres">
      <dgm:prSet presAssocID="{E5EED192-259B-4B8F-804F-4EB6912874B1}" presName="Child2Accent3" presStyleLbl="alignNode1" presStyleIdx="22" presStyleCnt="34"/>
      <dgm:spPr/>
    </dgm:pt>
    <dgm:pt modelId="{A5B033DA-6EB3-4BB7-8CED-C52F517885AE}" type="pres">
      <dgm:prSet presAssocID="{E5EED192-259B-4B8F-804F-4EB6912874B1}" presName="Child2Accent4" presStyleLbl="alignNode1" presStyleIdx="23" presStyleCnt="34"/>
      <dgm:spPr/>
    </dgm:pt>
    <dgm:pt modelId="{D7D866DB-AAB1-4AAC-BF71-FE6BEB175B23}" type="pres">
      <dgm:prSet presAssocID="{E5EED192-259B-4B8F-804F-4EB6912874B1}" presName="Child2Accent5" presStyleLbl="alignNode1" presStyleIdx="24" presStyleCnt="34"/>
      <dgm:spPr/>
    </dgm:pt>
    <dgm:pt modelId="{DFC64916-A900-4768-ABE5-1121319B1051}" type="pres">
      <dgm:prSet presAssocID="{E5EED192-259B-4B8F-804F-4EB6912874B1}" presName="Child2Accent6" presStyleLbl="alignNode1" presStyleIdx="25" presStyleCnt="34"/>
      <dgm:spPr/>
    </dgm:pt>
    <dgm:pt modelId="{CBB90565-C65A-4D27-98F6-326794469EAD}" type="pres">
      <dgm:prSet presAssocID="{E5EED192-259B-4B8F-804F-4EB6912874B1}" presName="Child2Accent7" presStyleLbl="alignNode1" presStyleIdx="26" presStyleCnt="34"/>
      <dgm:spPr/>
    </dgm:pt>
    <dgm:pt modelId="{7CC317C0-5A4D-467F-9076-61DB80ABAD8F}" type="pres">
      <dgm:prSet presAssocID="{E5EED192-259B-4B8F-804F-4EB6912874B1}" presName="Child2" presStyleLbl="revTx" presStyleIdx="1" presStyleCnt="3">
        <dgm:presLayoutVars>
          <dgm:chMax/>
          <dgm:chPref val="0"/>
          <dgm:bulletEnabled val="1"/>
        </dgm:presLayoutVars>
      </dgm:prSet>
      <dgm:spPr/>
      <dgm:t>
        <a:bodyPr/>
        <a:lstStyle/>
        <a:p>
          <a:endParaRPr lang="es-EC"/>
        </a:p>
      </dgm:t>
    </dgm:pt>
    <dgm:pt modelId="{4E1932DE-4251-48C5-B5D2-EA6527163526}" type="pres">
      <dgm:prSet presAssocID="{3119FB71-5132-43FC-AAAC-4E14604CF2BA}" presName="Child3Accent1" presStyleLbl="alignNode1" presStyleIdx="27" presStyleCnt="34"/>
      <dgm:spPr/>
    </dgm:pt>
    <dgm:pt modelId="{61C7F77D-A932-4968-BD3D-4BC46AA897E0}" type="pres">
      <dgm:prSet presAssocID="{3119FB71-5132-43FC-AAAC-4E14604CF2BA}" presName="Child3Accent2" presStyleLbl="alignNode1" presStyleIdx="28" presStyleCnt="34"/>
      <dgm:spPr/>
    </dgm:pt>
    <dgm:pt modelId="{1830FF6B-E6C5-4863-A0DF-615F7C430A5C}" type="pres">
      <dgm:prSet presAssocID="{3119FB71-5132-43FC-AAAC-4E14604CF2BA}" presName="Child3Accent3" presStyleLbl="alignNode1" presStyleIdx="29" presStyleCnt="34"/>
      <dgm:spPr/>
    </dgm:pt>
    <dgm:pt modelId="{ACE45533-C4E7-4129-A6F8-28336122AF7F}" type="pres">
      <dgm:prSet presAssocID="{3119FB71-5132-43FC-AAAC-4E14604CF2BA}" presName="Child3Accent4" presStyleLbl="alignNode1" presStyleIdx="30" presStyleCnt="34"/>
      <dgm:spPr/>
    </dgm:pt>
    <dgm:pt modelId="{2A594236-A945-4A2B-BCA8-930225B9908E}" type="pres">
      <dgm:prSet presAssocID="{3119FB71-5132-43FC-AAAC-4E14604CF2BA}" presName="Child3Accent5" presStyleLbl="alignNode1" presStyleIdx="31" presStyleCnt="34"/>
      <dgm:spPr/>
    </dgm:pt>
    <dgm:pt modelId="{B7C8C1B1-066E-42AE-8B91-1F8956D3BC90}" type="pres">
      <dgm:prSet presAssocID="{3119FB71-5132-43FC-AAAC-4E14604CF2BA}" presName="Child3Accent6" presStyleLbl="alignNode1" presStyleIdx="32" presStyleCnt="34"/>
      <dgm:spPr/>
    </dgm:pt>
    <dgm:pt modelId="{422485D0-0E31-451E-A72A-4522893AE537}" type="pres">
      <dgm:prSet presAssocID="{3119FB71-5132-43FC-AAAC-4E14604CF2BA}" presName="Child3Accent7" presStyleLbl="alignNode1" presStyleIdx="33" presStyleCnt="34"/>
      <dgm:spPr/>
    </dgm:pt>
    <dgm:pt modelId="{176839D8-20DF-4B15-9EE5-1E2C33DE00A2}" type="pres">
      <dgm:prSet presAssocID="{3119FB71-5132-43FC-AAAC-4E14604CF2BA}" presName="Child3" presStyleLbl="revTx" presStyleIdx="2" presStyleCnt="3">
        <dgm:presLayoutVars>
          <dgm:chMax/>
          <dgm:chPref val="0"/>
          <dgm:bulletEnabled val="1"/>
        </dgm:presLayoutVars>
      </dgm:prSet>
      <dgm:spPr/>
      <dgm:t>
        <a:bodyPr/>
        <a:lstStyle/>
        <a:p>
          <a:endParaRPr lang="es-EC"/>
        </a:p>
      </dgm:t>
    </dgm:pt>
  </dgm:ptLst>
  <dgm:cxnLst>
    <dgm:cxn modelId="{0326CEE6-553B-4AE4-A19C-A9AE1ED2A8D9}" type="presOf" srcId="{4F629E79-CE19-4912-8FD4-E93F6CB92F5C}" destId="{E424FEB7-E50E-47C0-B256-09E7C08C40F4}" srcOrd="0" destOrd="0" presId="urn:microsoft.com/office/officeart/2011/layout/ConvergingText"/>
    <dgm:cxn modelId="{C0578668-EA8A-4CE6-94D0-CA932FA7C89B}" srcId="{4F629E79-CE19-4912-8FD4-E93F6CB92F5C}" destId="{3119FB71-5132-43FC-AAAC-4E14604CF2BA}" srcOrd="2" destOrd="0" parTransId="{A779C0A2-4AD9-4E62-8F5A-83A6AE4A1351}" sibTransId="{DCAB0782-939C-47A1-9903-6FC051FC142B}"/>
    <dgm:cxn modelId="{D7F5B691-89B4-48A4-B94C-BC450FAE4D4D}" srcId="{4F629E79-CE19-4912-8FD4-E93F6CB92F5C}" destId="{282846FF-A339-4649-A3BE-41FCEE7DBF51}" srcOrd="0" destOrd="0" parTransId="{6C5AAE03-4A50-4034-BFCF-42BE5D9F3B54}" sibTransId="{C9579BF3-A5B9-432A-8D3D-BC05986DE066}"/>
    <dgm:cxn modelId="{2AFFE2F1-4E25-40E1-AB77-A17F9693F659}" type="presOf" srcId="{282846FF-A339-4649-A3BE-41FCEE7DBF51}" destId="{6F6AB6C7-0C20-42A5-B396-E231C7A94F56}" srcOrd="0" destOrd="0" presId="urn:microsoft.com/office/officeart/2011/layout/ConvergingText"/>
    <dgm:cxn modelId="{C91D221A-1E9C-418A-8883-551E17BD77ED}" type="presOf" srcId="{3119FB71-5132-43FC-AAAC-4E14604CF2BA}" destId="{176839D8-20DF-4B15-9EE5-1E2C33DE00A2}" srcOrd="0" destOrd="0" presId="urn:microsoft.com/office/officeart/2011/layout/ConvergingText"/>
    <dgm:cxn modelId="{7FECB367-92B5-47B4-B954-14BA80C3ACE6}" type="presOf" srcId="{C8CB95D7-699F-40D6-8425-574037E03918}" destId="{B7A0116A-B87D-4759-B188-1403C2B4ABED}" srcOrd="0" destOrd="0" presId="urn:microsoft.com/office/officeart/2011/layout/ConvergingText"/>
    <dgm:cxn modelId="{96E64CA6-AE53-4781-B5B7-01DC1A99E541}" srcId="{4F629E79-CE19-4912-8FD4-E93F6CB92F5C}" destId="{E5EED192-259B-4B8F-804F-4EB6912874B1}" srcOrd="1" destOrd="0" parTransId="{92FCCA4E-460E-49AD-B220-C795E9304DE9}" sibTransId="{2E5422CB-6295-4C8D-97DB-270DA9FEE496}"/>
    <dgm:cxn modelId="{2FC5E5E8-1BA3-4AE5-92F9-550971F2CD20}" srcId="{C8CB95D7-699F-40D6-8425-574037E03918}" destId="{4F629E79-CE19-4912-8FD4-E93F6CB92F5C}" srcOrd="0" destOrd="0" parTransId="{7920B497-AB3E-4881-AA55-B4A81E3D9B28}" sibTransId="{025943E6-6097-4BF2-84DB-96224FFE90F6}"/>
    <dgm:cxn modelId="{386720A2-128F-4D80-9CCE-D16CADC462C0}" type="presOf" srcId="{E5EED192-259B-4B8F-804F-4EB6912874B1}" destId="{7CC317C0-5A4D-467F-9076-61DB80ABAD8F}" srcOrd="0" destOrd="0" presId="urn:microsoft.com/office/officeart/2011/layout/ConvergingText"/>
    <dgm:cxn modelId="{5B4B16DD-7A72-415B-9996-C640567B8C4A}" type="presParOf" srcId="{B7A0116A-B87D-4759-B188-1403C2B4ABED}" destId="{5ACD86DC-A870-4FD8-AC21-60BE25B697E9}" srcOrd="0" destOrd="0" presId="urn:microsoft.com/office/officeart/2011/layout/ConvergingText"/>
    <dgm:cxn modelId="{EE6BE8B9-5AB7-4CB3-B9C6-1CCBD9700044}" type="presParOf" srcId="{5ACD86DC-A870-4FD8-AC21-60BE25B697E9}" destId="{6F7DADDA-7896-4296-9770-DFCDD470C1FB}" srcOrd="0" destOrd="0" presId="urn:microsoft.com/office/officeart/2011/layout/ConvergingText"/>
    <dgm:cxn modelId="{FAF63F29-95B3-4FE6-822C-6E614E2A2D33}" type="presParOf" srcId="{5ACD86DC-A870-4FD8-AC21-60BE25B697E9}" destId="{97D33E0F-467C-4F96-8170-49C0A471E6B7}" srcOrd="1" destOrd="0" presId="urn:microsoft.com/office/officeart/2011/layout/ConvergingText"/>
    <dgm:cxn modelId="{38E33741-99F8-4A1E-998A-0936D63AD69A}" type="presParOf" srcId="{5ACD86DC-A870-4FD8-AC21-60BE25B697E9}" destId="{A9A764E9-4FFF-41F7-BACA-EDC186F6AB53}" srcOrd="2" destOrd="0" presId="urn:microsoft.com/office/officeart/2011/layout/ConvergingText"/>
    <dgm:cxn modelId="{3B477AA3-B68D-469A-95F6-4675123E0A99}" type="presParOf" srcId="{5ACD86DC-A870-4FD8-AC21-60BE25B697E9}" destId="{3A174C83-F5B2-4ABC-A631-AF477F77096F}" srcOrd="3" destOrd="0" presId="urn:microsoft.com/office/officeart/2011/layout/ConvergingText"/>
    <dgm:cxn modelId="{51E56FA9-6ED9-4A54-81F4-08494A5463BA}" type="presParOf" srcId="{5ACD86DC-A870-4FD8-AC21-60BE25B697E9}" destId="{3975013D-A735-4B12-85E5-004FDDEFFCC7}" srcOrd="4" destOrd="0" presId="urn:microsoft.com/office/officeart/2011/layout/ConvergingText"/>
    <dgm:cxn modelId="{28670BE9-F6BA-4D71-8A6A-6F0E2F1F4CCD}" type="presParOf" srcId="{5ACD86DC-A870-4FD8-AC21-60BE25B697E9}" destId="{5EA311A9-B8D7-41A3-A1E1-C568DF532E70}" srcOrd="5" destOrd="0" presId="urn:microsoft.com/office/officeart/2011/layout/ConvergingText"/>
    <dgm:cxn modelId="{69D63858-7123-4E11-AC55-5C4C40094BA0}" type="presParOf" srcId="{5ACD86DC-A870-4FD8-AC21-60BE25B697E9}" destId="{0745D2A8-F54D-450D-9383-F141460721D5}" srcOrd="6" destOrd="0" presId="urn:microsoft.com/office/officeart/2011/layout/ConvergingText"/>
    <dgm:cxn modelId="{FC32E508-606E-493E-9428-428844FD7B8D}" type="presParOf" srcId="{5ACD86DC-A870-4FD8-AC21-60BE25B697E9}" destId="{D7EE3553-1B5E-46A0-8059-EDA12D54BC76}" srcOrd="7" destOrd="0" presId="urn:microsoft.com/office/officeart/2011/layout/ConvergingText"/>
    <dgm:cxn modelId="{63E3EAE7-8FD5-415F-A735-B9750D9D1204}" type="presParOf" srcId="{5ACD86DC-A870-4FD8-AC21-60BE25B697E9}" destId="{1710DAEE-9560-4A57-AB52-8D0425D27F7D}" srcOrd="8" destOrd="0" presId="urn:microsoft.com/office/officeart/2011/layout/ConvergingText"/>
    <dgm:cxn modelId="{0F3E7A5F-5E54-43FD-B726-E8002A1ADB9A}" type="presParOf" srcId="{5ACD86DC-A870-4FD8-AC21-60BE25B697E9}" destId="{CB84BC0E-DA7B-4F53-9EFC-29226AB04E23}" srcOrd="9" destOrd="0" presId="urn:microsoft.com/office/officeart/2011/layout/ConvergingText"/>
    <dgm:cxn modelId="{D066097C-3F90-48D0-9B3E-B671459693D4}" type="presParOf" srcId="{5ACD86DC-A870-4FD8-AC21-60BE25B697E9}" destId="{E424FEB7-E50E-47C0-B256-09E7C08C40F4}" srcOrd="10" destOrd="0" presId="urn:microsoft.com/office/officeart/2011/layout/ConvergingText"/>
    <dgm:cxn modelId="{66111EDB-CF30-48F1-978C-FB0C03D33442}" type="presParOf" srcId="{5ACD86DC-A870-4FD8-AC21-60BE25B697E9}" destId="{7ECA90B1-6942-430E-87D8-761B56067E29}" srcOrd="11" destOrd="0" presId="urn:microsoft.com/office/officeart/2011/layout/ConvergingText"/>
    <dgm:cxn modelId="{0B955B38-47D7-4CB2-967D-7B2114EFDD01}" type="presParOf" srcId="{5ACD86DC-A870-4FD8-AC21-60BE25B697E9}" destId="{F98E699B-C931-4CFC-820F-D23F9AE5F303}" srcOrd="12" destOrd="0" presId="urn:microsoft.com/office/officeart/2011/layout/ConvergingText"/>
    <dgm:cxn modelId="{1F4B3B39-DE5E-4C2E-A062-E54D5C440E4A}" type="presParOf" srcId="{5ACD86DC-A870-4FD8-AC21-60BE25B697E9}" destId="{DF573ABA-8E89-4692-A542-B37B40C070EB}" srcOrd="13" destOrd="0" presId="urn:microsoft.com/office/officeart/2011/layout/ConvergingText"/>
    <dgm:cxn modelId="{A9CFF098-27A3-48C5-AE6B-06F0139A4F70}" type="presParOf" srcId="{5ACD86DC-A870-4FD8-AC21-60BE25B697E9}" destId="{1F7B1212-F286-44CA-93F6-34B9A1573B63}" srcOrd="14" destOrd="0" presId="urn:microsoft.com/office/officeart/2011/layout/ConvergingText"/>
    <dgm:cxn modelId="{A8F6C87E-C6C8-4E03-ADD9-A79C46885F25}" type="presParOf" srcId="{5ACD86DC-A870-4FD8-AC21-60BE25B697E9}" destId="{9F4F6249-FBA1-4660-BE5C-DE97383D7FC3}" srcOrd="15" destOrd="0" presId="urn:microsoft.com/office/officeart/2011/layout/ConvergingText"/>
    <dgm:cxn modelId="{C8400FFF-D7E6-4A10-8361-EBB36CFE2DE6}" type="presParOf" srcId="{5ACD86DC-A870-4FD8-AC21-60BE25B697E9}" destId="{6153E679-3B5E-4353-964C-99F3E1782F2B}" srcOrd="16" destOrd="0" presId="urn:microsoft.com/office/officeart/2011/layout/ConvergingText"/>
    <dgm:cxn modelId="{98EA97F0-472D-4A93-9FE0-2AE8F1D07E17}" type="presParOf" srcId="{5ACD86DC-A870-4FD8-AC21-60BE25B697E9}" destId="{8162A9CC-A9F3-48AC-BA2A-E6917D321502}" srcOrd="17" destOrd="0" presId="urn:microsoft.com/office/officeart/2011/layout/ConvergingText"/>
    <dgm:cxn modelId="{E73DB2BC-F56F-4906-99E5-282B7A51FB3C}" type="presParOf" srcId="{5ACD86DC-A870-4FD8-AC21-60BE25B697E9}" destId="{E0B2D228-4E8E-4B43-ABF5-B13CA18463FC}" srcOrd="18" destOrd="0" presId="urn:microsoft.com/office/officeart/2011/layout/ConvergingText"/>
    <dgm:cxn modelId="{11C7C444-4FA2-4D38-880A-9FC32A01D943}" type="presParOf" srcId="{5ACD86DC-A870-4FD8-AC21-60BE25B697E9}" destId="{6C25AD8B-419E-49E8-A151-3405201C078D}" srcOrd="19" destOrd="0" presId="urn:microsoft.com/office/officeart/2011/layout/ConvergingText"/>
    <dgm:cxn modelId="{81CCB5A8-1A0C-49CC-B3CD-AB541FB42EF9}" type="presParOf" srcId="{5ACD86DC-A870-4FD8-AC21-60BE25B697E9}" destId="{6F6AB6C7-0C20-42A5-B396-E231C7A94F56}" srcOrd="20" destOrd="0" presId="urn:microsoft.com/office/officeart/2011/layout/ConvergingText"/>
    <dgm:cxn modelId="{80A6F81C-54C2-4DC9-8DC1-CC6944CB9DF4}" type="presParOf" srcId="{5ACD86DC-A870-4FD8-AC21-60BE25B697E9}" destId="{86C6E687-7ED0-4041-9764-492A5383EF18}" srcOrd="21" destOrd="0" presId="urn:microsoft.com/office/officeart/2011/layout/ConvergingText"/>
    <dgm:cxn modelId="{724F28E4-1523-4A16-8207-9DB3BEC14B23}" type="presParOf" srcId="{5ACD86DC-A870-4FD8-AC21-60BE25B697E9}" destId="{62D6A0A4-7E7E-4D92-941D-C782B215F011}" srcOrd="22" destOrd="0" presId="urn:microsoft.com/office/officeart/2011/layout/ConvergingText"/>
    <dgm:cxn modelId="{20D0C381-FF47-406B-A272-925F4DE9F6CF}" type="presParOf" srcId="{5ACD86DC-A870-4FD8-AC21-60BE25B697E9}" destId="{87EEDB73-BE9C-44B2-82E3-F1AD8B66A86C}" srcOrd="23" destOrd="0" presId="urn:microsoft.com/office/officeart/2011/layout/ConvergingText"/>
    <dgm:cxn modelId="{D41F2F50-3F4D-45C9-9384-1608A0A34166}" type="presParOf" srcId="{5ACD86DC-A870-4FD8-AC21-60BE25B697E9}" destId="{A5B033DA-6EB3-4BB7-8CED-C52F517885AE}" srcOrd="24" destOrd="0" presId="urn:microsoft.com/office/officeart/2011/layout/ConvergingText"/>
    <dgm:cxn modelId="{2BF6D22D-E126-41A4-9ADE-8AC3BBA73687}" type="presParOf" srcId="{5ACD86DC-A870-4FD8-AC21-60BE25B697E9}" destId="{D7D866DB-AAB1-4AAC-BF71-FE6BEB175B23}" srcOrd="25" destOrd="0" presId="urn:microsoft.com/office/officeart/2011/layout/ConvergingText"/>
    <dgm:cxn modelId="{05BCA584-DCAD-48D2-9E3F-1DAB11634DEB}" type="presParOf" srcId="{5ACD86DC-A870-4FD8-AC21-60BE25B697E9}" destId="{DFC64916-A900-4768-ABE5-1121319B1051}" srcOrd="26" destOrd="0" presId="urn:microsoft.com/office/officeart/2011/layout/ConvergingText"/>
    <dgm:cxn modelId="{F59D9737-4BD7-4ED2-885B-DD00FF14BC6E}" type="presParOf" srcId="{5ACD86DC-A870-4FD8-AC21-60BE25B697E9}" destId="{CBB90565-C65A-4D27-98F6-326794469EAD}" srcOrd="27" destOrd="0" presId="urn:microsoft.com/office/officeart/2011/layout/ConvergingText"/>
    <dgm:cxn modelId="{F1D23141-EE5B-4074-BC6C-450D241E816E}" type="presParOf" srcId="{5ACD86DC-A870-4FD8-AC21-60BE25B697E9}" destId="{7CC317C0-5A4D-467F-9076-61DB80ABAD8F}" srcOrd="28" destOrd="0" presId="urn:microsoft.com/office/officeart/2011/layout/ConvergingText"/>
    <dgm:cxn modelId="{B8734231-2B0A-4B6D-A37A-AF5C13FABED1}" type="presParOf" srcId="{5ACD86DC-A870-4FD8-AC21-60BE25B697E9}" destId="{4E1932DE-4251-48C5-B5D2-EA6527163526}" srcOrd="29" destOrd="0" presId="urn:microsoft.com/office/officeart/2011/layout/ConvergingText"/>
    <dgm:cxn modelId="{678884FE-B8EB-4738-8C43-34AF9E1A9098}" type="presParOf" srcId="{5ACD86DC-A870-4FD8-AC21-60BE25B697E9}" destId="{61C7F77D-A932-4968-BD3D-4BC46AA897E0}" srcOrd="30" destOrd="0" presId="urn:microsoft.com/office/officeart/2011/layout/ConvergingText"/>
    <dgm:cxn modelId="{81FD6B64-E967-437E-B6CE-E6C5983CC890}" type="presParOf" srcId="{5ACD86DC-A870-4FD8-AC21-60BE25B697E9}" destId="{1830FF6B-E6C5-4863-A0DF-615F7C430A5C}" srcOrd="31" destOrd="0" presId="urn:microsoft.com/office/officeart/2011/layout/ConvergingText"/>
    <dgm:cxn modelId="{DD111FA5-6961-44B7-B19C-DD0BF2001BFB}" type="presParOf" srcId="{5ACD86DC-A870-4FD8-AC21-60BE25B697E9}" destId="{ACE45533-C4E7-4129-A6F8-28336122AF7F}" srcOrd="32" destOrd="0" presId="urn:microsoft.com/office/officeart/2011/layout/ConvergingText"/>
    <dgm:cxn modelId="{027BC126-A8CC-48D8-90D1-782C59C1AF39}" type="presParOf" srcId="{5ACD86DC-A870-4FD8-AC21-60BE25B697E9}" destId="{2A594236-A945-4A2B-BCA8-930225B9908E}" srcOrd="33" destOrd="0" presId="urn:microsoft.com/office/officeart/2011/layout/ConvergingText"/>
    <dgm:cxn modelId="{333685DF-CD9B-4025-B9AD-18CDDFAE2B1B}" type="presParOf" srcId="{5ACD86DC-A870-4FD8-AC21-60BE25B697E9}" destId="{B7C8C1B1-066E-42AE-8B91-1F8956D3BC90}" srcOrd="34" destOrd="0" presId="urn:microsoft.com/office/officeart/2011/layout/ConvergingText"/>
    <dgm:cxn modelId="{3AAA1283-236A-456B-8993-A69F85FF4059}" type="presParOf" srcId="{5ACD86DC-A870-4FD8-AC21-60BE25B697E9}" destId="{422485D0-0E31-451E-A72A-4522893AE537}" srcOrd="35" destOrd="0" presId="urn:microsoft.com/office/officeart/2011/layout/ConvergingText"/>
    <dgm:cxn modelId="{7BE0C029-7C5F-4822-AA10-221A371F25AA}" type="presParOf" srcId="{5ACD86DC-A870-4FD8-AC21-60BE25B697E9}" destId="{176839D8-20DF-4B15-9EE5-1E2C33DE00A2}" srcOrd="36"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AE58DB-C10B-4A12-837D-F34C0F12452E}" type="doc">
      <dgm:prSet loTypeId="urn:microsoft.com/office/officeart/2009/3/layout/RandomtoResultProcess" loCatId="process" qsTypeId="urn:microsoft.com/office/officeart/2005/8/quickstyle/3d6" qsCatId="3D" csTypeId="urn:microsoft.com/office/officeart/2005/8/colors/colorful5" csCatId="colorful" phldr="1"/>
      <dgm:spPr/>
      <dgm:t>
        <a:bodyPr/>
        <a:lstStyle/>
        <a:p>
          <a:endParaRPr lang="es-EC"/>
        </a:p>
      </dgm:t>
    </dgm:pt>
    <dgm:pt modelId="{CEA8F5FF-C3BF-4D8D-85C7-80210630E5C5}">
      <dgm:prSet phldrT="[Texto]"/>
      <dgm:spPr/>
      <dgm:t>
        <a:bodyPr/>
        <a:lstStyle/>
        <a:p>
          <a:r>
            <a:rPr lang="es-EC" dirty="0" smtClean="0"/>
            <a:t>Utiliza la probabilidad </a:t>
          </a:r>
          <a:endParaRPr lang="es-EC" dirty="0"/>
        </a:p>
      </dgm:t>
    </dgm:pt>
    <dgm:pt modelId="{1BFE3D90-9396-4348-877D-2CD9D9669375}" type="parTrans" cxnId="{C58B8935-3A1E-4475-9E12-5C213CA45B2F}">
      <dgm:prSet/>
      <dgm:spPr/>
      <dgm:t>
        <a:bodyPr/>
        <a:lstStyle/>
        <a:p>
          <a:endParaRPr lang="es-EC"/>
        </a:p>
      </dgm:t>
    </dgm:pt>
    <dgm:pt modelId="{81D48CB4-5F4B-4813-A567-76BD62FC3FD7}" type="sibTrans" cxnId="{C58B8935-3A1E-4475-9E12-5C213CA45B2F}">
      <dgm:prSet/>
      <dgm:spPr/>
      <dgm:t>
        <a:bodyPr/>
        <a:lstStyle/>
        <a:p>
          <a:endParaRPr lang="es-EC"/>
        </a:p>
      </dgm:t>
    </dgm:pt>
    <dgm:pt modelId="{E1BB25AB-25E7-4592-B8DC-EA1F68F6E66E}">
      <dgm:prSet phldrT="[Texto]"/>
      <dgm:spPr/>
      <dgm:t>
        <a:bodyPr/>
        <a:lstStyle/>
        <a:p>
          <a:r>
            <a:rPr lang="es-EC" dirty="0" smtClean="0"/>
            <a:t>Decidir que elementos utilizar o no</a:t>
          </a:r>
          <a:endParaRPr lang="es-EC" dirty="0"/>
        </a:p>
      </dgm:t>
    </dgm:pt>
    <dgm:pt modelId="{E6F4051E-213A-4B53-B7C3-A19349747120}" type="parTrans" cxnId="{C98C7141-17E0-41D6-B54C-4776AA89E0BD}">
      <dgm:prSet/>
      <dgm:spPr/>
      <dgm:t>
        <a:bodyPr/>
        <a:lstStyle/>
        <a:p>
          <a:endParaRPr lang="es-EC"/>
        </a:p>
      </dgm:t>
    </dgm:pt>
    <dgm:pt modelId="{6A52F036-B657-4C17-8723-1ED7137DC919}" type="sibTrans" cxnId="{C98C7141-17E0-41D6-B54C-4776AA89E0BD}">
      <dgm:prSet/>
      <dgm:spPr/>
      <dgm:t>
        <a:bodyPr/>
        <a:lstStyle/>
        <a:p>
          <a:endParaRPr lang="es-EC"/>
        </a:p>
      </dgm:t>
    </dgm:pt>
    <dgm:pt modelId="{7B78A038-E6DB-4721-B000-CA0A3BE69DDD}">
      <dgm:prSet phldrT="[Texto]"/>
      <dgm:spPr/>
      <dgm:t>
        <a:bodyPr/>
        <a:lstStyle/>
        <a:p>
          <a:r>
            <a:rPr lang="es-EC" dirty="0" smtClean="0"/>
            <a:t>Basado en la teoría de conjuntos</a:t>
          </a:r>
          <a:endParaRPr lang="es-EC" dirty="0"/>
        </a:p>
      </dgm:t>
    </dgm:pt>
    <dgm:pt modelId="{AA0545DE-67AB-446C-A6DD-9E7BB03F6CE4}" type="parTrans" cxnId="{EF7984D4-D416-4F88-A8A2-FDCE18C4A0A6}">
      <dgm:prSet/>
      <dgm:spPr/>
      <dgm:t>
        <a:bodyPr/>
        <a:lstStyle/>
        <a:p>
          <a:endParaRPr lang="es-EC"/>
        </a:p>
      </dgm:t>
    </dgm:pt>
    <dgm:pt modelId="{8611C592-9DD3-434F-8D52-F6AE61B99E54}" type="sibTrans" cxnId="{EF7984D4-D416-4F88-A8A2-FDCE18C4A0A6}">
      <dgm:prSet/>
      <dgm:spPr/>
      <dgm:t>
        <a:bodyPr/>
        <a:lstStyle/>
        <a:p>
          <a:endParaRPr lang="es-EC"/>
        </a:p>
      </dgm:t>
    </dgm:pt>
    <dgm:pt modelId="{4E226274-CDBA-4F2D-9ADD-D522005A2B38}">
      <dgm:prSet phldrT="[Texto]"/>
      <dgm:spPr/>
      <dgm:t>
        <a:bodyPr/>
        <a:lstStyle/>
        <a:p>
          <a:r>
            <a:rPr lang="es-EC" dirty="0" smtClean="0"/>
            <a:t>Programación lógica de variables</a:t>
          </a:r>
          <a:endParaRPr lang="es-EC" dirty="0"/>
        </a:p>
      </dgm:t>
    </dgm:pt>
    <dgm:pt modelId="{CC86FC5A-69D2-421A-8ACA-01F3A3155E73}" type="parTrans" cxnId="{3BABFE15-6E3B-4F38-9F2B-3D0D87F01465}">
      <dgm:prSet/>
      <dgm:spPr/>
      <dgm:t>
        <a:bodyPr/>
        <a:lstStyle/>
        <a:p>
          <a:endParaRPr lang="es-EC"/>
        </a:p>
      </dgm:t>
    </dgm:pt>
    <dgm:pt modelId="{EC8FD534-13EA-431F-93CC-6A7A9DA5041C}" type="sibTrans" cxnId="{3BABFE15-6E3B-4F38-9F2B-3D0D87F01465}">
      <dgm:prSet/>
      <dgm:spPr/>
      <dgm:t>
        <a:bodyPr/>
        <a:lstStyle/>
        <a:p>
          <a:endParaRPr lang="es-EC"/>
        </a:p>
      </dgm:t>
    </dgm:pt>
    <dgm:pt modelId="{FAE81483-AE23-4408-8F94-1A098D873D5F}" type="pres">
      <dgm:prSet presAssocID="{4FAE58DB-C10B-4A12-837D-F34C0F12452E}" presName="Name0" presStyleCnt="0">
        <dgm:presLayoutVars>
          <dgm:dir/>
          <dgm:animOne val="branch"/>
          <dgm:animLvl val="lvl"/>
        </dgm:presLayoutVars>
      </dgm:prSet>
      <dgm:spPr/>
      <dgm:t>
        <a:bodyPr/>
        <a:lstStyle/>
        <a:p>
          <a:endParaRPr lang="es-EC"/>
        </a:p>
      </dgm:t>
    </dgm:pt>
    <dgm:pt modelId="{8809F49D-9CFD-4F9F-A84A-44760ADDAD4C}" type="pres">
      <dgm:prSet presAssocID="{CEA8F5FF-C3BF-4D8D-85C7-80210630E5C5}" presName="chaos" presStyleCnt="0"/>
      <dgm:spPr/>
      <dgm:t>
        <a:bodyPr/>
        <a:lstStyle/>
        <a:p>
          <a:endParaRPr lang="es-EC"/>
        </a:p>
      </dgm:t>
    </dgm:pt>
    <dgm:pt modelId="{ABA180C3-8D83-4554-BD55-1CCA903624E3}" type="pres">
      <dgm:prSet presAssocID="{CEA8F5FF-C3BF-4D8D-85C7-80210630E5C5}" presName="parTx1" presStyleLbl="revTx" presStyleIdx="0" presStyleCnt="3"/>
      <dgm:spPr/>
      <dgm:t>
        <a:bodyPr/>
        <a:lstStyle/>
        <a:p>
          <a:endParaRPr lang="es-EC"/>
        </a:p>
      </dgm:t>
    </dgm:pt>
    <dgm:pt modelId="{A1B1CEA3-5A42-4BDE-A032-0A73ACDDD287}" type="pres">
      <dgm:prSet presAssocID="{CEA8F5FF-C3BF-4D8D-85C7-80210630E5C5}" presName="desTx1" presStyleLbl="revTx" presStyleIdx="1" presStyleCnt="3">
        <dgm:presLayoutVars>
          <dgm:bulletEnabled val="1"/>
        </dgm:presLayoutVars>
      </dgm:prSet>
      <dgm:spPr/>
      <dgm:t>
        <a:bodyPr/>
        <a:lstStyle/>
        <a:p>
          <a:endParaRPr lang="es-EC"/>
        </a:p>
      </dgm:t>
    </dgm:pt>
    <dgm:pt modelId="{BD5B1C2C-BFE0-4452-A9E2-41D45F8F87B8}" type="pres">
      <dgm:prSet presAssocID="{CEA8F5FF-C3BF-4D8D-85C7-80210630E5C5}" presName="c1" presStyleLbl="node1" presStyleIdx="0" presStyleCnt="19"/>
      <dgm:spPr/>
      <dgm:t>
        <a:bodyPr/>
        <a:lstStyle/>
        <a:p>
          <a:endParaRPr lang="es-EC"/>
        </a:p>
      </dgm:t>
    </dgm:pt>
    <dgm:pt modelId="{7924A41E-E962-43FC-B350-D714CCEE9522}" type="pres">
      <dgm:prSet presAssocID="{CEA8F5FF-C3BF-4D8D-85C7-80210630E5C5}" presName="c2" presStyleLbl="node1" presStyleIdx="1" presStyleCnt="19"/>
      <dgm:spPr/>
      <dgm:t>
        <a:bodyPr/>
        <a:lstStyle/>
        <a:p>
          <a:endParaRPr lang="es-EC"/>
        </a:p>
      </dgm:t>
    </dgm:pt>
    <dgm:pt modelId="{B0384C33-A86A-4281-8307-B6EC2C98B179}" type="pres">
      <dgm:prSet presAssocID="{CEA8F5FF-C3BF-4D8D-85C7-80210630E5C5}" presName="c3" presStyleLbl="node1" presStyleIdx="2" presStyleCnt="19"/>
      <dgm:spPr/>
      <dgm:t>
        <a:bodyPr/>
        <a:lstStyle/>
        <a:p>
          <a:endParaRPr lang="es-EC"/>
        </a:p>
      </dgm:t>
    </dgm:pt>
    <dgm:pt modelId="{F1A2E221-1642-4938-B8E6-54B7B44EB94C}" type="pres">
      <dgm:prSet presAssocID="{CEA8F5FF-C3BF-4D8D-85C7-80210630E5C5}" presName="c4" presStyleLbl="node1" presStyleIdx="3" presStyleCnt="19"/>
      <dgm:spPr/>
      <dgm:t>
        <a:bodyPr/>
        <a:lstStyle/>
        <a:p>
          <a:endParaRPr lang="es-EC"/>
        </a:p>
      </dgm:t>
    </dgm:pt>
    <dgm:pt modelId="{60A57ED8-3480-4374-96A9-A74DB79ECFAE}" type="pres">
      <dgm:prSet presAssocID="{CEA8F5FF-C3BF-4D8D-85C7-80210630E5C5}" presName="c5" presStyleLbl="node1" presStyleIdx="4" presStyleCnt="19"/>
      <dgm:spPr/>
      <dgm:t>
        <a:bodyPr/>
        <a:lstStyle/>
        <a:p>
          <a:endParaRPr lang="es-EC"/>
        </a:p>
      </dgm:t>
    </dgm:pt>
    <dgm:pt modelId="{089FD19D-0C7F-4C5E-A486-6323FBA2C6DE}" type="pres">
      <dgm:prSet presAssocID="{CEA8F5FF-C3BF-4D8D-85C7-80210630E5C5}" presName="c6" presStyleLbl="node1" presStyleIdx="5" presStyleCnt="19"/>
      <dgm:spPr/>
      <dgm:t>
        <a:bodyPr/>
        <a:lstStyle/>
        <a:p>
          <a:endParaRPr lang="es-EC"/>
        </a:p>
      </dgm:t>
    </dgm:pt>
    <dgm:pt modelId="{4C28ECF3-CA7B-41D0-961B-8C28811125AE}" type="pres">
      <dgm:prSet presAssocID="{CEA8F5FF-C3BF-4D8D-85C7-80210630E5C5}" presName="c7" presStyleLbl="node1" presStyleIdx="6" presStyleCnt="19"/>
      <dgm:spPr/>
      <dgm:t>
        <a:bodyPr/>
        <a:lstStyle/>
        <a:p>
          <a:endParaRPr lang="es-EC"/>
        </a:p>
      </dgm:t>
    </dgm:pt>
    <dgm:pt modelId="{00A936BB-972A-416A-AD38-592760FE66E8}" type="pres">
      <dgm:prSet presAssocID="{CEA8F5FF-C3BF-4D8D-85C7-80210630E5C5}" presName="c8" presStyleLbl="node1" presStyleIdx="7" presStyleCnt="19"/>
      <dgm:spPr/>
      <dgm:t>
        <a:bodyPr/>
        <a:lstStyle/>
        <a:p>
          <a:endParaRPr lang="es-EC"/>
        </a:p>
      </dgm:t>
    </dgm:pt>
    <dgm:pt modelId="{D2FE6B20-018B-490E-86D0-87A0C22FEEAF}" type="pres">
      <dgm:prSet presAssocID="{CEA8F5FF-C3BF-4D8D-85C7-80210630E5C5}" presName="c9" presStyleLbl="node1" presStyleIdx="8" presStyleCnt="19"/>
      <dgm:spPr/>
      <dgm:t>
        <a:bodyPr/>
        <a:lstStyle/>
        <a:p>
          <a:endParaRPr lang="es-EC"/>
        </a:p>
      </dgm:t>
    </dgm:pt>
    <dgm:pt modelId="{D10DE553-8619-4508-A7B6-0C424F233B47}" type="pres">
      <dgm:prSet presAssocID="{CEA8F5FF-C3BF-4D8D-85C7-80210630E5C5}" presName="c10" presStyleLbl="node1" presStyleIdx="9" presStyleCnt="19"/>
      <dgm:spPr/>
      <dgm:t>
        <a:bodyPr/>
        <a:lstStyle/>
        <a:p>
          <a:endParaRPr lang="es-EC"/>
        </a:p>
      </dgm:t>
    </dgm:pt>
    <dgm:pt modelId="{69CDD625-6AD3-4AE7-97B6-67991DE5B965}" type="pres">
      <dgm:prSet presAssocID="{CEA8F5FF-C3BF-4D8D-85C7-80210630E5C5}" presName="c11" presStyleLbl="node1" presStyleIdx="10" presStyleCnt="19"/>
      <dgm:spPr/>
      <dgm:t>
        <a:bodyPr/>
        <a:lstStyle/>
        <a:p>
          <a:endParaRPr lang="es-EC"/>
        </a:p>
      </dgm:t>
    </dgm:pt>
    <dgm:pt modelId="{7F3BF6D6-C07B-47DC-98FA-450F0853DD30}" type="pres">
      <dgm:prSet presAssocID="{CEA8F5FF-C3BF-4D8D-85C7-80210630E5C5}" presName="c12" presStyleLbl="node1" presStyleIdx="11" presStyleCnt="19"/>
      <dgm:spPr/>
      <dgm:t>
        <a:bodyPr/>
        <a:lstStyle/>
        <a:p>
          <a:endParaRPr lang="es-EC"/>
        </a:p>
      </dgm:t>
    </dgm:pt>
    <dgm:pt modelId="{D8291DDB-D2A9-4FCB-9E86-6514EF2A4497}" type="pres">
      <dgm:prSet presAssocID="{CEA8F5FF-C3BF-4D8D-85C7-80210630E5C5}" presName="c13" presStyleLbl="node1" presStyleIdx="12" presStyleCnt="19"/>
      <dgm:spPr/>
      <dgm:t>
        <a:bodyPr/>
        <a:lstStyle/>
        <a:p>
          <a:endParaRPr lang="es-EC"/>
        </a:p>
      </dgm:t>
    </dgm:pt>
    <dgm:pt modelId="{983D1FCE-E0A9-465D-9E00-F228BB6CA5E6}" type="pres">
      <dgm:prSet presAssocID="{CEA8F5FF-C3BF-4D8D-85C7-80210630E5C5}" presName="c14" presStyleLbl="node1" presStyleIdx="13" presStyleCnt="19"/>
      <dgm:spPr/>
      <dgm:t>
        <a:bodyPr/>
        <a:lstStyle/>
        <a:p>
          <a:endParaRPr lang="es-EC"/>
        </a:p>
      </dgm:t>
    </dgm:pt>
    <dgm:pt modelId="{771AF856-CC12-44FA-ADE6-CD5B3FC0075B}" type="pres">
      <dgm:prSet presAssocID="{CEA8F5FF-C3BF-4D8D-85C7-80210630E5C5}" presName="c15" presStyleLbl="node1" presStyleIdx="14" presStyleCnt="19"/>
      <dgm:spPr/>
      <dgm:t>
        <a:bodyPr/>
        <a:lstStyle/>
        <a:p>
          <a:endParaRPr lang="es-EC"/>
        </a:p>
      </dgm:t>
    </dgm:pt>
    <dgm:pt modelId="{ABF2179D-DF84-4C2E-98C6-532946D91670}" type="pres">
      <dgm:prSet presAssocID="{CEA8F5FF-C3BF-4D8D-85C7-80210630E5C5}" presName="c16" presStyleLbl="node1" presStyleIdx="15" presStyleCnt="19"/>
      <dgm:spPr/>
      <dgm:t>
        <a:bodyPr/>
        <a:lstStyle/>
        <a:p>
          <a:endParaRPr lang="es-EC"/>
        </a:p>
      </dgm:t>
    </dgm:pt>
    <dgm:pt modelId="{F2830ED1-9700-4289-B97E-63E9511D0879}" type="pres">
      <dgm:prSet presAssocID="{CEA8F5FF-C3BF-4D8D-85C7-80210630E5C5}" presName="c17" presStyleLbl="node1" presStyleIdx="16" presStyleCnt="19"/>
      <dgm:spPr/>
      <dgm:t>
        <a:bodyPr/>
        <a:lstStyle/>
        <a:p>
          <a:endParaRPr lang="es-EC"/>
        </a:p>
      </dgm:t>
    </dgm:pt>
    <dgm:pt modelId="{EBCC13BC-8D6F-45F0-8CDA-AB27E3E5C2D7}" type="pres">
      <dgm:prSet presAssocID="{CEA8F5FF-C3BF-4D8D-85C7-80210630E5C5}" presName="c18" presStyleLbl="node1" presStyleIdx="17" presStyleCnt="19"/>
      <dgm:spPr/>
      <dgm:t>
        <a:bodyPr/>
        <a:lstStyle/>
        <a:p>
          <a:endParaRPr lang="es-EC"/>
        </a:p>
      </dgm:t>
    </dgm:pt>
    <dgm:pt modelId="{1022F450-BDF9-4ED7-AB36-E3C13F07CCAF}" type="pres">
      <dgm:prSet presAssocID="{81D48CB4-5F4B-4813-A567-76BD62FC3FD7}" presName="chevronComposite1" presStyleCnt="0"/>
      <dgm:spPr/>
      <dgm:t>
        <a:bodyPr/>
        <a:lstStyle/>
        <a:p>
          <a:endParaRPr lang="es-EC"/>
        </a:p>
      </dgm:t>
    </dgm:pt>
    <dgm:pt modelId="{6DBAB6C8-EC2E-4371-8577-22E612D86FB9}" type="pres">
      <dgm:prSet presAssocID="{81D48CB4-5F4B-4813-A567-76BD62FC3FD7}" presName="chevron1" presStyleLbl="sibTrans2D1" presStyleIdx="0" presStyleCnt="2"/>
      <dgm:spPr/>
      <dgm:t>
        <a:bodyPr/>
        <a:lstStyle/>
        <a:p>
          <a:endParaRPr lang="es-EC"/>
        </a:p>
      </dgm:t>
    </dgm:pt>
    <dgm:pt modelId="{23D36D5A-29E4-41C9-BA2F-4FE39DDE9C8A}" type="pres">
      <dgm:prSet presAssocID="{81D48CB4-5F4B-4813-A567-76BD62FC3FD7}" presName="spChevron1" presStyleCnt="0"/>
      <dgm:spPr/>
      <dgm:t>
        <a:bodyPr/>
        <a:lstStyle/>
        <a:p>
          <a:endParaRPr lang="es-EC"/>
        </a:p>
      </dgm:t>
    </dgm:pt>
    <dgm:pt modelId="{81905BF7-976E-4A49-AB17-23A5DBE62FF0}" type="pres">
      <dgm:prSet presAssocID="{81D48CB4-5F4B-4813-A567-76BD62FC3FD7}" presName="overlap" presStyleCnt="0"/>
      <dgm:spPr/>
      <dgm:t>
        <a:bodyPr/>
        <a:lstStyle/>
        <a:p>
          <a:endParaRPr lang="es-EC"/>
        </a:p>
      </dgm:t>
    </dgm:pt>
    <dgm:pt modelId="{CE42AD02-E5FD-408E-83B3-633C8C95D026}" type="pres">
      <dgm:prSet presAssocID="{81D48CB4-5F4B-4813-A567-76BD62FC3FD7}" presName="chevronComposite2" presStyleCnt="0"/>
      <dgm:spPr/>
      <dgm:t>
        <a:bodyPr/>
        <a:lstStyle/>
        <a:p>
          <a:endParaRPr lang="es-EC"/>
        </a:p>
      </dgm:t>
    </dgm:pt>
    <dgm:pt modelId="{8D6582A2-29B3-4B08-9186-D9B88CBFDBE0}" type="pres">
      <dgm:prSet presAssocID="{81D48CB4-5F4B-4813-A567-76BD62FC3FD7}" presName="chevron2" presStyleLbl="sibTrans2D1" presStyleIdx="1" presStyleCnt="2"/>
      <dgm:spPr/>
      <dgm:t>
        <a:bodyPr/>
        <a:lstStyle/>
        <a:p>
          <a:endParaRPr lang="es-EC"/>
        </a:p>
      </dgm:t>
    </dgm:pt>
    <dgm:pt modelId="{8E0C7B8F-FEAC-4A0F-854B-B4A0955890DB}" type="pres">
      <dgm:prSet presAssocID="{81D48CB4-5F4B-4813-A567-76BD62FC3FD7}" presName="spChevron2" presStyleCnt="0"/>
      <dgm:spPr/>
      <dgm:t>
        <a:bodyPr/>
        <a:lstStyle/>
        <a:p>
          <a:endParaRPr lang="es-EC"/>
        </a:p>
      </dgm:t>
    </dgm:pt>
    <dgm:pt modelId="{A145E4F8-070F-4160-BD80-9F868EF651DB}" type="pres">
      <dgm:prSet presAssocID="{7B78A038-E6DB-4721-B000-CA0A3BE69DDD}" presName="last" presStyleCnt="0"/>
      <dgm:spPr/>
      <dgm:t>
        <a:bodyPr/>
        <a:lstStyle/>
        <a:p>
          <a:endParaRPr lang="es-EC"/>
        </a:p>
      </dgm:t>
    </dgm:pt>
    <dgm:pt modelId="{029AAB31-62D5-4A96-A230-FEE3B3D986D7}" type="pres">
      <dgm:prSet presAssocID="{7B78A038-E6DB-4721-B000-CA0A3BE69DDD}" presName="circleTx" presStyleLbl="node1" presStyleIdx="18" presStyleCnt="19"/>
      <dgm:spPr/>
      <dgm:t>
        <a:bodyPr/>
        <a:lstStyle/>
        <a:p>
          <a:endParaRPr lang="es-EC"/>
        </a:p>
      </dgm:t>
    </dgm:pt>
    <dgm:pt modelId="{79EFEB68-F80D-4A99-A8AE-867AA5D9C73D}" type="pres">
      <dgm:prSet presAssocID="{7B78A038-E6DB-4721-B000-CA0A3BE69DDD}" presName="desTxN" presStyleLbl="revTx" presStyleIdx="2" presStyleCnt="3">
        <dgm:presLayoutVars>
          <dgm:bulletEnabled val="1"/>
        </dgm:presLayoutVars>
      </dgm:prSet>
      <dgm:spPr/>
      <dgm:t>
        <a:bodyPr/>
        <a:lstStyle/>
        <a:p>
          <a:endParaRPr lang="es-EC"/>
        </a:p>
      </dgm:t>
    </dgm:pt>
    <dgm:pt modelId="{D8AD36B7-06E5-4378-9DA6-32493B075E46}" type="pres">
      <dgm:prSet presAssocID="{7B78A038-E6DB-4721-B000-CA0A3BE69DDD}" presName="spN" presStyleCnt="0"/>
      <dgm:spPr/>
      <dgm:t>
        <a:bodyPr/>
        <a:lstStyle/>
        <a:p>
          <a:endParaRPr lang="es-EC"/>
        </a:p>
      </dgm:t>
    </dgm:pt>
  </dgm:ptLst>
  <dgm:cxnLst>
    <dgm:cxn modelId="{C58B8935-3A1E-4475-9E12-5C213CA45B2F}" srcId="{4FAE58DB-C10B-4A12-837D-F34C0F12452E}" destId="{CEA8F5FF-C3BF-4D8D-85C7-80210630E5C5}" srcOrd="0" destOrd="0" parTransId="{1BFE3D90-9396-4348-877D-2CD9D9669375}" sibTransId="{81D48CB4-5F4B-4813-A567-76BD62FC3FD7}"/>
    <dgm:cxn modelId="{E4C8FF4F-9533-48F5-A842-34F050A5C225}" type="presOf" srcId="{CEA8F5FF-C3BF-4D8D-85C7-80210630E5C5}" destId="{ABA180C3-8D83-4554-BD55-1CCA903624E3}" srcOrd="0" destOrd="0" presId="urn:microsoft.com/office/officeart/2009/3/layout/RandomtoResultProcess"/>
    <dgm:cxn modelId="{2CEF089D-E78E-4467-B23E-BD48D9FCC061}" type="presOf" srcId="{4FAE58DB-C10B-4A12-837D-F34C0F12452E}" destId="{FAE81483-AE23-4408-8F94-1A098D873D5F}" srcOrd="0" destOrd="0" presId="urn:microsoft.com/office/officeart/2009/3/layout/RandomtoResultProcess"/>
    <dgm:cxn modelId="{EF7984D4-D416-4F88-A8A2-FDCE18C4A0A6}" srcId="{4FAE58DB-C10B-4A12-837D-F34C0F12452E}" destId="{7B78A038-E6DB-4721-B000-CA0A3BE69DDD}" srcOrd="1" destOrd="0" parTransId="{AA0545DE-67AB-446C-A6DD-9E7BB03F6CE4}" sibTransId="{8611C592-9DD3-434F-8D52-F6AE61B99E54}"/>
    <dgm:cxn modelId="{3BABFE15-6E3B-4F38-9F2B-3D0D87F01465}" srcId="{7B78A038-E6DB-4721-B000-CA0A3BE69DDD}" destId="{4E226274-CDBA-4F2D-9ADD-D522005A2B38}" srcOrd="0" destOrd="0" parTransId="{CC86FC5A-69D2-421A-8ACA-01F3A3155E73}" sibTransId="{EC8FD534-13EA-431F-93CC-6A7A9DA5041C}"/>
    <dgm:cxn modelId="{793625A9-26FF-4D68-A7C5-C343139673BF}" type="presOf" srcId="{7B78A038-E6DB-4721-B000-CA0A3BE69DDD}" destId="{029AAB31-62D5-4A96-A230-FEE3B3D986D7}" srcOrd="0" destOrd="0" presId="urn:microsoft.com/office/officeart/2009/3/layout/RandomtoResultProcess"/>
    <dgm:cxn modelId="{C56A2793-0C00-43CB-8DB0-1E6ADDCFA119}" type="presOf" srcId="{4E226274-CDBA-4F2D-9ADD-D522005A2B38}" destId="{79EFEB68-F80D-4A99-A8AE-867AA5D9C73D}" srcOrd="0" destOrd="0" presId="urn:microsoft.com/office/officeart/2009/3/layout/RandomtoResultProcess"/>
    <dgm:cxn modelId="{C98C7141-17E0-41D6-B54C-4776AA89E0BD}" srcId="{CEA8F5FF-C3BF-4D8D-85C7-80210630E5C5}" destId="{E1BB25AB-25E7-4592-B8DC-EA1F68F6E66E}" srcOrd="0" destOrd="0" parTransId="{E6F4051E-213A-4B53-B7C3-A19349747120}" sibTransId="{6A52F036-B657-4C17-8723-1ED7137DC919}"/>
    <dgm:cxn modelId="{8CBFFCAA-FB8E-44F4-8DF8-D2FB702AE5AD}" type="presOf" srcId="{E1BB25AB-25E7-4592-B8DC-EA1F68F6E66E}" destId="{A1B1CEA3-5A42-4BDE-A032-0A73ACDDD287}" srcOrd="0" destOrd="0" presId="urn:microsoft.com/office/officeart/2009/3/layout/RandomtoResultProcess"/>
    <dgm:cxn modelId="{E9325EDA-CC06-42DC-B7EA-8153603B7AC3}" type="presParOf" srcId="{FAE81483-AE23-4408-8F94-1A098D873D5F}" destId="{8809F49D-9CFD-4F9F-A84A-44760ADDAD4C}" srcOrd="0" destOrd="0" presId="urn:microsoft.com/office/officeart/2009/3/layout/RandomtoResultProcess"/>
    <dgm:cxn modelId="{6A2A78BC-02C2-4C58-A619-0DE0AD87F283}" type="presParOf" srcId="{8809F49D-9CFD-4F9F-A84A-44760ADDAD4C}" destId="{ABA180C3-8D83-4554-BD55-1CCA903624E3}" srcOrd="0" destOrd="0" presId="urn:microsoft.com/office/officeart/2009/3/layout/RandomtoResultProcess"/>
    <dgm:cxn modelId="{5E454132-3D7E-4944-B4A3-D135359CE347}" type="presParOf" srcId="{8809F49D-9CFD-4F9F-A84A-44760ADDAD4C}" destId="{A1B1CEA3-5A42-4BDE-A032-0A73ACDDD287}" srcOrd="1" destOrd="0" presId="urn:microsoft.com/office/officeart/2009/3/layout/RandomtoResultProcess"/>
    <dgm:cxn modelId="{BD419702-6E26-4993-AE9B-4B34D27FF994}" type="presParOf" srcId="{8809F49D-9CFD-4F9F-A84A-44760ADDAD4C}" destId="{BD5B1C2C-BFE0-4452-A9E2-41D45F8F87B8}" srcOrd="2" destOrd="0" presId="urn:microsoft.com/office/officeart/2009/3/layout/RandomtoResultProcess"/>
    <dgm:cxn modelId="{CEF1C2AD-FF90-4F40-8747-FF7FF25905DA}" type="presParOf" srcId="{8809F49D-9CFD-4F9F-A84A-44760ADDAD4C}" destId="{7924A41E-E962-43FC-B350-D714CCEE9522}" srcOrd="3" destOrd="0" presId="urn:microsoft.com/office/officeart/2009/3/layout/RandomtoResultProcess"/>
    <dgm:cxn modelId="{832D3613-50E8-4D67-8F5A-1DF4363B63A9}" type="presParOf" srcId="{8809F49D-9CFD-4F9F-A84A-44760ADDAD4C}" destId="{B0384C33-A86A-4281-8307-B6EC2C98B179}" srcOrd="4" destOrd="0" presId="urn:microsoft.com/office/officeart/2009/3/layout/RandomtoResultProcess"/>
    <dgm:cxn modelId="{B66D2DA3-F041-4973-9E18-8644AE125CBA}" type="presParOf" srcId="{8809F49D-9CFD-4F9F-A84A-44760ADDAD4C}" destId="{F1A2E221-1642-4938-B8E6-54B7B44EB94C}" srcOrd="5" destOrd="0" presId="urn:microsoft.com/office/officeart/2009/3/layout/RandomtoResultProcess"/>
    <dgm:cxn modelId="{7C49B4FC-A5B6-4983-9AB0-73172A6A5215}" type="presParOf" srcId="{8809F49D-9CFD-4F9F-A84A-44760ADDAD4C}" destId="{60A57ED8-3480-4374-96A9-A74DB79ECFAE}" srcOrd="6" destOrd="0" presId="urn:microsoft.com/office/officeart/2009/3/layout/RandomtoResultProcess"/>
    <dgm:cxn modelId="{9D9F6E31-C7E8-435C-95DA-23F9BA8451E8}" type="presParOf" srcId="{8809F49D-9CFD-4F9F-A84A-44760ADDAD4C}" destId="{089FD19D-0C7F-4C5E-A486-6323FBA2C6DE}" srcOrd="7" destOrd="0" presId="urn:microsoft.com/office/officeart/2009/3/layout/RandomtoResultProcess"/>
    <dgm:cxn modelId="{BC308E88-AE5F-4433-A57A-4A355F989BA8}" type="presParOf" srcId="{8809F49D-9CFD-4F9F-A84A-44760ADDAD4C}" destId="{4C28ECF3-CA7B-41D0-961B-8C28811125AE}" srcOrd="8" destOrd="0" presId="urn:microsoft.com/office/officeart/2009/3/layout/RandomtoResultProcess"/>
    <dgm:cxn modelId="{8239F1B3-DC2A-424F-B645-9E46926E1AF6}" type="presParOf" srcId="{8809F49D-9CFD-4F9F-A84A-44760ADDAD4C}" destId="{00A936BB-972A-416A-AD38-592760FE66E8}" srcOrd="9" destOrd="0" presId="urn:microsoft.com/office/officeart/2009/3/layout/RandomtoResultProcess"/>
    <dgm:cxn modelId="{592BB111-BB3B-47F0-8961-A3BF0F98B262}" type="presParOf" srcId="{8809F49D-9CFD-4F9F-A84A-44760ADDAD4C}" destId="{D2FE6B20-018B-490E-86D0-87A0C22FEEAF}" srcOrd="10" destOrd="0" presId="urn:microsoft.com/office/officeart/2009/3/layout/RandomtoResultProcess"/>
    <dgm:cxn modelId="{5B9FDDAB-1757-49D9-9AC5-3BA4FDC3BEFB}" type="presParOf" srcId="{8809F49D-9CFD-4F9F-A84A-44760ADDAD4C}" destId="{D10DE553-8619-4508-A7B6-0C424F233B47}" srcOrd="11" destOrd="0" presId="urn:microsoft.com/office/officeart/2009/3/layout/RandomtoResultProcess"/>
    <dgm:cxn modelId="{35C97C41-8DB9-46DB-9C2F-2EA2810613B7}" type="presParOf" srcId="{8809F49D-9CFD-4F9F-A84A-44760ADDAD4C}" destId="{69CDD625-6AD3-4AE7-97B6-67991DE5B965}" srcOrd="12" destOrd="0" presId="urn:microsoft.com/office/officeart/2009/3/layout/RandomtoResultProcess"/>
    <dgm:cxn modelId="{506B9B73-389F-4F70-B991-974FBC811F97}" type="presParOf" srcId="{8809F49D-9CFD-4F9F-A84A-44760ADDAD4C}" destId="{7F3BF6D6-C07B-47DC-98FA-450F0853DD30}" srcOrd="13" destOrd="0" presId="urn:microsoft.com/office/officeart/2009/3/layout/RandomtoResultProcess"/>
    <dgm:cxn modelId="{7067A698-D5B2-4157-B132-9D6F105D1577}" type="presParOf" srcId="{8809F49D-9CFD-4F9F-A84A-44760ADDAD4C}" destId="{D8291DDB-D2A9-4FCB-9E86-6514EF2A4497}" srcOrd="14" destOrd="0" presId="urn:microsoft.com/office/officeart/2009/3/layout/RandomtoResultProcess"/>
    <dgm:cxn modelId="{FF9E7978-EB6A-46F8-9DA1-17F8E654A399}" type="presParOf" srcId="{8809F49D-9CFD-4F9F-A84A-44760ADDAD4C}" destId="{983D1FCE-E0A9-465D-9E00-F228BB6CA5E6}" srcOrd="15" destOrd="0" presId="urn:microsoft.com/office/officeart/2009/3/layout/RandomtoResultProcess"/>
    <dgm:cxn modelId="{87DE6AA4-F1D1-419E-B9B8-A9C8CF0D840B}" type="presParOf" srcId="{8809F49D-9CFD-4F9F-A84A-44760ADDAD4C}" destId="{771AF856-CC12-44FA-ADE6-CD5B3FC0075B}" srcOrd="16" destOrd="0" presId="urn:microsoft.com/office/officeart/2009/3/layout/RandomtoResultProcess"/>
    <dgm:cxn modelId="{704F7210-AB8A-468E-B07C-3ACE0C841F95}" type="presParOf" srcId="{8809F49D-9CFD-4F9F-A84A-44760ADDAD4C}" destId="{ABF2179D-DF84-4C2E-98C6-532946D91670}" srcOrd="17" destOrd="0" presId="urn:microsoft.com/office/officeart/2009/3/layout/RandomtoResultProcess"/>
    <dgm:cxn modelId="{3E1F171A-56EC-485E-BA5D-68A9C201F543}" type="presParOf" srcId="{8809F49D-9CFD-4F9F-A84A-44760ADDAD4C}" destId="{F2830ED1-9700-4289-B97E-63E9511D0879}" srcOrd="18" destOrd="0" presId="urn:microsoft.com/office/officeart/2009/3/layout/RandomtoResultProcess"/>
    <dgm:cxn modelId="{54D58DE3-DD82-4498-A788-9B6E28E6BF2A}" type="presParOf" srcId="{8809F49D-9CFD-4F9F-A84A-44760ADDAD4C}" destId="{EBCC13BC-8D6F-45F0-8CDA-AB27E3E5C2D7}" srcOrd="19" destOrd="0" presId="urn:microsoft.com/office/officeart/2009/3/layout/RandomtoResultProcess"/>
    <dgm:cxn modelId="{12E52A22-9EC0-40B3-9ABC-86F702E48B86}" type="presParOf" srcId="{FAE81483-AE23-4408-8F94-1A098D873D5F}" destId="{1022F450-BDF9-4ED7-AB36-E3C13F07CCAF}" srcOrd="1" destOrd="0" presId="urn:microsoft.com/office/officeart/2009/3/layout/RandomtoResultProcess"/>
    <dgm:cxn modelId="{D453C5A2-899C-4C51-873E-C418413449D7}" type="presParOf" srcId="{1022F450-BDF9-4ED7-AB36-E3C13F07CCAF}" destId="{6DBAB6C8-EC2E-4371-8577-22E612D86FB9}" srcOrd="0" destOrd="0" presId="urn:microsoft.com/office/officeart/2009/3/layout/RandomtoResultProcess"/>
    <dgm:cxn modelId="{E1E5710F-44E4-48BD-A0C6-29281F823590}" type="presParOf" srcId="{1022F450-BDF9-4ED7-AB36-E3C13F07CCAF}" destId="{23D36D5A-29E4-41C9-BA2F-4FE39DDE9C8A}" srcOrd="1" destOrd="0" presId="urn:microsoft.com/office/officeart/2009/3/layout/RandomtoResultProcess"/>
    <dgm:cxn modelId="{2C805789-ACE6-4AA8-BC1E-30DA15BF1807}" type="presParOf" srcId="{FAE81483-AE23-4408-8F94-1A098D873D5F}" destId="{81905BF7-976E-4A49-AB17-23A5DBE62FF0}" srcOrd="2" destOrd="0" presId="urn:microsoft.com/office/officeart/2009/3/layout/RandomtoResultProcess"/>
    <dgm:cxn modelId="{CC5EFB2B-8CC4-4B07-8199-9F9B52731B97}" type="presParOf" srcId="{FAE81483-AE23-4408-8F94-1A098D873D5F}" destId="{CE42AD02-E5FD-408E-83B3-633C8C95D026}" srcOrd="3" destOrd="0" presId="urn:microsoft.com/office/officeart/2009/3/layout/RandomtoResultProcess"/>
    <dgm:cxn modelId="{93E5A916-E211-499C-A6FB-127D6F769AD4}" type="presParOf" srcId="{CE42AD02-E5FD-408E-83B3-633C8C95D026}" destId="{8D6582A2-29B3-4B08-9186-D9B88CBFDBE0}" srcOrd="0" destOrd="0" presId="urn:microsoft.com/office/officeart/2009/3/layout/RandomtoResultProcess"/>
    <dgm:cxn modelId="{83B37B61-3B0A-4912-9CE8-139EBEE638EC}" type="presParOf" srcId="{CE42AD02-E5FD-408E-83B3-633C8C95D026}" destId="{8E0C7B8F-FEAC-4A0F-854B-B4A0955890DB}" srcOrd="1" destOrd="0" presId="urn:microsoft.com/office/officeart/2009/3/layout/RandomtoResultProcess"/>
    <dgm:cxn modelId="{7FF22289-A6D7-43AB-AF87-819C7A70F9B9}" type="presParOf" srcId="{FAE81483-AE23-4408-8F94-1A098D873D5F}" destId="{A145E4F8-070F-4160-BD80-9F868EF651DB}" srcOrd="4" destOrd="0" presId="urn:microsoft.com/office/officeart/2009/3/layout/RandomtoResultProcess"/>
    <dgm:cxn modelId="{0B19AED4-8F3C-470E-82BF-40294C8282F4}" type="presParOf" srcId="{A145E4F8-070F-4160-BD80-9F868EF651DB}" destId="{029AAB31-62D5-4A96-A230-FEE3B3D986D7}" srcOrd="0" destOrd="0" presId="urn:microsoft.com/office/officeart/2009/3/layout/RandomtoResultProcess"/>
    <dgm:cxn modelId="{77D74A23-42D5-47B6-9591-D8AB74F40BBB}" type="presParOf" srcId="{A145E4F8-070F-4160-BD80-9F868EF651DB}" destId="{79EFEB68-F80D-4A99-A8AE-867AA5D9C73D}" srcOrd="1" destOrd="0" presId="urn:microsoft.com/office/officeart/2009/3/layout/RandomtoResultProcess"/>
    <dgm:cxn modelId="{F3EA6E92-D4AC-490B-B1A0-93D7FF405A9F}" type="presParOf" srcId="{A145E4F8-070F-4160-BD80-9F868EF651DB}" destId="{D8AD36B7-06E5-4378-9DA6-32493B075E46}"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22F1C7-9BE5-4D85-BDE8-D567BEDF70B0}" type="doc">
      <dgm:prSet loTypeId="urn:microsoft.com/office/officeart/2005/8/layout/bProcess3" loCatId="process" qsTypeId="urn:microsoft.com/office/officeart/2005/8/quickstyle/simple2" qsCatId="simple" csTypeId="urn:microsoft.com/office/officeart/2005/8/colors/colorful4" csCatId="colorful" phldr="1"/>
      <dgm:spPr/>
      <dgm:t>
        <a:bodyPr/>
        <a:lstStyle/>
        <a:p>
          <a:endParaRPr lang="es-EC"/>
        </a:p>
      </dgm:t>
    </dgm:pt>
    <dgm:pt modelId="{BD021940-8327-4FE5-82D4-EB7936606FF1}">
      <dgm:prSet phldrT="[Texto]"/>
      <dgm:spPr/>
      <dgm:t>
        <a:bodyPr/>
        <a:lstStyle/>
        <a:p>
          <a:r>
            <a:rPr lang="es-EC" dirty="0" smtClean="0"/>
            <a:t>Combinación de mapas</a:t>
          </a:r>
          <a:endParaRPr lang="es-EC" dirty="0"/>
        </a:p>
      </dgm:t>
    </dgm:pt>
    <dgm:pt modelId="{E2022A8A-2E5A-4E24-9332-80612DEFAA07}" type="parTrans" cxnId="{24F51D3F-B323-48E7-95E2-83F2EB14A1A9}">
      <dgm:prSet/>
      <dgm:spPr/>
      <dgm:t>
        <a:bodyPr/>
        <a:lstStyle/>
        <a:p>
          <a:endParaRPr lang="es-EC"/>
        </a:p>
      </dgm:t>
    </dgm:pt>
    <dgm:pt modelId="{B036158D-6707-4BF5-8489-C6AAE400DDD8}" type="sibTrans" cxnId="{24F51D3F-B323-48E7-95E2-83F2EB14A1A9}">
      <dgm:prSet/>
      <dgm:spPr/>
      <dgm:t>
        <a:bodyPr/>
        <a:lstStyle/>
        <a:p>
          <a:endParaRPr lang="es-EC"/>
        </a:p>
      </dgm:t>
    </dgm:pt>
    <dgm:pt modelId="{C7360326-6106-45E2-ADAC-7CF0B2B428BD}">
      <dgm:prSet phldrT="[Texto]"/>
      <dgm:spPr/>
      <dgm:t>
        <a:bodyPr/>
        <a:lstStyle/>
        <a:p>
          <a:r>
            <a:rPr lang="es-EC" dirty="0" smtClean="0"/>
            <a:t>Observación y medición </a:t>
          </a:r>
          <a:endParaRPr lang="es-EC" dirty="0"/>
        </a:p>
      </dgm:t>
    </dgm:pt>
    <dgm:pt modelId="{FBBEC9CC-08C9-4963-9CC2-70115939C06B}" type="parTrans" cxnId="{FCA9F27E-FFF2-4449-95B5-2C843E6F35D2}">
      <dgm:prSet/>
      <dgm:spPr/>
      <dgm:t>
        <a:bodyPr/>
        <a:lstStyle/>
        <a:p>
          <a:endParaRPr lang="es-EC"/>
        </a:p>
      </dgm:t>
    </dgm:pt>
    <dgm:pt modelId="{BFA8B6B4-D65D-41FE-95C6-76FE8153A494}" type="sibTrans" cxnId="{FCA9F27E-FFF2-4449-95B5-2C843E6F35D2}">
      <dgm:prSet/>
      <dgm:spPr/>
      <dgm:t>
        <a:bodyPr/>
        <a:lstStyle/>
        <a:p>
          <a:endParaRPr lang="es-EC"/>
        </a:p>
      </dgm:t>
    </dgm:pt>
    <dgm:pt modelId="{E22EEE6A-4D65-462C-9322-E6CE1297A168}">
      <dgm:prSet phldrT="[Texto]"/>
      <dgm:spPr/>
      <dgm:t>
        <a:bodyPr/>
        <a:lstStyle/>
        <a:p>
          <a:r>
            <a:rPr lang="es-EC" dirty="0" smtClean="0"/>
            <a:t>Susceptibilidad a deslizamientos</a:t>
          </a:r>
          <a:endParaRPr lang="es-EC" dirty="0"/>
        </a:p>
      </dgm:t>
    </dgm:pt>
    <dgm:pt modelId="{1F81206D-485C-4B92-AF3F-6D2F64846D71}" type="parTrans" cxnId="{60957722-126D-46EF-95F7-F8D8B9D37F49}">
      <dgm:prSet/>
      <dgm:spPr/>
      <dgm:t>
        <a:bodyPr/>
        <a:lstStyle/>
        <a:p>
          <a:endParaRPr lang="es-EC"/>
        </a:p>
      </dgm:t>
    </dgm:pt>
    <dgm:pt modelId="{66F1D4CF-D45A-4000-AE0E-0CBB25CC7855}" type="sibTrans" cxnId="{60957722-126D-46EF-95F7-F8D8B9D37F49}">
      <dgm:prSet/>
      <dgm:spPr/>
      <dgm:t>
        <a:bodyPr/>
        <a:lstStyle/>
        <a:p>
          <a:endParaRPr lang="es-EC"/>
        </a:p>
      </dgm:t>
    </dgm:pt>
    <dgm:pt modelId="{DBEBEE7F-C00B-4AF2-A396-0440310BCEC8}">
      <dgm:prSet phldrT="[Texto]"/>
      <dgm:spPr/>
      <dgm:t>
        <a:bodyPr/>
        <a:lstStyle/>
        <a:p>
          <a:r>
            <a:rPr lang="es-EC" dirty="0" smtClean="0"/>
            <a:t>Parámetros de disparo  </a:t>
          </a:r>
          <a:endParaRPr lang="es-EC" dirty="0"/>
        </a:p>
      </dgm:t>
    </dgm:pt>
    <dgm:pt modelId="{D17123F4-35C4-4C1F-90BA-096C2B10DF35}" type="parTrans" cxnId="{DD8A1B03-328D-48CD-B77A-FE0B964E6BED}">
      <dgm:prSet/>
      <dgm:spPr/>
      <dgm:t>
        <a:bodyPr/>
        <a:lstStyle/>
        <a:p>
          <a:endParaRPr lang="es-EC"/>
        </a:p>
      </dgm:t>
    </dgm:pt>
    <dgm:pt modelId="{38B30584-BD1F-43A8-99A7-9604974F10D0}" type="sibTrans" cxnId="{DD8A1B03-328D-48CD-B77A-FE0B964E6BED}">
      <dgm:prSet/>
      <dgm:spPr/>
      <dgm:t>
        <a:bodyPr/>
        <a:lstStyle/>
        <a:p>
          <a:endParaRPr lang="es-EC"/>
        </a:p>
      </dgm:t>
    </dgm:pt>
    <dgm:pt modelId="{8B537AF6-DDE3-4C15-B896-14F9C6671DD1}">
      <dgm:prSet phldrT="[Texto]"/>
      <dgm:spPr/>
      <dgm:t>
        <a:bodyPr/>
        <a:lstStyle/>
        <a:p>
          <a:r>
            <a:rPr lang="es-EC" dirty="0" smtClean="0"/>
            <a:t>Parámetros pasivos </a:t>
          </a:r>
          <a:endParaRPr lang="es-EC" dirty="0"/>
        </a:p>
      </dgm:t>
    </dgm:pt>
    <dgm:pt modelId="{43AB9B41-EC85-4C40-83C8-CE3E74FA0830}" type="sibTrans" cxnId="{B9C52652-CAF9-4B67-B835-00C355693B00}">
      <dgm:prSet/>
      <dgm:spPr/>
      <dgm:t>
        <a:bodyPr/>
        <a:lstStyle/>
        <a:p>
          <a:endParaRPr lang="es-EC"/>
        </a:p>
      </dgm:t>
    </dgm:pt>
    <dgm:pt modelId="{E421D043-5990-4BA1-95CB-BC637F0644BB}" type="parTrans" cxnId="{B9C52652-CAF9-4B67-B835-00C355693B00}">
      <dgm:prSet/>
      <dgm:spPr/>
      <dgm:t>
        <a:bodyPr/>
        <a:lstStyle/>
        <a:p>
          <a:endParaRPr lang="es-EC"/>
        </a:p>
      </dgm:t>
    </dgm:pt>
    <dgm:pt modelId="{71B38781-FC95-4C3A-AD2E-50791AEF0D28}">
      <dgm:prSet phldrT="[Texto]"/>
      <dgm:spPr/>
      <dgm:t>
        <a:bodyPr/>
        <a:lstStyle/>
        <a:p>
          <a:r>
            <a:rPr lang="es-EC" dirty="0" smtClean="0"/>
            <a:t>Perturban el equilibrio</a:t>
          </a:r>
          <a:endParaRPr lang="es-EC" dirty="0"/>
        </a:p>
      </dgm:t>
    </dgm:pt>
    <dgm:pt modelId="{36C6B8F7-7524-4337-8187-9E1FE4250D00}" type="parTrans" cxnId="{4C1D357A-8998-40B7-836E-E7C2187C3283}">
      <dgm:prSet/>
      <dgm:spPr/>
      <dgm:t>
        <a:bodyPr/>
        <a:lstStyle/>
        <a:p>
          <a:endParaRPr lang="es-EC"/>
        </a:p>
      </dgm:t>
    </dgm:pt>
    <dgm:pt modelId="{AAEB45EB-6819-4E00-8D5C-3A839DE2D810}" type="sibTrans" cxnId="{4C1D357A-8998-40B7-836E-E7C2187C3283}">
      <dgm:prSet/>
      <dgm:spPr/>
      <dgm:t>
        <a:bodyPr/>
        <a:lstStyle/>
        <a:p>
          <a:endParaRPr lang="es-EC"/>
        </a:p>
      </dgm:t>
    </dgm:pt>
    <dgm:pt modelId="{CCB77628-F0E8-481A-B58B-C7CF47140B9E}" type="pres">
      <dgm:prSet presAssocID="{0422F1C7-9BE5-4D85-BDE8-D567BEDF70B0}" presName="Name0" presStyleCnt="0">
        <dgm:presLayoutVars>
          <dgm:dir/>
          <dgm:resizeHandles val="exact"/>
        </dgm:presLayoutVars>
      </dgm:prSet>
      <dgm:spPr/>
      <dgm:t>
        <a:bodyPr/>
        <a:lstStyle/>
        <a:p>
          <a:endParaRPr lang="es-EC"/>
        </a:p>
      </dgm:t>
    </dgm:pt>
    <dgm:pt modelId="{7AA0989B-629D-4572-A303-92CA9D9C64FA}" type="pres">
      <dgm:prSet presAssocID="{BD021940-8327-4FE5-82D4-EB7936606FF1}" presName="node" presStyleLbl="node1" presStyleIdx="0" presStyleCnt="6">
        <dgm:presLayoutVars>
          <dgm:bulletEnabled val="1"/>
        </dgm:presLayoutVars>
      </dgm:prSet>
      <dgm:spPr/>
      <dgm:t>
        <a:bodyPr/>
        <a:lstStyle/>
        <a:p>
          <a:endParaRPr lang="es-EC"/>
        </a:p>
      </dgm:t>
    </dgm:pt>
    <dgm:pt modelId="{D6FD7A03-888C-40CC-8664-2C73D13B7CF2}" type="pres">
      <dgm:prSet presAssocID="{B036158D-6707-4BF5-8489-C6AAE400DDD8}" presName="sibTrans" presStyleLbl="sibTrans1D1" presStyleIdx="0" presStyleCnt="5"/>
      <dgm:spPr/>
      <dgm:t>
        <a:bodyPr/>
        <a:lstStyle/>
        <a:p>
          <a:endParaRPr lang="es-EC"/>
        </a:p>
      </dgm:t>
    </dgm:pt>
    <dgm:pt modelId="{96BA280E-0E9C-486C-B1DB-89B3F603DA4F}" type="pres">
      <dgm:prSet presAssocID="{B036158D-6707-4BF5-8489-C6AAE400DDD8}" presName="connectorText" presStyleLbl="sibTrans1D1" presStyleIdx="0" presStyleCnt="5"/>
      <dgm:spPr/>
      <dgm:t>
        <a:bodyPr/>
        <a:lstStyle/>
        <a:p>
          <a:endParaRPr lang="es-EC"/>
        </a:p>
      </dgm:t>
    </dgm:pt>
    <dgm:pt modelId="{B2EB47A7-C928-44D3-BEB7-AB08CB11C97B}" type="pres">
      <dgm:prSet presAssocID="{C7360326-6106-45E2-ADAC-7CF0B2B428BD}" presName="node" presStyleLbl="node1" presStyleIdx="1" presStyleCnt="6">
        <dgm:presLayoutVars>
          <dgm:bulletEnabled val="1"/>
        </dgm:presLayoutVars>
      </dgm:prSet>
      <dgm:spPr/>
      <dgm:t>
        <a:bodyPr/>
        <a:lstStyle/>
        <a:p>
          <a:endParaRPr lang="es-EC"/>
        </a:p>
      </dgm:t>
    </dgm:pt>
    <dgm:pt modelId="{63C7BECC-32C3-4134-A390-FB4D531959BE}" type="pres">
      <dgm:prSet presAssocID="{BFA8B6B4-D65D-41FE-95C6-76FE8153A494}" presName="sibTrans" presStyleLbl="sibTrans1D1" presStyleIdx="1" presStyleCnt="5"/>
      <dgm:spPr/>
      <dgm:t>
        <a:bodyPr/>
        <a:lstStyle/>
        <a:p>
          <a:endParaRPr lang="es-EC"/>
        </a:p>
      </dgm:t>
    </dgm:pt>
    <dgm:pt modelId="{DA000C08-DB4B-4DB8-872D-4EFF7D297D2E}" type="pres">
      <dgm:prSet presAssocID="{BFA8B6B4-D65D-41FE-95C6-76FE8153A494}" presName="connectorText" presStyleLbl="sibTrans1D1" presStyleIdx="1" presStyleCnt="5"/>
      <dgm:spPr/>
      <dgm:t>
        <a:bodyPr/>
        <a:lstStyle/>
        <a:p>
          <a:endParaRPr lang="es-EC"/>
        </a:p>
      </dgm:t>
    </dgm:pt>
    <dgm:pt modelId="{C18BB848-3AB3-4AA1-974B-CB3296F4B9D1}" type="pres">
      <dgm:prSet presAssocID="{8B537AF6-DDE3-4C15-B896-14F9C6671DD1}" presName="node" presStyleLbl="node1" presStyleIdx="2" presStyleCnt="6">
        <dgm:presLayoutVars>
          <dgm:bulletEnabled val="1"/>
        </dgm:presLayoutVars>
      </dgm:prSet>
      <dgm:spPr/>
      <dgm:t>
        <a:bodyPr/>
        <a:lstStyle/>
        <a:p>
          <a:endParaRPr lang="es-EC"/>
        </a:p>
      </dgm:t>
    </dgm:pt>
    <dgm:pt modelId="{BE582BA5-CC76-4250-A83C-0B1247DF449E}" type="pres">
      <dgm:prSet presAssocID="{43AB9B41-EC85-4C40-83C8-CE3E74FA0830}" presName="sibTrans" presStyleLbl="sibTrans1D1" presStyleIdx="2" presStyleCnt="5"/>
      <dgm:spPr/>
      <dgm:t>
        <a:bodyPr/>
        <a:lstStyle/>
        <a:p>
          <a:endParaRPr lang="es-EC"/>
        </a:p>
      </dgm:t>
    </dgm:pt>
    <dgm:pt modelId="{59218C78-0367-4838-BDE6-6D34EBFA8C1C}" type="pres">
      <dgm:prSet presAssocID="{43AB9B41-EC85-4C40-83C8-CE3E74FA0830}" presName="connectorText" presStyleLbl="sibTrans1D1" presStyleIdx="2" presStyleCnt="5"/>
      <dgm:spPr/>
      <dgm:t>
        <a:bodyPr/>
        <a:lstStyle/>
        <a:p>
          <a:endParaRPr lang="es-EC"/>
        </a:p>
      </dgm:t>
    </dgm:pt>
    <dgm:pt modelId="{063814D4-22C8-4B09-9833-ACCB222FA65F}" type="pres">
      <dgm:prSet presAssocID="{E22EEE6A-4D65-462C-9322-E6CE1297A168}" presName="node" presStyleLbl="node1" presStyleIdx="3" presStyleCnt="6">
        <dgm:presLayoutVars>
          <dgm:bulletEnabled val="1"/>
        </dgm:presLayoutVars>
      </dgm:prSet>
      <dgm:spPr/>
      <dgm:t>
        <a:bodyPr/>
        <a:lstStyle/>
        <a:p>
          <a:endParaRPr lang="es-EC"/>
        </a:p>
      </dgm:t>
    </dgm:pt>
    <dgm:pt modelId="{E4DE881F-8FBD-49B4-AB44-21F0FD736862}" type="pres">
      <dgm:prSet presAssocID="{66F1D4CF-D45A-4000-AE0E-0CBB25CC7855}" presName="sibTrans" presStyleLbl="sibTrans1D1" presStyleIdx="3" presStyleCnt="5"/>
      <dgm:spPr/>
      <dgm:t>
        <a:bodyPr/>
        <a:lstStyle/>
        <a:p>
          <a:endParaRPr lang="es-EC"/>
        </a:p>
      </dgm:t>
    </dgm:pt>
    <dgm:pt modelId="{741FA780-2C6D-412E-90C8-42F157D18ACA}" type="pres">
      <dgm:prSet presAssocID="{66F1D4CF-D45A-4000-AE0E-0CBB25CC7855}" presName="connectorText" presStyleLbl="sibTrans1D1" presStyleIdx="3" presStyleCnt="5"/>
      <dgm:spPr/>
      <dgm:t>
        <a:bodyPr/>
        <a:lstStyle/>
        <a:p>
          <a:endParaRPr lang="es-EC"/>
        </a:p>
      </dgm:t>
    </dgm:pt>
    <dgm:pt modelId="{4710DDA9-039C-4100-A8E5-60AD6460ACB3}" type="pres">
      <dgm:prSet presAssocID="{DBEBEE7F-C00B-4AF2-A396-0440310BCEC8}" presName="node" presStyleLbl="node1" presStyleIdx="4" presStyleCnt="6">
        <dgm:presLayoutVars>
          <dgm:bulletEnabled val="1"/>
        </dgm:presLayoutVars>
      </dgm:prSet>
      <dgm:spPr/>
      <dgm:t>
        <a:bodyPr/>
        <a:lstStyle/>
        <a:p>
          <a:endParaRPr lang="es-EC"/>
        </a:p>
      </dgm:t>
    </dgm:pt>
    <dgm:pt modelId="{B1DC60F1-71EB-494A-A1AC-5DE4A984E979}" type="pres">
      <dgm:prSet presAssocID="{38B30584-BD1F-43A8-99A7-9604974F10D0}" presName="sibTrans" presStyleLbl="sibTrans1D1" presStyleIdx="4" presStyleCnt="5"/>
      <dgm:spPr/>
      <dgm:t>
        <a:bodyPr/>
        <a:lstStyle/>
        <a:p>
          <a:endParaRPr lang="es-EC"/>
        </a:p>
      </dgm:t>
    </dgm:pt>
    <dgm:pt modelId="{CCAAAF30-92E3-469A-B227-A47A456085E5}" type="pres">
      <dgm:prSet presAssocID="{38B30584-BD1F-43A8-99A7-9604974F10D0}" presName="connectorText" presStyleLbl="sibTrans1D1" presStyleIdx="4" presStyleCnt="5"/>
      <dgm:spPr/>
      <dgm:t>
        <a:bodyPr/>
        <a:lstStyle/>
        <a:p>
          <a:endParaRPr lang="es-EC"/>
        </a:p>
      </dgm:t>
    </dgm:pt>
    <dgm:pt modelId="{25131E37-CF8B-4D06-88E8-5991F5E21E0B}" type="pres">
      <dgm:prSet presAssocID="{71B38781-FC95-4C3A-AD2E-50791AEF0D28}" presName="node" presStyleLbl="node1" presStyleIdx="5" presStyleCnt="6">
        <dgm:presLayoutVars>
          <dgm:bulletEnabled val="1"/>
        </dgm:presLayoutVars>
      </dgm:prSet>
      <dgm:spPr/>
      <dgm:t>
        <a:bodyPr/>
        <a:lstStyle/>
        <a:p>
          <a:endParaRPr lang="es-EC"/>
        </a:p>
      </dgm:t>
    </dgm:pt>
  </dgm:ptLst>
  <dgm:cxnLst>
    <dgm:cxn modelId="{85FA4218-7F16-4E4D-BCF8-2EC7BB60A4BD}" type="presOf" srcId="{43AB9B41-EC85-4C40-83C8-CE3E74FA0830}" destId="{59218C78-0367-4838-BDE6-6D34EBFA8C1C}" srcOrd="1" destOrd="0" presId="urn:microsoft.com/office/officeart/2005/8/layout/bProcess3"/>
    <dgm:cxn modelId="{B9C52652-CAF9-4B67-B835-00C355693B00}" srcId="{0422F1C7-9BE5-4D85-BDE8-D567BEDF70B0}" destId="{8B537AF6-DDE3-4C15-B896-14F9C6671DD1}" srcOrd="2" destOrd="0" parTransId="{E421D043-5990-4BA1-95CB-BC637F0644BB}" sibTransId="{43AB9B41-EC85-4C40-83C8-CE3E74FA0830}"/>
    <dgm:cxn modelId="{45032565-77B6-41D0-B7CC-13B214A62741}" type="presOf" srcId="{0422F1C7-9BE5-4D85-BDE8-D567BEDF70B0}" destId="{CCB77628-F0E8-481A-B58B-C7CF47140B9E}" srcOrd="0" destOrd="0" presId="urn:microsoft.com/office/officeart/2005/8/layout/bProcess3"/>
    <dgm:cxn modelId="{1B3BB707-0435-4B68-84CE-7FE1162F0794}" type="presOf" srcId="{BD021940-8327-4FE5-82D4-EB7936606FF1}" destId="{7AA0989B-629D-4572-A303-92CA9D9C64FA}" srcOrd="0" destOrd="0" presId="urn:microsoft.com/office/officeart/2005/8/layout/bProcess3"/>
    <dgm:cxn modelId="{8A478490-27D9-48BD-9E95-618D5EFBB7E7}" type="presOf" srcId="{BFA8B6B4-D65D-41FE-95C6-76FE8153A494}" destId="{DA000C08-DB4B-4DB8-872D-4EFF7D297D2E}" srcOrd="1" destOrd="0" presId="urn:microsoft.com/office/officeart/2005/8/layout/bProcess3"/>
    <dgm:cxn modelId="{9F0F7AAD-5E47-4727-839D-279EB1BA1BE7}" type="presOf" srcId="{B036158D-6707-4BF5-8489-C6AAE400DDD8}" destId="{D6FD7A03-888C-40CC-8664-2C73D13B7CF2}" srcOrd="0" destOrd="0" presId="urn:microsoft.com/office/officeart/2005/8/layout/bProcess3"/>
    <dgm:cxn modelId="{24F51D3F-B323-48E7-95E2-83F2EB14A1A9}" srcId="{0422F1C7-9BE5-4D85-BDE8-D567BEDF70B0}" destId="{BD021940-8327-4FE5-82D4-EB7936606FF1}" srcOrd="0" destOrd="0" parTransId="{E2022A8A-2E5A-4E24-9332-80612DEFAA07}" sibTransId="{B036158D-6707-4BF5-8489-C6AAE400DDD8}"/>
    <dgm:cxn modelId="{B5C1B05C-9ECF-4B41-9C90-37A558D9AB0C}" type="presOf" srcId="{66F1D4CF-D45A-4000-AE0E-0CBB25CC7855}" destId="{741FA780-2C6D-412E-90C8-42F157D18ACA}" srcOrd="1" destOrd="0" presId="urn:microsoft.com/office/officeart/2005/8/layout/bProcess3"/>
    <dgm:cxn modelId="{60957722-126D-46EF-95F7-F8D8B9D37F49}" srcId="{0422F1C7-9BE5-4D85-BDE8-D567BEDF70B0}" destId="{E22EEE6A-4D65-462C-9322-E6CE1297A168}" srcOrd="3" destOrd="0" parTransId="{1F81206D-485C-4B92-AF3F-6D2F64846D71}" sibTransId="{66F1D4CF-D45A-4000-AE0E-0CBB25CC7855}"/>
    <dgm:cxn modelId="{B33369CB-323E-4F0F-9606-60B7A8285B5D}" type="presOf" srcId="{43AB9B41-EC85-4C40-83C8-CE3E74FA0830}" destId="{BE582BA5-CC76-4250-A83C-0B1247DF449E}" srcOrd="0" destOrd="0" presId="urn:microsoft.com/office/officeart/2005/8/layout/bProcess3"/>
    <dgm:cxn modelId="{8C9A09BF-D3AD-4A2D-8CCD-2195DDEA5EE4}" type="presOf" srcId="{8B537AF6-DDE3-4C15-B896-14F9C6671DD1}" destId="{C18BB848-3AB3-4AA1-974B-CB3296F4B9D1}" srcOrd="0" destOrd="0" presId="urn:microsoft.com/office/officeart/2005/8/layout/bProcess3"/>
    <dgm:cxn modelId="{E13B192B-A813-4849-AF56-5688633982D0}" type="presOf" srcId="{66F1D4CF-D45A-4000-AE0E-0CBB25CC7855}" destId="{E4DE881F-8FBD-49B4-AB44-21F0FD736862}" srcOrd="0" destOrd="0" presId="urn:microsoft.com/office/officeart/2005/8/layout/bProcess3"/>
    <dgm:cxn modelId="{FCA9F27E-FFF2-4449-95B5-2C843E6F35D2}" srcId="{0422F1C7-9BE5-4D85-BDE8-D567BEDF70B0}" destId="{C7360326-6106-45E2-ADAC-7CF0B2B428BD}" srcOrd="1" destOrd="0" parTransId="{FBBEC9CC-08C9-4963-9CC2-70115939C06B}" sibTransId="{BFA8B6B4-D65D-41FE-95C6-76FE8153A494}"/>
    <dgm:cxn modelId="{2C688890-EA87-4FD9-8B1E-297342BB16AA}" type="presOf" srcId="{38B30584-BD1F-43A8-99A7-9604974F10D0}" destId="{B1DC60F1-71EB-494A-A1AC-5DE4A984E979}" srcOrd="0" destOrd="0" presId="urn:microsoft.com/office/officeart/2005/8/layout/bProcess3"/>
    <dgm:cxn modelId="{DD8A1B03-328D-48CD-B77A-FE0B964E6BED}" srcId="{0422F1C7-9BE5-4D85-BDE8-D567BEDF70B0}" destId="{DBEBEE7F-C00B-4AF2-A396-0440310BCEC8}" srcOrd="4" destOrd="0" parTransId="{D17123F4-35C4-4C1F-90BA-096C2B10DF35}" sibTransId="{38B30584-BD1F-43A8-99A7-9604974F10D0}"/>
    <dgm:cxn modelId="{E6D1EF59-281C-4E7E-A34F-C14C3E5CD977}" type="presOf" srcId="{DBEBEE7F-C00B-4AF2-A396-0440310BCEC8}" destId="{4710DDA9-039C-4100-A8E5-60AD6460ACB3}" srcOrd="0" destOrd="0" presId="urn:microsoft.com/office/officeart/2005/8/layout/bProcess3"/>
    <dgm:cxn modelId="{8951DEA7-4BB2-4D76-8C73-78A6137E398D}" type="presOf" srcId="{E22EEE6A-4D65-462C-9322-E6CE1297A168}" destId="{063814D4-22C8-4B09-9833-ACCB222FA65F}" srcOrd="0" destOrd="0" presId="urn:microsoft.com/office/officeart/2005/8/layout/bProcess3"/>
    <dgm:cxn modelId="{EA1FE988-48A1-406E-9A32-C56E249E14EB}" type="presOf" srcId="{BFA8B6B4-D65D-41FE-95C6-76FE8153A494}" destId="{63C7BECC-32C3-4134-A390-FB4D531959BE}" srcOrd="0" destOrd="0" presId="urn:microsoft.com/office/officeart/2005/8/layout/bProcess3"/>
    <dgm:cxn modelId="{EF968F52-EB15-4A95-BBE2-462988188D7D}" type="presOf" srcId="{38B30584-BD1F-43A8-99A7-9604974F10D0}" destId="{CCAAAF30-92E3-469A-B227-A47A456085E5}" srcOrd="1" destOrd="0" presId="urn:microsoft.com/office/officeart/2005/8/layout/bProcess3"/>
    <dgm:cxn modelId="{B98EB05E-354D-4502-857F-0F4D17AB3C2C}" type="presOf" srcId="{C7360326-6106-45E2-ADAC-7CF0B2B428BD}" destId="{B2EB47A7-C928-44D3-BEB7-AB08CB11C97B}" srcOrd="0" destOrd="0" presId="urn:microsoft.com/office/officeart/2005/8/layout/bProcess3"/>
    <dgm:cxn modelId="{4B017607-0D39-4095-B7D4-9CE9D699DE82}" type="presOf" srcId="{B036158D-6707-4BF5-8489-C6AAE400DDD8}" destId="{96BA280E-0E9C-486C-B1DB-89B3F603DA4F}" srcOrd="1" destOrd="0" presId="urn:microsoft.com/office/officeart/2005/8/layout/bProcess3"/>
    <dgm:cxn modelId="{4C1D357A-8998-40B7-836E-E7C2187C3283}" srcId="{0422F1C7-9BE5-4D85-BDE8-D567BEDF70B0}" destId="{71B38781-FC95-4C3A-AD2E-50791AEF0D28}" srcOrd="5" destOrd="0" parTransId="{36C6B8F7-7524-4337-8187-9E1FE4250D00}" sibTransId="{AAEB45EB-6819-4E00-8D5C-3A839DE2D810}"/>
    <dgm:cxn modelId="{92625F13-217E-4016-95BE-A7E814A3C332}" type="presOf" srcId="{71B38781-FC95-4C3A-AD2E-50791AEF0D28}" destId="{25131E37-CF8B-4D06-88E8-5991F5E21E0B}" srcOrd="0" destOrd="0" presId="urn:microsoft.com/office/officeart/2005/8/layout/bProcess3"/>
    <dgm:cxn modelId="{318B54CD-D40C-487F-B608-1F3C25BA9392}" type="presParOf" srcId="{CCB77628-F0E8-481A-B58B-C7CF47140B9E}" destId="{7AA0989B-629D-4572-A303-92CA9D9C64FA}" srcOrd="0" destOrd="0" presId="urn:microsoft.com/office/officeart/2005/8/layout/bProcess3"/>
    <dgm:cxn modelId="{BD8C146D-5F17-45AD-A82C-1233EA0EDA6A}" type="presParOf" srcId="{CCB77628-F0E8-481A-B58B-C7CF47140B9E}" destId="{D6FD7A03-888C-40CC-8664-2C73D13B7CF2}" srcOrd="1" destOrd="0" presId="urn:microsoft.com/office/officeart/2005/8/layout/bProcess3"/>
    <dgm:cxn modelId="{8D5EF9AF-10F9-44A5-B105-F1172A3B57B0}" type="presParOf" srcId="{D6FD7A03-888C-40CC-8664-2C73D13B7CF2}" destId="{96BA280E-0E9C-486C-B1DB-89B3F603DA4F}" srcOrd="0" destOrd="0" presId="urn:microsoft.com/office/officeart/2005/8/layout/bProcess3"/>
    <dgm:cxn modelId="{1EE62578-7601-42BC-BE78-26035C9DE2E5}" type="presParOf" srcId="{CCB77628-F0E8-481A-B58B-C7CF47140B9E}" destId="{B2EB47A7-C928-44D3-BEB7-AB08CB11C97B}" srcOrd="2" destOrd="0" presId="urn:microsoft.com/office/officeart/2005/8/layout/bProcess3"/>
    <dgm:cxn modelId="{F3DCB521-CA3A-443A-9104-CB253B2547C3}" type="presParOf" srcId="{CCB77628-F0E8-481A-B58B-C7CF47140B9E}" destId="{63C7BECC-32C3-4134-A390-FB4D531959BE}" srcOrd="3" destOrd="0" presId="urn:microsoft.com/office/officeart/2005/8/layout/bProcess3"/>
    <dgm:cxn modelId="{C48C5CF3-73FD-492B-B6A0-983E2B5CF73F}" type="presParOf" srcId="{63C7BECC-32C3-4134-A390-FB4D531959BE}" destId="{DA000C08-DB4B-4DB8-872D-4EFF7D297D2E}" srcOrd="0" destOrd="0" presId="urn:microsoft.com/office/officeart/2005/8/layout/bProcess3"/>
    <dgm:cxn modelId="{2ABCAF90-B1B6-4CBC-B9E1-97F374A1A875}" type="presParOf" srcId="{CCB77628-F0E8-481A-B58B-C7CF47140B9E}" destId="{C18BB848-3AB3-4AA1-974B-CB3296F4B9D1}" srcOrd="4" destOrd="0" presId="urn:microsoft.com/office/officeart/2005/8/layout/bProcess3"/>
    <dgm:cxn modelId="{69CB4A0B-A64C-4AA4-9B34-41CC7EF0B700}" type="presParOf" srcId="{CCB77628-F0E8-481A-B58B-C7CF47140B9E}" destId="{BE582BA5-CC76-4250-A83C-0B1247DF449E}" srcOrd="5" destOrd="0" presId="urn:microsoft.com/office/officeart/2005/8/layout/bProcess3"/>
    <dgm:cxn modelId="{ED54B2C4-17A1-4A00-830A-0E3C89340044}" type="presParOf" srcId="{BE582BA5-CC76-4250-A83C-0B1247DF449E}" destId="{59218C78-0367-4838-BDE6-6D34EBFA8C1C}" srcOrd="0" destOrd="0" presId="urn:microsoft.com/office/officeart/2005/8/layout/bProcess3"/>
    <dgm:cxn modelId="{B9938DD0-9F63-453E-ACBE-61C28E86F7FA}" type="presParOf" srcId="{CCB77628-F0E8-481A-B58B-C7CF47140B9E}" destId="{063814D4-22C8-4B09-9833-ACCB222FA65F}" srcOrd="6" destOrd="0" presId="urn:microsoft.com/office/officeart/2005/8/layout/bProcess3"/>
    <dgm:cxn modelId="{84949931-F1CA-496B-A0E7-AAA2E59CB55C}" type="presParOf" srcId="{CCB77628-F0E8-481A-B58B-C7CF47140B9E}" destId="{E4DE881F-8FBD-49B4-AB44-21F0FD736862}" srcOrd="7" destOrd="0" presId="urn:microsoft.com/office/officeart/2005/8/layout/bProcess3"/>
    <dgm:cxn modelId="{E1527DAA-3674-432D-86BD-A1BAE7D51B06}" type="presParOf" srcId="{E4DE881F-8FBD-49B4-AB44-21F0FD736862}" destId="{741FA780-2C6D-412E-90C8-42F157D18ACA}" srcOrd="0" destOrd="0" presId="urn:microsoft.com/office/officeart/2005/8/layout/bProcess3"/>
    <dgm:cxn modelId="{80C4F73D-B1D9-405A-B7E6-B0DEBE3260D6}" type="presParOf" srcId="{CCB77628-F0E8-481A-B58B-C7CF47140B9E}" destId="{4710DDA9-039C-4100-A8E5-60AD6460ACB3}" srcOrd="8" destOrd="0" presId="urn:microsoft.com/office/officeart/2005/8/layout/bProcess3"/>
    <dgm:cxn modelId="{1EF45905-5775-419C-91F7-9B1DFB39E149}" type="presParOf" srcId="{CCB77628-F0E8-481A-B58B-C7CF47140B9E}" destId="{B1DC60F1-71EB-494A-A1AC-5DE4A984E979}" srcOrd="9" destOrd="0" presId="urn:microsoft.com/office/officeart/2005/8/layout/bProcess3"/>
    <dgm:cxn modelId="{7A255765-0D66-48B0-9087-471E470FBB69}" type="presParOf" srcId="{B1DC60F1-71EB-494A-A1AC-5DE4A984E979}" destId="{CCAAAF30-92E3-469A-B227-A47A456085E5}" srcOrd="0" destOrd="0" presId="urn:microsoft.com/office/officeart/2005/8/layout/bProcess3"/>
    <dgm:cxn modelId="{28FB9DF1-FA12-4E44-BC29-B2935A6A60C2}" type="presParOf" srcId="{CCB77628-F0E8-481A-B58B-C7CF47140B9E}" destId="{25131E37-CF8B-4D06-88E8-5991F5E21E0B}"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6872DC-204F-4C79-B3D2-EA99054D537A}" type="doc">
      <dgm:prSet loTypeId="urn:microsoft.com/office/officeart/2005/8/layout/vProcess5" loCatId="process" qsTypeId="urn:microsoft.com/office/officeart/2005/8/quickstyle/simple3" qsCatId="simple" csTypeId="urn:microsoft.com/office/officeart/2005/8/colors/colorful3" csCatId="colorful" phldr="1"/>
      <dgm:spPr/>
      <dgm:t>
        <a:bodyPr/>
        <a:lstStyle/>
        <a:p>
          <a:endParaRPr lang="es-EC"/>
        </a:p>
      </dgm:t>
    </dgm:pt>
    <dgm:pt modelId="{3D5847ED-356B-474F-BA77-2BC7CCFE819A}">
      <dgm:prSet phldrT="[Texto]" custT="1"/>
      <dgm:spPr/>
      <dgm:t>
        <a:bodyPr/>
        <a:lstStyle/>
        <a:p>
          <a:r>
            <a:rPr lang="es-EC" sz="1800" b="0" i="0" dirty="0" smtClean="0"/>
            <a:t>Delimita áreas de influencia (unidades discretas) a partir de un conjunto de puntos. </a:t>
          </a:r>
          <a:endParaRPr lang="es-EC" sz="1800" dirty="0"/>
        </a:p>
      </dgm:t>
    </dgm:pt>
    <dgm:pt modelId="{7A6862F6-1B5A-471C-ACC2-35AAFD5F1D80}" type="parTrans" cxnId="{5F50F883-A516-4475-8206-FBCDF6A0DD73}">
      <dgm:prSet/>
      <dgm:spPr/>
      <dgm:t>
        <a:bodyPr/>
        <a:lstStyle/>
        <a:p>
          <a:endParaRPr lang="es-EC" sz="1600"/>
        </a:p>
      </dgm:t>
    </dgm:pt>
    <dgm:pt modelId="{5136DC8E-B3A1-4405-849C-DF581A2A619A}" type="sibTrans" cxnId="{5F50F883-A516-4475-8206-FBCDF6A0DD73}">
      <dgm:prSet custT="1"/>
      <dgm:spPr/>
      <dgm:t>
        <a:bodyPr/>
        <a:lstStyle/>
        <a:p>
          <a:endParaRPr lang="es-EC" sz="3200"/>
        </a:p>
      </dgm:t>
    </dgm:pt>
    <dgm:pt modelId="{6658C86B-06E9-468D-B488-B83F075A120E}">
      <dgm:prSet phldrT="[Texto]" custT="1"/>
      <dgm:spPr/>
      <dgm:t>
        <a:bodyPr/>
        <a:lstStyle/>
        <a:p>
          <a:r>
            <a:rPr lang="es-EC" sz="1800" b="0" i="0" dirty="0" smtClean="0"/>
            <a:t>El tamaño y la configuración de los polígonos depende de la distribución de los puntos originales.</a:t>
          </a:r>
          <a:endParaRPr lang="es-EC" sz="1800" dirty="0"/>
        </a:p>
      </dgm:t>
    </dgm:pt>
    <dgm:pt modelId="{DE5B886C-BE36-47FC-8478-4A2757428D29}" type="parTrans" cxnId="{3FA82E46-58A4-4B62-B0C4-A67078800413}">
      <dgm:prSet/>
      <dgm:spPr/>
      <dgm:t>
        <a:bodyPr/>
        <a:lstStyle/>
        <a:p>
          <a:endParaRPr lang="es-EC" sz="1600"/>
        </a:p>
      </dgm:t>
    </dgm:pt>
    <dgm:pt modelId="{F56AC953-7B9C-4BD6-8222-D71B412E14AB}" type="sibTrans" cxnId="{3FA82E46-58A4-4B62-B0C4-A67078800413}">
      <dgm:prSet custT="1"/>
      <dgm:spPr/>
      <dgm:t>
        <a:bodyPr/>
        <a:lstStyle/>
        <a:p>
          <a:endParaRPr lang="es-EC" sz="3200"/>
        </a:p>
      </dgm:t>
    </dgm:pt>
    <dgm:pt modelId="{6F7FC657-639E-47C2-AC5F-3F60B7CFD825}">
      <dgm:prSet phldrT="[Texto]" custT="1"/>
      <dgm:spPr/>
      <dgm:t>
        <a:bodyPr/>
        <a:lstStyle/>
        <a:p>
          <a:r>
            <a:rPr lang="es-EC" sz="1800" b="0" i="0" dirty="0" smtClean="0"/>
            <a:t>Un limitante, no se puede estimar el error asociado, pues el valor para cada polígono se obtiene a partir de un solo punto.</a:t>
          </a:r>
          <a:endParaRPr lang="es-EC" sz="1800" dirty="0"/>
        </a:p>
      </dgm:t>
    </dgm:pt>
    <dgm:pt modelId="{07E49215-E7EF-4F98-8458-337C38119339}" type="parTrans" cxnId="{A11ECA24-EC63-4132-9A75-A96D597B9E3F}">
      <dgm:prSet/>
      <dgm:spPr/>
      <dgm:t>
        <a:bodyPr/>
        <a:lstStyle/>
        <a:p>
          <a:endParaRPr lang="es-EC" sz="1600"/>
        </a:p>
      </dgm:t>
    </dgm:pt>
    <dgm:pt modelId="{9D2304B7-BC26-4B08-9F9B-661FDC52EDEF}" type="sibTrans" cxnId="{A11ECA24-EC63-4132-9A75-A96D597B9E3F}">
      <dgm:prSet/>
      <dgm:spPr/>
      <dgm:t>
        <a:bodyPr/>
        <a:lstStyle/>
        <a:p>
          <a:endParaRPr lang="es-EC" sz="1600"/>
        </a:p>
      </dgm:t>
    </dgm:pt>
    <dgm:pt modelId="{8597D5F4-61AF-4EBB-B16B-1A4A68BCE205}" type="pres">
      <dgm:prSet presAssocID="{556872DC-204F-4C79-B3D2-EA99054D537A}" presName="outerComposite" presStyleCnt="0">
        <dgm:presLayoutVars>
          <dgm:chMax val="5"/>
          <dgm:dir/>
          <dgm:resizeHandles val="exact"/>
        </dgm:presLayoutVars>
      </dgm:prSet>
      <dgm:spPr/>
    </dgm:pt>
    <dgm:pt modelId="{C041DA15-12B9-4B45-B35E-C16B31DEB666}" type="pres">
      <dgm:prSet presAssocID="{556872DC-204F-4C79-B3D2-EA99054D537A}" presName="dummyMaxCanvas" presStyleCnt="0">
        <dgm:presLayoutVars/>
      </dgm:prSet>
      <dgm:spPr/>
    </dgm:pt>
    <dgm:pt modelId="{4BAB4028-97EF-43F1-B6C8-9F34D8C19D46}" type="pres">
      <dgm:prSet presAssocID="{556872DC-204F-4C79-B3D2-EA99054D537A}" presName="ThreeNodes_1" presStyleLbl="node1" presStyleIdx="0" presStyleCnt="3" custLinFactNeighborX="-1623" custLinFactNeighborY="-2432">
        <dgm:presLayoutVars>
          <dgm:bulletEnabled val="1"/>
        </dgm:presLayoutVars>
      </dgm:prSet>
      <dgm:spPr/>
      <dgm:t>
        <a:bodyPr/>
        <a:lstStyle/>
        <a:p>
          <a:endParaRPr lang="es-EC"/>
        </a:p>
      </dgm:t>
    </dgm:pt>
    <dgm:pt modelId="{68E32C3D-FB1B-457B-9C27-54D27B7F3186}" type="pres">
      <dgm:prSet presAssocID="{556872DC-204F-4C79-B3D2-EA99054D537A}" presName="ThreeNodes_2" presStyleLbl="node1" presStyleIdx="1" presStyleCnt="3">
        <dgm:presLayoutVars>
          <dgm:bulletEnabled val="1"/>
        </dgm:presLayoutVars>
      </dgm:prSet>
      <dgm:spPr/>
      <dgm:t>
        <a:bodyPr/>
        <a:lstStyle/>
        <a:p>
          <a:endParaRPr lang="es-EC"/>
        </a:p>
      </dgm:t>
    </dgm:pt>
    <dgm:pt modelId="{7A2EE94A-79D2-4C9C-A0E8-61322E77DE6F}" type="pres">
      <dgm:prSet presAssocID="{556872DC-204F-4C79-B3D2-EA99054D537A}" presName="ThreeNodes_3" presStyleLbl="node1" presStyleIdx="2" presStyleCnt="3">
        <dgm:presLayoutVars>
          <dgm:bulletEnabled val="1"/>
        </dgm:presLayoutVars>
      </dgm:prSet>
      <dgm:spPr/>
      <dgm:t>
        <a:bodyPr/>
        <a:lstStyle/>
        <a:p>
          <a:endParaRPr lang="es-EC"/>
        </a:p>
      </dgm:t>
    </dgm:pt>
    <dgm:pt modelId="{77529E87-F25B-4F73-926F-93765DA58F38}" type="pres">
      <dgm:prSet presAssocID="{556872DC-204F-4C79-B3D2-EA99054D537A}" presName="ThreeConn_1-2" presStyleLbl="fgAccFollowNode1" presStyleIdx="0" presStyleCnt="2">
        <dgm:presLayoutVars>
          <dgm:bulletEnabled val="1"/>
        </dgm:presLayoutVars>
      </dgm:prSet>
      <dgm:spPr/>
    </dgm:pt>
    <dgm:pt modelId="{926EDE03-4E34-4D3B-BE57-41EE5F815030}" type="pres">
      <dgm:prSet presAssocID="{556872DC-204F-4C79-B3D2-EA99054D537A}" presName="ThreeConn_2-3" presStyleLbl="fgAccFollowNode1" presStyleIdx="1" presStyleCnt="2">
        <dgm:presLayoutVars>
          <dgm:bulletEnabled val="1"/>
        </dgm:presLayoutVars>
      </dgm:prSet>
      <dgm:spPr/>
    </dgm:pt>
    <dgm:pt modelId="{C952301D-94C0-4BD6-96F6-EBD55443F090}" type="pres">
      <dgm:prSet presAssocID="{556872DC-204F-4C79-B3D2-EA99054D537A}" presName="ThreeNodes_1_text" presStyleLbl="node1" presStyleIdx="2" presStyleCnt="3">
        <dgm:presLayoutVars>
          <dgm:bulletEnabled val="1"/>
        </dgm:presLayoutVars>
      </dgm:prSet>
      <dgm:spPr/>
      <dgm:t>
        <a:bodyPr/>
        <a:lstStyle/>
        <a:p>
          <a:endParaRPr lang="es-EC"/>
        </a:p>
      </dgm:t>
    </dgm:pt>
    <dgm:pt modelId="{8DD55651-73A5-452F-8302-AA512CB3CBFA}" type="pres">
      <dgm:prSet presAssocID="{556872DC-204F-4C79-B3D2-EA99054D537A}" presName="ThreeNodes_2_text" presStyleLbl="node1" presStyleIdx="2" presStyleCnt="3">
        <dgm:presLayoutVars>
          <dgm:bulletEnabled val="1"/>
        </dgm:presLayoutVars>
      </dgm:prSet>
      <dgm:spPr/>
      <dgm:t>
        <a:bodyPr/>
        <a:lstStyle/>
        <a:p>
          <a:endParaRPr lang="es-EC"/>
        </a:p>
      </dgm:t>
    </dgm:pt>
    <dgm:pt modelId="{56B1E826-0FBC-468F-8751-554D87352F2B}" type="pres">
      <dgm:prSet presAssocID="{556872DC-204F-4C79-B3D2-EA99054D537A}" presName="ThreeNodes_3_text" presStyleLbl="node1" presStyleIdx="2" presStyleCnt="3">
        <dgm:presLayoutVars>
          <dgm:bulletEnabled val="1"/>
        </dgm:presLayoutVars>
      </dgm:prSet>
      <dgm:spPr/>
      <dgm:t>
        <a:bodyPr/>
        <a:lstStyle/>
        <a:p>
          <a:endParaRPr lang="es-EC"/>
        </a:p>
      </dgm:t>
    </dgm:pt>
  </dgm:ptLst>
  <dgm:cxnLst>
    <dgm:cxn modelId="{513D3240-4C84-4C3C-8DB6-CCD4A7CECAE1}" type="presOf" srcId="{6658C86B-06E9-468D-B488-B83F075A120E}" destId="{68E32C3D-FB1B-457B-9C27-54D27B7F3186}" srcOrd="0" destOrd="0" presId="urn:microsoft.com/office/officeart/2005/8/layout/vProcess5"/>
    <dgm:cxn modelId="{A03572DE-2C99-42EB-9AC4-CD36DFD68066}" type="presOf" srcId="{5136DC8E-B3A1-4405-849C-DF581A2A619A}" destId="{77529E87-F25B-4F73-926F-93765DA58F38}" srcOrd="0" destOrd="0" presId="urn:microsoft.com/office/officeart/2005/8/layout/vProcess5"/>
    <dgm:cxn modelId="{80C43913-0CF0-4C1F-8C92-ABF610F6A1E6}" type="presOf" srcId="{6658C86B-06E9-468D-B488-B83F075A120E}" destId="{8DD55651-73A5-452F-8302-AA512CB3CBFA}" srcOrd="1" destOrd="0" presId="urn:microsoft.com/office/officeart/2005/8/layout/vProcess5"/>
    <dgm:cxn modelId="{7E051A65-C910-436A-AFC6-D006AFFDB724}" type="presOf" srcId="{F56AC953-7B9C-4BD6-8222-D71B412E14AB}" destId="{926EDE03-4E34-4D3B-BE57-41EE5F815030}" srcOrd="0" destOrd="0" presId="urn:microsoft.com/office/officeart/2005/8/layout/vProcess5"/>
    <dgm:cxn modelId="{5F50F883-A516-4475-8206-FBCDF6A0DD73}" srcId="{556872DC-204F-4C79-B3D2-EA99054D537A}" destId="{3D5847ED-356B-474F-BA77-2BC7CCFE819A}" srcOrd="0" destOrd="0" parTransId="{7A6862F6-1B5A-471C-ACC2-35AAFD5F1D80}" sibTransId="{5136DC8E-B3A1-4405-849C-DF581A2A619A}"/>
    <dgm:cxn modelId="{A11ECA24-EC63-4132-9A75-A96D597B9E3F}" srcId="{556872DC-204F-4C79-B3D2-EA99054D537A}" destId="{6F7FC657-639E-47C2-AC5F-3F60B7CFD825}" srcOrd="2" destOrd="0" parTransId="{07E49215-E7EF-4F98-8458-337C38119339}" sibTransId="{9D2304B7-BC26-4B08-9F9B-661FDC52EDEF}"/>
    <dgm:cxn modelId="{9F0871EF-D743-4863-86EB-327AB9069BD2}" type="presOf" srcId="{3D5847ED-356B-474F-BA77-2BC7CCFE819A}" destId="{4BAB4028-97EF-43F1-B6C8-9F34D8C19D46}" srcOrd="0" destOrd="0" presId="urn:microsoft.com/office/officeart/2005/8/layout/vProcess5"/>
    <dgm:cxn modelId="{163E775D-D9F7-45AE-95E4-E00BF26C8470}" type="presOf" srcId="{6F7FC657-639E-47C2-AC5F-3F60B7CFD825}" destId="{7A2EE94A-79D2-4C9C-A0E8-61322E77DE6F}" srcOrd="0" destOrd="0" presId="urn:microsoft.com/office/officeart/2005/8/layout/vProcess5"/>
    <dgm:cxn modelId="{C39E87AF-0088-43F4-81F1-A8140CB1678E}" type="presOf" srcId="{6F7FC657-639E-47C2-AC5F-3F60B7CFD825}" destId="{56B1E826-0FBC-468F-8751-554D87352F2B}" srcOrd="1" destOrd="0" presId="urn:microsoft.com/office/officeart/2005/8/layout/vProcess5"/>
    <dgm:cxn modelId="{CC049C08-9FD3-48C1-8452-D60459D19F1D}" type="presOf" srcId="{3D5847ED-356B-474F-BA77-2BC7CCFE819A}" destId="{C952301D-94C0-4BD6-96F6-EBD55443F090}" srcOrd="1" destOrd="0" presId="urn:microsoft.com/office/officeart/2005/8/layout/vProcess5"/>
    <dgm:cxn modelId="{1B21FFBB-A11C-4654-8B5E-BBDC00DE3821}" type="presOf" srcId="{556872DC-204F-4C79-B3D2-EA99054D537A}" destId="{8597D5F4-61AF-4EBB-B16B-1A4A68BCE205}" srcOrd="0" destOrd="0" presId="urn:microsoft.com/office/officeart/2005/8/layout/vProcess5"/>
    <dgm:cxn modelId="{3FA82E46-58A4-4B62-B0C4-A67078800413}" srcId="{556872DC-204F-4C79-B3D2-EA99054D537A}" destId="{6658C86B-06E9-468D-B488-B83F075A120E}" srcOrd="1" destOrd="0" parTransId="{DE5B886C-BE36-47FC-8478-4A2757428D29}" sibTransId="{F56AC953-7B9C-4BD6-8222-D71B412E14AB}"/>
    <dgm:cxn modelId="{3AF0B29D-3F4A-4433-98EA-B8F4B74BBA4B}" type="presParOf" srcId="{8597D5F4-61AF-4EBB-B16B-1A4A68BCE205}" destId="{C041DA15-12B9-4B45-B35E-C16B31DEB666}" srcOrd="0" destOrd="0" presId="urn:microsoft.com/office/officeart/2005/8/layout/vProcess5"/>
    <dgm:cxn modelId="{9F3E44D0-57E4-4B49-AC32-B86934701BE1}" type="presParOf" srcId="{8597D5F4-61AF-4EBB-B16B-1A4A68BCE205}" destId="{4BAB4028-97EF-43F1-B6C8-9F34D8C19D46}" srcOrd="1" destOrd="0" presId="urn:microsoft.com/office/officeart/2005/8/layout/vProcess5"/>
    <dgm:cxn modelId="{7CD63978-CFDB-435B-9499-36BCABF8E9B9}" type="presParOf" srcId="{8597D5F4-61AF-4EBB-B16B-1A4A68BCE205}" destId="{68E32C3D-FB1B-457B-9C27-54D27B7F3186}" srcOrd="2" destOrd="0" presId="urn:microsoft.com/office/officeart/2005/8/layout/vProcess5"/>
    <dgm:cxn modelId="{27513CB6-C4E4-4E03-8C97-14E4362957AB}" type="presParOf" srcId="{8597D5F4-61AF-4EBB-B16B-1A4A68BCE205}" destId="{7A2EE94A-79D2-4C9C-A0E8-61322E77DE6F}" srcOrd="3" destOrd="0" presId="urn:microsoft.com/office/officeart/2005/8/layout/vProcess5"/>
    <dgm:cxn modelId="{E8E9F789-8ED1-4EDC-831E-59C59D80915F}" type="presParOf" srcId="{8597D5F4-61AF-4EBB-B16B-1A4A68BCE205}" destId="{77529E87-F25B-4F73-926F-93765DA58F38}" srcOrd="4" destOrd="0" presId="urn:microsoft.com/office/officeart/2005/8/layout/vProcess5"/>
    <dgm:cxn modelId="{6D4070F5-66A0-40D9-A697-105D0719A113}" type="presParOf" srcId="{8597D5F4-61AF-4EBB-B16B-1A4A68BCE205}" destId="{926EDE03-4E34-4D3B-BE57-41EE5F815030}" srcOrd="5" destOrd="0" presId="urn:microsoft.com/office/officeart/2005/8/layout/vProcess5"/>
    <dgm:cxn modelId="{2676A357-AC46-49DB-A88B-9859399F9EAE}" type="presParOf" srcId="{8597D5F4-61AF-4EBB-B16B-1A4A68BCE205}" destId="{C952301D-94C0-4BD6-96F6-EBD55443F090}" srcOrd="6" destOrd="0" presId="urn:microsoft.com/office/officeart/2005/8/layout/vProcess5"/>
    <dgm:cxn modelId="{4C738F4B-8981-4928-9AC8-BAECAC6012EC}" type="presParOf" srcId="{8597D5F4-61AF-4EBB-B16B-1A4A68BCE205}" destId="{8DD55651-73A5-452F-8302-AA512CB3CBFA}" srcOrd="7" destOrd="0" presId="urn:microsoft.com/office/officeart/2005/8/layout/vProcess5"/>
    <dgm:cxn modelId="{6BAA9F40-249A-49AB-96CB-F876E97CB905}" type="presParOf" srcId="{8597D5F4-61AF-4EBB-B16B-1A4A68BCE205}" destId="{56B1E826-0FBC-468F-8751-554D87352F2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CE6AE-22FA-41BC-8F9F-188785284089}">
      <dsp:nvSpPr>
        <dsp:cNvPr id="0" name=""/>
        <dsp:cNvSpPr/>
      </dsp:nvSpPr>
      <dsp:spPr>
        <a:xfrm>
          <a:off x="6961" y="159967"/>
          <a:ext cx="2080778" cy="1424032"/>
        </a:xfrm>
        <a:prstGeom prst="roundRect">
          <a:avLst>
            <a:gd name="adj" fmla="val 10000"/>
          </a:avLst>
        </a:prstGeom>
        <a:gradFill rotWithShape="0">
          <a:gsLst>
            <a:gs pos="0">
              <a:schemeClr val="accent3">
                <a:shade val="80000"/>
                <a:hueOff val="0"/>
                <a:satOff val="0"/>
                <a:lumOff val="0"/>
                <a:alphaOff val="0"/>
                <a:tint val="35000"/>
                <a:satMod val="253000"/>
              </a:schemeClr>
            </a:gs>
            <a:gs pos="50000">
              <a:schemeClr val="accent3">
                <a:shade val="80000"/>
                <a:hueOff val="0"/>
                <a:satOff val="0"/>
                <a:lumOff val="0"/>
                <a:alphaOff val="0"/>
                <a:tint val="42000"/>
                <a:satMod val="255000"/>
              </a:schemeClr>
            </a:gs>
            <a:gs pos="97000">
              <a:schemeClr val="accent3">
                <a:shade val="80000"/>
                <a:hueOff val="0"/>
                <a:satOff val="0"/>
                <a:lumOff val="0"/>
                <a:alphaOff val="0"/>
                <a:tint val="53000"/>
                <a:satMod val="260000"/>
              </a:schemeClr>
            </a:gs>
            <a:gs pos="100000">
              <a:schemeClr val="accent3">
                <a:shade val="8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smtClean="0"/>
            <a:t>DMQ precipitaciones </a:t>
          </a:r>
          <a:endParaRPr lang="es-EC" sz="2000" kern="1200" dirty="0"/>
        </a:p>
      </dsp:txBody>
      <dsp:txXfrm>
        <a:off x="48669" y="201675"/>
        <a:ext cx="1997362" cy="1340616"/>
      </dsp:txXfrm>
    </dsp:sp>
    <dsp:sp modelId="{A44420E6-AD72-4BFD-906A-CE8F0F85AFFF}">
      <dsp:nvSpPr>
        <dsp:cNvPr id="0" name=""/>
        <dsp:cNvSpPr/>
      </dsp:nvSpPr>
      <dsp:spPr>
        <a:xfrm>
          <a:off x="2295817" y="613967"/>
          <a:ext cx="441124" cy="516032"/>
        </a:xfrm>
        <a:prstGeom prst="rightArrow">
          <a:avLst>
            <a:gd name="adj1" fmla="val 60000"/>
            <a:gd name="adj2" fmla="val 50000"/>
          </a:avLst>
        </a:prstGeom>
        <a:gradFill rotWithShape="0">
          <a:gsLst>
            <a:gs pos="0">
              <a:schemeClr val="accent3">
                <a:shade val="90000"/>
                <a:hueOff val="0"/>
                <a:satOff val="0"/>
                <a:lumOff val="0"/>
                <a:alphaOff val="0"/>
                <a:tint val="35000"/>
                <a:satMod val="253000"/>
              </a:schemeClr>
            </a:gs>
            <a:gs pos="50000">
              <a:schemeClr val="accent3">
                <a:shade val="90000"/>
                <a:hueOff val="0"/>
                <a:satOff val="0"/>
                <a:lumOff val="0"/>
                <a:alphaOff val="0"/>
                <a:tint val="42000"/>
                <a:satMod val="255000"/>
              </a:schemeClr>
            </a:gs>
            <a:gs pos="97000">
              <a:schemeClr val="accent3">
                <a:shade val="90000"/>
                <a:hueOff val="0"/>
                <a:satOff val="0"/>
                <a:lumOff val="0"/>
                <a:alphaOff val="0"/>
                <a:tint val="53000"/>
                <a:satMod val="260000"/>
              </a:schemeClr>
            </a:gs>
            <a:gs pos="100000">
              <a:schemeClr val="accent3">
                <a:shade val="9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solidFill>
              <a:schemeClr val="tx1"/>
            </a:solidFill>
          </a:endParaRPr>
        </a:p>
      </dsp:txBody>
      <dsp:txXfrm>
        <a:off x="2295817" y="717173"/>
        <a:ext cx="308787" cy="309620"/>
      </dsp:txXfrm>
    </dsp:sp>
    <dsp:sp modelId="{D50728DD-9005-4A22-B68F-C123DF092667}">
      <dsp:nvSpPr>
        <dsp:cNvPr id="0" name=""/>
        <dsp:cNvSpPr/>
      </dsp:nvSpPr>
      <dsp:spPr>
        <a:xfrm>
          <a:off x="2920050" y="159967"/>
          <a:ext cx="2080778" cy="1424032"/>
        </a:xfrm>
        <a:prstGeom prst="roundRect">
          <a:avLst>
            <a:gd name="adj" fmla="val 10000"/>
          </a:avLst>
        </a:prstGeom>
        <a:gradFill rotWithShape="0">
          <a:gsLst>
            <a:gs pos="0">
              <a:schemeClr val="accent3">
                <a:shade val="80000"/>
                <a:hueOff val="7361"/>
                <a:satOff val="-9597"/>
                <a:lumOff val="14912"/>
                <a:alphaOff val="0"/>
                <a:tint val="35000"/>
                <a:satMod val="253000"/>
              </a:schemeClr>
            </a:gs>
            <a:gs pos="50000">
              <a:schemeClr val="accent3">
                <a:shade val="80000"/>
                <a:hueOff val="7361"/>
                <a:satOff val="-9597"/>
                <a:lumOff val="14912"/>
                <a:alphaOff val="0"/>
                <a:tint val="42000"/>
                <a:satMod val="255000"/>
              </a:schemeClr>
            </a:gs>
            <a:gs pos="97000">
              <a:schemeClr val="accent3">
                <a:shade val="80000"/>
                <a:hueOff val="7361"/>
                <a:satOff val="-9597"/>
                <a:lumOff val="14912"/>
                <a:alphaOff val="0"/>
                <a:tint val="53000"/>
                <a:satMod val="260000"/>
              </a:schemeClr>
            </a:gs>
            <a:gs pos="100000">
              <a:schemeClr val="accent3">
                <a:shade val="80000"/>
                <a:hueOff val="7361"/>
                <a:satOff val="-9597"/>
                <a:lumOff val="14912"/>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smtClean="0"/>
            <a:t>Sectores propensos a deslizamientos </a:t>
          </a:r>
          <a:endParaRPr lang="es-EC" sz="2000" kern="1200" dirty="0"/>
        </a:p>
      </dsp:txBody>
      <dsp:txXfrm>
        <a:off x="2961758" y="201675"/>
        <a:ext cx="1997362" cy="1340616"/>
      </dsp:txXfrm>
    </dsp:sp>
    <dsp:sp modelId="{53DE533B-E661-4936-AB2C-2B0AA77C09D5}">
      <dsp:nvSpPr>
        <dsp:cNvPr id="0" name=""/>
        <dsp:cNvSpPr/>
      </dsp:nvSpPr>
      <dsp:spPr>
        <a:xfrm>
          <a:off x="5208906" y="613967"/>
          <a:ext cx="441124" cy="516032"/>
        </a:xfrm>
        <a:prstGeom prst="rightArrow">
          <a:avLst>
            <a:gd name="adj1" fmla="val 60000"/>
            <a:gd name="adj2" fmla="val 50000"/>
          </a:avLst>
        </a:prstGeom>
        <a:gradFill rotWithShape="0">
          <a:gsLst>
            <a:gs pos="0">
              <a:schemeClr val="accent3">
                <a:shade val="90000"/>
                <a:hueOff val="14506"/>
                <a:satOff val="-18800"/>
                <a:lumOff val="27415"/>
                <a:alphaOff val="0"/>
                <a:tint val="35000"/>
                <a:satMod val="253000"/>
              </a:schemeClr>
            </a:gs>
            <a:gs pos="50000">
              <a:schemeClr val="accent3">
                <a:shade val="90000"/>
                <a:hueOff val="14506"/>
                <a:satOff val="-18800"/>
                <a:lumOff val="27415"/>
                <a:alphaOff val="0"/>
                <a:tint val="42000"/>
                <a:satMod val="255000"/>
              </a:schemeClr>
            </a:gs>
            <a:gs pos="97000">
              <a:schemeClr val="accent3">
                <a:shade val="90000"/>
                <a:hueOff val="14506"/>
                <a:satOff val="-18800"/>
                <a:lumOff val="27415"/>
                <a:alphaOff val="0"/>
                <a:tint val="53000"/>
                <a:satMod val="260000"/>
              </a:schemeClr>
            </a:gs>
            <a:gs pos="100000">
              <a:schemeClr val="accent3">
                <a:shade val="90000"/>
                <a:hueOff val="14506"/>
                <a:satOff val="-18800"/>
                <a:lumOff val="27415"/>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solidFill>
              <a:schemeClr val="tx1"/>
            </a:solidFill>
          </a:endParaRPr>
        </a:p>
      </dsp:txBody>
      <dsp:txXfrm>
        <a:off x="5208906" y="717173"/>
        <a:ext cx="308787" cy="309620"/>
      </dsp:txXfrm>
    </dsp:sp>
    <dsp:sp modelId="{40D204CC-5AC5-4DC3-8136-5348FA98BBD3}">
      <dsp:nvSpPr>
        <dsp:cNvPr id="0" name=""/>
        <dsp:cNvSpPr/>
      </dsp:nvSpPr>
      <dsp:spPr>
        <a:xfrm>
          <a:off x="5833140" y="159967"/>
          <a:ext cx="2080778" cy="1424032"/>
        </a:xfrm>
        <a:prstGeom prst="roundRect">
          <a:avLst>
            <a:gd name="adj" fmla="val 10000"/>
          </a:avLst>
        </a:prstGeom>
        <a:gradFill rotWithShape="0">
          <a:gsLst>
            <a:gs pos="0">
              <a:schemeClr val="accent3">
                <a:shade val="80000"/>
                <a:hueOff val="14722"/>
                <a:satOff val="-19195"/>
                <a:lumOff val="29825"/>
                <a:alphaOff val="0"/>
                <a:tint val="35000"/>
                <a:satMod val="253000"/>
              </a:schemeClr>
            </a:gs>
            <a:gs pos="50000">
              <a:schemeClr val="accent3">
                <a:shade val="80000"/>
                <a:hueOff val="14722"/>
                <a:satOff val="-19195"/>
                <a:lumOff val="29825"/>
                <a:alphaOff val="0"/>
                <a:tint val="42000"/>
                <a:satMod val="255000"/>
              </a:schemeClr>
            </a:gs>
            <a:gs pos="97000">
              <a:schemeClr val="accent3">
                <a:shade val="80000"/>
                <a:hueOff val="14722"/>
                <a:satOff val="-19195"/>
                <a:lumOff val="29825"/>
                <a:alphaOff val="0"/>
                <a:tint val="53000"/>
                <a:satMod val="260000"/>
              </a:schemeClr>
            </a:gs>
            <a:gs pos="100000">
              <a:schemeClr val="accent3">
                <a:shade val="80000"/>
                <a:hueOff val="14722"/>
                <a:satOff val="-19195"/>
                <a:lumOff val="29825"/>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kern="1200" smtClean="0"/>
            <a:t>Av. Simón Bolívar laderas de Puengasí, laderas del Panecillo, Itchimbía y Pichincha </a:t>
          </a:r>
          <a:endParaRPr lang="es-EC" sz="1800" kern="1200" dirty="0"/>
        </a:p>
      </dsp:txBody>
      <dsp:txXfrm>
        <a:off x="5874848" y="201675"/>
        <a:ext cx="1997362" cy="1340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33F0C-5700-468A-89C5-2D0ADDB784ED}">
      <dsp:nvSpPr>
        <dsp:cNvPr id="0" name=""/>
        <dsp:cNvSpPr/>
      </dsp:nvSpPr>
      <dsp:spPr>
        <a:xfrm>
          <a:off x="7664374" y="2422581"/>
          <a:ext cx="226467" cy="226463"/>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C62B17-C63B-4AE1-846B-74DA4F2B9266}">
      <dsp:nvSpPr>
        <dsp:cNvPr id="0" name=""/>
        <dsp:cNvSpPr/>
      </dsp:nvSpPr>
      <dsp:spPr>
        <a:xfrm>
          <a:off x="7249316" y="2422581"/>
          <a:ext cx="226467" cy="226463"/>
        </a:xfrm>
        <a:prstGeom prst="ellipse">
          <a:avLst/>
        </a:prstGeom>
        <a:solidFill>
          <a:schemeClr val="accent2">
            <a:hueOff val="576026"/>
            <a:satOff val="-1112"/>
            <a:lumOff val="-143"/>
            <a:alphaOff val="0"/>
          </a:schemeClr>
        </a:solidFill>
        <a:ln w="25400" cap="flat" cmpd="sng" algn="ctr">
          <a:solidFill>
            <a:schemeClr val="accent2">
              <a:hueOff val="576026"/>
              <a:satOff val="-1112"/>
              <a:lumOff val="-1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8C6DE4-1CEA-47A5-A59F-4681FE716962}">
      <dsp:nvSpPr>
        <dsp:cNvPr id="0" name=""/>
        <dsp:cNvSpPr/>
      </dsp:nvSpPr>
      <dsp:spPr>
        <a:xfrm>
          <a:off x="6834258" y="2422581"/>
          <a:ext cx="226467" cy="226463"/>
        </a:xfrm>
        <a:prstGeom prst="ellipse">
          <a:avLst/>
        </a:prstGeom>
        <a:solidFill>
          <a:schemeClr val="accent2">
            <a:hueOff val="1152051"/>
            <a:satOff val="-2223"/>
            <a:lumOff val="-285"/>
            <a:alphaOff val="0"/>
          </a:schemeClr>
        </a:solidFill>
        <a:ln w="25400" cap="flat" cmpd="sng" algn="ctr">
          <a:solidFill>
            <a:schemeClr val="accent2">
              <a:hueOff val="1152051"/>
              <a:satOff val="-2223"/>
              <a:lumOff val="-28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D40DD1-1378-4BDE-9830-572D799368B1}">
      <dsp:nvSpPr>
        <dsp:cNvPr id="0" name=""/>
        <dsp:cNvSpPr/>
      </dsp:nvSpPr>
      <dsp:spPr>
        <a:xfrm>
          <a:off x="6419989" y="2422581"/>
          <a:ext cx="226467" cy="226463"/>
        </a:xfrm>
        <a:prstGeom prst="ellipse">
          <a:avLst/>
        </a:prstGeom>
        <a:solidFill>
          <a:schemeClr val="accent2">
            <a:hueOff val="1728077"/>
            <a:satOff val="-3335"/>
            <a:lumOff val="-428"/>
            <a:alphaOff val="0"/>
          </a:schemeClr>
        </a:solidFill>
        <a:ln w="25400" cap="flat" cmpd="sng" algn="ctr">
          <a:solidFill>
            <a:schemeClr val="accent2">
              <a:hueOff val="1728077"/>
              <a:satOff val="-3335"/>
              <a:lumOff val="-4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75527F-48FC-4804-8F26-B901635F8604}">
      <dsp:nvSpPr>
        <dsp:cNvPr id="0" name=""/>
        <dsp:cNvSpPr/>
      </dsp:nvSpPr>
      <dsp:spPr>
        <a:xfrm>
          <a:off x="6004930" y="2422581"/>
          <a:ext cx="226467" cy="226463"/>
        </a:xfrm>
        <a:prstGeom prst="ellipse">
          <a:avLst/>
        </a:prstGeom>
        <a:solidFill>
          <a:schemeClr val="accent2">
            <a:hueOff val="2304102"/>
            <a:satOff val="-4447"/>
            <a:lumOff val="-571"/>
            <a:alphaOff val="0"/>
          </a:schemeClr>
        </a:solidFill>
        <a:ln w="25400" cap="flat" cmpd="sng" algn="ctr">
          <a:solidFill>
            <a:schemeClr val="accent2">
              <a:hueOff val="2304102"/>
              <a:satOff val="-4447"/>
              <a:lumOff val="-5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C362A3-53FA-4C74-B384-7C81E196120E}">
      <dsp:nvSpPr>
        <dsp:cNvPr id="0" name=""/>
        <dsp:cNvSpPr/>
      </dsp:nvSpPr>
      <dsp:spPr>
        <a:xfrm>
          <a:off x="5363405" y="2309349"/>
          <a:ext cx="452934" cy="453299"/>
        </a:xfrm>
        <a:prstGeom prst="ellipse">
          <a:avLst/>
        </a:prstGeom>
        <a:solidFill>
          <a:schemeClr val="accent2">
            <a:hueOff val="2880127"/>
            <a:satOff val="-5558"/>
            <a:lumOff val="-714"/>
            <a:alphaOff val="0"/>
          </a:schemeClr>
        </a:solidFill>
        <a:ln w="25400" cap="flat" cmpd="sng" algn="ctr">
          <a:solidFill>
            <a:schemeClr val="accent2">
              <a:hueOff val="2880127"/>
              <a:satOff val="-5558"/>
              <a:lumOff val="-7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276FED-2509-4040-878E-4C59BCAB3D2E}">
      <dsp:nvSpPr>
        <dsp:cNvPr id="0" name=""/>
        <dsp:cNvSpPr/>
      </dsp:nvSpPr>
      <dsp:spPr>
        <a:xfrm>
          <a:off x="7295083" y="1954755"/>
          <a:ext cx="226467" cy="226463"/>
        </a:xfrm>
        <a:prstGeom prst="ellipse">
          <a:avLst/>
        </a:prstGeom>
        <a:solidFill>
          <a:schemeClr val="accent2">
            <a:hueOff val="3456153"/>
            <a:satOff val="-6670"/>
            <a:lumOff val="-856"/>
            <a:alphaOff val="0"/>
          </a:schemeClr>
        </a:solidFill>
        <a:ln w="25400" cap="flat" cmpd="sng" algn="ctr">
          <a:solidFill>
            <a:schemeClr val="accent2">
              <a:hueOff val="3456153"/>
              <a:satOff val="-6670"/>
              <a:lumOff val="-8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1C5501-F472-4D30-80A9-82191027A917}">
      <dsp:nvSpPr>
        <dsp:cNvPr id="0" name=""/>
        <dsp:cNvSpPr/>
      </dsp:nvSpPr>
      <dsp:spPr>
        <a:xfrm>
          <a:off x="7295083" y="2893760"/>
          <a:ext cx="226467" cy="226463"/>
        </a:xfrm>
        <a:prstGeom prst="ellipse">
          <a:avLst/>
        </a:prstGeom>
        <a:solidFill>
          <a:schemeClr val="accent2">
            <a:hueOff val="4032179"/>
            <a:satOff val="-7782"/>
            <a:lumOff val="-999"/>
            <a:alphaOff val="0"/>
          </a:schemeClr>
        </a:solidFill>
        <a:ln w="25400" cap="flat" cmpd="sng" algn="ctr">
          <a:solidFill>
            <a:schemeClr val="accent2">
              <a:hueOff val="4032179"/>
              <a:satOff val="-7782"/>
              <a:lumOff val="-9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63D2BE-31CB-40A3-A484-C3E78950DFDB}">
      <dsp:nvSpPr>
        <dsp:cNvPr id="0" name=""/>
        <dsp:cNvSpPr/>
      </dsp:nvSpPr>
      <dsp:spPr>
        <a:xfrm>
          <a:off x="7497088" y="2158125"/>
          <a:ext cx="226467" cy="226463"/>
        </a:xfrm>
        <a:prstGeom prst="ellipse">
          <a:avLst/>
        </a:prstGeom>
        <a:solidFill>
          <a:schemeClr val="accent2">
            <a:hueOff val="4608204"/>
            <a:satOff val="-8894"/>
            <a:lumOff val="-1142"/>
            <a:alphaOff val="0"/>
          </a:schemeClr>
        </a:solidFill>
        <a:ln w="25400" cap="flat" cmpd="sng" algn="ctr">
          <a:solidFill>
            <a:schemeClr val="accent2">
              <a:hueOff val="4608204"/>
              <a:satOff val="-8894"/>
              <a:lumOff val="-114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0865FA-C719-4CF2-A351-D8397E0522AA}">
      <dsp:nvSpPr>
        <dsp:cNvPr id="0" name=""/>
        <dsp:cNvSpPr/>
      </dsp:nvSpPr>
      <dsp:spPr>
        <a:xfrm>
          <a:off x="7510503" y="2691507"/>
          <a:ext cx="226467" cy="226463"/>
        </a:xfrm>
        <a:prstGeom prst="ellipse">
          <a:avLst/>
        </a:prstGeom>
        <a:solidFill>
          <a:schemeClr val="accent2">
            <a:hueOff val="5184230"/>
            <a:satOff val="-10005"/>
            <a:lumOff val="-1285"/>
            <a:alphaOff val="0"/>
          </a:schemeClr>
        </a:solidFill>
        <a:ln w="25400" cap="flat" cmpd="sng" algn="ctr">
          <a:solidFill>
            <a:schemeClr val="accent2">
              <a:hueOff val="5184230"/>
              <a:satOff val="-10005"/>
              <a:lumOff val="-128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80B8B7-B8BD-4BF6-9F9B-76772A2B25CB}">
      <dsp:nvSpPr>
        <dsp:cNvPr id="0" name=""/>
        <dsp:cNvSpPr/>
      </dsp:nvSpPr>
      <dsp:spPr>
        <a:xfrm>
          <a:off x="2882524" y="1389341"/>
          <a:ext cx="2293078" cy="2293316"/>
        </a:xfrm>
        <a:prstGeom prst="ellipse">
          <a:avLst/>
        </a:prstGeom>
        <a:solidFill>
          <a:schemeClr val="accent2">
            <a:hueOff val="5760255"/>
            <a:satOff val="-11117"/>
            <a:lumOff val="-1427"/>
            <a:alphaOff val="0"/>
          </a:schemeClr>
        </a:solidFill>
        <a:ln w="25400" cap="flat" cmpd="sng" algn="ctr">
          <a:solidFill>
            <a:schemeClr val="accent2">
              <a:hueOff val="5760255"/>
              <a:satOff val="-11117"/>
              <a:lumOff val="-142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MODELOS PREDICTIVOS</a:t>
          </a:r>
          <a:endParaRPr lang="es-EC" sz="2000" kern="1200" dirty="0">
            <a:solidFill>
              <a:schemeClr val="tx1"/>
            </a:solidFill>
          </a:endParaRPr>
        </a:p>
      </dsp:txBody>
      <dsp:txXfrm>
        <a:off x="3218337" y="1725189"/>
        <a:ext cx="1621452" cy="1621620"/>
      </dsp:txXfrm>
    </dsp:sp>
    <dsp:sp modelId="{CBF70D96-BFDD-41AB-9ABF-009FC4D5D55B}">
      <dsp:nvSpPr>
        <dsp:cNvPr id="0" name=""/>
        <dsp:cNvSpPr/>
      </dsp:nvSpPr>
      <dsp:spPr>
        <a:xfrm>
          <a:off x="2711293" y="1193420"/>
          <a:ext cx="452934" cy="453299"/>
        </a:xfrm>
        <a:prstGeom prst="ellipse">
          <a:avLst/>
        </a:prstGeom>
        <a:solidFill>
          <a:schemeClr val="accent2">
            <a:hueOff val="6336281"/>
            <a:satOff val="-12229"/>
            <a:lumOff val="-1570"/>
            <a:alphaOff val="0"/>
          </a:schemeClr>
        </a:solidFill>
        <a:ln w="25400" cap="flat" cmpd="sng" algn="ctr">
          <a:solidFill>
            <a:schemeClr val="accent2">
              <a:hueOff val="6336281"/>
              <a:satOff val="-12229"/>
              <a:lumOff val="-15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CEAA54-1AD2-43C0-AB92-25656AD712C7}">
      <dsp:nvSpPr>
        <dsp:cNvPr id="0" name=""/>
        <dsp:cNvSpPr/>
      </dsp:nvSpPr>
      <dsp:spPr>
        <a:xfrm>
          <a:off x="2420910" y="954292"/>
          <a:ext cx="226467" cy="226463"/>
        </a:xfrm>
        <a:prstGeom prst="ellipse">
          <a:avLst/>
        </a:prstGeom>
        <a:solidFill>
          <a:schemeClr val="accent2">
            <a:hueOff val="6912306"/>
            <a:satOff val="-13340"/>
            <a:lumOff val="-1713"/>
            <a:alphaOff val="0"/>
          </a:schemeClr>
        </a:solidFill>
        <a:ln w="25400" cap="flat" cmpd="sng" algn="ctr">
          <a:solidFill>
            <a:schemeClr val="accent2">
              <a:hueOff val="6912306"/>
              <a:satOff val="-13340"/>
              <a:lumOff val="-17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F7AFA7-05D4-47E0-8B8F-165F3862693B}">
      <dsp:nvSpPr>
        <dsp:cNvPr id="0" name=""/>
        <dsp:cNvSpPr/>
      </dsp:nvSpPr>
      <dsp:spPr>
        <a:xfrm>
          <a:off x="1937201" y="954292"/>
          <a:ext cx="226467" cy="226463"/>
        </a:xfrm>
        <a:prstGeom prst="ellipse">
          <a:avLst/>
        </a:prstGeom>
        <a:solidFill>
          <a:schemeClr val="accent2">
            <a:hueOff val="7488332"/>
            <a:satOff val="-14452"/>
            <a:lumOff val="-1855"/>
            <a:alphaOff val="0"/>
          </a:schemeClr>
        </a:solidFill>
        <a:ln w="25400" cap="flat" cmpd="sng" algn="ctr">
          <a:solidFill>
            <a:schemeClr val="accent2">
              <a:hueOff val="7488332"/>
              <a:satOff val="-14452"/>
              <a:lumOff val="-18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3118C7-B7CE-4DE0-9F6C-CB2681B365F2}">
      <dsp:nvSpPr>
        <dsp:cNvPr id="0" name=""/>
        <dsp:cNvSpPr/>
      </dsp:nvSpPr>
      <dsp:spPr>
        <a:xfrm>
          <a:off x="1453493" y="954292"/>
          <a:ext cx="226467" cy="226463"/>
        </a:xfrm>
        <a:prstGeom prst="ellipse">
          <a:avLst/>
        </a:prstGeom>
        <a:solidFill>
          <a:schemeClr val="accent2">
            <a:hueOff val="8064358"/>
            <a:satOff val="-15564"/>
            <a:lumOff val="-1998"/>
            <a:alphaOff val="0"/>
          </a:schemeClr>
        </a:solidFill>
        <a:ln w="25400" cap="flat" cmpd="sng" algn="ctr">
          <a:solidFill>
            <a:schemeClr val="accent2">
              <a:hueOff val="8064358"/>
              <a:satOff val="-15564"/>
              <a:lumOff val="-19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A0E0A3-64C2-4107-93F9-1E03595335D8}">
      <dsp:nvSpPr>
        <dsp:cNvPr id="0" name=""/>
        <dsp:cNvSpPr/>
      </dsp:nvSpPr>
      <dsp:spPr>
        <a:xfrm>
          <a:off x="969784" y="954292"/>
          <a:ext cx="226467" cy="226463"/>
        </a:xfrm>
        <a:prstGeom prst="ellipse">
          <a:avLst/>
        </a:prstGeom>
        <a:solidFill>
          <a:schemeClr val="accent2">
            <a:hueOff val="8640383"/>
            <a:satOff val="-16675"/>
            <a:lumOff val="-2141"/>
            <a:alphaOff val="0"/>
          </a:schemeClr>
        </a:solidFill>
        <a:ln w="25400" cap="flat" cmpd="sng" algn="ctr">
          <a:solidFill>
            <a:schemeClr val="accent2">
              <a:hueOff val="8640383"/>
              <a:satOff val="-16675"/>
              <a:lumOff val="-21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87267D-D8C8-4071-B3A5-B5E4E8B081ED}">
      <dsp:nvSpPr>
        <dsp:cNvPr id="0" name=""/>
        <dsp:cNvSpPr/>
      </dsp:nvSpPr>
      <dsp:spPr>
        <a:xfrm>
          <a:off x="485286" y="954292"/>
          <a:ext cx="226467" cy="226463"/>
        </a:xfrm>
        <a:prstGeom prst="ellipse">
          <a:avLst/>
        </a:prstGeom>
        <a:solidFill>
          <a:schemeClr val="accent2">
            <a:hueOff val="9216409"/>
            <a:satOff val="-17787"/>
            <a:lumOff val="-2284"/>
            <a:alphaOff val="0"/>
          </a:schemeClr>
        </a:solidFill>
        <a:ln w="25400" cap="flat" cmpd="sng" algn="ctr">
          <a:solidFill>
            <a:schemeClr val="accent2">
              <a:hueOff val="9216409"/>
              <a:satOff val="-17787"/>
              <a:lumOff val="-22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1B3B46-CDC3-4B82-92CA-829577900B36}">
      <dsp:nvSpPr>
        <dsp:cNvPr id="0" name=""/>
        <dsp:cNvSpPr/>
      </dsp:nvSpPr>
      <dsp:spPr>
        <a:xfrm>
          <a:off x="1578" y="954292"/>
          <a:ext cx="226467" cy="226463"/>
        </a:xfrm>
        <a:prstGeom prst="ellipse">
          <a:avLst/>
        </a:prstGeom>
        <a:solidFill>
          <a:schemeClr val="accent2">
            <a:hueOff val="9792433"/>
            <a:satOff val="-18899"/>
            <a:lumOff val="-2426"/>
            <a:alphaOff val="0"/>
          </a:schemeClr>
        </a:solidFill>
        <a:ln w="25400" cap="flat" cmpd="sng" algn="ctr">
          <a:solidFill>
            <a:schemeClr val="accent2">
              <a:hueOff val="9792433"/>
              <a:satOff val="-18899"/>
              <a:lumOff val="-24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B0D067-DF97-4ABA-8B6A-F784D8EAEF1B}">
      <dsp:nvSpPr>
        <dsp:cNvPr id="0" name=""/>
        <dsp:cNvSpPr/>
      </dsp:nvSpPr>
      <dsp:spPr>
        <a:xfrm>
          <a:off x="0" y="369882"/>
          <a:ext cx="2654479" cy="582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89000">
            <a:lnSpc>
              <a:spcPct val="90000"/>
            </a:lnSpc>
            <a:spcBef>
              <a:spcPct val="0"/>
            </a:spcBef>
            <a:spcAft>
              <a:spcPct val="35000"/>
            </a:spcAft>
          </a:pPr>
          <a:r>
            <a:rPr lang="es-EC" sz="2000" kern="1200" dirty="0" smtClean="0"/>
            <a:t>Lluvias – vulnerabilidad de taludes</a:t>
          </a:r>
          <a:endParaRPr lang="es-EC" sz="2000" kern="1200" dirty="0"/>
        </a:p>
      </dsp:txBody>
      <dsp:txXfrm>
        <a:off x="0" y="369882"/>
        <a:ext cx="2654479" cy="582547"/>
      </dsp:txXfrm>
    </dsp:sp>
    <dsp:sp modelId="{1650ECDF-B715-434A-BE42-5C2916E94455}">
      <dsp:nvSpPr>
        <dsp:cNvPr id="0" name=""/>
        <dsp:cNvSpPr/>
      </dsp:nvSpPr>
      <dsp:spPr>
        <a:xfrm>
          <a:off x="2240999" y="2309349"/>
          <a:ext cx="452934" cy="453299"/>
        </a:xfrm>
        <a:prstGeom prst="ellipse">
          <a:avLst/>
        </a:prstGeom>
        <a:solidFill>
          <a:schemeClr val="accent2">
            <a:hueOff val="11520510"/>
            <a:satOff val="-22234"/>
            <a:lumOff val="-2855"/>
            <a:alphaOff val="0"/>
          </a:schemeClr>
        </a:solidFill>
        <a:ln w="25400" cap="flat" cmpd="sng" algn="ctr">
          <a:solidFill>
            <a:schemeClr val="accent2">
              <a:hueOff val="11520510"/>
              <a:satOff val="-22234"/>
              <a:lumOff val="-28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262E26-7D8C-4E23-812C-031BB0888EE6}">
      <dsp:nvSpPr>
        <dsp:cNvPr id="0" name=""/>
        <dsp:cNvSpPr/>
      </dsp:nvSpPr>
      <dsp:spPr>
        <a:xfrm>
          <a:off x="1792799" y="2422581"/>
          <a:ext cx="226467" cy="226463"/>
        </a:xfrm>
        <a:prstGeom prst="ellipse">
          <a:avLst/>
        </a:prstGeom>
        <a:solidFill>
          <a:schemeClr val="accent2">
            <a:hueOff val="12096535"/>
            <a:satOff val="-23346"/>
            <a:lumOff val="-2997"/>
            <a:alphaOff val="0"/>
          </a:schemeClr>
        </a:solidFill>
        <a:ln w="25400" cap="flat" cmpd="sng" algn="ctr">
          <a:solidFill>
            <a:schemeClr val="accent2">
              <a:hueOff val="12096535"/>
              <a:satOff val="-23346"/>
              <a:lumOff val="-29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3F74B1-CA2E-4F6F-9350-B5BF6D3BA6F5}">
      <dsp:nvSpPr>
        <dsp:cNvPr id="0" name=""/>
        <dsp:cNvSpPr/>
      </dsp:nvSpPr>
      <dsp:spPr>
        <a:xfrm>
          <a:off x="1345388" y="2422581"/>
          <a:ext cx="226467" cy="226463"/>
        </a:xfrm>
        <a:prstGeom prst="ellipse">
          <a:avLst/>
        </a:prstGeom>
        <a:solidFill>
          <a:schemeClr val="accent2">
            <a:hueOff val="12672561"/>
            <a:satOff val="-24457"/>
            <a:lumOff val="-3140"/>
            <a:alphaOff val="0"/>
          </a:schemeClr>
        </a:solidFill>
        <a:ln w="25400" cap="flat" cmpd="sng" algn="ctr">
          <a:solidFill>
            <a:schemeClr val="accent2">
              <a:hueOff val="12672561"/>
              <a:satOff val="-24457"/>
              <a:lumOff val="-31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F3D506-A88A-4056-9007-9481B5A80E94}">
      <dsp:nvSpPr>
        <dsp:cNvPr id="0" name=""/>
        <dsp:cNvSpPr/>
      </dsp:nvSpPr>
      <dsp:spPr>
        <a:xfrm>
          <a:off x="897188" y="2422581"/>
          <a:ext cx="226467" cy="226463"/>
        </a:xfrm>
        <a:prstGeom prst="ellipse">
          <a:avLst/>
        </a:prstGeom>
        <a:solidFill>
          <a:schemeClr val="accent2">
            <a:hueOff val="13248586"/>
            <a:satOff val="-25569"/>
            <a:lumOff val="-3283"/>
            <a:alphaOff val="0"/>
          </a:schemeClr>
        </a:solidFill>
        <a:ln w="25400" cap="flat" cmpd="sng" algn="ctr">
          <a:solidFill>
            <a:schemeClr val="accent2">
              <a:hueOff val="13248586"/>
              <a:satOff val="-25569"/>
              <a:lumOff val="-32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5B6E3F-E79A-47DE-902F-FA1DEC64A752}">
      <dsp:nvSpPr>
        <dsp:cNvPr id="0" name=""/>
        <dsp:cNvSpPr/>
      </dsp:nvSpPr>
      <dsp:spPr>
        <a:xfrm>
          <a:off x="449777" y="2422581"/>
          <a:ext cx="226467" cy="226463"/>
        </a:xfrm>
        <a:prstGeom prst="ellipse">
          <a:avLst/>
        </a:prstGeom>
        <a:solidFill>
          <a:schemeClr val="accent2">
            <a:hueOff val="13824612"/>
            <a:satOff val="-26681"/>
            <a:lumOff val="-3425"/>
            <a:alphaOff val="0"/>
          </a:schemeClr>
        </a:solidFill>
        <a:ln w="25400" cap="flat" cmpd="sng" algn="ctr">
          <a:solidFill>
            <a:schemeClr val="accent2">
              <a:hueOff val="13824612"/>
              <a:satOff val="-26681"/>
              <a:lumOff val="-34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A06448-1523-4ECF-B4FB-0BF4A9A815CF}">
      <dsp:nvSpPr>
        <dsp:cNvPr id="0" name=""/>
        <dsp:cNvSpPr/>
      </dsp:nvSpPr>
      <dsp:spPr>
        <a:xfrm>
          <a:off x="1578" y="2422581"/>
          <a:ext cx="226467" cy="226463"/>
        </a:xfrm>
        <a:prstGeom prst="ellipse">
          <a:avLst/>
        </a:prstGeom>
        <a:solidFill>
          <a:schemeClr val="accent2">
            <a:hueOff val="14400637"/>
            <a:satOff val="-27792"/>
            <a:lumOff val="-3568"/>
            <a:alphaOff val="0"/>
          </a:schemeClr>
        </a:solidFill>
        <a:ln w="25400" cap="flat" cmpd="sng" algn="ctr">
          <a:solidFill>
            <a:schemeClr val="accent2">
              <a:hueOff val="14400637"/>
              <a:satOff val="-27792"/>
              <a:lumOff val="-356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0F5F3B-8F8F-40CF-884A-CCB595A39A41}">
      <dsp:nvSpPr>
        <dsp:cNvPr id="0" name=""/>
        <dsp:cNvSpPr/>
      </dsp:nvSpPr>
      <dsp:spPr>
        <a:xfrm>
          <a:off x="0" y="1843013"/>
          <a:ext cx="2007430" cy="582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89000">
            <a:lnSpc>
              <a:spcPct val="90000"/>
            </a:lnSpc>
            <a:spcBef>
              <a:spcPct val="0"/>
            </a:spcBef>
            <a:spcAft>
              <a:spcPct val="35000"/>
            </a:spcAft>
          </a:pPr>
          <a:r>
            <a:rPr lang="es-EC" sz="2000" kern="1200" dirty="0" smtClean="0"/>
            <a:t>DMQ - acciones</a:t>
          </a:r>
          <a:endParaRPr lang="es-EC" sz="2000" kern="1200" dirty="0"/>
        </a:p>
      </dsp:txBody>
      <dsp:txXfrm>
        <a:off x="0" y="1843013"/>
        <a:ext cx="2007430" cy="582547"/>
      </dsp:txXfrm>
    </dsp:sp>
    <dsp:sp modelId="{9A97B171-1669-42BD-B72A-AFB2CEAFD0CC}">
      <dsp:nvSpPr>
        <dsp:cNvPr id="0" name=""/>
        <dsp:cNvSpPr/>
      </dsp:nvSpPr>
      <dsp:spPr>
        <a:xfrm>
          <a:off x="2711293" y="3406655"/>
          <a:ext cx="452934" cy="453299"/>
        </a:xfrm>
        <a:prstGeom prst="ellipse">
          <a:avLst/>
        </a:prstGeom>
        <a:solidFill>
          <a:schemeClr val="accent2">
            <a:hueOff val="15552689"/>
            <a:satOff val="-30016"/>
            <a:lumOff val="-3854"/>
            <a:alphaOff val="0"/>
          </a:schemeClr>
        </a:solidFill>
        <a:ln w="25400" cap="flat" cmpd="sng" algn="ctr">
          <a:solidFill>
            <a:schemeClr val="accent2">
              <a:hueOff val="15552689"/>
              <a:satOff val="-30016"/>
              <a:lumOff val="-385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475F86-B452-42E4-B7B4-ECA726726DA6}">
      <dsp:nvSpPr>
        <dsp:cNvPr id="0" name=""/>
        <dsp:cNvSpPr/>
      </dsp:nvSpPr>
      <dsp:spPr>
        <a:xfrm>
          <a:off x="2420910" y="3868149"/>
          <a:ext cx="226467" cy="226463"/>
        </a:xfrm>
        <a:prstGeom prst="ellipse">
          <a:avLst/>
        </a:prstGeom>
        <a:solidFill>
          <a:schemeClr val="accent2">
            <a:hueOff val="16128715"/>
            <a:satOff val="-31128"/>
            <a:lumOff val="-3996"/>
            <a:alphaOff val="0"/>
          </a:schemeClr>
        </a:solidFill>
        <a:ln w="25400" cap="flat" cmpd="sng" algn="ctr">
          <a:solidFill>
            <a:schemeClr val="accent2">
              <a:hueOff val="16128715"/>
              <a:satOff val="-31128"/>
              <a:lumOff val="-39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0F6139-DF10-4DD1-B9C0-44DF2308B625}">
      <dsp:nvSpPr>
        <dsp:cNvPr id="0" name=""/>
        <dsp:cNvSpPr/>
      </dsp:nvSpPr>
      <dsp:spPr>
        <a:xfrm>
          <a:off x="1937201" y="3868149"/>
          <a:ext cx="226467" cy="226463"/>
        </a:xfrm>
        <a:prstGeom prst="ellipse">
          <a:avLst/>
        </a:prstGeom>
        <a:solidFill>
          <a:schemeClr val="accent2">
            <a:hueOff val="16704739"/>
            <a:satOff val="-32239"/>
            <a:lumOff val="-4139"/>
            <a:alphaOff val="0"/>
          </a:schemeClr>
        </a:solidFill>
        <a:ln w="25400" cap="flat" cmpd="sng" algn="ctr">
          <a:solidFill>
            <a:schemeClr val="accent2">
              <a:hueOff val="16704739"/>
              <a:satOff val="-32239"/>
              <a:lumOff val="-41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13E227-9782-4B19-8C9D-0E7F472871C2}">
      <dsp:nvSpPr>
        <dsp:cNvPr id="0" name=""/>
        <dsp:cNvSpPr/>
      </dsp:nvSpPr>
      <dsp:spPr>
        <a:xfrm>
          <a:off x="1453493" y="3868149"/>
          <a:ext cx="226467" cy="226463"/>
        </a:xfrm>
        <a:prstGeom prst="ellipse">
          <a:avLst/>
        </a:prstGeom>
        <a:solidFill>
          <a:schemeClr val="accent2">
            <a:hueOff val="17280765"/>
            <a:satOff val="-33351"/>
            <a:lumOff val="-4282"/>
            <a:alphaOff val="0"/>
          </a:schemeClr>
        </a:solidFill>
        <a:ln w="25400" cap="flat" cmpd="sng" algn="ctr">
          <a:solidFill>
            <a:schemeClr val="accent2">
              <a:hueOff val="17280765"/>
              <a:satOff val="-33351"/>
              <a:lumOff val="-42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8AB8CA-44B5-43BB-8E58-928BFD572597}">
      <dsp:nvSpPr>
        <dsp:cNvPr id="0" name=""/>
        <dsp:cNvSpPr/>
      </dsp:nvSpPr>
      <dsp:spPr>
        <a:xfrm>
          <a:off x="969784" y="3868149"/>
          <a:ext cx="226467" cy="226463"/>
        </a:xfrm>
        <a:prstGeom prst="ellipse">
          <a:avLst/>
        </a:prstGeom>
        <a:solidFill>
          <a:schemeClr val="accent2">
            <a:hueOff val="17856791"/>
            <a:satOff val="-34463"/>
            <a:lumOff val="-4425"/>
            <a:alphaOff val="0"/>
          </a:schemeClr>
        </a:solidFill>
        <a:ln w="25400" cap="flat" cmpd="sng" algn="ctr">
          <a:solidFill>
            <a:schemeClr val="accent2">
              <a:hueOff val="17856791"/>
              <a:satOff val="-34463"/>
              <a:lumOff val="-44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B3E8BF-F206-44D5-B5EA-7F251A38D207}">
      <dsp:nvSpPr>
        <dsp:cNvPr id="0" name=""/>
        <dsp:cNvSpPr/>
      </dsp:nvSpPr>
      <dsp:spPr>
        <a:xfrm>
          <a:off x="485286" y="3868149"/>
          <a:ext cx="226467" cy="226463"/>
        </a:xfrm>
        <a:prstGeom prst="ellipse">
          <a:avLst/>
        </a:prstGeom>
        <a:solidFill>
          <a:schemeClr val="accent2">
            <a:hueOff val="18432817"/>
            <a:satOff val="-35574"/>
            <a:lumOff val="-4567"/>
            <a:alphaOff val="0"/>
          </a:schemeClr>
        </a:solidFill>
        <a:ln w="25400" cap="flat" cmpd="sng" algn="ctr">
          <a:solidFill>
            <a:schemeClr val="accent2">
              <a:hueOff val="18432817"/>
              <a:satOff val="-35574"/>
              <a:lumOff val="-45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642621-FA17-46F6-9C4F-6376044B32A6}">
      <dsp:nvSpPr>
        <dsp:cNvPr id="0" name=""/>
        <dsp:cNvSpPr/>
      </dsp:nvSpPr>
      <dsp:spPr>
        <a:xfrm>
          <a:off x="1578" y="3868149"/>
          <a:ext cx="226467" cy="226463"/>
        </a:xfrm>
        <a:prstGeom prst="ellipse">
          <a:avLst/>
        </a:prstGeom>
        <a:solidFill>
          <a:schemeClr val="accent2">
            <a:hueOff val="19008842"/>
            <a:satOff val="-36686"/>
            <a:lumOff val="-4710"/>
            <a:alphaOff val="0"/>
          </a:schemeClr>
        </a:solidFill>
        <a:ln w="25400" cap="flat" cmpd="sng" algn="ctr">
          <a:solidFill>
            <a:schemeClr val="accent2">
              <a:hueOff val="19008842"/>
              <a:satOff val="-36686"/>
              <a:lumOff val="-47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17F3D1-210F-4EC6-9178-5FEDA469E0A9}">
      <dsp:nvSpPr>
        <dsp:cNvPr id="0" name=""/>
        <dsp:cNvSpPr/>
      </dsp:nvSpPr>
      <dsp:spPr>
        <a:xfrm>
          <a:off x="0" y="3283367"/>
          <a:ext cx="2654479" cy="582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89000">
            <a:lnSpc>
              <a:spcPct val="90000"/>
            </a:lnSpc>
            <a:spcBef>
              <a:spcPct val="0"/>
            </a:spcBef>
            <a:spcAft>
              <a:spcPct val="35000"/>
            </a:spcAft>
          </a:pPr>
          <a:r>
            <a:rPr lang="es-EC" sz="2000" kern="1200" dirty="0" smtClean="0"/>
            <a:t>Sectores Propensos</a:t>
          </a:r>
          <a:endParaRPr lang="es-EC" sz="2000" kern="1200" dirty="0"/>
        </a:p>
      </dsp:txBody>
      <dsp:txXfrm>
        <a:off x="0" y="3283367"/>
        <a:ext cx="2654479" cy="5825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674F9-D8A6-432C-8749-351281FF0658}">
      <dsp:nvSpPr>
        <dsp:cNvPr id="0" name=""/>
        <dsp:cNvSpPr/>
      </dsp:nvSpPr>
      <dsp:spPr>
        <a:xfrm>
          <a:off x="358404" y="2408"/>
          <a:ext cx="3124452" cy="1562226"/>
        </a:xfrm>
        <a:prstGeom prst="roundRect">
          <a:avLst>
            <a:gd name="adj" fmla="val 10000"/>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s-EC" sz="3800" kern="1200" dirty="0" smtClean="0"/>
            <a:t>HEURISTICO</a:t>
          </a:r>
          <a:endParaRPr lang="es-EC" sz="3800" kern="1200" dirty="0"/>
        </a:p>
      </dsp:txBody>
      <dsp:txXfrm>
        <a:off x="404160" y="48164"/>
        <a:ext cx="3032940" cy="1470714"/>
      </dsp:txXfrm>
    </dsp:sp>
    <dsp:sp modelId="{891A27E0-98DD-41D8-83EC-9405E74BE3B8}">
      <dsp:nvSpPr>
        <dsp:cNvPr id="0" name=""/>
        <dsp:cNvSpPr/>
      </dsp:nvSpPr>
      <dsp:spPr>
        <a:xfrm>
          <a:off x="670849" y="1564634"/>
          <a:ext cx="312445" cy="1171669"/>
        </a:xfrm>
        <a:custGeom>
          <a:avLst/>
          <a:gdLst/>
          <a:ahLst/>
          <a:cxnLst/>
          <a:rect l="0" t="0" r="0" b="0"/>
          <a:pathLst>
            <a:path>
              <a:moveTo>
                <a:pt x="0" y="0"/>
              </a:moveTo>
              <a:lnTo>
                <a:pt x="0" y="1171669"/>
              </a:lnTo>
              <a:lnTo>
                <a:pt x="312445" y="1171669"/>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1058179-E9C2-4E7B-B95B-60AC1D755A1C}">
      <dsp:nvSpPr>
        <dsp:cNvPr id="0" name=""/>
        <dsp:cNvSpPr/>
      </dsp:nvSpPr>
      <dsp:spPr>
        <a:xfrm>
          <a:off x="983294" y="1955190"/>
          <a:ext cx="2499561" cy="156222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C" sz="2200" kern="1200" dirty="0" smtClean="0"/>
            <a:t>Criterio del experto</a:t>
          </a:r>
          <a:endParaRPr lang="es-EC" sz="2200" kern="1200" dirty="0"/>
        </a:p>
      </dsp:txBody>
      <dsp:txXfrm>
        <a:off x="1029050" y="2000946"/>
        <a:ext cx="2408049" cy="1470714"/>
      </dsp:txXfrm>
    </dsp:sp>
    <dsp:sp modelId="{7BE1AB06-5D5C-442A-A540-CFDF1B84B817}">
      <dsp:nvSpPr>
        <dsp:cNvPr id="0" name=""/>
        <dsp:cNvSpPr/>
      </dsp:nvSpPr>
      <dsp:spPr>
        <a:xfrm>
          <a:off x="670849" y="1564634"/>
          <a:ext cx="312445" cy="3124452"/>
        </a:xfrm>
        <a:custGeom>
          <a:avLst/>
          <a:gdLst/>
          <a:ahLst/>
          <a:cxnLst/>
          <a:rect l="0" t="0" r="0" b="0"/>
          <a:pathLst>
            <a:path>
              <a:moveTo>
                <a:pt x="0" y="0"/>
              </a:moveTo>
              <a:lnTo>
                <a:pt x="0" y="3124452"/>
              </a:lnTo>
              <a:lnTo>
                <a:pt x="312445" y="3124452"/>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565DB63-82E4-4693-9EA5-A8B387404B1A}">
      <dsp:nvSpPr>
        <dsp:cNvPr id="0" name=""/>
        <dsp:cNvSpPr/>
      </dsp:nvSpPr>
      <dsp:spPr>
        <a:xfrm>
          <a:off x="983294" y="3907973"/>
          <a:ext cx="2499561" cy="156222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070112"/>
              <a:satOff val="13230"/>
              <a:lumOff val="-4313"/>
              <a:alphaOff val="0"/>
            </a:schemeClr>
          </a:solidFill>
          <a:prstDash val="solid"/>
        </a:ln>
        <a:effectLst>
          <a:outerShdw blurRad="63500" dist="25400" dir="5400000" rotWithShape="0">
            <a:srgbClr val="000000">
              <a:alpha val="43137"/>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C" sz="2200" kern="1200" dirty="0" smtClean="0"/>
            <a:t>Procesos </a:t>
          </a:r>
          <a:r>
            <a:rPr lang="es-EC" sz="2200" kern="1200" dirty="0" err="1" smtClean="0"/>
            <a:t>geomorfodinámicos</a:t>
          </a:r>
          <a:endParaRPr lang="es-EC" sz="2200" kern="1200" dirty="0"/>
        </a:p>
      </dsp:txBody>
      <dsp:txXfrm>
        <a:off x="1029050" y="3953729"/>
        <a:ext cx="2408049" cy="1470714"/>
      </dsp:txXfrm>
    </dsp:sp>
    <dsp:sp modelId="{97C6EFB6-81BC-43D4-8B27-AAF4951F40CF}">
      <dsp:nvSpPr>
        <dsp:cNvPr id="0" name=""/>
        <dsp:cNvSpPr/>
      </dsp:nvSpPr>
      <dsp:spPr>
        <a:xfrm>
          <a:off x="4263969" y="2408"/>
          <a:ext cx="3124452" cy="1562226"/>
        </a:xfrm>
        <a:prstGeom prst="roundRect">
          <a:avLst>
            <a:gd name="adj" fmla="val 10000"/>
          </a:avLst>
        </a:prstGeom>
        <a:gradFill rotWithShape="0">
          <a:gsLst>
            <a:gs pos="0">
              <a:schemeClr val="accent4">
                <a:hueOff val="-3210336"/>
                <a:satOff val="39690"/>
                <a:lumOff val="-12939"/>
                <a:alphaOff val="0"/>
                <a:tint val="92000"/>
                <a:satMod val="170000"/>
              </a:schemeClr>
            </a:gs>
            <a:gs pos="15000">
              <a:schemeClr val="accent4">
                <a:hueOff val="-3210336"/>
                <a:satOff val="39690"/>
                <a:lumOff val="-12939"/>
                <a:alphaOff val="0"/>
                <a:tint val="92000"/>
                <a:shade val="99000"/>
                <a:satMod val="170000"/>
              </a:schemeClr>
            </a:gs>
            <a:gs pos="62000">
              <a:schemeClr val="accent4">
                <a:hueOff val="-3210336"/>
                <a:satOff val="39690"/>
                <a:lumOff val="-12939"/>
                <a:alphaOff val="0"/>
                <a:tint val="96000"/>
                <a:shade val="80000"/>
                <a:satMod val="170000"/>
              </a:schemeClr>
            </a:gs>
            <a:gs pos="97000">
              <a:schemeClr val="accent4">
                <a:hueOff val="-3210336"/>
                <a:satOff val="39690"/>
                <a:lumOff val="-12939"/>
                <a:alphaOff val="0"/>
                <a:tint val="98000"/>
                <a:shade val="63000"/>
                <a:satMod val="170000"/>
              </a:schemeClr>
            </a:gs>
            <a:gs pos="100000">
              <a:schemeClr val="accent4">
                <a:hueOff val="-3210336"/>
                <a:satOff val="39690"/>
                <a:lumOff val="-12939"/>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s-EC" sz="3800" kern="1200" dirty="0" smtClean="0"/>
            <a:t>ESTADISTICO</a:t>
          </a:r>
          <a:endParaRPr lang="es-EC" sz="3800" kern="1200" dirty="0"/>
        </a:p>
      </dsp:txBody>
      <dsp:txXfrm>
        <a:off x="4309725" y="48164"/>
        <a:ext cx="3032940" cy="1470714"/>
      </dsp:txXfrm>
    </dsp:sp>
    <dsp:sp modelId="{6D4BEF0C-863B-4311-AFC6-95272825717C}">
      <dsp:nvSpPr>
        <dsp:cNvPr id="0" name=""/>
        <dsp:cNvSpPr/>
      </dsp:nvSpPr>
      <dsp:spPr>
        <a:xfrm>
          <a:off x="4576414" y="1564634"/>
          <a:ext cx="312445" cy="1171669"/>
        </a:xfrm>
        <a:custGeom>
          <a:avLst/>
          <a:gdLst/>
          <a:ahLst/>
          <a:cxnLst/>
          <a:rect l="0" t="0" r="0" b="0"/>
          <a:pathLst>
            <a:path>
              <a:moveTo>
                <a:pt x="0" y="0"/>
              </a:moveTo>
              <a:lnTo>
                <a:pt x="0" y="1171669"/>
              </a:lnTo>
              <a:lnTo>
                <a:pt x="312445" y="1171669"/>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D779615-C68C-45A2-9E08-58B1FD48500C}">
      <dsp:nvSpPr>
        <dsp:cNvPr id="0" name=""/>
        <dsp:cNvSpPr/>
      </dsp:nvSpPr>
      <dsp:spPr>
        <a:xfrm>
          <a:off x="4888859" y="1955190"/>
          <a:ext cx="2499561" cy="156222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2140224"/>
              <a:satOff val="26460"/>
              <a:lumOff val="-8626"/>
              <a:alphaOff val="0"/>
            </a:schemeClr>
          </a:solidFill>
          <a:prstDash val="solid"/>
        </a:ln>
        <a:effectLst>
          <a:outerShdw blurRad="63500" dist="25400" dir="5400000" rotWithShape="0">
            <a:srgbClr val="000000">
              <a:alpha val="43137"/>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C" sz="2200" kern="1200" dirty="0" smtClean="0"/>
            <a:t>Procedimientos estadísticos</a:t>
          </a:r>
          <a:endParaRPr lang="es-EC" sz="2200" kern="1200" dirty="0"/>
        </a:p>
      </dsp:txBody>
      <dsp:txXfrm>
        <a:off x="4934615" y="2000946"/>
        <a:ext cx="2408049" cy="1470714"/>
      </dsp:txXfrm>
    </dsp:sp>
    <dsp:sp modelId="{EFFAE773-0C59-4177-993D-0191FDA06E45}">
      <dsp:nvSpPr>
        <dsp:cNvPr id="0" name=""/>
        <dsp:cNvSpPr/>
      </dsp:nvSpPr>
      <dsp:spPr>
        <a:xfrm>
          <a:off x="4576414" y="1564634"/>
          <a:ext cx="312445" cy="3124452"/>
        </a:xfrm>
        <a:custGeom>
          <a:avLst/>
          <a:gdLst/>
          <a:ahLst/>
          <a:cxnLst/>
          <a:rect l="0" t="0" r="0" b="0"/>
          <a:pathLst>
            <a:path>
              <a:moveTo>
                <a:pt x="0" y="0"/>
              </a:moveTo>
              <a:lnTo>
                <a:pt x="0" y="3124452"/>
              </a:lnTo>
              <a:lnTo>
                <a:pt x="312445" y="3124452"/>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C0165D4-134F-4360-A9B0-550E20117CB3}">
      <dsp:nvSpPr>
        <dsp:cNvPr id="0" name=""/>
        <dsp:cNvSpPr/>
      </dsp:nvSpPr>
      <dsp:spPr>
        <a:xfrm>
          <a:off x="4888859" y="3907973"/>
          <a:ext cx="2499561" cy="156222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3210336"/>
              <a:satOff val="39690"/>
              <a:lumOff val="-12939"/>
              <a:alphaOff val="0"/>
            </a:schemeClr>
          </a:solidFill>
          <a:prstDash val="solid"/>
        </a:ln>
        <a:effectLst>
          <a:outerShdw blurRad="63500" dist="25400" dir="5400000" rotWithShape="0">
            <a:srgbClr val="000000">
              <a:alpha val="43137"/>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C" sz="2200" kern="1200" dirty="0" smtClean="0"/>
            <a:t>Combinación de variables </a:t>
          </a:r>
          <a:endParaRPr lang="es-EC" sz="2200" kern="1200" dirty="0"/>
        </a:p>
      </dsp:txBody>
      <dsp:txXfrm>
        <a:off x="4934615" y="3953729"/>
        <a:ext cx="2408049" cy="14707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DADDA-7896-4296-9770-DFCDD470C1FB}">
      <dsp:nvSpPr>
        <dsp:cNvPr id="0" name=""/>
        <dsp:cNvSpPr/>
      </dsp:nvSpPr>
      <dsp:spPr>
        <a:xfrm>
          <a:off x="7203961" y="2022992"/>
          <a:ext cx="212862" cy="212859"/>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D33E0F-467C-4F96-8170-49C0A471E6B7}">
      <dsp:nvSpPr>
        <dsp:cNvPr id="0" name=""/>
        <dsp:cNvSpPr/>
      </dsp:nvSpPr>
      <dsp:spPr>
        <a:xfrm>
          <a:off x="6813836" y="2022992"/>
          <a:ext cx="212862" cy="212859"/>
        </a:xfrm>
        <a:prstGeom prst="ellipse">
          <a:avLst/>
        </a:prstGeom>
        <a:solidFill>
          <a:schemeClr val="accent3">
            <a:hueOff val="-509892"/>
            <a:satOff val="-262"/>
            <a:lumOff val="-113"/>
            <a:alphaOff val="0"/>
          </a:schemeClr>
        </a:solidFill>
        <a:ln w="25400" cap="flat" cmpd="sng" algn="ctr">
          <a:solidFill>
            <a:schemeClr val="accent3">
              <a:hueOff val="-509892"/>
              <a:satOff val="-262"/>
              <a:lumOff val="-1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A764E9-4FFF-41F7-BACA-EDC186F6AB53}">
      <dsp:nvSpPr>
        <dsp:cNvPr id="0" name=""/>
        <dsp:cNvSpPr/>
      </dsp:nvSpPr>
      <dsp:spPr>
        <a:xfrm>
          <a:off x="6423711" y="2022992"/>
          <a:ext cx="212862" cy="212859"/>
        </a:xfrm>
        <a:prstGeom prst="ellipse">
          <a:avLst/>
        </a:prstGeom>
        <a:solidFill>
          <a:schemeClr val="accent3">
            <a:hueOff val="-1019784"/>
            <a:satOff val="-524"/>
            <a:lumOff val="-226"/>
            <a:alphaOff val="0"/>
          </a:schemeClr>
        </a:solidFill>
        <a:ln w="25400" cap="flat" cmpd="sng" algn="ctr">
          <a:solidFill>
            <a:schemeClr val="accent3">
              <a:hueOff val="-1019784"/>
              <a:satOff val="-524"/>
              <a:lumOff val="-2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174C83-F5B2-4ABC-A631-AF477F77096F}">
      <dsp:nvSpPr>
        <dsp:cNvPr id="0" name=""/>
        <dsp:cNvSpPr/>
      </dsp:nvSpPr>
      <dsp:spPr>
        <a:xfrm>
          <a:off x="6034328" y="2022992"/>
          <a:ext cx="212862" cy="212859"/>
        </a:xfrm>
        <a:prstGeom prst="ellipse">
          <a:avLst/>
        </a:prstGeom>
        <a:solidFill>
          <a:schemeClr val="accent3">
            <a:hueOff val="-1529676"/>
            <a:satOff val="-787"/>
            <a:lumOff val="-339"/>
            <a:alphaOff val="0"/>
          </a:schemeClr>
        </a:solidFill>
        <a:ln w="25400" cap="flat" cmpd="sng" algn="ctr">
          <a:solidFill>
            <a:schemeClr val="accent3">
              <a:hueOff val="-1529676"/>
              <a:satOff val="-787"/>
              <a:lumOff val="-3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75013D-A735-4B12-85E5-004FDDEFFCC7}">
      <dsp:nvSpPr>
        <dsp:cNvPr id="0" name=""/>
        <dsp:cNvSpPr/>
      </dsp:nvSpPr>
      <dsp:spPr>
        <a:xfrm>
          <a:off x="5644203" y="2022992"/>
          <a:ext cx="212862" cy="212859"/>
        </a:xfrm>
        <a:prstGeom prst="ellipse">
          <a:avLst/>
        </a:prstGeom>
        <a:solidFill>
          <a:schemeClr val="accent3">
            <a:hueOff val="-2039568"/>
            <a:satOff val="-1049"/>
            <a:lumOff val="-452"/>
            <a:alphaOff val="0"/>
          </a:schemeClr>
        </a:solidFill>
        <a:ln w="25400" cap="flat" cmpd="sng" algn="ctr">
          <a:solidFill>
            <a:schemeClr val="accent3">
              <a:hueOff val="-2039568"/>
              <a:satOff val="-1049"/>
              <a:lumOff val="-4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A311A9-B8D7-41A3-A1E1-C568DF532E70}">
      <dsp:nvSpPr>
        <dsp:cNvPr id="0" name=""/>
        <dsp:cNvSpPr/>
      </dsp:nvSpPr>
      <dsp:spPr>
        <a:xfrm>
          <a:off x="5041215" y="1916562"/>
          <a:ext cx="425725" cy="426069"/>
        </a:xfrm>
        <a:prstGeom prst="ellipse">
          <a:avLst/>
        </a:prstGeom>
        <a:solidFill>
          <a:schemeClr val="accent3">
            <a:hueOff val="-2549461"/>
            <a:satOff val="-1311"/>
            <a:lumOff val="-564"/>
            <a:alphaOff val="0"/>
          </a:schemeClr>
        </a:solidFill>
        <a:ln w="25400" cap="flat" cmpd="sng" algn="ctr">
          <a:solidFill>
            <a:schemeClr val="accent3">
              <a:hueOff val="-2549461"/>
              <a:satOff val="-1311"/>
              <a:lumOff val="-5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45D2A8-F54D-450D-9383-F141460721D5}">
      <dsp:nvSpPr>
        <dsp:cNvPr id="0" name=""/>
        <dsp:cNvSpPr/>
      </dsp:nvSpPr>
      <dsp:spPr>
        <a:xfrm>
          <a:off x="6856853" y="1583269"/>
          <a:ext cx="212862" cy="212859"/>
        </a:xfrm>
        <a:prstGeom prst="ellipse">
          <a:avLst/>
        </a:prstGeom>
        <a:solidFill>
          <a:schemeClr val="accent3">
            <a:hueOff val="-3059352"/>
            <a:satOff val="-1573"/>
            <a:lumOff val="-677"/>
            <a:alphaOff val="0"/>
          </a:schemeClr>
        </a:solidFill>
        <a:ln w="25400" cap="flat" cmpd="sng" algn="ctr">
          <a:solidFill>
            <a:schemeClr val="accent3">
              <a:hueOff val="-3059352"/>
              <a:satOff val="-1573"/>
              <a:lumOff val="-6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EE3553-1B5E-46A0-8059-EDA12D54BC76}">
      <dsp:nvSpPr>
        <dsp:cNvPr id="0" name=""/>
        <dsp:cNvSpPr/>
      </dsp:nvSpPr>
      <dsp:spPr>
        <a:xfrm>
          <a:off x="6856853" y="2465865"/>
          <a:ext cx="212862" cy="212859"/>
        </a:xfrm>
        <a:prstGeom prst="ellipse">
          <a:avLst/>
        </a:prstGeom>
        <a:solidFill>
          <a:schemeClr val="accent3">
            <a:hueOff val="-3569245"/>
            <a:satOff val="-1835"/>
            <a:lumOff val="-790"/>
            <a:alphaOff val="0"/>
          </a:schemeClr>
        </a:solidFill>
        <a:ln w="25400" cap="flat" cmpd="sng" algn="ctr">
          <a:solidFill>
            <a:schemeClr val="accent3">
              <a:hueOff val="-3569245"/>
              <a:satOff val="-1835"/>
              <a:lumOff val="-7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10DAEE-9560-4A57-AB52-8D0425D27F7D}">
      <dsp:nvSpPr>
        <dsp:cNvPr id="0" name=""/>
        <dsp:cNvSpPr/>
      </dsp:nvSpPr>
      <dsp:spPr>
        <a:xfrm>
          <a:off x="7046724" y="1774422"/>
          <a:ext cx="212862" cy="212859"/>
        </a:xfrm>
        <a:prstGeom prst="ellipse">
          <a:avLst/>
        </a:prstGeom>
        <a:solidFill>
          <a:schemeClr val="accent3">
            <a:hueOff val="-4079137"/>
            <a:satOff val="-2097"/>
            <a:lumOff val="-903"/>
            <a:alphaOff val="0"/>
          </a:schemeClr>
        </a:solidFill>
        <a:ln w="25400" cap="flat" cmpd="sng" algn="ctr">
          <a:solidFill>
            <a:schemeClr val="accent3">
              <a:hueOff val="-4079137"/>
              <a:satOff val="-2097"/>
              <a:lumOff val="-9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84BC0E-DA7B-4F53-9EFC-29226AB04E23}">
      <dsp:nvSpPr>
        <dsp:cNvPr id="0" name=""/>
        <dsp:cNvSpPr/>
      </dsp:nvSpPr>
      <dsp:spPr>
        <a:xfrm>
          <a:off x="7059333" y="2275762"/>
          <a:ext cx="212862" cy="212859"/>
        </a:xfrm>
        <a:prstGeom prst="ellipse">
          <a:avLst/>
        </a:prstGeom>
        <a:solidFill>
          <a:schemeClr val="accent3">
            <a:hueOff val="-4589029"/>
            <a:satOff val="-2360"/>
            <a:lumOff val="-1016"/>
            <a:alphaOff val="0"/>
          </a:schemeClr>
        </a:solidFill>
        <a:ln w="25400" cap="flat" cmpd="sng" algn="ctr">
          <a:solidFill>
            <a:schemeClr val="accent3">
              <a:hueOff val="-4589029"/>
              <a:satOff val="-2360"/>
              <a:lumOff val="-10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24FEB7-E50E-47C0-B256-09E7C08C40F4}">
      <dsp:nvSpPr>
        <dsp:cNvPr id="0" name=""/>
        <dsp:cNvSpPr/>
      </dsp:nvSpPr>
      <dsp:spPr>
        <a:xfrm>
          <a:off x="2709365" y="1051820"/>
          <a:ext cx="2155329" cy="2155552"/>
        </a:xfrm>
        <a:prstGeom prst="ellipse">
          <a:avLst/>
        </a:prstGeom>
        <a:solidFill>
          <a:schemeClr val="accent3">
            <a:hueOff val="-5098921"/>
            <a:satOff val="-2622"/>
            <a:lumOff val="-1129"/>
            <a:alphaOff val="0"/>
          </a:schemeClr>
        </a:solidFill>
        <a:ln w="25400" cap="flat" cmpd="sng" algn="ctr">
          <a:solidFill>
            <a:schemeClr val="accent3">
              <a:hueOff val="-5098921"/>
              <a:satOff val="-2622"/>
              <a:lumOff val="-112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s-EC" sz="2600" kern="1200" dirty="0" smtClean="0"/>
            <a:t>Simulación en 3D</a:t>
          </a:r>
          <a:endParaRPr lang="es-EC" sz="2600" kern="1200" dirty="0"/>
        </a:p>
      </dsp:txBody>
      <dsp:txXfrm>
        <a:off x="3025006" y="1367493"/>
        <a:ext cx="1524047" cy="1524206"/>
      </dsp:txXfrm>
    </dsp:sp>
    <dsp:sp modelId="{7ECA90B1-6942-430E-87D8-761B56067E29}">
      <dsp:nvSpPr>
        <dsp:cNvPr id="0" name=""/>
        <dsp:cNvSpPr/>
      </dsp:nvSpPr>
      <dsp:spPr>
        <a:xfrm>
          <a:off x="2548420" y="867668"/>
          <a:ext cx="425725" cy="426069"/>
        </a:xfrm>
        <a:prstGeom prst="ellipse">
          <a:avLst/>
        </a:prstGeom>
        <a:solidFill>
          <a:schemeClr val="accent3">
            <a:hueOff val="-5608813"/>
            <a:satOff val="-2884"/>
            <a:lumOff val="-1242"/>
            <a:alphaOff val="0"/>
          </a:schemeClr>
        </a:solidFill>
        <a:ln w="25400" cap="flat" cmpd="sng" algn="ctr">
          <a:solidFill>
            <a:schemeClr val="accent3">
              <a:hueOff val="-5608813"/>
              <a:satOff val="-2884"/>
              <a:lumOff val="-124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8E699B-C931-4CFC-820F-D23F9AE5F303}">
      <dsp:nvSpPr>
        <dsp:cNvPr id="0" name=""/>
        <dsp:cNvSpPr/>
      </dsp:nvSpPr>
      <dsp:spPr>
        <a:xfrm>
          <a:off x="2275481" y="642906"/>
          <a:ext cx="212862" cy="212859"/>
        </a:xfrm>
        <a:prstGeom prst="ellipse">
          <a:avLst/>
        </a:prstGeom>
        <a:solidFill>
          <a:schemeClr val="accent3">
            <a:hueOff val="-6118705"/>
            <a:satOff val="-3146"/>
            <a:lumOff val="-1355"/>
            <a:alphaOff val="0"/>
          </a:schemeClr>
        </a:solidFill>
        <a:ln w="25400" cap="flat" cmpd="sng" algn="ctr">
          <a:solidFill>
            <a:schemeClr val="accent3">
              <a:hueOff val="-6118705"/>
              <a:satOff val="-3146"/>
              <a:lumOff val="-13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573ABA-8E89-4692-A542-B37B40C070EB}">
      <dsp:nvSpPr>
        <dsp:cNvPr id="0" name=""/>
        <dsp:cNvSpPr/>
      </dsp:nvSpPr>
      <dsp:spPr>
        <a:xfrm>
          <a:off x="1820830" y="642906"/>
          <a:ext cx="212862" cy="212859"/>
        </a:xfrm>
        <a:prstGeom prst="ellipse">
          <a:avLst/>
        </a:prstGeom>
        <a:solidFill>
          <a:schemeClr val="accent3">
            <a:hueOff val="-6628597"/>
            <a:satOff val="-3408"/>
            <a:lumOff val="-1467"/>
            <a:alphaOff val="0"/>
          </a:schemeClr>
        </a:solidFill>
        <a:ln w="25400" cap="flat" cmpd="sng" algn="ctr">
          <a:solidFill>
            <a:schemeClr val="accent3">
              <a:hueOff val="-6628597"/>
              <a:satOff val="-3408"/>
              <a:lumOff val="-14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7B1212-F286-44CA-93F6-34B9A1573B63}">
      <dsp:nvSpPr>
        <dsp:cNvPr id="0" name=""/>
        <dsp:cNvSpPr/>
      </dsp:nvSpPr>
      <dsp:spPr>
        <a:xfrm>
          <a:off x="1366178" y="642906"/>
          <a:ext cx="212862" cy="212859"/>
        </a:xfrm>
        <a:prstGeom prst="ellipse">
          <a:avLst/>
        </a:prstGeom>
        <a:solidFill>
          <a:schemeClr val="accent3">
            <a:hueOff val="-7138489"/>
            <a:satOff val="-3671"/>
            <a:lumOff val="-1580"/>
            <a:alphaOff val="0"/>
          </a:schemeClr>
        </a:solidFill>
        <a:ln w="25400" cap="flat" cmpd="sng" algn="ctr">
          <a:solidFill>
            <a:schemeClr val="accent3">
              <a:hueOff val="-7138489"/>
              <a:satOff val="-3671"/>
              <a:lumOff val="-15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4F6249-FBA1-4660-BE5C-DE97383D7FC3}">
      <dsp:nvSpPr>
        <dsp:cNvPr id="0" name=""/>
        <dsp:cNvSpPr/>
      </dsp:nvSpPr>
      <dsp:spPr>
        <a:xfrm>
          <a:off x="911527" y="642906"/>
          <a:ext cx="212862" cy="212859"/>
        </a:xfrm>
        <a:prstGeom prst="ellipse">
          <a:avLst/>
        </a:prstGeom>
        <a:solidFill>
          <a:schemeClr val="accent3">
            <a:hueOff val="-7648381"/>
            <a:satOff val="-3933"/>
            <a:lumOff val="-1693"/>
            <a:alphaOff val="0"/>
          </a:schemeClr>
        </a:solidFill>
        <a:ln w="25400" cap="flat" cmpd="sng" algn="ctr">
          <a:solidFill>
            <a:schemeClr val="accent3">
              <a:hueOff val="-7648381"/>
              <a:satOff val="-3933"/>
              <a:lumOff val="-16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53E679-3B5E-4353-964C-99F3E1782F2B}">
      <dsp:nvSpPr>
        <dsp:cNvPr id="0" name=""/>
        <dsp:cNvSpPr/>
      </dsp:nvSpPr>
      <dsp:spPr>
        <a:xfrm>
          <a:off x="456134" y="642906"/>
          <a:ext cx="212862" cy="212859"/>
        </a:xfrm>
        <a:prstGeom prst="ellipse">
          <a:avLst/>
        </a:prstGeom>
        <a:solidFill>
          <a:schemeClr val="accent3">
            <a:hueOff val="-8158273"/>
            <a:satOff val="-4195"/>
            <a:lumOff val="-1806"/>
            <a:alphaOff val="0"/>
          </a:schemeClr>
        </a:solidFill>
        <a:ln w="25400" cap="flat" cmpd="sng" algn="ctr">
          <a:solidFill>
            <a:schemeClr val="accent3">
              <a:hueOff val="-8158273"/>
              <a:satOff val="-4195"/>
              <a:lumOff val="-18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62A9CC-A9F3-48AC-BA2A-E6917D321502}">
      <dsp:nvSpPr>
        <dsp:cNvPr id="0" name=""/>
        <dsp:cNvSpPr/>
      </dsp:nvSpPr>
      <dsp:spPr>
        <a:xfrm>
          <a:off x="1483" y="642906"/>
          <a:ext cx="212862" cy="212859"/>
        </a:xfrm>
        <a:prstGeom prst="ellipse">
          <a:avLst/>
        </a:prstGeom>
        <a:solidFill>
          <a:schemeClr val="accent3">
            <a:hueOff val="-8668165"/>
            <a:satOff val="-4457"/>
            <a:lumOff val="-1919"/>
            <a:alphaOff val="0"/>
          </a:schemeClr>
        </a:solidFill>
        <a:ln w="25400" cap="flat" cmpd="sng" algn="ctr">
          <a:solidFill>
            <a:schemeClr val="accent3">
              <a:hueOff val="-8668165"/>
              <a:satOff val="-4457"/>
              <a:lumOff val="-19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6AB6C7-0C20-42A5-B396-E231C7A94F56}">
      <dsp:nvSpPr>
        <dsp:cNvPr id="0" name=""/>
        <dsp:cNvSpPr/>
      </dsp:nvSpPr>
      <dsp:spPr>
        <a:xfrm>
          <a:off x="0" y="93602"/>
          <a:ext cx="2495019" cy="547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155700">
            <a:lnSpc>
              <a:spcPct val="90000"/>
            </a:lnSpc>
            <a:spcBef>
              <a:spcPct val="0"/>
            </a:spcBef>
            <a:spcAft>
              <a:spcPct val="35000"/>
            </a:spcAft>
          </a:pPr>
          <a:r>
            <a:rPr lang="es-EC" sz="2600" kern="1200" dirty="0" smtClean="0"/>
            <a:t>Comparar </a:t>
          </a:r>
          <a:endParaRPr lang="es-EC" sz="2600" kern="1200" dirty="0"/>
        </a:p>
      </dsp:txBody>
      <dsp:txXfrm>
        <a:off x="0" y="93602"/>
        <a:ext cx="2495019" cy="547553"/>
      </dsp:txXfrm>
    </dsp:sp>
    <dsp:sp modelId="{86C6E687-7ED0-4041-9764-492A5383EF18}">
      <dsp:nvSpPr>
        <dsp:cNvPr id="0" name=""/>
        <dsp:cNvSpPr/>
      </dsp:nvSpPr>
      <dsp:spPr>
        <a:xfrm>
          <a:off x="2106378" y="1916562"/>
          <a:ext cx="425725" cy="426069"/>
        </a:xfrm>
        <a:prstGeom prst="ellipse">
          <a:avLst/>
        </a:prstGeom>
        <a:solidFill>
          <a:schemeClr val="accent3">
            <a:hueOff val="-10197842"/>
            <a:satOff val="-5244"/>
            <a:lumOff val="-2258"/>
            <a:alphaOff val="0"/>
          </a:schemeClr>
        </a:solidFill>
        <a:ln w="25400" cap="flat" cmpd="sng" algn="ctr">
          <a:solidFill>
            <a:schemeClr val="accent3">
              <a:hueOff val="-10197842"/>
              <a:satOff val="-5244"/>
              <a:lumOff val="-22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D6A0A4-7E7E-4D92-941D-C782B215F011}">
      <dsp:nvSpPr>
        <dsp:cNvPr id="0" name=""/>
        <dsp:cNvSpPr/>
      </dsp:nvSpPr>
      <dsp:spPr>
        <a:xfrm>
          <a:off x="1685102" y="2022992"/>
          <a:ext cx="212862" cy="212859"/>
        </a:xfrm>
        <a:prstGeom prst="ellipse">
          <a:avLst/>
        </a:prstGeom>
        <a:solidFill>
          <a:schemeClr val="accent3">
            <a:hueOff val="-10707733"/>
            <a:satOff val="-5506"/>
            <a:lumOff val="-2370"/>
            <a:alphaOff val="0"/>
          </a:schemeClr>
        </a:solidFill>
        <a:ln w="25400" cap="flat" cmpd="sng" algn="ctr">
          <a:solidFill>
            <a:schemeClr val="accent3">
              <a:hueOff val="-10707733"/>
              <a:satOff val="-5506"/>
              <a:lumOff val="-23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EDB73-BE9C-44B2-82E3-F1AD8B66A86C}">
      <dsp:nvSpPr>
        <dsp:cNvPr id="0" name=""/>
        <dsp:cNvSpPr/>
      </dsp:nvSpPr>
      <dsp:spPr>
        <a:xfrm>
          <a:off x="1264568" y="2022992"/>
          <a:ext cx="212862" cy="212859"/>
        </a:xfrm>
        <a:prstGeom prst="ellipse">
          <a:avLst/>
        </a:prstGeom>
        <a:solidFill>
          <a:schemeClr val="accent3">
            <a:hueOff val="-11217626"/>
            <a:satOff val="-5768"/>
            <a:lumOff val="-2483"/>
            <a:alphaOff val="0"/>
          </a:schemeClr>
        </a:solidFill>
        <a:ln w="25400" cap="flat" cmpd="sng" algn="ctr">
          <a:solidFill>
            <a:schemeClr val="accent3">
              <a:hueOff val="-11217626"/>
              <a:satOff val="-5768"/>
              <a:lumOff val="-24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B033DA-6EB3-4BB7-8CED-C52F517885AE}">
      <dsp:nvSpPr>
        <dsp:cNvPr id="0" name=""/>
        <dsp:cNvSpPr/>
      </dsp:nvSpPr>
      <dsp:spPr>
        <a:xfrm>
          <a:off x="843292" y="2022992"/>
          <a:ext cx="212862" cy="212859"/>
        </a:xfrm>
        <a:prstGeom prst="ellipse">
          <a:avLst/>
        </a:prstGeom>
        <a:solidFill>
          <a:schemeClr val="accent3">
            <a:hueOff val="-11727518"/>
            <a:satOff val="-6030"/>
            <a:lumOff val="-2596"/>
            <a:alphaOff val="0"/>
          </a:schemeClr>
        </a:solidFill>
        <a:ln w="25400" cap="flat" cmpd="sng" algn="ctr">
          <a:solidFill>
            <a:schemeClr val="accent3">
              <a:hueOff val="-11727518"/>
              <a:satOff val="-6030"/>
              <a:lumOff val="-25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D866DB-AAB1-4AAC-BF71-FE6BEB175B23}">
      <dsp:nvSpPr>
        <dsp:cNvPr id="0" name=""/>
        <dsp:cNvSpPr/>
      </dsp:nvSpPr>
      <dsp:spPr>
        <a:xfrm>
          <a:off x="422758" y="2022992"/>
          <a:ext cx="212862" cy="212859"/>
        </a:xfrm>
        <a:prstGeom prst="ellipse">
          <a:avLst/>
        </a:prstGeom>
        <a:solidFill>
          <a:schemeClr val="accent3">
            <a:hueOff val="-12237410"/>
            <a:satOff val="-6292"/>
            <a:lumOff val="-2709"/>
            <a:alphaOff val="0"/>
          </a:schemeClr>
        </a:solidFill>
        <a:ln w="25400" cap="flat" cmpd="sng" algn="ctr">
          <a:solidFill>
            <a:schemeClr val="accent3">
              <a:hueOff val="-12237410"/>
              <a:satOff val="-6292"/>
              <a:lumOff val="-27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C64916-A900-4768-ABE5-1121319B1051}">
      <dsp:nvSpPr>
        <dsp:cNvPr id="0" name=""/>
        <dsp:cNvSpPr/>
      </dsp:nvSpPr>
      <dsp:spPr>
        <a:xfrm>
          <a:off x="1483" y="2022992"/>
          <a:ext cx="212862" cy="212859"/>
        </a:xfrm>
        <a:prstGeom prst="ellipse">
          <a:avLst/>
        </a:prstGeom>
        <a:solidFill>
          <a:schemeClr val="accent3">
            <a:hueOff val="-12747302"/>
            <a:satOff val="-6555"/>
            <a:lumOff val="-2822"/>
            <a:alphaOff val="0"/>
          </a:schemeClr>
        </a:solidFill>
        <a:ln w="25400" cap="flat" cmpd="sng" algn="ctr">
          <a:solidFill>
            <a:schemeClr val="accent3">
              <a:hueOff val="-12747302"/>
              <a:satOff val="-6555"/>
              <a:lumOff val="-28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C317C0-5A4D-467F-9076-61DB80ABAD8F}">
      <dsp:nvSpPr>
        <dsp:cNvPr id="0" name=""/>
        <dsp:cNvSpPr/>
      </dsp:nvSpPr>
      <dsp:spPr>
        <a:xfrm>
          <a:off x="0" y="1478239"/>
          <a:ext cx="1886840" cy="547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155700">
            <a:lnSpc>
              <a:spcPct val="90000"/>
            </a:lnSpc>
            <a:spcBef>
              <a:spcPct val="0"/>
            </a:spcBef>
            <a:spcAft>
              <a:spcPct val="35000"/>
            </a:spcAft>
          </a:pPr>
          <a:r>
            <a:rPr lang="es-EC" sz="2600" kern="1200" dirty="0" smtClean="0"/>
            <a:t>Lógica Fuzzy</a:t>
          </a:r>
          <a:endParaRPr lang="es-EC" sz="2600" kern="1200" dirty="0"/>
        </a:p>
      </dsp:txBody>
      <dsp:txXfrm>
        <a:off x="0" y="1478239"/>
        <a:ext cx="1886840" cy="547553"/>
      </dsp:txXfrm>
    </dsp:sp>
    <dsp:sp modelId="{4E1932DE-4251-48C5-B5D2-EA6527163526}">
      <dsp:nvSpPr>
        <dsp:cNvPr id="0" name=""/>
        <dsp:cNvSpPr/>
      </dsp:nvSpPr>
      <dsp:spPr>
        <a:xfrm>
          <a:off x="2548420" y="2947950"/>
          <a:ext cx="425725" cy="426069"/>
        </a:xfrm>
        <a:prstGeom prst="ellipse">
          <a:avLst/>
        </a:prstGeom>
        <a:solidFill>
          <a:schemeClr val="accent3">
            <a:hueOff val="-13767086"/>
            <a:satOff val="-7079"/>
            <a:lumOff val="-3048"/>
            <a:alphaOff val="0"/>
          </a:schemeClr>
        </a:solidFill>
        <a:ln w="25400" cap="flat" cmpd="sng" algn="ctr">
          <a:solidFill>
            <a:schemeClr val="accent3">
              <a:hueOff val="-13767086"/>
              <a:satOff val="-7079"/>
              <a:lumOff val="-304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C7F77D-A932-4968-BD3D-4BC46AA897E0}">
      <dsp:nvSpPr>
        <dsp:cNvPr id="0" name=""/>
        <dsp:cNvSpPr/>
      </dsp:nvSpPr>
      <dsp:spPr>
        <a:xfrm>
          <a:off x="2275481" y="3381721"/>
          <a:ext cx="212862" cy="212859"/>
        </a:xfrm>
        <a:prstGeom prst="ellipse">
          <a:avLst/>
        </a:prstGeom>
        <a:solidFill>
          <a:schemeClr val="accent3">
            <a:hueOff val="-14276979"/>
            <a:satOff val="-7341"/>
            <a:lumOff val="-3161"/>
            <a:alphaOff val="0"/>
          </a:schemeClr>
        </a:solidFill>
        <a:ln w="25400" cap="flat" cmpd="sng" algn="ctr">
          <a:solidFill>
            <a:schemeClr val="accent3">
              <a:hueOff val="-14276979"/>
              <a:satOff val="-7341"/>
              <a:lumOff val="-31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30FF6B-E6C5-4863-A0DF-615F7C430A5C}">
      <dsp:nvSpPr>
        <dsp:cNvPr id="0" name=""/>
        <dsp:cNvSpPr/>
      </dsp:nvSpPr>
      <dsp:spPr>
        <a:xfrm>
          <a:off x="1820830" y="3381721"/>
          <a:ext cx="212862" cy="212859"/>
        </a:xfrm>
        <a:prstGeom prst="ellipse">
          <a:avLst/>
        </a:prstGeom>
        <a:solidFill>
          <a:schemeClr val="accent3">
            <a:hueOff val="-14786870"/>
            <a:satOff val="-7603"/>
            <a:lumOff val="-3273"/>
            <a:alphaOff val="0"/>
          </a:schemeClr>
        </a:solidFill>
        <a:ln w="25400" cap="flat" cmpd="sng" algn="ctr">
          <a:solidFill>
            <a:schemeClr val="accent3">
              <a:hueOff val="-14786870"/>
              <a:satOff val="-7603"/>
              <a:lumOff val="-32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E45533-C4E7-4129-A6F8-28336122AF7F}">
      <dsp:nvSpPr>
        <dsp:cNvPr id="0" name=""/>
        <dsp:cNvSpPr/>
      </dsp:nvSpPr>
      <dsp:spPr>
        <a:xfrm>
          <a:off x="1366178" y="3381721"/>
          <a:ext cx="212862" cy="212859"/>
        </a:xfrm>
        <a:prstGeom prst="ellipse">
          <a:avLst/>
        </a:prstGeom>
        <a:solidFill>
          <a:schemeClr val="accent3">
            <a:hueOff val="-15296763"/>
            <a:satOff val="-7865"/>
            <a:lumOff val="-3386"/>
            <a:alphaOff val="0"/>
          </a:schemeClr>
        </a:solidFill>
        <a:ln w="25400" cap="flat" cmpd="sng" algn="ctr">
          <a:solidFill>
            <a:schemeClr val="accent3">
              <a:hueOff val="-15296763"/>
              <a:satOff val="-7865"/>
              <a:lumOff val="-33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594236-A945-4A2B-BCA8-930225B9908E}">
      <dsp:nvSpPr>
        <dsp:cNvPr id="0" name=""/>
        <dsp:cNvSpPr/>
      </dsp:nvSpPr>
      <dsp:spPr>
        <a:xfrm>
          <a:off x="911527" y="3381721"/>
          <a:ext cx="212862" cy="212859"/>
        </a:xfrm>
        <a:prstGeom prst="ellipse">
          <a:avLst/>
        </a:prstGeom>
        <a:solidFill>
          <a:schemeClr val="accent3">
            <a:hueOff val="-15806655"/>
            <a:satOff val="-8128"/>
            <a:lumOff val="-3499"/>
            <a:alphaOff val="0"/>
          </a:schemeClr>
        </a:solidFill>
        <a:ln w="25400" cap="flat" cmpd="sng" algn="ctr">
          <a:solidFill>
            <a:schemeClr val="accent3">
              <a:hueOff val="-15806655"/>
              <a:satOff val="-8128"/>
              <a:lumOff val="-34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C8C1B1-066E-42AE-8B91-1F8956D3BC90}">
      <dsp:nvSpPr>
        <dsp:cNvPr id="0" name=""/>
        <dsp:cNvSpPr/>
      </dsp:nvSpPr>
      <dsp:spPr>
        <a:xfrm>
          <a:off x="456134" y="3381721"/>
          <a:ext cx="212862" cy="212859"/>
        </a:xfrm>
        <a:prstGeom prst="ellipse">
          <a:avLst/>
        </a:prstGeom>
        <a:solidFill>
          <a:schemeClr val="accent3">
            <a:hueOff val="-16316547"/>
            <a:satOff val="-8390"/>
            <a:lumOff val="-3612"/>
            <a:alphaOff val="0"/>
          </a:schemeClr>
        </a:solidFill>
        <a:ln w="25400" cap="flat" cmpd="sng" algn="ctr">
          <a:solidFill>
            <a:schemeClr val="accent3">
              <a:hueOff val="-16316547"/>
              <a:satOff val="-8390"/>
              <a:lumOff val="-36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2485D0-0E31-451E-A72A-4522893AE537}">
      <dsp:nvSpPr>
        <dsp:cNvPr id="0" name=""/>
        <dsp:cNvSpPr/>
      </dsp:nvSpPr>
      <dsp:spPr>
        <a:xfrm>
          <a:off x="1483" y="3381721"/>
          <a:ext cx="212862" cy="212859"/>
        </a:xfrm>
        <a:prstGeom prst="ellipse">
          <a:avLst/>
        </a:prstGeom>
        <a:solidFill>
          <a:schemeClr val="accent3">
            <a:hueOff val="-16826439"/>
            <a:satOff val="-8652"/>
            <a:lumOff val="-3725"/>
            <a:alphaOff val="0"/>
          </a:schemeClr>
        </a:solidFill>
        <a:ln w="25400" cap="flat" cmpd="sng" algn="ctr">
          <a:solidFill>
            <a:schemeClr val="accent3">
              <a:hueOff val="-16826439"/>
              <a:satOff val="-8652"/>
              <a:lumOff val="-37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6839D8-20DF-4B15-9EE5-1E2C33DE00A2}">
      <dsp:nvSpPr>
        <dsp:cNvPr id="0" name=""/>
        <dsp:cNvSpPr/>
      </dsp:nvSpPr>
      <dsp:spPr>
        <a:xfrm>
          <a:off x="0" y="2832068"/>
          <a:ext cx="2495019" cy="547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155700">
            <a:lnSpc>
              <a:spcPct val="90000"/>
            </a:lnSpc>
            <a:spcBef>
              <a:spcPct val="0"/>
            </a:spcBef>
            <a:spcAft>
              <a:spcPct val="35000"/>
            </a:spcAft>
          </a:pPr>
          <a:r>
            <a:rPr lang="es-EC" sz="2600" kern="1200" dirty="0" smtClean="0"/>
            <a:t>Vs Mora Vahrson</a:t>
          </a:r>
          <a:endParaRPr lang="es-EC" sz="2600" kern="1200" dirty="0"/>
        </a:p>
      </dsp:txBody>
      <dsp:txXfrm>
        <a:off x="0" y="2832068"/>
        <a:ext cx="2495019" cy="5475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180C3-8D83-4554-BD55-1CCA903624E3}">
      <dsp:nvSpPr>
        <dsp:cNvPr id="0" name=""/>
        <dsp:cNvSpPr/>
      </dsp:nvSpPr>
      <dsp:spPr>
        <a:xfrm>
          <a:off x="645652" y="891995"/>
          <a:ext cx="2503049" cy="824868"/>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C" sz="2800" kern="1200" dirty="0" smtClean="0"/>
            <a:t>Utiliza la probabilidad </a:t>
          </a:r>
          <a:endParaRPr lang="es-EC" sz="2800" kern="1200" dirty="0"/>
        </a:p>
      </dsp:txBody>
      <dsp:txXfrm>
        <a:off x="645652" y="891995"/>
        <a:ext cx="2503049" cy="824868"/>
      </dsp:txXfrm>
    </dsp:sp>
    <dsp:sp modelId="{A1B1CEA3-5A42-4BDE-A032-0A73ACDDD287}">
      <dsp:nvSpPr>
        <dsp:cNvPr id="0" name=""/>
        <dsp:cNvSpPr/>
      </dsp:nvSpPr>
      <dsp:spPr>
        <a:xfrm>
          <a:off x="645652" y="2631360"/>
          <a:ext cx="2503049" cy="154540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s-EC" sz="3400" kern="1200" dirty="0" smtClean="0"/>
            <a:t>Decidir que elementos utilizar o no</a:t>
          </a:r>
          <a:endParaRPr lang="es-EC" sz="3400" kern="1200" dirty="0"/>
        </a:p>
      </dsp:txBody>
      <dsp:txXfrm>
        <a:off x="645652" y="2631360"/>
        <a:ext cx="2503049" cy="1545401"/>
      </dsp:txXfrm>
    </dsp:sp>
    <dsp:sp modelId="{BD5B1C2C-BFE0-4452-A9E2-41D45F8F87B8}">
      <dsp:nvSpPr>
        <dsp:cNvPr id="0" name=""/>
        <dsp:cNvSpPr/>
      </dsp:nvSpPr>
      <dsp:spPr>
        <a:xfrm>
          <a:off x="642808" y="641122"/>
          <a:ext cx="199106" cy="199106"/>
        </a:xfrm>
        <a:prstGeom prst="ellipse">
          <a:avLst/>
        </a:prstGeom>
        <a:solidFill>
          <a:schemeClr val="accent5">
            <a:hueOff val="0"/>
            <a:satOff val="0"/>
            <a:lumOff val="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7924A41E-E962-43FC-B350-D714CCEE9522}">
      <dsp:nvSpPr>
        <dsp:cNvPr id="0" name=""/>
        <dsp:cNvSpPr/>
      </dsp:nvSpPr>
      <dsp:spPr>
        <a:xfrm>
          <a:off x="782182" y="362373"/>
          <a:ext cx="199106" cy="199106"/>
        </a:xfrm>
        <a:prstGeom prst="ellipse">
          <a:avLst/>
        </a:prstGeom>
        <a:solidFill>
          <a:schemeClr val="accent5">
            <a:hueOff val="660205"/>
            <a:satOff val="-3362"/>
            <a:lumOff val="621"/>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B0384C33-A86A-4281-8307-B6EC2C98B179}">
      <dsp:nvSpPr>
        <dsp:cNvPr id="0" name=""/>
        <dsp:cNvSpPr/>
      </dsp:nvSpPr>
      <dsp:spPr>
        <a:xfrm>
          <a:off x="1116681" y="418123"/>
          <a:ext cx="312881" cy="312881"/>
        </a:xfrm>
        <a:prstGeom prst="ellipse">
          <a:avLst/>
        </a:prstGeom>
        <a:solidFill>
          <a:schemeClr val="accent5">
            <a:hueOff val="1320410"/>
            <a:satOff val="-6724"/>
            <a:lumOff val="1242"/>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F1A2E221-1642-4938-B8E6-54B7B44EB94C}">
      <dsp:nvSpPr>
        <dsp:cNvPr id="0" name=""/>
        <dsp:cNvSpPr/>
      </dsp:nvSpPr>
      <dsp:spPr>
        <a:xfrm>
          <a:off x="1395429" y="111499"/>
          <a:ext cx="199106" cy="199106"/>
        </a:xfrm>
        <a:prstGeom prst="ellipse">
          <a:avLst/>
        </a:prstGeom>
        <a:solidFill>
          <a:schemeClr val="accent5">
            <a:hueOff val="1980616"/>
            <a:satOff val="-10087"/>
            <a:lumOff val="1863"/>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60A57ED8-3480-4374-96A9-A74DB79ECFAE}">
      <dsp:nvSpPr>
        <dsp:cNvPr id="0" name=""/>
        <dsp:cNvSpPr/>
      </dsp:nvSpPr>
      <dsp:spPr>
        <a:xfrm>
          <a:off x="1757803" y="0"/>
          <a:ext cx="199106" cy="199106"/>
        </a:xfrm>
        <a:prstGeom prst="ellipse">
          <a:avLst/>
        </a:prstGeom>
        <a:solidFill>
          <a:schemeClr val="accent5">
            <a:hueOff val="2640821"/>
            <a:satOff val="-13449"/>
            <a:lumOff val="2483"/>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089FD19D-0C7F-4C5E-A486-6323FBA2C6DE}">
      <dsp:nvSpPr>
        <dsp:cNvPr id="0" name=""/>
        <dsp:cNvSpPr/>
      </dsp:nvSpPr>
      <dsp:spPr>
        <a:xfrm>
          <a:off x="2203801" y="195124"/>
          <a:ext cx="199106" cy="199106"/>
        </a:xfrm>
        <a:prstGeom prst="ellipse">
          <a:avLst/>
        </a:prstGeom>
        <a:solidFill>
          <a:schemeClr val="accent5">
            <a:hueOff val="3301026"/>
            <a:satOff val="-16811"/>
            <a:lumOff val="3104"/>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4C28ECF3-CA7B-41D0-961B-8C28811125AE}">
      <dsp:nvSpPr>
        <dsp:cNvPr id="0" name=""/>
        <dsp:cNvSpPr/>
      </dsp:nvSpPr>
      <dsp:spPr>
        <a:xfrm>
          <a:off x="2482549" y="334498"/>
          <a:ext cx="312881" cy="312881"/>
        </a:xfrm>
        <a:prstGeom prst="ellipse">
          <a:avLst/>
        </a:prstGeom>
        <a:solidFill>
          <a:schemeClr val="accent5">
            <a:hueOff val="3961231"/>
            <a:satOff val="-20173"/>
            <a:lumOff val="3725"/>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00A936BB-972A-416A-AD38-592760FE66E8}">
      <dsp:nvSpPr>
        <dsp:cNvPr id="0" name=""/>
        <dsp:cNvSpPr/>
      </dsp:nvSpPr>
      <dsp:spPr>
        <a:xfrm>
          <a:off x="2872798" y="641122"/>
          <a:ext cx="199106" cy="199106"/>
        </a:xfrm>
        <a:prstGeom prst="ellipse">
          <a:avLst/>
        </a:prstGeom>
        <a:solidFill>
          <a:schemeClr val="accent5">
            <a:hueOff val="4621437"/>
            <a:satOff val="-23536"/>
            <a:lumOff val="4346"/>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D2FE6B20-018B-490E-86D0-87A0C22FEEAF}">
      <dsp:nvSpPr>
        <dsp:cNvPr id="0" name=""/>
        <dsp:cNvSpPr/>
      </dsp:nvSpPr>
      <dsp:spPr>
        <a:xfrm>
          <a:off x="3040047" y="947745"/>
          <a:ext cx="199106" cy="199106"/>
        </a:xfrm>
        <a:prstGeom prst="ellipse">
          <a:avLst/>
        </a:prstGeom>
        <a:solidFill>
          <a:schemeClr val="accent5">
            <a:hueOff val="5281642"/>
            <a:satOff val="-26898"/>
            <a:lumOff val="4967"/>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D10DE553-8619-4508-A7B6-0C424F233B47}">
      <dsp:nvSpPr>
        <dsp:cNvPr id="0" name=""/>
        <dsp:cNvSpPr/>
      </dsp:nvSpPr>
      <dsp:spPr>
        <a:xfrm>
          <a:off x="1590553" y="362373"/>
          <a:ext cx="511987" cy="511987"/>
        </a:xfrm>
        <a:prstGeom prst="ellipse">
          <a:avLst/>
        </a:prstGeom>
        <a:solidFill>
          <a:schemeClr val="accent5">
            <a:hueOff val="5941847"/>
            <a:satOff val="-30260"/>
            <a:lumOff val="5588"/>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69CDD625-6AD3-4AE7-97B6-67991DE5B965}">
      <dsp:nvSpPr>
        <dsp:cNvPr id="0" name=""/>
        <dsp:cNvSpPr/>
      </dsp:nvSpPr>
      <dsp:spPr>
        <a:xfrm>
          <a:off x="503433" y="1421618"/>
          <a:ext cx="199106" cy="199106"/>
        </a:xfrm>
        <a:prstGeom prst="ellipse">
          <a:avLst/>
        </a:prstGeom>
        <a:solidFill>
          <a:schemeClr val="accent5">
            <a:hueOff val="6602053"/>
            <a:satOff val="-33622"/>
            <a:lumOff val="6208"/>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7F3BF6D6-C07B-47DC-98FA-450F0853DD30}">
      <dsp:nvSpPr>
        <dsp:cNvPr id="0" name=""/>
        <dsp:cNvSpPr/>
      </dsp:nvSpPr>
      <dsp:spPr>
        <a:xfrm>
          <a:off x="670683" y="1672492"/>
          <a:ext cx="312881" cy="312881"/>
        </a:xfrm>
        <a:prstGeom prst="ellipse">
          <a:avLst/>
        </a:prstGeom>
        <a:solidFill>
          <a:schemeClr val="accent5">
            <a:hueOff val="7262257"/>
            <a:satOff val="-36984"/>
            <a:lumOff val="6829"/>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D8291DDB-D2A9-4FCB-9E86-6514EF2A4497}">
      <dsp:nvSpPr>
        <dsp:cNvPr id="0" name=""/>
        <dsp:cNvSpPr/>
      </dsp:nvSpPr>
      <dsp:spPr>
        <a:xfrm>
          <a:off x="1088806" y="1895491"/>
          <a:ext cx="455099" cy="455099"/>
        </a:xfrm>
        <a:prstGeom prst="ellipse">
          <a:avLst/>
        </a:prstGeom>
        <a:solidFill>
          <a:schemeClr val="accent5">
            <a:hueOff val="7922463"/>
            <a:satOff val="-40347"/>
            <a:lumOff val="745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983D1FCE-E0A9-465D-9E00-F228BB6CA5E6}">
      <dsp:nvSpPr>
        <dsp:cNvPr id="0" name=""/>
        <dsp:cNvSpPr/>
      </dsp:nvSpPr>
      <dsp:spPr>
        <a:xfrm>
          <a:off x="1674178" y="2257864"/>
          <a:ext cx="199106" cy="199106"/>
        </a:xfrm>
        <a:prstGeom prst="ellipse">
          <a:avLst/>
        </a:prstGeom>
        <a:solidFill>
          <a:schemeClr val="accent5">
            <a:hueOff val="8582668"/>
            <a:satOff val="-43709"/>
            <a:lumOff val="8071"/>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771AF856-CC12-44FA-ADE6-CD5B3FC0075B}">
      <dsp:nvSpPr>
        <dsp:cNvPr id="0" name=""/>
        <dsp:cNvSpPr/>
      </dsp:nvSpPr>
      <dsp:spPr>
        <a:xfrm>
          <a:off x="1785678" y="1895491"/>
          <a:ext cx="312881" cy="312881"/>
        </a:xfrm>
        <a:prstGeom prst="ellipse">
          <a:avLst/>
        </a:prstGeom>
        <a:solidFill>
          <a:schemeClr val="accent5">
            <a:hueOff val="9242874"/>
            <a:satOff val="-47071"/>
            <a:lumOff val="8692"/>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ABF2179D-DF84-4C2E-98C6-532946D91670}">
      <dsp:nvSpPr>
        <dsp:cNvPr id="0" name=""/>
        <dsp:cNvSpPr/>
      </dsp:nvSpPr>
      <dsp:spPr>
        <a:xfrm>
          <a:off x="2064426" y="2285739"/>
          <a:ext cx="199106" cy="199106"/>
        </a:xfrm>
        <a:prstGeom prst="ellipse">
          <a:avLst/>
        </a:prstGeom>
        <a:solidFill>
          <a:schemeClr val="accent5">
            <a:hueOff val="9903078"/>
            <a:satOff val="-50433"/>
            <a:lumOff val="9313"/>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F2830ED1-9700-4289-B97E-63E9511D0879}">
      <dsp:nvSpPr>
        <dsp:cNvPr id="0" name=""/>
        <dsp:cNvSpPr/>
      </dsp:nvSpPr>
      <dsp:spPr>
        <a:xfrm>
          <a:off x="2315300" y="1839741"/>
          <a:ext cx="455099" cy="455099"/>
        </a:xfrm>
        <a:prstGeom prst="ellipse">
          <a:avLst/>
        </a:prstGeom>
        <a:solidFill>
          <a:schemeClr val="accent5">
            <a:hueOff val="10563284"/>
            <a:satOff val="-53796"/>
            <a:lumOff val="9933"/>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EBCC13BC-8D6F-45F0-8CDA-AB27E3E5C2D7}">
      <dsp:nvSpPr>
        <dsp:cNvPr id="0" name=""/>
        <dsp:cNvSpPr/>
      </dsp:nvSpPr>
      <dsp:spPr>
        <a:xfrm>
          <a:off x="2928547" y="1728242"/>
          <a:ext cx="312881" cy="312881"/>
        </a:xfrm>
        <a:prstGeom prst="ellipse">
          <a:avLst/>
        </a:prstGeom>
        <a:solidFill>
          <a:schemeClr val="accent5">
            <a:hueOff val="11223488"/>
            <a:satOff val="-57158"/>
            <a:lumOff val="10554"/>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6DBAB6C8-EC2E-4371-8577-22E612D86FB9}">
      <dsp:nvSpPr>
        <dsp:cNvPr id="0" name=""/>
        <dsp:cNvSpPr/>
      </dsp:nvSpPr>
      <dsp:spPr>
        <a:xfrm>
          <a:off x="3241429" y="417659"/>
          <a:ext cx="918887" cy="1754256"/>
        </a:xfrm>
        <a:prstGeom prst="chevron">
          <a:avLst>
            <a:gd name="adj" fmla="val 62310"/>
          </a:avLst>
        </a:prstGeom>
        <a:solidFill>
          <a:schemeClr val="accent5">
            <a:hueOff val="0"/>
            <a:satOff val="0"/>
            <a:lumOff val="0"/>
            <a:alphaOff val="0"/>
          </a:schemeClr>
        </a:solidFill>
        <a:ln w="9525"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8D6582A2-29B3-4B08-9186-D9B88CBFDBE0}">
      <dsp:nvSpPr>
        <dsp:cNvPr id="0" name=""/>
        <dsp:cNvSpPr/>
      </dsp:nvSpPr>
      <dsp:spPr>
        <a:xfrm>
          <a:off x="3993246" y="417659"/>
          <a:ext cx="918887" cy="1754256"/>
        </a:xfrm>
        <a:prstGeom prst="chevron">
          <a:avLst>
            <a:gd name="adj" fmla="val 62310"/>
          </a:avLst>
        </a:prstGeom>
        <a:solidFill>
          <a:schemeClr val="accent5">
            <a:hueOff val="11883694"/>
            <a:satOff val="-60520"/>
            <a:lumOff val="11175"/>
            <a:alphaOff val="0"/>
          </a:schemeClr>
        </a:solidFill>
        <a:ln w="9525"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029AAB31-62D5-4A96-A230-FEE3B3D986D7}">
      <dsp:nvSpPr>
        <dsp:cNvPr id="0" name=""/>
        <dsp:cNvSpPr/>
      </dsp:nvSpPr>
      <dsp:spPr>
        <a:xfrm>
          <a:off x="5100088" y="293208"/>
          <a:ext cx="2130148" cy="2130148"/>
        </a:xfrm>
        <a:prstGeom prst="ellipse">
          <a:avLst/>
        </a:prstGeom>
        <a:solidFill>
          <a:schemeClr val="accent5">
            <a:hueOff val="11883694"/>
            <a:satOff val="-60520"/>
            <a:lumOff val="11175"/>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s-EC" sz="2800" kern="1200" dirty="0" smtClean="0"/>
            <a:t>Basado en la teoría de conjuntos</a:t>
          </a:r>
          <a:endParaRPr lang="es-EC" sz="2800" kern="1200" dirty="0"/>
        </a:p>
      </dsp:txBody>
      <dsp:txXfrm>
        <a:off x="5412041" y="605161"/>
        <a:ext cx="1506242" cy="1506242"/>
      </dsp:txXfrm>
    </dsp:sp>
    <dsp:sp modelId="{79EFEB68-F80D-4A99-A8AE-867AA5D9C73D}">
      <dsp:nvSpPr>
        <dsp:cNvPr id="0" name=""/>
        <dsp:cNvSpPr/>
      </dsp:nvSpPr>
      <dsp:spPr>
        <a:xfrm>
          <a:off x="4912133" y="2631360"/>
          <a:ext cx="2506057" cy="154540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s-EC" sz="3400" kern="1200" dirty="0" smtClean="0"/>
            <a:t>Programación lógica de variables</a:t>
          </a:r>
          <a:endParaRPr lang="es-EC" sz="3400" kern="1200" dirty="0"/>
        </a:p>
      </dsp:txBody>
      <dsp:txXfrm>
        <a:off x="4912133" y="2631360"/>
        <a:ext cx="2506057" cy="15454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D7A03-888C-40CC-8664-2C73D13B7CF2}">
      <dsp:nvSpPr>
        <dsp:cNvPr id="0" name=""/>
        <dsp:cNvSpPr/>
      </dsp:nvSpPr>
      <dsp:spPr>
        <a:xfrm>
          <a:off x="3450574" y="730411"/>
          <a:ext cx="564001" cy="91440"/>
        </a:xfrm>
        <a:custGeom>
          <a:avLst/>
          <a:gdLst/>
          <a:ahLst/>
          <a:cxnLst/>
          <a:rect l="0" t="0" r="0" b="0"/>
          <a:pathLst>
            <a:path>
              <a:moveTo>
                <a:pt x="0" y="45720"/>
              </a:moveTo>
              <a:lnTo>
                <a:pt x="564001"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717709" y="773158"/>
        <a:ext cx="29730" cy="5946"/>
      </dsp:txXfrm>
    </dsp:sp>
    <dsp:sp modelId="{7AA0989B-629D-4572-A303-92CA9D9C64FA}">
      <dsp:nvSpPr>
        <dsp:cNvPr id="0" name=""/>
        <dsp:cNvSpPr/>
      </dsp:nvSpPr>
      <dsp:spPr>
        <a:xfrm>
          <a:off x="867148" y="563"/>
          <a:ext cx="2585225" cy="155113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C" sz="2800" kern="1200" dirty="0" smtClean="0"/>
            <a:t>Combinación de mapas</a:t>
          </a:r>
          <a:endParaRPr lang="es-EC" sz="2800" kern="1200" dirty="0"/>
        </a:p>
      </dsp:txBody>
      <dsp:txXfrm>
        <a:off x="867148" y="563"/>
        <a:ext cx="2585225" cy="1551135"/>
      </dsp:txXfrm>
    </dsp:sp>
    <dsp:sp modelId="{63C7BECC-32C3-4134-A390-FB4D531959BE}">
      <dsp:nvSpPr>
        <dsp:cNvPr id="0" name=""/>
        <dsp:cNvSpPr/>
      </dsp:nvSpPr>
      <dsp:spPr>
        <a:xfrm>
          <a:off x="2159761" y="1549898"/>
          <a:ext cx="3179826" cy="564001"/>
        </a:xfrm>
        <a:custGeom>
          <a:avLst/>
          <a:gdLst/>
          <a:ahLst/>
          <a:cxnLst/>
          <a:rect l="0" t="0" r="0" b="0"/>
          <a:pathLst>
            <a:path>
              <a:moveTo>
                <a:pt x="3179826" y="0"/>
              </a:moveTo>
              <a:lnTo>
                <a:pt x="3179826" y="299100"/>
              </a:lnTo>
              <a:lnTo>
                <a:pt x="0" y="299100"/>
              </a:lnTo>
              <a:lnTo>
                <a:pt x="0" y="564001"/>
              </a:lnTo>
            </a:path>
          </a:pathLst>
        </a:custGeom>
        <a:noFill/>
        <a:ln w="9525" cap="flat" cmpd="sng" algn="ctr">
          <a:solidFill>
            <a:schemeClr val="accent4">
              <a:hueOff val="-802584"/>
              <a:satOff val="9922"/>
              <a:lumOff val="-323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668801" y="1828926"/>
        <a:ext cx="161747" cy="5946"/>
      </dsp:txXfrm>
    </dsp:sp>
    <dsp:sp modelId="{B2EB47A7-C928-44D3-BEB7-AB08CB11C97B}">
      <dsp:nvSpPr>
        <dsp:cNvPr id="0" name=""/>
        <dsp:cNvSpPr/>
      </dsp:nvSpPr>
      <dsp:spPr>
        <a:xfrm>
          <a:off x="4046975" y="563"/>
          <a:ext cx="2585225" cy="1551135"/>
        </a:xfrm>
        <a:prstGeom prst="rect">
          <a:avLst/>
        </a:prstGeom>
        <a:solidFill>
          <a:schemeClr val="accent4">
            <a:hueOff val="-642067"/>
            <a:satOff val="7938"/>
            <a:lumOff val="-2588"/>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C" sz="2800" kern="1200" dirty="0" smtClean="0"/>
            <a:t>Observación y medición </a:t>
          </a:r>
          <a:endParaRPr lang="es-EC" sz="2800" kern="1200" dirty="0"/>
        </a:p>
      </dsp:txBody>
      <dsp:txXfrm>
        <a:off x="4046975" y="563"/>
        <a:ext cx="2585225" cy="1551135"/>
      </dsp:txXfrm>
    </dsp:sp>
    <dsp:sp modelId="{BE582BA5-CC76-4250-A83C-0B1247DF449E}">
      <dsp:nvSpPr>
        <dsp:cNvPr id="0" name=""/>
        <dsp:cNvSpPr/>
      </dsp:nvSpPr>
      <dsp:spPr>
        <a:xfrm>
          <a:off x="3450574" y="2876148"/>
          <a:ext cx="564001" cy="91440"/>
        </a:xfrm>
        <a:custGeom>
          <a:avLst/>
          <a:gdLst/>
          <a:ahLst/>
          <a:cxnLst/>
          <a:rect l="0" t="0" r="0" b="0"/>
          <a:pathLst>
            <a:path>
              <a:moveTo>
                <a:pt x="0" y="45720"/>
              </a:moveTo>
              <a:lnTo>
                <a:pt x="564001" y="45720"/>
              </a:lnTo>
            </a:path>
          </a:pathLst>
        </a:custGeom>
        <a:noFill/>
        <a:ln w="9525" cap="flat" cmpd="sng" algn="ctr">
          <a:solidFill>
            <a:schemeClr val="accent4">
              <a:hueOff val="-1605168"/>
              <a:satOff val="19845"/>
              <a:lumOff val="-647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717709" y="2918894"/>
        <a:ext cx="29730" cy="5946"/>
      </dsp:txXfrm>
    </dsp:sp>
    <dsp:sp modelId="{C18BB848-3AB3-4AA1-974B-CB3296F4B9D1}">
      <dsp:nvSpPr>
        <dsp:cNvPr id="0" name=""/>
        <dsp:cNvSpPr/>
      </dsp:nvSpPr>
      <dsp:spPr>
        <a:xfrm>
          <a:off x="867148" y="2146300"/>
          <a:ext cx="2585225" cy="1551135"/>
        </a:xfrm>
        <a:prstGeom prst="rect">
          <a:avLst/>
        </a:prstGeom>
        <a:solidFill>
          <a:schemeClr val="accent4">
            <a:hueOff val="-1284134"/>
            <a:satOff val="15876"/>
            <a:lumOff val="-5176"/>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C" sz="2800" kern="1200" dirty="0" smtClean="0"/>
            <a:t>Parámetros pasivos </a:t>
          </a:r>
          <a:endParaRPr lang="es-EC" sz="2800" kern="1200" dirty="0"/>
        </a:p>
      </dsp:txBody>
      <dsp:txXfrm>
        <a:off x="867148" y="2146300"/>
        <a:ext cx="2585225" cy="1551135"/>
      </dsp:txXfrm>
    </dsp:sp>
    <dsp:sp modelId="{E4DE881F-8FBD-49B4-AB44-21F0FD736862}">
      <dsp:nvSpPr>
        <dsp:cNvPr id="0" name=""/>
        <dsp:cNvSpPr/>
      </dsp:nvSpPr>
      <dsp:spPr>
        <a:xfrm>
          <a:off x="2159761" y="3695635"/>
          <a:ext cx="3179826" cy="564001"/>
        </a:xfrm>
        <a:custGeom>
          <a:avLst/>
          <a:gdLst/>
          <a:ahLst/>
          <a:cxnLst/>
          <a:rect l="0" t="0" r="0" b="0"/>
          <a:pathLst>
            <a:path>
              <a:moveTo>
                <a:pt x="3179826" y="0"/>
              </a:moveTo>
              <a:lnTo>
                <a:pt x="3179826" y="299100"/>
              </a:lnTo>
              <a:lnTo>
                <a:pt x="0" y="299100"/>
              </a:lnTo>
              <a:lnTo>
                <a:pt x="0" y="564001"/>
              </a:lnTo>
            </a:path>
          </a:pathLst>
        </a:custGeom>
        <a:noFill/>
        <a:ln w="9525" cap="flat" cmpd="sng" algn="ctr">
          <a:solidFill>
            <a:schemeClr val="accent4">
              <a:hueOff val="-2407752"/>
              <a:satOff val="29768"/>
              <a:lumOff val="-970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668801" y="3974663"/>
        <a:ext cx="161747" cy="5946"/>
      </dsp:txXfrm>
    </dsp:sp>
    <dsp:sp modelId="{063814D4-22C8-4B09-9833-ACCB222FA65F}">
      <dsp:nvSpPr>
        <dsp:cNvPr id="0" name=""/>
        <dsp:cNvSpPr/>
      </dsp:nvSpPr>
      <dsp:spPr>
        <a:xfrm>
          <a:off x="4046975" y="2146300"/>
          <a:ext cx="2585225" cy="1551135"/>
        </a:xfrm>
        <a:prstGeom prst="rect">
          <a:avLst/>
        </a:prstGeom>
        <a:solidFill>
          <a:schemeClr val="accent4">
            <a:hueOff val="-1926202"/>
            <a:satOff val="23814"/>
            <a:lumOff val="-7763"/>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C" sz="2800" kern="1200" dirty="0" smtClean="0"/>
            <a:t>Susceptibilidad a deslizamientos</a:t>
          </a:r>
          <a:endParaRPr lang="es-EC" sz="2800" kern="1200" dirty="0"/>
        </a:p>
      </dsp:txBody>
      <dsp:txXfrm>
        <a:off x="4046975" y="2146300"/>
        <a:ext cx="2585225" cy="1551135"/>
      </dsp:txXfrm>
    </dsp:sp>
    <dsp:sp modelId="{B1DC60F1-71EB-494A-A1AC-5DE4A984E979}">
      <dsp:nvSpPr>
        <dsp:cNvPr id="0" name=""/>
        <dsp:cNvSpPr/>
      </dsp:nvSpPr>
      <dsp:spPr>
        <a:xfrm>
          <a:off x="3450574" y="5021884"/>
          <a:ext cx="564001" cy="91440"/>
        </a:xfrm>
        <a:custGeom>
          <a:avLst/>
          <a:gdLst/>
          <a:ahLst/>
          <a:cxnLst/>
          <a:rect l="0" t="0" r="0" b="0"/>
          <a:pathLst>
            <a:path>
              <a:moveTo>
                <a:pt x="0" y="45720"/>
              </a:moveTo>
              <a:lnTo>
                <a:pt x="564001" y="45720"/>
              </a:lnTo>
            </a:path>
          </a:pathLst>
        </a:custGeom>
        <a:noFill/>
        <a:ln w="9525" cap="flat" cmpd="sng" algn="ctr">
          <a:solidFill>
            <a:schemeClr val="accent4">
              <a:hueOff val="-3210336"/>
              <a:satOff val="39690"/>
              <a:lumOff val="-1293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717709" y="5064631"/>
        <a:ext cx="29730" cy="5946"/>
      </dsp:txXfrm>
    </dsp:sp>
    <dsp:sp modelId="{4710DDA9-039C-4100-A8E5-60AD6460ACB3}">
      <dsp:nvSpPr>
        <dsp:cNvPr id="0" name=""/>
        <dsp:cNvSpPr/>
      </dsp:nvSpPr>
      <dsp:spPr>
        <a:xfrm>
          <a:off x="867148" y="4292037"/>
          <a:ext cx="2585225" cy="1551135"/>
        </a:xfrm>
        <a:prstGeom prst="rect">
          <a:avLst/>
        </a:prstGeom>
        <a:solidFill>
          <a:schemeClr val="accent4">
            <a:hueOff val="-2568269"/>
            <a:satOff val="31752"/>
            <a:lumOff val="-10351"/>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C" sz="2800" kern="1200" dirty="0" smtClean="0"/>
            <a:t>Parámetros de disparo  </a:t>
          </a:r>
          <a:endParaRPr lang="es-EC" sz="2800" kern="1200" dirty="0"/>
        </a:p>
      </dsp:txBody>
      <dsp:txXfrm>
        <a:off x="867148" y="4292037"/>
        <a:ext cx="2585225" cy="1551135"/>
      </dsp:txXfrm>
    </dsp:sp>
    <dsp:sp modelId="{25131E37-CF8B-4D06-88E8-5991F5E21E0B}">
      <dsp:nvSpPr>
        <dsp:cNvPr id="0" name=""/>
        <dsp:cNvSpPr/>
      </dsp:nvSpPr>
      <dsp:spPr>
        <a:xfrm>
          <a:off x="4046975" y="4292037"/>
          <a:ext cx="2585225" cy="1551135"/>
        </a:xfrm>
        <a:prstGeom prst="rect">
          <a:avLst/>
        </a:prstGeom>
        <a:solidFill>
          <a:schemeClr val="accent4">
            <a:hueOff val="-3210336"/>
            <a:satOff val="39690"/>
            <a:lumOff val="-12939"/>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C" sz="2800" kern="1200" dirty="0" smtClean="0"/>
            <a:t>Perturban el equilibrio</a:t>
          </a:r>
          <a:endParaRPr lang="es-EC" sz="2800" kern="1200" dirty="0"/>
        </a:p>
      </dsp:txBody>
      <dsp:txXfrm>
        <a:off x="4046975" y="4292037"/>
        <a:ext cx="2585225" cy="15511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B4028-97EF-43F1-B6C8-9F34D8C19D46}">
      <dsp:nvSpPr>
        <dsp:cNvPr id="0" name=""/>
        <dsp:cNvSpPr/>
      </dsp:nvSpPr>
      <dsp:spPr>
        <a:xfrm>
          <a:off x="0" y="0"/>
          <a:ext cx="6068413" cy="1123324"/>
        </a:xfrm>
        <a:prstGeom prst="roundRect">
          <a:avLst>
            <a:gd name="adj" fmla="val 10000"/>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b="0" i="0" kern="1200" dirty="0" smtClean="0"/>
            <a:t>Delimita áreas de influencia (unidades discretas) a partir de un conjunto de puntos. </a:t>
          </a:r>
          <a:endParaRPr lang="es-EC" sz="1800" kern="1200" dirty="0"/>
        </a:p>
      </dsp:txBody>
      <dsp:txXfrm>
        <a:off x="32901" y="32901"/>
        <a:ext cx="4856258" cy="1057522"/>
      </dsp:txXfrm>
    </dsp:sp>
    <dsp:sp modelId="{68E32C3D-FB1B-457B-9C27-54D27B7F3186}">
      <dsp:nvSpPr>
        <dsp:cNvPr id="0" name=""/>
        <dsp:cNvSpPr/>
      </dsp:nvSpPr>
      <dsp:spPr>
        <a:xfrm>
          <a:off x="535448" y="1310545"/>
          <a:ext cx="6068413" cy="1123324"/>
        </a:xfrm>
        <a:prstGeom prst="roundRect">
          <a:avLst>
            <a:gd name="adj" fmla="val 10000"/>
          </a:avLst>
        </a:prstGeom>
        <a:gradFill rotWithShape="0">
          <a:gsLst>
            <a:gs pos="0">
              <a:schemeClr val="accent3">
                <a:hueOff val="-8413219"/>
                <a:satOff val="-4326"/>
                <a:lumOff val="-1863"/>
                <a:alphaOff val="0"/>
                <a:tint val="35000"/>
                <a:satMod val="253000"/>
              </a:schemeClr>
            </a:gs>
            <a:gs pos="50000">
              <a:schemeClr val="accent3">
                <a:hueOff val="-8413219"/>
                <a:satOff val="-4326"/>
                <a:lumOff val="-1863"/>
                <a:alphaOff val="0"/>
                <a:tint val="42000"/>
                <a:satMod val="255000"/>
              </a:schemeClr>
            </a:gs>
            <a:gs pos="97000">
              <a:schemeClr val="accent3">
                <a:hueOff val="-8413219"/>
                <a:satOff val="-4326"/>
                <a:lumOff val="-1863"/>
                <a:alphaOff val="0"/>
                <a:tint val="53000"/>
                <a:satMod val="260000"/>
              </a:schemeClr>
            </a:gs>
            <a:gs pos="100000">
              <a:schemeClr val="accent3">
                <a:hueOff val="-8413219"/>
                <a:satOff val="-4326"/>
                <a:lumOff val="-1863"/>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b="0" i="0" kern="1200" dirty="0" smtClean="0"/>
            <a:t>El tamaño y la configuración de los polígonos depende de la distribución de los puntos originales.</a:t>
          </a:r>
          <a:endParaRPr lang="es-EC" sz="1800" kern="1200" dirty="0"/>
        </a:p>
      </dsp:txBody>
      <dsp:txXfrm>
        <a:off x="568349" y="1343446"/>
        <a:ext cx="4737002" cy="1057522"/>
      </dsp:txXfrm>
    </dsp:sp>
    <dsp:sp modelId="{7A2EE94A-79D2-4C9C-A0E8-61322E77DE6F}">
      <dsp:nvSpPr>
        <dsp:cNvPr id="0" name=""/>
        <dsp:cNvSpPr/>
      </dsp:nvSpPr>
      <dsp:spPr>
        <a:xfrm>
          <a:off x="1070896" y="2621091"/>
          <a:ext cx="6068413" cy="1123324"/>
        </a:xfrm>
        <a:prstGeom prst="roundRect">
          <a:avLst>
            <a:gd name="adj" fmla="val 10000"/>
          </a:avLst>
        </a:prstGeom>
        <a:gradFill rotWithShape="0">
          <a:gsLst>
            <a:gs pos="0">
              <a:schemeClr val="accent3">
                <a:hueOff val="-16826439"/>
                <a:satOff val="-8652"/>
                <a:lumOff val="-3725"/>
                <a:alphaOff val="0"/>
                <a:tint val="35000"/>
                <a:satMod val="253000"/>
              </a:schemeClr>
            </a:gs>
            <a:gs pos="50000">
              <a:schemeClr val="accent3">
                <a:hueOff val="-16826439"/>
                <a:satOff val="-8652"/>
                <a:lumOff val="-3725"/>
                <a:alphaOff val="0"/>
                <a:tint val="42000"/>
                <a:satMod val="255000"/>
              </a:schemeClr>
            </a:gs>
            <a:gs pos="97000">
              <a:schemeClr val="accent3">
                <a:hueOff val="-16826439"/>
                <a:satOff val="-8652"/>
                <a:lumOff val="-3725"/>
                <a:alphaOff val="0"/>
                <a:tint val="53000"/>
                <a:satMod val="260000"/>
              </a:schemeClr>
            </a:gs>
            <a:gs pos="100000">
              <a:schemeClr val="accent3">
                <a:hueOff val="-16826439"/>
                <a:satOff val="-8652"/>
                <a:lumOff val="-3725"/>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b="0" i="0" kern="1200" dirty="0" smtClean="0"/>
            <a:t>Un limitante, no se puede estimar el error asociado, pues el valor para cada polígono se obtiene a partir de un solo punto.</a:t>
          </a:r>
          <a:endParaRPr lang="es-EC" sz="1800" kern="1200" dirty="0"/>
        </a:p>
      </dsp:txBody>
      <dsp:txXfrm>
        <a:off x="1103797" y="2653992"/>
        <a:ext cx="4737002" cy="1057522"/>
      </dsp:txXfrm>
    </dsp:sp>
    <dsp:sp modelId="{77529E87-F25B-4F73-926F-93765DA58F38}">
      <dsp:nvSpPr>
        <dsp:cNvPr id="0" name=""/>
        <dsp:cNvSpPr/>
      </dsp:nvSpPr>
      <dsp:spPr>
        <a:xfrm>
          <a:off x="5338252" y="851854"/>
          <a:ext cx="730161" cy="730161"/>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C" sz="3200" kern="1200"/>
        </a:p>
      </dsp:txBody>
      <dsp:txXfrm>
        <a:off x="5502538" y="851854"/>
        <a:ext cx="401589" cy="549446"/>
      </dsp:txXfrm>
    </dsp:sp>
    <dsp:sp modelId="{926EDE03-4E34-4D3B-BE57-41EE5F815030}">
      <dsp:nvSpPr>
        <dsp:cNvPr id="0" name=""/>
        <dsp:cNvSpPr/>
      </dsp:nvSpPr>
      <dsp:spPr>
        <a:xfrm>
          <a:off x="5873700" y="2154911"/>
          <a:ext cx="730161" cy="730161"/>
        </a:xfrm>
        <a:prstGeom prst="downArrow">
          <a:avLst>
            <a:gd name="adj1" fmla="val 55000"/>
            <a:gd name="adj2" fmla="val 45000"/>
          </a:avLst>
        </a:prstGeom>
        <a:solidFill>
          <a:schemeClr val="accent3">
            <a:tint val="40000"/>
            <a:alpha val="90000"/>
            <a:hueOff val="-16376792"/>
            <a:satOff val="-13475"/>
            <a:lumOff val="-1371"/>
            <a:alphaOff val="0"/>
          </a:schemeClr>
        </a:solidFill>
        <a:ln w="9525" cap="flat" cmpd="sng" algn="ctr">
          <a:solidFill>
            <a:schemeClr val="accent3">
              <a:tint val="40000"/>
              <a:alpha val="90000"/>
              <a:hueOff val="-16376792"/>
              <a:satOff val="-13475"/>
              <a:lumOff val="-137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C" sz="3200" kern="1200"/>
        </a:p>
      </dsp:txBody>
      <dsp:txXfrm>
        <a:off x="6037986" y="2154911"/>
        <a:ext cx="401589" cy="5494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onvergingText">
  <dgm:title val="Texto convergente"/>
  <dgm:desc val="Se usa para mostrar varios pasos o partes que se fusionan en un conjunto. Se limita a una forma de Nivel 1 con texto y a un máximo de cinco formas de Nivel 2."/>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ConvergingText">
  <dgm:title val="Texto convergente"/>
  <dgm:desc val="Se usa para mostrar varios pasos o partes que se fusionan en un conjunto. Se limita a una forma de Nivel 1 con texto y a un máximo de cinco formas de Nivel 2."/>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49E955-64FC-4209-98C4-5A3483123C95}" type="datetimeFigureOut">
              <a:rPr lang="es-EC" smtClean="0"/>
              <a:t>19/03/2014</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05F014-2780-4720-AAA2-DE6755F39B82}" type="slidenum">
              <a:rPr lang="es-EC" smtClean="0"/>
              <a:t>‹Nº›</a:t>
            </a:fld>
            <a:endParaRPr lang="es-EC"/>
          </a:p>
        </p:txBody>
      </p:sp>
    </p:spTree>
    <p:extLst>
      <p:ext uri="{BB962C8B-B14F-4D97-AF65-F5344CB8AC3E}">
        <p14:creationId xmlns:p14="http://schemas.microsoft.com/office/powerpoint/2010/main" val="852091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6840B1-0183-4DD7-B490-DA2E772ADBF8}" type="datetimeFigureOut">
              <a:rPr lang="es-EC" smtClean="0"/>
              <a:t>19/03/2014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B67E55-8891-43F2-B59F-B4B5F0EE1D02}" type="slidenum">
              <a:rPr lang="es-EC" smtClean="0"/>
              <a:t>‹Nº›</a:t>
            </a:fld>
            <a:endParaRPr lang="es-EC"/>
          </a:p>
        </p:txBody>
      </p:sp>
    </p:spTree>
    <p:extLst>
      <p:ext uri="{BB962C8B-B14F-4D97-AF65-F5344CB8AC3E}">
        <p14:creationId xmlns:p14="http://schemas.microsoft.com/office/powerpoint/2010/main" val="988411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4B67E55-8891-43F2-B59F-B4B5F0EE1D02}" type="slidenum">
              <a:rPr lang="es-EC" smtClean="0"/>
              <a:t>22</a:t>
            </a:fld>
            <a:endParaRPr lang="es-EC"/>
          </a:p>
        </p:txBody>
      </p:sp>
    </p:spTree>
    <p:extLst>
      <p:ext uri="{BB962C8B-B14F-4D97-AF65-F5344CB8AC3E}">
        <p14:creationId xmlns:p14="http://schemas.microsoft.com/office/powerpoint/2010/main" val="3326422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EB995CE5-34FE-4603-846A-7F1D465F2A18}" type="datetimeFigureOut">
              <a:rPr lang="es-EC" smtClean="0"/>
              <a:t>19/03/2014</a:t>
            </a:fld>
            <a:endParaRPr lang="es-EC"/>
          </a:p>
        </p:txBody>
      </p:sp>
      <p:sp>
        <p:nvSpPr>
          <p:cNvPr id="20" name="19 Marcador de pie de página"/>
          <p:cNvSpPr>
            <a:spLocks noGrp="1"/>
          </p:cNvSpPr>
          <p:nvPr>
            <p:ph type="ftr" sz="quarter" idx="11"/>
          </p:nvPr>
        </p:nvSpPr>
        <p:spPr/>
        <p:txBody>
          <a:bodyPr/>
          <a:lstStyle>
            <a:extLst/>
          </a:lstStyle>
          <a:p>
            <a:endParaRPr lang="es-EC"/>
          </a:p>
        </p:txBody>
      </p:sp>
      <p:sp>
        <p:nvSpPr>
          <p:cNvPr id="10" name="9 Marcador de número de diapositiva"/>
          <p:cNvSpPr>
            <a:spLocks noGrp="1"/>
          </p:cNvSpPr>
          <p:nvPr>
            <p:ph type="sldNum" sz="quarter" idx="12"/>
          </p:nvPr>
        </p:nvSpPr>
        <p:spPr/>
        <p:txBody>
          <a:bodyPr/>
          <a:lstStyle>
            <a:extLst/>
          </a:lstStyle>
          <a:p>
            <a:fld id="{39B89157-519B-48D1-BC63-458B9DB2D7FD}" type="slidenum">
              <a:rPr lang="es-EC" smtClean="0"/>
              <a:t>‹Nº›</a:t>
            </a:fld>
            <a:endParaRPr lang="es-EC"/>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B995CE5-34FE-4603-846A-7F1D465F2A18}" type="datetimeFigureOut">
              <a:rPr lang="es-EC" smtClean="0"/>
              <a:t>19/03/2014</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39B89157-519B-48D1-BC63-458B9DB2D7FD}"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B995CE5-34FE-4603-846A-7F1D465F2A18}" type="datetimeFigureOut">
              <a:rPr lang="es-EC" smtClean="0"/>
              <a:t>19/03/2014</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39B89157-519B-48D1-BC63-458B9DB2D7FD}"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B995CE5-34FE-4603-846A-7F1D465F2A18}" type="datetimeFigureOut">
              <a:rPr lang="es-EC" smtClean="0"/>
              <a:t>19/03/2014</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39B89157-519B-48D1-BC63-458B9DB2D7FD}"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EB995CE5-34FE-4603-846A-7F1D465F2A18}" type="datetimeFigureOut">
              <a:rPr lang="es-EC" smtClean="0"/>
              <a:t>19/03/2014</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39B89157-519B-48D1-BC63-458B9DB2D7FD}" type="slidenum">
              <a:rPr lang="es-EC" smtClean="0"/>
              <a:t>‹Nº›</a:t>
            </a:fld>
            <a:endParaRPr lang="es-EC"/>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B995CE5-34FE-4603-846A-7F1D465F2A18}" type="datetimeFigureOut">
              <a:rPr lang="es-EC" smtClean="0"/>
              <a:t>19/03/2014</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39B89157-519B-48D1-BC63-458B9DB2D7FD}"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EB995CE5-34FE-4603-846A-7F1D465F2A18}" type="datetimeFigureOut">
              <a:rPr lang="es-EC" smtClean="0"/>
              <a:t>19/03/2014</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39B89157-519B-48D1-BC63-458B9DB2D7FD}"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EB995CE5-34FE-4603-846A-7F1D465F2A18}" type="datetimeFigureOut">
              <a:rPr lang="es-EC" smtClean="0"/>
              <a:t>19/03/2014</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39B89157-519B-48D1-BC63-458B9DB2D7FD}"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EB995CE5-34FE-4603-846A-7F1D465F2A18}" type="datetimeFigureOut">
              <a:rPr lang="es-EC" smtClean="0"/>
              <a:t>19/03/2014</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39B89157-519B-48D1-BC63-458B9DB2D7FD}" type="slidenum">
              <a:rPr lang="es-EC" smtClean="0"/>
              <a:t>‹Nº›</a:t>
            </a:fld>
            <a:endParaRPr lang="es-EC"/>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B995CE5-34FE-4603-846A-7F1D465F2A18}" type="datetimeFigureOut">
              <a:rPr lang="es-EC" smtClean="0"/>
              <a:t>19/03/2014</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39B89157-519B-48D1-BC63-458B9DB2D7FD}"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EB995CE5-34FE-4603-846A-7F1D465F2A18}" type="datetimeFigureOut">
              <a:rPr lang="es-EC" smtClean="0"/>
              <a:t>19/03/2014</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39B89157-519B-48D1-BC63-458B9DB2D7FD}" type="slidenum">
              <a:rPr lang="es-EC" smtClean="0"/>
              <a:t>‹Nº›</a:t>
            </a:fld>
            <a:endParaRPr lang="es-EC"/>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B995CE5-34FE-4603-846A-7F1D465F2A18}" type="datetimeFigureOut">
              <a:rPr lang="es-EC" smtClean="0"/>
              <a:t>19/03/2014</a:t>
            </a:fld>
            <a:endParaRPr lang="es-EC"/>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C"/>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9B89157-519B-48D1-BC63-458B9DB2D7FD}" type="slidenum">
              <a:rPr lang="es-EC" smtClean="0"/>
              <a:t>‹Nº›</a:t>
            </a:fld>
            <a:endParaRPr lang="es-EC"/>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0.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60.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0.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INSUMOS/VIDEO/simulacion%203D_.wmv"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611106" y="3785250"/>
            <a:ext cx="6777318" cy="1731982"/>
          </a:xfrm>
        </p:spPr>
        <p:txBody>
          <a:bodyPr>
            <a:noAutofit/>
          </a:bodyPr>
          <a:lstStyle/>
          <a:p>
            <a:pPr algn="ctr"/>
            <a:r>
              <a:rPr lang="es-EC" sz="2000" b="1" dirty="0">
                <a:effectLst/>
              </a:rPr>
              <a:t>DETERMINACIÓN DE LA PROBABILIDAD DE OCURRENCIA DE DESLIZAMIENTOS APLICANDO LÓGICA FUZZY </a:t>
            </a:r>
            <a:r>
              <a:rPr lang="es-EC" sz="2000" b="1" dirty="0" smtClean="0">
                <a:effectLst/>
              </a:rPr>
              <a:t>vs </a:t>
            </a:r>
            <a:r>
              <a:rPr lang="es-EC" sz="2000" b="1" dirty="0">
                <a:effectLst/>
              </a:rPr>
              <a:t>MORA VAHRSON, EN EL ÁREA MONJAS – ITCHIMBÍA – PANECILLO, DEL DISTRITO METROPOLITANO DE QUITO, (DMQ) Y SIMULACIÓN EN 3D</a:t>
            </a:r>
            <a:r>
              <a:rPr lang="es-EC" sz="2000" dirty="0">
                <a:effectLst/>
              </a:rPr>
              <a:t/>
            </a:r>
            <a:br>
              <a:rPr lang="es-EC" sz="2000" dirty="0">
                <a:effectLst/>
              </a:rPr>
            </a:br>
            <a:endParaRPr lang="es-EC" sz="2000" dirty="0"/>
          </a:p>
        </p:txBody>
      </p:sp>
      <p:sp>
        <p:nvSpPr>
          <p:cNvPr id="3" name="2 Subtítulo"/>
          <p:cNvSpPr>
            <a:spLocks noGrp="1"/>
          </p:cNvSpPr>
          <p:nvPr>
            <p:ph type="subTitle" idx="1"/>
          </p:nvPr>
        </p:nvSpPr>
        <p:spPr>
          <a:xfrm>
            <a:off x="2339752" y="6093296"/>
            <a:ext cx="6400800" cy="576064"/>
          </a:xfrm>
        </p:spPr>
        <p:txBody>
          <a:bodyPr>
            <a:normAutofit/>
          </a:bodyPr>
          <a:lstStyle/>
          <a:p>
            <a:pPr algn="r"/>
            <a:r>
              <a:rPr lang="es-EC" sz="2000" dirty="0" smtClean="0"/>
              <a:t>Jaramillo Carolina</a:t>
            </a:r>
            <a:endParaRPr lang="es-EC" sz="2000" dirty="0"/>
          </a:p>
        </p:txBody>
      </p:sp>
      <p:sp>
        <p:nvSpPr>
          <p:cNvPr id="5" name="AutoShape 2" descr="data:image/jpeg;base64,/9j/4AAQSkZJRgABAQAAAQABAAD/2wCEAAkGBxQTEhUUExQVFBUVGBgYFxcWFhgYHBwXFxkYHhUXHhYaHCggHxwlHBgYITEjJS4rLjAuHh8zODMsNygtLi0BCgoKDg0OGhAQGiwkICQsLCwtLyw3LSwsLCwsLywsLCwsLCwtLCwsLCwsLCwsLCwsLCwsLCwsLCwtLCwsLCwsLP/AABEIAIMBgQMBEQACEQEDEQH/xAAcAAABBQEBAQAAAAAAAAAAAAAAAwQFBgcCAQj/xABIEAACAQMCAwMHBwoFAwQDAAABAgMABBESIQUGMRMiQQdRU2Fxk9EUFRcyVIGSFiMzQlJykbGy0jVic6GzJILBJTRD08LD4f/EABoBAQACAwEAAAAAAAAAAAAAAAABAwIEBQb/xAA7EQACAQIDBQYFBAEDAwUAAAAAAQIDEQQSURMUITFhBUFSkaHRFTNTcYEiMrHwwSNCwjRD4QY1YpLx/9oADAMBAAIRAxEAPwDcaAKAKAKA4eQDqQPaaA5S5Q7BlP3igFaATedRsWAPmJH8qA9jlVuhB9hzQHdAFAFAFAFAeZoBB76IdZEHtZR/5oY546nPzlD6WP8AGvxoM8dUHzlD6WP8a/Ggzx1QfOUPpY/xr8aDPHVB85Q+lj/GvxoM8dUepfxEgCSMk9AHUk/dmgzxfeOaGR4TQDdr+IbGWMe11+NDHPHU8+cofSx/jX40GeOqD5yh9LH+NfjQZ46oPnKH0sf41+NBnjqg+cofSx/jX40GeOqD5yh9LH+NfjQZ46i8UgYZUhgehByP4ihKafFCUl9EpIaRAR1BdQf4ZoQ5xXec/OUPpY/xr8aDPHVB85Q+lj/GvxoM8dUHzlD6WP8AGvxoM8dUHzlD6WP8a/Ggzx1QfOUPpY/xr8aDPHVCkV0jfVdW9jA/yoSpJ94tQkKAKA8zQCUt2i/WdF9rAfzoYuUV3ifzlD6WP8a/Ggzx1QfOUPpY/wAa/Ggzx1QfOUPpY/xr8aDPHVB85Q+lj/GvxoM8dUHzlD6WP8a/Ggzx1HINDI9oAoAoBC7ldR+bTWx6ZYKo/ebcgewE+qgKVxiDj0hIiexgXG2gyO2/gXkTfHnAHX1VhLN3GSy95n/MHKnGgGeRpp131COcsCvj+bB32/y5PTxrBqRmspU+C8QnhnVUnltyCdQd8LsNw0cjaD9UDBwfq9NsQ6jirsnJFvQu0/OPEUtJLkXwd4+zypt4exbtGcBYnXvFhpGQfXVkJ5iKlPL33KHxDmK5u3zJNNIzH6qsyJk4PdiTABzv58/xGLcgoxLVy9ypxllVoe3t0GNOuYxjH+mSNupGV/ax1BqEpdwbiaJwi049GQHlspl80pcH1d9EBz4ZIPsrNZ+8xeXuLtYyyEfnYwj4GdD60z46WIVj96iszAdUAUBVue+axYxDSA00mRGp6DHV2x4DI28T99Q3Y1cViNjHhzZjHFePXFwSZpnfP6uohR7EHdH8Kru2cWpXnN/qZG4qCsMUIuGKC4YoLhiguTfJA/6+1/1VqVzNjC/Nj9ze+LcQW3hkmf6saljjqcdAPWTgffVrO9UmoRcn3GB8w8z3F25MjsEJ2iUkIo8BjxPrO9VN3OBWxE6r4vhoQuBUFF2GKC4YoLhiguGKC4YoSmb55Nv8Nt/Y/wDyPVseR38J8mJkvlCH/qNz+8v9CVW1xOTjPnSK7ioNW4YoLhihNwxQXDFCLgNqkXZYeAc5Xdqw0yNIg6xyEspHmGd1+7/eibRs0sXUpvnc3HgXFkuoEmjzpcdD1BBwyn1ggirU7ncpVFUipI55h4ylpA80m4XoB1Zjsqj2n/bJqG7IVaqpxcmYdx3nC6umJeVkTwjjJVQPMcbt7Tn7qrbbOFVxVSo+fAgMVBRcMUIuGKC4YoLhigueMNjQlM+nLD9En7i/yFXHpo8kL0MgoAoCt898x/IYFm2P5wAqf1l0sTv4YwDkebHjUN2K6s8iX3K9y5zPPLw2WVf04dsPIO6zlyxRFz0WPSBnxwPbVWrRpxvJpfcywlqjW05d9hx5OOP3VxG0t0QEfdMhQQQSGXCgbbeI6+JycUPHUKcnGpUin1aTN7EUoLLkTv3k3zDwSxvVxOiMfBx3XHscb/d0rF9o4N/92Pmvc1lGa7jG7ryf5myl1qtFlUAkHIhIJllyF09oCAunT3tj0FVvtHDJ5M3G9u/z+3Uzyy52Nd5Z5esLNQYFUtj9K/ecg4z3sbA4BwuBsKs+IYOPDax80YuM33ED5QOZLy3lja3I7FiqbBWyzHcsCM7Y9Qxnc+ErHUakrU6kXZdzTNqhRpODzp3/ADwWpJ8R5qa0WNpirCUREso2RwyrOuOuggOVbfDA52K1t06kZxUou5z601Tl0/vMuatmszI9oAoDDPKrdl+IOvhEiIPvXUf93quXM4WOleq1oVrhdi080cKfWkYKM+GTufYBvUGrTg5yUV3mxWPkxslUBxJK3ixcrv6gmMf71nlR2o4CklZ8Rz9G/D/RN72T+6pyoy3GjoH0b8P9E3vZP7qZUNxo6B9G/D/RN72T+6mVDcaOgfRvw/0Te9k/uplQ3GjoL2HIdlDIkscbB0OpT2jnBHqLYplRlDCUoSUkuIw8rcxWwI/bkjU/dlv/AMaifIrx7tS/JiVVnDNg5Z8nFqbeN5w8kjornvsoGoZ0gKR0z41Yoo7NHA08qciV+jfh/om97J/dU5UW7jR0D6N+H+ib3sn91MqG40dA+jfh/om97J/dTKhuNHQPo34f6Jveyf3UyobjR0D6N+H+ib3sn91RlQ3GjoWLhfDo7eJYYhhEzpBJPUknc79SayNiEFCKijCvKF/iNz+8v9CVW+Zw8Z86Q25P4elxeQwyglHLBgCQdkYjcesCoSuyvDQU6iizWPo0sPRv71/jWeVHX3Gjoe/RpYejf3r/ABplRO40dA+jSw9G/vX+NMqG40dA+jSw9G/vX+NMqI3GjoQHNvk1hjgea2Zw0alyjHUGVRlsHGQce3/zUOJRiMDFRcodxllYHJNa8i10TDcR/sOrD/vUg/0VZA6/Z0rxaEPLVdnFtF4Eu59qgKv9TVEzHtKXCMTLKwOUa7y55MoOyR7nW8jAMVDaVXO+nu7kjxOasUTsUcBDKnPmTH0b8P8ARN72T+6pyou3GjoH0b8P9E3vZP7qZUNxo6B9G/D/AETe9k/uplQ3GjoH0b8P9E3vZP7qZUNxo6Hn0b8P9E3vZP7qjKhuNHQtkaBQAOgAA9grI2krHVCQoAoDIefeNQXkskEs/Yx20ilWVMu2kSrMgLHSdTBAPNu3RaxbXI15ThJtN/1cyy8bsWg4KUSMRSLGAArFtDSMAzBiAdXfJzgYO/hVdWnCUf1JOxuYWlmnGnyuRvKChbVSm0QklKaskiHWSoJ33XJH3V5LGYZYrGzhFO7S490XqzfrRcJW7+FyIvef1VyI4RIgxhyxTOwz3DHkd7I381b9PsDC5Vmu338eBw6/akqVRwy8tRp+Xi4K/JE0nqNYwc7nI7PHWrvgeGve8r/cp+My8I7sfKAjOBLEI03y4YvjAOO6I8nJwNvPVU//AE/hnF5c1+7j/JZT7YbklKNkOufoi0SZzo1sRoJU6zG4gOrbYOQ3/b91a3Z2HjhcS4STvlabfJ6uPQ72Ght+CfHu8/YneaOC/K+Eo2kdqkSTLgfraQ0igf5gTt58eavUQhGMEoqyOTiad01oHks5kWWzSKWRe1jYxKCwBdVAKEA9e6cf9tZxK6E042L3Ul4UBgHlE/xK5/eX/jSqnzOBjPnSEuRblI7+B5GVEVmJZiAB3Gxkn14ouZjhZKNVNm1flXZfa4Per8aszI7e8UvEg/Kyy+1we8X40zIbxS8SD8rLL7XB7xfjTMhvFLxIlbadZFV0YMrAFWByCD0IPmqS1NNXQrQkKAo/lfjJsAf2ZkJ9mGH8yKxnyNHHr/S/JitVnDNw5Y53s2tog8yROiKrK/dwVABwTsRt4VapI71HFU3BXdiW/LCx+1Q/jFLou3il4kH5YWP2qH8YpdDeKXiQflhY/aofxil0N4peJHcXNdkxwLqDPrkUfzNLoLEUvEiWilDDKkMD0IOR/EVJamnyO6Enz/5Qv8Ruf3l/oSq3zOBjPnSPfJ3/AIlbfvN/xvSPMjB/Oib9Vh6A9oAoAoBpxb9BL/pv/SaMxn+1nzQKpR5hmn+RLrd+yH/91ZwOp2Z/u/A28tP6e3/02/qFJmPaX7omcmsDmo+iBzXZfa7f3q/Grbo9Gq9LxIPyssvtcHvF+NMyG8UvEg/Kyy+1we8X40zIbxS8SH/D+IxTqWhkSVQdJKMGAOAcZHjgipLITjNXi7juhkFAFAFAFAcu4Ayeg3/hQGC8N4SJeKZkEj2zXAcSdm5WUSktEBgbhsZbHQBicYIrC3E01R/Vm7jYOceGG4tJYwXzjUAmnLMneRO9tgsF+I61M45k0dCjUdOaku4pPGrZ47CJJVwyugZcjbaTC53GQMDx6V5qldYvELpD+DuYCSqYrNFc83Mq3GeDx6UeNmZ5MYBwo67kk+YbdRvvnG1WYPH1HNwmlaPPm3/f/wAOb2lgviUpThFKaV31tr10I5+W7kDJjwMsCSyADTnJJLbLt9Y7HbHUVvLtPDN2UuPPlr3ffoeWeArpXa4Cw4XD8l7fXJnpowPraemrHTV3s+bbrvVG+1952Dira8f709TYWCpbvtrv7Fi4LYyTcK7OJS7GU91SASASdtRAyNj91Ri1fH0F35Z/4/xc6vYlVUqanLuv/DNV4Xw8RW6QhmYIgQM2A2AMDOABnGOgFd1cERJ5ncwrke0DcRjiJwwk1K2cd6Jg2/tVGGPOawXM5tFf6nE+hKzOiFAYB5Q/8Suf3l/40qp8zgYz50iuVBqhQBQBQg+iOTP/AGFr/ox/0irVyPSYf5UfsTVSXBQEbzDwpbq3kgY41rseuGG6tj1EA1DVyurTVSDi+8wHjfAp7Vys8bLjo2CUb1q/Q/z84FVtWPP1KE6btJEbmoKgzQBmgDNCAoCX5b5ims5A8THTnvRk91h4gjz+Y9RUp2L6NedKV0z6EsLpZY0kTdZFDL7GGRVp6GMlJJowbyhf4jc/vL/QlVvmcLGfOkNuTr+OC9hllOlELFiAT1RgNhv1IqFzK8NNQqKUuRrf0kcP9M3upP7azzI7G/UdQ+kjh/pm91J/bTMhv1HUPpI4f6ZvdSf20zIb9R1D6SOH+mb3Un9tMyG+0dSC5s8pMDwSRWwd3kUprK6VUMME77k4O21Q5FFfHQcWod5lFYHINY8itsRFcSeDOiD/ALASf66zgdbs6P6WyN8tP6e3/wBNv6hSZX2l+6JnNYHMCgChIUBsvka/9lJ/rt/RHVkeR2uzvlP7l9rI3woAoAoCP49xMW0EkxUuIwCVBwTkgdT7ahuxZSpupLKiJPFvldo3ZqVM9uSm+SDJExUEY6iuXT7Vp1MXLC2eZOSv3fp5mLpvZ5k+7+TKuQbyabiFqjO5UO7FScgaUYjb/tA//prpp8TnUZTzJP8AvA3usjfKB5Qv0Z/1V/pevNQ/63E3/wDh/B3OyPmx+0iAFmxSPMLydw5B2wcjBbOMn/wSPGuUqyjUn+tLj/f7qa2ecJtx6k/ejUJFMYdSCAmnZgAMDcY3ORn4VzqLyuDUrNd9/Mrkk001cqXGrNltZAInRQwOnqFUIud/Fc5z/mya7mDrRli4tzTeuvH+/wAGhi4KOGlGK4JFn8lf/t4v9ST+TV0sV/7lhvtP+Cns/wD6Vlx5nlkW0mMRKylCsZHXtG7qY9eoiu6WTvldjA+ASzRXolRdUkBkkYdcqobtSen6ur7/AG1WjnU21JW595uHHeZVtopZShZYgCQCATltOACPPXPj2pTljVhFF3va/C3K519m8uYl+GXfaxRyAFQ6hsHfGRmunF3VyKkNnNwfdwMJ8on+JXP7y/8AGlVvmedxnzpCfIUKvxC3V1VlLNlWAIP5t8ZB2O+KLmY4RJ1kmbj8wWv2aD3SfCrbI7uxp+FHn5P2v2aD3SfClkNjT8KD8n7X7NB7pPhSyGxp+FEhDEqKFUBVUYAAAAA6AAdBQzSS4I7oSFAFAcsgOxGR66EWuNG4TAdzDET640+FLGOzjojz5nt/QQ+7T4VFhs4aIPme39BD7tPhSw2cNEHzPb+gh92nwpYbOGiKn5R+W7b5HLMsSRyR4YMihc94Ag46jBPWokuBqYyhB03K3FGMVWcQ37ydOTw62J/ZYfcrsB/sKtjyPQ4R3oxMi8oX+I3P7y/0JWD5nIxnzpFdrE1TzUPPS4sw1Dz0uLMNQ89LizDUPPS4sxSGJmOFBY+ZQT/KhKi3wRYOC8k3lwwxE0aHq8oKADz6T3j9wrJRbNilhKk3ysbby9wdLSBII9wvUnqzE5Zj7T8KsXA7dKkqcVFGbeWn9Pb/AOm39QrCZzu0v3RM4NYHMR9HjgFr9mg90nwq6yPSqlDwo9+YLX7NB7pPhUWQ2MNEefk/a/ZoPdJ8KmyGxp+FDu0so4hpiRI1JyQihRnz4HjsKGUYqPBDihkFAFAFARfM9oZbSeMDJaNsDzkDIH8QKxmm4uxfhpqFaMpcr8Slcm32jsLaQMk9vEO1RhjEYbCnzE6SD6s15jFUJ4btHe2v0SqJX6yXG/r9zNRtTUOnmlw/wQV1xu3tOJy3CR/nTK0cwXWVEYL62CvjS7nRuPGNgNnyfT3OZKrGDNhtbhZEV0IZXAZSOhUjIP8ACsjZRUOb7R5AQgBKyBsNnBCg7be0eavLKUHj8RScrOWW3Wy7jpYOpCm053tZp26lM/KCbzJ+E/GsH2bRXO/meg+FYe2a/D7kmRf6NfYrjrjA1fh1Z+7rWgvh+bLnfrbztY0tlgM2XM/8EHfcwXGk6VjYYIKlGOQfMA3+1dOj2bQzLjLpZlfanZk4UHPDcbc0+N106l45D4c9vHHHJpDdo57ucbh9skVdVrU59p0IRldxU0+nA87haUqeHakXG9nEcbudgisx9igk/wAq9EG7K5iXkruk+Xt2w1GeORMkDGW78moeYhSPNvWCduZo4eSz2fN/5LDzhcmdZrWJXedzFIyKCcR69ZPt26dd68x2TQqVsXv1v0PaW1vay/lcTuRSdk+Scb9OP/hmlcMt+zhjT9hFX8Kgf+K9TFWRq1JZpuWrMX8q1mU4g7eEqI4+4aT/AEVhLmcDHxtVb1Kxwy+aCaOZPrRsGHrx4H1EbVBqU5uElJdxr1n5UrNlBkWWNvEadQ+5lO4+4VnmR2Y9oUmuPAcfSbYftSe7amZGW/UdQ+k2w/ak921MyG/UdQ+k2w/ak921MyG/UdQ+k2w/ak921MyG/UdRxw7ygWc0qRRs5eQhVzGQMn10zIyhjKU5KKZL8f47FZxiSYsFLBBpUtuQSNh6lNZPgW1asaSvIgPpNsP2pPdtWOZFG/UdQ+k2w/ak921MyG/UdQ+k2w/ak921MyG/UdQ+k2w/ak921MyG/UdQ+k2w/ak921MyG/UdSuc8eUGCe2eCBXYyYDMy6QFBBOBnJJxiocka2JxsJQcY95mdYHLPoDyfQleHWwPimr7nZmH+xq2PI9DhVajH7GQeUL/Ebn95f6ErB8zkYz50j3ydf4lbfvP/AMb0jzIwfzkb8BVh37IMUFgxQWDFBYMUJDFAe0BmPlqszptpfAF4z7WAZf6WrCZzO0o8IyMrxWByTWeXfKhCIlS5WRZFABZQGVsbauuQT5sVYpHXo4+GVKfMl/pNsP2pPdtTMi7fqOofSbYftSe7amZDfqOofSbYftSe7amZDfqOofSbYftSe7amZDfqOp4fKbYftSe7amZDfqOpcYnDAMOhAI9hrI207nVCTw0BnPMCqOMxGNsSGB9asCA4wMKreLY0nzDQfZXG7ctuU7ptXjxX+18bP7dz/BuQbdOCers+63C68+JSvKRwloJRckN2U+WLHoH8Rq8NWzDOOp22rcwcpzoQlNWbXH+9eZx8TQ/1G4rmaD5JeLB7NIWLa1DumoY1RGRwrIT9ZQQRnwyvnFbiLqN1FRfMneJ2BLFyO6GyMEeOOoIryvaOBxUKtbE03GzV+/MrLu4G/TnFpRZRLkqnEgXAC6kJ2AGoxr3j6+03J9tZYtzq4PNHi3BP78rnoaCb7Oaj3X/n2GcfDL/5x1kS47fUZNf5r5Pn6mnP7O2nGc7+us3jOzfhuS8f2JZbfr2lud7Xtfje/LhY4Fla1nnzc/8AblHnDij8RYoAV1OQceOk94evXuD6xWGGlUo4K7dpRg37f4O/iU44CMZdP59i+cL4eVZXA7pJbcjxDYwAPXTs3AYqVWliamWyj3Xu7rv4czztSas4lZ8rXM/YRC1TGudG1+dY8gdP83eH3V6ds5+IqWWXUZ8ocr9lZ29yyZlYtIfOEkTTGueunSc487DwFc/tSU4YSbhztz0XezPCUYppvmPOSEX5yvmdtc3d+qDpCYXu6j4qAg9uadlJbnSsmll4X5vi7v8AJv1H/pO3i4vrbgvwvVmhCukapWueOVVvogAQkseTG56b9Vbx0nA9hAPqMNXNbE4fbRt3oxrivLN1bkiWCQAfrKpZT69a7fx3qtpo4s8PUhzREGoKuIZFBxDUKDiGoUHENQoOJN8kH/r7X/VWpXMvwt9rH7mleWQ/9DH/AK6/8ctWS5HT7Q+V+TGtQqo4vENQoOIahQcQ1Cg4hqFBxPVGdhufVvUiz5Fq5X5FuLp1Lo0MOe87gqSPEIp3JPn6fyMpXNuhg5zfFWRucEQRQqjCqAAB4ADAFWHcSSVkYF5Qj/6jc/vr/QtVN8Tg4z50jrydH/1K2/ef/jepjzGDX+tE34VYd89oAoAoAoAoAoCP49wiO6geGT6rjqOqsN1YesGjVyurTVSLizEeO8kXdsxzE0qeEkQLAj1qN1+/b1mqmmjh1cJUpvlwK66kHBBB8x2qDXaa5nORQWYahQcQ1Cg4hqFBxPGOxoEmfTlh+iT9xf5Crj00eSF6GQUBSvKRwF5Y0uYNp7Y6lI8VG/34328xaq6kIyTU1eLVpLVP/K5o2aFpp0m7X4p6S7vw+TDgHGlvbRlVjGzAqwD6Wjm/Z14JAJ3DYPX7q42CqSwVXcqz4c6cvFHT+8uRXVg5J8LNcGtGZXx3idytye0YxywsVUKdJQ+OCAOpy22B3iQADiuy2zjVKs3LjdWNU5I5wS+h7KVlW4AKsMgF9j+cUePrA6H1YqKkI1KbhLk015m9QquSu+ZDc68MO0oG692QeYZzn7iT9zA9Aa83gHKClhan7qb849zR6vsnFKMtm+UuX30/JXTcy9j+lfRq0adTY6Zx5sY8K2N0o/NyK/2OmoUd4ybPja5ZOSuGEAykbv3Uz+zsc+wkA+xc9DWtjnKplwlP91Tn0j3v8nK7WxSlLJHlH+f/AAIcd8qHYuYraNXWMlRIx2bSuAQB+rqz7Qvr29NBKEVFclwPJTxSv+niQfLnLUnEpUubiUN2khMgBUsIkB7xGe6CwVFUjpk9AKySvxMIUnNqTZeeeOZhbxAJhnbKwp+0/wC3j0a9fX/A1wsRL4jX3eL/ANKHGpL/AIrr/n7HVpQd0o/ufL3+y7x35PeXja2+qTJmmOuQnrk5IB9e5J9uPCu7G3NK3JJaJckK8krU4O6j36t83+X6FrrI1yNuOO2yMUeeJWXqrOAR7RWDqRXNmxDCV6kc0YNr7Cf5SWn2mH3i/GsdtDVGe4Yn6cvI4bj9kes8B/70ptoaoj4fiPpy8jz59sfT2/4kptqeqI+HYj6cvIPn2x9Pb/iSm2p6ofDsR9N+QfPtj6e3/ElNtT1Q+HYj6b8g+fbH09v+JKbanqh8OxH035AOPWXp7f8AGlNtT1RPw/EfTl5HT8w2Z63EB9rqabanqg+z8S/+3LyOfn2x9Pb/AIkptqeqI+HYj6b8g+fbH09v+JKbanqh8OxH035B8+2Pp7f8SU21PVD4diPpvyD59sfT2/4kptqeqHw7EfTfkHz7Y+nt/wASU21PVD4diPpvyOl5gsh0uIB7HSm2hqifh+I+nLyOvyktPtMPvF+NNtDVE7hifpy8g/KS0+0w+8X4020NUNwxP05eRwePWR3M9uT++lNtT1RHw/EfTl5AvHrIbie3H/elNtT1RHw/EfTl5Hf5SWn2mH3i/Gm2hqjLcMT9OXkH5S2n2mH3i/Gm2hqhuGJ+nLyD8pbT7TD7xfjTbQ1Q3DE/Tl5B+Utp9ph94vxptoaobhifpy8g/KW0+0w+8X4020NUNwxP05eQflLafaYfeL8abaGqG4Yn6cvIPyltPtMPvF+NNtDVDcMT9OXkH5S2n2mH3i/Gm2hqhuGJ+nLyD8pLT7TD7xfjTbQ1Q3DE/Tl5HLcw2Z63EB9rrTbQ1RHw/EfTl5HPz7Y+nt/xJTbU9UR8OxH035B8+2Pp7f8AElNtT1Q+HYj6b8g+fbH09v8AiSm2p6ofDsR9N+QfPtj6e3/ElNtT1Q+HYj6b8jw8dsfT2/4kptYaofD8R9N+RMxkEAjp4Y81WmsdUAUB4aAznmXlWa2mN5YDOf0sHgy+Ix4jzY3HhkbDUxWEpYik6VVfp5prnB6ro+9G7Goq1ru0+Sb5NaS66PzGPEuLWV9bj5QRGYmXWHwJY8nTjV+tHk9RnoPNtyHV7Tw7jRcNppJX/Ul3dH9/JmvVw8JNqaaa5+/268iF4vy8LWGVrRHmjnKOZdQlKiMd0hlXOxZiCMDBOc1uYftejVezl+ifhlwNTEUpwg8iuugy5W5xeOVI7iQyQykJlzqKljhCCckrk4IO2D6qr7TwkqiWIpcKkOK6rvT/AB7GGCrzUskuT9DR/m5NHY9mvZf7Zznpqz18c59ded+Lzzba/Hls+Nrd3dz7zt7Spnz5nfXvKJzHxW8upXhtkmEAyncQjUB9ZmfAAQ484GMV6Ps3BujF1qvGpLi3otFocTE1ak5ZIJ2XqO+AckRQr29+yEKMiPXpjX1vJnveoLt6zSv2vShLZ0FtJ9yjx82Z0sHZZp8ETtzzZBDAqwLG7S7xwwKFLA/VL6fqr4b7npvvWrCXaGMTpSWzinaUv+MV3v7eaN6FKKdoK705JdXoOeUuUpWm+W3/AHpjgpHjZAN1GPADwHXO53rt0MPTo040qUbQXd3t+KXX+DOdVU04wd5Pg5dNI9NX3l+FbBqHtAQkfGomN2NDZsziTKr3vzQk7u+/dYDfG9RZEqUlwTId+fLUSWaNFIBexRSo5RNCLMcRiQhu6S2BtkZI3pZE55ase3PNMCGQGJ/zVzDathU3kmEZRh3vqjtFyevXY0shnlqzyTmu2W2urlkZVtJJIpUKrr1xkABRnB1alK776h0pZDPLViT81jtpYY7C6maEoJDGtvgNJGrhe/MpyAwzt1zSyGeWrE+Ic4xxyXKCyuZRafppI0hKj82JCQGlDHCnwFLIZ5as7l5viLBbe1nuswR3BMKRALFKCYye0kXcgE4GTSyGeWrFfyrt8qOyk71o94MxqpEcZAZCCQRJlht0670shnlqxvYc5RObfXaXECXRVYZZUh0MzrqjXKSMQWUHGRSyGeWrHZ5pt/l/yHQ3aY+voXs9ZQyCLVnOvQNWMdKWQzy1Y1vOcESS4VbK6mW1bTLJEkJUEIrnAMoc4VgdhSyGeWrJebi0As2vQNcIgNwNKjJjCa9gcblfA43pZDPLVkVYc2xvJAklncW4udoZJUh0M2ksFzHIxBKgkZA6Ushnlqzvl/mlbsoYrK5ETs6iZ1gCDQWVicSlsalI+rSyGeWrJO94nFHc29sYyXuBKUIVdI7FVLaiTnfUMYB+6lkM8tWNebuYoeHxLJLE8mtiqpCis50ozscEgYCoSTmlkM8tWc8V5jiiNuqQSXL3Ss8SQrHkoiqzOWdlUDDL4+NLIZ5ase8C4glzGXELxFXaNkmQKyshwehII8xBINLIZ5asjeE8zLcSFY7K47MSSRGYrB2YaNmVj+l141KR9WlkM8tWeW/Ntu9jFfCJxFM6IqlU1gvL2QyNWMat+vT+FLIZ5as8i5oV5pYorK5lEMvYvKqwaA+FJPelDYAYHpSyGeWrGl3zzEnyg/I7l4rWRo5pkSEopQAucGUMQAwPTpSyGeWrHHMPNyWitI9ncPCoU9siwaG1hdOkNKrE5YLjTnPTNLIZ5as74/zdb2aW7TQygzjVpEalokAUu8g1d1U1qDjO/npZDPLVjjjHMCQzpbpbS3MzxmXTCsXdjDBdRaR1G7HAAzSyGeWrH/BL1LmBJljZA+e5Kmh1KsVYMvgQQfV4ilkM8tWRnDuarea9lskjYPFqGsqvZs0fZ9oisDksvarkEClkM8tWR1xz7CizSGzuuwgleKScRwlFMb6HbAl1lQf8uceFLIZ5askLbmq3fiEnD+zdZo11a2VOzbuRuVVtWSwWQHBA6GlkM8tWHL3NdteTXMUSMPkpwzuqBGGqRdSEEkrmNtyBSyGeWrE+Xucba7hnmjikUQDWyyIqs0ZTWkijJ7rAHBOOh6UshnlqxDh/OsMnycvaXEEd0UWGWVIdDNIMxrlJGILDpkUshnlqx5JzTbi/Fj2b9oQPzmhezDlGcRFs51lFLYx0pZDPLVje95vjR5wtnczJbPomlijiKq2FLAKZA7YDDOlTTKhnlqy2IdhUmJ1QBQBQHhFARd3y7bSMzvBGzONLNp3IPXfwOw361jkXEtjXqRtaXLl/dOhROKcIPDZSba1knt5FBfDkaHBbOkAYG2Mk4ztvXN7R7P3vLeo4uPJ2TX5f7uH5NiF6ibiop6Xy3/4/wIflZZOSzxvBI31na2GsjGMdrEC335zWpKn2tFZYypzWqai/txtby+xg8Pkd3Tkvw36q6Hh5m4bp0aoezxjs+wkxn9rGM6sePXxzWtse0VX2ywy/bl/dG3PnzFlbLx8n7HDeUCFU7OM3NxtjaPTt5i8mD9+5rYVHtWUMtSdOmurzP0uTGjKT/TTk/wAWXrY74Ly/84Sma8tnhjjC9khdiGJLF2YEDf6u6/xrf7OwSwlNwjNu/N2y/hPnYynJ0XdqLl/9sv8Axv5l5s+BW8T9pHDGj4A1KoBwOn348eprfUUrGvKtUlfNJu5Iisio9oAoCh3vD72KbiAhtknS9wUft1j0HsFiYOrLnYrnbO1ANjyG8gjgm0mJeFpaNIp6To6Mrqp32K6gfVQXGnDuWOINA/ylE7d760nbTIpDJAIVkfPnPZk49dBcfcc5TuJOI5jC/IriW2nucuM9pbB+6E8Q+mHJ/wAtBc4u+X5xf3c/yNrhJpImjZb0wYCQopBRWGe8p60Fw4vyTPM3FHE08RuP0KRSqqSYt1QCRcHYuuk7jaguc33LkxMJewjk02sEYNtcvavHIgOuMsrgNGDjTjpv1oLnUHK95+bMrCVxwua1dzJkmeRlKjLbnYfWNBc9t+D3sycNgltkhjsZIJXk7dXLG3iKqqoq/rMc7nbFBcZHlHiPZtPrg7c3vy0QFTq1BtKxfKe006ex7uNGN8euguSjWd9FJxARWqyrdyF45GuEQLmFI+8uCdipNBclX4DIvBmslIaUWTQDfAMnYlOp6At56C5FQcNvZ34ek1skEVm6yO/brIWMcLIqqir4lsnJ6UFxryHy7PamJZbNgyvMTOLwlQJGkYH5OG0nZgvTrv1oLk3zZZXJvLK5toROIBcB1MqxfpVQKQWB8xoLjDiPCL67uoJ2WG1WCGQBZB8pBlmJWQYR0/8AiVe9/nYUFyMj5WultrOCa2iuxaGePUJjBN2eQLeSKRWGkFBpZSc7LQXLTyJw64ghkW4LDVM7xRtM05jhIUJGZW3JBDHqevWguMuT+UBAWlmEgm+UXEgAuJSmmSRyh7IP2f1WHh19dBcgrDly+Wyt+GmCPRDPGxue3XSY47jtciLTq1EbYPj40Fx1a8vTx3lxK1m0oluu2SRbwxBUxGBmENhsFSdxuNqC42v+RbiSLiREsyPPcSywwpKoikUrHp7RcfrFSpGRtiguP+M2F7JexyPZrPbWwRreMTxovb6RqmdWByUOVQeG58aC5zxfli8vbmaV2it43tBbBJFM/dlGq5xolQKwbSurfOkEY8QuN5eA3bpaG5s47h4rfsnaO5aCYSK2AwmV1DRuoB09QSaC5aOULO5t7FUnJknXtWCmUyHDO7RRmZ92wpVcnzeYUFypcJ5P4hCLOZpYZJIp2mljWPQ//VE/KgZzKVbAbYaRnQvm3C4nf8h3LWt3pkl7WS6lmjtzKvyeRGnDqJEx0K9RkUFx1zDypdtPeXVsEE4nt5rUswwwW3EM6t5gQW82dIoLnA5NubeG6htQv52ztbaNy4XvAyi5kPiCBKzes9KC44t+VLyCVsPDNFLYtakRx9gEMSn5MSrSvq+s65GMZFBcTs+C30kPDbWW3SGOyktpJJTOrlvky7KqKP1mA6nYUFxpNyhxFkknEkHbtefLVhKHVqRtMUfykSaQvYgLjSepHjmguL8x8tXMkl00VqFllOYbmC8kt9OUUK0sav3nUg7gEEYoQaPApCqGOSAAT5zjc0JFKAKAKAKAKA8IoCq8Smt4Mxi1iwGxmTSF3UEHOljvnG+Oh9Wa1ThFWSVjCWKnTf6W/MjJb2ABSLK1yU1YYRrnvuo776Rg6AcjV19mWzhoifieI8b82SNvc28knY/JUKhyv5tGIUgkZYiNVA9jHrR04Pg4ox3uc5Wk2/zctmKsLD2gCgCgCgILiXDMyajfTw9owVEDwqurGyqGjJJOCcZJ61FiqVNt3zNeXsNpOGBZFjbidyJG3VDJbhiN9wvZZPQ/wNLdTHYy8b9PY8HDh2fa/Odx2XpO0t9HXH1+yx129tLdRsZeN+nsEHDA5ATidwxZdahZLckpnGsARbrnbPSluo2MvG/T2OWsFEnZHik4lP8A8Zlt9f4OyzS3UbGXjfp7Cp4Rhih4lc6wusrrg1BM41FeyzpztnpS3UbGXjfp7HPzWOz7X5zuezxntO0t9GPPr7LGPXS3UbGXjfp7CkPBS6h14jdMhGQyvAQR5wRFjFLdRsZeN+nsIWVgs2RFxS4k0/W0S27Y9umI4pbqNjLxv09hWHg5cMU4jdNpYq2l4Dhl+spxFsR4iluo2MvG/T2GvCrdbguIuI3Tdm2k4e3OcfrACPOnOQCcZwcZGDS3UbGXjfp7CjWaDWDxWcdn+kzLbdzfHe/N93fbeluo2MvG/T2HY5ek+33n4of/AKqW6jYy8b9PYTueCmNS78RukUdWZ4FA9pMWBS3UbGXjfp7HFnwsSjVFxO5kAOCUkt2GfNkRdaW6jYy8b9PYIOFh2ZE4ncuyHDqsluSp32YCLI6Hr5qW6jYy8b9PYSe0QSdkeKziTIGgzWwbJ6DT2ecnIpbqNjLxv09hW84X2ShpeJXMak4DPJbqM77ZMXXY/wAKW6jYy8b9PYXHL0n2+8/FD/8AVS3UbGXjfp7CcnBirKrcRugz50KXgBbAy2kGLJwN9qW6jYy8b9PYLngxjUvJxG6RR1ZngUDwGSYsdaW6jYy8b9PY6h4EzKGXiF2ysAQytAQQehBEW4pbqNjLxv09hO84T2S6peJXMa5xqeS3UZ8BkxYzS3UbGXjfp7HAsFMfajilx2Q/+TtbfRscHv8AZY67Ut1Gxl436ex2nCcsUHErkuAGKh4CwU9G09lnB89LdRsZeN+nsJx2KtIYl4pOZBnMYlty4x1ynZZpbqNjLxv09jmezRH7N+Kzo5xhGltg2/1e6Y870t1Gxl436ew4fgxDKh4jdB2BKqXgDEL9YheyyQMjNLdRsZeN+nsJ3vDRCAZeJ3EQPQySW6Zx1xqiGaW6jYy8b9PYH4aBGJTxO4EZwRIZLcIQeh19ljeluo2MvG/T2OoeFazheJXLEqHwsluTob6r4EX1T4HpS3UbGXjfp7CYsVMnZDik/a+j7W31+f6nZZ6Ut1Gxl436ewsODHWU+cbrWAGKa4NQUnAbT2WcZB3pbqNjLxv09jgcLzIYhxK57QDJTtLfWBtvp7LONxv6xSw2MvG/T2LIi4AGSceJ6n11JedUAUAUAUAUBXubReE24tCyjtD25TsciPQ2P0qsPr6RsM+zrQEDD86K4crM5MjmRdNkFCaLoRCNgwcjPyYnXv6/rChFhDtONFmBWRVYQDUnyPUmg24uHUMSCzg3J7wwNKYG9CRreW/GWXWEJlQMI9SWRGOym0SE9RN2nYjCkJgnbGcCGky68pC6ELC8JMgkcKSYyTHtoOqJVU+P6qn1bZIkm6AKAKAKArXOXC5ZpLAxJqEN5HLJuo0xqkgLbkZ3YbDJoCt898sXM1+Lq3i1Nb28TQMXRczxXOpot2yNURYZPd360B5HyzdDlw2XY/8AU6WAhLxnc3BcDXq0fV360B5yPytdWvE31xYtIYJ4reXWhyktwkyR6NWoacuMkY29lAR97yhdG4mT5GjGXiKXSXuuLuQhkOjBPa5AUjAGN6Am/KXwO8kdJrCMSSPBPaS99UIimClX1MR9VgTgb70A65x5embh9vY2kaugaCOTW+lRBDgnUfrHJRVOATuaAb8D4Bdrwm8sZESNz8qjt9L5QpMGaPDfWChnK94A4A2oD3kDhUsUqmThsdnotY4WlEkbPJIpGoaYmK6ds6mw2cdfADvhnLtx8h4rAV7OS6uL5oSWGCs4xExKk4B9e481AMORuXp47yGZ7JbJIbIW7kPCxll1IS2Iidu4Tlt96ArvNXI18z3s1vBre5mniK9pGuq2kSFo5MswA0yxHY779KA2iIYUewUBXPKTwyW54bcwQJrlkVQq5VckOpO7EAbA9TQDflDlZ7JrqZmid7jsz2cEQgjHZIQAqaiNTZ3OaArfIXLN/a3kc88MQFyk/wAqMcgLCR5DLG0inAJBJjGgtt1oBDmPkq7mu7yZYYmje5tHUFY+1dIxEJCk5b82BpbIIycHHWgJvylcuXN/JbwxxxtAizPIZn0r2joY4saQz6lDs4OMZA3oCzcn9uLK3F0hSdY1SQFlY6k7urKEr3satj40BDc62dx8r4fcW9u1yLZpzIiyRocSRaF3kYDqf9qAT574ddXtvaxRwLh5YpblJnXQqRjWYXK5Jy4VcoG6ebegH3k5sLi3slt7lNLwPJGhDBw0QYmJlI306SFGoA93cCgG/lP4RNc2saQRmRluIZCqmIHQhJYjtu4T6myD4gigOra0lXhckZtWkkKSqLeT5MhcuWwGMGmEA56jBx66AjfJhy3cWDTx3CiQusDC5DAltESoYCM6gIyCFPQg+HSgI/k/lyeCaFZeHR6oprmRr4yR6ishcoVCNrYkMFw4wAKAX4xwG5PF3uVt5JIWW2AZPkZGYydeoXGXAGRvHg9d+lAS3Ndvcrf2d1BbNcrDHcI4WSJCDJ2en9Iwz9U9KAa+Ujg9xcmxeGF5Oykd5FQ25ZQ0ZAwLjMbbnxB/lQC/M3BJbjhUdusJL5ttUTGFTpSWMyA6MRfVBJC7eagI3yd8uXdreTdvHiCOEW9vJrRi8STyPHkA6gQjgbj9WgEOA8uTxXWH4dE//WzT/LTJGCI3LFSArdoW3A0sMUBabbhko4tLcFfzLWkUYfK7ussjMunOejDfGKAp9ly3xBeJDiDQR5e7kDgSjtfkjoIkDD6hVQiPgMWyenWgNVoAoAoAoAoAoAoAoAoAoAoAoAoAoAoAoAoAoAoAoAoAoAoAoAoAoAoAoAoAoAoAoAoAoAoAoAoAoAoAoAoAoAoAoAoAoAoAoAoAoAoAoAoAoBjc8YgjdkeaNHSMyurOAViBwZCCchM7aulAcfP1tqZe3i1IUVxrXKmUgRBhnYsSMZ652oBOTmW0UamuYQup0yZFA1xjMi5z1UbkeHjQDu54jFGgkeRFRioDlgFJb6oDdN8jHnoBLiHGbeAgTTRRFgSO0dVyAQCRk9ASP4igF7y+jiTtJXVIxjLswC94gL3jtuSAPaKAbHj1t2Yl7eLs2bQr610l8kaNWcasgjHXNALwcSheLtllRosE9oGGjC51HVnGBg5oBtBzDaurulxCyxKGkIkUhFIyGbfZSN8nbFAC8xWpXULiHTrWPPaLjtGGUTOfrEEEDxoB3fX0cKa5XWNMganIUZY4UZPnJAoBPiHFIYFDTSxxKTgGRgoJwSQMnfYE+wGgEU49bEMRcRELGJmPaLgRMMrKTnZCN9XSgPDzDa6Ff5RDoZ+yVu0XBk3/ADYOfr7Hu9djQBNzDaoMtcRKNTpu6jvxfpV6/WXfI8KA6fjtsNOZ4hrVGXvrush0xsN+jMcA+J2FAd8S4xBb6e3mji1atPaOFzpGWxk+A3PmFAcXvHraHHazxR6l1jU6jKDGXGTuu439YoB1d3scSGSR1SMDJdmCqAehLHagGT8x2gjEhuYRGxZQ5kUKWQEuAc4yoBz5sGgFbrjVvGyLJPEjSDKBpFBYEgAjJ3GSBnzkUBxLx+2WXsWuIVl1KmgyKG1uMouknOSNwPEdKA8g5gtXYqtxCzKHZgJFyFjOJGO+wU7HzeNAKcO41bzkiCaKUqFLCN1YgOMoSAdgRuD40AtacQilDGORXCMyMVYEKy/WU+YjxHhQDGPmizZSy3UBVSgJEqEAyZ7PJB/WwcefwoDo8di+Ui2Dxl9LFlEi6lK6CF0ZySQ4PqGPPQCllx22m0dlPFJ2mrRodW1aMdppwd9ORnHTIoAuuPW0RkEk8SGIKZNTqugOcIWye6GJAGetAcXPMdpHntLiFNJwdUirg6Q2Dk7d1g3sINAcPzPZgBjcwAHXgmRQPzZxJvn9U7HzeNAKz8ftkcI9xCrnR3WkUH85+j2J/Wxt5/CgCbj9qhYPPEpR1jcF1Gl23RDvsxA2HjQBPx+2QEtPEuGdDl1GGjXVIpyeqr3j5huaARm5ps0JD3UCkDJBkUEDSrZwT00sp9hB8aAJeabJc6rqBcMyHMqDDIVDqcnYqXQEeGoeegFE5jtDnFzCdKNI2JF2jRiryHfZVYFSegIIoDufj1sjpG9xErvo0IZFDN2mezwpOTqwcefBxQHD8x2gj7U3MIjLMgcyKF1KCXXOcZABJHhg0B3Nx22RtLTxKwjM2C657EZzL1+pse902oBaTiUStGpkQNNnsgWGXwMnSP1sDfbwoDqO/iaRoRIhlUBmjDDUFPRivUA+egHNAFAFAFAFAFAFAUPm/lm4lup5YVDrc8Okst2C9m7OSJGz1TDH6uTt03oCOvuTblr+S6jXRrvLVnBdcPawm3YtgNs6yW+oZ30uw6nAA4tOWbyN4ZBBqMV9eXJXtIxlJ1IjGdWM5bfzYPXbICb8hXZs7KwZvzUMUxmlyHBlk1GNERmByhY6XI7p048RQDu/4HfyfN8jQ9pLb21zFNrmTeWaJUVtWSSuQSTucec0A85j5SnbgI4fERJMIoI8lsKTHJGzbt+rhSB91AR3FuUruVZpNBVp+IQXPZJKndhhVRkscL2jac4UkA6dzigLPPYTycLmt+zdJTBJCmuVJHbuFUd5Pqlm2LHzlvUaAqXDuUbpLO4t2hYyyWCwRydrHhG74a2GT+jJxJqwSdTAnZQAHU3ALw2MFv2DloJ7WQl54m1LDpMoXvbAFSqr5iOm4ADvmzgt3xIRQyQ/J4czmUmRJcgqywYjDAF8ENk/UbGM4oBSx4PeBuHXEyGSS2ininRpFZi0iLiVHJwclADqIOD44oCO43yddXTXWtI07a1tEBVh2Zmt3Ejx4+sIye6CR68ecBrxbka4up5pJYyIrm7t5GiWRNUcMEEkRfUGx2hLqQFzjT18KA6uOUL5orQSa2kiuLuSZ4JY4mIm1hJELHZzrz6t/HFASfHOD3ssguLeA210Y4U1ieNou4+XSaIghlUElSo1H/LQErzfw24kubGaGLtRbPM7jWqZ1xFFHePiTv5gD7KAqttyRd244eFEk5tLeVX0TrGDK8gkWMM3e7PI0NtumBg7igLhzfwma6htjGNLwXNvctEWA1LE2Wi1DbO+R4ZUUBH8a4NcvNFdLCjPGl3EINSrtP8Ao5Cx7uo6e/jOzHGcYIFaHk9u4bR4E0XEk9lHal2cKsTLKztuRqMYWTA0gnKDI3yAJnhPIpN1dfK1aWB1suzYyEa3tY8EuiMNtXeAII658KAacH5bvIoL2ExSk3Iu8MZ4iqmUsYsR9NTayHb1L18AFOV+A3dpEw+TmSYWSRRv2yAI4Zw0CnVkJnTLrGW3IJ2UABDgfI93DDd2zOSt5aKGcFQiXRjKSlkDEnUAmqQbsdRPUYAkeNcGvJrOOEW6KY/kWwdMkwMWm72cdmAFC9DktkAUAzueS7ntlVAOzHEzxEzBlDFNP6DTnOvJKZPdwAc7kAD3kHk65s5rdnULGIpjKmoNpuHZAWUg7q6InsKk+NAe81cq3E81+RDrjuhYqvfQZW3lDzZBYEZXIHr83WgOo+UrpOH8Stv0jztptyWXJiWGGKIuSdmCx4Y+OCfGgHfNnArma7s7iKOQrBFMHVZo4zrkC6V1E9CVw53GOmaAieN8rXct5c3JgaSKWO2HYdrEvaCN4+2gJBGExqYEkZZQCdJIIHfG+Tp7iS6V4SYbi9tpj+cQHsIkCy/r5DHGw9f3UB0nKt4Ik7RGkuYnumS5hmSNwXCrGxRsoySBcuD022PSgJ6LhN0bnhsswV2ggnS5dNKr2kqwgFV2JGYz0HiNvAAQp5Wuvm+/h7IdrcXrzxjWn6N5on3bOAcIdvPigHfN3LNxLdTTwoGFxw2ax0llXs5JH1LI2TuneOdOTt0OaAkOHcHuILm6ZUSVbmW2cOxHdWNFSUFeuoKh0YyMsucYNAV/hPKd1ELeYxBpIJL89iXTdbveNw+dIIICsPMSRnABAhH8mV4IQgIM0Vj2EcmsaS8klwZosEg6OyuNAJHVQdsDIE/zVyve3M5mjGj5NHALbvrqaRWJmKtq/MhlIUkA6goz0AoCV+S3cfEJ7pLYyLLDbxgGWJSNDEyk97wDHGOpHgN6AuooAoAoAoAoAoAoAoAoAoAoAoAoAoAoAoAoAoAoAoAoAoAoAoAoAoAoAoAoAoAoAoAoAoAoAoAoAoAoAoAoAoAoAoAoAoAoAoAoAoAoAoAo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7508"/>
          <a:stretch/>
        </p:blipFill>
        <p:spPr bwMode="auto">
          <a:xfrm>
            <a:off x="1572281" y="620688"/>
            <a:ext cx="6772050" cy="1900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7924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t>OBJETIVO GENERAL</a:t>
            </a:r>
            <a:endParaRPr lang="es-EC" dirty="0"/>
          </a:p>
        </p:txBody>
      </p:sp>
      <p:graphicFrame>
        <p:nvGraphicFramePr>
          <p:cNvPr id="4" name="3 Diagrama"/>
          <p:cNvGraphicFramePr/>
          <p:nvPr>
            <p:extLst>
              <p:ext uri="{D42A27DB-BD31-4B8C-83A1-F6EECF244321}">
                <p14:modId xmlns:p14="http://schemas.microsoft.com/office/powerpoint/2010/main" val="10129332"/>
              </p:ext>
            </p:extLst>
          </p:nvPr>
        </p:nvGraphicFramePr>
        <p:xfrm>
          <a:off x="1331640" y="1916832"/>
          <a:ext cx="7416824" cy="3688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886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188640"/>
            <a:ext cx="7498080" cy="418058"/>
          </a:xfrm>
        </p:spPr>
        <p:txBody>
          <a:bodyPr>
            <a:normAutofit fontScale="90000"/>
          </a:bodyPr>
          <a:lstStyle/>
          <a:p>
            <a:r>
              <a:rPr lang="es-EC" dirty="0" smtClean="0"/>
              <a:t>FUNDAMENTOS TEORICOS</a:t>
            </a:r>
            <a:endParaRPr lang="es-EC" dirty="0"/>
          </a:p>
        </p:txBody>
      </p:sp>
      <p:sp>
        <p:nvSpPr>
          <p:cNvPr id="4" name="1 Título"/>
          <p:cNvSpPr txBox="1">
            <a:spLocks/>
          </p:cNvSpPr>
          <p:nvPr/>
        </p:nvSpPr>
        <p:spPr>
          <a:xfrm>
            <a:off x="1315050" y="968127"/>
            <a:ext cx="7498080" cy="418058"/>
          </a:xfrm>
          <a:prstGeom prst="rect">
            <a:avLst/>
          </a:prstGeom>
        </p:spPr>
        <p:txBody>
          <a:bodyPr anchor="ctr">
            <a:normAutofit fontScale="60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C" dirty="0" smtClean="0"/>
              <a:t>DESLIZAMIENTOS </a:t>
            </a:r>
            <a:endParaRPr lang="es-EC"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050" y="1412776"/>
            <a:ext cx="7527848"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1907704" y="6021288"/>
            <a:ext cx="648072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schemeClr val="tx1"/>
                </a:solidFill>
              </a:rPr>
              <a:t>Figura N°2:</a:t>
            </a:r>
            <a:r>
              <a:rPr lang="es-EC" sz="1200" dirty="0">
                <a:solidFill>
                  <a:schemeClr val="tx1"/>
                </a:solidFill>
              </a:rPr>
              <a:t> MODELO DE UN DESLIZAMIENTO ROTACIONAL Y SUS COMPONENTES</a:t>
            </a:r>
          </a:p>
          <a:p>
            <a:pPr algn="ctr"/>
            <a:r>
              <a:rPr lang="es-EC" sz="1200" dirty="0">
                <a:solidFill>
                  <a:schemeClr val="tx1"/>
                </a:solidFill>
              </a:rPr>
              <a:t>Fuente: Vallejo (2002</a:t>
            </a:r>
            <a:r>
              <a:rPr lang="es-EC" sz="1200" dirty="0" smtClean="0">
                <a:solidFill>
                  <a:schemeClr val="tx1"/>
                </a:solidFill>
              </a:rPr>
              <a:t>)</a:t>
            </a:r>
            <a:endParaRPr lang="es-EC" sz="1200" dirty="0">
              <a:solidFill>
                <a:schemeClr val="tx1"/>
              </a:solidFill>
            </a:endParaRPr>
          </a:p>
        </p:txBody>
      </p:sp>
    </p:spTree>
    <p:extLst>
      <p:ext uri="{BB962C8B-B14F-4D97-AF65-F5344CB8AC3E}">
        <p14:creationId xmlns:p14="http://schemas.microsoft.com/office/powerpoint/2010/main" val="3833180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043608" y="346646"/>
            <a:ext cx="7498080" cy="490066"/>
          </a:xfrm>
        </p:spPr>
        <p:txBody>
          <a:bodyPr>
            <a:normAutofit fontScale="90000"/>
          </a:bodyPr>
          <a:lstStyle/>
          <a:p>
            <a:r>
              <a:rPr lang="es-EC" dirty="0" smtClean="0"/>
              <a:t>LOGICA FUZZY </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83243647"/>
              </p:ext>
            </p:extLst>
          </p:nvPr>
        </p:nvGraphicFramePr>
        <p:xfrm>
          <a:off x="1115616" y="980728"/>
          <a:ext cx="7921625" cy="4176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4246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3466274464"/>
              </p:ext>
            </p:extLst>
          </p:nvPr>
        </p:nvGraphicFramePr>
        <p:xfrm>
          <a:off x="1691681" y="209550"/>
          <a:ext cx="6840759" cy="5585547"/>
        </p:xfrm>
        <a:graphic>
          <a:graphicData uri="http://schemas.openxmlformats.org/drawingml/2006/table">
            <a:tbl>
              <a:tblPr/>
              <a:tblGrid>
                <a:gridCol w="3175636"/>
                <a:gridCol w="1803692"/>
                <a:gridCol w="1861431"/>
              </a:tblGrid>
              <a:tr h="288217">
                <a:tc>
                  <a:txBody>
                    <a:bodyPr/>
                    <a:lstStyle/>
                    <a:p>
                      <a:pPr algn="ctr">
                        <a:lnSpc>
                          <a:spcPct val="115000"/>
                        </a:lnSpc>
                        <a:spcBef>
                          <a:spcPts val="400"/>
                        </a:spcBef>
                        <a:spcAft>
                          <a:spcPts val="0"/>
                        </a:spcAft>
                      </a:pPr>
                      <a:r>
                        <a:rPr lang="es-ES_tradnl" sz="1400" b="1" dirty="0">
                          <a:latin typeface="Calibri" pitchFamily="34" charset="0"/>
                          <a:ea typeface="Calibri"/>
                          <a:cs typeface="Calibri" pitchFamily="34" charset="0"/>
                        </a:rPr>
                        <a:t>CASOS FUZZY</a:t>
                      </a:r>
                      <a:endParaRPr lang="es-ES" sz="2000" b="1" dirty="0">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400" b="1" dirty="0">
                          <a:latin typeface="Calibri" pitchFamily="34" charset="0"/>
                          <a:ea typeface="Calibri"/>
                          <a:cs typeface="Calibri" pitchFamily="34" charset="0"/>
                        </a:rPr>
                        <a:t>RANGO</a:t>
                      </a:r>
                      <a:endParaRPr lang="es-ES" sz="2000" b="1" dirty="0">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50"/>
                        </a:spcAft>
                      </a:pPr>
                      <a:r>
                        <a:rPr lang="es-ES_tradnl" sz="1400" b="1" dirty="0">
                          <a:latin typeface="Calibri" pitchFamily="34" charset="0"/>
                          <a:ea typeface="Calibri"/>
                          <a:cs typeface="Calibri" pitchFamily="34" charset="0"/>
                        </a:rPr>
                        <a:t>         </a:t>
                      </a:r>
                      <a:r>
                        <a:rPr lang="es-ES_tradnl" sz="1400" b="1" dirty="0" smtClean="0">
                          <a:latin typeface="Calibri" pitchFamily="34" charset="0"/>
                          <a:ea typeface="Calibri"/>
                          <a:cs typeface="Calibri" pitchFamily="34" charset="0"/>
                        </a:rPr>
                        <a:t>FUNCION</a:t>
                      </a:r>
                      <a:endParaRPr lang="es-ES" sz="2000" b="1" dirty="0">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0797">
                <a:tc>
                  <a:txBody>
                    <a:bodyPr/>
                    <a:lstStyle/>
                    <a:p>
                      <a:pPr algn="ctr">
                        <a:lnSpc>
                          <a:spcPct val="115000"/>
                        </a:lnSpc>
                        <a:spcBef>
                          <a:spcPts val="400"/>
                        </a:spcBef>
                        <a:spcAft>
                          <a:spcPts val="0"/>
                        </a:spcAft>
                      </a:pPr>
                      <a:r>
                        <a:rPr lang="es-ES_tradnl" sz="1050" b="1" dirty="0">
                          <a:latin typeface="Calibri" pitchFamily="34" charset="0"/>
                          <a:ea typeface="Calibri"/>
                          <a:cs typeface="Calibri" pitchFamily="34" charset="0"/>
                        </a:rPr>
                        <a:t>Primer </a:t>
                      </a:r>
                      <a:r>
                        <a:rPr lang="es-ES_tradnl" sz="1050" b="1" dirty="0" smtClean="0">
                          <a:latin typeface="Calibri" pitchFamily="34" charset="0"/>
                          <a:ea typeface="Calibri"/>
                          <a:cs typeface="Calibri" pitchFamily="34" charset="0"/>
                        </a:rPr>
                        <a:t>Caso</a:t>
                      </a:r>
                      <a:endParaRPr lang="es-ES" sz="1400" b="1" dirty="0" smtClean="0">
                        <a:latin typeface="Calibri" pitchFamily="34" charset="0"/>
                        <a:ea typeface="Calibri"/>
                        <a:cs typeface="Calibri" pitchFamily="34" charset="0"/>
                      </a:endParaRPr>
                    </a:p>
                    <a:p>
                      <a:pPr algn="ctr">
                        <a:lnSpc>
                          <a:spcPct val="115000"/>
                        </a:lnSpc>
                        <a:spcAft>
                          <a:spcPts val="0"/>
                        </a:spcAft>
                      </a:pPr>
                      <a:r>
                        <a:rPr lang="es-ES_tradnl" sz="1050" b="0" dirty="0" smtClean="0">
                          <a:latin typeface="Calibri" pitchFamily="34" charset="0"/>
                          <a:ea typeface="Calibri"/>
                          <a:cs typeface="Calibri" pitchFamily="34" charset="0"/>
                        </a:rPr>
                        <a:t>Rango de interés de la función Seno</a:t>
                      </a:r>
                      <a:endParaRPr lang="es-ES" sz="1400" b="1" dirty="0">
                        <a:latin typeface="Calibri" pitchFamily="34" charset="0"/>
                        <a:ea typeface="Calibri"/>
                        <a:cs typeface="Calibri"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_tradnl" sz="1600" b="0" dirty="0">
                        <a:latin typeface="Calibri" pitchFamily="34" charset="0"/>
                        <a:ea typeface="Calibri"/>
                        <a:cs typeface="Calibri" pitchFamily="34" charset="0"/>
                      </a:endParaRPr>
                    </a:p>
                    <a:p>
                      <a:pPr algn="ctr">
                        <a:lnSpc>
                          <a:spcPct val="115000"/>
                        </a:lnSpc>
                        <a:spcAft>
                          <a:spcPts val="0"/>
                        </a:spcAft>
                      </a:pPr>
                      <a:r>
                        <a:rPr lang="es-ES_tradnl" sz="1600" b="0" dirty="0">
                          <a:latin typeface="Calibri" pitchFamily="34" charset="0"/>
                          <a:ea typeface="Calibri"/>
                          <a:cs typeface="Calibri" pitchFamily="34" charset="0"/>
                        </a:rPr>
                        <a:t>0° a 180°</a:t>
                      </a:r>
                      <a:endParaRPr lang="es-ES" sz="2400" b="1" dirty="0">
                        <a:latin typeface="Calibri" pitchFamily="34" charset="0"/>
                        <a:ea typeface="Calibri"/>
                        <a:cs typeface="Calibri" pitchFamily="34" charset="0"/>
                      </a:endParaRPr>
                    </a:p>
                    <a:p>
                      <a:pPr algn="ctr">
                        <a:lnSpc>
                          <a:spcPct val="115000"/>
                        </a:lnSpc>
                        <a:spcAft>
                          <a:spcPts val="0"/>
                        </a:spcAft>
                      </a:pPr>
                      <a:r>
                        <a:rPr lang="es-ES_tradnl" sz="1600" b="0" dirty="0">
                          <a:latin typeface="Calibri" pitchFamily="34" charset="0"/>
                          <a:ea typeface="Calibri"/>
                          <a:cs typeface="Calibri" pitchFamily="34" charset="0"/>
                        </a:rPr>
                        <a:t>O en radianes</a:t>
                      </a:r>
                      <a:endParaRPr lang="es-ES" sz="2400" b="1" dirty="0">
                        <a:latin typeface="Calibri" pitchFamily="34" charset="0"/>
                        <a:ea typeface="Calibri"/>
                        <a:cs typeface="Calibri" pitchFamily="34" charset="0"/>
                      </a:endParaRPr>
                    </a:p>
                    <a:p>
                      <a:pPr algn="ctr">
                        <a:lnSpc>
                          <a:spcPct val="115000"/>
                        </a:lnSpc>
                        <a:spcAft>
                          <a:spcPts val="0"/>
                        </a:spcAft>
                      </a:pPr>
                      <a:r>
                        <a:rPr lang="es-ES_tradnl" sz="1600" b="0" dirty="0">
                          <a:latin typeface="Calibri" pitchFamily="34" charset="0"/>
                          <a:ea typeface="Calibri"/>
                          <a:cs typeface="Calibri" pitchFamily="34" charset="0"/>
                        </a:rPr>
                        <a:t>0 a    π</a:t>
                      </a:r>
                      <a:endParaRPr lang="es-ES" sz="2400" b="1" dirty="0">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_tradnl" sz="1600" b="0" dirty="0">
                        <a:latin typeface="Calibri" pitchFamily="34" charset="0"/>
                        <a:ea typeface="Calibri"/>
                        <a:cs typeface="Calibri" pitchFamily="34" charset="0"/>
                      </a:endParaRPr>
                    </a:p>
                    <a:p>
                      <a:pPr algn="ctr">
                        <a:lnSpc>
                          <a:spcPct val="115000"/>
                        </a:lnSpc>
                        <a:spcAft>
                          <a:spcPts val="150"/>
                        </a:spcAft>
                      </a:pPr>
                      <a:r>
                        <a:rPr lang="es-ES_tradnl" sz="1600" b="0" dirty="0">
                          <a:latin typeface="Calibri" pitchFamily="34" charset="0"/>
                          <a:ea typeface="Calibri"/>
                          <a:cs typeface="Calibri" pitchFamily="34" charset="0"/>
                        </a:rPr>
                        <a:t>Función Seno</a:t>
                      </a:r>
                      <a:endParaRPr lang="es-ES" sz="2400" b="1" dirty="0">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6715">
                <a:tc>
                  <a:txBody>
                    <a:bodyPr/>
                    <a:lstStyle/>
                    <a:p>
                      <a:pPr algn="ctr">
                        <a:lnSpc>
                          <a:spcPct val="115000"/>
                        </a:lnSpc>
                        <a:spcBef>
                          <a:spcPts val="400"/>
                        </a:spcBef>
                        <a:spcAft>
                          <a:spcPts val="0"/>
                        </a:spcAft>
                      </a:pPr>
                      <a:r>
                        <a:rPr lang="es-ES_tradnl" sz="1050" b="1" dirty="0">
                          <a:latin typeface="Calibri" pitchFamily="34" charset="0"/>
                          <a:ea typeface="Calibri"/>
                          <a:cs typeface="Calibri" pitchFamily="34" charset="0"/>
                        </a:rPr>
                        <a:t>Segundo Caso</a:t>
                      </a:r>
                      <a:endParaRPr lang="es-ES" sz="1400" b="1" dirty="0">
                        <a:latin typeface="Calibri" pitchFamily="34" charset="0"/>
                        <a:ea typeface="Calibri"/>
                        <a:cs typeface="Calibri" pitchFamily="34" charset="0"/>
                      </a:endParaRPr>
                    </a:p>
                    <a:p>
                      <a:pPr algn="ctr">
                        <a:lnSpc>
                          <a:spcPct val="115000"/>
                        </a:lnSpc>
                        <a:spcAft>
                          <a:spcPts val="0"/>
                        </a:spcAft>
                      </a:pPr>
                      <a:r>
                        <a:rPr lang="es-ES_tradnl" sz="1050" b="0" dirty="0" smtClean="0">
                          <a:latin typeface="Calibri" pitchFamily="34" charset="0"/>
                          <a:ea typeface="Calibri"/>
                          <a:cs typeface="Calibri" pitchFamily="34" charset="0"/>
                        </a:rPr>
                        <a:t>Segundo </a:t>
                      </a:r>
                      <a:r>
                        <a:rPr lang="es-ES_tradnl" sz="1050" b="0" dirty="0">
                          <a:latin typeface="Calibri" pitchFamily="34" charset="0"/>
                          <a:ea typeface="Calibri"/>
                          <a:cs typeface="Calibri" pitchFamily="34" charset="0"/>
                        </a:rPr>
                        <a:t>caso del análisis Fuzzy</a:t>
                      </a:r>
                      <a:endParaRPr lang="es-ES" sz="1400" b="1" dirty="0">
                        <a:latin typeface="Calibri" pitchFamily="34" charset="0"/>
                        <a:ea typeface="Calibri"/>
                        <a:cs typeface="Calibri"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_tradnl" sz="1600" b="0" dirty="0">
                        <a:latin typeface="Calibri" pitchFamily="34" charset="0"/>
                        <a:ea typeface="Calibri"/>
                        <a:cs typeface="Calibri" pitchFamily="34" charset="0"/>
                      </a:endParaRPr>
                    </a:p>
                    <a:p>
                      <a:pPr algn="ctr">
                        <a:lnSpc>
                          <a:spcPct val="115000"/>
                        </a:lnSpc>
                        <a:spcAft>
                          <a:spcPts val="0"/>
                        </a:spcAft>
                      </a:pPr>
                      <a:r>
                        <a:rPr lang="es-ES_tradnl" sz="1600" b="0" dirty="0">
                          <a:latin typeface="Calibri" pitchFamily="34" charset="0"/>
                          <a:ea typeface="Calibri"/>
                          <a:cs typeface="Calibri" pitchFamily="34" charset="0"/>
                        </a:rPr>
                        <a:t>0° a 90°</a:t>
                      </a:r>
                      <a:endParaRPr lang="es-ES" sz="2400" b="1" dirty="0">
                        <a:latin typeface="Calibri" pitchFamily="34" charset="0"/>
                        <a:ea typeface="Calibri"/>
                        <a:cs typeface="Calibri" pitchFamily="34" charset="0"/>
                      </a:endParaRPr>
                    </a:p>
                    <a:p>
                      <a:pPr algn="ctr">
                        <a:lnSpc>
                          <a:spcPct val="115000"/>
                        </a:lnSpc>
                        <a:spcAft>
                          <a:spcPts val="0"/>
                        </a:spcAft>
                      </a:pPr>
                      <a:r>
                        <a:rPr lang="es-ES_tradnl" sz="1600" b="0" dirty="0">
                          <a:latin typeface="Calibri" pitchFamily="34" charset="0"/>
                          <a:ea typeface="Calibri"/>
                          <a:cs typeface="Calibri" pitchFamily="34" charset="0"/>
                        </a:rPr>
                        <a:t>O en radianes</a:t>
                      </a:r>
                      <a:endParaRPr lang="es-ES" sz="2400" b="1" dirty="0">
                        <a:latin typeface="Calibri" pitchFamily="34" charset="0"/>
                        <a:ea typeface="Calibri"/>
                        <a:cs typeface="Calibri" pitchFamily="34" charset="0"/>
                      </a:endParaRPr>
                    </a:p>
                    <a:p>
                      <a:pPr algn="ctr">
                        <a:lnSpc>
                          <a:spcPct val="115000"/>
                        </a:lnSpc>
                        <a:spcAft>
                          <a:spcPts val="0"/>
                        </a:spcAft>
                      </a:pPr>
                      <a:r>
                        <a:rPr lang="es-ES_tradnl" sz="1600" b="0" dirty="0">
                          <a:latin typeface="Calibri" pitchFamily="34" charset="0"/>
                          <a:ea typeface="Calibri"/>
                          <a:cs typeface="Calibri" pitchFamily="34" charset="0"/>
                        </a:rPr>
                        <a:t>0 a    </a:t>
                      </a:r>
                      <a:endParaRPr lang="es-ES" sz="2400" b="1" dirty="0">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_tradnl" sz="1600" b="0" dirty="0">
                        <a:latin typeface="Calibri" pitchFamily="34" charset="0"/>
                        <a:ea typeface="Calibri"/>
                        <a:cs typeface="Calibri" pitchFamily="34" charset="0"/>
                      </a:endParaRPr>
                    </a:p>
                    <a:p>
                      <a:pPr algn="ctr">
                        <a:lnSpc>
                          <a:spcPct val="115000"/>
                        </a:lnSpc>
                        <a:spcAft>
                          <a:spcPts val="150"/>
                        </a:spcAft>
                      </a:pPr>
                      <a:r>
                        <a:rPr lang="es-ES_tradnl" sz="1600" b="0" dirty="0">
                          <a:latin typeface="Calibri" pitchFamily="34" charset="0"/>
                          <a:ea typeface="Calibri"/>
                          <a:cs typeface="Calibri" pitchFamily="34" charset="0"/>
                        </a:rPr>
                        <a:t>Función Coseno</a:t>
                      </a:r>
                      <a:endParaRPr lang="es-ES" sz="2400" b="1" dirty="0">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9818">
                <a:tc>
                  <a:txBody>
                    <a:bodyPr/>
                    <a:lstStyle/>
                    <a:p>
                      <a:pPr algn="ctr">
                        <a:spcAft>
                          <a:spcPts val="0"/>
                        </a:spcAft>
                        <a:tabLst>
                          <a:tab pos="1600200" algn="l"/>
                        </a:tabLst>
                      </a:pPr>
                      <a:endParaRPr lang="es-ES" sz="1400" dirty="0">
                        <a:latin typeface="Calibri" pitchFamily="34" charset="0"/>
                        <a:ea typeface="MS Mincho"/>
                        <a:cs typeface="Calibri" pitchFamily="34" charset="0"/>
                      </a:endParaRPr>
                    </a:p>
                    <a:p>
                      <a:pPr algn="ctr">
                        <a:spcAft>
                          <a:spcPts val="0"/>
                        </a:spcAft>
                        <a:tabLst>
                          <a:tab pos="1600200" algn="l"/>
                        </a:tabLst>
                      </a:pPr>
                      <a:r>
                        <a:rPr lang="es-ES_tradnl" sz="1050" b="1" dirty="0">
                          <a:latin typeface="Calibri" pitchFamily="34" charset="0"/>
                          <a:ea typeface="Cambria"/>
                          <a:cs typeface="Calibri" pitchFamily="34" charset="0"/>
                        </a:rPr>
                        <a:t>Tercer </a:t>
                      </a:r>
                      <a:r>
                        <a:rPr lang="es-ES_tradnl" sz="1050" b="1" dirty="0" smtClean="0">
                          <a:latin typeface="Calibri" pitchFamily="34" charset="0"/>
                          <a:ea typeface="Cambria"/>
                          <a:cs typeface="Calibri" pitchFamily="34" charset="0"/>
                        </a:rPr>
                        <a:t>Caso</a:t>
                      </a:r>
                      <a:endParaRPr lang="es-ES" sz="1400" dirty="0" smtClean="0">
                        <a:latin typeface="Calibri" pitchFamily="34" charset="0"/>
                        <a:ea typeface="MS Mincho"/>
                        <a:cs typeface="Calibri" pitchFamily="34" charset="0"/>
                      </a:endParaRPr>
                    </a:p>
                    <a:p>
                      <a:pPr algn="ctr">
                        <a:lnSpc>
                          <a:spcPct val="115000"/>
                        </a:lnSpc>
                        <a:spcBef>
                          <a:spcPts val="400"/>
                        </a:spcBef>
                        <a:spcAft>
                          <a:spcPts val="150"/>
                        </a:spcAft>
                      </a:pPr>
                      <a:r>
                        <a:rPr lang="es-ES_tradnl" sz="1050" b="0" dirty="0" smtClean="0">
                          <a:latin typeface="Calibri" pitchFamily="34" charset="0"/>
                          <a:ea typeface="Calibri"/>
                          <a:cs typeface="Calibri" pitchFamily="34" charset="0"/>
                        </a:rPr>
                        <a:t>Tercer caso del análisis Fuzzy</a:t>
                      </a:r>
                      <a:endParaRPr lang="es-ES" sz="1400" b="1" dirty="0">
                        <a:latin typeface="Calibri" pitchFamily="34" charset="0"/>
                        <a:ea typeface="Calibri"/>
                        <a:cs typeface="Calibri"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0"/>
                        </a:spcAft>
                      </a:pPr>
                      <a:endParaRPr lang="es-ES_tradnl" sz="1600" b="0">
                        <a:latin typeface="Calibri" pitchFamily="34" charset="0"/>
                        <a:ea typeface="Calibri"/>
                        <a:cs typeface="Calibri" pitchFamily="34" charset="0"/>
                      </a:endParaRPr>
                    </a:p>
                    <a:p>
                      <a:pPr algn="ctr">
                        <a:lnSpc>
                          <a:spcPct val="115000"/>
                        </a:lnSpc>
                        <a:spcAft>
                          <a:spcPts val="0"/>
                        </a:spcAft>
                      </a:pPr>
                      <a:r>
                        <a:rPr lang="es-ES_tradnl" sz="1600" b="0">
                          <a:latin typeface="Calibri" pitchFamily="34" charset="0"/>
                          <a:ea typeface="Calibri"/>
                          <a:cs typeface="Calibri" pitchFamily="34" charset="0"/>
                        </a:rPr>
                        <a:t>0° a 90°</a:t>
                      </a:r>
                      <a:endParaRPr lang="es-ES" sz="2400" b="1">
                        <a:latin typeface="Calibri" pitchFamily="34" charset="0"/>
                        <a:ea typeface="Calibri"/>
                        <a:cs typeface="Calibri" pitchFamily="34" charset="0"/>
                      </a:endParaRPr>
                    </a:p>
                    <a:p>
                      <a:pPr algn="ctr">
                        <a:lnSpc>
                          <a:spcPct val="115000"/>
                        </a:lnSpc>
                        <a:spcAft>
                          <a:spcPts val="0"/>
                        </a:spcAft>
                      </a:pPr>
                      <a:r>
                        <a:rPr lang="es-ES_tradnl" sz="1600" b="0">
                          <a:latin typeface="Calibri" pitchFamily="34" charset="0"/>
                          <a:ea typeface="Calibri"/>
                          <a:cs typeface="Calibri" pitchFamily="34" charset="0"/>
                        </a:rPr>
                        <a:t>O en radianes</a:t>
                      </a:r>
                      <a:endParaRPr lang="es-ES" sz="2400" b="1">
                        <a:latin typeface="Calibri" pitchFamily="34" charset="0"/>
                        <a:ea typeface="Calibri"/>
                        <a:cs typeface="Calibri" pitchFamily="34" charset="0"/>
                      </a:endParaRPr>
                    </a:p>
                    <a:p>
                      <a:pPr algn="ctr">
                        <a:lnSpc>
                          <a:spcPct val="115000"/>
                        </a:lnSpc>
                        <a:spcAft>
                          <a:spcPts val="0"/>
                        </a:spcAft>
                      </a:pPr>
                      <a:r>
                        <a:rPr lang="es-ES_tradnl" sz="1600" b="0">
                          <a:latin typeface="Calibri" pitchFamily="34" charset="0"/>
                          <a:ea typeface="Calibri"/>
                          <a:cs typeface="Calibri" pitchFamily="34" charset="0"/>
                        </a:rPr>
                        <a:t>0 a    </a:t>
                      </a:r>
                      <a:endParaRPr lang="es-ES" sz="2400" b="1">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_tradnl" sz="1600" b="0" dirty="0">
                        <a:latin typeface="Calibri" pitchFamily="34" charset="0"/>
                        <a:ea typeface="Calibri"/>
                        <a:cs typeface="Calibri" pitchFamily="34" charset="0"/>
                      </a:endParaRPr>
                    </a:p>
                    <a:p>
                      <a:pPr algn="ctr">
                        <a:lnSpc>
                          <a:spcPct val="115000"/>
                        </a:lnSpc>
                        <a:spcAft>
                          <a:spcPts val="150"/>
                        </a:spcAft>
                      </a:pPr>
                      <a:r>
                        <a:rPr lang="es-ES_tradnl" sz="1600" b="0" dirty="0">
                          <a:latin typeface="Calibri" pitchFamily="34" charset="0"/>
                          <a:ea typeface="Calibri"/>
                          <a:cs typeface="Calibri" pitchFamily="34" charset="0"/>
                        </a:rPr>
                        <a:t>Función Seno</a:t>
                      </a:r>
                      <a:endParaRPr lang="es-ES" sz="2400" b="1" dirty="0">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2533" name="Picture 5"/>
          <p:cNvPicPr>
            <a:picLocks noChangeAspect="1" noChangeArrowheads="1"/>
          </p:cNvPicPr>
          <p:nvPr/>
        </p:nvPicPr>
        <p:blipFill>
          <a:blip r:embed="rId2" cstate="print">
            <a:lum bright="-10000" contrast="20000"/>
          </a:blip>
          <a:srcRect/>
          <a:stretch>
            <a:fillRect/>
          </a:stretch>
        </p:blipFill>
        <p:spPr bwMode="auto">
          <a:xfrm>
            <a:off x="1950693" y="620688"/>
            <a:ext cx="2772845" cy="1080120"/>
          </a:xfrm>
          <a:prstGeom prst="rect">
            <a:avLst/>
          </a:prstGeom>
          <a:noFill/>
        </p:spPr>
      </p:pic>
      <p:pic>
        <p:nvPicPr>
          <p:cNvPr id="22532" name="Picture 4"/>
          <p:cNvPicPr>
            <a:picLocks noChangeAspect="1" noChangeArrowheads="1"/>
          </p:cNvPicPr>
          <p:nvPr/>
        </p:nvPicPr>
        <p:blipFill>
          <a:blip r:embed="rId3" cstate="print">
            <a:lum bright="-10000" contrast="20000"/>
          </a:blip>
          <a:srcRect/>
          <a:stretch>
            <a:fillRect/>
          </a:stretch>
        </p:blipFill>
        <p:spPr bwMode="auto">
          <a:xfrm>
            <a:off x="2123728" y="2132856"/>
            <a:ext cx="2445572" cy="1368152"/>
          </a:xfrm>
          <a:prstGeom prst="rect">
            <a:avLst/>
          </a:prstGeom>
          <a:noFill/>
        </p:spPr>
      </p:pic>
      <p:pic>
        <p:nvPicPr>
          <p:cNvPr id="2253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57150" cy="209550"/>
          </a:xfrm>
          <a:prstGeom prst="rect">
            <a:avLst/>
          </a:prstGeom>
          <a:noFill/>
        </p:spPr>
      </p:pic>
      <p:pic>
        <p:nvPicPr>
          <p:cNvPr id="22530" name="Picture 2"/>
          <p:cNvPicPr>
            <a:picLocks noChangeAspect="1" noChangeArrowheads="1"/>
          </p:cNvPicPr>
          <p:nvPr/>
        </p:nvPicPr>
        <p:blipFill>
          <a:blip r:embed="rId5" cstate="print">
            <a:lum bright="-10000" contrast="20000"/>
          </a:blip>
          <a:srcRect/>
          <a:stretch>
            <a:fillRect/>
          </a:stretch>
        </p:blipFill>
        <p:spPr bwMode="auto">
          <a:xfrm>
            <a:off x="1969425" y="3933056"/>
            <a:ext cx="2674583" cy="1440160"/>
          </a:xfrm>
          <a:prstGeom prst="rect">
            <a:avLst/>
          </a:prstGeom>
          <a:noFill/>
        </p:spPr>
      </p:pic>
      <p:pic>
        <p:nvPicPr>
          <p:cNvPr id="2252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57150" cy="209550"/>
          </a:xfrm>
          <a:prstGeom prst="rect">
            <a:avLst/>
          </a:prstGeom>
          <a:noFill/>
        </p:spPr>
      </p:pic>
      <mc:AlternateContent xmlns:mc="http://schemas.openxmlformats.org/markup-compatibility/2006">
        <mc:Choice xmlns:a14="http://schemas.microsoft.com/office/drawing/2010/main" Requires="a14">
          <p:sp>
            <p:nvSpPr>
              <p:cNvPr id="22534" name="Rectangle 6"/>
              <p:cNvSpPr>
                <a:spLocks noChangeArrowheads="1"/>
              </p:cNvSpPr>
              <p:nvPr/>
            </p:nvSpPr>
            <p:spPr bwMode="auto">
              <a:xfrm>
                <a:off x="3707904" y="6093296"/>
                <a:ext cx="295232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s-EC" sz="2800" b="0" i="1" u="none" strike="noStrike" cap="none" normalizeH="0" baseline="0" smtClean="0">
                          <a:ln>
                            <a:noFill/>
                          </a:ln>
                          <a:solidFill>
                            <a:schemeClr val="tx1"/>
                          </a:solidFill>
                          <a:effectLst/>
                          <a:latin typeface="Cambria Math"/>
                        </a:rPr>
                        <m:t>𝑃</m:t>
                      </m:r>
                      <m:r>
                        <a:rPr kumimoji="0" lang="es-EC" sz="2800" b="0" i="1" u="none" strike="noStrike" cap="none" normalizeH="0" baseline="0" smtClean="0">
                          <a:ln>
                            <a:noFill/>
                          </a:ln>
                          <a:solidFill>
                            <a:schemeClr val="tx1"/>
                          </a:solidFill>
                          <a:effectLst/>
                          <a:latin typeface="Cambria Math"/>
                        </a:rPr>
                        <m:t>=</m:t>
                      </m:r>
                      <m:r>
                        <a:rPr kumimoji="0" lang="es-EC" sz="2800" b="0" i="1" u="none" strike="noStrike" cap="none" normalizeH="0" baseline="0" smtClean="0">
                          <a:ln>
                            <a:noFill/>
                          </a:ln>
                          <a:solidFill>
                            <a:schemeClr val="tx1"/>
                          </a:solidFill>
                          <a:effectLst/>
                          <a:latin typeface="Cambria Math"/>
                        </a:rPr>
                        <m:t>𝑓</m:t>
                      </m:r>
                      <m:r>
                        <a:rPr kumimoji="0" lang="es-EC" sz="2800" b="0" i="1" u="none" strike="noStrike" cap="none" normalizeH="0" baseline="0" smtClean="0">
                          <a:ln>
                            <a:noFill/>
                          </a:ln>
                          <a:solidFill>
                            <a:schemeClr val="tx1"/>
                          </a:solidFill>
                          <a:effectLst/>
                          <a:latin typeface="Cambria Math"/>
                        </a:rPr>
                        <m:t>(</m:t>
                      </m:r>
                      <m:sSup>
                        <m:sSupPr>
                          <m:ctrlPr>
                            <a:rPr kumimoji="0" lang="es-EC" sz="2800" b="0" i="1" u="none" strike="noStrike" cap="none" normalizeH="0" baseline="0" smtClean="0">
                              <a:ln>
                                <a:noFill/>
                              </a:ln>
                              <a:solidFill>
                                <a:schemeClr val="tx1"/>
                              </a:solidFill>
                              <a:effectLst/>
                              <a:latin typeface="Cambria Math"/>
                            </a:rPr>
                          </m:ctrlPr>
                        </m:sSupPr>
                        <m:e>
                          <m:r>
                            <a:rPr kumimoji="0" lang="es-EC" sz="2800" b="0" i="1" u="none" strike="noStrike" cap="none" normalizeH="0" baseline="0" smtClean="0">
                              <a:ln>
                                <a:noFill/>
                              </a:ln>
                              <a:solidFill>
                                <a:schemeClr val="tx1"/>
                              </a:solidFill>
                              <a:effectLst/>
                              <a:latin typeface="Cambria Math"/>
                            </a:rPr>
                            <m:t>𝑠𝑒𝑛</m:t>
                          </m:r>
                        </m:e>
                        <m:sup>
                          <m:r>
                            <a:rPr kumimoji="0" lang="es-EC" sz="2800" b="0" i="1" u="none" strike="noStrike" cap="none" normalizeH="0" baseline="0" smtClean="0">
                              <a:ln>
                                <a:noFill/>
                              </a:ln>
                              <a:solidFill>
                                <a:schemeClr val="tx1"/>
                              </a:solidFill>
                              <a:effectLst/>
                              <a:latin typeface="Cambria Math"/>
                            </a:rPr>
                            <m:t>2</m:t>
                          </m:r>
                        </m:sup>
                      </m:sSup>
                      <m:r>
                        <m:rPr>
                          <m:sty m:val="p"/>
                        </m:rPr>
                        <a:rPr kumimoji="0" lang="el-GR" sz="2800" b="0" i="1" u="none" strike="noStrike" cap="none" normalizeH="0" baseline="0" smtClean="0">
                          <a:ln>
                            <a:noFill/>
                          </a:ln>
                          <a:solidFill>
                            <a:schemeClr val="tx1"/>
                          </a:solidFill>
                          <a:effectLst/>
                          <a:latin typeface="Cambria Math"/>
                        </a:rPr>
                        <m:t>α</m:t>
                      </m:r>
                      <m:r>
                        <a:rPr kumimoji="0" lang="es-EC" sz="2800" b="0" i="1" u="none" strike="noStrike" cap="none" normalizeH="0" baseline="0" smtClean="0">
                          <a:ln>
                            <a:noFill/>
                          </a:ln>
                          <a:solidFill>
                            <a:schemeClr val="tx1"/>
                          </a:solidFill>
                          <a:effectLst/>
                          <a:latin typeface="Cambria Math"/>
                        </a:rPr>
                        <m:t>)</m:t>
                      </m:r>
                    </m:oMath>
                  </m:oMathPara>
                </a14:m>
                <a:endParaRPr kumimoji="0" lang="en-US" sz="2800" b="0" i="0" u="none" strike="noStrike" cap="none" normalizeH="0" baseline="0" dirty="0" smtClean="0">
                  <a:ln>
                    <a:noFill/>
                  </a:ln>
                  <a:solidFill>
                    <a:schemeClr val="tx1"/>
                  </a:solidFill>
                  <a:effectLst/>
                  <a:latin typeface="Comic Sans MS" pitchFamily="66" charset="0"/>
                </a:endParaRPr>
              </a:p>
            </p:txBody>
          </p:sp>
        </mc:Choice>
        <mc:Fallback>
          <p:sp>
            <p:nvSpPr>
              <p:cNvPr id="22534" name="Rectangle 6"/>
              <p:cNvSpPr>
                <a:spLocks noRot="1" noChangeAspect="1" noMove="1" noResize="1" noEditPoints="1" noAdjustHandles="1" noChangeArrowheads="1" noChangeShapeType="1" noTextEdit="1"/>
              </p:cNvSpPr>
              <p:nvPr/>
            </p:nvSpPr>
            <p:spPr bwMode="auto">
              <a:xfrm>
                <a:off x="3707904" y="6093296"/>
                <a:ext cx="2952328" cy="523220"/>
              </a:xfrm>
              <a:prstGeom prst="rect">
                <a:avLst/>
              </a:prstGeom>
              <a:blipFill rotWithShape="1">
                <a:blip r:embed="rId6"/>
                <a:stretch>
                  <a:fillRect/>
                </a:stretch>
              </a:blipFill>
              <a:ln w="9525">
                <a:noFill/>
                <a:miter lim="800000"/>
                <a:headEnd/>
                <a:tailEnd/>
              </a:ln>
              <a:effectLst/>
            </p:spPr>
            <p:txBody>
              <a:bodyPr/>
              <a:lstStyle/>
              <a:p>
                <a:r>
                  <a:rPr lang="es-EC">
                    <a:noFill/>
                  </a:rPr>
                  <a:t> </a:t>
                </a:r>
              </a:p>
            </p:txBody>
          </p:sp>
        </mc:Fallback>
      </mc:AlternateContent>
    </p:spTree>
    <p:extLst>
      <p:ext uri="{BB962C8B-B14F-4D97-AF65-F5344CB8AC3E}">
        <p14:creationId xmlns:p14="http://schemas.microsoft.com/office/powerpoint/2010/main" val="346816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7664" y="0"/>
            <a:ext cx="7056784" cy="1154097"/>
          </a:xfrm>
        </p:spPr>
        <p:txBody>
          <a:bodyPr>
            <a:normAutofit/>
          </a:bodyPr>
          <a:lstStyle/>
          <a:p>
            <a:r>
              <a:rPr lang="es-ES_tradnl" sz="1800" b="1" dirty="0">
                <a:latin typeface="Comic Sans MS" pitchFamily="66" charset="0"/>
                <a:cs typeface="Noteworthy Light"/>
              </a:rPr>
              <a:t>ANALISIS DE VARIABLES Y ANALISIS CASOS FUZZY</a:t>
            </a:r>
            <a:r>
              <a:rPr lang="es-ES_tradnl" sz="1800" dirty="0">
                <a:latin typeface="Noteworthy Light"/>
                <a:cs typeface="Noteworthy Light"/>
              </a:rPr>
              <a:t> </a:t>
            </a:r>
            <a:br>
              <a:rPr lang="es-ES_tradnl" sz="1800" dirty="0">
                <a:latin typeface="Noteworthy Light"/>
                <a:cs typeface="Noteworthy Light"/>
              </a:rPr>
            </a:br>
            <a:endParaRPr lang="es-ES" sz="1800" dirty="0"/>
          </a:p>
        </p:txBody>
      </p:sp>
      <p:pic>
        <p:nvPicPr>
          <p:cNvPr id="2056"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30733" t="21829" r="31505" b="10821"/>
          <a:stretch/>
        </p:blipFill>
        <p:spPr bwMode="auto">
          <a:xfrm>
            <a:off x="2051720" y="764704"/>
            <a:ext cx="5688632" cy="5704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6769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832" t="27355" r="33584" b="7964"/>
          <a:stretch/>
        </p:blipFill>
        <p:spPr bwMode="auto">
          <a:xfrm>
            <a:off x="2123728" y="332656"/>
            <a:ext cx="5760640" cy="6237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7102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622" t="27426" r="33689" b="50867"/>
          <a:stretch/>
        </p:blipFill>
        <p:spPr bwMode="auto">
          <a:xfrm>
            <a:off x="1547664" y="2060848"/>
            <a:ext cx="6758340"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0644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435608" y="274638"/>
            <a:ext cx="7498080" cy="490066"/>
          </a:xfrm>
        </p:spPr>
        <p:txBody>
          <a:bodyPr>
            <a:normAutofit fontScale="90000"/>
          </a:bodyPr>
          <a:lstStyle/>
          <a:p>
            <a:r>
              <a:rPr lang="es-EC" dirty="0" smtClean="0"/>
              <a:t>METODOLOGIA</a:t>
            </a:r>
            <a:endParaRPr lang="es-EC" dirty="0"/>
          </a:p>
        </p:txBody>
      </p:sp>
      <p:sp>
        <p:nvSpPr>
          <p:cNvPr id="2" name="1 Marcador de contenido"/>
          <p:cNvSpPr>
            <a:spLocks noGrp="1"/>
          </p:cNvSpPr>
          <p:nvPr>
            <p:ph idx="1"/>
          </p:nvPr>
        </p:nvSpPr>
        <p:spPr>
          <a:xfrm>
            <a:off x="1187624" y="1052736"/>
            <a:ext cx="7746064" cy="5328592"/>
          </a:xfrm>
        </p:spPr>
        <p:txBody>
          <a:bodyPr>
            <a:normAutofit fontScale="92500" lnSpcReduction="10000"/>
          </a:bodyPr>
          <a:lstStyle/>
          <a:p>
            <a:pPr marL="82296" indent="0">
              <a:buNone/>
            </a:pPr>
            <a:r>
              <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LOGICA FUZZY</a:t>
            </a:r>
          </a:p>
          <a:p>
            <a:pPr marL="82296" indent="0">
              <a:buNone/>
            </a:pPr>
            <a:r>
              <a:rPr lang="es-EC" dirty="0" smtClean="0"/>
              <a:t>Variables:</a:t>
            </a:r>
          </a:p>
          <a:p>
            <a:pPr marL="82296" indent="0">
              <a:buNone/>
            </a:pPr>
            <a:endParaRPr lang="es-EC" dirty="0" smtClean="0"/>
          </a:p>
          <a:p>
            <a:pPr>
              <a:buFont typeface="Wingdings" panose="05000000000000000000" pitchFamily="2" charset="2"/>
              <a:buChar char="v"/>
            </a:pPr>
            <a:r>
              <a:rPr lang="es-EC" dirty="0" smtClean="0"/>
              <a:t>Vías primarias</a:t>
            </a:r>
          </a:p>
          <a:p>
            <a:pPr>
              <a:buFont typeface="Wingdings" panose="05000000000000000000" pitchFamily="2" charset="2"/>
              <a:buChar char="v"/>
            </a:pPr>
            <a:r>
              <a:rPr lang="es-EC" dirty="0" smtClean="0"/>
              <a:t>Fallas geológicas</a:t>
            </a:r>
          </a:p>
          <a:p>
            <a:pPr>
              <a:buFont typeface="Wingdings" panose="05000000000000000000" pitchFamily="2" charset="2"/>
              <a:buChar char="v"/>
            </a:pPr>
            <a:r>
              <a:rPr lang="es-EC" dirty="0" smtClean="0"/>
              <a:t>Ríos</a:t>
            </a:r>
          </a:p>
          <a:p>
            <a:pPr>
              <a:buFont typeface="Wingdings" panose="05000000000000000000" pitchFamily="2" charset="2"/>
              <a:buChar char="v"/>
            </a:pPr>
            <a:r>
              <a:rPr lang="es-EC" dirty="0" smtClean="0"/>
              <a:t>Dureza de roca</a:t>
            </a:r>
          </a:p>
          <a:p>
            <a:pPr>
              <a:buFont typeface="Wingdings" panose="05000000000000000000" pitchFamily="2" charset="2"/>
              <a:buChar char="v"/>
            </a:pPr>
            <a:r>
              <a:rPr lang="es-EC" dirty="0" smtClean="0"/>
              <a:t>Pendiente</a:t>
            </a:r>
          </a:p>
          <a:p>
            <a:pPr>
              <a:buFont typeface="Wingdings" panose="05000000000000000000" pitchFamily="2" charset="2"/>
              <a:buChar char="v"/>
            </a:pPr>
            <a:r>
              <a:rPr lang="es-EC" dirty="0" smtClean="0"/>
              <a:t>Precipitación</a:t>
            </a:r>
          </a:p>
          <a:p>
            <a:pPr>
              <a:buFont typeface="Wingdings" panose="05000000000000000000" pitchFamily="2" charset="2"/>
              <a:buChar char="v"/>
            </a:pPr>
            <a:r>
              <a:rPr lang="es-EC" dirty="0" smtClean="0"/>
              <a:t>Cobertura vegetal </a:t>
            </a:r>
          </a:p>
          <a:p>
            <a:pPr>
              <a:buFontTx/>
              <a:buChar char="-"/>
            </a:pPr>
            <a:endParaRPr lang="es-EC" dirty="0" smtClean="0"/>
          </a:p>
          <a:p>
            <a:pPr>
              <a:buFontTx/>
              <a:buChar char="-"/>
            </a:pPr>
            <a:endParaRPr lang="es-EC" dirty="0" smtClean="0"/>
          </a:p>
          <a:p>
            <a:pPr marL="82296" indent="0">
              <a:buNone/>
            </a:pPr>
            <a:endParaRPr lang="es-EC" dirty="0"/>
          </a:p>
        </p:txBody>
      </p:sp>
    </p:spTree>
    <p:extLst>
      <p:ext uri="{BB962C8B-B14F-4D97-AF65-F5344CB8AC3E}">
        <p14:creationId xmlns:p14="http://schemas.microsoft.com/office/powerpoint/2010/main" val="2981429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3067187304"/>
              </p:ext>
            </p:extLst>
          </p:nvPr>
        </p:nvGraphicFramePr>
        <p:xfrm>
          <a:off x="1116013" y="116632"/>
          <a:ext cx="7818438" cy="6624735"/>
        </p:xfrm>
        <a:graphic>
          <a:graphicData uri="http://schemas.openxmlformats.org/drawingml/2006/table">
            <a:tbl>
              <a:tblPr firstRow="1" bandRow="1">
                <a:tableStyleId>{21E4AEA4-8DFA-4A89-87EB-49C32662AFE0}</a:tableStyleId>
              </a:tblPr>
              <a:tblGrid>
                <a:gridCol w="3909219"/>
                <a:gridCol w="3909219"/>
              </a:tblGrid>
              <a:tr h="406733">
                <a:tc>
                  <a:txBody>
                    <a:bodyPr/>
                    <a:lstStyle/>
                    <a:p>
                      <a:pPr algn="ctr"/>
                      <a:r>
                        <a:rPr lang="es-EC" dirty="0" smtClean="0"/>
                        <a:t>VARIABLE</a:t>
                      </a:r>
                      <a:endParaRPr lang="es-EC" dirty="0"/>
                    </a:p>
                  </a:txBody>
                  <a:tcPr anchor="ctr"/>
                </a:tc>
                <a:tc>
                  <a:txBody>
                    <a:bodyPr/>
                    <a:lstStyle/>
                    <a:p>
                      <a:pPr algn="ctr"/>
                      <a:r>
                        <a:rPr lang="es-EC" dirty="0" smtClean="0"/>
                        <a:t>GRÁFICO</a:t>
                      </a:r>
                      <a:endParaRPr lang="es-EC" dirty="0"/>
                    </a:p>
                  </a:txBody>
                  <a:tcPr anchor="ctr"/>
                </a:tc>
              </a:tr>
              <a:tr h="2808130">
                <a:tc>
                  <a:txBody>
                    <a:bodyPr/>
                    <a:lstStyle/>
                    <a:p>
                      <a:pPr algn="ctr"/>
                      <a:r>
                        <a:rPr lang="es-EC" dirty="0" smtClean="0"/>
                        <a:t>VÍAS PRIMARIAS</a:t>
                      </a:r>
                      <a:endParaRPr lang="es-EC" dirty="0"/>
                    </a:p>
                  </a:txBody>
                  <a:tcPr anchor="ctr"/>
                </a:tc>
                <a:tc>
                  <a:txBody>
                    <a:bodyPr/>
                    <a:lstStyle/>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a:p>
                  </a:txBody>
                  <a:tcPr anchor="ctr"/>
                </a:tc>
              </a:tr>
              <a:tr h="3409872">
                <a:tc>
                  <a:txBody>
                    <a:bodyPr/>
                    <a:lstStyle/>
                    <a:p>
                      <a:pPr algn="ctr"/>
                      <a:r>
                        <a:rPr lang="es-EC" dirty="0" smtClean="0"/>
                        <a:t>FALLAS GEOLÓGICAS</a:t>
                      </a:r>
                      <a:endParaRPr lang="es-EC" dirty="0"/>
                    </a:p>
                  </a:txBody>
                  <a:tcPr anchor="ctr"/>
                </a:tc>
                <a:tc>
                  <a:txBody>
                    <a:bodyPr/>
                    <a:lstStyle/>
                    <a:p>
                      <a:pPr algn="ctr"/>
                      <a:endParaRPr lang="es-EC" dirty="0"/>
                    </a:p>
                  </a:txBody>
                  <a:tcPr anchor="ctr"/>
                </a:tc>
              </a:tr>
            </a:tbl>
          </a:graphicData>
        </a:graphic>
      </p:graphicFrame>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027" t="20522" r="35072" b="21642"/>
          <a:stretch/>
        </p:blipFill>
        <p:spPr bwMode="auto">
          <a:xfrm>
            <a:off x="5868143" y="548680"/>
            <a:ext cx="2391083" cy="2786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7277" t="20797" r="34975" b="21229"/>
          <a:stretch/>
        </p:blipFill>
        <p:spPr bwMode="auto">
          <a:xfrm>
            <a:off x="5796501" y="3573016"/>
            <a:ext cx="2519915" cy="2960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4002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1510833811"/>
              </p:ext>
            </p:extLst>
          </p:nvPr>
        </p:nvGraphicFramePr>
        <p:xfrm>
          <a:off x="1116013" y="116632"/>
          <a:ext cx="7818438" cy="6624735"/>
        </p:xfrm>
        <a:graphic>
          <a:graphicData uri="http://schemas.openxmlformats.org/drawingml/2006/table">
            <a:tbl>
              <a:tblPr firstRow="1" bandRow="1">
                <a:tableStyleId>{F5AB1C69-6EDB-4FF4-983F-18BD219EF322}</a:tableStyleId>
              </a:tblPr>
              <a:tblGrid>
                <a:gridCol w="3909219"/>
                <a:gridCol w="3909219"/>
              </a:tblGrid>
              <a:tr h="406733">
                <a:tc>
                  <a:txBody>
                    <a:bodyPr/>
                    <a:lstStyle/>
                    <a:p>
                      <a:pPr algn="ctr"/>
                      <a:r>
                        <a:rPr lang="es-EC" dirty="0" smtClean="0"/>
                        <a:t>VARIABLE</a:t>
                      </a:r>
                      <a:endParaRPr lang="es-EC" dirty="0"/>
                    </a:p>
                  </a:txBody>
                  <a:tcPr anchor="ctr"/>
                </a:tc>
                <a:tc>
                  <a:txBody>
                    <a:bodyPr/>
                    <a:lstStyle/>
                    <a:p>
                      <a:pPr algn="ctr"/>
                      <a:r>
                        <a:rPr lang="es-EC" dirty="0" smtClean="0"/>
                        <a:t>GRÁFICO</a:t>
                      </a:r>
                      <a:endParaRPr lang="es-EC" dirty="0"/>
                    </a:p>
                  </a:txBody>
                  <a:tcPr anchor="ctr"/>
                </a:tc>
              </a:tr>
              <a:tr h="2808130">
                <a:tc>
                  <a:txBody>
                    <a:bodyPr/>
                    <a:lstStyle/>
                    <a:p>
                      <a:pPr algn="ctr"/>
                      <a:r>
                        <a:rPr lang="es-EC" dirty="0" smtClean="0"/>
                        <a:t>RÍOS</a:t>
                      </a:r>
                      <a:endParaRPr lang="es-EC" dirty="0"/>
                    </a:p>
                  </a:txBody>
                  <a:tcPr anchor="ctr"/>
                </a:tc>
                <a:tc>
                  <a:txBody>
                    <a:bodyPr/>
                    <a:lstStyle/>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a:p>
                  </a:txBody>
                  <a:tcPr anchor="ctr"/>
                </a:tc>
              </a:tr>
              <a:tr h="3409872">
                <a:tc>
                  <a:txBody>
                    <a:bodyPr/>
                    <a:lstStyle/>
                    <a:p>
                      <a:pPr algn="ctr"/>
                      <a:r>
                        <a:rPr lang="es-EC" dirty="0" smtClean="0"/>
                        <a:t>DUREZA</a:t>
                      </a:r>
                      <a:r>
                        <a:rPr lang="es-EC" baseline="0" dirty="0" smtClean="0"/>
                        <a:t> DE ROCA</a:t>
                      </a:r>
                      <a:endParaRPr lang="es-EC" dirty="0"/>
                    </a:p>
                  </a:txBody>
                  <a:tcPr anchor="ctr"/>
                </a:tc>
                <a:tc>
                  <a:txBody>
                    <a:bodyPr/>
                    <a:lstStyle/>
                    <a:p>
                      <a:pPr algn="ctr"/>
                      <a:endParaRPr lang="es-EC" dirty="0"/>
                    </a:p>
                  </a:txBody>
                  <a:tcPr anchor="ctr"/>
                </a:tc>
              </a:tr>
            </a:tbl>
          </a:graphicData>
        </a:graphic>
      </p:graphicFrame>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320" t="20689" r="35175" b="21767"/>
          <a:stretch/>
        </p:blipFill>
        <p:spPr bwMode="auto">
          <a:xfrm>
            <a:off x="5905233" y="548680"/>
            <a:ext cx="2249520" cy="2645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6792" t="20582" r="35218" b="21660"/>
          <a:stretch/>
        </p:blipFill>
        <p:spPr bwMode="auto">
          <a:xfrm>
            <a:off x="5795820" y="3589627"/>
            <a:ext cx="2468345" cy="2863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9125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815ce1c-8821-4007-bf20-ef9a3f2057e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Lst>
          </a:blip>
          <a:srcRect/>
          <a:stretch>
            <a:fillRect/>
          </a:stretch>
        </p:blipFill>
        <p:spPr bwMode="auto">
          <a:xfrm>
            <a:off x="1907704" y="1118618"/>
            <a:ext cx="5844175" cy="2958454"/>
          </a:xfrm>
          <a:prstGeom prst="rect">
            <a:avLst/>
          </a:prstGeom>
          <a:noFill/>
          <a:ln w="9525">
            <a:noFill/>
            <a:miter lim="800000"/>
            <a:headEnd/>
            <a:tailEnd/>
          </a:ln>
        </p:spPr>
      </p:pic>
      <p:graphicFrame>
        <p:nvGraphicFramePr>
          <p:cNvPr id="5" name="4 Diagrama"/>
          <p:cNvGraphicFramePr/>
          <p:nvPr>
            <p:extLst>
              <p:ext uri="{D42A27DB-BD31-4B8C-83A1-F6EECF244321}">
                <p14:modId xmlns:p14="http://schemas.microsoft.com/office/powerpoint/2010/main" val="418440848"/>
              </p:ext>
            </p:extLst>
          </p:nvPr>
        </p:nvGraphicFramePr>
        <p:xfrm>
          <a:off x="941359" y="4365104"/>
          <a:ext cx="7920880" cy="17439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ítulo 1"/>
          <p:cNvSpPr>
            <a:spLocks noGrp="1"/>
          </p:cNvSpPr>
          <p:nvPr>
            <p:ph type="title"/>
          </p:nvPr>
        </p:nvSpPr>
        <p:spPr>
          <a:xfrm>
            <a:off x="1897432" y="188640"/>
            <a:ext cx="5688632" cy="701529"/>
          </a:xfrm>
        </p:spPr>
        <p:txBody>
          <a:bodyPr>
            <a:normAutofit fontScale="90000"/>
          </a:bodyPr>
          <a:lstStyle/>
          <a:p>
            <a:pPr algn="ctr"/>
            <a:r>
              <a:rPr lang="es-ES" dirty="0" smtClean="0">
                <a:latin typeface="Comic Sans MS" pitchFamily="66" charset="0"/>
                <a:cs typeface="Noteworthy Light"/>
              </a:rPr>
              <a:t>INTRODUCCIÓN</a:t>
            </a:r>
            <a:r>
              <a:rPr lang="es-ES" dirty="0" smtClean="0">
                <a:latin typeface="Comic Sans MS" pitchFamily="66" charset="0"/>
              </a:rPr>
              <a:t> </a:t>
            </a:r>
            <a:endParaRPr lang="es-ES" dirty="0">
              <a:latin typeface="Comic Sans MS" pitchFamily="66" charset="0"/>
            </a:endParaRPr>
          </a:p>
        </p:txBody>
      </p:sp>
    </p:spTree>
    <p:extLst>
      <p:ext uri="{BB962C8B-B14F-4D97-AF65-F5344CB8AC3E}">
        <p14:creationId xmlns:p14="http://schemas.microsoft.com/office/powerpoint/2010/main" val="3813351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2470777616"/>
              </p:ext>
            </p:extLst>
          </p:nvPr>
        </p:nvGraphicFramePr>
        <p:xfrm>
          <a:off x="1116013" y="237264"/>
          <a:ext cx="7818438" cy="6298628"/>
        </p:xfrm>
        <a:graphic>
          <a:graphicData uri="http://schemas.openxmlformats.org/drawingml/2006/table">
            <a:tbl>
              <a:tblPr firstRow="1" bandRow="1">
                <a:tableStyleId>{00A15C55-8517-42AA-B614-E9B94910E393}</a:tableStyleId>
              </a:tblPr>
              <a:tblGrid>
                <a:gridCol w="3909219"/>
                <a:gridCol w="3909219"/>
              </a:tblGrid>
              <a:tr h="369154">
                <a:tc>
                  <a:txBody>
                    <a:bodyPr/>
                    <a:lstStyle/>
                    <a:p>
                      <a:pPr algn="ctr"/>
                      <a:r>
                        <a:rPr lang="es-EC" dirty="0" smtClean="0"/>
                        <a:t>VARIABLE</a:t>
                      </a:r>
                      <a:endParaRPr lang="es-EC" dirty="0"/>
                    </a:p>
                  </a:txBody>
                  <a:tcPr anchor="ctr"/>
                </a:tc>
                <a:tc>
                  <a:txBody>
                    <a:bodyPr/>
                    <a:lstStyle/>
                    <a:p>
                      <a:pPr algn="ctr"/>
                      <a:r>
                        <a:rPr lang="es-EC" dirty="0" smtClean="0"/>
                        <a:t>GRAFICO</a:t>
                      </a:r>
                      <a:endParaRPr lang="es-EC" dirty="0"/>
                    </a:p>
                  </a:txBody>
                  <a:tcPr anchor="ctr"/>
                </a:tc>
              </a:tr>
              <a:tr h="2739248">
                <a:tc>
                  <a:txBody>
                    <a:bodyPr/>
                    <a:lstStyle/>
                    <a:p>
                      <a:pPr algn="ctr"/>
                      <a:endParaRPr lang="es-EC" dirty="0" smtClean="0"/>
                    </a:p>
                    <a:p>
                      <a:pPr algn="ctr"/>
                      <a:endParaRPr lang="es-EC" dirty="0" smtClean="0"/>
                    </a:p>
                    <a:p>
                      <a:pPr algn="ctr"/>
                      <a:endParaRPr lang="es-EC" dirty="0" smtClean="0"/>
                    </a:p>
                    <a:p>
                      <a:pPr algn="ctr"/>
                      <a:endParaRPr lang="es-EC" dirty="0" smtClean="0"/>
                    </a:p>
                    <a:p>
                      <a:pPr algn="ctr"/>
                      <a:r>
                        <a:rPr lang="es-EC" dirty="0" smtClean="0"/>
                        <a:t>PENDIENTE</a:t>
                      </a:r>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txBody>
                  <a:tcPr anchor="ctr"/>
                </a:tc>
                <a:tc>
                  <a:txBody>
                    <a:bodyPr/>
                    <a:lstStyle/>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a:p>
                  </a:txBody>
                  <a:tcPr anchor="ctr"/>
                </a:tc>
              </a:tr>
              <a:tr h="3094834">
                <a:tc>
                  <a:txBody>
                    <a:bodyPr/>
                    <a:lstStyle/>
                    <a:p>
                      <a:pPr algn="ctr"/>
                      <a:r>
                        <a:rPr lang="es-EC" dirty="0" smtClean="0"/>
                        <a:t>PRECIPITACIÓN</a:t>
                      </a:r>
                      <a:endParaRPr lang="es-EC" dirty="0"/>
                    </a:p>
                  </a:txBody>
                  <a:tcPr anchor="ctr"/>
                </a:tc>
                <a:tc>
                  <a:txBody>
                    <a:bodyPr/>
                    <a:lstStyle/>
                    <a:p>
                      <a:pPr algn="ctr"/>
                      <a:endParaRPr lang="es-EC" dirty="0"/>
                    </a:p>
                  </a:txBody>
                  <a:tcPr anchor="ctr"/>
                </a:tc>
              </a:tr>
            </a:tbl>
          </a:graphicData>
        </a:graphic>
      </p:graphicFrame>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1" t="20474" r="35174" b="21767"/>
          <a:stretch/>
        </p:blipFill>
        <p:spPr bwMode="auto">
          <a:xfrm>
            <a:off x="5989590" y="692696"/>
            <a:ext cx="2243305" cy="2660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7035" t="20151" r="34975" b="21875"/>
          <a:stretch/>
        </p:blipFill>
        <p:spPr bwMode="auto">
          <a:xfrm>
            <a:off x="5894661" y="3551858"/>
            <a:ext cx="2433161" cy="2833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9125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3100861950"/>
              </p:ext>
            </p:extLst>
          </p:nvPr>
        </p:nvGraphicFramePr>
        <p:xfrm>
          <a:off x="1043608" y="1484784"/>
          <a:ext cx="7818438" cy="3790013"/>
        </p:xfrm>
        <a:graphic>
          <a:graphicData uri="http://schemas.openxmlformats.org/drawingml/2006/table">
            <a:tbl>
              <a:tblPr firstRow="1" bandRow="1">
                <a:tableStyleId>{5A111915-BE36-4E01-A7E5-04B1672EAD32}</a:tableStyleId>
              </a:tblPr>
              <a:tblGrid>
                <a:gridCol w="3909219"/>
                <a:gridCol w="3909219"/>
              </a:tblGrid>
              <a:tr h="406733">
                <a:tc>
                  <a:txBody>
                    <a:bodyPr/>
                    <a:lstStyle/>
                    <a:p>
                      <a:pPr algn="ctr"/>
                      <a:r>
                        <a:rPr lang="es-EC" dirty="0" smtClean="0"/>
                        <a:t>VARIABLE</a:t>
                      </a:r>
                      <a:endParaRPr lang="es-EC" dirty="0"/>
                    </a:p>
                  </a:txBody>
                  <a:tcPr anchor="ctr"/>
                </a:tc>
                <a:tc>
                  <a:txBody>
                    <a:bodyPr/>
                    <a:lstStyle/>
                    <a:p>
                      <a:pPr algn="ctr"/>
                      <a:r>
                        <a:rPr lang="es-EC" dirty="0" smtClean="0"/>
                        <a:t>GRAFICO</a:t>
                      </a:r>
                      <a:endParaRPr lang="es-EC" dirty="0"/>
                    </a:p>
                  </a:txBody>
                  <a:tcPr anchor="ctr"/>
                </a:tc>
              </a:tr>
              <a:tr h="2808130">
                <a:tc>
                  <a:txBody>
                    <a:bodyPr/>
                    <a:lstStyle/>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r>
                        <a:rPr lang="es-EC" dirty="0" smtClean="0"/>
                        <a:t>COBERTURA VEGETAL</a:t>
                      </a:r>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a:p>
                  </a:txBody>
                  <a:tcPr anchor="ctr"/>
                </a:tc>
                <a:tc>
                  <a:txBody>
                    <a:bodyPr/>
                    <a:lstStyle/>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a:p>
                  </a:txBody>
                  <a:tcPr anchor="ctr"/>
                </a:tc>
              </a:tr>
            </a:tbl>
          </a:graphicData>
        </a:graphic>
      </p:graphicFrame>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1" t="20475" r="35053" b="21982"/>
          <a:stretch/>
        </p:blipFill>
        <p:spPr bwMode="auto">
          <a:xfrm>
            <a:off x="5658787" y="1988840"/>
            <a:ext cx="2633645" cy="3097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9125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827584" y="870392"/>
            <a:ext cx="8496944" cy="1046440"/>
          </a:xfrm>
          <a:prstGeom prst="rect">
            <a:avLst/>
          </a:prstGeom>
          <a:noFill/>
        </p:spPr>
        <p:txBody>
          <a:bodyPr wrap="square" rtlCol="0">
            <a:spAutoFit/>
          </a:bodyPr>
          <a:lstStyle/>
          <a:p>
            <a:pPr marL="45720" algn="just">
              <a:spcBef>
                <a:spcPct val="20000"/>
              </a:spcBef>
              <a:buClr>
                <a:schemeClr val="tx2"/>
              </a:buClr>
            </a:pPr>
            <a:r>
              <a:rPr lang="es-ES_tradnl" b="1" i="1" u="sng" dirty="0" smtClean="0">
                <a:latin typeface="Comic Sans MS" pitchFamily="66" charset="0"/>
                <a:cs typeface="Noteworthy Light"/>
              </a:rPr>
              <a:t>Modelo 1: Valores de variables originales dados por el programa</a:t>
            </a:r>
            <a:r>
              <a:rPr lang="es-ES_tradnl" sz="2000" dirty="0" smtClean="0">
                <a:latin typeface="Comic Sans MS" pitchFamily="66" charset="0"/>
                <a:cs typeface="Noteworthy Light"/>
              </a:rPr>
              <a:t>. </a:t>
            </a:r>
          </a:p>
          <a:p>
            <a:pPr marL="45720" algn="just">
              <a:spcBef>
                <a:spcPct val="20000"/>
              </a:spcBef>
              <a:buClr>
                <a:schemeClr val="tx2"/>
              </a:buClr>
            </a:pPr>
            <a:endParaRPr lang="es-ES_tradnl" sz="2000" dirty="0" smtClean="0">
              <a:latin typeface="Comic Sans MS" pitchFamily="66" charset="0"/>
              <a:cs typeface="Noteworthy Light"/>
            </a:endParaRPr>
          </a:p>
          <a:p>
            <a:pPr algn="just"/>
            <a:endParaRPr lang="es-ES" dirty="0">
              <a:latin typeface="Comic Sans MS" pitchFamily="66" charset="0"/>
            </a:endParaRPr>
          </a:p>
        </p:txBody>
      </p:sp>
      <p:sp>
        <p:nvSpPr>
          <p:cNvPr id="9" name="8 Proceso"/>
          <p:cNvSpPr/>
          <p:nvPr/>
        </p:nvSpPr>
        <p:spPr>
          <a:xfrm>
            <a:off x="683568" y="1838823"/>
            <a:ext cx="3168352" cy="726081"/>
          </a:xfrm>
          <a:prstGeom prst="flowChart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t>Normalización:</a:t>
            </a:r>
            <a:endParaRPr lang="es-ES" b="1" dirty="0" smtClean="0"/>
          </a:p>
          <a:p>
            <a:pPr algn="ctr"/>
            <a:r>
              <a:rPr lang="es-EC" dirty="0" smtClean="0"/>
              <a:t>N = (</a:t>
            </a:r>
            <a:r>
              <a:rPr lang="es-EC" dirty="0" err="1" smtClean="0"/>
              <a:t>Vo</a:t>
            </a:r>
            <a:r>
              <a:rPr lang="es-EC" dirty="0" smtClean="0"/>
              <a:t> - </a:t>
            </a:r>
            <a:r>
              <a:rPr lang="es-EC" dirty="0" err="1" smtClean="0"/>
              <a:t>Vm</a:t>
            </a:r>
            <a:r>
              <a:rPr lang="es-EC" dirty="0" smtClean="0"/>
              <a:t> ) / </a:t>
            </a:r>
            <a:r>
              <a:rPr lang="en-US" dirty="0" smtClean="0"/>
              <a:t> (VM  -</a:t>
            </a:r>
            <a:r>
              <a:rPr lang="en-US" dirty="0" err="1" smtClean="0"/>
              <a:t>Vm</a:t>
            </a:r>
            <a:r>
              <a:rPr lang="en-US" dirty="0" smtClean="0"/>
              <a:t>)</a:t>
            </a:r>
            <a:endParaRPr lang="es-ES" dirty="0"/>
          </a:p>
        </p:txBody>
      </p:sp>
      <p:sp>
        <p:nvSpPr>
          <p:cNvPr id="15" name="14 Proceso"/>
          <p:cNvSpPr/>
          <p:nvPr/>
        </p:nvSpPr>
        <p:spPr>
          <a:xfrm>
            <a:off x="1043608" y="3068960"/>
            <a:ext cx="2427469" cy="792088"/>
          </a:xfrm>
          <a:prstGeom prst="flowChart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t>Conversión a radianes:</a:t>
            </a:r>
          </a:p>
          <a:p>
            <a:pPr algn="ctr"/>
            <a:r>
              <a:rPr lang="es-EC" dirty="0" smtClean="0"/>
              <a:t>R = N * (π/2)</a:t>
            </a:r>
            <a:endParaRPr lang="es-ES" b="1" dirty="0" smtClean="0"/>
          </a:p>
        </p:txBody>
      </p:sp>
      <mc:AlternateContent xmlns:mc="http://schemas.openxmlformats.org/markup-compatibility/2006">
        <mc:Choice xmlns:a14="http://schemas.microsoft.com/office/drawing/2010/main" Requires="a14">
          <p:sp>
            <p:nvSpPr>
              <p:cNvPr id="17" name="16 Proceso alternativo"/>
              <p:cNvSpPr/>
              <p:nvPr/>
            </p:nvSpPr>
            <p:spPr>
              <a:xfrm>
                <a:off x="1043608" y="4293096"/>
                <a:ext cx="2448272" cy="1224136"/>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_tradnl" dirty="0" smtClean="0"/>
                  <a:t>Probabilidad:</a:t>
                </a:r>
              </a:p>
              <a:p>
                <a:pPr algn="ctr"/>
                <a14:m>
                  <m:oMath xmlns:m="http://schemas.openxmlformats.org/officeDocument/2006/math">
                    <m:r>
                      <a:rPr lang="es-EC" b="0" i="1" smtClean="0">
                        <a:latin typeface="Cambria Math"/>
                      </a:rPr>
                      <m:t>𝑃</m:t>
                    </m:r>
                    <m:r>
                      <a:rPr lang="es-EC" b="0" i="1" smtClean="0">
                        <a:latin typeface="Cambria Math"/>
                      </a:rPr>
                      <m:t>=</m:t>
                    </m:r>
                    <m:sSup>
                      <m:sSupPr>
                        <m:ctrlPr>
                          <a:rPr lang="es-EC" b="0" i="1" smtClean="0">
                            <a:latin typeface="Cambria Math"/>
                          </a:rPr>
                        </m:ctrlPr>
                      </m:sSupPr>
                      <m:e>
                        <m:r>
                          <a:rPr lang="es-EC" b="0" i="1" smtClean="0">
                            <a:latin typeface="Cambria Math"/>
                          </a:rPr>
                          <m:t>𝑠𝑖𝑛</m:t>
                        </m:r>
                      </m:e>
                      <m:sup>
                        <m:r>
                          <a:rPr lang="es-EC" b="0" i="1" smtClean="0">
                            <a:latin typeface="Cambria Math"/>
                          </a:rPr>
                          <m:t>2</m:t>
                        </m:r>
                      </m:sup>
                    </m:sSup>
                    <m:r>
                      <a:rPr lang="es-EC" b="0" i="1" smtClean="0">
                        <a:latin typeface="Cambria Math"/>
                      </a:rPr>
                      <m:t>(</m:t>
                    </m:r>
                    <m:r>
                      <a:rPr lang="es-EC" b="0" i="1" smtClean="0">
                        <a:latin typeface="Cambria Math"/>
                      </a:rPr>
                      <m:t>𝑅</m:t>
                    </m:r>
                    <m:r>
                      <a:rPr lang="es-EC" b="0" i="1" smtClean="0">
                        <a:latin typeface="Cambria Math"/>
                      </a:rPr>
                      <m:t>)</m:t>
                    </m:r>
                  </m:oMath>
                </a14:m>
                <a:r>
                  <a:rPr lang="es-ES_tradnl" dirty="0" smtClean="0"/>
                  <a:t>         </a:t>
                </a:r>
                <a:endParaRPr lang="es-ES" dirty="0" smtClean="0"/>
              </a:p>
              <a:p>
                <a:pPr algn="ctr"/>
                <a:r>
                  <a:rPr lang="es-ES_tradnl" dirty="0"/>
                  <a:t>o</a:t>
                </a:r>
                <a:endParaRPr lang="es-ES" dirty="0" smtClean="0"/>
              </a:p>
              <a:p>
                <a:pPr algn="ctr"/>
                <a14:m>
                  <m:oMath xmlns:m="http://schemas.openxmlformats.org/officeDocument/2006/math">
                    <m:r>
                      <a:rPr lang="es-EC" b="0" i="1" smtClean="0">
                        <a:latin typeface="Cambria Math"/>
                      </a:rPr>
                      <m:t>𝑃</m:t>
                    </m:r>
                    <m:r>
                      <a:rPr lang="es-EC" b="0" i="1" smtClean="0">
                        <a:latin typeface="Cambria Math"/>
                      </a:rPr>
                      <m:t>=</m:t>
                    </m:r>
                    <m:sSup>
                      <m:sSupPr>
                        <m:ctrlPr>
                          <a:rPr lang="es-EC" b="0" i="1" smtClean="0">
                            <a:latin typeface="Cambria Math"/>
                          </a:rPr>
                        </m:ctrlPr>
                      </m:sSupPr>
                      <m:e>
                        <m:r>
                          <a:rPr lang="es-EC" b="0" i="1" smtClean="0">
                            <a:latin typeface="Cambria Math"/>
                          </a:rPr>
                          <m:t>𝑐𝑜𝑠</m:t>
                        </m:r>
                      </m:e>
                      <m:sup>
                        <m:r>
                          <a:rPr lang="es-EC" b="0" i="1" smtClean="0">
                            <a:latin typeface="Cambria Math"/>
                          </a:rPr>
                          <m:t>2</m:t>
                        </m:r>
                      </m:sup>
                    </m:sSup>
                    <m:r>
                      <a:rPr lang="es-EC" b="0" i="1" smtClean="0">
                        <a:latin typeface="Cambria Math"/>
                      </a:rPr>
                      <m:t>(</m:t>
                    </m:r>
                    <m:r>
                      <a:rPr lang="es-EC" b="0" i="1" smtClean="0">
                        <a:latin typeface="Cambria Math"/>
                      </a:rPr>
                      <m:t>𝑅</m:t>
                    </m:r>
                    <m:r>
                      <a:rPr lang="es-EC" b="0" i="1" smtClean="0">
                        <a:latin typeface="Cambria Math"/>
                      </a:rPr>
                      <m:t>)</m:t>
                    </m:r>
                  </m:oMath>
                </a14:m>
                <a:r>
                  <a:rPr lang="es-ES_tradnl" dirty="0" smtClean="0"/>
                  <a:t>     </a:t>
                </a:r>
                <a:endParaRPr lang="es-ES" dirty="0" smtClean="0"/>
              </a:p>
            </p:txBody>
          </p:sp>
        </mc:Choice>
        <mc:Fallback>
          <p:sp>
            <p:nvSpPr>
              <p:cNvPr id="17" name="16 Proceso alternativo"/>
              <p:cNvSpPr>
                <a:spLocks noRot="1" noChangeAspect="1" noMove="1" noResize="1" noEditPoints="1" noAdjustHandles="1" noChangeArrowheads="1" noChangeShapeType="1" noTextEdit="1"/>
              </p:cNvSpPr>
              <p:nvPr/>
            </p:nvSpPr>
            <p:spPr>
              <a:xfrm>
                <a:off x="1043608" y="4293096"/>
                <a:ext cx="2448272" cy="1224136"/>
              </a:xfrm>
              <a:prstGeom prst="flowChartAlternateProcess">
                <a:avLst/>
              </a:prstGeom>
              <a:blipFill rotWithShape="1">
                <a:blip r:embed="rId3"/>
                <a:stretch>
                  <a:fillRect b="-1951"/>
                </a:stretch>
              </a:blipFill>
            </p:spPr>
            <p:txBody>
              <a:bodyPr/>
              <a:lstStyle/>
              <a:p>
                <a:r>
                  <a:rPr lang="es-EC">
                    <a:noFill/>
                  </a:rPr>
                  <a:t> </a:t>
                </a:r>
              </a:p>
            </p:txBody>
          </p:sp>
        </mc:Fallback>
      </mc:AlternateContent>
      <p:sp>
        <p:nvSpPr>
          <p:cNvPr id="23" name="22 CuadroTexto"/>
          <p:cNvSpPr txBox="1"/>
          <p:nvPr/>
        </p:nvSpPr>
        <p:spPr>
          <a:xfrm>
            <a:off x="4788024" y="1805915"/>
            <a:ext cx="3384376"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_tradnl" sz="1600" dirty="0" smtClean="0"/>
              <a:t>Donde:  	</a:t>
            </a:r>
            <a:r>
              <a:rPr lang="es-ES_tradnl" sz="1600" dirty="0" err="1" smtClean="0"/>
              <a:t>Vo</a:t>
            </a:r>
            <a:r>
              <a:rPr lang="es-ES_tradnl" sz="1600" dirty="0" smtClean="0"/>
              <a:t> = Variable Original</a:t>
            </a:r>
          </a:p>
          <a:p>
            <a:r>
              <a:rPr lang="es-ES_tradnl" sz="1600" dirty="0" smtClean="0"/>
              <a:t>	</a:t>
            </a:r>
            <a:r>
              <a:rPr lang="es-ES_tradnl" sz="1600" dirty="0" err="1" smtClean="0"/>
              <a:t>Vm</a:t>
            </a:r>
            <a:r>
              <a:rPr lang="es-ES_tradnl" sz="1600" dirty="0" smtClean="0"/>
              <a:t> = Valor Mínimo</a:t>
            </a:r>
          </a:p>
          <a:p>
            <a:r>
              <a:rPr lang="es-ES_tradnl" sz="1600" dirty="0" smtClean="0"/>
              <a:t>	VM = Valor Máximo</a:t>
            </a:r>
            <a:endParaRPr lang="es-ES" sz="1600" dirty="0"/>
          </a:p>
        </p:txBody>
      </p:sp>
      <p:sp>
        <p:nvSpPr>
          <p:cNvPr id="24" name="23 CuadroTexto"/>
          <p:cNvSpPr txBox="1"/>
          <p:nvPr/>
        </p:nvSpPr>
        <p:spPr>
          <a:xfrm>
            <a:off x="4788024" y="3030051"/>
            <a:ext cx="3384376"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_tradnl" sz="1600" dirty="0" smtClean="0"/>
              <a:t>Donde:  	R = Radianes.</a:t>
            </a:r>
          </a:p>
          <a:p>
            <a:r>
              <a:rPr lang="es-ES_tradnl" sz="1600" dirty="0" smtClean="0"/>
              <a:t>	N = Normalización</a:t>
            </a:r>
          </a:p>
          <a:p>
            <a:r>
              <a:rPr lang="es-ES_tradnl" sz="1600" dirty="0" smtClean="0"/>
              <a:t>	</a:t>
            </a:r>
            <a:r>
              <a:rPr lang="en-US" sz="1600" dirty="0" smtClean="0"/>
              <a:t> π/2 = 1.5707963268</a:t>
            </a:r>
            <a:endParaRPr lang="es-ES" sz="1600" dirty="0"/>
          </a:p>
        </p:txBody>
      </p:sp>
      <p:sp>
        <p:nvSpPr>
          <p:cNvPr id="25" name="24 CuadroTexto"/>
          <p:cNvSpPr txBox="1"/>
          <p:nvPr/>
        </p:nvSpPr>
        <p:spPr>
          <a:xfrm>
            <a:off x="4788024" y="4581128"/>
            <a:ext cx="3384376"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_tradnl" sz="1600" dirty="0" smtClean="0"/>
              <a:t>Donde:  	P = Probabilidad</a:t>
            </a:r>
          </a:p>
          <a:p>
            <a:r>
              <a:rPr lang="es-ES_tradnl" sz="1600" dirty="0" smtClean="0"/>
              <a:t>	R = Radianes</a:t>
            </a:r>
            <a:endParaRPr lang="es-ES" sz="1600" dirty="0"/>
          </a:p>
        </p:txBody>
      </p:sp>
      <p:sp>
        <p:nvSpPr>
          <p:cNvPr id="47" name="46 CuadroTexto"/>
          <p:cNvSpPr txBox="1"/>
          <p:nvPr/>
        </p:nvSpPr>
        <p:spPr>
          <a:xfrm>
            <a:off x="1259632" y="260648"/>
            <a:ext cx="6840760" cy="400110"/>
          </a:xfrm>
          <a:prstGeom prst="rect">
            <a:avLst/>
          </a:prstGeom>
          <a:noFill/>
        </p:spPr>
        <p:txBody>
          <a:bodyPr wrap="square" rtlCol="0">
            <a:spAutoFit/>
          </a:bodyPr>
          <a:lstStyle/>
          <a:p>
            <a:r>
              <a:rPr lang="es-ES_tradnl" sz="2000" b="1" dirty="0" smtClean="0">
                <a:latin typeface="Comic Sans MS" pitchFamily="66" charset="0"/>
              </a:rPr>
              <a:t>MODELO DE OCURRENCIA A DESLIZAMIENTOS </a:t>
            </a:r>
            <a:endParaRPr lang="es-ES" sz="2000" b="1" dirty="0">
              <a:latin typeface="Comic Sans MS" pitchFamily="66" charset="0"/>
            </a:endParaRPr>
          </a:p>
        </p:txBody>
      </p:sp>
      <p:cxnSp>
        <p:nvCxnSpPr>
          <p:cNvPr id="14" name="13 Conector recto de flecha"/>
          <p:cNvCxnSpPr>
            <a:stCxn id="9" idx="2"/>
          </p:cNvCxnSpPr>
          <p:nvPr/>
        </p:nvCxnSpPr>
        <p:spPr>
          <a:xfrm>
            <a:off x="2267744" y="2564904"/>
            <a:ext cx="0" cy="4651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2257342" y="3827949"/>
            <a:ext cx="0" cy="4651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a:stCxn id="9" idx="3"/>
          </p:cNvCxnSpPr>
          <p:nvPr/>
        </p:nvCxnSpPr>
        <p:spPr>
          <a:xfrm flipV="1">
            <a:off x="3851920" y="2201863"/>
            <a:ext cx="828092"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a:off x="3491880" y="4905165"/>
            <a:ext cx="124213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p:nvPr/>
        </p:nvCxnSpPr>
        <p:spPr>
          <a:xfrm>
            <a:off x="3491880" y="3432350"/>
            <a:ext cx="124213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6480212" y="6143818"/>
            <a:ext cx="2096747" cy="27699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_tradnl" sz="1200" dirty="0" smtClean="0"/>
              <a:t>Fuente: Padilla, 2008</a:t>
            </a:r>
            <a:endParaRPr lang="es-ES" sz="1200" dirty="0"/>
          </a:p>
        </p:txBody>
      </p:sp>
    </p:spTree>
    <p:extLst>
      <p:ext uri="{BB962C8B-B14F-4D97-AF65-F5344CB8AC3E}">
        <p14:creationId xmlns:p14="http://schemas.microsoft.com/office/powerpoint/2010/main" val="3774432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roceso alternativo"/>
          <p:cNvSpPr/>
          <p:nvPr/>
        </p:nvSpPr>
        <p:spPr>
          <a:xfrm>
            <a:off x="1008112" y="3068960"/>
            <a:ext cx="3635896" cy="2448272"/>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indent="0" algn="ctr">
              <a:buNone/>
            </a:pPr>
            <a:r>
              <a:rPr lang="es-ES_tradnl" dirty="0" smtClean="0">
                <a:latin typeface="Comic Sans MS" pitchFamily="66" charset="0"/>
              </a:rPr>
              <a:t>Y=(pendientes+ precipitación + d. vías + d. fallas +</a:t>
            </a:r>
          </a:p>
          <a:p>
            <a:pPr indent="0" algn="ctr">
              <a:buNone/>
            </a:pPr>
            <a:r>
              <a:rPr lang="es-ES_tradnl" dirty="0" smtClean="0">
                <a:latin typeface="Comic Sans MS" pitchFamily="66" charset="0"/>
              </a:rPr>
              <a:t>d. hídrica + vegetal + dureza) / </a:t>
            </a:r>
            <a:r>
              <a:rPr lang="es-ES_tradnl" dirty="0" smtClean="0">
                <a:latin typeface="Comic Sans MS" pitchFamily="66" charset="0"/>
              </a:rPr>
              <a:t>7</a:t>
            </a:r>
          </a:p>
          <a:p>
            <a:pPr indent="0">
              <a:buNone/>
            </a:pPr>
            <a:r>
              <a:rPr lang="es-ES_tradnl" dirty="0" smtClean="0">
                <a:latin typeface="Comic Sans MS" pitchFamily="66" charset="0"/>
              </a:rPr>
              <a:t>Donde:</a:t>
            </a:r>
          </a:p>
          <a:p>
            <a:pPr indent="0">
              <a:buNone/>
            </a:pPr>
            <a:r>
              <a:rPr lang="es-ES_tradnl" dirty="0" smtClean="0">
                <a:latin typeface="Comic Sans MS" pitchFamily="66" charset="0"/>
              </a:rPr>
              <a:t>Y = Promedio de probabilidades Modelo .</a:t>
            </a:r>
            <a:endParaRPr lang="es-ES_tradnl" dirty="0" smtClean="0">
              <a:latin typeface="Comic Sans MS" pitchFamily="66"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031" t="15080" r="34184" b="6250"/>
          <a:stretch/>
        </p:blipFill>
        <p:spPr bwMode="auto">
          <a:xfrm>
            <a:off x="4688114" y="479535"/>
            <a:ext cx="3875315" cy="5754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Proceso alternativo"/>
          <p:cNvSpPr/>
          <p:nvPr/>
        </p:nvSpPr>
        <p:spPr>
          <a:xfrm>
            <a:off x="921257" y="980728"/>
            <a:ext cx="3635896" cy="1584176"/>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indent="0" algn="ctr">
              <a:buNone/>
            </a:pPr>
            <a:r>
              <a:rPr lang="es-ES_tradnl" dirty="0" smtClean="0">
                <a:latin typeface="Comic Sans MS" pitchFamily="66" charset="0"/>
              </a:rPr>
              <a:t>Y</a:t>
            </a:r>
            <a:r>
              <a:rPr lang="es-ES_tradnl" dirty="0" smtClean="0">
                <a:latin typeface="Comic Sans MS" pitchFamily="66" charset="0"/>
              </a:rPr>
              <a:t>=(V1+V2+V3+…</a:t>
            </a:r>
            <a:r>
              <a:rPr lang="es-ES_tradnl" dirty="0" err="1" smtClean="0">
                <a:latin typeface="Comic Sans MS" pitchFamily="66" charset="0"/>
              </a:rPr>
              <a:t>Vn</a:t>
            </a:r>
            <a:r>
              <a:rPr lang="es-ES_tradnl" dirty="0" smtClean="0">
                <a:latin typeface="Comic Sans MS" pitchFamily="66" charset="0"/>
              </a:rPr>
              <a:t>) </a:t>
            </a:r>
            <a:r>
              <a:rPr lang="es-ES_tradnl" dirty="0" smtClean="0">
                <a:latin typeface="Comic Sans MS" pitchFamily="66" charset="0"/>
              </a:rPr>
              <a:t>/ 7</a:t>
            </a:r>
          </a:p>
          <a:p>
            <a:pPr indent="0">
              <a:buNone/>
            </a:pPr>
            <a:r>
              <a:rPr lang="es-ES_tradnl" dirty="0" smtClean="0">
                <a:latin typeface="Comic Sans MS" pitchFamily="66" charset="0"/>
              </a:rPr>
              <a:t>Donde:</a:t>
            </a:r>
          </a:p>
          <a:p>
            <a:pPr indent="0">
              <a:buNone/>
            </a:pPr>
            <a:r>
              <a:rPr lang="es-ES_tradnl" dirty="0" smtClean="0">
                <a:latin typeface="Comic Sans MS" pitchFamily="66" charset="0"/>
              </a:rPr>
              <a:t>Y = Promedio de probabilidades Modelo .</a:t>
            </a:r>
          </a:p>
        </p:txBody>
      </p:sp>
    </p:spTree>
    <p:extLst>
      <p:ext uri="{BB962C8B-B14F-4D97-AF65-F5344CB8AC3E}">
        <p14:creationId xmlns:p14="http://schemas.microsoft.com/office/powerpoint/2010/main" val="40290925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1778" y="116632"/>
            <a:ext cx="5960582" cy="634082"/>
          </a:xfrm>
        </p:spPr>
        <p:txBody>
          <a:bodyPr>
            <a:noAutofit/>
          </a:bodyPr>
          <a:lstStyle/>
          <a:p>
            <a:pPr lvl="0" algn="ctr"/>
            <a:r>
              <a:rPr lang="es-ES_tradnl" sz="1600" b="1" dirty="0">
                <a:effectLst/>
              </a:rPr>
              <a:t>Modelo de probabilidad de ocurrencia de deslizamientos 2</a:t>
            </a:r>
            <a:r>
              <a:rPr lang="es-EC" sz="1600" b="1" dirty="0">
                <a:effectLst/>
              </a:rPr>
              <a:t/>
            </a:r>
            <a:br>
              <a:rPr lang="es-EC" sz="1600" b="1" dirty="0">
                <a:effectLst/>
              </a:rPr>
            </a:br>
            <a:r>
              <a:rPr lang="es-EC" sz="1600" b="1" dirty="0" smtClean="0">
                <a:effectLst/>
              </a:rPr>
              <a:t>(10 percentil)</a:t>
            </a:r>
            <a:endParaRPr lang="es-EC" sz="1600" dirty="0"/>
          </a:p>
        </p:txBody>
      </p:sp>
      <p:sp>
        <p:nvSpPr>
          <p:cNvPr id="5" name="4 Rectángulo"/>
          <p:cNvSpPr/>
          <p:nvPr/>
        </p:nvSpPr>
        <p:spPr>
          <a:xfrm>
            <a:off x="1115616" y="1268760"/>
            <a:ext cx="2160240" cy="7920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t>10 PERCENTIL</a:t>
            </a:r>
            <a:endParaRPr lang="es-EC" dirty="0"/>
          </a:p>
        </p:txBody>
      </p:sp>
      <p:grpSp>
        <p:nvGrpSpPr>
          <p:cNvPr id="28" name="27 Grupo"/>
          <p:cNvGrpSpPr/>
          <p:nvPr/>
        </p:nvGrpSpPr>
        <p:grpSpPr>
          <a:xfrm>
            <a:off x="467544" y="2636912"/>
            <a:ext cx="3384376" cy="3384376"/>
            <a:chOff x="351137" y="2204864"/>
            <a:chExt cx="3384376" cy="3384376"/>
          </a:xfrm>
        </p:grpSpPr>
        <mc:AlternateContent xmlns:mc="http://schemas.openxmlformats.org/markup-compatibility/2006" xmlns:a14="http://schemas.microsoft.com/office/drawing/2010/main">
          <mc:Choice Requires="a14">
            <p:sp>
              <p:nvSpPr>
                <p:cNvPr id="7" name="6 Rectángulo redondeado"/>
                <p:cNvSpPr/>
                <p:nvPr/>
              </p:nvSpPr>
              <p:spPr>
                <a:xfrm>
                  <a:off x="351137" y="2996952"/>
                  <a:ext cx="3384376"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s-ES_tradnl" sz="1400" b="1" i="1">
                            <a:latin typeface="Cambria Math"/>
                          </a:rPr>
                          <m:t>𝐏𝐩</m:t>
                        </m:r>
                        <m:r>
                          <a:rPr lang="es-ES_tradnl" sz="1400" b="1">
                            <a:latin typeface="Cambria Math"/>
                          </a:rPr>
                          <m:t>=</m:t>
                        </m:r>
                        <m:r>
                          <a:rPr lang="es-ES_tradnl" sz="1400" b="1" i="1">
                            <a:latin typeface="Cambria Math"/>
                          </a:rPr>
                          <m:t>𝟎</m:t>
                        </m:r>
                        <m:r>
                          <a:rPr lang="es-ES_tradnl" sz="1400" b="1">
                            <a:latin typeface="Cambria Math"/>
                          </a:rPr>
                          <m:t>.</m:t>
                        </m:r>
                        <m:r>
                          <a:rPr lang="es-ES_tradnl" sz="1400" b="1" i="1">
                            <a:latin typeface="Cambria Math"/>
                          </a:rPr>
                          <m:t>𝟏</m:t>
                        </m:r>
                        <m:r>
                          <a:rPr lang="es-ES_tradnl" sz="1400" b="1">
                            <a:latin typeface="Cambria Math"/>
                          </a:rPr>
                          <m:t> </m:t>
                        </m:r>
                        <m:r>
                          <m:rPr>
                            <m:nor/>
                          </m:rPr>
                          <a:rPr lang="es-ES_tradnl" sz="1400"/>
                          <m:t>+ (</m:t>
                        </m:r>
                        <m:f>
                          <m:fPr>
                            <m:ctrlPr>
                              <a:rPr lang="es-EC" sz="1400" i="1">
                                <a:latin typeface="Cambria Math"/>
                              </a:rPr>
                            </m:ctrlPr>
                          </m:fPr>
                          <m:num>
                            <m:r>
                              <a:rPr lang="es-ES_tradnl" sz="1400" b="1" i="1">
                                <a:latin typeface="Cambria Math"/>
                              </a:rPr>
                              <m:t>𝟎</m:t>
                            </m:r>
                            <m:r>
                              <a:rPr lang="es-ES_tradnl" sz="1400" b="1">
                                <a:latin typeface="Cambria Math"/>
                              </a:rPr>
                              <m:t>.</m:t>
                            </m:r>
                            <m:r>
                              <a:rPr lang="es-ES_tradnl" sz="1400" b="1" i="1">
                                <a:latin typeface="Cambria Math"/>
                              </a:rPr>
                              <m:t>𝟖</m:t>
                            </m:r>
                          </m:num>
                          <m:den>
                            <m:r>
                              <a:rPr lang="es-ES_tradnl" sz="1400" b="1" i="1">
                                <a:latin typeface="Cambria Math"/>
                              </a:rPr>
                              <m:t>𝐕𝐌</m:t>
                            </m:r>
                            <m:r>
                              <a:rPr lang="es-ES_tradnl" sz="1400" b="1" i="1">
                                <a:latin typeface="Cambria Math"/>
                              </a:rPr>
                              <m:t>−</m:t>
                            </m:r>
                            <m:r>
                              <a:rPr lang="es-ES_tradnl" sz="1400" b="1" i="1">
                                <a:latin typeface="Cambria Math"/>
                              </a:rPr>
                              <m:t>𝐕𝐦</m:t>
                            </m:r>
                          </m:den>
                        </m:f>
                        <m:r>
                          <m:rPr>
                            <m:nor/>
                          </m:rPr>
                          <a:rPr lang="es-ES_tradnl" sz="1400"/>
                          <m:t>)×(</m:t>
                        </m:r>
                        <m:r>
                          <m:rPr>
                            <m:nor/>
                          </m:rPr>
                          <a:rPr lang="es-ES_tradnl" sz="1400"/>
                          <m:t>Vo</m:t>
                        </m:r>
                        <m:r>
                          <m:rPr>
                            <m:nor/>
                          </m:rPr>
                          <a:rPr lang="es-ES_tradnl" sz="1400"/>
                          <m:t> </m:t>
                        </m:r>
                        <m:r>
                          <m:rPr>
                            <m:nor/>
                          </m:rPr>
                          <a:rPr lang="es-ES_tradnl" sz="1400" i="1"/>
                          <m:t>−</m:t>
                        </m:r>
                        <m:r>
                          <m:rPr>
                            <m:nor/>
                          </m:rPr>
                          <a:rPr lang="es-ES_tradnl" sz="1400"/>
                          <m:t> </m:t>
                        </m:r>
                        <m:r>
                          <m:rPr>
                            <m:nor/>
                          </m:rPr>
                          <a:rPr lang="es-ES_tradnl" sz="1400"/>
                          <m:t>Vm</m:t>
                        </m:r>
                        <m:r>
                          <m:rPr>
                            <m:nor/>
                          </m:rPr>
                          <a:rPr lang="es-ES_tradnl" sz="1400"/>
                          <m:t>) </m:t>
                        </m:r>
                      </m:oMath>
                    </m:oMathPara>
                  </a14:m>
                  <a:endParaRPr lang="es-EC" sz="1400" dirty="0"/>
                </a:p>
              </p:txBody>
            </p:sp>
          </mc:Choice>
          <mc:Fallback xmlns="">
            <p:sp>
              <p:nvSpPr>
                <p:cNvPr id="7" name="6 Rectángulo redondeado"/>
                <p:cNvSpPr>
                  <a:spLocks noRot="1" noChangeAspect="1" noMove="1" noResize="1" noEditPoints="1" noAdjustHandles="1" noChangeArrowheads="1" noChangeShapeType="1" noTextEdit="1"/>
                </p:cNvSpPr>
                <p:nvPr/>
              </p:nvSpPr>
              <p:spPr>
                <a:xfrm>
                  <a:off x="351137" y="2996952"/>
                  <a:ext cx="3384376" cy="648072"/>
                </a:xfrm>
                <a:prstGeom prst="roundRect">
                  <a:avLst/>
                </a:prstGeom>
                <a:blipFill rotWithShape="1">
                  <a:blip r:embed="rId2"/>
                  <a:stretch>
                    <a:fillRect/>
                  </a:stretch>
                </a:blipFill>
              </p:spPr>
              <p:txBody>
                <a:bodyPr/>
                <a:lstStyle/>
                <a:p>
                  <a:r>
                    <a:rPr lang="es-EC">
                      <a:noFill/>
                    </a:rPr>
                    <a:t> </a:t>
                  </a:r>
                </a:p>
              </p:txBody>
            </p:sp>
          </mc:Fallback>
        </mc:AlternateContent>
        <p:sp>
          <p:nvSpPr>
            <p:cNvPr id="17" name="16 Rectángulo redondeado"/>
            <p:cNvSpPr/>
            <p:nvPr/>
          </p:nvSpPr>
          <p:spPr>
            <a:xfrm>
              <a:off x="1287241" y="2204864"/>
              <a:ext cx="1512168"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Segundo Caso</a:t>
              </a:r>
              <a:endParaRPr lang="es-EC" dirty="0"/>
            </a:p>
          </p:txBody>
        </p:sp>
        <mc:AlternateContent xmlns:mc="http://schemas.openxmlformats.org/markup-compatibility/2006" xmlns:a14="http://schemas.microsoft.com/office/drawing/2010/main">
          <mc:Choice Requires="a14">
            <p:sp>
              <p:nvSpPr>
                <p:cNvPr id="8" name="7 Rectángulo redondeado"/>
                <p:cNvSpPr/>
                <p:nvPr/>
              </p:nvSpPr>
              <p:spPr>
                <a:xfrm>
                  <a:off x="351137" y="4941168"/>
                  <a:ext cx="3384376"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s-ES_tradnl" sz="1400" b="1" i="1">
                            <a:latin typeface="Cambria Math"/>
                          </a:rPr>
                          <m:t>𝐏𝐩</m:t>
                        </m:r>
                        <m:r>
                          <a:rPr lang="es-ES_tradnl" sz="1400" b="1">
                            <a:latin typeface="Cambria Math"/>
                          </a:rPr>
                          <m:t>=</m:t>
                        </m:r>
                        <m:r>
                          <a:rPr lang="es-ES_tradnl" sz="1400" b="1" i="1">
                            <a:latin typeface="Cambria Math"/>
                          </a:rPr>
                          <m:t>𝟎</m:t>
                        </m:r>
                        <m:r>
                          <a:rPr lang="es-ES_tradnl" sz="1400" b="1">
                            <a:latin typeface="Cambria Math"/>
                          </a:rPr>
                          <m:t>.</m:t>
                        </m:r>
                        <m:r>
                          <a:rPr lang="es-ES_tradnl" sz="1400" b="1" i="1">
                            <a:latin typeface="Cambria Math"/>
                          </a:rPr>
                          <m:t>𝟏</m:t>
                        </m:r>
                        <m:r>
                          <a:rPr lang="es-ES_tradnl" sz="1400" b="1">
                            <a:latin typeface="Cambria Math"/>
                          </a:rPr>
                          <m:t> </m:t>
                        </m:r>
                        <m:r>
                          <m:rPr>
                            <m:nor/>
                          </m:rPr>
                          <a:rPr lang="es-ES_tradnl" sz="1400"/>
                          <m:t>+ (</m:t>
                        </m:r>
                        <m:f>
                          <m:fPr>
                            <m:ctrlPr>
                              <a:rPr lang="es-EC" sz="1400" i="1">
                                <a:latin typeface="Cambria Math"/>
                              </a:rPr>
                            </m:ctrlPr>
                          </m:fPr>
                          <m:num>
                            <m:r>
                              <a:rPr lang="es-ES_tradnl" sz="1400" b="1" i="1">
                                <a:latin typeface="Cambria Math"/>
                              </a:rPr>
                              <m:t>𝟎</m:t>
                            </m:r>
                            <m:r>
                              <a:rPr lang="es-ES_tradnl" sz="1400" b="1">
                                <a:latin typeface="Cambria Math"/>
                              </a:rPr>
                              <m:t>.</m:t>
                            </m:r>
                            <m:r>
                              <a:rPr lang="es-ES_tradnl" sz="1400" b="1" i="1">
                                <a:latin typeface="Cambria Math"/>
                              </a:rPr>
                              <m:t>𝟖</m:t>
                            </m:r>
                          </m:num>
                          <m:den>
                            <m:r>
                              <a:rPr lang="es-ES_tradnl" sz="1400" b="1" i="1">
                                <a:latin typeface="Cambria Math"/>
                              </a:rPr>
                              <m:t>𝐕𝐌</m:t>
                            </m:r>
                            <m:r>
                              <a:rPr lang="es-ES_tradnl" sz="1400" b="1" i="1">
                                <a:latin typeface="Cambria Math"/>
                              </a:rPr>
                              <m:t>−</m:t>
                            </m:r>
                            <m:r>
                              <a:rPr lang="es-ES_tradnl" sz="1400" b="1" i="1">
                                <a:latin typeface="Cambria Math"/>
                              </a:rPr>
                              <m:t>𝐕𝐦</m:t>
                            </m:r>
                          </m:den>
                        </m:f>
                        <m:r>
                          <m:rPr>
                            <m:nor/>
                          </m:rPr>
                          <a:rPr lang="es-ES_tradnl" sz="1400"/>
                          <m:t>)×(</m:t>
                        </m:r>
                        <m:r>
                          <m:rPr>
                            <m:nor/>
                          </m:rPr>
                          <a:rPr lang="es-ES_tradnl" sz="1400"/>
                          <m:t>Vo</m:t>
                        </m:r>
                        <m:r>
                          <m:rPr>
                            <m:nor/>
                          </m:rPr>
                          <a:rPr lang="es-ES_tradnl" sz="1400"/>
                          <m:t> </m:t>
                        </m:r>
                        <m:r>
                          <m:rPr>
                            <m:nor/>
                          </m:rPr>
                          <a:rPr lang="es-ES_tradnl" sz="1400" i="1"/>
                          <m:t>−</m:t>
                        </m:r>
                        <m:r>
                          <m:rPr>
                            <m:nor/>
                          </m:rPr>
                          <a:rPr lang="es-ES_tradnl" sz="1400"/>
                          <m:t> </m:t>
                        </m:r>
                        <m:r>
                          <m:rPr>
                            <m:nor/>
                          </m:rPr>
                          <a:rPr lang="es-ES_tradnl" sz="1400"/>
                          <m:t>Vm</m:t>
                        </m:r>
                        <m:r>
                          <m:rPr>
                            <m:nor/>
                          </m:rPr>
                          <a:rPr lang="es-ES_tradnl" sz="1400"/>
                          <m:t>) </m:t>
                        </m:r>
                      </m:oMath>
                    </m:oMathPara>
                  </a14:m>
                  <a:endParaRPr lang="es-EC" sz="1400" dirty="0"/>
                </a:p>
              </p:txBody>
            </p:sp>
          </mc:Choice>
          <mc:Fallback xmlns="">
            <p:sp>
              <p:nvSpPr>
                <p:cNvPr id="8" name="7 Rectángulo redondeado"/>
                <p:cNvSpPr>
                  <a:spLocks noRot="1" noChangeAspect="1" noMove="1" noResize="1" noEditPoints="1" noAdjustHandles="1" noChangeArrowheads="1" noChangeShapeType="1" noTextEdit="1"/>
                </p:cNvSpPr>
                <p:nvPr/>
              </p:nvSpPr>
              <p:spPr>
                <a:xfrm>
                  <a:off x="351137" y="4941168"/>
                  <a:ext cx="3384376" cy="648072"/>
                </a:xfrm>
                <a:prstGeom prst="roundRect">
                  <a:avLst/>
                </a:prstGeom>
                <a:blipFill rotWithShape="1">
                  <a:blip r:embed="rId3"/>
                  <a:stretch>
                    <a:fillRect/>
                  </a:stretch>
                </a:blipFill>
              </p:spPr>
              <p:txBody>
                <a:bodyPr/>
                <a:lstStyle/>
                <a:p>
                  <a:r>
                    <a:rPr lang="es-EC">
                      <a:noFill/>
                    </a:rPr>
                    <a:t> </a:t>
                  </a:r>
                </a:p>
              </p:txBody>
            </p:sp>
          </mc:Fallback>
        </mc:AlternateContent>
        <p:sp>
          <p:nvSpPr>
            <p:cNvPr id="18" name="17 Rectángulo redondeado"/>
            <p:cNvSpPr/>
            <p:nvPr/>
          </p:nvSpPr>
          <p:spPr>
            <a:xfrm>
              <a:off x="1287241" y="4077072"/>
              <a:ext cx="1512168"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t>Tercer Caso</a:t>
              </a:r>
              <a:endParaRPr lang="es-EC" dirty="0"/>
            </a:p>
          </p:txBody>
        </p: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723" y="836712"/>
            <a:ext cx="3895725" cy="573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60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28087" y="1484784"/>
            <a:ext cx="2160240"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5 PERCENTIL</a:t>
            </a:r>
            <a:endParaRPr lang="es-EC" dirty="0"/>
          </a:p>
        </p:txBody>
      </p:sp>
      <p:grpSp>
        <p:nvGrpSpPr>
          <p:cNvPr id="15" name="14 Grupo"/>
          <p:cNvGrpSpPr/>
          <p:nvPr/>
        </p:nvGrpSpPr>
        <p:grpSpPr>
          <a:xfrm>
            <a:off x="436921" y="2744924"/>
            <a:ext cx="3414999" cy="3420380"/>
            <a:chOff x="333710" y="2456892"/>
            <a:chExt cx="3414999" cy="3420380"/>
          </a:xfrm>
        </p:grpSpPr>
        <mc:AlternateContent xmlns:mc="http://schemas.openxmlformats.org/markup-compatibility/2006" xmlns:a14="http://schemas.microsoft.com/office/drawing/2010/main">
          <mc:Choice Requires="a14">
            <p:sp>
              <p:nvSpPr>
                <p:cNvPr id="11" name="10 Rectángulo redondeado"/>
                <p:cNvSpPr/>
                <p:nvPr/>
              </p:nvSpPr>
              <p:spPr>
                <a:xfrm>
                  <a:off x="333710" y="3284984"/>
                  <a:ext cx="3384376"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s-ES_tradnl" sz="1400" b="1" i="1">
                            <a:latin typeface="Cambria Math"/>
                          </a:rPr>
                          <m:t>𝐏𝐩</m:t>
                        </m:r>
                        <m:r>
                          <a:rPr lang="es-ES_tradnl" sz="1400" b="1">
                            <a:latin typeface="Cambria Math"/>
                          </a:rPr>
                          <m:t>=</m:t>
                        </m:r>
                        <m:r>
                          <a:rPr lang="es-ES_tradnl" sz="1400" b="1" i="1">
                            <a:latin typeface="Cambria Math"/>
                          </a:rPr>
                          <m:t>𝟎</m:t>
                        </m:r>
                        <m:r>
                          <a:rPr lang="es-ES_tradnl" sz="1400" b="1">
                            <a:latin typeface="Cambria Math"/>
                          </a:rPr>
                          <m:t>.</m:t>
                        </m:r>
                        <m:r>
                          <a:rPr lang="es-ES_tradnl" sz="1400" b="1" i="1">
                            <a:latin typeface="Cambria Math"/>
                          </a:rPr>
                          <m:t>𝟏</m:t>
                        </m:r>
                        <m:r>
                          <a:rPr lang="es-ES_tradnl" sz="1400" b="1">
                            <a:latin typeface="Cambria Math"/>
                          </a:rPr>
                          <m:t> </m:t>
                        </m:r>
                        <m:r>
                          <m:rPr>
                            <m:nor/>
                          </m:rPr>
                          <a:rPr lang="es-ES_tradnl" sz="1400"/>
                          <m:t>+ (</m:t>
                        </m:r>
                        <m:f>
                          <m:fPr>
                            <m:ctrlPr>
                              <a:rPr lang="es-EC" sz="1400" i="1">
                                <a:latin typeface="Cambria Math"/>
                              </a:rPr>
                            </m:ctrlPr>
                          </m:fPr>
                          <m:num>
                            <m:r>
                              <a:rPr lang="es-ES_tradnl" sz="1400" b="1" i="1">
                                <a:latin typeface="Cambria Math"/>
                              </a:rPr>
                              <m:t>𝟎</m:t>
                            </m:r>
                            <m:r>
                              <a:rPr lang="es-ES_tradnl" sz="1400" b="1">
                                <a:latin typeface="Cambria Math"/>
                              </a:rPr>
                              <m:t>.</m:t>
                            </m:r>
                            <m:r>
                              <a:rPr lang="es-ES_tradnl" sz="1400" b="1" i="1">
                                <a:latin typeface="Cambria Math"/>
                              </a:rPr>
                              <m:t>𝟖</m:t>
                            </m:r>
                          </m:num>
                          <m:den>
                            <m:r>
                              <a:rPr lang="es-ES_tradnl" sz="1400" b="1" i="1">
                                <a:latin typeface="Cambria Math"/>
                              </a:rPr>
                              <m:t>𝐕𝐌</m:t>
                            </m:r>
                            <m:r>
                              <a:rPr lang="es-ES_tradnl" sz="1400" b="1" i="1">
                                <a:latin typeface="Cambria Math"/>
                              </a:rPr>
                              <m:t>−</m:t>
                            </m:r>
                            <m:r>
                              <a:rPr lang="es-ES_tradnl" sz="1400" b="1" i="1">
                                <a:latin typeface="Cambria Math"/>
                              </a:rPr>
                              <m:t>𝐕𝐦</m:t>
                            </m:r>
                          </m:den>
                        </m:f>
                        <m:r>
                          <m:rPr>
                            <m:nor/>
                          </m:rPr>
                          <a:rPr lang="es-ES_tradnl" sz="1400"/>
                          <m:t>)×(</m:t>
                        </m:r>
                        <m:r>
                          <m:rPr>
                            <m:nor/>
                          </m:rPr>
                          <a:rPr lang="es-ES_tradnl" sz="1400"/>
                          <m:t>Vo</m:t>
                        </m:r>
                        <m:r>
                          <m:rPr>
                            <m:nor/>
                          </m:rPr>
                          <a:rPr lang="es-ES_tradnl" sz="1400"/>
                          <m:t> </m:t>
                        </m:r>
                        <m:r>
                          <m:rPr>
                            <m:nor/>
                          </m:rPr>
                          <a:rPr lang="es-ES_tradnl" sz="1400" i="1"/>
                          <m:t>−</m:t>
                        </m:r>
                        <m:r>
                          <m:rPr>
                            <m:nor/>
                          </m:rPr>
                          <a:rPr lang="es-ES_tradnl" sz="1400"/>
                          <m:t> </m:t>
                        </m:r>
                        <m:r>
                          <m:rPr>
                            <m:nor/>
                          </m:rPr>
                          <a:rPr lang="es-ES_tradnl" sz="1400"/>
                          <m:t>Vm</m:t>
                        </m:r>
                        <m:r>
                          <m:rPr>
                            <m:nor/>
                          </m:rPr>
                          <a:rPr lang="es-ES_tradnl" sz="1400"/>
                          <m:t>) </m:t>
                        </m:r>
                      </m:oMath>
                    </m:oMathPara>
                  </a14:m>
                  <a:endParaRPr lang="es-EC" sz="1400" dirty="0"/>
                </a:p>
              </p:txBody>
            </p:sp>
          </mc:Choice>
          <mc:Fallback xmlns="">
            <p:sp>
              <p:nvSpPr>
                <p:cNvPr id="11" name="10 Rectángulo redondeado"/>
                <p:cNvSpPr>
                  <a:spLocks noRot="1" noChangeAspect="1" noMove="1" noResize="1" noEditPoints="1" noAdjustHandles="1" noChangeArrowheads="1" noChangeShapeType="1" noTextEdit="1"/>
                </p:cNvSpPr>
                <p:nvPr/>
              </p:nvSpPr>
              <p:spPr>
                <a:xfrm>
                  <a:off x="333710" y="3284984"/>
                  <a:ext cx="3384376" cy="648072"/>
                </a:xfrm>
                <a:prstGeom prst="roundRect">
                  <a:avLst/>
                </a:prstGeom>
                <a:blipFill rotWithShape="1">
                  <a:blip r:embed="rId2"/>
                  <a:stretch>
                    <a:fillRect/>
                  </a:stretch>
                </a:blipFill>
              </p:spPr>
              <p:txBody>
                <a:bodyPr/>
                <a:lstStyle/>
                <a:p>
                  <a:r>
                    <a:rPr lang="es-EC">
                      <a:noFill/>
                    </a:rPr>
                    <a:t> </a:t>
                  </a:r>
                </a:p>
              </p:txBody>
            </p:sp>
          </mc:Fallback>
        </mc:AlternateContent>
        <p:sp>
          <p:nvSpPr>
            <p:cNvPr id="13" name="12 Rectángulo redondeado"/>
            <p:cNvSpPr/>
            <p:nvPr/>
          </p:nvSpPr>
          <p:spPr>
            <a:xfrm>
              <a:off x="1269814" y="2456892"/>
              <a:ext cx="1512168"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Segundo Caso</a:t>
              </a:r>
              <a:endParaRPr lang="es-EC" dirty="0"/>
            </a:p>
          </p:txBody>
        </p:sp>
        <mc:AlternateContent xmlns:mc="http://schemas.openxmlformats.org/markup-compatibility/2006" xmlns:a14="http://schemas.microsoft.com/office/drawing/2010/main">
          <mc:Choice Requires="a14">
            <p:sp>
              <p:nvSpPr>
                <p:cNvPr id="8" name="7 Rectángulo redondeado"/>
                <p:cNvSpPr/>
                <p:nvPr/>
              </p:nvSpPr>
              <p:spPr>
                <a:xfrm>
                  <a:off x="364333" y="5229200"/>
                  <a:ext cx="3384376"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s-ES_tradnl" sz="1400" b="1" i="1">
                            <a:latin typeface="Cambria Math"/>
                          </a:rPr>
                          <m:t>𝐏𝐩</m:t>
                        </m:r>
                        <m:r>
                          <a:rPr lang="es-ES_tradnl" sz="1400" b="1">
                            <a:latin typeface="Cambria Math"/>
                          </a:rPr>
                          <m:t>=</m:t>
                        </m:r>
                        <m:r>
                          <a:rPr lang="es-ES_tradnl" sz="1400" b="1" i="1">
                            <a:latin typeface="Cambria Math"/>
                          </a:rPr>
                          <m:t>𝟎</m:t>
                        </m:r>
                        <m:r>
                          <a:rPr lang="es-ES_tradnl" sz="1400" b="1">
                            <a:latin typeface="Cambria Math"/>
                          </a:rPr>
                          <m:t>.</m:t>
                        </m:r>
                        <m:r>
                          <a:rPr lang="es-ES_tradnl" sz="1400" b="1" i="1">
                            <a:latin typeface="Cambria Math"/>
                          </a:rPr>
                          <m:t>𝟏</m:t>
                        </m:r>
                        <m:r>
                          <a:rPr lang="es-ES_tradnl" sz="1400" b="1">
                            <a:latin typeface="Cambria Math"/>
                          </a:rPr>
                          <m:t> </m:t>
                        </m:r>
                        <m:r>
                          <m:rPr>
                            <m:nor/>
                          </m:rPr>
                          <a:rPr lang="es-ES_tradnl" sz="1400"/>
                          <m:t>+ (</m:t>
                        </m:r>
                        <m:f>
                          <m:fPr>
                            <m:ctrlPr>
                              <a:rPr lang="es-EC" sz="1400" i="1">
                                <a:latin typeface="Cambria Math"/>
                              </a:rPr>
                            </m:ctrlPr>
                          </m:fPr>
                          <m:num>
                            <m:r>
                              <a:rPr lang="es-ES_tradnl" sz="1400" b="1" i="1">
                                <a:latin typeface="Cambria Math"/>
                              </a:rPr>
                              <m:t>𝟎</m:t>
                            </m:r>
                            <m:r>
                              <a:rPr lang="es-ES_tradnl" sz="1400" b="1">
                                <a:latin typeface="Cambria Math"/>
                              </a:rPr>
                              <m:t>.</m:t>
                            </m:r>
                            <m:r>
                              <a:rPr lang="es-ES_tradnl" sz="1400" b="1" i="1">
                                <a:latin typeface="Cambria Math"/>
                              </a:rPr>
                              <m:t>𝟖</m:t>
                            </m:r>
                          </m:num>
                          <m:den>
                            <m:r>
                              <a:rPr lang="es-ES_tradnl" sz="1400" b="1" i="1">
                                <a:latin typeface="Cambria Math"/>
                              </a:rPr>
                              <m:t>𝐕𝐌</m:t>
                            </m:r>
                            <m:r>
                              <a:rPr lang="es-ES_tradnl" sz="1400" b="1" i="1">
                                <a:latin typeface="Cambria Math"/>
                              </a:rPr>
                              <m:t>−</m:t>
                            </m:r>
                            <m:r>
                              <a:rPr lang="es-ES_tradnl" sz="1400" b="1" i="1">
                                <a:latin typeface="Cambria Math"/>
                              </a:rPr>
                              <m:t>𝐕𝐦</m:t>
                            </m:r>
                          </m:den>
                        </m:f>
                        <m:r>
                          <m:rPr>
                            <m:nor/>
                          </m:rPr>
                          <a:rPr lang="es-ES_tradnl" sz="1400"/>
                          <m:t>)×(</m:t>
                        </m:r>
                        <m:r>
                          <m:rPr>
                            <m:nor/>
                          </m:rPr>
                          <a:rPr lang="es-ES_tradnl" sz="1400"/>
                          <m:t>Vo</m:t>
                        </m:r>
                        <m:r>
                          <m:rPr>
                            <m:nor/>
                          </m:rPr>
                          <a:rPr lang="es-ES_tradnl" sz="1400"/>
                          <m:t> </m:t>
                        </m:r>
                        <m:r>
                          <m:rPr>
                            <m:nor/>
                          </m:rPr>
                          <a:rPr lang="es-ES_tradnl" sz="1400" i="1"/>
                          <m:t>−</m:t>
                        </m:r>
                        <m:r>
                          <m:rPr>
                            <m:nor/>
                          </m:rPr>
                          <a:rPr lang="es-ES_tradnl" sz="1400"/>
                          <m:t> </m:t>
                        </m:r>
                        <m:r>
                          <m:rPr>
                            <m:nor/>
                          </m:rPr>
                          <a:rPr lang="es-ES_tradnl" sz="1400"/>
                          <m:t>Vm</m:t>
                        </m:r>
                        <m:r>
                          <m:rPr>
                            <m:nor/>
                          </m:rPr>
                          <a:rPr lang="es-ES_tradnl" sz="1400"/>
                          <m:t>) </m:t>
                        </m:r>
                      </m:oMath>
                    </m:oMathPara>
                  </a14:m>
                  <a:endParaRPr lang="es-EC" sz="1400" dirty="0"/>
                </a:p>
              </p:txBody>
            </p:sp>
          </mc:Choice>
          <mc:Fallback xmlns="">
            <p:sp>
              <p:nvSpPr>
                <p:cNvPr id="8" name="7 Rectángulo redondeado"/>
                <p:cNvSpPr>
                  <a:spLocks noRot="1" noChangeAspect="1" noMove="1" noResize="1" noEditPoints="1" noAdjustHandles="1" noChangeArrowheads="1" noChangeShapeType="1" noTextEdit="1"/>
                </p:cNvSpPr>
                <p:nvPr/>
              </p:nvSpPr>
              <p:spPr>
                <a:xfrm>
                  <a:off x="364333" y="5229200"/>
                  <a:ext cx="3384376" cy="648072"/>
                </a:xfrm>
                <a:prstGeom prst="roundRect">
                  <a:avLst/>
                </a:prstGeom>
                <a:blipFill rotWithShape="1">
                  <a:blip r:embed="rId3"/>
                  <a:stretch>
                    <a:fillRect/>
                  </a:stretch>
                </a:blipFill>
              </p:spPr>
              <p:txBody>
                <a:bodyPr/>
                <a:lstStyle/>
                <a:p>
                  <a:r>
                    <a:rPr lang="es-EC">
                      <a:noFill/>
                    </a:rPr>
                    <a:t> </a:t>
                  </a:r>
                </a:p>
              </p:txBody>
            </p:sp>
          </mc:Fallback>
        </mc:AlternateContent>
        <p:sp>
          <p:nvSpPr>
            <p:cNvPr id="10" name="9 Rectángulo redondeado"/>
            <p:cNvSpPr/>
            <p:nvPr/>
          </p:nvSpPr>
          <p:spPr>
            <a:xfrm>
              <a:off x="1269814" y="4437112"/>
              <a:ext cx="1512168"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t>Tercer Caso</a:t>
              </a:r>
              <a:endParaRPr lang="es-EC" dirty="0"/>
            </a:p>
          </p:txBody>
        </p:sp>
      </p:grpSp>
      <p:sp>
        <p:nvSpPr>
          <p:cNvPr id="14" name="1 Título"/>
          <p:cNvSpPr txBox="1">
            <a:spLocks/>
          </p:cNvSpPr>
          <p:nvPr/>
        </p:nvSpPr>
        <p:spPr>
          <a:xfrm>
            <a:off x="1043608" y="44624"/>
            <a:ext cx="7498080"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s-ES_tradnl" sz="1600" b="1" dirty="0" smtClean="0">
                <a:effectLst/>
              </a:rPr>
              <a:t>Modelo de probabilidad de ocurrencia de deslizamientos 2</a:t>
            </a:r>
            <a:r>
              <a:rPr lang="es-EC" sz="1600" b="1" dirty="0" smtClean="0">
                <a:effectLst/>
              </a:rPr>
              <a:t/>
            </a:r>
            <a:br>
              <a:rPr lang="es-EC" sz="1600" b="1" dirty="0" smtClean="0">
                <a:effectLst/>
              </a:rPr>
            </a:br>
            <a:r>
              <a:rPr lang="es-EC" sz="1600" b="1" dirty="0" smtClean="0">
                <a:effectLst/>
              </a:rPr>
              <a:t>(10 percentil)</a:t>
            </a:r>
            <a:endParaRPr lang="es-EC" sz="1600" dirty="0"/>
          </a:p>
        </p:txBody>
      </p:sp>
      <p:pic>
        <p:nvPicPr>
          <p:cNvPr id="1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031" t="15278" r="34072" b="6250"/>
          <a:stretch/>
        </p:blipFill>
        <p:spPr bwMode="auto">
          <a:xfrm>
            <a:off x="4932040" y="908720"/>
            <a:ext cx="3889829" cy="574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41638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850702"/>
            <a:ext cx="7498080" cy="634082"/>
          </a:xfrm>
        </p:spPr>
        <p:txBody>
          <a:bodyPr>
            <a:normAutofit fontScale="90000"/>
          </a:bodyPr>
          <a:lstStyle/>
          <a:p>
            <a:r>
              <a:rPr lang="es-EC" dirty="0" smtClean="0"/>
              <a:t>MORA VARHSON</a:t>
            </a:r>
            <a:endParaRPr lang="es-EC" dirty="0"/>
          </a:p>
        </p:txBody>
      </p:sp>
      <p:sp>
        <p:nvSpPr>
          <p:cNvPr id="3" name="2 Marcador de contenido"/>
          <p:cNvSpPr>
            <a:spLocks noGrp="1"/>
          </p:cNvSpPr>
          <p:nvPr>
            <p:ph idx="1"/>
          </p:nvPr>
        </p:nvSpPr>
        <p:spPr>
          <a:xfrm>
            <a:off x="1115616" y="2564904"/>
            <a:ext cx="7818072" cy="2232248"/>
          </a:xfrm>
        </p:spPr>
        <p:txBody>
          <a:bodyPr/>
          <a:lstStyle/>
          <a:p>
            <a:pPr marL="82296" indent="0" algn="just">
              <a:buNone/>
            </a:pPr>
            <a:r>
              <a:rPr lang="es-EC" dirty="0">
                <a:solidFill>
                  <a:srgbClr val="FF0000"/>
                </a:solidFill>
              </a:rPr>
              <a:t>E</a:t>
            </a:r>
            <a:r>
              <a:rPr lang="es-EC" dirty="0" smtClean="0">
                <a:solidFill>
                  <a:srgbClr val="FF0000"/>
                </a:solidFill>
              </a:rPr>
              <a:t>s </a:t>
            </a:r>
            <a:r>
              <a:rPr lang="es-EC" dirty="0">
                <a:solidFill>
                  <a:srgbClr val="FF0000"/>
                </a:solidFill>
              </a:rPr>
              <a:t>un método para clasificar la amenaza por deslizamientos en </a:t>
            </a:r>
            <a:r>
              <a:rPr lang="es-EC" b="1" dirty="0">
                <a:solidFill>
                  <a:srgbClr val="FF0000"/>
                </a:solidFill>
              </a:rPr>
              <a:t>áreas tropicales con alta sismicidad </a:t>
            </a:r>
            <a:r>
              <a:rPr lang="es-EC" dirty="0">
                <a:solidFill>
                  <a:srgbClr val="FF0000"/>
                </a:solidFill>
              </a:rPr>
              <a:t>(Mora, S. &amp; </a:t>
            </a:r>
            <a:r>
              <a:rPr lang="es-EC" dirty="0" err="1">
                <a:solidFill>
                  <a:srgbClr val="FF0000"/>
                </a:solidFill>
              </a:rPr>
              <a:t>Vahrson</a:t>
            </a:r>
            <a:r>
              <a:rPr lang="es-EC" dirty="0">
                <a:solidFill>
                  <a:srgbClr val="FF0000"/>
                </a:solidFill>
              </a:rPr>
              <a:t>, W.G, 1991).</a:t>
            </a:r>
          </a:p>
          <a:p>
            <a:endParaRPr lang="es-EC" dirty="0"/>
          </a:p>
        </p:txBody>
      </p:sp>
    </p:spTree>
    <p:extLst>
      <p:ext uri="{BB962C8B-B14F-4D97-AF65-F5344CB8AC3E}">
        <p14:creationId xmlns:p14="http://schemas.microsoft.com/office/powerpoint/2010/main" val="3164237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1909100024"/>
              </p:ext>
            </p:extLst>
          </p:nvPr>
        </p:nvGraphicFramePr>
        <p:xfrm>
          <a:off x="1187624" y="404664"/>
          <a:ext cx="7499350" cy="5843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0054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435608" y="476672"/>
            <a:ext cx="7498080" cy="5771728"/>
          </a:xfrm>
        </p:spPr>
        <p:txBody>
          <a:bodyPr/>
          <a:lstStyle/>
          <a:p>
            <a:pPr marL="82296" indent="0" algn="ctr">
              <a:buNone/>
            </a:pPr>
            <a:r>
              <a:rPr lang="es-EC"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Mora </a:t>
            </a:r>
            <a:r>
              <a:rPr lang="es-EC" sz="48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Varhson</a:t>
            </a:r>
            <a:endParaRPr lang="es-EC"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marL="82296" indent="0">
              <a:buNone/>
            </a:pPr>
            <a:r>
              <a:rPr lang="es-EC" dirty="0" smtClean="0"/>
              <a:t>Variables:</a:t>
            </a:r>
          </a:p>
          <a:p>
            <a:pPr marL="82296" indent="0">
              <a:buNone/>
            </a:pPr>
            <a:endParaRPr lang="es-EC" dirty="0" smtClean="0"/>
          </a:p>
          <a:p>
            <a:pPr>
              <a:buFont typeface="Wingdings" panose="05000000000000000000" pitchFamily="2" charset="2"/>
              <a:buChar char="v"/>
            </a:pPr>
            <a:r>
              <a:rPr lang="es-EC" dirty="0" smtClean="0"/>
              <a:t>Precipitaciones </a:t>
            </a:r>
          </a:p>
          <a:p>
            <a:pPr>
              <a:buFont typeface="Wingdings" panose="05000000000000000000" pitchFamily="2" charset="2"/>
              <a:buChar char="v"/>
            </a:pPr>
            <a:r>
              <a:rPr lang="es-EC" dirty="0" smtClean="0"/>
              <a:t>Humedad del suelo</a:t>
            </a:r>
          </a:p>
          <a:p>
            <a:pPr>
              <a:buFont typeface="Wingdings" panose="05000000000000000000" pitchFamily="2" charset="2"/>
              <a:buChar char="v"/>
            </a:pPr>
            <a:r>
              <a:rPr lang="es-EC" dirty="0" smtClean="0"/>
              <a:t>Pendientes</a:t>
            </a:r>
          </a:p>
          <a:p>
            <a:pPr>
              <a:buFont typeface="Wingdings" panose="05000000000000000000" pitchFamily="2" charset="2"/>
              <a:buChar char="v"/>
            </a:pPr>
            <a:r>
              <a:rPr lang="es-EC" dirty="0" smtClean="0"/>
              <a:t>Sismología</a:t>
            </a:r>
          </a:p>
          <a:p>
            <a:pPr>
              <a:buFont typeface="Wingdings" panose="05000000000000000000" pitchFamily="2" charset="2"/>
              <a:buChar char="v"/>
            </a:pPr>
            <a:r>
              <a:rPr lang="es-EC" dirty="0" smtClean="0"/>
              <a:t>Litología </a:t>
            </a:r>
          </a:p>
          <a:p>
            <a:pPr>
              <a:buFontTx/>
              <a:buChar char="-"/>
            </a:pPr>
            <a:endParaRPr lang="es-EC" dirty="0" smtClean="0"/>
          </a:p>
        </p:txBody>
      </p:sp>
    </p:spTree>
    <p:extLst>
      <p:ext uri="{BB962C8B-B14F-4D97-AF65-F5344CB8AC3E}">
        <p14:creationId xmlns:p14="http://schemas.microsoft.com/office/powerpoint/2010/main" val="2893527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66408" y="-27384"/>
            <a:ext cx="7498080" cy="792088"/>
          </a:xfrm>
        </p:spPr>
        <p:txBody>
          <a:bodyPr/>
          <a:lstStyle/>
          <a:p>
            <a:r>
              <a:rPr lang="es-EC" dirty="0" smtClean="0"/>
              <a:t>POLIGONOS DE THIESSEN</a:t>
            </a:r>
            <a:endParaRPr lang="es-EC"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111919528"/>
              </p:ext>
            </p:extLst>
          </p:nvPr>
        </p:nvGraphicFramePr>
        <p:xfrm>
          <a:off x="1403648" y="764704"/>
          <a:ext cx="7139310"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https://sites.google.com/site/acteatig/th.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6977" y="4725144"/>
            <a:ext cx="4441287"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004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045499422"/>
              </p:ext>
            </p:extLst>
          </p:nvPr>
        </p:nvGraphicFramePr>
        <p:xfrm>
          <a:off x="971600" y="1052736"/>
          <a:ext cx="789084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redondeado"/>
          <p:cNvSpPr/>
          <p:nvPr/>
        </p:nvSpPr>
        <p:spPr>
          <a:xfrm>
            <a:off x="6516216" y="1775710"/>
            <a:ext cx="180020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Necesidad de cartografía</a:t>
            </a:r>
            <a:endParaRPr lang="es-EC" dirty="0">
              <a:solidFill>
                <a:schemeClr val="tx1"/>
              </a:solidFill>
            </a:endParaRPr>
          </a:p>
        </p:txBody>
      </p:sp>
      <p:sp>
        <p:nvSpPr>
          <p:cNvPr id="6" name="5 Rectángulo redondeado"/>
          <p:cNvSpPr/>
          <p:nvPr/>
        </p:nvSpPr>
        <p:spPr>
          <a:xfrm>
            <a:off x="6516216" y="4437112"/>
            <a:ext cx="180020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Á</a:t>
            </a:r>
            <a:r>
              <a:rPr lang="es-EC" dirty="0" smtClean="0">
                <a:solidFill>
                  <a:schemeClr val="tx1"/>
                </a:solidFill>
              </a:rPr>
              <a:t>mbitos de predicción</a:t>
            </a:r>
            <a:endParaRPr lang="es-EC" dirty="0">
              <a:solidFill>
                <a:schemeClr val="tx1"/>
              </a:solidFill>
            </a:endParaRPr>
          </a:p>
        </p:txBody>
      </p:sp>
    </p:spTree>
    <p:extLst>
      <p:ext uri="{BB962C8B-B14F-4D97-AF65-F5344CB8AC3E}">
        <p14:creationId xmlns:p14="http://schemas.microsoft.com/office/powerpoint/2010/main" val="2232553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3094136951"/>
              </p:ext>
            </p:extLst>
          </p:nvPr>
        </p:nvGraphicFramePr>
        <p:xfrm>
          <a:off x="1116013" y="116632"/>
          <a:ext cx="7818438" cy="6624735"/>
        </p:xfrm>
        <a:graphic>
          <a:graphicData uri="http://schemas.openxmlformats.org/drawingml/2006/table">
            <a:tbl>
              <a:tblPr firstRow="1" bandRow="1">
                <a:tableStyleId>{21E4AEA4-8DFA-4A89-87EB-49C32662AFE0}</a:tableStyleId>
              </a:tblPr>
              <a:tblGrid>
                <a:gridCol w="3909219"/>
                <a:gridCol w="3909219"/>
              </a:tblGrid>
              <a:tr h="406733">
                <a:tc>
                  <a:txBody>
                    <a:bodyPr/>
                    <a:lstStyle/>
                    <a:p>
                      <a:pPr algn="ctr"/>
                      <a:r>
                        <a:rPr lang="es-EC" dirty="0" smtClean="0"/>
                        <a:t>VARIABLE</a:t>
                      </a:r>
                      <a:endParaRPr lang="es-EC" dirty="0"/>
                    </a:p>
                  </a:txBody>
                  <a:tcPr anchor="ctr"/>
                </a:tc>
                <a:tc>
                  <a:txBody>
                    <a:bodyPr/>
                    <a:lstStyle/>
                    <a:p>
                      <a:pPr algn="ctr"/>
                      <a:r>
                        <a:rPr lang="es-EC" dirty="0" smtClean="0"/>
                        <a:t>GRÁFICO</a:t>
                      </a:r>
                      <a:endParaRPr lang="es-EC" dirty="0"/>
                    </a:p>
                  </a:txBody>
                  <a:tcPr anchor="ctr"/>
                </a:tc>
              </a:tr>
              <a:tr h="2808130">
                <a:tc>
                  <a:txBody>
                    <a:bodyPr/>
                    <a:lstStyle/>
                    <a:p>
                      <a:pPr algn="ctr"/>
                      <a:r>
                        <a:rPr lang="es-EC" dirty="0" smtClean="0"/>
                        <a:t>PRECIPITACIONES</a:t>
                      </a:r>
                      <a:endParaRPr lang="es-EC" dirty="0"/>
                    </a:p>
                  </a:txBody>
                  <a:tcPr anchor="ctr"/>
                </a:tc>
                <a:tc>
                  <a:txBody>
                    <a:bodyPr/>
                    <a:lstStyle/>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a:p>
                  </a:txBody>
                  <a:tcPr anchor="ctr"/>
                </a:tc>
              </a:tr>
              <a:tr h="3409872">
                <a:tc>
                  <a:txBody>
                    <a:bodyPr/>
                    <a:lstStyle/>
                    <a:p>
                      <a:pPr algn="ctr"/>
                      <a:r>
                        <a:rPr lang="es-EC" dirty="0" smtClean="0"/>
                        <a:t>HUMEDAD DEL SUELO</a:t>
                      </a:r>
                      <a:endParaRPr lang="es-EC" dirty="0"/>
                    </a:p>
                  </a:txBody>
                  <a:tcPr anchor="ctr"/>
                </a:tc>
                <a:tc>
                  <a:txBody>
                    <a:bodyPr/>
                    <a:lstStyle/>
                    <a:p>
                      <a:pPr algn="ctr"/>
                      <a:endParaRPr lang="es-EC" dirty="0"/>
                    </a:p>
                  </a:txBody>
                  <a:tcPr anchor="ctr"/>
                </a:tc>
              </a:tr>
            </a:tbl>
          </a:graphicData>
        </a:graphic>
      </p:graphicFrame>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956" t="22198" r="34811" b="34267"/>
          <a:stretch/>
        </p:blipFill>
        <p:spPr bwMode="auto">
          <a:xfrm>
            <a:off x="5495618" y="548680"/>
            <a:ext cx="3118263" cy="2703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7035" t="21013" r="35339" b="27478"/>
          <a:stretch/>
        </p:blipFill>
        <p:spPr bwMode="auto">
          <a:xfrm>
            <a:off x="5592008" y="3428999"/>
            <a:ext cx="3021873" cy="3167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07580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3138488704"/>
              </p:ext>
            </p:extLst>
          </p:nvPr>
        </p:nvGraphicFramePr>
        <p:xfrm>
          <a:off x="1116013" y="116632"/>
          <a:ext cx="7818438" cy="6624735"/>
        </p:xfrm>
        <a:graphic>
          <a:graphicData uri="http://schemas.openxmlformats.org/drawingml/2006/table">
            <a:tbl>
              <a:tblPr firstRow="1" bandRow="1">
                <a:tableStyleId>{5C22544A-7EE6-4342-B048-85BDC9FD1C3A}</a:tableStyleId>
              </a:tblPr>
              <a:tblGrid>
                <a:gridCol w="3909219"/>
                <a:gridCol w="3909219"/>
              </a:tblGrid>
              <a:tr h="406733">
                <a:tc>
                  <a:txBody>
                    <a:bodyPr/>
                    <a:lstStyle/>
                    <a:p>
                      <a:pPr algn="ctr"/>
                      <a:r>
                        <a:rPr lang="es-EC" dirty="0" smtClean="0"/>
                        <a:t>VARIABLE</a:t>
                      </a:r>
                      <a:endParaRPr lang="es-EC" dirty="0"/>
                    </a:p>
                  </a:txBody>
                  <a:tcPr anchor="ctr"/>
                </a:tc>
                <a:tc>
                  <a:txBody>
                    <a:bodyPr/>
                    <a:lstStyle/>
                    <a:p>
                      <a:pPr algn="ctr"/>
                      <a:r>
                        <a:rPr lang="es-EC" dirty="0" smtClean="0"/>
                        <a:t>GRÁFICO</a:t>
                      </a:r>
                      <a:endParaRPr lang="es-EC" dirty="0"/>
                    </a:p>
                  </a:txBody>
                  <a:tcPr anchor="ctr"/>
                </a:tc>
              </a:tr>
              <a:tr h="2808130">
                <a:tc>
                  <a:txBody>
                    <a:bodyPr/>
                    <a:lstStyle/>
                    <a:p>
                      <a:pPr algn="ctr"/>
                      <a:r>
                        <a:rPr lang="es-EC" dirty="0" smtClean="0"/>
                        <a:t>PENDIENTES</a:t>
                      </a:r>
                      <a:endParaRPr lang="es-EC" dirty="0"/>
                    </a:p>
                  </a:txBody>
                  <a:tcPr anchor="ctr"/>
                </a:tc>
                <a:tc>
                  <a:txBody>
                    <a:bodyPr/>
                    <a:lstStyle/>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a:p>
                  </a:txBody>
                  <a:tcPr anchor="ctr"/>
                </a:tc>
              </a:tr>
              <a:tr h="3409872">
                <a:tc>
                  <a:txBody>
                    <a:bodyPr/>
                    <a:lstStyle/>
                    <a:p>
                      <a:pPr algn="ctr"/>
                      <a:r>
                        <a:rPr lang="es-EC" dirty="0" smtClean="0"/>
                        <a:t>SISMOS</a:t>
                      </a:r>
                      <a:endParaRPr lang="es-EC" dirty="0"/>
                    </a:p>
                  </a:txBody>
                  <a:tcPr anchor="ctr"/>
                </a:tc>
                <a:tc>
                  <a:txBody>
                    <a:bodyPr/>
                    <a:lstStyle/>
                    <a:p>
                      <a:pPr algn="ctr"/>
                      <a:endParaRPr lang="es-EC" dirty="0"/>
                    </a:p>
                  </a:txBody>
                  <a:tcPr anchor="ctr"/>
                </a:tc>
              </a:tr>
            </a:tbl>
          </a:graphicData>
        </a:graphic>
      </p:graphicFrame>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320" t="19181" r="35781" b="26493"/>
          <a:stretch/>
        </p:blipFill>
        <p:spPr bwMode="auto">
          <a:xfrm>
            <a:off x="5796136" y="548680"/>
            <a:ext cx="2409875" cy="2736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7398" t="19288" r="35944" b="26186"/>
          <a:stretch/>
        </p:blipFill>
        <p:spPr bwMode="auto">
          <a:xfrm>
            <a:off x="5695921" y="3511822"/>
            <a:ext cx="2610303" cy="300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4491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3089558898"/>
              </p:ext>
            </p:extLst>
          </p:nvPr>
        </p:nvGraphicFramePr>
        <p:xfrm>
          <a:off x="1115616" y="1556792"/>
          <a:ext cx="7818438" cy="3528392"/>
        </p:xfrm>
        <a:graphic>
          <a:graphicData uri="http://schemas.openxmlformats.org/drawingml/2006/table">
            <a:tbl>
              <a:tblPr firstRow="1" bandRow="1">
                <a:tableStyleId>{F5AB1C69-6EDB-4FF4-983F-18BD219EF322}</a:tableStyleId>
              </a:tblPr>
              <a:tblGrid>
                <a:gridCol w="3909219"/>
                <a:gridCol w="3909219"/>
              </a:tblGrid>
              <a:tr h="446400">
                <a:tc>
                  <a:txBody>
                    <a:bodyPr/>
                    <a:lstStyle/>
                    <a:p>
                      <a:pPr algn="ctr"/>
                      <a:r>
                        <a:rPr lang="es-EC" dirty="0" smtClean="0"/>
                        <a:t>VARIABLE</a:t>
                      </a:r>
                      <a:endParaRPr lang="es-EC" dirty="0"/>
                    </a:p>
                  </a:txBody>
                  <a:tcPr anchor="ctr"/>
                </a:tc>
                <a:tc>
                  <a:txBody>
                    <a:bodyPr/>
                    <a:lstStyle/>
                    <a:p>
                      <a:pPr algn="ctr"/>
                      <a:r>
                        <a:rPr lang="es-EC" dirty="0" smtClean="0"/>
                        <a:t>GRÁFICO</a:t>
                      </a:r>
                      <a:endParaRPr lang="es-EC" dirty="0"/>
                    </a:p>
                  </a:txBody>
                  <a:tcPr anchor="ctr"/>
                </a:tc>
              </a:tr>
              <a:tr h="3081992">
                <a:tc>
                  <a:txBody>
                    <a:bodyPr/>
                    <a:lstStyle/>
                    <a:p>
                      <a:pPr algn="ctr"/>
                      <a:r>
                        <a:rPr lang="es-EC" dirty="0" smtClean="0"/>
                        <a:t>LITOLOGIA</a:t>
                      </a:r>
                      <a:endParaRPr lang="es-EC" dirty="0"/>
                    </a:p>
                  </a:txBody>
                  <a:tcPr anchor="ctr"/>
                </a:tc>
                <a:tc>
                  <a:txBody>
                    <a:bodyPr/>
                    <a:lstStyle/>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a:p>
                  </a:txBody>
                  <a:tcPr anchor="ctr"/>
                </a:tc>
              </a:tr>
            </a:tbl>
          </a:graphicData>
        </a:graphic>
      </p:graphicFrame>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1" t="19181" r="35538" b="26077"/>
          <a:stretch/>
        </p:blipFill>
        <p:spPr bwMode="auto">
          <a:xfrm>
            <a:off x="5780462" y="2060848"/>
            <a:ext cx="2609647" cy="2972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57581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ECUACION </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043608" y="1447800"/>
                <a:ext cx="7890080" cy="4800600"/>
              </a:xfrm>
            </p:spPr>
            <p:txBody>
              <a:bodyPr>
                <a:normAutofit/>
              </a:bodyPr>
              <a:lstStyle/>
              <a:p>
                <a:pPr marL="82296" indent="0">
                  <a:buNone/>
                </a:pPr>
                <a14:m>
                  <m:oMathPara xmlns:m="http://schemas.openxmlformats.org/officeDocument/2006/math">
                    <m:oMathParaPr>
                      <m:jc m:val="centerGroup"/>
                    </m:oMathParaPr>
                    <m:oMath xmlns:m="http://schemas.openxmlformats.org/officeDocument/2006/math">
                      <m:r>
                        <a:rPr lang="es-EC" b="1" i="1" smtClean="0">
                          <a:latin typeface="Cambria Math"/>
                        </a:rPr>
                        <m:t>𝑯</m:t>
                      </m:r>
                      <m:r>
                        <a:rPr lang="es-EC" b="1" i="1" smtClean="0">
                          <a:latin typeface="Cambria Math"/>
                        </a:rPr>
                        <m:t>=</m:t>
                      </m:r>
                      <m:d>
                        <m:dPr>
                          <m:ctrlPr>
                            <a:rPr lang="es-EC" b="1" i="1" smtClean="0">
                              <a:latin typeface="Cambria Math"/>
                            </a:rPr>
                          </m:ctrlPr>
                        </m:dPr>
                        <m:e>
                          <m:r>
                            <a:rPr lang="es-EC" b="1" i="1" smtClean="0">
                              <a:latin typeface="Cambria Math"/>
                            </a:rPr>
                            <m:t>𝑺𝒍</m:t>
                          </m:r>
                          <m:r>
                            <a:rPr lang="es-EC" b="1" i="1" smtClean="0">
                              <a:latin typeface="Cambria Math"/>
                            </a:rPr>
                            <m:t>∗</m:t>
                          </m:r>
                          <m:r>
                            <a:rPr lang="es-EC" b="1" i="1" smtClean="0">
                              <a:latin typeface="Cambria Math"/>
                            </a:rPr>
                            <m:t>𝑺𝒉</m:t>
                          </m:r>
                          <m:r>
                            <a:rPr lang="es-EC" b="1" i="1" smtClean="0">
                              <a:latin typeface="Cambria Math"/>
                            </a:rPr>
                            <m:t>∗</m:t>
                          </m:r>
                          <m:r>
                            <a:rPr lang="es-EC" b="1" i="1" smtClean="0">
                              <a:latin typeface="Cambria Math"/>
                            </a:rPr>
                            <m:t>𝑺𝒑</m:t>
                          </m:r>
                        </m:e>
                      </m:d>
                      <m:r>
                        <a:rPr lang="es-EC" b="1" i="1" smtClean="0">
                          <a:latin typeface="Cambria Math"/>
                        </a:rPr>
                        <m:t>∗(</m:t>
                      </m:r>
                      <m:r>
                        <a:rPr lang="es-EC" b="1" i="1" smtClean="0">
                          <a:latin typeface="Cambria Math"/>
                        </a:rPr>
                        <m:t>𝑫𝒔</m:t>
                      </m:r>
                      <m:r>
                        <a:rPr lang="es-EC" b="1" i="1" smtClean="0">
                          <a:latin typeface="Cambria Math"/>
                        </a:rPr>
                        <m:t>∗</m:t>
                      </m:r>
                      <m:r>
                        <a:rPr lang="es-EC" b="1" i="1" smtClean="0">
                          <a:latin typeface="Cambria Math"/>
                        </a:rPr>
                        <m:t>𝑫𝒍𝒍</m:t>
                      </m:r>
                      <m:r>
                        <a:rPr lang="es-EC" b="1" i="1" smtClean="0">
                          <a:latin typeface="Cambria Math"/>
                        </a:rPr>
                        <m:t>)</m:t>
                      </m:r>
                    </m:oMath>
                  </m:oMathPara>
                </a14:m>
                <a:endParaRPr lang="es-EC" b="1" dirty="0" smtClean="0"/>
              </a:p>
              <a:p>
                <a:pPr marL="82296" indent="0">
                  <a:buNone/>
                </a:pPr>
                <a:endParaRPr lang="es-EC" dirty="0" smtClean="0"/>
              </a:p>
              <a:p>
                <a:pPr marL="82296" indent="0">
                  <a:buNone/>
                </a:pPr>
                <a:r>
                  <a:rPr lang="es-EC" sz="2800" dirty="0" smtClean="0"/>
                  <a:t>Donde:</a:t>
                </a:r>
              </a:p>
              <a:p>
                <a:pPr marL="82296" indent="0">
                  <a:buNone/>
                </a:pPr>
                <a:r>
                  <a:rPr lang="es-EC" sz="2800" b="1" dirty="0" smtClean="0"/>
                  <a:t>H= </a:t>
                </a:r>
                <a:r>
                  <a:rPr lang="es-EC" sz="2800" dirty="0" smtClean="0"/>
                  <a:t>grado de susceptibilidad al movimiento en masa</a:t>
                </a:r>
              </a:p>
              <a:p>
                <a:pPr marL="82296" indent="0">
                  <a:buNone/>
                </a:pPr>
                <a:r>
                  <a:rPr lang="es-EC" sz="2800" b="1" dirty="0" err="1" smtClean="0"/>
                  <a:t>Sl</a:t>
                </a:r>
                <a:r>
                  <a:rPr lang="es-EC" sz="2800" b="1" dirty="0" smtClean="0"/>
                  <a:t>= </a:t>
                </a:r>
                <a:r>
                  <a:rPr lang="es-EC" sz="2800" dirty="0" smtClean="0"/>
                  <a:t>factor litológico</a:t>
                </a:r>
              </a:p>
              <a:p>
                <a:pPr marL="82296" indent="0">
                  <a:buNone/>
                </a:pPr>
                <a:r>
                  <a:rPr lang="es-EC" sz="2800" b="1" dirty="0" err="1" smtClean="0"/>
                  <a:t>Sh</a:t>
                </a:r>
                <a:r>
                  <a:rPr lang="es-EC" sz="2800" b="1" dirty="0" smtClean="0"/>
                  <a:t>= </a:t>
                </a:r>
                <a:r>
                  <a:rPr lang="es-EC" sz="2800" dirty="0" smtClean="0"/>
                  <a:t>factor de humedad</a:t>
                </a:r>
              </a:p>
              <a:p>
                <a:pPr marL="82296" indent="0">
                  <a:buNone/>
                </a:pPr>
                <a:r>
                  <a:rPr lang="es-EC" sz="2800" b="1" dirty="0" err="1" smtClean="0"/>
                  <a:t>Sp</a:t>
                </a:r>
                <a:r>
                  <a:rPr lang="es-EC" sz="2800" b="1" dirty="0" smtClean="0"/>
                  <a:t>= </a:t>
                </a:r>
                <a:r>
                  <a:rPr lang="es-EC" sz="2800" dirty="0" smtClean="0"/>
                  <a:t>factor de pendiente</a:t>
                </a:r>
              </a:p>
              <a:p>
                <a:pPr marL="82296" indent="0">
                  <a:buNone/>
                </a:pPr>
                <a:r>
                  <a:rPr lang="es-EC" sz="2800" b="1" dirty="0" err="1" smtClean="0"/>
                  <a:t>Ds</a:t>
                </a:r>
                <a:r>
                  <a:rPr lang="es-EC" sz="2800" b="1" dirty="0" smtClean="0"/>
                  <a:t>= </a:t>
                </a:r>
                <a:r>
                  <a:rPr lang="es-EC" sz="2800" dirty="0" smtClean="0"/>
                  <a:t>factor de disparo por sismos</a:t>
                </a:r>
              </a:p>
              <a:p>
                <a:pPr marL="82296" indent="0">
                  <a:buNone/>
                </a:pPr>
                <a:r>
                  <a:rPr lang="es-EC" sz="2800" b="1" dirty="0" err="1" smtClean="0"/>
                  <a:t>Dll</a:t>
                </a:r>
                <a:r>
                  <a:rPr lang="es-EC" sz="2800" b="1" dirty="0" smtClean="0"/>
                  <a:t>= </a:t>
                </a:r>
                <a:r>
                  <a:rPr lang="es-EC" sz="2800" dirty="0" smtClean="0"/>
                  <a:t>factor de disparo por precipitaciones</a:t>
                </a:r>
                <a:endParaRPr lang="es-EC" sz="28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043608" y="1447800"/>
                <a:ext cx="7890080" cy="4800600"/>
              </a:xfrm>
              <a:blipFill rotWithShape="1">
                <a:blip r:embed="rId2"/>
                <a:stretch>
                  <a:fillRect l="-463" b="-635"/>
                </a:stretch>
              </a:blipFill>
            </p:spPr>
            <p:txBody>
              <a:bodyPr/>
              <a:lstStyle/>
              <a:p>
                <a:r>
                  <a:rPr lang="es-EC">
                    <a:noFill/>
                  </a:rPr>
                  <a:t> </a:t>
                </a:r>
              </a:p>
            </p:txBody>
          </p:sp>
        </mc:Fallback>
      </mc:AlternateContent>
    </p:spTree>
    <p:extLst>
      <p:ext uri="{BB962C8B-B14F-4D97-AF65-F5344CB8AC3E}">
        <p14:creationId xmlns:p14="http://schemas.microsoft.com/office/powerpoint/2010/main" val="34112534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827584" y="870392"/>
            <a:ext cx="8496944" cy="1046440"/>
          </a:xfrm>
          <a:prstGeom prst="rect">
            <a:avLst/>
          </a:prstGeom>
          <a:noFill/>
        </p:spPr>
        <p:txBody>
          <a:bodyPr wrap="square" rtlCol="0">
            <a:spAutoFit/>
          </a:bodyPr>
          <a:lstStyle/>
          <a:p>
            <a:pPr marL="45720" algn="just">
              <a:spcBef>
                <a:spcPct val="20000"/>
              </a:spcBef>
              <a:buClr>
                <a:schemeClr val="tx2"/>
              </a:buClr>
            </a:pPr>
            <a:r>
              <a:rPr lang="es-ES_tradnl" b="1" i="1" u="sng" dirty="0" smtClean="0">
                <a:latin typeface="Comic Sans MS" pitchFamily="66" charset="0"/>
                <a:cs typeface="Noteworthy Light"/>
              </a:rPr>
              <a:t>Modelo 2: Valores de variables originales</a:t>
            </a:r>
            <a:r>
              <a:rPr lang="es-ES_tradnl" sz="2000" dirty="0" smtClean="0">
                <a:latin typeface="Comic Sans MS" pitchFamily="66" charset="0"/>
                <a:cs typeface="Noteworthy Light"/>
              </a:rPr>
              <a:t>. </a:t>
            </a:r>
          </a:p>
          <a:p>
            <a:pPr marL="45720" algn="just">
              <a:spcBef>
                <a:spcPct val="20000"/>
              </a:spcBef>
              <a:buClr>
                <a:schemeClr val="tx2"/>
              </a:buClr>
            </a:pPr>
            <a:endParaRPr lang="es-ES_tradnl" sz="2000" dirty="0" smtClean="0">
              <a:latin typeface="Comic Sans MS" pitchFamily="66" charset="0"/>
              <a:cs typeface="Noteworthy Light"/>
            </a:endParaRPr>
          </a:p>
          <a:p>
            <a:pPr algn="just"/>
            <a:endParaRPr lang="es-ES" dirty="0">
              <a:latin typeface="Comic Sans MS" pitchFamily="66" charset="0"/>
            </a:endParaRPr>
          </a:p>
        </p:txBody>
      </p:sp>
      <p:sp>
        <p:nvSpPr>
          <p:cNvPr id="9" name="8 Proceso"/>
          <p:cNvSpPr/>
          <p:nvPr/>
        </p:nvSpPr>
        <p:spPr>
          <a:xfrm>
            <a:off x="1187624" y="1838823"/>
            <a:ext cx="2592288" cy="726081"/>
          </a:xfrm>
          <a:prstGeom prst="flowChart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smtClean="0"/>
              <a:t>Análisis de la variable</a:t>
            </a:r>
            <a:endParaRPr lang="es-ES" dirty="0"/>
          </a:p>
        </p:txBody>
      </p:sp>
      <p:sp>
        <p:nvSpPr>
          <p:cNvPr id="15" name="14 Proceso"/>
          <p:cNvSpPr/>
          <p:nvPr/>
        </p:nvSpPr>
        <p:spPr>
          <a:xfrm>
            <a:off x="1270033" y="3068960"/>
            <a:ext cx="2427469" cy="792088"/>
          </a:xfrm>
          <a:prstGeom prst="flowChart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smtClean="0"/>
              <a:t>Rasterización </a:t>
            </a:r>
            <a:endParaRPr lang="es-ES" dirty="0"/>
          </a:p>
        </p:txBody>
      </p:sp>
      <p:sp>
        <p:nvSpPr>
          <p:cNvPr id="17" name="16 Proceso alternativo"/>
          <p:cNvSpPr/>
          <p:nvPr/>
        </p:nvSpPr>
        <p:spPr>
          <a:xfrm>
            <a:off x="1259632" y="4293096"/>
            <a:ext cx="2448272" cy="1224136"/>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Reclasificación:</a:t>
            </a:r>
          </a:p>
          <a:p>
            <a:pPr algn="ctr"/>
            <a:r>
              <a:rPr lang="es-EC" dirty="0"/>
              <a:t>Rango 1 – 5 </a:t>
            </a:r>
            <a:endParaRPr lang="es-ES" dirty="0"/>
          </a:p>
          <a:p>
            <a:pPr algn="ctr"/>
            <a:r>
              <a:rPr lang="es-EC" dirty="0" smtClean="0"/>
              <a:t> </a:t>
            </a:r>
            <a:endParaRPr lang="es-ES" dirty="0" smtClean="0"/>
          </a:p>
        </p:txBody>
      </p:sp>
      <p:sp>
        <p:nvSpPr>
          <p:cNvPr id="23" name="22 CuadroTexto"/>
          <p:cNvSpPr txBox="1"/>
          <p:nvPr/>
        </p:nvSpPr>
        <p:spPr>
          <a:xfrm>
            <a:off x="4788024" y="2053946"/>
            <a:ext cx="4032448" cy="3385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_tradnl" sz="1600" dirty="0" smtClean="0"/>
              <a:t>Análisis espacial de cada variable</a:t>
            </a:r>
            <a:endParaRPr lang="es-ES_tradnl" sz="1600" dirty="0"/>
          </a:p>
        </p:txBody>
      </p:sp>
      <p:sp>
        <p:nvSpPr>
          <p:cNvPr id="25" name="24 CuadroTexto"/>
          <p:cNvSpPr txBox="1"/>
          <p:nvPr/>
        </p:nvSpPr>
        <p:spPr>
          <a:xfrm>
            <a:off x="4788024" y="4489665"/>
            <a:ext cx="3384376"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_tradnl" sz="1600" dirty="0"/>
              <a:t>Donde:  	</a:t>
            </a:r>
          </a:p>
          <a:p>
            <a:r>
              <a:rPr lang="es-ES_tradnl" sz="1600" dirty="0"/>
              <a:t>1 = menor probabilidad de ocurrencia</a:t>
            </a:r>
          </a:p>
          <a:p>
            <a:r>
              <a:rPr lang="es-ES_tradnl" sz="1600" dirty="0"/>
              <a:t>5 = mayor probabilidad de ocurrencia </a:t>
            </a:r>
          </a:p>
        </p:txBody>
      </p:sp>
      <p:cxnSp>
        <p:nvCxnSpPr>
          <p:cNvPr id="30" name="29 Conector recto de flecha"/>
          <p:cNvCxnSpPr/>
          <p:nvPr/>
        </p:nvCxnSpPr>
        <p:spPr>
          <a:xfrm>
            <a:off x="3754760" y="2223223"/>
            <a:ext cx="103326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a:endCxn id="15" idx="0"/>
          </p:cNvCxnSpPr>
          <p:nvPr/>
        </p:nvCxnSpPr>
        <p:spPr>
          <a:xfrm>
            <a:off x="2483767" y="2564904"/>
            <a:ext cx="1" cy="5040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a:stCxn id="15" idx="2"/>
            <a:endCxn id="17" idx="0"/>
          </p:cNvCxnSpPr>
          <p:nvPr/>
        </p:nvCxnSpPr>
        <p:spPr>
          <a:xfrm>
            <a:off x="2483768" y="3861048"/>
            <a:ext cx="0" cy="4320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a:stCxn id="17" idx="3"/>
          </p:cNvCxnSpPr>
          <p:nvPr/>
        </p:nvCxnSpPr>
        <p:spPr>
          <a:xfrm>
            <a:off x="3707904" y="4905164"/>
            <a:ext cx="108012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7" name="46 CuadroTexto"/>
          <p:cNvSpPr txBox="1"/>
          <p:nvPr/>
        </p:nvSpPr>
        <p:spPr>
          <a:xfrm>
            <a:off x="1259632" y="260648"/>
            <a:ext cx="6840760" cy="400110"/>
          </a:xfrm>
          <a:prstGeom prst="rect">
            <a:avLst/>
          </a:prstGeom>
          <a:noFill/>
        </p:spPr>
        <p:txBody>
          <a:bodyPr wrap="square" rtlCol="0">
            <a:spAutoFit/>
          </a:bodyPr>
          <a:lstStyle/>
          <a:p>
            <a:r>
              <a:rPr lang="es-ES_tradnl" sz="2000" b="1" dirty="0" smtClean="0">
                <a:latin typeface="Comic Sans MS" pitchFamily="66" charset="0"/>
              </a:rPr>
              <a:t>MODELO DE OCURRENCIA A DESLIZAMIENTOS </a:t>
            </a:r>
            <a:endParaRPr lang="es-ES" sz="2000" b="1" dirty="0">
              <a:latin typeface="Comic Sans MS" pitchFamily="66" charset="0"/>
            </a:endParaRPr>
          </a:p>
        </p:txBody>
      </p:sp>
    </p:spTree>
    <p:extLst>
      <p:ext uri="{BB962C8B-B14F-4D97-AF65-F5344CB8AC3E}">
        <p14:creationId xmlns:p14="http://schemas.microsoft.com/office/powerpoint/2010/main" val="20956089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roceso alternativo"/>
          <p:cNvSpPr/>
          <p:nvPr/>
        </p:nvSpPr>
        <p:spPr>
          <a:xfrm>
            <a:off x="539552" y="2204864"/>
            <a:ext cx="3960440" cy="1944216"/>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indent="0" algn="ctr">
              <a:buNone/>
            </a:pPr>
            <a:r>
              <a:rPr lang="es-ES_tradnl" sz="1600" dirty="0" smtClean="0">
                <a:latin typeface="Comic Sans MS" pitchFamily="66" charset="0"/>
              </a:rPr>
              <a:t>H=[(</a:t>
            </a:r>
            <a:r>
              <a:rPr lang="es-ES_tradnl" sz="1600" dirty="0" smtClean="0">
                <a:latin typeface="Comic Sans MS" pitchFamily="66" charset="0"/>
              </a:rPr>
              <a:t>pendiente)+(humedad)+(</a:t>
            </a:r>
            <a:r>
              <a:rPr lang="es-ES_tradnl" sz="1600" dirty="0" err="1" smtClean="0">
                <a:latin typeface="Comic Sans MS" pitchFamily="66" charset="0"/>
              </a:rPr>
              <a:t>litologia</a:t>
            </a:r>
            <a:r>
              <a:rPr lang="es-ES_tradnl" sz="1600" dirty="0" smtClean="0">
                <a:latin typeface="Comic Sans MS" pitchFamily="66" charset="0"/>
              </a:rPr>
              <a:t>)]+[(</a:t>
            </a:r>
            <a:r>
              <a:rPr lang="es-ES_tradnl" sz="1600" dirty="0" err="1" smtClean="0">
                <a:latin typeface="Comic Sans MS" pitchFamily="66" charset="0"/>
              </a:rPr>
              <a:t>precipitacion</a:t>
            </a:r>
            <a:r>
              <a:rPr lang="es-ES_tradnl" sz="1600" dirty="0" smtClean="0">
                <a:latin typeface="Comic Sans MS" pitchFamily="66" charset="0"/>
              </a:rPr>
              <a:t>)+(sismos)]</a:t>
            </a:r>
          </a:p>
          <a:p>
            <a:pPr indent="0">
              <a:buNone/>
            </a:pPr>
            <a:r>
              <a:rPr lang="es-ES_tradnl" sz="1600" dirty="0" smtClean="0">
                <a:latin typeface="Comic Sans MS" pitchFamily="66" charset="0"/>
              </a:rPr>
              <a:t>Donde:</a:t>
            </a:r>
          </a:p>
          <a:p>
            <a:pPr indent="0">
              <a:buNone/>
            </a:pPr>
            <a:r>
              <a:rPr lang="es-ES_tradnl" sz="1600" dirty="0" smtClean="0">
                <a:latin typeface="Comic Sans MS" pitchFamily="66" charset="0"/>
              </a:rPr>
              <a:t>H = </a:t>
            </a:r>
            <a:r>
              <a:rPr lang="es-EC" sz="1600" dirty="0">
                <a:latin typeface="Comic Sans MS" pitchFamily="66" charset="0"/>
              </a:rPr>
              <a:t>grado de susceptibilidad al movimiento en masa</a:t>
            </a:r>
          </a:p>
          <a:p>
            <a:pPr indent="0">
              <a:buNone/>
            </a:pPr>
            <a:endParaRPr lang="es-ES_tradnl" sz="1600" dirty="0" smtClean="0">
              <a:latin typeface="Comic Sans MS" pitchFamily="66" charset="0"/>
            </a:endParaRPr>
          </a:p>
        </p:txBody>
      </p:sp>
      <p:pic>
        <p:nvPicPr>
          <p:cNvPr id="7" name="6 Imagen"/>
          <p:cNvPicPr/>
          <p:nvPr/>
        </p:nvPicPr>
        <p:blipFill>
          <a:blip r:embed="rId2" cstate="print"/>
          <a:srcRect l="32876" t="7273" r="31334" b="5743"/>
          <a:stretch>
            <a:fillRect/>
          </a:stretch>
        </p:blipFill>
        <p:spPr bwMode="auto">
          <a:xfrm>
            <a:off x="4644008" y="173347"/>
            <a:ext cx="4098697" cy="6511305"/>
          </a:xfrm>
          <a:prstGeom prst="rect">
            <a:avLst/>
          </a:prstGeom>
          <a:noFill/>
          <a:ln w="9525">
            <a:noFill/>
            <a:miter lim="800000"/>
            <a:headEnd/>
            <a:tailEnd/>
          </a:ln>
        </p:spPr>
      </p:pic>
    </p:spTree>
    <p:extLst>
      <p:ext uri="{BB962C8B-B14F-4D97-AF65-F5344CB8AC3E}">
        <p14:creationId xmlns:p14="http://schemas.microsoft.com/office/powerpoint/2010/main" val="36581732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l="33026" t="7576" r="31903" b="6667"/>
          <a:stretch>
            <a:fillRect/>
          </a:stretch>
        </p:blipFill>
        <p:spPr bwMode="auto">
          <a:xfrm>
            <a:off x="611560" y="594474"/>
            <a:ext cx="3763754" cy="5570830"/>
          </a:xfrm>
          <a:prstGeom prst="rect">
            <a:avLst/>
          </a:prstGeom>
          <a:noFill/>
          <a:ln w="9525">
            <a:noFill/>
            <a:miter lim="800000"/>
            <a:headEnd/>
            <a:tailEnd/>
          </a:ln>
        </p:spPr>
      </p:pic>
      <p:sp>
        <p:nvSpPr>
          <p:cNvPr id="6" name="5 Proceso alternativo"/>
          <p:cNvSpPr/>
          <p:nvPr/>
        </p:nvSpPr>
        <p:spPr>
          <a:xfrm>
            <a:off x="4716016" y="2383226"/>
            <a:ext cx="4067944" cy="1993326"/>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indent="0" algn="ctr">
              <a:buNone/>
            </a:pPr>
            <a:r>
              <a:rPr lang="es-ES_tradnl" sz="1600" dirty="0" smtClean="0">
                <a:latin typeface="Comic Sans MS" pitchFamily="66" charset="0"/>
              </a:rPr>
              <a:t>H=[(</a:t>
            </a:r>
            <a:r>
              <a:rPr lang="es-ES_tradnl" sz="1600" dirty="0" smtClean="0">
                <a:latin typeface="Comic Sans MS" pitchFamily="66" charset="0"/>
              </a:rPr>
              <a:t>pendiente)+(humedad)+(</a:t>
            </a:r>
            <a:r>
              <a:rPr lang="es-ES_tradnl" sz="1600" dirty="0" err="1" smtClean="0">
                <a:latin typeface="Comic Sans MS" pitchFamily="66" charset="0"/>
              </a:rPr>
              <a:t>litologia</a:t>
            </a:r>
            <a:r>
              <a:rPr lang="es-ES_tradnl" sz="1600" dirty="0" smtClean="0">
                <a:latin typeface="Comic Sans MS" pitchFamily="66" charset="0"/>
              </a:rPr>
              <a:t>)]+[(</a:t>
            </a:r>
            <a:r>
              <a:rPr lang="es-ES_tradnl" sz="1600" dirty="0" err="1" smtClean="0">
                <a:latin typeface="Comic Sans MS" pitchFamily="66" charset="0"/>
              </a:rPr>
              <a:t>precipitacion</a:t>
            </a:r>
            <a:r>
              <a:rPr lang="es-ES_tradnl" sz="1600" dirty="0" smtClean="0">
                <a:latin typeface="Comic Sans MS" pitchFamily="66" charset="0"/>
              </a:rPr>
              <a:t>)]</a:t>
            </a:r>
          </a:p>
          <a:p>
            <a:pPr indent="0">
              <a:buNone/>
            </a:pPr>
            <a:r>
              <a:rPr lang="es-ES_tradnl" sz="1600" dirty="0" smtClean="0">
                <a:latin typeface="Comic Sans MS" pitchFamily="66" charset="0"/>
              </a:rPr>
              <a:t>Donde:</a:t>
            </a:r>
          </a:p>
          <a:p>
            <a:pPr indent="0">
              <a:buNone/>
            </a:pPr>
            <a:endParaRPr lang="es-ES_tradnl" sz="1600" dirty="0" smtClean="0">
              <a:latin typeface="Comic Sans MS" pitchFamily="66" charset="0"/>
            </a:endParaRPr>
          </a:p>
          <a:p>
            <a:pPr indent="0">
              <a:buNone/>
            </a:pPr>
            <a:r>
              <a:rPr lang="es-ES_tradnl" sz="1600" dirty="0" smtClean="0">
                <a:latin typeface="Comic Sans MS" pitchFamily="66" charset="0"/>
              </a:rPr>
              <a:t>H</a:t>
            </a:r>
            <a:r>
              <a:rPr lang="es-ES_tradnl" sz="1600" dirty="0" smtClean="0">
                <a:latin typeface="Comic Sans MS" pitchFamily="66" charset="0"/>
              </a:rPr>
              <a:t> = </a:t>
            </a:r>
            <a:r>
              <a:rPr lang="es-EC" sz="1600" dirty="0">
                <a:latin typeface="Comic Sans MS" pitchFamily="66" charset="0"/>
              </a:rPr>
              <a:t>grado de susceptibilidad al movimiento en </a:t>
            </a:r>
            <a:r>
              <a:rPr lang="es-EC" sz="1600" dirty="0" smtClean="0">
                <a:latin typeface="Comic Sans MS" pitchFamily="66" charset="0"/>
              </a:rPr>
              <a:t>masa - </a:t>
            </a:r>
            <a:r>
              <a:rPr lang="es-ES_tradnl" sz="1600" dirty="0" smtClean="0">
                <a:latin typeface="Comic Sans MS" pitchFamily="66" charset="0"/>
              </a:rPr>
              <a:t>factor disparo precipitaciones.</a:t>
            </a:r>
            <a:endParaRPr lang="es-ES_tradnl" sz="1600" dirty="0" smtClean="0">
              <a:latin typeface="Comic Sans MS" pitchFamily="66" charset="0"/>
            </a:endParaRPr>
          </a:p>
        </p:txBody>
      </p:sp>
    </p:spTree>
    <p:extLst>
      <p:ext uri="{BB962C8B-B14F-4D97-AF65-F5344CB8AC3E}">
        <p14:creationId xmlns:p14="http://schemas.microsoft.com/office/powerpoint/2010/main" val="27888319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l="33405" t="8737" r="31713" b="4987"/>
          <a:stretch>
            <a:fillRect/>
          </a:stretch>
        </p:blipFill>
        <p:spPr bwMode="auto">
          <a:xfrm>
            <a:off x="5220072" y="669275"/>
            <a:ext cx="3486517" cy="5496029"/>
          </a:xfrm>
          <a:prstGeom prst="rect">
            <a:avLst/>
          </a:prstGeom>
          <a:noFill/>
          <a:ln w="9525">
            <a:noFill/>
            <a:miter lim="800000"/>
            <a:headEnd/>
            <a:tailEnd/>
          </a:ln>
        </p:spPr>
      </p:pic>
      <p:sp>
        <p:nvSpPr>
          <p:cNvPr id="5" name="4 Proceso alternativo"/>
          <p:cNvSpPr/>
          <p:nvPr/>
        </p:nvSpPr>
        <p:spPr>
          <a:xfrm>
            <a:off x="899592" y="2276872"/>
            <a:ext cx="4032448" cy="1944216"/>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indent="0" algn="ctr">
              <a:buNone/>
            </a:pPr>
            <a:r>
              <a:rPr lang="es-ES_tradnl" sz="1600" dirty="0" smtClean="0">
                <a:latin typeface="Comic Sans MS" pitchFamily="66" charset="0"/>
              </a:rPr>
              <a:t>Y=[(pendiente)+(humedad)+(</a:t>
            </a:r>
            <a:r>
              <a:rPr lang="es-ES_tradnl" sz="1600" dirty="0" err="1" smtClean="0">
                <a:latin typeface="Comic Sans MS" pitchFamily="66" charset="0"/>
              </a:rPr>
              <a:t>litologia</a:t>
            </a:r>
            <a:r>
              <a:rPr lang="es-ES_tradnl" sz="1600" dirty="0" smtClean="0">
                <a:latin typeface="Comic Sans MS" pitchFamily="66" charset="0"/>
              </a:rPr>
              <a:t>)]+[(sismos)]</a:t>
            </a:r>
          </a:p>
          <a:p>
            <a:pPr indent="0">
              <a:buNone/>
            </a:pPr>
            <a:r>
              <a:rPr lang="es-ES_tradnl" sz="1600" dirty="0" smtClean="0">
                <a:latin typeface="Comic Sans MS" pitchFamily="66" charset="0"/>
              </a:rPr>
              <a:t>Donde:</a:t>
            </a:r>
          </a:p>
          <a:p>
            <a:pPr indent="0">
              <a:buNone/>
            </a:pPr>
            <a:endParaRPr lang="es-ES_tradnl" sz="1600" dirty="0" smtClean="0">
              <a:latin typeface="Comic Sans MS" pitchFamily="66" charset="0"/>
            </a:endParaRPr>
          </a:p>
          <a:p>
            <a:pPr indent="0">
              <a:buNone/>
            </a:pPr>
            <a:r>
              <a:rPr lang="es-ES_tradnl" sz="1600" dirty="0" smtClean="0">
                <a:latin typeface="Comic Sans MS" pitchFamily="66" charset="0"/>
              </a:rPr>
              <a:t>Y = amenazas por FRM – factor disparo sismos.</a:t>
            </a:r>
          </a:p>
        </p:txBody>
      </p:sp>
    </p:spTree>
    <p:extLst>
      <p:ext uri="{BB962C8B-B14F-4D97-AF65-F5344CB8AC3E}">
        <p14:creationId xmlns:p14="http://schemas.microsoft.com/office/powerpoint/2010/main" val="935691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187624" y="260648"/>
            <a:ext cx="749808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s-EC" dirty="0" smtClean="0"/>
              <a:t>AJUSTE DE MODELOS</a:t>
            </a:r>
            <a:endParaRPr lang="es-EC" dirty="0"/>
          </a:p>
        </p:txBody>
      </p:sp>
      <p:sp>
        <p:nvSpPr>
          <p:cNvPr id="5" name="1 Título"/>
          <p:cNvSpPr txBox="1">
            <a:spLocks/>
          </p:cNvSpPr>
          <p:nvPr/>
        </p:nvSpPr>
        <p:spPr>
          <a:xfrm>
            <a:off x="1340024" y="1403648"/>
            <a:ext cx="7498080" cy="4473624"/>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s-ES_tradnl" sz="2400" b="1" dirty="0">
                <a:solidFill>
                  <a:schemeClr val="tx1"/>
                </a:solidFill>
                <a:effectLst/>
              </a:rPr>
              <a:t>N =    Valor medido – Valor </a:t>
            </a:r>
            <a:r>
              <a:rPr lang="es-ES_tradnl" sz="2400" b="1" dirty="0" smtClean="0">
                <a:solidFill>
                  <a:schemeClr val="tx1"/>
                </a:solidFill>
                <a:effectLst/>
              </a:rPr>
              <a:t>Calculado</a:t>
            </a:r>
            <a:endParaRPr lang="es-EC" sz="2400" dirty="0">
              <a:solidFill>
                <a:schemeClr val="tx1"/>
              </a:solidFill>
              <a:effectLst/>
            </a:endParaRPr>
          </a:p>
          <a:p>
            <a:pPr algn="ctr"/>
            <a:r>
              <a:rPr lang="es-ES_tradnl" sz="2400" b="1" dirty="0" smtClean="0">
                <a:solidFill>
                  <a:schemeClr val="tx1"/>
                </a:solidFill>
                <a:effectLst/>
              </a:rPr>
              <a:t>O</a:t>
            </a:r>
            <a:r>
              <a:rPr lang="es-EC" sz="2400" dirty="0">
                <a:solidFill>
                  <a:schemeClr val="tx1"/>
                </a:solidFill>
                <a:effectLst/>
              </a:rPr>
              <a:t/>
            </a:r>
            <a:br>
              <a:rPr lang="es-EC" sz="2400" dirty="0">
                <a:solidFill>
                  <a:schemeClr val="tx1"/>
                </a:solidFill>
                <a:effectLst/>
              </a:rPr>
            </a:br>
            <a:r>
              <a:rPr lang="es-ES_tradnl" sz="2400" b="1" dirty="0">
                <a:solidFill>
                  <a:schemeClr val="tx1"/>
                </a:solidFill>
                <a:effectLst/>
              </a:rPr>
              <a:t>N = 1 – Y</a:t>
            </a:r>
            <a:endParaRPr lang="es-EC" sz="2400" dirty="0">
              <a:solidFill>
                <a:schemeClr val="tx1"/>
              </a:solidFill>
              <a:effectLst/>
            </a:endParaRPr>
          </a:p>
          <a:p>
            <a:endParaRPr lang="es-ES_tradnl" sz="2400" dirty="0" smtClean="0">
              <a:solidFill>
                <a:schemeClr val="tx1"/>
              </a:solidFill>
              <a:effectLst/>
            </a:endParaRPr>
          </a:p>
          <a:p>
            <a:r>
              <a:rPr lang="es-ES_tradnl" sz="2400" dirty="0" smtClean="0">
                <a:solidFill>
                  <a:schemeClr val="tx1"/>
                </a:solidFill>
                <a:effectLst/>
              </a:rPr>
              <a:t>Donde</a:t>
            </a:r>
            <a:r>
              <a:rPr lang="es-ES_tradnl" sz="2400" dirty="0">
                <a:solidFill>
                  <a:schemeClr val="tx1"/>
                </a:solidFill>
                <a:effectLst/>
              </a:rPr>
              <a:t>:</a:t>
            </a:r>
            <a:endParaRPr lang="es-EC" sz="2400" dirty="0">
              <a:solidFill>
                <a:schemeClr val="tx1"/>
              </a:solidFill>
              <a:effectLst/>
            </a:endParaRPr>
          </a:p>
          <a:p>
            <a:r>
              <a:rPr lang="es-ES_tradnl" sz="2400" b="1" dirty="0">
                <a:solidFill>
                  <a:schemeClr val="tx1"/>
                </a:solidFill>
                <a:effectLst/>
              </a:rPr>
              <a:t>N =</a:t>
            </a:r>
            <a:r>
              <a:rPr lang="es-ES_tradnl" sz="2400" dirty="0">
                <a:solidFill>
                  <a:schemeClr val="tx1"/>
                </a:solidFill>
                <a:effectLst/>
              </a:rPr>
              <a:t> ajuste</a:t>
            </a:r>
            <a:endParaRPr lang="es-EC" sz="2400" dirty="0">
              <a:solidFill>
                <a:schemeClr val="tx1"/>
              </a:solidFill>
              <a:effectLst/>
            </a:endParaRPr>
          </a:p>
          <a:p>
            <a:r>
              <a:rPr lang="es-ES_tradnl" sz="2400" b="1" dirty="0">
                <a:solidFill>
                  <a:schemeClr val="tx1"/>
                </a:solidFill>
                <a:effectLst/>
              </a:rPr>
              <a:t>Valor medido =</a:t>
            </a:r>
            <a:r>
              <a:rPr lang="es-ES_tradnl" sz="2400" dirty="0">
                <a:solidFill>
                  <a:schemeClr val="tx1"/>
                </a:solidFill>
                <a:effectLst/>
              </a:rPr>
              <a:t> 1 o valor de los puntos de muestra</a:t>
            </a:r>
            <a:endParaRPr lang="es-EC" sz="2400" dirty="0">
              <a:solidFill>
                <a:schemeClr val="tx1"/>
              </a:solidFill>
              <a:effectLst/>
            </a:endParaRPr>
          </a:p>
          <a:p>
            <a:r>
              <a:rPr lang="es-ES_tradnl" sz="2400" b="1" dirty="0">
                <a:solidFill>
                  <a:schemeClr val="tx1"/>
                </a:solidFill>
                <a:effectLst/>
              </a:rPr>
              <a:t>Valor calculado =</a:t>
            </a:r>
            <a:r>
              <a:rPr lang="es-ES_tradnl" sz="2400" dirty="0">
                <a:solidFill>
                  <a:schemeClr val="tx1"/>
                </a:solidFill>
                <a:effectLst/>
              </a:rPr>
              <a:t> cálculo de la desviación estándar de los promedios de probabilidades (Y) de los diferentes modelos. </a:t>
            </a:r>
            <a:endParaRPr lang="es-EC" sz="2400" dirty="0">
              <a:solidFill>
                <a:schemeClr val="tx1"/>
              </a:solidFill>
              <a:effectLst/>
            </a:endParaRPr>
          </a:p>
        </p:txBody>
      </p:sp>
    </p:spTree>
    <p:extLst>
      <p:ext uri="{BB962C8B-B14F-4D97-AF65-F5344CB8AC3E}">
        <p14:creationId xmlns:p14="http://schemas.microsoft.com/office/powerpoint/2010/main" val="14722811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AJUSTE DE MODELOS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869564393"/>
              </p:ext>
            </p:extLst>
          </p:nvPr>
        </p:nvGraphicFramePr>
        <p:xfrm>
          <a:off x="899593" y="2420888"/>
          <a:ext cx="7848871" cy="2630085"/>
        </p:xfrm>
        <a:graphic>
          <a:graphicData uri="http://schemas.openxmlformats.org/drawingml/2006/table">
            <a:tbl>
              <a:tblPr firstRow="1" firstCol="1" bandRow="1">
                <a:tableStyleId>{69C7853C-536D-4A76-A0AE-DD22124D55A5}</a:tableStyleId>
              </a:tblPr>
              <a:tblGrid>
                <a:gridCol w="937809"/>
                <a:gridCol w="1156537"/>
                <a:gridCol w="1156537"/>
                <a:gridCol w="1156537"/>
                <a:gridCol w="1156537"/>
                <a:gridCol w="1057031"/>
                <a:gridCol w="1227883"/>
              </a:tblGrid>
              <a:tr h="335781">
                <a:tc gridSpan="7">
                  <a:txBody>
                    <a:bodyPr/>
                    <a:lstStyle/>
                    <a:p>
                      <a:pPr algn="ctr">
                        <a:spcAft>
                          <a:spcPts val="0"/>
                        </a:spcAft>
                      </a:pPr>
                      <a:r>
                        <a:rPr lang="es-ES_tradnl" sz="1600">
                          <a:effectLst/>
                        </a:rPr>
                        <a:t>MODELOS PREDICTIVOS</a:t>
                      </a:r>
                      <a:endParaRPr lang="es-EC" sz="2000">
                        <a:solidFill>
                          <a:srgbClr val="000000"/>
                        </a:solidFill>
                        <a:effectLst/>
                        <a:latin typeface="Calibri"/>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33940">
                <a:tc>
                  <a:txBody>
                    <a:bodyPr/>
                    <a:lstStyle/>
                    <a:p>
                      <a:endParaRPr lang="es-EC" sz="1600">
                        <a:solidFill>
                          <a:srgbClr val="000000"/>
                        </a:solidFill>
                        <a:effectLst/>
                        <a:latin typeface="Calibri"/>
                      </a:endParaRPr>
                    </a:p>
                  </a:txBody>
                  <a:tcPr marL="68580" marR="68580" marT="0" marB="0" anchor="ctr"/>
                </a:tc>
                <a:tc>
                  <a:txBody>
                    <a:bodyPr/>
                    <a:lstStyle/>
                    <a:p>
                      <a:pPr algn="ctr">
                        <a:spcAft>
                          <a:spcPts val="0"/>
                        </a:spcAft>
                      </a:pPr>
                      <a:r>
                        <a:rPr lang="es-ES_tradnl" sz="1400" dirty="0">
                          <a:effectLst/>
                        </a:rPr>
                        <a:t>MODELO 1</a:t>
                      </a:r>
                      <a:endParaRPr lang="es-EC" sz="1800" dirty="0">
                        <a:effectLst/>
                      </a:endParaRPr>
                    </a:p>
                    <a:p>
                      <a:pPr algn="ctr">
                        <a:spcAft>
                          <a:spcPts val="0"/>
                        </a:spcAft>
                      </a:pPr>
                      <a:r>
                        <a:rPr lang="es-ES_tradnl" sz="1400" dirty="0">
                          <a:effectLst/>
                        </a:rPr>
                        <a:t>Fuzzy original</a:t>
                      </a:r>
                      <a:endParaRPr lang="es-EC" sz="1800" dirty="0">
                        <a:solidFill>
                          <a:srgbClr val="000000"/>
                        </a:solidFill>
                        <a:effectLst/>
                        <a:latin typeface="Calibri"/>
                        <a:ea typeface="Calibri"/>
                        <a:cs typeface="Times New Roman"/>
                      </a:endParaRPr>
                    </a:p>
                  </a:txBody>
                  <a:tcPr marL="68580" marR="68580" marT="0" marB="0" anchor="ctr"/>
                </a:tc>
                <a:tc>
                  <a:txBody>
                    <a:bodyPr/>
                    <a:lstStyle/>
                    <a:p>
                      <a:pPr algn="ctr">
                        <a:spcAft>
                          <a:spcPts val="0"/>
                        </a:spcAft>
                      </a:pPr>
                      <a:r>
                        <a:rPr lang="es-ES_tradnl" sz="1400" dirty="0">
                          <a:effectLst/>
                        </a:rPr>
                        <a:t>MODELO 2</a:t>
                      </a:r>
                      <a:endParaRPr lang="es-EC" sz="1800" dirty="0">
                        <a:effectLst/>
                      </a:endParaRPr>
                    </a:p>
                    <a:p>
                      <a:pPr algn="ctr">
                        <a:spcAft>
                          <a:spcPts val="0"/>
                        </a:spcAft>
                      </a:pPr>
                      <a:r>
                        <a:rPr lang="es-ES_tradnl" sz="1400" dirty="0">
                          <a:effectLst/>
                        </a:rPr>
                        <a:t>Fuzzy 10 percentil</a:t>
                      </a:r>
                      <a:endParaRPr lang="es-EC" sz="1800" dirty="0">
                        <a:solidFill>
                          <a:srgbClr val="000000"/>
                        </a:solidFill>
                        <a:effectLst/>
                        <a:latin typeface="Calibri"/>
                        <a:ea typeface="Calibri"/>
                        <a:cs typeface="Times New Roman"/>
                      </a:endParaRPr>
                    </a:p>
                  </a:txBody>
                  <a:tcPr marL="68580" marR="68580" marT="0" marB="0" anchor="ctr"/>
                </a:tc>
                <a:tc>
                  <a:txBody>
                    <a:bodyPr/>
                    <a:lstStyle/>
                    <a:p>
                      <a:pPr algn="ctr">
                        <a:spcAft>
                          <a:spcPts val="0"/>
                        </a:spcAft>
                      </a:pPr>
                      <a:r>
                        <a:rPr lang="es-ES_tradnl" sz="1400" dirty="0">
                          <a:effectLst/>
                        </a:rPr>
                        <a:t>MODELO 3</a:t>
                      </a:r>
                      <a:endParaRPr lang="es-EC" sz="1800" dirty="0">
                        <a:effectLst/>
                      </a:endParaRPr>
                    </a:p>
                    <a:p>
                      <a:pPr algn="ctr">
                        <a:spcAft>
                          <a:spcPts val="0"/>
                        </a:spcAft>
                      </a:pPr>
                      <a:r>
                        <a:rPr lang="es-ES_tradnl" sz="1400" dirty="0">
                          <a:effectLst/>
                        </a:rPr>
                        <a:t>Fuzzy 5 percentil</a:t>
                      </a:r>
                      <a:endParaRPr lang="es-EC" sz="1800" dirty="0">
                        <a:solidFill>
                          <a:srgbClr val="000000"/>
                        </a:solidFill>
                        <a:effectLst/>
                        <a:latin typeface="Calibri"/>
                        <a:ea typeface="Calibri"/>
                        <a:cs typeface="Times New Roman"/>
                      </a:endParaRPr>
                    </a:p>
                  </a:txBody>
                  <a:tcPr marL="68580" marR="68580" marT="0" marB="0" anchor="ctr"/>
                </a:tc>
                <a:tc>
                  <a:txBody>
                    <a:bodyPr/>
                    <a:lstStyle/>
                    <a:p>
                      <a:pPr algn="ctr">
                        <a:spcAft>
                          <a:spcPts val="0"/>
                        </a:spcAft>
                      </a:pPr>
                      <a:r>
                        <a:rPr lang="es-ES_tradnl" sz="1400" dirty="0">
                          <a:effectLst/>
                        </a:rPr>
                        <a:t>MODELO 4</a:t>
                      </a:r>
                      <a:endParaRPr lang="es-EC" sz="1800" dirty="0">
                        <a:effectLst/>
                      </a:endParaRPr>
                    </a:p>
                    <a:p>
                      <a:pPr algn="ctr">
                        <a:spcAft>
                          <a:spcPts val="0"/>
                        </a:spcAft>
                      </a:pPr>
                      <a:r>
                        <a:rPr lang="es-ES_tradnl" sz="1400" dirty="0">
                          <a:effectLst/>
                        </a:rPr>
                        <a:t>Mora-</a:t>
                      </a:r>
                      <a:r>
                        <a:rPr lang="es-ES_tradnl" sz="1400" dirty="0" err="1">
                          <a:effectLst/>
                        </a:rPr>
                        <a:t>Varhson</a:t>
                      </a:r>
                      <a:endParaRPr lang="es-EC" sz="1800" dirty="0">
                        <a:solidFill>
                          <a:srgbClr val="000000"/>
                        </a:solidFill>
                        <a:effectLst/>
                        <a:latin typeface="Calibri"/>
                        <a:ea typeface="Calibri"/>
                        <a:cs typeface="Times New Roman"/>
                      </a:endParaRPr>
                    </a:p>
                  </a:txBody>
                  <a:tcPr marL="68580" marR="68580" marT="0" marB="0" anchor="ctr"/>
                </a:tc>
                <a:tc>
                  <a:txBody>
                    <a:bodyPr/>
                    <a:lstStyle/>
                    <a:p>
                      <a:pPr algn="ctr">
                        <a:spcAft>
                          <a:spcPts val="0"/>
                        </a:spcAft>
                      </a:pPr>
                      <a:r>
                        <a:rPr lang="es-ES_tradnl" sz="1400" dirty="0">
                          <a:effectLst/>
                        </a:rPr>
                        <a:t>MODELO 5</a:t>
                      </a:r>
                      <a:endParaRPr lang="es-EC" sz="1800" dirty="0">
                        <a:effectLst/>
                      </a:endParaRPr>
                    </a:p>
                    <a:p>
                      <a:pPr algn="ctr">
                        <a:spcAft>
                          <a:spcPts val="0"/>
                        </a:spcAft>
                      </a:pPr>
                      <a:r>
                        <a:rPr lang="es-ES_tradnl" sz="1400" dirty="0">
                          <a:effectLst/>
                        </a:rPr>
                        <a:t>Mora-</a:t>
                      </a:r>
                      <a:r>
                        <a:rPr lang="es-ES_tradnl" sz="1400" dirty="0" err="1">
                          <a:effectLst/>
                        </a:rPr>
                        <a:t>Varhson</a:t>
                      </a:r>
                      <a:r>
                        <a:rPr lang="es-ES_tradnl" sz="1400" dirty="0">
                          <a:effectLst/>
                        </a:rPr>
                        <a:t> sismos</a:t>
                      </a:r>
                      <a:endParaRPr lang="es-EC" sz="1800" dirty="0">
                        <a:solidFill>
                          <a:srgbClr val="000000"/>
                        </a:solidFill>
                        <a:effectLst/>
                        <a:latin typeface="Calibri"/>
                        <a:ea typeface="Calibri"/>
                        <a:cs typeface="Times New Roman"/>
                      </a:endParaRPr>
                    </a:p>
                  </a:txBody>
                  <a:tcPr marL="68580" marR="68580" marT="0" marB="0" anchor="ctr"/>
                </a:tc>
                <a:tc>
                  <a:txBody>
                    <a:bodyPr/>
                    <a:lstStyle/>
                    <a:p>
                      <a:pPr algn="ctr">
                        <a:spcAft>
                          <a:spcPts val="0"/>
                        </a:spcAft>
                      </a:pPr>
                      <a:r>
                        <a:rPr lang="es-ES_tradnl" sz="1400" dirty="0">
                          <a:effectLst/>
                        </a:rPr>
                        <a:t>MODELO 6</a:t>
                      </a:r>
                      <a:endParaRPr lang="es-EC" sz="1800" dirty="0">
                        <a:effectLst/>
                      </a:endParaRPr>
                    </a:p>
                    <a:p>
                      <a:pPr algn="ctr">
                        <a:spcAft>
                          <a:spcPts val="0"/>
                        </a:spcAft>
                      </a:pPr>
                      <a:r>
                        <a:rPr lang="es-ES_tradnl" sz="1400" dirty="0">
                          <a:effectLst/>
                        </a:rPr>
                        <a:t>Mora-</a:t>
                      </a:r>
                      <a:r>
                        <a:rPr lang="es-ES_tradnl" sz="1400" dirty="0" err="1">
                          <a:effectLst/>
                        </a:rPr>
                        <a:t>Varhson</a:t>
                      </a:r>
                      <a:r>
                        <a:rPr lang="es-ES_tradnl" sz="1400" dirty="0">
                          <a:effectLst/>
                        </a:rPr>
                        <a:t> precipitación</a:t>
                      </a:r>
                      <a:endParaRPr lang="es-EC" sz="1800" dirty="0">
                        <a:solidFill>
                          <a:srgbClr val="000000"/>
                        </a:solidFill>
                        <a:effectLst/>
                        <a:latin typeface="Calibri"/>
                        <a:ea typeface="Calibri"/>
                        <a:cs typeface="Times New Roman"/>
                      </a:endParaRPr>
                    </a:p>
                  </a:txBody>
                  <a:tcPr marL="68580" marR="68580" marT="0" marB="0" anchor="ctr"/>
                </a:tc>
              </a:tr>
              <a:tr h="860364">
                <a:tc>
                  <a:txBody>
                    <a:bodyPr/>
                    <a:lstStyle/>
                    <a:p>
                      <a:pPr algn="ctr">
                        <a:spcAft>
                          <a:spcPts val="0"/>
                        </a:spcAft>
                      </a:pPr>
                      <a:r>
                        <a:rPr lang="es-ES_tradnl" sz="1600">
                          <a:effectLst/>
                        </a:rPr>
                        <a:t> </a:t>
                      </a:r>
                      <a:endParaRPr lang="es-EC" sz="2000">
                        <a:effectLst/>
                      </a:endParaRPr>
                    </a:p>
                    <a:p>
                      <a:pPr algn="ctr">
                        <a:spcAft>
                          <a:spcPts val="0"/>
                        </a:spcAft>
                      </a:pPr>
                      <a:r>
                        <a:rPr lang="es-ES_tradnl" sz="1600">
                          <a:effectLst/>
                        </a:rPr>
                        <a:t>AJUSTE</a:t>
                      </a:r>
                      <a:endParaRPr lang="es-EC" sz="2000">
                        <a:solidFill>
                          <a:srgbClr val="000000"/>
                        </a:solidFill>
                        <a:effectLst/>
                        <a:latin typeface="Calibri"/>
                        <a:ea typeface="Calibri"/>
                        <a:cs typeface="Times New Roman"/>
                      </a:endParaRPr>
                    </a:p>
                  </a:txBody>
                  <a:tcPr marL="68580" marR="68580" marT="0" marB="0" anchor="ctr"/>
                </a:tc>
                <a:tc>
                  <a:txBody>
                    <a:bodyPr/>
                    <a:lstStyle/>
                    <a:p>
                      <a:pPr algn="ctr">
                        <a:spcAft>
                          <a:spcPts val="0"/>
                        </a:spcAft>
                      </a:pPr>
                      <a:r>
                        <a:rPr lang="es-ES_tradnl" sz="1400" dirty="0">
                          <a:effectLst/>
                        </a:rPr>
                        <a:t>0.891908452</a:t>
                      </a:r>
                      <a:endParaRPr lang="es-EC" sz="1800" dirty="0">
                        <a:solidFill>
                          <a:srgbClr val="000000"/>
                        </a:solidFill>
                        <a:effectLst/>
                        <a:latin typeface="Calibri"/>
                        <a:ea typeface="Calibri"/>
                        <a:cs typeface="Times New Roman"/>
                      </a:endParaRPr>
                    </a:p>
                  </a:txBody>
                  <a:tcPr marL="68580" marR="68580" marT="0" marB="0" anchor="ctr"/>
                </a:tc>
                <a:tc>
                  <a:txBody>
                    <a:bodyPr/>
                    <a:lstStyle/>
                    <a:p>
                      <a:pPr algn="ctr">
                        <a:spcAft>
                          <a:spcPts val="0"/>
                        </a:spcAft>
                      </a:pPr>
                      <a:r>
                        <a:rPr lang="es-ES_tradnl" sz="1400" dirty="0">
                          <a:effectLst/>
                        </a:rPr>
                        <a:t>0.884298777</a:t>
                      </a:r>
                      <a:endParaRPr lang="es-EC" sz="1800" dirty="0">
                        <a:solidFill>
                          <a:srgbClr val="000000"/>
                        </a:solidFill>
                        <a:effectLst/>
                        <a:latin typeface="Calibri"/>
                        <a:ea typeface="Calibri"/>
                        <a:cs typeface="Times New Roman"/>
                      </a:endParaRPr>
                    </a:p>
                  </a:txBody>
                  <a:tcPr marL="68580" marR="68580" marT="0" marB="0" anchor="ctr"/>
                </a:tc>
                <a:tc>
                  <a:txBody>
                    <a:bodyPr/>
                    <a:lstStyle/>
                    <a:p>
                      <a:pPr algn="ctr">
                        <a:spcAft>
                          <a:spcPts val="0"/>
                        </a:spcAft>
                      </a:pPr>
                      <a:r>
                        <a:rPr lang="es-ES_tradnl" sz="1400" dirty="0">
                          <a:effectLst/>
                        </a:rPr>
                        <a:t>0.876689051</a:t>
                      </a:r>
                      <a:endParaRPr lang="es-EC" sz="1800" dirty="0">
                        <a:solidFill>
                          <a:srgbClr val="000000"/>
                        </a:solidFill>
                        <a:effectLst/>
                        <a:latin typeface="Calibri"/>
                        <a:ea typeface="Calibri"/>
                        <a:cs typeface="Times New Roman"/>
                      </a:endParaRPr>
                    </a:p>
                  </a:txBody>
                  <a:tcPr marL="68580" marR="68580" marT="0" marB="0" anchor="ctr"/>
                </a:tc>
                <a:tc>
                  <a:txBody>
                    <a:bodyPr/>
                    <a:lstStyle/>
                    <a:p>
                      <a:pPr algn="ctr">
                        <a:spcAft>
                          <a:spcPts val="0"/>
                        </a:spcAft>
                      </a:pPr>
                      <a:r>
                        <a:rPr lang="es-ES_tradnl" sz="1400" dirty="0">
                          <a:effectLst/>
                        </a:rPr>
                        <a:t>0.823406905</a:t>
                      </a:r>
                      <a:endParaRPr lang="es-EC" sz="1800" dirty="0">
                        <a:solidFill>
                          <a:srgbClr val="000000"/>
                        </a:solidFill>
                        <a:effectLst/>
                        <a:latin typeface="Calibri"/>
                        <a:ea typeface="Calibri"/>
                        <a:cs typeface="Times New Roman"/>
                      </a:endParaRPr>
                    </a:p>
                  </a:txBody>
                  <a:tcPr marL="68580" marR="68580" marT="0" marB="0" anchor="ctr"/>
                </a:tc>
                <a:tc>
                  <a:txBody>
                    <a:bodyPr/>
                    <a:lstStyle/>
                    <a:p>
                      <a:pPr algn="ctr">
                        <a:spcAft>
                          <a:spcPts val="0"/>
                        </a:spcAft>
                      </a:pPr>
                      <a:r>
                        <a:rPr lang="es-ES_tradnl" sz="1400" dirty="0">
                          <a:effectLst/>
                        </a:rPr>
                        <a:t> </a:t>
                      </a:r>
                      <a:endParaRPr lang="es-EC" sz="1800" dirty="0">
                        <a:effectLst/>
                      </a:endParaRPr>
                    </a:p>
                    <a:p>
                      <a:pPr algn="ctr">
                        <a:spcAft>
                          <a:spcPts val="0"/>
                        </a:spcAft>
                      </a:pPr>
                      <a:r>
                        <a:rPr lang="es-ES_tradnl" sz="1400" dirty="0">
                          <a:effectLst/>
                        </a:rPr>
                        <a:t>0.84307293</a:t>
                      </a:r>
                      <a:endParaRPr lang="es-EC" sz="1800" dirty="0">
                        <a:solidFill>
                          <a:srgbClr val="000000"/>
                        </a:solidFill>
                        <a:effectLst/>
                        <a:latin typeface="Calibri"/>
                        <a:ea typeface="Calibri"/>
                        <a:cs typeface="Times New Roman"/>
                      </a:endParaRPr>
                    </a:p>
                  </a:txBody>
                  <a:tcPr marL="68580" marR="68580" marT="0" marB="0" anchor="ctr"/>
                </a:tc>
                <a:tc>
                  <a:txBody>
                    <a:bodyPr/>
                    <a:lstStyle/>
                    <a:p>
                      <a:pPr algn="ctr">
                        <a:spcAft>
                          <a:spcPts val="0"/>
                        </a:spcAft>
                      </a:pPr>
                      <a:r>
                        <a:rPr lang="es-ES_tradnl" sz="1400" dirty="0">
                          <a:effectLst/>
                        </a:rPr>
                        <a:t> </a:t>
                      </a:r>
                      <a:endParaRPr lang="es-EC" sz="1800" dirty="0">
                        <a:effectLst/>
                      </a:endParaRPr>
                    </a:p>
                    <a:p>
                      <a:pPr algn="ctr">
                        <a:spcAft>
                          <a:spcPts val="0"/>
                        </a:spcAft>
                      </a:pPr>
                      <a:r>
                        <a:rPr lang="es-ES_tradnl" sz="1400" dirty="0">
                          <a:effectLst/>
                        </a:rPr>
                        <a:t>0.762785614</a:t>
                      </a:r>
                      <a:endParaRPr lang="es-EC" sz="1800" dirty="0">
                        <a:solidFill>
                          <a:srgbClr val="000000"/>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919982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0"/>
          <p:cNvPicPr>
            <a:picLocks noChangeAspect="1" noChangeArrowheads="1"/>
          </p:cNvPicPr>
          <p:nvPr/>
        </p:nvPicPr>
        <p:blipFill>
          <a:blip r:embed="rId2" cstate="print">
            <a:lum bright="-10000" contrast="20000"/>
          </a:blip>
          <a:srcRect/>
          <a:stretch>
            <a:fillRect/>
          </a:stretch>
        </p:blipFill>
        <p:spPr bwMode="auto">
          <a:xfrm>
            <a:off x="1115616" y="651913"/>
            <a:ext cx="7639693" cy="5112568"/>
          </a:xfrm>
          <a:prstGeom prst="rect">
            <a:avLst/>
          </a:prstGeom>
          <a:noFill/>
        </p:spPr>
      </p:pic>
      <p:sp>
        <p:nvSpPr>
          <p:cNvPr id="5" name="Rectangle 5"/>
          <p:cNvSpPr>
            <a:spLocks noChangeArrowheads="1"/>
          </p:cNvSpPr>
          <p:nvPr/>
        </p:nvSpPr>
        <p:spPr bwMode="auto">
          <a:xfrm>
            <a:off x="2892114" y="6039283"/>
            <a:ext cx="408669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Comic Sans MS" pitchFamily="66" charset="0"/>
                <a:ea typeface="Times New Roman" pitchFamily="18" charset="0"/>
                <a:cs typeface="Noteworthy Light"/>
              </a:rPr>
              <a:t>Fuente: Diario La Hora </a:t>
            </a:r>
            <a:endParaRPr kumimoji="0" lang="es-ES" sz="900" b="0" i="0" u="none" strike="noStrike" cap="none" normalizeH="0" baseline="0" dirty="0" smtClean="0">
              <a:ln>
                <a:noFill/>
              </a:ln>
              <a:solidFill>
                <a:schemeClr val="tx1"/>
              </a:solidFill>
              <a:effectLst/>
              <a:latin typeface="Comic Sans MS" pitchFamily="66" charset="0"/>
              <a:cs typeface="Noteworthy Light"/>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Comic Sans MS" pitchFamily="66" charset="0"/>
                <a:ea typeface="Times New Roman" pitchFamily="18" charset="0"/>
                <a:cs typeface="Noteworthy Light"/>
              </a:rPr>
              <a:t>Fotografía N°1: </a:t>
            </a:r>
            <a:r>
              <a:rPr kumimoji="0" lang="es-ES_tradnl" sz="900" b="0" i="0" u="none" strike="noStrike" cap="none" normalizeH="0" baseline="0" dirty="0" smtClean="0">
                <a:ln>
                  <a:noFill/>
                </a:ln>
                <a:solidFill>
                  <a:schemeClr val="tx1"/>
                </a:solidFill>
                <a:effectLst/>
                <a:latin typeface="Comic Sans MS" pitchFamily="66" charset="0"/>
                <a:ea typeface="Times New Roman" pitchFamily="18" charset="0"/>
                <a:cs typeface="Noteworthy Light"/>
              </a:rPr>
              <a:t>Construcciones en taludes de vías y quebradas.</a:t>
            </a:r>
            <a:endParaRPr kumimoji="0" lang="es-ES_tradnl" sz="900" b="0" i="0" u="none" strike="noStrike" cap="none" normalizeH="0" baseline="0" dirty="0" smtClean="0">
              <a:ln>
                <a:noFill/>
              </a:ln>
              <a:solidFill>
                <a:schemeClr val="tx1"/>
              </a:solidFill>
              <a:effectLst/>
              <a:latin typeface="Comic Sans MS" pitchFamily="66" charset="0"/>
              <a:cs typeface="Noteworthy Light"/>
            </a:endParaRPr>
          </a:p>
        </p:txBody>
      </p:sp>
    </p:spTree>
    <p:extLst>
      <p:ext uri="{BB962C8B-B14F-4D97-AF65-F5344CB8AC3E}">
        <p14:creationId xmlns:p14="http://schemas.microsoft.com/office/powerpoint/2010/main" val="35329225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0384" y="332656"/>
            <a:ext cx="7498080" cy="1143000"/>
          </a:xfrm>
        </p:spPr>
        <p:txBody>
          <a:bodyPr>
            <a:normAutofit fontScale="90000"/>
          </a:bodyPr>
          <a:lstStyle/>
          <a:p>
            <a:pPr algn="ctr"/>
            <a:r>
              <a:rPr lang="es-EC" dirty="0" smtClean="0"/>
              <a:t>RESULTADOS</a:t>
            </a:r>
            <a:br>
              <a:rPr lang="es-EC" dirty="0" smtClean="0"/>
            </a:br>
            <a:r>
              <a:rPr lang="es-EC" sz="2700" dirty="0" smtClean="0"/>
              <a:t>MODELO N°1 – FUZZY VARIABLES ORIGINALES</a:t>
            </a:r>
            <a:endParaRPr lang="es-EC" sz="27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04618797"/>
              </p:ext>
            </p:extLst>
          </p:nvPr>
        </p:nvGraphicFramePr>
        <p:xfrm>
          <a:off x="1403648" y="1844824"/>
          <a:ext cx="7272808" cy="4536504"/>
        </p:xfrm>
        <a:graphic>
          <a:graphicData uri="http://schemas.openxmlformats.org/drawingml/2006/table">
            <a:tbl>
              <a:tblPr firstRow="1" firstCol="1" bandRow="1">
                <a:tableStyleId>{284E427A-3D55-4303-BF80-6455036E1DE7}</a:tableStyleId>
              </a:tblPr>
              <a:tblGrid>
                <a:gridCol w="2773108"/>
                <a:gridCol w="4499700"/>
              </a:tblGrid>
              <a:tr h="266853">
                <a:tc>
                  <a:txBody>
                    <a:bodyPr/>
                    <a:lstStyle/>
                    <a:p>
                      <a:pPr algn="ctr">
                        <a:spcAft>
                          <a:spcPts val="0"/>
                        </a:spcAft>
                        <a:tabLst>
                          <a:tab pos="571500" algn="l"/>
                        </a:tabLst>
                      </a:pPr>
                      <a:r>
                        <a:rPr lang="es-ES_tradnl" sz="1400" dirty="0">
                          <a:effectLst/>
                        </a:rPr>
                        <a:t>PROBABILIDAD</a:t>
                      </a:r>
                      <a:endParaRPr lang="es-EC" sz="1800" dirty="0">
                        <a:solidFill>
                          <a:srgbClr val="000000"/>
                        </a:solidFill>
                        <a:effectLst/>
                        <a:latin typeface="Calibri"/>
                        <a:ea typeface="Calibri"/>
                        <a:cs typeface="Times New Roman"/>
                      </a:endParaRPr>
                    </a:p>
                  </a:txBody>
                  <a:tcPr marL="68580" marR="68580" marT="0" marB="0" anchor="ctr"/>
                </a:tc>
                <a:tc>
                  <a:txBody>
                    <a:bodyPr/>
                    <a:lstStyle/>
                    <a:p>
                      <a:pPr algn="ctr">
                        <a:spcAft>
                          <a:spcPts val="0"/>
                        </a:spcAft>
                        <a:tabLst>
                          <a:tab pos="571500" algn="l"/>
                        </a:tabLst>
                      </a:pPr>
                      <a:r>
                        <a:rPr lang="es-ES_tradnl" sz="1400">
                          <a:effectLst/>
                        </a:rPr>
                        <a:t>SECTOR</a:t>
                      </a:r>
                      <a:endParaRPr lang="es-EC" sz="1800">
                        <a:solidFill>
                          <a:srgbClr val="000000"/>
                        </a:solidFill>
                        <a:effectLst/>
                        <a:latin typeface="Calibri"/>
                        <a:ea typeface="Calibri"/>
                        <a:cs typeface="Times New Roman"/>
                      </a:endParaRPr>
                    </a:p>
                  </a:txBody>
                  <a:tcPr marL="68580" marR="68580" marT="0" marB="0" anchor="ctr"/>
                </a:tc>
              </a:tr>
              <a:tr h="1334266">
                <a:tc>
                  <a:txBody>
                    <a:bodyPr/>
                    <a:lstStyle/>
                    <a:p>
                      <a:pPr algn="ctr">
                        <a:spcAft>
                          <a:spcPts val="0"/>
                        </a:spcAft>
                        <a:tabLst>
                          <a:tab pos="571500" algn="l"/>
                        </a:tabLst>
                      </a:pPr>
                      <a:r>
                        <a:rPr lang="es-ES_tradnl" sz="1400">
                          <a:effectLst/>
                        </a:rPr>
                        <a:t>MUY ALTA</a:t>
                      </a:r>
                      <a:endParaRPr lang="es-EC" sz="1800">
                        <a:solidFill>
                          <a:srgbClr val="000000"/>
                        </a:solidFill>
                        <a:effectLst/>
                        <a:latin typeface="Calibri"/>
                        <a:ea typeface="Calibri"/>
                        <a:cs typeface="Times New Roman"/>
                      </a:endParaRPr>
                    </a:p>
                  </a:txBody>
                  <a:tcPr marL="68580" marR="68580" marT="0" marB="0" anchor="ctr"/>
                </a:tc>
                <a:tc>
                  <a:txBody>
                    <a:bodyPr/>
                    <a:lstStyle/>
                    <a:p>
                      <a:pPr algn="ctr">
                        <a:spcAft>
                          <a:spcPts val="0"/>
                        </a:spcAft>
                        <a:tabLst>
                          <a:tab pos="571500" algn="l"/>
                        </a:tabLst>
                      </a:pPr>
                      <a:r>
                        <a:rPr lang="es-ES_tradnl" sz="1400">
                          <a:effectLst/>
                        </a:rPr>
                        <a:t>Cauce del Río Machángara, Av. Pedro Vicente Maldonado, calle Ricardo Jaramillo, 5 de Junio, siguiendo la calle Alberto Larrea, Velasco Ibarra subiendo por la 24 de Mayo hasta la calle Manuela de Santa Cruz y Espejo.</a:t>
                      </a:r>
                      <a:endParaRPr lang="es-EC" sz="1800">
                        <a:solidFill>
                          <a:srgbClr val="000000"/>
                        </a:solidFill>
                        <a:effectLst/>
                        <a:latin typeface="Calibri"/>
                        <a:ea typeface="Calibri"/>
                        <a:cs typeface="Times New Roman"/>
                      </a:endParaRPr>
                    </a:p>
                  </a:txBody>
                  <a:tcPr marL="68580" marR="68580" marT="0" marB="0" anchor="ctr"/>
                </a:tc>
              </a:tr>
              <a:tr h="266853">
                <a:tc>
                  <a:txBody>
                    <a:bodyPr/>
                    <a:lstStyle/>
                    <a:p>
                      <a:pPr algn="ctr">
                        <a:spcAft>
                          <a:spcPts val="0"/>
                        </a:spcAft>
                        <a:tabLst>
                          <a:tab pos="571500" algn="l"/>
                        </a:tabLst>
                      </a:pPr>
                      <a:r>
                        <a:rPr lang="es-ES_tradnl" sz="1400">
                          <a:effectLst/>
                        </a:rPr>
                        <a:t>ALTA</a:t>
                      </a:r>
                      <a:endParaRPr lang="es-EC" sz="1800">
                        <a:solidFill>
                          <a:srgbClr val="000000"/>
                        </a:solidFill>
                        <a:effectLst/>
                        <a:latin typeface="Calibri"/>
                        <a:ea typeface="Calibri"/>
                        <a:cs typeface="Times New Roman"/>
                      </a:endParaRPr>
                    </a:p>
                  </a:txBody>
                  <a:tcPr marL="68580" marR="68580" marT="0" marB="0" anchor="ctr"/>
                </a:tc>
                <a:tc>
                  <a:txBody>
                    <a:bodyPr/>
                    <a:lstStyle/>
                    <a:p>
                      <a:pPr algn="ctr">
                        <a:spcAft>
                          <a:spcPts val="0"/>
                        </a:spcAft>
                        <a:tabLst>
                          <a:tab pos="571500" algn="l"/>
                        </a:tabLst>
                      </a:pPr>
                      <a:r>
                        <a:rPr lang="es-ES_tradnl" sz="1400">
                          <a:effectLst/>
                        </a:rPr>
                        <a:t>Sector de San Pablo y la Vicentina</a:t>
                      </a:r>
                      <a:endParaRPr lang="es-EC" sz="1800">
                        <a:solidFill>
                          <a:srgbClr val="000000"/>
                        </a:solidFill>
                        <a:effectLst/>
                        <a:latin typeface="Calibri"/>
                        <a:ea typeface="Calibri"/>
                        <a:cs typeface="Times New Roman"/>
                      </a:endParaRPr>
                    </a:p>
                  </a:txBody>
                  <a:tcPr marL="68580" marR="68580" marT="0" marB="0" anchor="ctr"/>
                </a:tc>
              </a:tr>
              <a:tr h="533706">
                <a:tc>
                  <a:txBody>
                    <a:bodyPr/>
                    <a:lstStyle/>
                    <a:p>
                      <a:pPr algn="ctr">
                        <a:spcAft>
                          <a:spcPts val="0"/>
                        </a:spcAft>
                        <a:tabLst>
                          <a:tab pos="571500" algn="l"/>
                        </a:tabLst>
                      </a:pPr>
                      <a:r>
                        <a:rPr lang="es-ES_tradnl" sz="1400">
                          <a:effectLst/>
                        </a:rPr>
                        <a:t>MEDIA</a:t>
                      </a:r>
                      <a:endParaRPr lang="es-EC" sz="1800">
                        <a:solidFill>
                          <a:srgbClr val="000000"/>
                        </a:solidFill>
                        <a:effectLst/>
                        <a:latin typeface="Calibri"/>
                        <a:ea typeface="Calibri"/>
                        <a:cs typeface="Times New Roman"/>
                      </a:endParaRPr>
                    </a:p>
                  </a:txBody>
                  <a:tcPr marL="68580" marR="68580" marT="0" marB="0" anchor="ctr"/>
                </a:tc>
                <a:tc>
                  <a:txBody>
                    <a:bodyPr/>
                    <a:lstStyle/>
                    <a:p>
                      <a:pPr algn="ctr">
                        <a:spcAft>
                          <a:spcPts val="0"/>
                        </a:spcAft>
                        <a:tabLst>
                          <a:tab pos="571500" algn="l"/>
                        </a:tabLst>
                      </a:pPr>
                      <a:r>
                        <a:rPr lang="es-ES_tradnl" sz="1400">
                          <a:effectLst/>
                        </a:rPr>
                        <a:t>Sector de Chimbacalle, La Magdalena, Primero de Mayo, Vista Hermosa.</a:t>
                      </a:r>
                      <a:endParaRPr lang="es-EC" sz="1800">
                        <a:solidFill>
                          <a:srgbClr val="000000"/>
                        </a:solidFill>
                        <a:effectLst/>
                        <a:latin typeface="Calibri"/>
                        <a:ea typeface="Calibri"/>
                        <a:cs typeface="Times New Roman"/>
                      </a:endParaRPr>
                    </a:p>
                  </a:txBody>
                  <a:tcPr marL="68580" marR="68580" marT="0" marB="0" anchor="ctr"/>
                </a:tc>
              </a:tr>
              <a:tr h="1867973">
                <a:tc>
                  <a:txBody>
                    <a:bodyPr/>
                    <a:lstStyle/>
                    <a:p>
                      <a:pPr algn="ctr">
                        <a:spcAft>
                          <a:spcPts val="0"/>
                        </a:spcAft>
                        <a:tabLst>
                          <a:tab pos="571500" algn="l"/>
                        </a:tabLst>
                      </a:pPr>
                      <a:r>
                        <a:rPr lang="es-ES_tradnl" sz="1400">
                          <a:effectLst/>
                        </a:rPr>
                        <a:t>BAJA</a:t>
                      </a:r>
                      <a:endParaRPr lang="es-EC" sz="1800">
                        <a:solidFill>
                          <a:srgbClr val="000000"/>
                        </a:solidFill>
                        <a:effectLst/>
                        <a:latin typeface="Calibri"/>
                        <a:ea typeface="Calibri"/>
                        <a:cs typeface="Times New Roman"/>
                      </a:endParaRPr>
                    </a:p>
                  </a:txBody>
                  <a:tcPr marL="68580" marR="68580" marT="0" marB="0" anchor="ctr"/>
                </a:tc>
                <a:tc>
                  <a:txBody>
                    <a:bodyPr/>
                    <a:lstStyle/>
                    <a:p>
                      <a:pPr algn="ctr">
                        <a:spcAft>
                          <a:spcPts val="0"/>
                        </a:spcAft>
                        <a:tabLst>
                          <a:tab pos="571500" algn="l"/>
                        </a:tabLst>
                      </a:pPr>
                      <a:r>
                        <a:rPr lang="es-ES_tradnl" sz="1400">
                          <a:effectLst/>
                        </a:rPr>
                        <a:t>San Bartolo, entre las calles Hugo Ortiz, Antonio Rodríguez, Pinllopata, Moraspungo, Andrés Pérez, Baltazar González, Gonzalo Martin, Alonso Gómez Montero, Ana Paredes de Alfaro, Francisco Cobo, Gualberto Pérez, Juan Cueva, Manuel Adrián Navarro, hasta la Catamara en el sector de Eplicachima.</a:t>
                      </a:r>
                      <a:endParaRPr lang="es-EC" sz="1800">
                        <a:solidFill>
                          <a:srgbClr val="000000"/>
                        </a:solidFill>
                        <a:effectLst/>
                        <a:latin typeface="Calibri"/>
                        <a:ea typeface="Calibri"/>
                        <a:cs typeface="Times New Roman"/>
                      </a:endParaRPr>
                    </a:p>
                  </a:txBody>
                  <a:tcPr marL="68580" marR="68580" marT="0" marB="0" anchor="ctr"/>
                </a:tc>
              </a:tr>
              <a:tr h="266853">
                <a:tc>
                  <a:txBody>
                    <a:bodyPr/>
                    <a:lstStyle/>
                    <a:p>
                      <a:pPr algn="ctr">
                        <a:spcAft>
                          <a:spcPts val="0"/>
                        </a:spcAft>
                        <a:tabLst>
                          <a:tab pos="571500" algn="l"/>
                        </a:tabLst>
                      </a:pPr>
                      <a:r>
                        <a:rPr lang="es-ES_tradnl" sz="1400">
                          <a:effectLst/>
                        </a:rPr>
                        <a:t>MUY BAJA</a:t>
                      </a:r>
                      <a:endParaRPr lang="es-EC" sz="1800">
                        <a:solidFill>
                          <a:srgbClr val="000000"/>
                        </a:solidFill>
                        <a:effectLst/>
                        <a:latin typeface="Calibri"/>
                        <a:ea typeface="Calibri"/>
                        <a:cs typeface="Times New Roman"/>
                      </a:endParaRPr>
                    </a:p>
                  </a:txBody>
                  <a:tcPr marL="68580" marR="68580" marT="0" marB="0" anchor="ctr"/>
                </a:tc>
                <a:tc>
                  <a:txBody>
                    <a:bodyPr/>
                    <a:lstStyle/>
                    <a:p>
                      <a:pPr algn="ctr">
                        <a:spcAft>
                          <a:spcPts val="0"/>
                        </a:spcAft>
                        <a:tabLst>
                          <a:tab pos="571500" algn="l"/>
                        </a:tabLst>
                      </a:pPr>
                      <a:r>
                        <a:rPr lang="es-ES_tradnl" sz="1400" dirty="0">
                          <a:effectLst/>
                        </a:rPr>
                        <a:t>La Argelia, La Forestal, loma de Puengasí,</a:t>
                      </a:r>
                      <a:endParaRPr lang="es-EC" sz="1800" dirty="0">
                        <a:solidFill>
                          <a:srgbClr val="000000"/>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6054685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485800"/>
            <a:ext cx="7498080" cy="1143000"/>
          </a:xfrm>
        </p:spPr>
        <p:txBody>
          <a:bodyPr>
            <a:noAutofit/>
          </a:bodyPr>
          <a:lstStyle/>
          <a:p>
            <a:pPr algn="ctr"/>
            <a:r>
              <a:rPr lang="es-EC" sz="3200" dirty="0" smtClean="0"/>
              <a:t>MODELO N°5 – MORA VAHRSON (factor de disparo – sismos)</a:t>
            </a:r>
            <a:endParaRPr lang="es-EC"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84690981"/>
              </p:ext>
            </p:extLst>
          </p:nvPr>
        </p:nvGraphicFramePr>
        <p:xfrm>
          <a:off x="1403648" y="2060846"/>
          <a:ext cx="7272808" cy="4248474"/>
        </p:xfrm>
        <a:graphic>
          <a:graphicData uri="http://schemas.openxmlformats.org/drawingml/2006/table">
            <a:tbl>
              <a:tblPr firstRow="1" firstCol="1" bandRow="1">
                <a:tableStyleId>{775DCB02-9BB8-47FD-8907-85C794F793BA}</a:tableStyleId>
              </a:tblPr>
              <a:tblGrid>
                <a:gridCol w="2773107"/>
                <a:gridCol w="4499701"/>
              </a:tblGrid>
              <a:tr h="386225">
                <a:tc>
                  <a:txBody>
                    <a:bodyPr/>
                    <a:lstStyle/>
                    <a:p>
                      <a:pPr algn="ctr">
                        <a:spcAft>
                          <a:spcPts val="0"/>
                        </a:spcAft>
                        <a:tabLst>
                          <a:tab pos="571500" algn="l"/>
                        </a:tabLst>
                      </a:pPr>
                      <a:r>
                        <a:rPr lang="es-ES_tradnl" sz="1600" dirty="0" smtClean="0">
                          <a:effectLst/>
                        </a:rPr>
                        <a:t>PROBABILIDAD</a:t>
                      </a:r>
                      <a:endParaRPr lang="es-EC" sz="2000" dirty="0">
                        <a:solidFill>
                          <a:srgbClr val="000000"/>
                        </a:solidFill>
                        <a:effectLst/>
                        <a:latin typeface="Calibri"/>
                        <a:ea typeface="Calibri"/>
                        <a:cs typeface="Times New Roman"/>
                      </a:endParaRPr>
                    </a:p>
                  </a:txBody>
                  <a:tcPr marL="68580" marR="68580" marT="0" marB="0" anchor="ctr"/>
                </a:tc>
                <a:tc>
                  <a:txBody>
                    <a:bodyPr/>
                    <a:lstStyle/>
                    <a:p>
                      <a:pPr algn="ctr">
                        <a:spcAft>
                          <a:spcPts val="0"/>
                        </a:spcAft>
                        <a:tabLst>
                          <a:tab pos="571500" algn="l"/>
                        </a:tabLst>
                      </a:pPr>
                      <a:r>
                        <a:rPr lang="es-ES_tradnl" sz="1600">
                          <a:effectLst/>
                        </a:rPr>
                        <a:t>SECTOR</a:t>
                      </a:r>
                      <a:endParaRPr lang="es-EC" sz="2000">
                        <a:solidFill>
                          <a:srgbClr val="000000"/>
                        </a:solidFill>
                        <a:effectLst/>
                        <a:latin typeface="Calibri"/>
                        <a:ea typeface="Calibri"/>
                        <a:cs typeface="Times New Roman"/>
                      </a:endParaRPr>
                    </a:p>
                  </a:txBody>
                  <a:tcPr marL="68580" marR="68580" marT="0" marB="0" anchor="ctr"/>
                </a:tc>
              </a:tr>
              <a:tr h="386225">
                <a:tc>
                  <a:txBody>
                    <a:bodyPr/>
                    <a:lstStyle/>
                    <a:p>
                      <a:pPr algn="ctr">
                        <a:spcAft>
                          <a:spcPts val="0"/>
                        </a:spcAft>
                        <a:tabLst>
                          <a:tab pos="571500" algn="l"/>
                        </a:tabLst>
                      </a:pPr>
                      <a:r>
                        <a:rPr lang="es-ES_tradnl" sz="1600">
                          <a:effectLst/>
                        </a:rPr>
                        <a:t>MUY ALTA</a:t>
                      </a:r>
                      <a:endParaRPr lang="es-EC" sz="2000">
                        <a:solidFill>
                          <a:srgbClr val="000000"/>
                        </a:solidFill>
                        <a:effectLst/>
                        <a:latin typeface="Calibri"/>
                        <a:ea typeface="Calibri"/>
                        <a:cs typeface="Times New Roman"/>
                      </a:endParaRPr>
                    </a:p>
                  </a:txBody>
                  <a:tcPr marL="68580" marR="68580" marT="0" marB="0" anchor="ctr"/>
                </a:tc>
                <a:tc>
                  <a:txBody>
                    <a:bodyPr/>
                    <a:lstStyle/>
                    <a:p>
                      <a:pPr algn="ctr">
                        <a:spcAft>
                          <a:spcPts val="0"/>
                        </a:spcAft>
                        <a:tabLst>
                          <a:tab pos="571500" algn="l"/>
                        </a:tabLst>
                      </a:pPr>
                      <a:r>
                        <a:rPr lang="es-ES_tradnl" sz="1600">
                          <a:effectLst/>
                        </a:rPr>
                        <a:t>El Panecillo, La Argelia, Loma de Puengasí.</a:t>
                      </a:r>
                      <a:endParaRPr lang="es-EC" sz="2000">
                        <a:solidFill>
                          <a:srgbClr val="000000"/>
                        </a:solidFill>
                        <a:effectLst/>
                        <a:latin typeface="Calibri"/>
                        <a:ea typeface="Calibri"/>
                        <a:cs typeface="Times New Roman"/>
                      </a:endParaRPr>
                    </a:p>
                  </a:txBody>
                  <a:tcPr marL="68580" marR="68580" marT="0" marB="0" anchor="ctr"/>
                </a:tc>
              </a:tr>
              <a:tr h="1544899">
                <a:tc>
                  <a:txBody>
                    <a:bodyPr/>
                    <a:lstStyle/>
                    <a:p>
                      <a:pPr algn="ctr">
                        <a:spcAft>
                          <a:spcPts val="0"/>
                        </a:spcAft>
                        <a:tabLst>
                          <a:tab pos="571500" algn="l"/>
                        </a:tabLst>
                      </a:pPr>
                      <a:r>
                        <a:rPr lang="es-ES_tradnl" sz="1600">
                          <a:effectLst/>
                        </a:rPr>
                        <a:t>ALTA</a:t>
                      </a:r>
                      <a:endParaRPr lang="es-EC" sz="2000">
                        <a:solidFill>
                          <a:srgbClr val="000000"/>
                        </a:solidFill>
                        <a:effectLst/>
                        <a:latin typeface="Calibri"/>
                        <a:ea typeface="Calibri"/>
                        <a:cs typeface="Times New Roman"/>
                      </a:endParaRPr>
                    </a:p>
                  </a:txBody>
                  <a:tcPr marL="68580" marR="68580" marT="0" marB="0" anchor="ctr"/>
                </a:tc>
                <a:tc>
                  <a:txBody>
                    <a:bodyPr/>
                    <a:lstStyle/>
                    <a:p>
                      <a:pPr algn="ctr">
                        <a:spcAft>
                          <a:spcPts val="0"/>
                        </a:spcAft>
                        <a:tabLst>
                          <a:tab pos="571500" algn="l"/>
                        </a:tabLst>
                      </a:pPr>
                      <a:r>
                        <a:rPr lang="es-ES_tradnl" sz="1600">
                          <a:effectLst/>
                        </a:rPr>
                        <a:t>Cauce del Río Machángara, La Ferroviaria hasta la Juan Bautista Aguirre, Alonso Gómez Montero, Manuel Adrián Navarro y Abelardo Andrade, La Forestal.</a:t>
                      </a:r>
                      <a:endParaRPr lang="es-EC" sz="2000">
                        <a:solidFill>
                          <a:srgbClr val="000000"/>
                        </a:solidFill>
                        <a:effectLst/>
                        <a:latin typeface="Calibri"/>
                        <a:ea typeface="Calibri"/>
                        <a:cs typeface="Times New Roman"/>
                      </a:endParaRPr>
                    </a:p>
                  </a:txBody>
                  <a:tcPr marL="68580" marR="68580" marT="0" marB="0" anchor="ctr"/>
                </a:tc>
              </a:tr>
              <a:tr h="772450">
                <a:tc>
                  <a:txBody>
                    <a:bodyPr/>
                    <a:lstStyle/>
                    <a:p>
                      <a:pPr algn="ctr">
                        <a:spcAft>
                          <a:spcPts val="0"/>
                        </a:spcAft>
                        <a:tabLst>
                          <a:tab pos="571500" algn="l"/>
                        </a:tabLst>
                      </a:pPr>
                      <a:r>
                        <a:rPr lang="es-ES_tradnl" sz="1600">
                          <a:effectLst/>
                        </a:rPr>
                        <a:t>MEDIA</a:t>
                      </a:r>
                      <a:endParaRPr lang="es-EC" sz="2000">
                        <a:solidFill>
                          <a:srgbClr val="000000"/>
                        </a:solidFill>
                        <a:effectLst/>
                        <a:latin typeface="Calibri"/>
                        <a:ea typeface="Calibri"/>
                        <a:cs typeface="Times New Roman"/>
                      </a:endParaRPr>
                    </a:p>
                  </a:txBody>
                  <a:tcPr marL="68580" marR="68580" marT="0" marB="0" anchor="ctr"/>
                </a:tc>
                <a:tc>
                  <a:txBody>
                    <a:bodyPr/>
                    <a:lstStyle/>
                    <a:p>
                      <a:pPr algn="ctr">
                        <a:spcAft>
                          <a:spcPts val="0"/>
                        </a:spcAft>
                        <a:tabLst>
                          <a:tab pos="571500" algn="l"/>
                        </a:tabLst>
                      </a:pPr>
                      <a:r>
                        <a:rPr lang="es-ES_tradnl" sz="1600">
                          <a:effectLst/>
                        </a:rPr>
                        <a:t>Monjas, San Pablo y parte de Chimbacalle en áreas cercanas al Estadio de El Aucas.</a:t>
                      </a:r>
                      <a:endParaRPr lang="es-EC" sz="2000">
                        <a:solidFill>
                          <a:srgbClr val="000000"/>
                        </a:solidFill>
                        <a:effectLst/>
                        <a:latin typeface="Calibri"/>
                        <a:ea typeface="Calibri"/>
                        <a:cs typeface="Times New Roman"/>
                      </a:endParaRPr>
                    </a:p>
                  </a:txBody>
                  <a:tcPr marL="68580" marR="68580" marT="0" marB="0" anchor="ctr"/>
                </a:tc>
              </a:tr>
              <a:tr h="386225">
                <a:tc>
                  <a:txBody>
                    <a:bodyPr/>
                    <a:lstStyle/>
                    <a:p>
                      <a:pPr algn="ctr">
                        <a:spcAft>
                          <a:spcPts val="0"/>
                        </a:spcAft>
                        <a:tabLst>
                          <a:tab pos="571500" algn="l"/>
                        </a:tabLst>
                      </a:pPr>
                      <a:r>
                        <a:rPr lang="es-ES_tradnl" sz="1600">
                          <a:effectLst/>
                        </a:rPr>
                        <a:t>BAJA</a:t>
                      </a:r>
                      <a:endParaRPr lang="es-EC" sz="2000">
                        <a:solidFill>
                          <a:srgbClr val="000000"/>
                        </a:solidFill>
                        <a:effectLst/>
                        <a:latin typeface="Calibri"/>
                        <a:ea typeface="Calibri"/>
                        <a:cs typeface="Times New Roman"/>
                      </a:endParaRPr>
                    </a:p>
                  </a:txBody>
                  <a:tcPr marL="68580" marR="68580" marT="0" marB="0" anchor="ctr"/>
                </a:tc>
                <a:tc>
                  <a:txBody>
                    <a:bodyPr/>
                    <a:lstStyle/>
                    <a:p>
                      <a:pPr algn="ctr">
                        <a:spcAft>
                          <a:spcPts val="0"/>
                        </a:spcAft>
                        <a:tabLst>
                          <a:tab pos="571500" algn="l"/>
                        </a:tabLst>
                      </a:pPr>
                      <a:r>
                        <a:rPr lang="es-ES_tradnl" sz="1600">
                          <a:effectLst/>
                        </a:rPr>
                        <a:t>Primero de Mayo, Parte de la Ferroviaría.</a:t>
                      </a:r>
                      <a:endParaRPr lang="es-EC" sz="2000">
                        <a:solidFill>
                          <a:srgbClr val="000000"/>
                        </a:solidFill>
                        <a:effectLst/>
                        <a:latin typeface="Calibri"/>
                        <a:ea typeface="Calibri"/>
                        <a:cs typeface="Times New Roman"/>
                      </a:endParaRPr>
                    </a:p>
                  </a:txBody>
                  <a:tcPr marL="68580" marR="68580" marT="0" marB="0" anchor="ctr"/>
                </a:tc>
              </a:tr>
              <a:tr h="772450">
                <a:tc>
                  <a:txBody>
                    <a:bodyPr/>
                    <a:lstStyle/>
                    <a:p>
                      <a:pPr algn="ctr">
                        <a:spcAft>
                          <a:spcPts val="0"/>
                        </a:spcAft>
                        <a:tabLst>
                          <a:tab pos="571500" algn="l"/>
                        </a:tabLst>
                      </a:pPr>
                      <a:r>
                        <a:rPr lang="es-ES_tradnl" sz="1600" dirty="0">
                          <a:effectLst/>
                        </a:rPr>
                        <a:t>MUY BAJA</a:t>
                      </a:r>
                      <a:endParaRPr lang="es-EC" sz="2000" dirty="0">
                        <a:solidFill>
                          <a:srgbClr val="000000"/>
                        </a:solidFill>
                        <a:effectLst/>
                        <a:latin typeface="Calibri"/>
                        <a:ea typeface="Calibri"/>
                        <a:cs typeface="Times New Roman"/>
                      </a:endParaRPr>
                    </a:p>
                  </a:txBody>
                  <a:tcPr marL="68580" marR="68580" marT="0" marB="0" anchor="ctr"/>
                </a:tc>
                <a:tc>
                  <a:txBody>
                    <a:bodyPr/>
                    <a:lstStyle/>
                    <a:p>
                      <a:pPr algn="ctr">
                        <a:spcAft>
                          <a:spcPts val="0"/>
                        </a:spcAft>
                        <a:tabLst>
                          <a:tab pos="571500" algn="l"/>
                        </a:tabLst>
                      </a:pPr>
                      <a:r>
                        <a:rPr lang="es-ES_tradnl" sz="1600" dirty="0">
                          <a:effectLst/>
                        </a:rPr>
                        <a:t>Itchimbía, La Magdalena, San Bartolo, Puengasí, Monjas, Edén del Valle, Alma Lojana</a:t>
                      </a:r>
                      <a:endParaRPr lang="es-EC" sz="2000" dirty="0">
                        <a:solidFill>
                          <a:srgbClr val="000000"/>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5138060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259632" y="116632"/>
            <a:ext cx="7498080" cy="269582"/>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C" sz="2800" b="1" dirty="0" smtClean="0">
                <a:ln/>
                <a:solidFill>
                  <a:schemeClr val="accent3"/>
                </a:solidFill>
                <a:effectLst/>
              </a:rPr>
              <a:t>LOGICA FUZZY vs MORA VARHSON</a:t>
            </a:r>
            <a:endParaRPr lang="es-EC" sz="2800" b="1" dirty="0">
              <a:ln/>
              <a:solidFill>
                <a:schemeClr val="accent3"/>
              </a:solidFill>
              <a:effectLst/>
            </a:endParaRPr>
          </a:p>
        </p:txBody>
      </p:sp>
      <p:pic>
        <p:nvPicPr>
          <p:cNvPr id="5" name="4 Imagen"/>
          <p:cNvPicPr/>
          <p:nvPr/>
        </p:nvPicPr>
        <p:blipFill rotWithShape="1">
          <a:blip r:embed="rId2" cstate="print"/>
          <a:srcRect l="33405" t="11216" r="31713" b="25931"/>
          <a:stretch/>
        </p:blipFill>
        <p:spPr bwMode="auto">
          <a:xfrm>
            <a:off x="4632088" y="869326"/>
            <a:ext cx="4355976" cy="5400600"/>
          </a:xfrm>
          <a:prstGeom prst="rect">
            <a:avLst/>
          </a:prstGeom>
          <a:noFill/>
          <a:ln w="9525">
            <a:noFill/>
            <a:miter lim="800000"/>
            <a:headEnd/>
            <a:tailEnd/>
          </a:ln>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280" t="17335" r="33935" b="22101"/>
          <a:stretch/>
        </p:blipFill>
        <p:spPr bwMode="auto">
          <a:xfrm>
            <a:off x="204669" y="836712"/>
            <a:ext cx="4425396" cy="5354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1043608" y="6269926"/>
            <a:ext cx="2448272" cy="471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LOGICA FUZZY</a:t>
            </a:r>
            <a:endParaRPr lang="es-EC" dirty="0">
              <a:solidFill>
                <a:schemeClr val="tx1"/>
              </a:solidFill>
            </a:endParaRPr>
          </a:p>
        </p:txBody>
      </p:sp>
      <p:sp>
        <p:nvSpPr>
          <p:cNvPr id="7" name="6 Rectángulo"/>
          <p:cNvSpPr/>
          <p:nvPr/>
        </p:nvSpPr>
        <p:spPr>
          <a:xfrm>
            <a:off x="5796136" y="6269926"/>
            <a:ext cx="2448272" cy="471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MORA - VAHRSON</a:t>
            </a:r>
            <a:endParaRPr lang="es-EC" dirty="0">
              <a:solidFill>
                <a:schemeClr val="tx1"/>
              </a:solidFill>
            </a:endParaRPr>
          </a:p>
        </p:txBody>
      </p:sp>
    </p:spTree>
    <p:extLst>
      <p:ext uri="{BB962C8B-B14F-4D97-AF65-F5344CB8AC3E}">
        <p14:creationId xmlns:p14="http://schemas.microsoft.com/office/powerpoint/2010/main" val="20843433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188640"/>
            <a:ext cx="7498080" cy="652934"/>
          </a:xfrm>
        </p:spPr>
        <p:txBody>
          <a:bodyPr>
            <a:normAutofit fontScale="90000"/>
          </a:bodyPr>
          <a:lstStyle/>
          <a:p>
            <a:r>
              <a:rPr lang="es-EC" dirty="0" smtClean="0"/>
              <a:t>SIMULACIÓN EN 3D</a:t>
            </a:r>
            <a:endParaRPr lang="es-EC" dirty="0"/>
          </a:p>
        </p:txBody>
      </p:sp>
      <p:pic>
        <p:nvPicPr>
          <p:cNvPr id="4" name="3 Imagen" descr="C:\Users\Carolina\Desktop\muestreo FRM.jpg">
            <a:hlinkClick r:id="rId2" action="ppaction://hlinkfile"/>
          </p:cNvPr>
          <p:cNvPicPr/>
          <p:nvPr/>
        </p:nvPicPr>
        <p:blipFill rotWithShape="1">
          <a:blip r:embed="rId3">
            <a:extLst>
              <a:ext uri="{28A0092B-C50C-407E-A947-70E740481C1C}">
                <a14:useLocalDpi xmlns:a14="http://schemas.microsoft.com/office/drawing/2010/main" val="0"/>
              </a:ext>
            </a:extLst>
          </a:blip>
          <a:srcRect t="4861" b="5034"/>
          <a:stretch/>
        </p:blipFill>
        <p:spPr bwMode="auto">
          <a:xfrm>
            <a:off x="2915816" y="1052736"/>
            <a:ext cx="4248472" cy="554461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33977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CONCLUSIONES</a:t>
            </a:r>
            <a:endParaRPr lang="es-EC" dirty="0"/>
          </a:p>
        </p:txBody>
      </p:sp>
      <p:sp>
        <p:nvSpPr>
          <p:cNvPr id="3" name="2 Marcador de contenido"/>
          <p:cNvSpPr>
            <a:spLocks noGrp="1"/>
          </p:cNvSpPr>
          <p:nvPr>
            <p:ph idx="1"/>
          </p:nvPr>
        </p:nvSpPr>
        <p:spPr>
          <a:xfrm>
            <a:off x="1259632" y="1844824"/>
            <a:ext cx="7498080" cy="3888432"/>
          </a:xfrm>
        </p:spPr>
        <p:txBody>
          <a:bodyPr>
            <a:noAutofit/>
          </a:bodyPr>
          <a:lstStyle/>
          <a:p>
            <a:pPr lvl="0" algn="just"/>
            <a:r>
              <a:rPr lang="es-ES_tradnl" sz="2000" dirty="0"/>
              <a:t>Los modelos Fuzzy N° 1 (Variables Originales) y N°2 (10 percentil) cada uno con un ajuste de 0.8919 y 0.8842 respectivamente, son muy similares entre sí, por lo tanto se acoplan a la realidad del terreno y proporcionan una buena información acerca de los fenómenos en remoción en masa</a:t>
            </a:r>
            <a:r>
              <a:rPr lang="es-ES_tradnl" sz="2000" dirty="0" smtClean="0"/>
              <a:t>.</a:t>
            </a:r>
          </a:p>
          <a:p>
            <a:pPr marL="82296" lvl="0" indent="0" algn="just">
              <a:buNone/>
            </a:pPr>
            <a:endParaRPr lang="es-EC" sz="2000" dirty="0"/>
          </a:p>
          <a:p>
            <a:pPr lvl="0" algn="just"/>
            <a:r>
              <a:rPr lang="es-ES_tradnl" sz="2000" dirty="0" smtClean="0"/>
              <a:t>Los </a:t>
            </a:r>
            <a:r>
              <a:rPr lang="es-ES_tradnl" sz="2000" dirty="0"/>
              <a:t>modelos obtenidos con la metodología Mora &amp; Vahrson tienen similitud entre sí, sin embargo el modelo de probabilidad de ocurrencia a deslizamientos N°6 cuyo factor de disparo es la Intensidad de Lluvia muestra el menor ajuste de todos los valores obtenidos de cada modelo</a:t>
            </a:r>
            <a:r>
              <a:rPr lang="es-ES_tradnl" sz="2000" dirty="0" smtClean="0"/>
              <a:t>.</a:t>
            </a:r>
            <a:endParaRPr lang="es-EC" sz="2000" dirty="0"/>
          </a:p>
        </p:txBody>
      </p:sp>
    </p:spTree>
    <p:extLst>
      <p:ext uri="{BB962C8B-B14F-4D97-AF65-F5344CB8AC3E}">
        <p14:creationId xmlns:p14="http://schemas.microsoft.com/office/powerpoint/2010/main" val="33615999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18424" y="1052736"/>
            <a:ext cx="7602048" cy="4752528"/>
          </a:xfrm>
        </p:spPr>
        <p:txBody>
          <a:bodyPr>
            <a:normAutofit fontScale="92500" lnSpcReduction="10000"/>
          </a:bodyPr>
          <a:lstStyle/>
          <a:p>
            <a:pPr lvl="0" algn="just"/>
            <a:r>
              <a:rPr lang="es-ES_tradnl" sz="2400" dirty="0"/>
              <a:t>La metodología de Mora &amp; Vahrson es utilizada para escalas de trabajo pequeñas (1:10 000 – 1:25 000 – 1:50 000), para zonas tropicales y con alta sismicidad, por ende al aplicarla en un sector interandino, con diversas características geológicas, climáticas y sismológicas no demuestra con exactitud un modelo que sea representativo representando la probabilidad de ocurrencia de deslizamientos en la zona de estudio. </a:t>
            </a:r>
            <a:endParaRPr lang="es-ES_tradnl" sz="2400" dirty="0" smtClean="0"/>
          </a:p>
          <a:p>
            <a:pPr marL="82296" lvl="0" indent="0" algn="just">
              <a:buNone/>
            </a:pPr>
            <a:endParaRPr lang="es-ES_tradnl" sz="2400" dirty="0"/>
          </a:p>
          <a:p>
            <a:pPr marL="82296" lvl="0" indent="0" algn="just">
              <a:buNone/>
            </a:pPr>
            <a:endParaRPr lang="es-EC" sz="2400" dirty="0"/>
          </a:p>
          <a:p>
            <a:pPr lvl="0" algn="just"/>
            <a:r>
              <a:rPr lang="es-ES_tradnl" sz="2400" dirty="0"/>
              <a:t>La metodología </a:t>
            </a:r>
            <a:r>
              <a:rPr lang="es-ES_tradnl" sz="2400" dirty="0" smtClean="0"/>
              <a:t>Mora-Vahrson </a:t>
            </a:r>
            <a:r>
              <a:rPr lang="es-ES_tradnl" sz="2400" dirty="0"/>
              <a:t>aplica como herramienta los polígonos de </a:t>
            </a:r>
            <a:r>
              <a:rPr lang="es-ES_tradnl" sz="2400" dirty="0" err="1" smtClean="0"/>
              <a:t>Thiessen</a:t>
            </a:r>
            <a:r>
              <a:rPr lang="es-ES_tradnl" sz="2400" dirty="0" smtClean="0"/>
              <a:t>, depende de la densidad de puntos, del análisis espacial para la ponderación y de que sus variables sean continuas. Por </a:t>
            </a:r>
            <a:r>
              <a:rPr lang="es-ES_tradnl" sz="2400" dirty="0"/>
              <a:t>lo cual </a:t>
            </a:r>
            <a:r>
              <a:rPr lang="es-ES_tradnl" sz="2400" dirty="0" smtClean="0"/>
              <a:t>es bastante subjetivo y no puede llegar a proporcionar la información adecuada. </a:t>
            </a:r>
            <a:endParaRPr lang="es-EC" sz="2400" dirty="0"/>
          </a:p>
          <a:p>
            <a:pPr algn="just"/>
            <a:endParaRPr lang="es-EC" sz="2400" dirty="0"/>
          </a:p>
        </p:txBody>
      </p:sp>
    </p:spTree>
    <p:extLst>
      <p:ext uri="{BB962C8B-B14F-4D97-AF65-F5344CB8AC3E}">
        <p14:creationId xmlns:p14="http://schemas.microsoft.com/office/powerpoint/2010/main" val="10552611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RECOMENDACIONES</a:t>
            </a:r>
            <a:endParaRPr lang="es-EC" dirty="0"/>
          </a:p>
        </p:txBody>
      </p:sp>
      <p:sp>
        <p:nvSpPr>
          <p:cNvPr id="3" name="2 Marcador de contenido"/>
          <p:cNvSpPr>
            <a:spLocks noGrp="1"/>
          </p:cNvSpPr>
          <p:nvPr>
            <p:ph idx="1"/>
          </p:nvPr>
        </p:nvSpPr>
        <p:spPr>
          <a:xfrm>
            <a:off x="1187624" y="1484784"/>
            <a:ext cx="7498080" cy="4464496"/>
          </a:xfrm>
        </p:spPr>
        <p:txBody>
          <a:bodyPr>
            <a:noAutofit/>
          </a:bodyPr>
          <a:lstStyle/>
          <a:p>
            <a:pPr lvl="0" algn="just"/>
            <a:r>
              <a:rPr lang="es-ES_tradnl" sz="1600" dirty="0"/>
              <a:t>Se recomienda que las Junta Provincial de Gestión de Riesgos de Pichincha y la Unidad de Gestión de Riesgos del DMQ realice un censo socioeconómico para obtener información de la población que vive en las zonas propensas a deslizamientos, para así poder tener planes de prevención y mitigación ante este riesgo</a:t>
            </a:r>
            <a:r>
              <a:rPr lang="es-ES_tradnl" sz="1600" dirty="0" smtClean="0"/>
              <a:t>.</a:t>
            </a:r>
          </a:p>
          <a:p>
            <a:pPr lvl="0" algn="just"/>
            <a:endParaRPr lang="es-EC" sz="1600" b="1" dirty="0"/>
          </a:p>
          <a:p>
            <a:pPr lvl="0" algn="just"/>
            <a:r>
              <a:rPr lang="es-ES_tradnl" sz="1600" dirty="0" smtClean="0"/>
              <a:t>En </a:t>
            </a:r>
            <a:r>
              <a:rPr lang="es-ES_tradnl" sz="1600" dirty="0"/>
              <a:t>estudios para fenómenos de remoción en masa cuando se trata de zonas con una pequeña escala de trabajo (1:1000 – 1:5000) no se recomienda que los técnicos o Gestores del Riesgo utilicen la metodología Mora – Vahrson debido a que es un método heurístico y muy subjetivo con los parámetros a emplearse, razón por la cual es la metodología Fuzzy es apropiada para este tipo de estudios</a:t>
            </a:r>
            <a:r>
              <a:rPr lang="es-ES_tradnl" sz="1600" dirty="0" smtClean="0"/>
              <a:t>.</a:t>
            </a:r>
          </a:p>
          <a:p>
            <a:pPr lvl="0" algn="just"/>
            <a:endParaRPr lang="es-EC" sz="1600" b="1" dirty="0"/>
          </a:p>
          <a:p>
            <a:pPr lvl="0" algn="just"/>
            <a:r>
              <a:rPr lang="es-ES_tradnl" sz="1600" dirty="0"/>
              <a:t>Las zonas cercanas a las </a:t>
            </a:r>
            <a:r>
              <a:rPr lang="es-ES_tradnl" sz="1600" dirty="0" smtClean="0"/>
              <a:t>vías, ríos y fallas </a:t>
            </a:r>
            <a:r>
              <a:rPr lang="es-ES_tradnl" sz="1600" dirty="0"/>
              <a:t>son propensas a fenómenos de remoción en masa por lo que se recomienda al Municipio de Quito realizar planes de ordenamiento territorial, para así poder prevenir futuros accidentes que afectan a la población aledaña. </a:t>
            </a:r>
            <a:endParaRPr lang="es-ES_tradnl" sz="1600" dirty="0" smtClean="0"/>
          </a:p>
          <a:p>
            <a:pPr marL="82296" lvl="0" indent="0" algn="just">
              <a:buNone/>
            </a:pPr>
            <a:r>
              <a:rPr lang="es-ES_tradnl" sz="1600" dirty="0" smtClean="0"/>
              <a:t> </a:t>
            </a:r>
            <a:endParaRPr lang="es-EC" sz="1600" b="1" dirty="0"/>
          </a:p>
        </p:txBody>
      </p:sp>
    </p:spTree>
    <p:extLst>
      <p:ext uri="{BB962C8B-B14F-4D97-AF65-F5344CB8AC3E}">
        <p14:creationId xmlns:p14="http://schemas.microsoft.com/office/powerpoint/2010/main" val="27515165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187624" y="2167880"/>
            <a:ext cx="7498080" cy="2557264"/>
          </a:xfrm>
        </p:spPr>
        <p:txBody>
          <a:bodyPr>
            <a:normAutofit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82296" indent="0" algn="ctr">
              <a:buNone/>
            </a:pPr>
            <a:r>
              <a:rPr lang="es-EC" sz="16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hiller" panose="04020404031007020602" pitchFamily="82" charset="0"/>
              </a:rPr>
              <a:t>GRACIAS</a:t>
            </a:r>
            <a:endParaRPr lang="es-EC" sz="1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hiller" panose="04020404031007020602" pitchFamily="82" charset="0"/>
            </a:endParaRPr>
          </a:p>
        </p:txBody>
      </p:sp>
    </p:spTree>
    <p:extLst>
      <p:ext uri="{BB962C8B-B14F-4D97-AF65-F5344CB8AC3E}">
        <p14:creationId xmlns:p14="http://schemas.microsoft.com/office/powerpoint/2010/main" val="2027704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8"/>
          <p:cNvPicPr>
            <a:picLocks noChangeAspect="1"/>
          </p:cNvPicPr>
          <p:nvPr/>
        </p:nvPicPr>
        <p:blipFill>
          <a:blip r:embed="rId2" cstate="print">
            <a:lum bright="-10000" contrast="20000"/>
          </a:blip>
          <a:stretch>
            <a:fillRect/>
          </a:stretch>
        </p:blipFill>
        <p:spPr>
          <a:xfrm>
            <a:off x="1187624" y="692696"/>
            <a:ext cx="7531911" cy="4752528"/>
          </a:xfrm>
          <a:prstGeom prst="rect">
            <a:avLst/>
          </a:prstGeom>
        </p:spPr>
      </p:pic>
      <p:sp>
        <p:nvSpPr>
          <p:cNvPr id="5" name="CuadroTexto 9"/>
          <p:cNvSpPr txBox="1"/>
          <p:nvPr/>
        </p:nvSpPr>
        <p:spPr>
          <a:xfrm>
            <a:off x="3441411" y="6003427"/>
            <a:ext cx="3024336" cy="507831"/>
          </a:xfrm>
          <a:prstGeom prst="rect">
            <a:avLst/>
          </a:prstGeom>
          <a:noFill/>
        </p:spPr>
        <p:txBody>
          <a:bodyPr wrap="square" rtlCol="0">
            <a:spAutoFit/>
          </a:bodyPr>
          <a:lstStyle/>
          <a:p>
            <a:pPr indent="449263" algn="ctr" fontAlgn="base">
              <a:spcBef>
                <a:spcPct val="0"/>
              </a:spcBef>
              <a:spcAft>
                <a:spcPct val="0"/>
              </a:spcAft>
            </a:pPr>
            <a:r>
              <a:rPr lang="es-ES" sz="900" dirty="0">
                <a:latin typeface="Comic Sans MS" pitchFamily="66" charset="0"/>
                <a:ea typeface="Times New Roman" pitchFamily="18" charset="0"/>
                <a:cs typeface="Noteworthy Light"/>
              </a:rPr>
              <a:t>Fuente: Infórmate y Punto</a:t>
            </a:r>
          </a:p>
          <a:p>
            <a:pPr indent="449263" algn="ctr" fontAlgn="base">
              <a:spcBef>
                <a:spcPct val="0"/>
              </a:spcBef>
              <a:spcAft>
                <a:spcPct val="0"/>
              </a:spcAft>
            </a:pPr>
            <a:r>
              <a:rPr lang="es-ES" sz="900" dirty="0" smtClean="0">
                <a:latin typeface="Comic Sans MS" pitchFamily="66" charset="0"/>
                <a:ea typeface="Times New Roman" pitchFamily="18" charset="0"/>
                <a:cs typeface="Noteworthy Light"/>
              </a:rPr>
              <a:t>Fotografía N°2: </a:t>
            </a:r>
            <a:r>
              <a:rPr lang="es-ES" sz="900" dirty="0" smtClean="0">
                <a:latin typeface="Comic Sans MS" pitchFamily="66" charset="0"/>
                <a:ea typeface="Times New Roman" pitchFamily="18" charset="0"/>
                <a:cs typeface="Noteworthy Light"/>
              </a:rPr>
              <a:t>Tráfico </a:t>
            </a:r>
            <a:r>
              <a:rPr lang="es-ES" sz="900" dirty="0">
                <a:latin typeface="Comic Sans MS" pitchFamily="66" charset="0"/>
                <a:ea typeface="Times New Roman" pitchFamily="18" charset="0"/>
                <a:cs typeface="Noteworthy Light"/>
              </a:rPr>
              <a:t>en la </a:t>
            </a:r>
            <a:r>
              <a:rPr lang="es-ES" sz="900" dirty="0" smtClean="0">
                <a:latin typeface="Comic Sans MS" pitchFamily="66" charset="0"/>
                <a:ea typeface="Times New Roman" pitchFamily="18" charset="0"/>
                <a:cs typeface="Noteworthy Light"/>
              </a:rPr>
              <a:t>Autopista </a:t>
            </a:r>
            <a:r>
              <a:rPr lang="es-ES" sz="900" dirty="0">
                <a:latin typeface="Comic Sans MS" pitchFamily="66" charset="0"/>
                <a:ea typeface="Times New Roman" pitchFamily="18" charset="0"/>
                <a:cs typeface="Noteworthy Light"/>
              </a:rPr>
              <a:t>Rumiñahui por deslizamiento. 04/26/2011</a:t>
            </a:r>
          </a:p>
        </p:txBody>
      </p:sp>
    </p:spTree>
    <p:extLst>
      <p:ext uri="{BB962C8B-B14F-4D97-AF65-F5344CB8AC3E}">
        <p14:creationId xmlns:p14="http://schemas.microsoft.com/office/powerpoint/2010/main" val="2450831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www.informateypunto.com/imgnotas/1328527756_9387.jpg"/>
          <p:cNvPicPr/>
          <p:nvPr/>
        </p:nvPicPr>
        <p:blipFill>
          <a:blip r:embed="rId2" cstate="print">
            <a:lum bright="-10000" contrast="20000"/>
            <a:extLst>
              <a:ext uri="{28A0092B-C50C-407E-A947-70E740481C1C}">
                <a14:useLocalDpi xmlns:a14="http://schemas.microsoft.com/office/drawing/2010/main" val="0"/>
              </a:ext>
            </a:extLst>
          </a:blip>
          <a:srcRect/>
          <a:stretch>
            <a:fillRect/>
          </a:stretch>
        </p:blipFill>
        <p:spPr bwMode="auto">
          <a:xfrm>
            <a:off x="1115616" y="620688"/>
            <a:ext cx="7632848" cy="4968552"/>
          </a:xfrm>
          <a:prstGeom prst="rect">
            <a:avLst/>
          </a:prstGeom>
          <a:noFill/>
          <a:ln>
            <a:noFill/>
          </a:ln>
        </p:spPr>
      </p:pic>
      <p:sp>
        <p:nvSpPr>
          <p:cNvPr id="5" name="14 CuadroTexto"/>
          <p:cNvSpPr txBox="1"/>
          <p:nvPr/>
        </p:nvSpPr>
        <p:spPr>
          <a:xfrm>
            <a:off x="3023828" y="5966395"/>
            <a:ext cx="3816424" cy="646331"/>
          </a:xfrm>
          <a:prstGeom prst="rect">
            <a:avLst/>
          </a:prstGeom>
          <a:noFill/>
        </p:spPr>
        <p:txBody>
          <a:bodyPr wrap="square" rtlCol="0">
            <a:spAutoFit/>
          </a:bodyPr>
          <a:lstStyle/>
          <a:p>
            <a:pPr indent="449263" algn="ctr" fontAlgn="base">
              <a:spcBef>
                <a:spcPct val="0"/>
              </a:spcBef>
              <a:spcAft>
                <a:spcPct val="0"/>
              </a:spcAft>
            </a:pPr>
            <a:r>
              <a:rPr lang="es-EC" sz="900" dirty="0">
                <a:latin typeface="Comic Sans MS" pitchFamily="66" charset="0"/>
                <a:ea typeface="Times New Roman" pitchFamily="18" charset="0"/>
                <a:cs typeface="Noteworthy Light"/>
              </a:rPr>
              <a:t>Fuente: Diario El Comercio</a:t>
            </a:r>
          </a:p>
          <a:p>
            <a:pPr indent="449263" algn="ctr" fontAlgn="base">
              <a:spcBef>
                <a:spcPct val="0"/>
              </a:spcBef>
              <a:spcAft>
                <a:spcPct val="0"/>
              </a:spcAft>
            </a:pPr>
            <a:r>
              <a:rPr lang="es-EC" sz="900" dirty="0" smtClean="0">
                <a:latin typeface="Comic Sans MS" pitchFamily="66" charset="0"/>
                <a:ea typeface="Times New Roman" pitchFamily="18" charset="0"/>
                <a:cs typeface="Noteworthy Light"/>
              </a:rPr>
              <a:t>Fotografía N°3: </a:t>
            </a:r>
            <a:r>
              <a:rPr lang="es-EC" sz="900" dirty="0">
                <a:latin typeface="Comic Sans MS" pitchFamily="66" charset="0"/>
                <a:ea typeface="Times New Roman" pitchFamily="18" charset="0"/>
                <a:cs typeface="Noteworthy Light"/>
              </a:rPr>
              <a:t>Deslizamiento Av. Velasco Ibarra.</a:t>
            </a:r>
          </a:p>
          <a:p>
            <a:endParaRPr lang="es-EC" dirty="0"/>
          </a:p>
        </p:txBody>
      </p:sp>
    </p:spTree>
    <p:extLst>
      <p:ext uri="{BB962C8B-B14F-4D97-AF65-F5344CB8AC3E}">
        <p14:creationId xmlns:p14="http://schemas.microsoft.com/office/powerpoint/2010/main" val="193446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435608" y="274638"/>
            <a:ext cx="7498080" cy="778098"/>
          </a:xfrm>
        </p:spPr>
        <p:txBody>
          <a:bodyPr/>
          <a:lstStyle/>
          <a:p>
            <a:r>
              <a:rPr lang="es-EC" dirty="0" smtClean="0"/>
              <a:t>METODOS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787836362"/>
              </p:ext>
            </p:extLst>
          </p:nvPr>
        </p:nvGraphicFramePr>
        <p:xfrm>
          <a:off x="1187624" y="1124744"/>
          <a:ext cx="774682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2351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27784" y="44624"/>
            <a:ext cx="4896544" cy="648071"/>
          </a:xfrm>
        </p:spPr>
        <p:txBody>
          <a:bodyPr>
            <a:normAutofit fontScale="90000"/>
          </a:bodyPr>
          <a:lstStyle/>
          <a:p>
            <a:r>
              <a:rPr lang="es-ES" sz="3100" dirty="0" smtClean="0">
                <a:latin typeface="Comic Sans MS" pitchFamily="66" charset="0"/>
                <a:cs typeface="Noteworthy Light"/>
              </a:rPr>
              <a:t>AREA DE</a:t>
            </a:r>
            <a:r>
              <a:rPr lang="es-ES" dirty="0" smtClean="0">
                <a:latin typeface="Comic Sans MS" pitchFamily="66" charset="0"/>
                <a:cs typeface="Noteworthy Light"/>
              </a:rPr>
              <a:t> </a:t>
            </a:r>
            <a:r>
              <a:rPr lang="es-ES" sz="3100" b="1" dirty="0" smtClean="0">
                <a:latin typeface="Comic Sans MS" pitchFamily="66" charset="0"/>
                <a:cs typeface="Noteworthy Light"/>
              </a:rPr>
              <a:t>INFLUENCIA</a:t>
            </a:r>
            <a:r>
              <a:rPr lang="es-ES" sz="3100" dirty="0" smtClean="0">
                <a:latin typeface="Comic Sans MS" pitchFamily="66" charset="0"/>
                <a:cs typeface="Noteworthy Light"/>
              </a:rPr>
              <a:t> </a:t>
            </a:r>
            <a:endParaRPr lang="es-ES" sz="3100" dirty="0">
              <a:latin typeface="Comic Sans MS" pitchFamily="66" charset="0"/>
              <a:cs typeface="Noteworthy Light"/>
            </a:endParaRPr>
          </a:p>
        </p:txBody>
      </p:sp>
      <p:pic>
        <p:nvPicPr>
          <p:cNvPr id="5" name="Picture 2" descr="G:\Final_final\POSTER\UBICACIONPOSTER.jpg"/>
          <p:cNvPicPr>
            <a:picLocks noChangeAspect="1" noChangeArrowheads="1"/>
          </p:cNvPicPr>
          <p:nvPr/>
        </p:nvPicPr>
        <p:blipFill>
          <a:blip r:embed="rId2" cstate="print">
            <a:lum bright="-10000" contrast="20000"/>
          </a:blip>
          <a:srcRect/>
          <a:stretch>
            <a:fillRect/>
          </a:stretch>
        </p:blipFill>
        <p:spPr bwMode="auto">
          <a:xfrm>
            <a:off x="271018" y="1772816"/>
            <a:ext cx="4990409" cy="3528392"/>
          </a:xfrm>
          <a:prstGeom prst="rect">
            <a:avLst/>
          </a:prstGeom>
          <a:noFill/>
        </p:spPr>
      </p:pic>
      <p:pic>
        <p:nvPicPr>
          <p:cNvPr id="6" name="Picture 3" descr="G:\Final_final\POSTER\Captura de pantalla 2012-06-13 a la(s) 14.14.09.png"/>
          <p:cNvPicPr>
            <a:picLocks noChangeAspect="1" noChangeArrowheads="1"/>
          </p:cNvPicPr>
          <p:nvPr/>
        </p:nvPicPr>
        <p:blipFill>
          <a:blip r:embed="rId3" cstate="print">
            <a:lum bright="-10000" contrast="20000"/>
          </a:blip>
          <a:srcRect/>
          <a:stretch>
            <a:fillRect/>
          </a:stretch>
        </p:blipFill>
        <p:spPr bwMode="auto">
          <a:xfrm>
            <a:off x="5332068" y="1610591"/>
            <a:ext cx="3528392" cy="3690617"/>
          </a:xfrm>
          <a:prstGeom prst="rect">
            <a:avLst/>
          </a:prstGeom>
          <a:noFill/>
        </p:spPr>
      </p:pic>
      <p:sp>
        <p:nvSpPr>
          <p:cNvPr id="11" name="10 CuadroTexto"/>
          <p:cNvSpPr txBox="1"/>
          <p:nvPr/>
        </p:nvSpPr>
        <p:spPr>
          <a:xfrm>
            <a:off x="6084168" y="5517232"/>
            <a:ext cx="2232248" cy="415498"/>
          </a:xfrm>
          <a:prstGeom prst="rect">
            <a:avLst/>
          </a:prstGeom>
          <a:noFill/>
        </p:spPr>
        <p:txBody>
          <a:bodyPr wrap="square" rtlCol="0">
            <a:spAutoFit/>
          </a:bodyPr>
          <a:lstStyle/>
          <a:p>
            <a:r>
              <a:rPr lang="es-ES_tradnl" sz="1050" dirty="0" smtClean="0"/>
              <a:t>FotografíaN°4 :Zona de Estudio </a:t>
            </a:r>
          </a:p>
          <a:p>
            <a:r>
              <a:rPr lang="es-ES_tradnl" sz="1050" dirty="0" smtClean="0"/>
              <a:t>Fuente: Google </a:t>
            </a:r>
            <a:r>
              <a:rPr lang="es-ES_tradnl" sz="1050" dirty="0" smtClean="0"/>
              <a:t>Earth.</a:t>
            </a:r>
            <a:endParaRPr lang="es-ES" sz="1050" dirty="0"/>
          </a:p>
        </p:txBody>
      </p:sp>
      <p:sp>
        <p:nvSpPr>
          <p:cNvPr id="7" name="6 CuadroTexto"/>
          <p:cNvSpPr txBox="1"/>
          <p:nvPr/>
        </p:nvSpPr>
        <p:spPr>
          <a:xfrm>
            <a:off x="1547664" y="5390274"/>
            <a:ext cx="2633870" cy="253916"/>
          </a:xfrm>
          <a:prstGeom prst="rect">
            <a:avLst/>
          </a:prstGeom>
          <a:noFill/>
        </p:spPr>
        <p:txBody>
          <a:bodyPr wrap="square" rtlCol="0">
            <a:spAutoFit/>
          </a:bodyPr>
          <a:lstStyle/>
          <a:p>
            <a:r>
              <a:rPr lang="es-ES_tradnl" sz="1050" dirty="0" smtClean="0"/>
              <a:t>Figura</a:t>
            </a:r>
            <a:r>
              <a:rPr lang="es-ES_tradnl" sz="1050" dirty="0" smtClean="0"/>
              <a:t> N°2 :Zona de Estudio DMQ</a:t>
            </a:r>
          </a:p>
        </p:txBody>
      </p:sp>
    </p:spTree>
    <p:extLst>
      <p:ext uri="{BB962C8B-B14F-4D97-AF65-F5344CB8AC3E}">
        <p14:creationId xmlns:p14="http://schemas.microsoft.com/office/powerpoint/2010/main" val="4052437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Final_final\BO\ZONAS.jpg"/>
          <p:cNvPicPr/>
          <p:nvPr/>
        </p:nvPicPr>
        <p:blipFill>
          <a:blip r:embed="rId2" cstate="print">
            <a:lum bright="-10000" contrast="20000"/>
          </a:blip>
          <a:srcRect l="5000" t="15911" r="2500" b="18679"/>
          <a:stretch>
            <a:fillRect/>
          </a:stretch>
        </p:blipFill>
        <p:spPr bwMode="auto">
          <a:xfrm>
            <a:off x="1907704" y="188640"/>
            <a:ext cx="5976664" cy="5976664"/>
          </a:xfrm>
          <a:prstGeom prst="rect">
            <a:avLst/>
          </a:prstGeom>
          <a:noFill/>
        </p:spPr>
      </p:pic>
      <p:sp>
        <p:nvSpPr>
          <p:cNvPr id="2" name="1 Rectángulo"/>
          <p:cNvSpPr/>
          <p:nvPr/>
        </p:nvSpPr>
        <p:spPr>
          <a:xfrm>
            <a:off x="2627784" y="6309320"/>
            <a:ext cx="468052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schemeClr val="tx1"/>
                </a:solidFill>
              </a:rPr>
              <a:t>Grafico N°1: Parroquias de la Zona de Estudio</a:t>
            </a:r>
          </a:p>
          <a:p>
            <a:pPr algn="ctr"/>
            <a:r>
              <a:rPr lang="es-EC" sz="1200" dirty="0" smtClean="0">
                <a:solidFill>
                  <a:schemeClr val="tx1"/>
                </a:solidFill>
              </a:rPr>
              <a:t>Fuente: Andocilla, 2012</a:t>
            </a:r>
            <a:endParaRPr lang="es-EC" sz="1200" dirty="0">
              <a:solidFill>
                <a:schemeClr val="tx1"/>
              </a:solidFill>
            </a:endParaRPr>
          </a:p>
        </p:txBody>
      </p:sp>
    </p:spTree>
    <p:extLst>
      <p:ext uri="{BB962C8B-B14F-4D97-AF65-F5344CB8AC3E}">
        <p14:creationId xmlns:p14="http://schemas.microsoft.com/office/powerpoint/2010/main" val="20366354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727</TotalTime>
  <Words>1548</Words>
  <Application>Microsoft Office PowerPoint</Application>
  <PresentationFormat>Presentación en pantalla (4:3)</PresentationFormat>
  <Paragraphs>347</Paragraphs>
  <Slides>47</Slides>
  <Notes>1</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Solsticio</vt:lpstr>
      <vt:lpstr>DETERMINACIÓN DE LA PROBABILIDAD DE OCURRENCIA DE DESLIZAMIENTOS APLICANDO LÓGICA FUZZY vs MORA VAHRSON, EN EL ÁREA MONJAS – ITCHIMBÍA – PANECILLO, DEL DISTRITO METROPOLITANO DE QUITO, (DMQ) Y SIMULACIÓN EN 3D </vt:lpstr>
      <vt:lpstr>INTRODUCCIÓN </vt:lpstr>
      <vt:lpstr>Presentación de PowerPoint</vt:lpstr>
      <vt:lpstr>Presentación de PowerPoint</vt:lpstr>
      <vt:lpstr>Presentación de PowerPoint</vt:lpstr>
      <vt:lpstr>Presentación de PowerPoint</vt:lpstr>
      <vt:lpstr>METODOS</vt:lpstr>
      <vt:lpstr>AREA DE INFLUENCIA </vt:lpstr>
      <vt:lpstr>Presentación de PowerPoint</vt:lpstr>
      <vt:lpstr>OBJETIVO GENERAL</vt:lpstr>
      <vt:lpstr>FUNDAMENTOS TEORICOS</vt:lpstr>
      <vt:lpstr>LOGICA FUZZY </vt:lpstr>
      <vt:lpstr>Presentación de PowerPoint</vt:lpstr>
      <vt:lpstr>ANALISIS DE VARIABLES Y ANALISIS CASOS FUZZY  </vt:lpstr>
      <vt:lpstr>Presentación de PowerPoint</vt:lpstr>
      <vt:lpstr>Presentación de PowerPoint</vt:lpstr>
      <vt:lpstr>METODOLOGIA</vt:lpstr>
      <vt:lpstr>Presentación de PowerPoint</vt:lpstr>
      <vt:lpstr>Presentación de PowerPoint</vt:lpstr>
      <vt:lpstr>Presentación de PowerPoint</vt:lpstr>
      <vt:lpstr>Presentación de PowerPoint</vt:lpstr>
      <vt:lpstr>Presentación de PowerPoint</vt:lpstr>
      <vt:lpstr>Presentación de PowerPoint</vt:lpstr>
      <vt:lpstr>Modelo de probabilidad de ocurrencia de deslizamientos 2 (10 percentil)</vt:lpstr>
      <vt:lpstr>Presentación de PowerPoint</vt:lpstr>
      <vt:lpstr>MORA VARHSON</vt:lpstr>
      <vt:lpstr>Presentación de PowerPoint</vt:lpstr>
      <vt:lpstr>Presentación de PowerPoint</vt:lpstr>
      <vt:lpstr>POLIGONOS DE THIESSEN</vt:lpstr>
      <vt:lpstr>Presentación de PowerPoint</vt:lpstr>
      <vt:lpstr>Presentación de PowerPoint</vt:lpstr>
      <vt:lpstr>Presentación de PowerPoint</vt:lpstr>
      <vt:lpstr>ECUACION </vt:lpstr>
      <vt:lpstr>Presentación de PowerPoint</vt:lpstr>
      <vt:lpstr>Presentación de PowerPoint</vt:lpstr>
      <vt:lpstr>Presentación de PowerPoint</vt:lpstr>
      <vt:lpstr>Presentación de PowerPoint</vt:lpstr>
      <vt:lpstr>Presentación de PowerPoint</vt:lpstr>
      <vt:lpstr>AJUSTE DE MODELOS</vt:lpstr>
      <vt:lpstr>RESULTADOS MODELO N°1 – FUZZY VARIABLES ORIGINALES</vt:lpstr>
      <vt:lpstr>MODELO N°5 – MORA VAHRSON (factor de disparo – sismos)</vt:lpstr>
      <vt:lpstr>LOGICA FUZZY vs MORA VARHSON</vt:lpstr>
      <vt:lpstr>SIMULACIÓN EN 3D</vt:lpstr>
      <vt:lpstr>CONCLUSIONES</vt:lpstr>
      <vt:lpstr>Presentación de PowerPoint</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DETERMINACIÓN DE LA PROBABILIDAD DE OCURRENCIA DE DESLIZAMIENTOS APLICANDO LÓGICA FUZZY VS MORA VAHRSON, EN EL ÁREA MONJAS – ITCHIMBÍA – PANECILLO, DEL DISTRITO METROPOLITANO DE QUITO, (DMQ) Y SIMULACIÓN EN 3D</dc:title>
  <dc:creator>China</dc:creator>
  <cp:lastModifiedBy>Carolina</cp:lastModifiedBy>
  <cp:revision>50</cp:revision>
  <cp:lastPrinted>2014-03-17T00:17:04Z</cp:lastPrinted>
  <dcterms:created xsi:type="dcterms:W3CDTF">2013-10-12T01:57:29Z</dcterms:created>
  <dcterms:modified xsi:type="dcterms:W3CDTF">2014-03-20T05:05:30Z</dcterms:modified>
</cp:coreProperties>
</file>