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94" r:id="rId11"/>
    <p:sldId id="266" r:id="rId12"/>
    <p:sldId id="292" r:id="rId13"/>
    <p:sldId id="270" r:id="rId14"/>
    <p:sldId id="272" r:id="rId15"/>
    <p:sldId id="273" r:id="rId16"/>
    <p:sldId id="281" r:id="rId17"/>
    <p:sldId id="283" r:id="rId18"/>
    <p:sldId id="282" r:id="rId19"/>
    <p:sldId id="284" r:id="rId20"/>
    <p:sldId id="285" r:id="rId21"/>
    <p:sldId id="288" r:id="rId22"/>
    <p:sldId id="290" r:id="rId23"/>
    <p:sldId id="291" r:id="rId24"/>
    <p:sldId id="289" r:id="rId2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BAFED-CC63-41A3-BB95-566CA340FFCB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68C86A8-2A59-47D3-981C-C07C7160B031}">
      <dgm:prSet phldrT="[Texto]"/>
      <dgm:spPr/>
      <dgm:t>
        <a:bodyPr/>
        <a:lstStyle/>
        <a:p>
          <a:endParaRPr lang="es-EC" dirty="0" smtClean="0"/>
        </a:p>
        <a:p>
          <a:endParaRPr lang="es-EC" dirty="0" smtClean="0"/>
        </a:p>
        <a:p>
          <a:r>
            <a:rPr lang="es-EC" dirty="0" smtClean="0"/>
            <a:t>Capítulo I </a:t>
          </a:r>
          <a:endParaRPr lang="es-EC" dirty="0"/>
        </a:p>
      </dgm:t>
    </dgm:pt>
    <dgm:pt modelId="{051FFBA6-8502-496A-B231-034E64C826BA}" type="parTrans" cxnId="{A610627C-D336-4223-BAA1-52DD5E963D32}">
      <dgm:prSet/>
      <dgm:spPr/>
      <dgm:t>
        <a:bodyPr/>
        <a:lstStyle/>
        <a:p>
          <a:endParaRPr lang="es-EC"/>
        </a:p>
      </dgm:t>
    </dgm:pt>
    <dgm:pt modelId="{8E63993B-549F-4BDA-89E2-A62DEF8451C6}" type="sibTrans" cxnId="{A610627C-D336-4223-BAA1-52DD5E963D32}">
      <dgm:prSet/>
      <dgm:spPr/>
      <dgm:t>
        <a:bodyPr/>
        <a:lstStyle/>
        <a:p>
          <a:endParaRPr lang="es-EC"/>
        </a:p>
      </dgm:t>
    </dgm:pt>
    <dgm:pt modelId="{78B2CF95-6D91-44C6-A45F-AF7B78873FF5}">
      <dgm:prSet phldrT="[Texto]"/>
      <dgm:spPr/>
      <dgm:t>
        <a:bodyPr/>
        <a:lstStyle/>
        <a:p>
          <a:r>
            <a:rPr lang="es-EC" dirty="0" smtClean="0"/>
            <a:t>Fundamentación Teórica </a:t>
          </a:r>
          <a:endParaRPr lang="es-EC" dirty="0"/>
        </a:p>
      </dgm:t>
    </dgm:pt>
    <dgm:pt modelId="{BE4E30D5-D5DE-4219-93FA-68B1049A10DB}" type="parTrans" cxnId="{46F4B994-0829-4F93-88C3-57AF9C8B5A84}">
      <dgm:prSet/>
      <dgm:spPr/>
      <dgm:t>
        <a:bodyPr/>
        <a:lstStyle/>
        <a:p>
          <a:endParaRPr lang="es-EC"/>
        </a:p>
      </dgm:t>
    </dgm:pt>
    <dgm:pt modelId="{57A318C2-F9D8-4A0C-B1FC-0A4138C60D50}" type="sibTrans" cxnId="{46F4B994-0829-4F93-88C3-57AF9C8B5A84}">
      <dgm:prSet/>
      <dgm:spPr/>
      <dgm:t>
        <a:bodyPr/>
        <a:lstStyle/>
        <a:p>
          <a:endParaRPr lang="es-EC"/>
        </a:p>
      </dgm:t>
    </dgm:pt>
    <dgm:pt modelId="{7A8737C5-EDA2-4236-9249-F53FF8485F98}">
      <dgm:prSet phldrT="[Texto]"/>
      <dgm:spPr/>
      <dgm:t>
        <a:bodyPr/>
        <a:lstStyle/>
        <a:p>
          <a:endParaRPr lang="es-EC" dirty="0" smtClean="0"/>
        </a:p>
        <a:p>
          <a:endParaRPr lang="es-EC" dirty="0" smtClean="0"/>
        </a:p>
        <a:p>
          <a:r>
            <a:rPr lang="es-EC" dirty="0" smtClean="0"/>
            <a:t>Capítulo II </a:t>
          </a:r>
          <a:endParaRPr lang="es-EC" dirty="0"/>
        </a:p>
      </dgm:t>
    </dgm:pt>
    <dgm:pt modelId="{CDFFC845-69EC-4CCD-B59B-C064A1409F90}" type="parTrans" cxnId="{C12DCCD6-3128-4332-BD7A-1C1C309A7227}">
      <dgm:prSet/>
      <dgm:spPr/>
      <dgm:t>
        <a:bodyPr/>
        <a:lstStyle/>
        <a:p>
          <a:endParaRPr lang="es-EC"/>
        </a:p>
      </dgm:t>
    </dgm:pt>
    <dgm:pt modelId="{01E433AA-D8E2-42DE-94C5-64C2F2692175}" type="sibTrans" cxnId="{C12DCCD6-3128-4332-BD7A-1C1C309A7227}">
      <dgm:prSet/>
      <dgm:spPr/>
      <dgm:t>
        <a:bodyPr/>
        <a:lstStyle/>
        <a:p>
          <a:endParaRPr lang="es-EC"/>
        </a:p>
      </dgm:t>
    </dgm:pt>
    <dgm:pt modelId="{F653E757-A5CE-4232-A09E-78C2B63D7418}">
      <dgm:prSet phldrT="[Texto]"/>
      <dgm:spPr/>
      <dgm:t>
        <a:bodyPr/>
        <a:lstStyle/>
        <a:p>
          <a:r>
            <a:rPr lang="es-EC" dirty="0" smtClean="0"/>
            <a:t>Diagnóstico de la investigación</a:t>
          </a:r>
          <a:endParaRPr lang="es-EC" dirty="0"/>
        </a:p>
      </dgm:t>
    </dgm:pt>
    <dgm:pt modelId="{4A9D924D-C0B6-4A05-A4E9-F4B4B4091CCD}" type="parTrans" cxnId="{9996F49D-EA74-4FE8-8F35-B20AE7165BA8}">
      <dgm:prSet/>
      <dgm:spPr/>
      <dgm:t>
        <a:bodyPr/>
        <a:lstStyle/>
        <a:p>
          <a:endParaRPr lang="es-EC"/>
        </a:p>
      </dgm:t>
    </dgm:pt>
    <dgm:pt modelId="{9B3533BE-4B79-48C8-985B-42D5FEA27E19}" type="sibTrans" cxnId="{9996F49D-EA74-4FE8-8F35-B20AE7165BA8}">
      <dgm:prSet/>
      <dgm:spPr/>
      <dgm:t>
        <a:bodyPr/>
        <a:lstStyle/>
        <a:p>
          <a:endParaRPr lang="es-EC"/>
        </a:p>
      </dgm:t>
    </dgm:pt>
    <dgm:pt modelId="{7434CCAF-F690-49FC-8D40-1D254EE01EDF}">
      <dgm:prSet phldrT="[Texto]"/>
      <dgm:spPr/>
      <dgm:t>
        <a:bodyPr/>
        <a:lstStyle/>
        <a:p>
          <a:endParaRPr lang="es-EC" dirty="0" smtClean="0"/>
        </a:p>
        <a:p>
          <a:endParaRPr lang="es-EC" dirty="0" smtClean="0"/>
        </a:p>
        <a:p>
          <a:r>
            <a:rPr lang="es-EC" dirty="0" smtClean="0"/>
            <a:t>Capítulo III</a:t>
          </a:r>
          <a:endParaRPr lang="es-EC" dirty="0"/>
        </a:p>
      </dgm:t>
    </dgm:pt>
    <dgm:pt modelId="{F09A7507-3206-493D-9890-21C28C89CC67}" type="parTrans" cxnId="{CD042FB8-0468-4092-8D63-166FAE6B4B7B}">
      <dgm:prSet/>
      <dgm:spPr/>
      <dgm:t>
        <a:bodyPr/>
        <a:lstStyle/>
        <a:p>
          <a:endParaRPr lang="es-EC"/>
        </a:p>
      </dgm:t>
    </dgm:pt>
    <dgm:pt modelId="{F144B7EF-FCE3-40EC-9108-72C268D17D68}" type="sibTrans" cxnId="{CD042FB8-0468-4092-8D63-166FAE6B4B7B}">
      <dgm:prSet/>
      <dgm:spPr/>
      <dgm:t>
        <a:bodyPr/>
        <a:lstStyle/>
        <a:p>
          <a:endParaRPr lang="es-EC"/>
        </a:p>
      </dgm:t>
    </dgm:pt>
    <dgm:pt modelId="{6E0E8CA7-8CB6-4B9B-8DD6-F7D252E713F1}">
      <dgm:prSet phldrT="[Texto]"/>
      <dgm:spPr/>
      <dgm:t>
        <a:bodyPr/>
        <a:lstStyle/>
        <a:p>
          <a:r>
            <a:rPr lang="es-EC" dirty="0" smtClean="0"/>
            <a:t>Propuesta</a:t>
          </a:r>
          <a:endParaRPr lang="es-EC" dirty="0"/>
        </a:p>
      </dgm:t>
    </dgm:pt>
    <dgm:pt modelId="{55E9F373-DC20-42DF-AA38-ECDCDBFB3BBA}" type="parTrans" cxnId="{3744C41D-B69D-4CA5-9AD5-77B7CDC25438}">
      <dgm:prSet/>
      <dgm:spPr/>
      <dgm:t>
        <a:bodyPr/>
        <a:lstStyle/>
        <a:p>
          <a:endParaRPr lang="es-EC"/>
        </a:p>
      </dgm:t>
    </dgm:pt>
    <dgm:pt modelId="{B74D2E97-349E-465D-944F-B4474AEF4791}" type="sibTrans" cxnId="{3744C41D-B69D-4CA5-9AD5-77B7CDC25438}">
      <dgm:prSet/>
      <dgm:spPr/>
      <dgm:t>
        <a:bodyPr/>
        <a:lstStyle/>
        <a:p>
          <a:endParaRPr lang="es-EC"/>
        </a:p>
      </dgm:t>
    </dgm:pt>
    <dgm:pt modelId="{A7D9DDFB-7124-4E11-96D2-F3DD5D83142F}" type="pres">
      <dgm:prSet presAssocID="{FE9BAFED-CC63-41A3-BB95-566CA340FF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51751F5-5771-4EF2-BAF2-37F1DE93ECCC}" type="pres">
      <dgm:prSet presAssocID="{E68C86A8-2A59-47D3-981C-C07C7160B0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EDA5B9-8F51-45AC-83F4-CBEBC52D5185}" type="pres">
      <dgm:prSet presAssocID="{8E63993B-549F-4BDA-89E2-A62DEF8451C6}" presName="sibTrans" presStyleCnt="0"/>
      <dgm:spPr/>
    </dgm:pt>
    <dgm:pt modelId="{1D59D107-0EB9-47C0-82AE-50B8DE18E9A7}" type="pres">
      <dgm:prSet presAssocID="{7A8737C5-EDA2-4236-9249-F53FF8485F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8B2A1-C22A-4F91-ACAC-99845994207E}" type="pres">
      <dgm:prSet presAssocID="{01E433AA-D8E2-42DE-94C5-64C2F2692175}" presName="sibTrans" presStyleCnt="0"/>
      <dgm:spPr/>
    </dgm:pt>
    <dgm:pt modelId="{92503EAF-4BC6-4587-AA4E-F8817382F468}" type="pres">
      <dgm:prSet presAssocID="{7434CCAF-F690-49FC-8D40-1D254EE01E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042FB8-0468-4092-8D63-166FAE6B4B7B}" srcId="{FE9BAFED-CC63-41A3-BB95-566CA340FFCB}" destId="{7434CCAF-F690-49FC-8D40-1D254EE01EDF}" srcOrd="2" destOrd="0" parTransId="{F09A7507-3206-493D-9890-21C28C89CC67}" sibTransId="{F144B7EF-FCE3-40EC-9108-72C268D17D68}"/>
    <dgm:cxn modelId="{5D0B2039-301C-41C5-BBFE-AA7E316CD3FB}" type="presOf" srcId="{E68C86A8-2A59-47D3-981C-C07C7160B031}" destId="{251751F5-5771-4EF2-BAF2-37F1DE93ECCC}" srcOrd="0" destOrd="0" presId="urn:microsoft.com/office/officeart/2005/8/layout/hList6"/>
    <dgm:cxn modelId="{C12DCCD6-3128-4332-BD7A-1C1C309A7227}" srcId="{FE9BAFED-CC63-41A3-BB95-566CA340FFCB}" destId="{7A8737C5-EDA2-4236-9249-F53FF8485F98}" srcOrd="1" destOrd="0" parTransId="{CDFFC845-69EC-4CCD-B59B-C064A1409F90}" sibTransId="{01E433AA-D8E2-42DE-94C5-64C2F2692175}"/>
    <dgm:cxn modelId="{E62E3266-E781-46E9-9B46-463B75434528}" type="presOf" srcId="{FE9BAFED-CC63-41A3-BB95-566CA340FFCB}" destId="{A7D9DDFB-7124-4E11-96D2-F3DD5D83142F}" srcOrd="0" destOrd="0" presId="urn:microsoft.com/office/officeart/2005/8/layout/hList6"/>
    <dgm:cxn modelId="{9996F49D-EA74-4FE8-8F35-B20AE7165BA8}" srcId="{7A8737C5-EDA2-4236-9249-F53FF8485F98}" destId="{F653E757-A5CE-4232-A09E-78C2B63D7418}" srcOrd="0" destOrd="0" parTransId="{4A9D924D-C0B6-4A05-A4E9-F4B4B4091CCD}" sibTransId="{9B3533BE-4B79-48C8-985B-42D5FEA27E19}"/>
    <dgm:cxn modelId="{243FE397-854E-4C9F-BFDA-C2EE7D0F80E9}" type="presOf" srcId="{78B2CF95-6D91-44C6-A45F-AF7B78873FF5}" destId="{251751F5-5771-4EF2-BAF2-37F1DE93ECCC}" srcOrd="0" destOrd="1" presId="urn:microsoft.com/office/officeart/2005/8/layout/hList6"/>
    <dgm:cxn modelId="{EA3AFA02-4E7F-49EA-B9C4-5F0C598E9588}" type="presOf" srcId="{6E0E8CA7-8CB6-4B9B-8DD6-F7D252E713F1}" destId="{92503EAF-4BC6-4587-AA4E-F8817382F468}" srcOrd="0" destOrd="1" presId="urn:microsoft.com/office/officeart/2005/8/layout/hList6"/>
    <dgm:cxn modelId="{DBE07D00-E263-4CA3-95BC-9A16FB041B28}" type="presOf" srcId="{7434CCAF-F690-49FC-8D40-1D254EE01EDF}" destId="{92503EAF-4BC6-4587-AA4E-F8817382F468}" srcOrd="0" destOrd="0" presId="urn:microsoft.com/office/officeart/2005/8/layout/hList6"/>
    <dgm:cxn modelId="{A610627C-D336-4223-BAA1-52DD5E963D32}" srcId="{FE9BAFED-CC63-41A3-BB95-566CA340FFCB}" destId="{E68C86A8-2A59-47D3-981C-C07C7160B031}" srcOrd="0" destOrd="0" parTransId="{051FFBA6-8502-496A-B231-034E64C826BA}" sibTransId="{8E63993B-549F-4BDA-89E2-A62DEF8451C6}"/>
    <dgm:cxn modelId="{C62F7A30-FB40-4CD5-B103-959E1B5935FF}" type="presOf" srcId="{F653E757-A5CE-4232-A09E-78C2B63D7418}" destId="{1D59D107-0EB9-47C0-82AE-50B8DE18E9A7}" srcOrd="0" destOrd="1" presId="urn:microsoft.com/office/officeart/2005/8/layout/hList6"/>
    <dgm:cxn modelId="{3744C41D-B69D-4CA5-9AD5-77B7CDC25438}" srcId="{7434CCAF-F690-49FC-8D40-1D254EE01EDF}" destId="{6E0E8CA7-8CB6-4B9B-8DD6-F7D252E713F1}" srcOrd="0" destOrd="0" parTransId="{55E9F373-DC20-42DF-AA38-ECDCDBFB3BBA}" sibTransId="{B74D2E97-349E-465D-944F-B4474AEF4791}"/>
    <dgm:cxn modelId="{F1C0659E-F4F5-4793-B411-0F8E58983F8B}" type="presOf" srcId="{7A8737C5-EDA2-4236-9249-F53FF8485F98}" destId="{1D59D107-0EB9-47C0-82AE-50B8DE18E9A7}" srcOrd="0" destOrd="0" presId="urn:microsoft.com/office/officeart/2005/8/layout/hList6"/>
    <dgm:cxn modelId="{46F4B994-0829-4F93-88C3-57AF9C8B5A84}" srcId="{E68C86A8-2A59-47D3-981C-C07C7160B031}" destId="{78B2CF95-6D91-44C6-A45F-AF7B78873FF5}" srcOrd="0" destOrd="0" parTransId="{BE4E30D5-D5DE-4219-93FA-68B1049A10DB}" sibTransId="{57A318C2-F9D8-4A0C-B1FC-0A4138C60D50}"/>
    <dgm:cxn modelId="{06B773E2-8484-4465-AC44-3642D18E3358}" type="presParOf" srcId="{A7D9DDFB-7124-4E11-96D2-F3DD5D83142F}" destId="{251751F5-5771-4EF2-BAF2-37F1DE93ECCC}" srcOrd="0" destOrd="0" presId="urn:microsoft.com/office/officeart/2005/8/layout/hList6"/>
    <dgm:cxn modelId="{F7E17936-10D3-4885-AF40-B33A0D146CD7}" type="presParOf" srcId="{A7D9DDFB-7124-4E11-96D2-F3DD5D83142F}" destId="{02EDA5B9-8F51-45AC-83F4-CBEBC52D5185}" srcOrd="1" destOrd="0" presId="urn:microsoft.com/office/officeart/2005/8/layout/hList6"/>
    <dgm:cxn modelId="{1BA597A5-EB6C-4187-B5D1-885889FC6FAB}" type="presParOf" srcId="{A7D9DDFB-7124-4E11-96D2-F3DD5D83142F}" destId="{1D59D107-0EB9-47C0-82AE-50B8DE18E9A7}" srcOrd="2" destOrd="0" presId="urn:microsoft.com/office/officeart/2005/8/layout/hList6"/>
    <dgm:cxn modelId="{82BD57FB-9E9D-4172-A7D8-FBDF627D6F44}" type="presParOf" srcId="{A7D9DDFB-7124-4E11-96D2-F3DD5D83142F}" destId="{5548B2A1-C22A-4F91-ACAC-99845994207E}" srcOrd="3" destOrd="0" presId="urn:microsoft.com/office/officeart/2005/8/layout/hList6"/>
    <dgm:cxn modelId="{AC6F1FE8-28E2-46B9-B906-01E6B6B9A54A}" type="presParOf" srcId="{A7D9DDFB-7124-4E11-96D2-F3DD5D83142F}" destId="{92503EAF-4BC6-4587-AA4E-F8817382F46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83956-067A-4D79-9FB3-0109A7E0421D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1052297-9511-4D6F-AF64-EB051805188B}">
      <dgm:prSet phldrT="[Texto]"/>
      <dgm:spPr/>
      <dgm:t>
        <a:bodyPr/>
        <a:lstStyle/>
        <a:p>
          <a:r>
            <a:rPr lang="es-EC" dirty="0" smtClean="0"/>
            <a:t>Ortodrómica </a:t>
          </a:r>
          <a:endParaRPr lang="es-EC" dirty="0"/>
        </a:p>
      </dgm:t>
    </dgm:pt>
    <dgm:pt modelId="{03743994-06BE-4A56-A3B9-00672129946D}" type="parTrans" cxnId="{63EE4FB0-FB86-4E4A-80FA-0BEE5DD43268}">
      <dgm:prSet/>
      <dgm:spPr/>
      <dgm:t>
        <a:bodyPr/>
        <a:lstStyle/>
        <a:p>
          <a:endParaRPr lang="es-EC"/>
        </a:p>
      </dgm:t>
    </dgm:pt>
    <dgm:pt modelId="{F25967AC-5B2A-4666-8B4F-BE9C0ED44FD5}" type="sibTrans" cxnId="{63EE4FB0-FB86-4E4A-80FA-0BEE5DD43268}">
      <dgm:prSet/>
      <dgm:spPr/>
      <dgm:t>
        <a:bodyPr/>
        <a:lstStyle/>
        <a:p>
          <a:endParaRPr lang="es-EC"/>
        </a:p>
      </dgm:t>
    </dgm:pt>
    <dgm:pt modelId="{E6FE9701-2705-40D6-88F8-06AC6E6796A2}">
      <dgm:prSet phldrT="[Texto]"/>
      <dgm:spPr/>
      <dgm:t>
        <a:bodyPr/>
        <a:lstStyle/>
        <a:p>
          <a:r>
            <a:rPr lang="es-EC" dirty="0" smtClean="0"/>
            <a:t>Navegación a vela</a:t>
          </a:r>
          <a:endParaRPr lang="es-EC" dirty="0"/>
        </a:p>
      </dgm:t>
    </dgm:pt>
    <dgm:pt modelId="{647511F1-B0B8-4F0F-A11F-B518F274CDFA}" type="parTrans" cxnId="{A5D5C645-FA68-4E4F-BAB7-EBA332308513}">
      <dgm:prSet/>
      <dgm:spPr/>
      <dgm:t>
        <a:bodyPr/>
        <a:lstStyle/>
        <a:p>
          <a:endParaRPr lang="es-EC"/>
        </a:p>
      </dgm:t>
    </dgm:pt>
    <dgm:pt modelId="{3C915132-1068-4ED2-8168-0E01214EF0C3}" type="sibTrans" cxnId="{A5D5C645-FA68-4E4F-BAB7-EBA332308513}">
      <dgm:prSet/>
      <dgm:spPr/>
      <dgm:t>
        <a:bodyPr/>
        <a:lstStyle/>
        <a:p>
          <a:endParaRPr lang="es-EC"/>
        </a:p>
      </dgm:t>
    </dgm:pt>
    <dgm:pt modelId="{C37BA59A-B583-47C0-AAE0-21680DFA2FE2}" type="pres">
      <dgm:prSet presAssocID="{47283956-067A-4D79-9FB3-0109A7E042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6A7E66-C639-4281-99EF-87C89737E5CB}" type="pres">
      <dgm:prSet presAssocID="{A1052297-9511-4D6F-AF64-EB051805188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CA9E65-6EDC-4380-86A5-15AB30E0DDD7}" type="pres">
      <dgm:prSet presAssocID="{E6FE9701-2705-40D6-88F8-06AC6E6796A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4E2A5E-F465-4BDF-AD07-4093B6EF8B6A}" type="presOf" srcId="{E6FE9701-2705-40D6-88F8-06AC6E6796A2}" destId="{73CA9E65-6EDC-4380-86A5-15AB30E0DDD7}" srcOrd="0" destOrd="0" presId="urn:microsoft.com/office/officeart/2005/8/layout/arrow5"/>
    <dgm:cxn modelId="{BBC35430-EA55-497A-8BD9-77EABB92F079}" type="presOf" srcId="{A1052297-9511-4D6F-AF64-EB051805188B}" destId="{986A7E66-C639-4281-99EF-87C89737E5CB}" srcOrd="0" destOrd="0" presId="urn:microsoft.com/office/officeart/2005/8/layout/arrow5"/>
    <dgm:cxn modelId="{63EE4FB0-FB86-4E4A-80FA-0BEE5DD43268}" srcId="{47283956-067A-4D79-9FB3-0109A7E0421D}" destId="{A1052297-9511-4D6F-AF64-EB051805188B}" srcOrd="0" destOrd="0" parTransId="{03743994-06BE-4A56-A3B9-00672129946D}" sibTransId="{F25967AC-5B2A-4666-8B4F-BE9C0ED44FD5}"/>
    <dgm:cxn modelId="{A5D5C645-FA68-4E4F-BAB7-EBA332308513}" srcId="{47283956-067A-4D79-9FB3-0109A7E0421D}" destId="{E6FE9701-2705-40D6-88F8-06AC6E6796A2}" srcOrd="1" destOrd="0" parTransId="{647511F1-B0B8-4F0F-A11F-B518F274CDFA}" sibTransId="{3C915132-1068-4ED2-8168-0E01214EF0C3}"/>
    <dgm:cxn modelId="{75EE1833-FDC5-41A6-A15E-9370F51A78D5}" type="presOf" srcId="{47283956-067A-4D79-9FB3-0109A7E0421D}" destId="{C37BA59A-B583-47C0-AAE0-21680DFA2FE2}" srcOrd="0" destOrd="0" presId="urn:microsoft.com/office/officeart/2005/8/layout/arrow5"/>
    <dgm:cxn modelId="{05D5B4E7-CA89-4365-A751-E02B36D9AB05}" type="presParOf" srcId="{C37BA59A-B583-47C0-AAE0-21680DFA2FE2}" destId="{986A7E66-C639-4281-99EF-87C89737E5CB}" srcOrd="0" destOrd="0" presId="urn:microsoft.com/office/officeart/2005/8/layout/arrow5"/>
    <dgm:cxn modelId="{31239F6F-2159-4229-9BB0-0A6833C138FC}" type="presParOf" srcId="{C37BA59A-B583-47C0-AAE0-21680DFA2FE2}" destId="{73CA9E65-6EDC-4380-86A5-15AB30E0DDD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FD080-720C-4487-BCD8-7A897BA9DF41}" type="doc">
      <dgm:prSet loTypeId="urn:microsoft.com/office/officeart/2005/8/layout/bProcess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63AD07D-1810-417C-80A6-4E591BF6D019}">
      <dgm:prSet phldrT="[Texto]"/>
      <dgm:spPr/>
      <dgm:t>
        <a:bodyPr/>
        <a:lstStyle/>
        <a:p>
          <a:r>
            <a:rPr lang="es-EC" dirty="0" smtClean="0"/>
            <a:t>CR</a:t>
          </a:r>
          <a:endParaRPr lang="es-EC" dirty="0"/>
        </a:p>
      </dgm:t>
    </dgm:pt>
    <dgm:pt modelId="{D0BF2533-7F2E-4354-80EC-098262D75E4A}" type="parTrans" cxnId="{470074AE-E934-4337-8CEE-64C874005C51}">
      <dgm:prSet/>
      <dgm:spPr/>
      <dgm:t>
        <a:bodyPr/>
        <a:lstStyle/>
        <a:p>
          <a:endParaRPr lang="es-EC"/>
        </a:p>
      </dgm:t>
    </dgm:pt>
    <dgm:pt modelId="{9D1FD5DE-8BEC-4F69-B16F-957ECBDFCAB0}" type="sibTrans" cxnId="{470074AE-E934-4337-8CEE-64C874005C51}">
      <dgm:prSet/>
      <dgm:spPr/>
      <dgm:t>
        <a:bodyPr/>
        <a:lstStyle/>
        <a:p>
          <a:endParaRPr lang="es-EC"/>
        </a:p>
      </dgm:t>
    </dgm:pt>
    <dgm:pt modelId="{F06E936D-F667-4184-987A-4341E014C54F}">
      <dgm:prSet phldrT="[Texto]" custT="1"/>
      <dgm:spPr/>
      <dgm:t>
        <a:bodyPr/>
        <a:lstStyle/>
        <a:p>
          <a:pPr algn="ctr"/>
          <a:r>
            <a:rPr lang="es-EC" sz="1400" dirty="0" smtClean="0"/>
            <a:t>PLANIFICACIÓN</a:t>
          </a:r>
          <a:endParaRPr lang="es-EC" sz="500" dirty="0"/>
        </a:p>
      </dgm:t>
    </dgm:pt>
    <dgm:pt modelId="{8DF1F767-E38C-4AEB-9818-2FF0F12C306A}" type="parTrans" cxnId="{A9D07E63-F215-464E-B0DB-9176BA363564}">
      <dgm:prSet/>
      <dgm:spPr/>
      <dgm:t>
        <a:bodyPr/>
        <a:lstStyle/>
        <a:p>
          <a:endParaRPr lang="es-EC"/>
        </a:p>
      </dgm:t>
    </dgm:pt>
    <dgm:pt modelId="{82C1F45F-94DC-49EE-936C-0405B81767F2}" type="sibTrans" cxnId="{A9D07E63-F215-464E-B0DB-9176BA363564}">
      <dgm:prSet/>
      <dgm:spPr/>
      <dgm:t>
        <a:bodyPr/>
        <a:lstStyle/>
        <a:p>
          <a:endParaRPr lang="es-EC"/>
        </a:p>
      </dgm:t>
    </dgm:pt>
    <dgm:pt modelId="{397FAA25-54FB-4D84-B096-8159C1AAF7CA}">
      <dgm:prSet phldrT="[Texto]" custT="1"/>
      <dgm:spPr/>
      <dgm:t>
        <a:bodyPr/>
        <a:lstStyle/>
        <a:p>
          <a:r>
            <a:rPr lang="es-EC" sz="1800" dirty="0" smtClean="0"/>
            <a:t>BESGUA</a:t>
          </a:r>
          <a:endParaRPr lang="es-EC" sz="700" dirty="0"/>
        </a:p>
      </dgm:t>
    </dgm:pt>
    <dgm:pt modelId="{5CDA2C20-1F99-4916-816F-8687AFB7CA4A}" type="parTrans" cxnId="{A806F68F-24CD-4D55-8C67-D11C0746EEC4}">
      <dgm:prSet/>
      <dgm:spPr/>
      <dgm:t>
        <a:bodyPr/>
        <a:lstStyle/>
        <a:p>
          <a:endParaRPr lang="es-EC"/>
        </a:p>
      </dgm:t>
    </dgm:pt>
    <dgm:pt modelId="{F75D7D24-D448-451D-967D-682B1ADE5C7C}" type="sibTrans" cxnId="{A806F68F-24CD-4D55-8C67-D11C0746EEC4}">
      <dgm:prSet/>
      <dgm:spPr/>
      <dgm:t>
        <a:bodyPr/>
        <a:lstStyle/>
        <a:p>
          <a:endParaRPr lang="es-EC"/>
        </a:p>
      </dgm:t>
    </dgm:pt>
    <dgm:pt modelId="{7234A1C1-6749-4C02-A177-00CDF91196CD}">
      <dgm:prSet phldrT="[Texto]" custT="1"/>
      <dgm:spPr/>
      <dgm:t>
        <a:bodyPr/>
        <a:lstStyle/>
        <a:p>
          <a:r>
            <a:rPr lang="es-EC" sz="1600" dirty="0" err="1" smtClean="0"/>
            <a:t>Dept</a:t>
          </a:r>
          <a:r>
            <a:rPr lang="es-EC" sz="1600" dirty="0" smtClean="0"/>
            <a:t>. Operaciones</a:t>
          </a:r>
          <a:endParaRPr lang="es-EC" sz="400" dirty="0"/>
        </a:p>
      </dgm:t>
    </dgm:pt>
    <dgm:pt modelId="{98BF0141-3168-45AB-BBCA-A6CC3CD5255F}" type="parTrans" cxnId="{9B8636A2-F868-456A-A18D-6D8EC41DB6D8}">
      <dgm:prSet/>
      <dgm:spPr/>
      <dgm:t>
        <a:bodyPr/>
        <a:lstStyle/>
        <a:p>
          <a:endParaRPr lang="es-EC"/>
        </a:p>
      </dgm:t>
    </dgm:pt>
    <dgm:pt modelId="{DC56F0E0-3A96-4505-9D9D-F67B61A84459}" type="sibTrans" cxnId="{9B8636A2-F868-456A-A18D-6D8EC41DB6D8}">
      <dgm:prSet/>
      <dgm:spPr/>
      <dgm:t>
        <a:bodyPr/>
        <a:lstStyle/>
        <a:p>
          <a:endParaRPr lang="es-EC"/>
        </a:p>
      </dgm:t>
    </dgm:pt>
    <dgm:pt modelId="{E4741F8E-5FD1-42B7-B6B1-B16853D22D08}">
      <dgm:prSet phldrT="[Texto]" custT="1"/>
      <dgm:spPr/>
      <dgm:t>
        <a:bodyPr/>
        <a:lstStyle/>
        <a:p>
          <a:r>
            <a:rPr lang="es-EC" sz="1800" dirty="0" smtClean="0"/>
            <a:t>Resultados</a:t>
          </a:r>
          <a:endParaRPr lang="es-EC" sz="500" dirty="0"/>
        </a:p>
      </dgm:t>
    </dgm:pt>
    <dgm:pt modelId="{BC038380-FD5B-4029-9C7C-EC969C818DB8}" type="parTrans" cxnId="{06B83182-BDB7-4F5C-B1A9-38C9F729AA1B}">
      <dgm:prSet/>
      <dgm:spPr/>
      <dgm:t>
        <a:bodyPr/>
        <a:lstStyle/>
        <a:p>
          <a:endParaRPr lang="es-EC"/>
        </a:p>
      </dgm:t>
    </dgm:pt>
    <dgm:pt modelId="{C539AA73-51B0-40A6-84EC-D0591B6AEF8B}" type="sibTrans" cxnId="{06B83182-BDB7-4F5C-B1A9-38C9F729AA1B}">
      <dgm:prSet/>
      <dgm:spPr/>
      <dgm:t>
        <a:bodyPr/>
        <a:lstStyle/>
        <a:p>
          <a:endParaRPr lang="es-EC"/>
        </a:p>
      </dgm:t>
    </dgm:pt>
    <dgm:pt modelId="{161A61DC-05E3-488A-868A-4481F3D26941}">
      <dgm:prSet phldrT="[Texto]" custT="1"/>
      <dgm:spPr/>
      <dgm:t>
        <a:bodyPr/>
        <a:lstStyle/>
        <a:p>
          <a:r>
            <a:rPr lang="es-EC" sz="1600" dirty="0" smtClean="0"/>
            <a:t>Emergencia</a:t>
          </a:r>
          <a:endParaRPr lang="es-EC" sz="1600" dirty="0"/>
        </a:p>
      </dgm:t>
    </dgm:pt>
    <dgm:pt modelId="{AFE64DB3-66B7-4E66-8282-54EFE264033C}" type="parTrans" cxnId="{9674301F-A72E-4131-BCC1-904DD871E3CD}">
      <dgm:prSet/>
      <dgm:spPr/>
      <dgm:t>
        <a:bodyPr/>
        <a:lstStyle/>
        <a:p>
          <a:endParaRPr lang="es-EC"/>
        </a:p>
      </dgm:t>
    </dgm:pt>
    <dgm:pt modelId="{FF3D49F8-387F-492A-A0B0-3040CC163998}" type="sibTrans" cxnId="{9674301F-A72E-4131-BCC1-904DD871E3CD}">
      <dgm:prSet/>
      <dgm:spPr/>
      <dgm:t>
        <a:bodyPr/>
        <a:lstStyle/>
        <a:p>
          <a:endParaRPr lang="es-EC"/>
        </a:p>
      </dgm:t>
    </dgm:pt>
    <dgm:pt modelId="{B502CC45-10F4-4FC4-B502-9D0F0BFC5F98}">
      <dgm:prSet phldrT="[Texto]" custT="1"/>
      <dgm:spPr/>
      <dgm:t>
        <a:bodyPr/>
        <a:lstStyle/>
        <a:p>
          <a:r>
            <a:rPr lang="es-EC" sz="1400" dirty="0" smtClean="0"/>
            <a:t>Seguridad</a:t>
          </a:r>
          <a:endParaRPr lang="es-EC" sz="600" dirty="0"/>
        </a:p>
      </dgm:t>
    </dgm:pt>
    <dgm:pt modelId="{6E765B35-2F1D-426C-A5F7-402F5640A013}" type="parTrans" cxnId="{D4597197-558F-4EDD-829A-E2BD724FF5C6}">
      <dgm:prSet/>
      <dgm:spPr/>
      <dgm:t>
        <a:bodyPr/>
        <a:lstStyle/>
        <a:p>
          <a:endParaRPr lang="es-EC"/>
        </a:p>
      </dgm:t>
    </dgm:pt>
    <dgm:pt modelId="{DCD44342-31F3-46A9-8DC0-1D9169A7A39B}" type="sibTrans" cxnId="{D4597197-558F-4EDD-829A-E2BD724FF5C6}">
      <dgm:prSet/>
      <dgm:spPr/>
      <dgm:t>
        <a:bodyPr/>
        <a:lstStyle/>
        <a:p>
          <a:endParaRPr lang="es-EC"/>
        </a:p>
      </dgm:t>
    </dgm:pt>
    <dgm:pt modelId="{EC89A43E-357A-4381-9315-12B451E72BB7}">
      <dgm:prSet phldrT="[Texto]" custT="1"/>
      <dgm:spPr/>
      <dgm:t>
        <a:bodyPr/>
        <a:lstStyle/>
        <a:p>
          <a:r>
            <a:rPr lang="es-EC" sz="1100" dirty="0" smtClean="0"/>
            <a:t>Planificando</a:t>
          </a:r>
        </a:p>
        <a:p>
          <a:r>
            <a:rPr lang="es-EC" sz="1100" dirty="0" smtClean="0"/>
            <a:t>Regata</a:t>
          </a:r>
          <a:endParaRPr lang="es-EC" sz="1100" dirty="0"/>
        </a:p>
      </dgm:t>
    </dgm:pt>
    <dgm:pt modelId="{65A2F710-CDFF-4633-8457-55F2F9BB8DF4}" type="parTrans" cxnId="{CEBA88C9-9F6B-4FBD-BA43-3847ADC4AB22}">
      <dgm:prSet/>
      <dgm:spPr/>
      <dgm:t>
        <a:bodyPr/>
        <a:lstStyle/>
        <a:p>
          <a:endParaRPr lang="es-EC"/>
        </a:p>
      </dgm:t>
    </dgm:pt>
    <dgm:pt modelId="{7B64BD2B-CA2F-4A21-92EE-A0C6A614929C}" type="sibTrans" cxnId="{CEBA88C9-9F6B-4FBD-BA43-3847ADC4AB22}">
      <dgm:prSet/>
      <dgm:spPr/>
      <dgm:t>
        <a:bodyPr/>
        <a:lstStyle/>
        <a:p>
          <a:endParaRPr lang="es-EC"/>
        </a:p>
      </dgm:t>
    </dgm:pt>
    <dgm:pt modelId="{80D888A7-447F-4C44-B12B-94FBF4E2428C}" type="pres">
      <dgm:prSet presAssocID="{8C4FD080-720C-4487-BCD8-7A897BA9DF4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DABAEC28-3AC3-44EE-A614-54E08FDBA0D7}" type="pres">
      <dgm:prSet presAssocID="{B63AD07D-1810-417C-80A6-4E591BF6D019}" presName="firstNode" presStyleLbl="node1" presStyleIdx="0" presStyleCnt="8" custScaleX="1655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959BCF-2D43-4FD9-85D3-644476C9FDAB}" type="pres">
      <dgm:prSet presAssocID="{9D1FD5DE-8BEC-4F69-B16F-957ECBDFCAB0}" presName="sibTrans" presStyleLbl="sibTrans2D1" presStyleIdx="0" presStyleCnt="7"/>
      <dgm:spPr/>
      <dgm:t>
        <a:bodyPr/>
        <a:lstStyle/>
        <a:p>
          <a:endParaRPr lang="es-EC"/>
        </a:p>
      </dgm:t>
    </dgm:pt>
    <dgm:pt modelId="{719DA91D-B564-4379-9931-F623575539E9}" type="pres">
      <dgm:prSet presAssocID="{F06E936D-F667-4184-987A-4341E014C54F}" presName="middleNode" presStyleCnt="0"/>
      <dgm:spPr/>
    </dgm:pt>
    <dgm:pt modelId="{2E8714F7-AB5B-48D3-862C-789F60E005F6}" type="pres">
      <dgm:prSet presAssocID="{F06E936D-F667-4184-987A-4341E014C54F}" presName="padding" presStyleLbl="node1" presStyleIdx="0" presStyleCnt="8"/>
      <dgm:spPr/>
    </dgm:pt>
    <dgm:pt modelId="{83EFD808-6FF6-49F1-A9BC-EAC9CF5E7ECA}" type="pres">
      <dgm:prSet presAssocID="{F06E936D-F667-4184-987A-4341E014C54F}" presName="shape" presStyleLbl="node1" presStyleIdx="1" presStyleCnt="8" custScaleX="3859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3A721B-6353-4F96-B0F9-9DDCA5BB0621}" type="pres">
      <dgm:prSet presAssocID="{82C1F45F-94DC-49EE-936C-0405B81767F2}" presName="sibTrans" presStyleLbl="sibTrans2D1" presStyleIdx="1" presStyleCnt="7"/>
      <dgm:spPr/>
      <dgm:t>
        <a:bodyPr/>
        <a:lstStyle/>
        <a:p>
          <a:endParaRPr lang="es-EC"/>
        </a:p>
      </dgm:t>
    </dgm:pt>
    <dgm:pt modelId="{31FBE530-D449-4C47-8243-257CD96EE7D2}" type="pres">
      <dgm:prSet presAssocID="{397FAA25-54FB-4D84-B096-8159C1AAF7CA}" presName="middleNode" presStyleCnt="0"/>
      <dgm:spPr/>
    </dgm:pt>
    <dgm:pt modelId="{304F9EAD-70B1-4000-8C8A-B36D1CED3F2E}" type="pres">
      <dgm:prSet presAssocID="{397FAA25-54FB-4D84-B096-8159C1AAF7CA}" presName="padding" presStyleLbl="node1" presStyleIdx="1" presStyleCnt="8"/>
      <dgm:spPr/>
    </dgm:pt>
    <dgm:pt modelId="{40F9C833-2A6A-43AF-A824-A14118405837}" type="pres">
      <dgm:prSet presAssocID="{397FAA25-54FB-4D84-B096-8159C1AAF7CA}" presName="shape" presStyleLbl="node1" presStyleIdx="2" presStyleCnt="8" custScaleX="264675" custLinFactNeighborX="-720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9A4293-3B9C-43A6-B0BF-23B5ACF9B04B}" type="pres">
      <dgm:prSet presAssocID="{F75D7D24-D448-451D-967D-682B1ADE5C7C}" presName="sibTrans" presStyleLbl="sibTrans2D1" presStyleIdx="2" presStyleCnt="7"/>
      <dgm:spPr/>
      <dgm:t>
        <a:bodyPr/>
        <a:lstStyle/>
        <a:p>
          <a:endParaRPr lang="es-EC"/>
        </a:p>
      </dgm:t>
    </dgm:pt>
    <dgm:pt modelId="{CEE5C6CB-1C2F-47B4-9A0D-F1E07D09DA54}" type="pres">
      <dgm:prSet presAssocID="{7234A1C1-6749-4C02-A177-00CDF91196CD}" presName="middleNode" presStyleCnt="0"/>
      <dgm:spPr/>
    </dgm:pt>
    <dgm:pt modelId="{06C712FA-D26F-4392-8C2F-7DA7E50681E2}" type="pres">
      <dgm:prSet presAssocID="{7234A1C1-6749-4C02-A177-00CDF91196CD}" presName="padding" presStyleLbl="node1" presStyleIdx="2" presStyleCnt="8"/>
      <dgm:spPr/>
    </dgm:pt>
    <dgm:pt modelId="{17362BB2-CD70-46D7-B9EF-296C2E117B41}" type="pres">
      <dgm:prSet presAssocID="{7234A1C1-6749-4C02-A177-00CDF91196CD}" presName="shape" presStyleLbl="node1" presStyleIdx="3" presStyleCnt="8" custScaleX="385314" custScaleY="140359" custLinFactX="-4093" custLinFactNeighborX="-100000" custLinFactNeighborY="42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F263FA-BC77-4989-A09D-581C46FFB488}" type="pres">
      <dgm:prSet presAssocID="{DC56F0E0-3A96-4505-9D9D-F67B61A84459}" presName="sibTrans" presStyleLbl="sibTrans2D1" presStyleIdx="3" presStyleCnt="7"/>
      <dgm:spPr/>
      <dgm:t>
        <a:bodyPr/>
        <a:lstStyle/>
        <a:p>
          <a:endParaRPr lang="es-EC"/>
        </a:p>
      </dgm:t>
    </dgm:pt>
    <dgm:pt modelId="{9080148A-847B-4D06-90C6-0267C0BCD9E8}" type="pres">
      <dgm:prSet presAssocID="{E4741F8E-5FD1-42B7-B6B1-B16853D22D08}" presName="middleNode" presStyleCnt="0"/>
      <dgm:spPr/>
    </dgm:pt>
    <dgm:pt modelId="{1F81507F-FAB9-4805-9978-EF477CA3369C}" type="pres">
      <dgm:prSet presAssocID="{E4741F8E-5FD1-42B7-B6B1-B16853D22D08}" presName="padding" presStyleLbl="node1" presStyleIdx="3" presStyleCnt="8"/>
      <dgm:spPr/>
    </dgm:pt>
    <dgm:pt modelId="{E8F6FDF1-3C3C-4FD4-8166-5089CA2BB77A}" type="pres">
      <dgm:prSet presAssocID="{E4741F8E-5FD1-42B7-B6B1-B16853D22D08}" presName="shape" presStyleLbl="node1" presStyleIdx="4" presStyleCnt="8" custScaleX="349329" custScaleY="150906" custLinFactNeighborX="-576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DA6F66-D808-44E4-9293-5CC343990FE5}" type="pres">
      <dgm:prSet presAssocID="{C539AA73-51B0-40A6-84EC-D0591B6AEF8B}" presName="sibTrans" presStyleLbl="sibTrans2D1" presStyleIdx="4" presStyleCnt="7"/>
      <dgm:spPr/>
      <dgm:t>
        <a:bodyPr/>
        <a:lstStyle/>
        <a:p>
          <a:endParaRPr lang="es-EC"/>
        </a:p>
      </dgm:t>
    </dgm:pt>
    <dgm:pt modelId="{34DD5523-ED14-4EFC-AE97-A295D3C98E5C}" type="pres">
      <dgm:prSet presAssocID="{161A61DC-05E3-488A-868A-4481F3D26941}" presName="middleNode" presStyleCnt="0"/>
      <dgm:spPr/>
    </dgm:pt>
    <dgm:pt modelId="{AD32EF65-7EC0-496E-B69A-DAACFEAFFDF5}" type="pres">
      <dgm:prSet presAssocID="{161A61DC-05E3-488A-868A-4481F3D26941}" presName="padding" presStyleLbl="node1" presStyleIdx="4" presStyleCnt="8"/>
      <dgm:spPr/>
    </dgm:pt>
    <dgm:pt modelId="{1D111412-4A2A-4663-A7E6-AA4E7B2704C2}" type="pres">
      <dgm:prSet presAssocID="{161A61DC-05E3-488A-868A-4481F3D26941}" presName="shape" presStyleLbl="node1" presStyleIdx="5" presStyleCnt="8" custScaleX="376246" custScaleY="128599" custLinFactNeighborX="-579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586336-A1B4-43A6-B554-CECD6C94AB22}" type="pres">
      <dgm:prSet presAssocID="{FF3D49F8-387F-492A-A0B0-3040CC163998}" presName="sibTrans" presStyleLbl="sibTrans2D1" presStyleIdx="5" presStyleCnt="7"/>
      <dgm:spPr/>
      <dgm:t>
        <a:bodyPr/>
        <a:lstStyle/>
        <a:p>
          <a:endParaRPr lang="es-EC"/>
        </a:p>
      </dgm:t>
    </dgm:pt>
    <dgm:pt modelId="{AFD1BCE0-07C6-41B1-B332-85054AC4F46A}" type="pres">
      <dgm:prSet presAssocID="{B502CC45-10F4-4FC4-B502-9D0F0BFC5F98}" presName="middleNode" presStyleCnt="0"/>
      <dgm:spPr/>
    </dgm:pt>
    <dgm:pt modelId="{2F482A16-FD59-4F42-A5AE-94180642378B}" type="pres">
      <dgm:prSet presAssocID="{B502CC45-10F4-4FC4-B502-9D0F0BFC5F98}" presName="padding" presStyleLbl="node1" presStyleIdx="5" presStyleCnt="8"/>
      <dgm:spPr/>
    </dgm:pt>
    <dgm:pt modelId="{BB2B399C-C440-4595-8116-8BA1A0684BEA}" type="pres">
      <dgm:prSet presAssocID="{B502CC45-10F4-4FC4-B502-9D0F0BFC5F98}" presName="shape" presStyleLbl="node1" presStyleIdx="6" presStyleCnt="8" custScaleX="2625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F5C6B2-A5A7-4BFB-90DE-0296DCB1B357}" type="pres">
      <dgm:prSet presAssocID="{DCD44342-31F3-46A9-8DC0-1D9169A7A39B}" presName="sibTrans" presStyleLbl="sibTrans2D1" presStyleIdx="6" presStyleCnt="7"/>
      <dgm:spPr/>
      <dgm:t>
        <a:bodyPr/>
        <a:lstStyle/>
        <a:p>
          <a:endParaRPr lang="es-EC"/>
        </a:p>
      </dgm:t>
    </dgm:pt>
    <dgm:pt modelId="{A42FD681-6855-42C6-A24D-04686EF377B5}" type="pres">
      <dgm:prSet presAssocID="{EC89A43E-357A-4381-9315-12B451E72BB7}" presName="lastNode" presStyleLbl="node1" presStyleIdx="7" presStyleCnt="8" custScaleX="199580" custLinFactNeighborY="-116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10CFAC-15E3-43A8-830B-5DF998D4AF89}" type="presOf" srcId="{82C1F45F-94DC-49EE-936C-0405B81767F2}" destId="{303A721B-6353-4F96-B0F9-9DDCA5BB0621}" srcOrd="0" destOrd="0" presId="urn:microsoft.com/office/officeart/2005/8/layout/bProcess2"/>
    <dgm:cxn modelId="{06B83182-BDB7-4F5C-B1A9-38C9F729AA1B}" srcId="{8C4FD080-720C-4487-BCD8-7A897BA9DF41}" destId="{E4741F8E-5FD1-42B7-B6B1-B16853D22D08}" srcOrd="4" destOrd="0" parTransId="{BC038380-FD5B-4029-9C7C-EC969C818DB8}" sibTransId="{C539AA73-51B0-40A6-84EC-D0591B6AEF8B}"/>
    <dgm:cxn modelId="{305DD3ED-AE87-4B3F-BC6C-CCBD7A1BEBCC}" type="presOf" srcId="{EC89A43E-357A-4381-9315-12B451E72BB7}" destId="{A42FD681-6855-42C6-A24D-04686EF377B5}" srcOrd="0" destOrd="0" presId="urn:microsoft.com/office/officeart/2005/8/layout/bProcess2"/>
    <dgm:cxn modelId="{9B8636A2-F868-456A-A18D-6D8EC41DB6D8}" srcId="{8C4FD080-720C-4487-BCD8-7A897BA9DF41}" destId="{7234A1C1-6749-4C02-A177-00CDF91196CD}" srcOrd="3" destOrd="0" parTransId="{98BF0141-3168-45AB-BBCA-A6CC3CD5255F}" sibTransId="{DC56F0E0-3A96-4505-9D9D-F67B61A84459}"/>
    <dgm:cxn modelId="{6912FBC2-3F53-47D5-A79E-12A0ABB0A115}" type="presOf" srcId="{8C4FD080-720C-4487-BCD8-7A897BA9DF41}" destId="{80D888A7-447F-4C44-B12B-94FBF4E2428C}" srcOrd="0" destOrd="0" presId="urn:microsoft.com/office/officeart/2005/8/layout/bProcess2"/>
    <dgm:cxn modelId="{2117A901-DB24-4885-9C4D-2D6296905EED}" type="presOf" srcId="{7234A1C1-6749-4C02-A177-00CDF91196CD}" destId="{17362BB2-CD70-46D7-B9EF-296C2E117B41}" srcOrd="0" destOrd="0" presId="urn:microsoft.com/office/officeart/2005/8/layout/bProcess2"/>
    <dgm:cxn modelId="{DC51D0E5-A9E4-4541-89F7-549F03A94629}" type="presOf" srcId="{DC56F0E0-3A96-4505-9D9D-F67B61A84459}" destId="{EFF263FA-BC77-4989-A09D-581C46FFB488}" srcOrd="0" destOrd="0" presId="urn:microsoft.com/office/officeart/2005/8/layout/bProcess2"/>
    <dgm:cxn modelId="{CEBA88C9-9F6B-4FBD-BA43-3847ADC4AB22}" srcId="{8C4FD080-720C-4487-BCD8-7A897BA9DF41}" destId="{EC89A43E-357A-4381-9315-12B451E72BB7}" srcOrd="7" destOrd="0" parTransId="{65A2F710-CDFF-4633-8457-55F2F9BB8DF4}" sibTransId="{7B64BD2B-CA2F-4A21-92EE-A0C6A614929C}"/>
    <dgm:cxn modelId="{0850445B-8F1B-463D-8A7D-C1DF99CF4FE4}" type="presOf" srcId="{C539AA73-51B0-40A6-84EC-D0591B6AEF8B}" destId="{BADA6F66-D808-44E4-9293-5CC343990FE5}" srcOrd="0" destOrd="0" presId="urn:microsoft.com/office/officeart/2005/8/layout/bProcess2"/>
    <dgm:cxn modelId="{CDDA6339-30E9-46A3-8A0F-2C21BA3C38EA}" type="presOf" srcId="{E4741F8E-5FD1-42B7-B6B1-B16853D22D08}" destId="{E8F6FDF1-3C3C-4FD4-8166-5089CA2BB77A}" srcOrd="0" destOrd="0" presId="urn:microsoft.com/office/officeart/2005/8/layout/bProcess2"/>
    <dgm:cxn modelId="{D220B77C-F757-42BF-817F-1E2149962A30}" type="presOf" srcId="{B502CC45-10F4-4FC4-B502-9D0F0BFC5F98}" destId="{BB2B399C-C440-4595-8116-8BA1A0684BEA}" srcOrd="0" destOrd="0" presId="urn:microsoft.com/office/officeart/2005/8/layout/bProcess2"/>
    <dgm:cxn modelId="{A806F68F-24CD-4D55-8C67-D11C0746EEC4}" srcId="{8C4FD080-720C-4487-BCD8-7A897BA9DF41}" destId="{397FAA25-54FB-4D84-B096-8159C1AAF7CA}" srcOrd="2" destOrd="0" parTransId="{5CDA2C20-1F99-4916-816F-8687AFB7CA4A}" sibTransId="{F75D7D24-D448-451D-967D-682B1ADE5C7C}"/>
    <dgm:cxn modelId="{325905CB-EB8C-4C9A-8EE2-546C20CCC866}" type="presOf" srcId="{FF3D49F8-387F-492A-A0B0-3040CC163998}" destId="{2A586336-A1B4-43A6-B554-CECD6C94AB22}" srcOrd="0" destOrd="0" presId="urn:microsoft.com/office/officeart/2005/8/layout/bProcess2"/>
    <dgm:cxn modelId="{D4597197-558F-4EDD-829A-E2BD724FF5C6}" srcId="{8C4FD080-720C-4487-BCD8-7A897BA9DF41}" destId="{B502CC45-10F4-4FC4-B502-9D0F0BFC5F98}" srcOrd="6" destOrd="0" parTransId="{6E765B35-2F1D-426C-A5F7-402F5640A013}" sibTransId="{DCD44342-31F3-46A9-8DC0-1D9169A7A39B}"/>
    <dgm:cxn modelId="{22B65E98-7C5D-4E93-87DF-3A47B6DFCB7D}" type="presOf" srcId="{DCD44342-31F3-46A9-8DC0-1D9169A7A39B}" destId="{32F5C6B2-A5A7-4BFB-90DE-0296DCB1B357}" srcOrd="0" destOrd="0" presId="urn:microsoft.com/office/officeart/2005/8/layout/bProcess2"/>
    <dgm:cxn modelId="{A9D07E63-F215-464E-B0DB-9176BA363564}" srcId="{8C4FD080-720C-4487-BCD8-7A897BA9DF41}" destId="{F06E936D-F667-4184-987A-4341E014C54F}" srcOrd="1" destOrd="0" parTransId="{8DF1F767-E38C-4AEB-9818-2FF0F12C306A}" sibTransId="{82C1F45F-94DC-49EE-936C-0405B81767F2}"/>
    <dgm:cxn modelId="{59C6F00B-AE80-4181-924D-74A3F218486E}" type="presOf" srcId="{F75D7D24-D448-451D-967D-682B1ADE5C7C}" destId="{AC9A4293-3B9C-43A6-B0BF-23B5ACF9B04B}" srcOrd="0" destOrd="0" presId="urn:microsoft.com/office/officeart/2005/8/layout/bProcess2"/>
    <dgm:cxn modelId="{F4FB8BFD-90E1-428F-981E-E807987EDA38}" type="presOf" srcId="{9D1FD5DE-8BEC-4F69-B16F-957ECBDFCAB0}" destId="{EA959BCF-2D43-4FD9-85D3-644476C9FDAB}" srcOrd="0" destOrd="0" presId="urn:microsoft.com/office/officeart/2005/8/layout/bProcess2"/>
    <dgm:cxn modelId="{470074AE-E934-4337-8CEE-64C874005C51}" srcId="{8C4FD080-720C-4487-BCD8-7A897BA9DF41}" destId="{B63AD07D-1810-417C-80A6-4E591BF6D019}" srcOrd="0" destOrd="0" parTransId="{D0BF2533-7F2E-4354-80EC-098262D75E4A}" sibTransId="{9D1FD5DE-8BEC-4F69-B16F-957ECBDFCAB0}"/>
    <dgm:cxn modelId="{86AEAC83-DD27-4971-9B07-175D45EC5FB6}" type="presOf" srcId="{397FAA25-54FB-4D84-B096-8159C1AAF7CA}" destId="{40F9C833-2A6A-43AF-A824-A14118405837}" srcOrd="0" destOrd="0" presId="urn:microsoft.com/office/officeart/2005/8/layout/bProcess2"/>
    <dgm:cxn modelId="{C2A278CA-0D1A-4949-94BC-DC382A3830FB}" type="presOf" srcId="{F06E936D-F667-4184-987A-4341E014C54F}" destId="{83EFD808-6FF6-49F1-A9BC-EAC9CF5E7ECA}" srcOrd="0" destOrd="0" presId="urn:microsoft.com/office/officeart/2005/8/layout/bProcess2"/>
    <dgm:cxn modelId="{0239FF1A-1BB8-4DFA-8E99-69C307F009CF}" type="presOf" srcId="{161A61DC-05E3-488A-868A-4481F3D26941}" destId="{1D111412-4A2A-4663-A7E6-AA4E7B2704C2}" srcOrd="0" destOrd="0" presId="urn:microsoft.com/office/officeart/2005/8/layout/bProcess2"/>
    <dgm:cxn modelId="{35174302-B104-442E-A17F-7216748B2BDA}" type="presOf" srcId="{B63AD07D-1810-417C-80A6-4E591BF6D019}" destId="{DABAEC28-3AC3-44EE-A614-54E08FDBA0D7}" srcOrd="0" destOrd="0" presId="urn:microsoft.com/office/officeart/2005/8/layout/bProcess2"/>
    <dgm:cxn modelId="{9674301F-A72E-4131-BCC1-904DD871E3CD}" srcId="{8C4FD080-720C-4487-BCD8-7A897BA9DF41}" destId="{161A61DC-05E3-488A-868A-4481F3D26941}" srcOrd="5" destOrd="0" parTransId="{AFE64DB3-66B7-4E66-8282-54EFE264033C}" sibTransId="{FF3D49F8-387F-492A-A0B0-3040CC163998}"/>
    <dgm:cxn modelId="{14E28010-8409-46A8-8436-E4C09BAA7D97}" type="presParOf" srcId="{80D888A7-447F-4C44-B12B-94FBF4E2428C}" destId="{DABAEC28-3AC3-44EE-A614-54E08FDBA0D7}" srcOrd="0" destOrd="0" presId="urn:microsoft.com/office/officeart/2005/8/layout/bProcess2"/>
    <dgm:cxn modelId="{E970A23A-3856-43B5-BBD1-192DAA1330F0}" type="presParOf" srcId="{80D888A7-447F-4C44-B12B-94FBF4E2428C}" destId="{EA959BCF-2D43-4FD9-85D3-644476C9FDAB}" srcOrd="1" destOrd="0" presId="urn:microsoft.com/office/officeart/2005/8/layout/bProcess2"/>
    <dgm:cxn modelId="{F7CB5829-5064-4444-B1C3-11E873B9E19C}" type="presParOf" srcId="{80D888A7-447F-4C44-B12B-94FBF4E2428C}" destId="{719DA91D-B564-4379-9931-F623575539E9}" srcOrd="2" destOrd="0" presId="urn:microsoft.com/office/officeart/2005/8/layout/bProcess2"/>
    <dgm:cxn modelId="{3CD5DD8E-BBBE-4AE1-9C37-B7455F8DD52D}" type="presParOf" srcId="{719DA91D-B564-4379-9931-F623575539E9}" destId="{2E8714F7-AB5B-48D3-862C-789F60E005F6}" srcOrd="0" destOrd="0" presId="urn:microsoft.com/office/officeart/2005/8/layout/bProcess2"/>
    <dgm:cxn modelId="{3DE22E4D-BEF5-4232-9C4E-78DA412ACE81}" type="presParOf" srcId="{719DA91D-B564-4379-9931-F623575539E9}" destId="{83EFD808-6FF6-49F1-A9BC-EAC9CF5E7ECA}" srcOrd="1" destOrd="0" presId="urn:microsoft.com/office/officeart/2005/8/layout/bProcess2"/>
    <dgm:cxn modelId="{EB4B0571-1905-4708-88A7-1EFD9423108D}" type="presParOf" srcId="{80D888A7-447F-4C44-B12B-94FBF4E2428C}" destId="{303A721B-6353-4F96-B0F9-9DDCA5BB0621}" srcOrd="3" destOrd="0" presId="urn:microsoft.com/office/officeart/2005/8/layout/bProcess2"/>
    <dgm:cxn modelId="{D1688312-8EBE-4FE5-8D04-657AD2B45F0A}" type="presParOf" srcId="{80D888A7-447F-4C44-B12B-94FBF4E2428C}" destId="{31FBE530-D449-4C47-8243-257CD96EE7D2}" srcOrd="4" destOrd="0" presId="urn:microsoft.com/office/officeart/2005/8/layout/bProcess2"/>
    <dgm:cxn modelId="{AA54A5B7-651A-4872-A861-B125A79F60F4}" type="presParOf" srcId="{31FBE530-D449-4C47-8243-257CD96EE7D2}" destId="{304F9EAD-70B1-4000-8C8A-B36D1CED3F2E}" srcOrd="0" destOrd="0" presId="urn:microsoft.com/office/officeart/2005/8/layout/bProcess2"/>
    <dgm:cxn modelId="{768FD710-675D-4C5D-84C3-9770D7B57519}" type="presParOf" srcId="{31FBE530-D449-4C47-8243-257CD96EE7D2}" destId="{40F9C833-2A6A-43AF-A824-A14118405837}" srcOrd="1" destOrd="0" presId="urn:microsoft.com/office/officeart/2005/8/layout/bProcess2"/>
    <dgm:cxn modelId="{8EB3F89E-E5BE-4F2E-91E6-BBA83B5061A9}" type="presParOf" srcId="{80D888A7-447F-4C44-B12B-94FBF4E2428C}" destId="{AC9A4293-3B9C-43A6-B0BF-23B5ACF9B04B}" srcOrd="5" destOrd="0" presId="urn:microsoft.com/office/officeart/2005/8/layout/bProcess2"/>
    <dgm:cxn modelId="{6BB25CD8-01B4-4921-953A-AC107E33CFFE}" type="presParOf" srcId="{80D888A7-447F-4C44-B12B-94FBF4E2428C}" destId="{CEE5C6CB-1C2F-47B4-9A0D-F1E07D09DA54}" srcOrd="6" destOrd="0" presId="urn:microsoft.com/office/officeart/2005/8/layout/bProcess2"/>
    <dgm:cxn modelId="{65A1B10C-F143-4FB3-9F3D-F5C8D93EB241}" type="presParOf" srcId="{CEE5C6CB-1C2F-47B4-9A0D-F1E07D09DA54}" destId="{06C712FA-D26F-4392-8C2F-7DA7E50681E2}" srcOrd="0" destOrd="0" presId="urn:microsoft.com/office/officeart/2005/8/layout/bProcess2"/>
    <dgm:cxn modelId="{B1E611A8-50E5-4327-A914-2642A94413C8}" type="presParOf" srcId="{CEE5C6CB-1C2F-47B4-9A0D-F1E07D09DA54}" destId="{17362BB2-CD70-46D7-B9EF-296C2E117B41}" srcOrd="1" destOrd="0" presId="urn:microsoft.com/office/officeart/2005/8/layout/bProcess2"/>
    <dgm:cxn modelId="{208D3859-B2F3-4C1D-8CEE-818448CB2C97}" type="presParOf" srcId="{80D888A7-447F-4C44-B12B-94FBF4E2428C}" destId="{EFF263FA-BC77-4989-A09D-581C46FFB488}" srcOrd="7" destOrd="0" presId="urn:microsoft.com/office/officeart/2005/8/layout/bProcess2"/>
    <dgm:cxn modelId="{45284878-DB57-420F-9F01-16300F5155E8}" type="presParOf" srcId="{80D888A7-447F-4C44-B12B-94FBF4E2428C}" destId="{9080148A-847B-4D06-90C6-0267C0BCD9E8}" srcOrd="8" destOrd="0" presId="urn:microsoft.com/office/officeart/2005/8/layout/bProcess2"/>
    <dgm:cxn modelId="{C2FCD429-3FD6-4686-9FB8-50F2CACB07C9}" type="presParOf" srcId="{9080148A-847B-4D06-90C6-0267C0BCD9E8}" destId="{1F81507F-FAB9-4805-9978-EF477CA3369C}" srcOrd="0" destOrd="0" presId="urn:microsoft.com/office/officeart/2005/8/layout/bProcess2"/>
    <dgm:cxn modelId="{68919E76-D315-4413-B7E6-F763F75D3B4C}" type="presParOf" srcId="{9080148A-847B-4D06-90C6-0267C0BCD9E8}" destId="{E8F6FDF1-3C3C-4FD4-8166-5089CA2BB77A}" srcOrd="1" destOrd="0" presId="urn:microsoft.com/office/officeart/2005/8/layout/bProcess2"/>
    <dgm:cxn modelId="{4B782909-31A9-4730-83E9-4A3514983E03}" type="presParOf" srcId="{80D888A7-447F-4C44-B12B-94FBF4E2428C}" destId="{BADA6F66-D808-44E4-9293-5CC343990FE5}" srcOrd="9" destOrd="0" presId="urn:microsoft.com/office/officeart/2005/8/layout/bProcess2"/>
    <dgm:cxn modelId="{3DA83EA4-6547-45AA-85D2-5C2EBF201D7F}" type="presParOf" srcId="{80D888A7-447F-4C44-B12B-94FBF4E2428C}" destId="{34DD5523-ED14-4EFC-AE97-A295D3C98E5C}" srcOrd="10" destOrd="0" presId="urn:microsoft.com/office/officeart/2005/8/layout/bProcess2"/>
    <dgm:cxn modelId="{DC329113-8727-42A3-8506-175733B4A47A}" type="presParOf" srcId="{34DD5523-ED14-4EFC-AE97-A295D3C98E5C}" destId="{AD32EF65-7EC0-496E-B69A-DAACFEAFFDF5}" srcOrd="0" destOrd="0" presId="urn:microsoft.com/office/officeart/2005/8/layout/bProcess2"/>
    <dgm:cxn modelId="{6EACA9F0-5492-492F-A0C5-DDEEE8B0507C}" type="presParOf" srcId="{34DD5523-ED14-4EFC-AE97-A295D3C98E5C}" destId="{1D111412-4A2A-4663-A7E6-AA4E7B2704C2}" srcOrd="1" destOrd="0" presId="urn:microsoft.com/office/officeart/2005/8/layout/bProcess2"/>
    <dgm:cxn modelId="{593D165E-D6BA-4EE7-BDD0-D94D1E87B013}" type="presParOf" srcId="{80D888A7-447F-4C44-B12B-94FBF4E2428C}" destId="{2A586336-A1B4-43A6-B554-CECD6C94AB22}" srcOrd="11" destOrd="0" presId="urn:microsoft.com/office/officeart/2005/8/layout/bProcess2"/>
    <dgm:cxn modelId="{5D8675D0-5EA8-4E26-A380-5E5ADA718795}" type="presParOf" srcId="{80D888A7-447F-4C44-B12B-94FBF4E2428C}" destId="{AFD1BCE0-07C6-41B1-B332-85054AC4F46A}" srcOrd="12" destOrd="0" presId="urn:microsoft.com/office/officeart/2005/8/layout/bProcess2"/>
    <dgm:cxn modelId="{FA4FA1C6-1154-4612-9F6C-7AF411CD4FFB}" type="presParOf" srcId="{AFD1BCE0-07C6-41B1-B332-85054AC4F46A}" destId="{2F482A16-FD59-4F42-A5AE-94180642378B}" srcOrd="0" destOrd="0" presId="urn:microsoft.com/office/officeart/2005/8/layout/bProcess2"/>
    <dgm:cxn modelId="{D7E61BFC-5ABB-4A6C-BEA8-4598063FAB40}" type="presParOf" srcId="{AFD1BCE0-07C6-41B1-B332-85054AC4F46A}" destId="{BB2B399C-C440-4595-8116-8BA1A0684BEA}" srcOrd="1" destOrd="0" presId="urn:microsoft.com/office/officeart/2005/8/layout/bProcess2"/>
    <dgm:cxn modelId="{F385A1CE-BE3A-4BDD-8884-67B57B761415}" type="presParOf" srcId="{80D888A7-447F-4C44-B12B-94FBF4E2428C}" destId="{32F5C6B2-A5A7-4BFB-90DE-0296DCB1B357}" srcOrd="13" destOrd="0" presId="urn:microsoft.com/office/officeart/2005/8/layout/bProcess2"/>
    <dgm:cxn modelId="{309A40CC-FE33-4F6A-A144-2AE4FB916ADB}" type="presParOf" srcId="{80D888A7-447F-4C44-B12B-94FBF4E2428C}" destId="{A42FD681-6855-42C6-A24D-04686EF377B5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0B4CEE-357D-49F3-B40D-3F4637DAA219}" type="doc">
      <dgm:prSet loTypeId="urn:microsoft.com/office/officeart/2009/3/layout/BlockDescending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004DC81-20A1-4850-865F-D74B44DA684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PLANIFICACIÓN DE REGATA</a:t>
          </a:r>
          <a:endParaRPr lang="es-EC" dirty="0">
            <a:solidFill>
              <a:schemeClr val="tx1"/>
            </a:solidFill>
          </a:endParaRPr>
        </a:p>
      </dgm:t>
    </dgm:pt>
    <dgm:pt modelId="{AC894435-B807-407F-95B2-5544B3ADF337}" type="parTrans" cxnId="{3D637C8E-D332-4D66-8DF2-D3763AF2F45F}">
      <dgm:prSet/>
      <dgm:spPr/>
      <dgm:t>
        <a:bodyPr/>
        <a:lstStyle/>
        <a:p>
          <a:endParaRPr lang="es-EC"/>
        </a:p>
      </dgm:t>
    </dgm:pt>
    <dgm:pt modelId="{3606BA40-3E23-40F0-8623-C40D6A8D77A5}" type="sibTrans" cxnId="{3D637C8E-D332-4D66-8DF2-D3763AF2F45F}">
      <dgm:prSet/>
      <dgm:spPr/>
      <dgm:t>
        <a:bodyPr/>
        <a:lstStyle/>
        <a:p>
          <a:endParaRPr lang="es-EC"/>
        </a:p>
      </dgm:t>
    </dgm:pt>
    <dgm:pt modelId="{07E69E1D-ACC2-4E35-BA11-71E0183EA577}">
      <dgm:prSet phldrT="[Texto]" custT="1"/>
      <dgm:spPr/>
      <dgm:t>
        <a:bodyPr/>
        <a:lstStyle/>
        <a:p>
          <a:r>
            <a:rPr lang="es-EC" sz="1600" dirty="0" smtClean="0"/>
            <a:t>CONOCER LAS CURVAS POLARES DEL BUQUE</a:t>
          </a:r>
        </a:p>
        <a:p>
          <a:endParaRPr lang="es-EC" sz="1600" dirty="0"/>
        </a:p>
      </dgm:t>
    </dgm:pt>
    <dgm:pt modelId="{086F1AA6-A91A-437F-BD68-0750C0F83A4B}" type="parTrans" cxnId="{B565817C-6A7E-4A0A-A7E7-96ACAE20080A}">
      <dgm:prSet/>
      <dgm:spPr/>
      <dgm:t>
        <a:bodyPr/>
        <a:lstStyle/>
        <a:p>
          <a:endParaRPr lang="es-EC"/>
        </a:p>
      </dgm:t>
    </dgm:pt>
    <dgm:pt modelId="{B678CE25-8FB3-4071-978A-084C8D395698}" type="sibTrans" cxnId="{B565817C-6A7E-4A0A-A7E7-96ACAE20080A}">
      <dgm:prSet/>
      <dgm:spPr/>
      <dgm:t>
        <a:bodyPr/>
        <a:lstStyle/>
        <a:p>
          <a:endParaRPr lang="es-EC"/>
        </a:p>
      </dgm:t>
    </dgm:pt>
    <dgm:pt modelId="{428EC2BC-FCC3-4FB7-8A55-986B6CF7AC94}">
      <dgm:prSet phldrT="[Texto]" custT="1"/>
      <dgm:spPr/>
      <dgm:t>
        <a:bodyPr/>
        <a:lstStyle/>
        <a:p>
          <a:r>
            <a:rPr lang="es-EC" sz="1600" dirty="0" smtClean="0"/>
            <a:t>EL VIENTO </a:t>
          </a:r>
        </a:p>
        <a:p>
          <a:endParaRPr lang="es-EC" sz="1600" dirty="0" smtClean="0"/>
        </a:p>
        <a:p>
          <a:r>
            <a:rPr lang="es-EC" sz="1600" dirty="0" smtClean="0"/>
            <a:t>METEOROLOGÍA</a:t>
          </a:r>
          <a:r>
            <a:rPr lang="es-EC" sz="1100" dirty="0" smtClean="0"/>
            <a:t> </a:t>
          </a:r>
          <a:endParaRPr lang="es-EC" sz="1100" dirty="0"/>
        </a:p>
      </dgm:t>
    </dgm:pt>
    <dgm:pt modelId="{80A1E0B2-B415-4635-AD0D-C241B145515C}" type="parTrans" cxnId="{F807E806-246B-4487-8B5B-495261DE88EA}">
      <dgm:prSet/>
      <dgm:spPr/>
      <dgm:t>
        <a:bodyPr/>
        <a:lstStyle/>
        <a:p>
          <a:endParaRPr lang="es-EC"/>
        </a:p>
      </dgm:t>
    </dgm:pt>
    <dgm:pt modelId="{F50936E8-E4FF-4294-889A-618746AF9D92}" type="sibTrans" cxnId="{F807E806-246B-4487-8B5B-495261DE88EA}">
      <dgm:prSet/>
      <dgm:spPr/>
      <dgm:t>
        <a:bodyPr/>
        <a:lstStyle/>
        <a:p>
          <a:endParaRPr lang="es-EC"/>
        </a:p>
      </dgm:t>
    </dgm:pt>
    <dgm:pt modelId="{75BBC274-2F85-4980-8091-E6CE25C9048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NAVEGACIÓN SEGURA</a:t>
          </a:r>
          <a:endParaRPr lang="es-EC" dirty="0">
            <a:solidFill>
              <a:schemeClr val="tx1"/>
            </a:solidFill>
          </a:endParaRPr>
        </a:p>
      </dgm:t>
    </dgm:pt>
    <dgm:pt modelId="{DA3A0867-DF3D-434E-990D-76C00B1F9E97}" type="parTrans" cxnId="{E50EDBFD-8AB0-4D04-825A-BF70FB51F170}">
      <dgm:prSet/>
      <dgm:spPr/>
      <dgm:t>
        <a:bodyPr/>
        <a:lstStyle/>
        <a:p>
          <a:endParaRPr lang="es-EC"/>
        </a:p>
      </dgm:t>
    </dgm:pt>
    <dgm:pt modelId="{BBA8FFBE-C916-407A-B599-3EA057F260D4}" type="sibTrans" cxnId="{E50EDBFD-8AB0-4D04-825A-BF70FB51F170}">
      <dgm:prSet/>
      <dgm:spPr/>
      <dgm:t>
        <a:bodyPr/>
        <a:lstStyle/>
        <a:p>
          <a:endParaRPr lang="es-EC"/>
        </a:p>
      </dgm:t>
    </dgm:pt>
    <dgm:pt modelId="{33B4D545-EBA3-4D54-A55B-9B4C44AF0EE0}">
      <dgm:prSet phldrT="[Texto]"/>
      <dgm:spPr/>
      <dgm:t>
        <a:bodyPr/>
        <a:lstStyle/>
        <a:p>
          <a:r>
            <a:rPr lang="es-EC" dirty="0" smtClean="0"/>
            <a:t>PERSONAL </a:t>
          </a:r>
        </a:p>
        <a:p>
          <a:endParaRPr lang="es-EC" dirty="0" smtClean="0"/>
        </a:p>
        <a:p>
          <a:r>
            <a:rPr lang="es-EC" dirty="0" smtClean="0"/>
            <a:t>MATERIAL</a:t>
          </a:r>
        </a:p>
        <a:p>
          <a:endParaRPr lang="es-EC" dirty="0" smtClean="0"/>
        </a:p>
        <a:p>
          <a:endParaRPr lang="es-EC" dirty="0" smtClean="0"/>
        </a:p>
      </dgm:t>
    </dgm:pt>
    <dgm:pt modelId="{2B339CC4-A327-41AF-9C60-5992DF85CD5C}" type="parTrans" cxnId="{ADA00043-CE00-47EB-B70F-1D9412D57BA4}">
      <dgm:prSet/>
      <dgm:spPr/>
      <dgm:t>
        <a:bodyPr/>
        <a:lstStyle/>
        <a:p>
          <a:endParaRPr lang="es-EC"/>
        </a:p>
      </dgm:t>
    </dgm:pt>
    <dgm:pt modelId="{9ACA2155-BF10-4817-A014-7A58E5881284}" type="sibTrans" cxnId="{ADA00043-CE00-47EB-B70F-1D9412D57BA4}">
      <dgm:prSet/>
      <dgm:spPr/>
      <dgm:t>
        <a:bodyPr/>
        <a:lstStyle/>
        <a:p>
          <a:endParaRPr lang="es-EC"/>
        </a:p>
      </dgm:t>
    </dgm:pt>
    <dgm:pt modelId="{61DE7446-AA04-491B-9F96-4D585689645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CONOCIMIENTO DE VELA</a:t>
          </a:r>
          <a:endParaRPr lang="es-EC" dirty="0">
            <a:solidFill>
              <a:schemeClr val="tx1"/>
            </a:solidFill>
          </a:endParaRPr>
        </a:p>
      </dgm:t>
    </dgm:pt>
    <dgm:pt modelId="{69694891-80A2-440D-825F-6FF819715E52}" type="parTrans" cxnId="{D1207D7D-FAF0-4C55-8EE9-685932E90AF9}">
      <dgm:prSet/>
      <dgm:spPr/>
      <dgm:t>
        <a:bodyPr/>
        <a:lstStyle/>
        <a:p>
          <a:endParaRPr lang="es-EC"/>
        </a:p>
      </dgm:t>
    </dgm:pt>
    <dgm:pt modelId="{EB5222F0-B90D-4F17-BAA0-7B5C184CC49A}" type="sibTrans" cxnId="{D1207D7D-FAF0-4C55-8EE9-685932E90AF9}">
      <dgm:prSet/>
      <dgm:spPr/>
      <dgm:t>
        <a:bodyPr/>
        <a:lstStyle/>
        <a:p>
          <a:endParaRPr lang="es-EC"/>
        </a:p>
      </dgm:t>
    </dgm:pt>
    <dgm:pt modelId="{DB8F7C8D-47BF-4DA7-BCA6-3619CB3C6AA2}">
      <dgm:prSet phldrT="[Texto]"/>
      <dgm:spPr/>
      <dgm:t>
        <a:bodyPr/>
        <a:lstStyle/>
        <a:p>
          <a:r>
            <a:rPr lang="es-EC" dirty="0" smtClean="0"/>
            <a:t>TEORÍA DE LA VELA</a:t>
          </a:r>
          <a:endParaRPr lang="es-EC" dirty="0"/>
        </a:p>
      </dgm:t>
    </dgm:pt>
    <dgm:pt modelId="{3CEF519D-97E6-4014-AB61-DD618CF40094}" type="parTrans" cxnId="{C29853D1-29EA-4F4A-A4E7-7AB03CE9DE93}">
      <dgm:prSet/>
      <dgm:spPr/>
      <dgm:t>
        <a:bodyPr/>
        <a:lstStyle/>
        <a:p>
          <a:endParaRPr lang="es-EC"/>
        </a:p>
      </dgm:t>
    </dgm:pt>
    <dgm:pt modelId="{B70358B8-FD3D-4CE4-94E5-7FD625656C1D}" type="sibTrans" cxnId="{C29853D1-29EA-4F4A-A4E7-7AB03CE9DE93}">
      <dgm:prSet/>
      <dgm:spPr/>
      <dgm:t>
        <a:bodyPr/>
        <a:lstStyle/>
        <a:p>
          <a:endParaRPr lang="es-EC"/>
        </a:p>
      </dgm:t>
    </dgm:pt>
    <dgm:pt modelId="{A51F4428-F755-4CCD-9644-0EC357BF45CF}">
      <dgm:prSet phldrT="[Texto]"/>
      <dgm:spPr/>
      <dgm:t>
        <a:bodyPr/>
        <a:lstStyle/>
        <a:p>
          <a:endParaRPr lang="es-EC" dirty="0" smtClean="0"/>
        </a:p>
        <a:p>
          <a:r>
            <a:rPr lang="es-EC" dirty="0" smtClean="0"/>
            <a:t>NAVEGACIÓN EN VELEROS</a:t>
          </a:r>
          <a:endParaRPr lang="es-EC" dirty="0"/>
        </a:p>
      </dgm:t>
    </dgm:pt>
    <dgm:pt modelId="{8D6B4FBB-60DA-4928-80B1-E839EAED49E6}" type="parTrans" cxnId="{3B48EBC7-9E36-4031-AAD4-DEFA430D02E9}">
      <dgm:prSet/>
      <dgm:spPr/>
      <dgm:t>
        <a:bodyPr/>
        <a:lstStyle/>
        <a:p>
          <a:endParaRPr lang="es-EC"/>
        </a:p>
      </dgm:t>
    </dgm:pt>
    <dgm:pt modelId="{972542C9-985E-41D4-8B47-B51956E68B8D}" type="sibTrans" cxnId="{3B48EBC7-9E36-4031-AAD4-DEFA430D02E9}">
      <dgm:prSet/>
      <dgm:spPr/>
      <dgm:t>
        <a:bodyPr/>
        <a:lstStyle/>
        <a:p>
          <a:endParaRPr lang="es-EC"/>
        </a:p>
      </dgm:t>
    </dgm:pt>
    <dgm:pt modelId="{E6E679EA-8020-41AB-B4C5-A8B74D136A57}" type="pres">
      <dgm:prSet presAssocID="{7F0B4CEE-357D-49F3-B40D-3F4637DAA21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086090A-4DCF-4637-A02E-4C95FC5A6CE2}" type="pres">
      <dgm:prSet presAssocID="{3004DC81-20A1-4850-865F-D74B44DA6848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9A13E-78B5-4653-8BC8-5CAAAB320DE3}" type="pres">
      <dgm:prSet presAssocID="{3004DC81-20A1-4850-865F-D74B44DA6848}" presName="childText_1" presStyleLbl="node1" presStyleIdx="0" presStyleCnt="3" custScaleX="146238" custScaleY="47496" custLinFactNeighborX="-19592" custLinFactNeighborY="7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F8EF88-ACC4-4750-B611-C6902054AD8F}" type="pres">
      <dgm:prSet presAssocID="{3004DC81-20A1-4850-865F-D74B44DA6848}" presName="accentShape_1" presStyleCnt="0"/>
      <dgm:spPr/>
    </dgm:pt>
    <dgm:pt modelId="{30032C04-DD53-4A78-A9D8-C90997E79BBD}" type="pres">
      <dgm:prSet presAssocID="{3004DC81-20A1-4850-865F-D74B44DA6848}" presName="imageRepeatNode" presStyleLbl="node1" presStyleIdx="0" presStyleCnt="3" custScaleX="134515" custLinFactNeighborX="-16015"/>
      <dgm:spPr/>
      <dgm:t>
        <a:bodyPr/>
        <a:lstStyle/>
        <a:p>
          <a:endParaRPr lang="es-EC"/>
        </a:p>
      </dgm:t>
    </dgm:pt>
    <dgm:pt modelId="{FD3CC370-90B7-49F7-8097-91D63C05A33D}" type="pres">
      <dgm:prSet presAssocID="{75BBC274-2F85-4980-8091-E6CE25C9048B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7764A1-63B3-479D-81F3-E9BBDD2331C3}" type="pres">
      <dgm:prSet presAssocID="{75BBC274-2F85-4980-8091-E6CE25C9048B}" presName="childText_2" presStyleLbl="node2" presStyleIdx="0" presStyleCnt="0" custScaleY="45743" custLinFactNeighborX="26318" custLinFactNeighborY="10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EF9713-BD84-4C3E-BF34-3DBEA5A7B0A5}" type="pres">
      <dgm:prSet presAssocID="{75BBC274-2F85-4980-8091-E6CE25C9048B}" presName="accentShape_2" presStyleCnt="0"/>
      <dgm:spPr/>
    </dgm:pt>
    <dgm:pt modelId="{80D7CDE7-EFDF-41AD-9166-3A018072F5A4}" type="pres">
      <dgm:prSet presAssocID="{75BBC274-2F85-4980-8091-E6CE25C9048B}" presName="imageRepeatNode" presStyleLbl="node1" presStyleIdx="1" presStyleCnt="3" custScaleX="128437" custLinFactNeighborX="6456"/>
      <dgm:spPr/>
      <dgm:t>
        <a:bodyPr/>
        <a:lstStyle/>
        <a:p>
          <a:endParaRPr lang="es-EC"/>
        </a:p>
      </dgm:t>
    </dgm:pt>
    <dgm:pt modelId="{2863BE66-F5AA-496E-932F-73569FEA7E33}" type="pres">
      <dgm:prSet presAssocID="{61DE7446-AA04-491B-9F96-4D585689645D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FD26D0-704C-4D0C-8B1F-E18DF645854D}" type="pres">
      <dgm:prSet presAssocID="{61DE7446-AA04-491B-9F96-4D585689645D}" presName="childText_3" presStyleLbl="node2" presStyleIdx="0" presStyleCnt="0" custScaleY="57798" custLinFactNeighborX="32797" custLinFactNeighborY="5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EC671F-DA63-48CD-B118-B1792FE96BBF}" type="pres">
      <dgm:prSet presAssocID="{61DE7446-AA04-491B-9F96-4D585689645D}" presName="accentShape_3" presStyleCnt="0"/>
      <dgm:spPr/>
    </dgm:pt>
    <dgm:pt modelId="{83E79927-CAA2-41FF-929B-AEF5591F180D}" type="pres">
      <dgm:prSet presAssocID="{61DE7446-AA04-491B-9F96-4D585689645D}" presName="imageRepeatNode" presStyleLbl="node1" presStyleIdx="2" presStyleCnt="3" custScaleX="112170" custLinFactNeighborX="16744"/>
      <dgm:spPr/>
      <dgm:t>
        <a:bodyPr/>
        <a:lstStyle/>
        <a:p>
          <a:endParaRPr lang="es-EC"/>
        </a:p>
      </dgm:t>
    </dgm:pt>
  </dgm:ptLst>
  <dgm:cxnLst>
    <dgm:cxn modelId="{CE43038C-3164-406C-8F06-10E8825A3042}" type="presOf" srcId="{A51F4428-F755-4CCD-9644-0EC357BF45CF}" destId="{F9FD26D0-704C-4D0C-8B1F-E18DF645854D}" srcOrd="0" destOrd="1" presId="urn:microsoft.com/office/officeart/2009/3/layout/BlockDescendingList"/>
    <dgm:cxn modelId="{CE8A0A80-4DCC-4675-ABEE-D2ADFC46A272}" type="presOf" srcId="{07E69E1D-ACC2-4E35-BA11-71E0183EA577}" destId="{F949A13E-78B5-4653-8BC8-5CAAAB320DE3}" srcOrd="0" destOrd="0" presId="urn:microsoft.com/office/officeart/2009/3/layout/BlockDescendingList"/>
    <dgm:cxn modelId="{7FDAA481-EF16-49C4-B96D-532D8F49ACCE}" type="presOf" srcId="{428EC2BC-FCC3-4FB7-8A55-986B6CF7AC94}" destId="{F949A13E-78B5-4653-8BC8-5CAAAB320DE3}" srcOrd="0" destOrd="1" presId="urn:microsoft.com/office/officeart/2009/3/layout/BlockDescendingList"/>
    <dgm:cxn modelId="{C29853D1-29EA-4F4A-A4E7-7AB03CE9DE93}" srcId="{61DE7446-AA04-491B-9F96-4D585689645D}" destId="{DB8F7C8D-47BF-4DA7-BCA6-3619CB3C6AA2}" srcOrd="0" destOrd="0" parTransId="{3CEF519D-97E6-4014-AB61-DD618CF40094}" sibTransId="{B70358B8-FD3D-4CE4-94E5-7FD625656C1D}"/>
    <dgm:cxn modelId="{57B844E4-1D13-4D0B-88AA-12FFA71B756F}" type="presOf" srcId="{75BBC274-2F85-4980-8091-E6CE25C9048B}" destId="{80D7CDE7-EFDF-41AD-9166-3A018072F5A4}" srcOrd="1" destOrd="0" presId="urn:microsoft.com/office/officeart/2009/3/layout/BlockDescendingList"/>
    <dgm:cxn modelId="{D1207D7D-FAF0-4C55-8EE9-685932E90AF9}" srcId="{7F0B4CEE-357D-49F3-B40D-3F4637DAA219}" destId="{61DE7446-AA04-491B-9F96-4D585689645D}" srcOrd="2" destOrd="0" parTransId="{69694891-80A2-440D-825F-6FF819715E52}" sibTransId="{EB5222F0-B90D-4F17-BAA0-7B5C184CC49A}"/>
    <dgm:cxn modelId="{4FE85D72-E0C8-4203-AF18-87BE80946EC1}" type="presOf" srcId="{3004DC81-20A1-4850-865F-D74B44DA6848}" destId="{8086090A-4DCF-4637-A02E-4C95FC5A6CE2}" srcOrd="0" destOrd="0" presId="urn:microsoft.com/office/officeart/2009/3/layout/BlockDescendingList"/>
    <dgm:cxn modelId="{44AFE7BC-4B45-44EC-826E-FA1B6A7BF7AE}" type="presOf" srcId="{33B4D545-EBA3-4D54-A55B-9B4C44AF0EE0}" destId="{757764A1-63B3-479D-81F3-E9BBDD2331C3}" srcOrd="0" destOrd="0" presId="urn:microsoft.com/office/officeart/2009/3/layout/BlockDescendingList"/>
    <dgm:cxn modelId="{ADA00043-CE00-47EB-B70F-1D9412D57BA4}" srcId="{75BBC274-2F85-4980-8091-E6CE25C9048B}" destId="{33B4D545-EBA3-4D54-A55B-9B4C44AF0EE0}" srcOrd="0" destOrd="0" parTransId="{2B339CC4-A327-41AF-9C60-5992DF85CD5C}" sibTransId="{9ACA2155-BF10-4817-A014-7A58E5881284}"/>
    <dgm:cxn modelId="{3D637C8E-D332-4D66-8DF2-D3763AF2F45F}" srcId="{7F0B4CEE-357D-49F3-B40D-3F4637DAA219}" destId="{3004DC81-20A1-4850-865F-D74B44DA6848}" srcOrd="0" destOrd="0" parTransId="{AC894435-B807-407F-95B2-5544B3ADF337}" sibTransId="{3606BA40-3E23-40F0-8623-C40D6A8D77A5}"/>
    <dgm:cxn modelId="{E50EDBFD-8AB0-4D04-825A-BF70FB51F170}" srcId="{7F0B4CEE-357D-49F3-B40D-3F4637DAA219}" destId="{75BBC274-2F85-4980-8091-E6CE25C9048B}" srcOrd="1" destOrd="0" parTransId="{DA3A0867-DF3D-434E-990D-76C00B1F9E97}" sibTransId="{BBA8FFBE-C916-407A-B599-3EA057F260D4}"/>
    <dgm:cxn modelId="{3B48EBC7-9E36-4031-AAD4-DEFA430D02E9}" srcId="{61DE7446-AA04-491B-9F96-4D585689645D}" destId="{A51F4428-F755-4CCD-9644-0EC357BF45CF}" srcOrd="1" destOrd="0" parTransId="{8D6B4FBB-60DA-4928-80B1-E839EAED49E6}" sibTransId="{972542C9-985E-41D4-8B47-B51956E68B8D}"/>
    <dgm:cxn modelId="{F45E254D-06E2-4C57-ACBE-2DABFAFC6581}" type="presOf" srcId="{DB8F7C8D-47BF-4DA7-BCA6-3619CB3C6AA2}" destId="{F9FD26D0-704C-4D0C-8B1F-E18DF645854D}" srcOrd="0" destOrd="0" presId="urn:microsoft.com/office/officeart/2009/3/layout/BlockDescendingList"/>
    <dgm:cxn modelId="{FBB421A9-2473-46FC-99EC-22571AFB22F2}" type="presOf" srcId="{61DE7446-AA04-491B-9F96-4D585689645D}" destId="{83E79927-CAA2-41FF-929B-AEF5591F180D}" srcOrd="1" destOrd="0" presId="urn:microsoft.com/office/officeart/2009/3/layout/BlockDescendingList"/>
    <dgm:cxn modelId="{B565817C-6A7E-4A0A-A7E7-96ACAE20080A}" srcId="{3004DC81-20A1-4850-865F-D74B44DA6848}" destId="{07E69E1D-ACC2-4E35-BA11-71E0183EA577}" srcOrd="0" destOrd="0" parTransId="{086F1AA6-A91A-437F-BD68-0750C0F83A4B}" sibTransId="{B678CE25-8FB3-4071-978A-084C8D395698}"/>
    <dgm:cxn modelId="{E88ED210-D096-464F-959E-21C69320C1FE}" type="presOf" srcId="{61DE7446-AA04-491B-9F96-4D585689645D}" destId="{2863BE66-F5AA-496E-932F-73569FEA7E33}" srcOrd="0" destOrd="0" presId="urn:microsoft.com/office/officeart/2009/3/layout/BlockDescendingList"/>
    <dgm:cxn modelId="{E06A3503-D101-4A21-B9FF-32203DB783B8}" type="presOf" srcId="{7F0B4CEE-357D-49F3-B40D-3F4637DAA219}" destId="{E6E679EA-8020-41AB-B4C5-A8B74D136A57}" srcOrd="0" destOrd="0" presId="urn:microsoft.com/office/officeart/2009/3/layout/BlockDescendingList"/>
    <dgm:cxn modelId="{F807E806-246B-4487-8B5B-495261DE88EA}" srcId="{3004DC81-20A1-4850-865F-D74B44DA6848}" destId="{428EC2BC-FCC3-4FB7-8A55-986B6CF7AC94}" srcOrd="1" destOrd="0" parTransId="{80A1E0B2-B415-4635-AD0D-C241B145515C}" sibTransId="{F50936E8-E4FF-4294-889A-618746AF9D92}"/>
    <dgm:cxn modelId="{30D1423E-0D0A-453E-926C-2295A7DBE2B7}" type="presOf" srcId="{75BBC274-2F85-4980-8091-E6CE25C9048B}" destId="{FD3CC370-90B7-49F7-8097-91D63C05A33D}" srcOrd="0" destOrd="0" presId="urn:microsoft.com/office/officeart/2009/3/layout/BlockDescendingList"/>
    <dgm:cxn modelId="{817A6665-AA17-458A-9341-3212831A38D7}" type="presOf" srcId="{3004DC81-20A1-4850-865F-D74B44DA6848}" destId="{30032C04-DD53-4A78-A9D8-C90997E79BBD}" srcOrd="1" destOrd="0" presId="urn:microsoft.com/office/officeart/2009/3/layout/BlockDescendingList"/>
    <dgm:cxn modelId="{EDF21776-2F31-4AE9-B17B-4668B7379469}" type="presParOf" srcId="{E6E679EA-8020-41AB-B4C5-A8B74D136A57}" destId="{8086090A-4DCF-4637-A02E-4C95FC5A6CE2}" srcOrd="0" destOrd="0" presId="urn:microsoft.com/office/officeart/2009/3/layout/BlockDescendingList"/>
    <dgm:cxn modelId="{35BE5FB1-8A36-4262-9BA9-8FDCF2F2C7F4}" type="presParOf" srcId="{E6E679EA-8020-41AB-B4C5-A8B74D136A57}" destId="{F949A13E-78B5-4653-8BC8-5CAAAB320DE3}" srcOrd="1" destOrd="0" presId="urn:microsoft.com/office/officeart/2009/3/layout/BlockDescendingList"/>
    <dgm:cxn modelId="{79BC41EA-DC8F-4D76-8BAF-9BF3BC5B695F}" type="presParOf" srcId="{E6E679EA-8020-41AB-B4C5-A8B74D136A57}" destId="{7EF8EF88-ACC4-4750-B611-C6902054AD8F}" srcOrd="2" destOrd="0" presId="urn:microsoft.com/office/officeart/2009/3/layout/BlockDescendingList"/>
    <dgm:cxn modelId="{E9D66DA8-C2DB-45CF-9780-D8B70683BC25}" type="presParOf" srcId="{7EF8EF88-ACC4-4750-B611-C6902054AD8F}" destId="{30032C04-DD53-4A78-A9D8-C90997E79BBD}" srcOrd="0" destOrd="0" presId="urn:microsoft.com/office/officeart/2009/3/layout/BlockDescendingList"/>
    <dgm:cxn modelId="{9A0EFC34-4FE6-46E8-9CE3-B9B52EC39A09}" type="presParOf" srcId="{E6E679EA-8020-41AB-B4C5-A8B74D136A57}" destId="{FD3CC370-90B7-49F7-8097-91D63C05A33D}" srcOrd="3" destOrd="0" presId="urn:microsoft.com/office/officeart/2009/3/layout/BlockDescendingList"/>
    <dgm:cxn modelId="{22A58535-408C-4C0C-80EA-D3D5AF26AC7A}" type="presParOf" srcId="{E6E679EA-8020-41AB-B4C5-A8B74D136A57}" destId="{757764A1-63B3-479D-81F3-E9BBDD2331C3}" srcOrd="4" destOrd="0" presId="urn:microsoft.com/office/officeart/2009/3/layout/BlockDescendingList"/>
    <dgm:cxn modelId="{55BA6769-6D77-4997-90CA-30E908215320}" type="presParOf" srcId="{E6E679EA-8020-41AB-B4C5-A8B74D136A57}" destId="{F2EF9713-BD84-4C3E-BF34-3DBEA5A7B0A5}" srcOrd="5" destOrd="0" presId="urn:microsoft.com/office/officeart/2009/3/layout/BlockDescendingList"/>
    <dgm:cxn modelId="{F9AB713E-AB98-4B11-8981-A864BC6D252E}" type="presParOf" srcId="{F2EF9713-BD84-4C3E-BF34-3DBEA5A7B0A5}" destId="{80D7CDE7-EFDF-41AD-9166-3A018072F5A4}" srcOrd="0" destOrd="0" presId="urn:microsoft.com/office/officeart/2009/3/layout/BlockDescendingList"/>
    <dgm:cxn modelId="{4E516DC4-8669-42BC-9CCE-11CBE7CB13DB}" type="presParOf" srcId="{E6E679EA-8020-41AB-B4C5-A8B74D136A57}" destId="{2863BE66-F5AA-496E-932F-73569FEA7E33}" srcOrd="6" destOrd="0" presId="urn:microsoft.com/office/officeart/2009/3/layout/BlockDescendingList"/>
    <dgm:cxn modelId="{C59C5AE4-ED6B-418A-8FA0-D026E69665D7}" type="presParOf" srcId="{E6E679EA-8020-41AB-B4C5-A8B74D136A57}" destId="{F9FD26D0-704C-4D0C-8B1F-E18DF645854D}" srcOrd="7" destOrd="0" presId="urn:microsoft.com/office/officeart/2009/3/layout/BlockDescendingList"/>
    <dgm:cxn modelId="{947A363C-396A-4579-A3EA-8C9BDA1D10D4}" type="presParOf" srcId="{E6E679EA-8020-41AB-B4C5-A8B74D136A57}" destId="{7BEC671F-DA63-48CD-B118-B1792FE96BBF}" srcOrd="8" destOrd="0" presId="urn:microsoft.com/office/officeart/2009/3/layout/BlockDescendingList"/>
    <dgm:cxn modelId="{6C484DB3-B223-4958-8FA2-A9CE6C4E6DE5}" type="presParOf" srcId="{7BEC671F-DA63-48CD-B118-B1792FE96BBF}" destId="{83E79927-CAA2-41FF-929B-AEF5591F180D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751F5-5771-4EF2-BAF2-37F1DE93ECCC}">
      <dsp:nvSpPr>
        <dsp:cNvPr id="0" name=""/>
        <dsp:cNvSpPr/>
      </dsp:nvSpPr>
      <dsp:spPr>
        <a:xfrm rot="16200000">
          <a:off x="-647505" y="648410"/>
          <a:ext cx="3650794" cy="235397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139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Capítulo I </a:t>
          </a:r>
          <a:endParaRPr lang="es-EC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Fundamentación Teórica </a:t>
          </a:r>
          <a:endParaRPr lang="es-EC" sz="1700" kern="1200" dirty="0"/>
        </a:p>
      </dsp:txBody>
      <dsp:txXfrm rot="5400000">
        <a:off x="906" y="730158"/>
        <a:ext cx="2353972" cy="2190476"/>
      </dsp:txXfrm>
    </dsp:sp>
    <dsp:sp modelId="{1D59D107-0EB9-47C0-82AE-50B8DE18E9A7}">
      <dsp:nvSpPr>
        <dsp:cNvPr id="0" name=""/>
        <dsp:cNvSpPr/>
      </dsp:nvSpPr>
      <dsp:spPr>
        <a:xfrm rot="16200000">
          <a:off x="1883015" y="648410"/>
          <a:ext cx="3650794" cy="2353972"/>
        </a:xfrm>
        <a:prstGeom prst="flowChartManualOperation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139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Capítulo II </a:t>
          </a:r>
          <a:endParaRPr lang="es-EC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Diagnóstico de la investigación</a:t>
          </a:r>
          <a:endParaRPr lang="es-EC" sz="1700" kern="1200" dirty="0"/>
        </a:p>
      </dsp:txBody>
      <dsp:txXfrm rot="5400000">
        <a:off x="2531426" y="730158"/>
        <a:ext cx="2353972" cy="2190476"/>
      </dsp:txXfrm>
    </dsp:sp>
    <dsp:sp modelId="{92503EAF-4BC6-4587-AA4E-F8817382F468}">
      <dsp:nvSpPr>
        <dsp:cNvPr id="0" name=""/>
        <dsp:cNvSpPr/>
      </dsp:nvSpPr>
      <dsp:spPr>
        <a:xfrm rot="16200000">
          <a:off x="4413535" y="648410"/>
          <a:ext cx="3650794" cy="2353972"/>
        </a:xfrm>
        <a:prstGeom prst="flowChartManualOperation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139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Capítulo III</a:t>
          </a:r>
          <a:endParaRPr lang="es-EC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Propuesta</a:t>
          </a:r>
          <a:endParaRPr lang="es-EC" sz="1700" kern="1200" dirty="0"/>
        </a:p>
      </dsp:txBody>
      <dsp:txXfrm rot="5400000">
        <a:off x="5061946" y="730158"/>
        <a:ext cx="2353972" cy="2190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A7E66-C639-4281-99EF-87C89737E5CB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Ortodrómica </a:t>
          </a:r>
          <a:endParaRPr lang="es-EC" sz="2500" kern="1200" dirty="0"/>
        </a:p>
      </dsp:txBody>
      <dsp:txXfrm rot="5400000">
        <a:off x="1323" y="1295299"/>
        <a:ext cx="2431107" cy="1473398"/>
      </dsp:txXfrm>
    </dsp:sp>
    <dsp:sp modelId="{73CA9E65-6EDC-4380-86A5-15AB30E0DDD7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Navegación a vela</a:t>
          </a:r>
          <a:endParaRPr lang="es-EC" sz="2500" kern="1200" dirty="0"/>
        </a:p>
      </dsp:txBody>
      <dsp:txXfrm rot="-5400000">
        <a:off x="3663570" y="1295300"/>
        <a:ext cx="2431107" cy="1473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AEC28-3AC3-44EE-A614-54E08FDBA0D7}">
      <dsp:nvSpPr>
        <dsp:cNvPr id="0" name=""/>
        <dsp:cNvSpPr/>
      </dsp:nvSpPr>
      <dsp:spPr>
        <a:xfrm>
          <a:off x="360041" y="471678"/>
          <a:ext cx="1281569" cy="7742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CR</a:t>
          </a:r>
          <a:endParaRPr lang="es-EC" sz="3300" kern="1200" dirty="0"/>
        </a:p>
      </dsp:txBody>
      <dsp:txXfrm>
        <a:off x="547722" y="585061"/>
        <a:ext cx="906207" cy="547460"/>
      </dsp:txXfrm>
    </dsp:sp>
    <dsp:sp modelId="{EA959BCF-2D43-4FD9-85D3-644476C9FDAB}">
      <dsp:nvSpPr>
        <dsp:cNvPr id="0" name=""/>
        <dsp:cNvSpPr/>
      </dsp:nvSpPr>
      <dsp:spPr>
        <a:xfrm rot="10800000">
          <a:off x="865336" y="1364338"/>
          <a:ext cx="270979" cy="17280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FD808-6FF6-49F1-A9BC-EAC9CF5E7ECA}">
      <dsp:nvSpPr>
        <dsp:cNvPr id="0" name=""/>
        <dsp:cNvSpPr/>
      </dsp:nvSpPr>
      <dsp:spPr>
        <a:xfrm>
          <a:off x="4200" y="1645793"/>
          <a:ext cx="1993251" cy="516409"/>
        </a:xfrm>
        <a:prstGeom prst="ellipse">
          <a:avLst/>
        </a:prstGeom>
        <a:gradFill rotWithShape="0">
          <a:gsLst>
            <a:gs pos="0">
              <a:schemeClr val="accent2">
                <a:hueOff val="-105318"/>
                <a:satOff val="12667"/>
                <a:lumOff val="1457"/>
                <a:alphaOff val="0"/>
              </a:schemeClr>
            </a:gs>
            <a:gs pos="100000">
              <a:schemeClr val="accent2">
                <a:hueOff val="-105318"/>
                <a:satOff val="12667"/>
                <a:lumOff val="145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PLANIFICACIÓN</a:t>
          </a:r>
          <a:endParaRPr lang="es-EC" sz="500" kern="1200" dirty="0"/>
        </a:p>
      </dsp:txBody>
      <dsp:txXfrm>
        <a:off x="296105" y="1721419"/>
        <a:ext cx="1409441" cy="365157"/>
      </dsp:txXfrm>
    </dsp:sp>
    <dsp:sp modelId="{303A721B-6353-4F96-B0F9-9DDCA5BB0621}">
      <dsp:nvSpPr>
        <dsp:cNvPr id="0" name=""/>
        <dsp:cNvSpPr/>
      </dsp:nvSpPr>
      <dsp:spPr>
        <a:xfrm rot="5400000">
          <a:off x="2030247" y="1817596"/>
          <a:ext cx="270979" cy="172803"/>
        </a:xfrm>
        <a:prstGeom prst="triangle">
          <a:avLst/>
        </a:prstGeom>
        <a:solidFill>
          <a:schemeClr val="accent2">
            <a:hueOff val="-122871"/>
            <a:satOff val="14778"/>
            <a:lumOff val="16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F9C833-2A6A-43AF-A824-A14118405837}">
      <dsp:nvSpPr>
        <dsp:cNvPr id="0" name=""/>
        <dsp:cNvSpPr/>
      </dsp:nvSpPr>
      <dsp:spPr>
        <a:xfrm>
          <a:off x="2324241" y="1645793"/>
          <a:ext cx="1366805" cy="516409"/>
        </a:xfrm>
        <a:prstGeom prst="ellipse">
          <a:avLst/>
        </a:prstGeom>
        <a:gradFill rotWithShape="0">
          <a:gsLst>
            <a:gs pos="0">
              <a:schemeClr val="accent2">
                <a:hueOff val="-210636"/>
                <a:satOff val="25334"/>
                <a:lumOff val="2913"/>
                <a:alphaOff val="0"/>
              </a:schemeClr>
            </a:gs>
            <a:gs pos="100000">
              <a:schemeClr val="accent2">
                <a:hueOff val="-210636"/>
                <a:satOff val="25334"/>
                <a:lumOff val="291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BESGUA</a:t>
          </a:r>
          <a:endParaRPr lang="es-EC" sz="700" kern="1200" dirty="0"/>
        </a:p>
      </dsp:txBody>
      <dsp:txXfrm>
        <a:off x="2524405" y="1721419"/>
        <a:ext cx="966477" cy="365157"/>
      </dsp:txXfrm>
    </dsp:sp>
    <dsp:sp modelId="{AC9A4293-3B9C-43A6-B0BF-23B5ACF9B04B}">
      <dsp:nvSpPr>
        <dsp:cNvPr id="0" name=""/>
        <dsp:cNvSpPr/>
      </dsp:nvSpPr>
      <dsp:spPr>
        <a:xfrm rot="21047969">
          <a:off x="2796937" y="1353216"/>
          <a:ext cx="270979" cy="172803"/>
        </a:xfrm>
        <a:prstGeom prst="triangle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62BB2-CD70-46D7-B9EF-296C2E117B41}">
      <dsp:nvSpPr>
        <dsp:cNvPr id="0" name=""/>
        <dsp:cNvSpPr/>
      </dsp:nvSpPr>
      <dsp:spPr>
        <a:xfrm>
          <a:off x="1847019" y="518419"/>
          <a:ext cx="1989796" cy="724826"/>
        </a:xfrm>
        <a:prstGeom prst="ellipse">
          <a:avLst/>
        </a:prstGeom>
        <a:gradFill rotWithShape="0">
          <a:gsLst>
            <a:gs pos="0">
              <a:schemeClr val="accent2">
                <a:hueOff val="-315954"/>
                <a:satOff val="38001"/>
                <a:lumOff val="4370"/>
                <a:alphaOff val="0"/>
              </a:schemeClr>
            </a:gs>
            <a:gs pos="100000">
              <a:schemeClr val="accent2">
                <a:hueOff val="-315954"/>
                <a:satOff val="38001"/>
                <a:lumOff val="437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err="1" smtClean="0"/>
            <a:t>Dept</a:t>
          </a:r>
          <a:r>
            <a:rPr lang="es-EC" sz="1600" kern="1200" dirty="0" smtClean="0"/>
            <a:t>. Operaciones</a:t>
          </a:r>
          <a:endParaRPr lang="es-EC" sz="400" kern="1200" dirty="0"/>
        </a:p>
      </dsp:txBody>
      <dsp:txXfrm>
        <a:off x="2138418" y="624567"/>
        <a:ext cx="1406998" cy="512530"/>
      </dsp:txXfrm>
    </dsp:sp>
    <dsp:sp modelId="{EFF263FA-BC77-4989-A09D-581C46FFB488}">
      <dsp:nvSpPr>
        <dsp:cNvPr id="0" name=""/>
        <dsp:cNvSpPr/>
      </dsp:nvSpPr>
      <dsp:spPr>
        <a:xfrm rot="5374139">
          <a:off x="4054288" y="784290"/>
          <a:ext cx="270979" cy="172803"/>
        </a:xfrm>
        <a:prstGeom prst="triangle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6FDF1-3C3C-4FD4-8166-5089CA2BB77A}">
      <dsp:nvSpPr>
        <dsp:cNvPr id="0" name=""/>
        <dsp:cNvSpPr/>
      </dsp:nvSpPr>
      <dsp:spPr>
        <a:xfrm>
          <a:off x="4533034" y="471678"/>
          <a:ext cx="1803966" cy="779292"/>
        </a:xfrm>
        <a:prstGeom prst="ellipse">
          <a:avLst/>
        </a:prstGeom>
        <a:gradFill rotWithShape="0">
          <a:gsLst>
            <a:gs pos="0">
              <a:schemeClr val="accent2">
                <a:hueOff val="-421272"/>
                <a:satOff val="50669"/>
                <a:lumOff val="5826"/>
                <a:alphaOff val="0"/>
              </a:schemeClr>
            </a:gs>
            <a:gs pos="100000">
              <a:schemeClr val="accent2">
                <a:hueOff val="-421272"/>
                <a:satOff val="50669"/>
                <a:lumOff val="582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Resultados</a:t>
          </a:r>
          <a:endParaRPr lang="es-EC" sz="500" kern="1200" dirty="0"/>
        </a:p>
      </dsp:txBody>
      <dsp:txXfrm>
        <a:off x="4797219" y="585803"/>
        <a:ext cx="1275596" cy="551042"/>
      </dsp:txXfrm>
    </dsp:sp>
    <dsp:sp modelId="{BADA6F66-D808-44E4-9293-5CC343990FE5}">
      <dsp:nvSpPr>
        <dsp:cNvPr id="0" name=""/>
        <dsp:cNvSpPr/>
      </dsp:nvSpPr>
      <dsp:spPr>
        <a:xfrm rot="10804439">
          <a:off x="5298808" y="1332482"/>
          <a:ext cx="270979" cy="172803"/>
        </a:xfrm>
        <a:prstGeom prst="triangle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11412-4A2A-4663-A7E6-AA4E7B2704C2}">
      <dsp:nvSpPr>
        <dsp:cNvPr id="0" name=""/>
        <dsp:cNvSpPr/>
      </dsp:nvSpPr>
      <dsp:spPr>
        <a:xfrm>
          <a:off x="4462180" y="1577015"/>
          <a:ext cx="1942968" cy="664097"/>
        </a:xfrm>
        <a:prstGeom prst="ellipse">
          <a:avLst/>
        </a:prstGeom>
        <a:gradFill rotWithShape="0">
          <a:gsLst>
            <a:gs pos="0">
              <a:schemeClr val="accent2">
                <a:hueOff val="-526590"/>
                <a:satOff val="63336"/>
                <a:lumOff val="7283"/>
                <a:alphaOff val="0"/>
              </a:schemeClr>
            </a:gs>
            <a:gs pos="100000">
              <a:schemeClr val="accent2">
                <a:hueOff val="-526590"/>
                <a:satOff val="63336"/>
                <a:lumOff val="728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Emergencia</a:t>
          </a:r>
          <a:endParaRPr lang="es-EC" sz="1600" kern="1200" dirty="0"/>
        </a:p>
      </dsp:txBody>
      <dsp:txXfrm>
        <a:off x="4746721" y="1674270"/>
        <a:ext cx="1373886" cy="469587"/>
      </dsp:txXfrm>
    </dsp:sp>
    <dsp:sp modelId="{2A586336-A1B4-43A6-B554-CECD6C94AB22}">
      <dsp:nvSpPr>
        <dsp:cNvPr id="0" name=""/>
        <dsp:cNvSpPr/>
      </dsp:nvSpPr>
      <dsp:spPr>
        <a:xfrm rot="5400000">
          <a:off x="6665036" y="1822662"/>
          <a:ext cx="270979" cy="172803"/>
        </a:xfrm>
        <a:prstGeom prst="triangle">
          <a:avLst/>
        </a:prstGeom>
        <a:solidFill>
          <a:schemeClr val="accent2">
            <a:hueOff val="-614355"/>
            <a:satOff val="73892"/>
            <a:lumOff val="849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2B399C-C440-4595-8116-8BA1A0684BEA}">
      <dsp:nvSpPr>
        <dsp:cNvPr id="0" name=""/>
        <dsp:cNvSpPr/>
      </dsp:nvSpPr>
      <dsp:spPr>
        <a:xfrm>
          <a:off x="7186121" y="1650859"/>
          <a:ext cx="1356074" cy="516409"/>
        </a:xfrm>
        <a:prstGeom prst="ellipse">
          <a:avLst/>
        </a:prstGeom>
        <a:gradFill rotWithShape="0">
          <a:gsLst>
            <a:gs pos="0">
              <a:schemeClr val="accent2">
                <a:hueOff val="-631908"/>
                <a:satOff val="76003"/>
                <a:lumOff val="8739"/>
                <a:alphaOff val="0"/>
              </a:schemeClr>
            </a:gs>
            <a:gs pos="100000">
              <a:schemeClr val="accent2">
                <a:hueOff val="-631908"/>
                <a:satOff val="76003"/>
                <a:lumOff val="873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Seguridad</a:t>
          </a:r>
          <a:endParaRPr lang="es-EC" sz="600" kern="1200" dirty="0"/>
        </a:p>
      </dsp:txBody>
      <dsp:txXfrm>
        <a:off x="7384713" y="1726485"/>
        <a:ext cx="958890" cy="365157"/>
      </dsp:txXfrm>
    </dsp:sp>
    <dsp:sp modelId="{32F5C6B2-A5A7-4BFB-90DE-0296DCB1B357}">
      <dsp:nvSpPr>
        <dsp:cNvPr id="0" name=""/>
        <dsp:cNvSpPr/>
      </dsp:nvSpPr>
      <dsp:spPr>
        <a:xfrm>
          <a:off x="7728668" y="1314438"/>
          <a:ext cx="270979" cy="172803"/>
        </a:xfrm>
        <a:prstGeom prst="triangl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681-6855-42C6-A24D-04686EF377B5}">
      <dsp:nvSpPr>
        <dsp:cNvPr id="0" name=""/>
        <dsp:cNvSpPr/>
      </dsp:nvSpPr>
      <dsp:spPr>
        <a:xfrm>
          <a:off x="7091557" y="386376"/>
          <a:ext cx="1545201" cy="774226"/>
        </a:xfrm>
        <a:prstGeom prst="ellipse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Planificando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Regata</a:t>
          </a:r>
          <a:endParaRPr lang="es-EC" sz="1100" kern="1200" dirty="0"/>
        </a:p>
      </dsp:txBody>
      <dsp:txXfrm>
        <a:off x="7317846" y="499759"/>
        <a:ext cx="1092623" cy="547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79927-CAA2-41FF-929B-AEF5591F180D}">
      <dsp:nvSpPr>
        <dsp:cNvPr id="0" name=""/>
        <dsp:cNvSpPr/>
      </dsp:nvSpPr>
      <dsp:spPr>
        <a:xfrm>
          <a:off x="4865727" y="1146360"/>
          <a:ext cx="2044492" cy="3467753"/>
        </a:xfrm>
        <a:prstGeom prst="rect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CONOCIMIENTO DE VELA</a:t>
          </a:r>
          <a:endParaRPr lang="es-EC" sz="1800" kern="1200" dirty="0">
            <a:solidFill>
              <a:schemeClr val="tx1"/>
            </a:solidFill>
          </a:endParaRPr>
        </a:p>
      </dsp:txBody>
      <dsp:txXfrm rot="16200000">
        <a:off x="5033462" y="2441066"/>
        <a:ext cx="3120978" cy="531567"/>
      </dsp:txXfrm>
    </dsp:sp>
    <dsp:sp modelId="{80D7CDE7-EFDF-41AD-9166-3A018072F5A4}">
      <dsp:nvSpPr>
        <dsp:cNvPr id="0" name=""/>
        <dsp:cNvSpPr/>
      </dsp:nvSpPr>
      <dsp:spPr>
        <a:xfrm>
          <a:off x="2544319" y="561388"/>
          <a:ext cx="2340986" cy="4050876"/>
        </a:xfrm>
        <a:prstGeom prst="rect">
          <a:avLst/>
        </a:prstGeom>
        <a:gradFill rotWithShape="0">
          <a:gsLst>
            <a:gs pos="0">
              <a:schemeClr val="accent3">
                <a:hueOff val="1226198"/>
                <a:satOff val="-40562"/>
                <a:lumOff val="-588"/>
                <a:alphaOff val="0"/>
              </a:schemeClr>
            </a:gs>
            <a:gs pos="100000">
              <a:schemeClr val="accent3">
                <a:hueOff val="1226198"/>
                <a:satOff val="-40562"/>
                <a:lumOff val="-58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NAVEGACIÓN SEGURA</a:t>
          </a:r>
          <a:endParaRPr lang="es-EC" sz="1800" kern="1200" dirty="0">
            <a:solidFill>
              <a:schemeClr val="tx1"/>
            </a:solidFill>
          </a:endParaRPr>
        </a:p>
      </dsp:txBody>
      <dsp:txXfrm rot="16200000">
        <a:off x="2700278" y="2079954"/>
        <a:ext cx="3645788" cy="608656"/>
      </dsp:txXfrm>
    </dsp:sp>
    <dsp:sp modelId="{30032C04-DD53-4A78-A9D8-C90997E79BBD}">
      <dsp:nvSpPr>
        <dsp:cNvPr id="0" name=""/>
        <dsp:cNvSpPr/>
      </dsp:nvSpPr>
      <dsp:spPr>
        <a:xfrm>
          <a:off x="87843" y="10173"/>
          <a:ext cx="2451768" cy="46020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PLANIFICACIÓN DE REGATA</a:t>
          </a:r>
          <a:endParaRPr lang="es-EC" sz="1800" kern="1200" dirty="0">
            <a:solidFill>
              <a:schemeClr val="tx1"/>
            </a:solidFill>
          </a:endParaRPr>
        </a:p>
      </dsp:txBody>
      <dsp:txXfrm rot="16200000">
        <a:off x="89401" y="1762384"/>
        <a:ext cx="4141882" cy="637459"/>
      </dsp:txXfrm>
    </dsp:sp>
    <dsp:sp modelId="{F949A13E-78B5-4653-8BC8-5CAAAB320DE3}">
      <dsp:nvSpPr>
        <dsp:cNvPr id="0" name=""/>
        <dsp:cNvSpPr/>
      </dsp:nvSpPr>
      <dsp:spPr>
        <a:xfrm>
          <a:off x="141570" y="1584188"/>
          <a:ext cx="1892462" cy="2196351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CONOCER LAS CURVAS POLARES DEL BUQUE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VIENTO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METEOROLOGÍA</a:t>
          </a:r>
          <a:r>
            <a:rPr lang="es-EC" sz="1100" kern="1200" dirty="0" smtClean="0"/>
            <a:t> </a:t>
          </a:r>
          <a:endParaRPr lang="es-EC" sz="1100" kern="1200" dirty="0"/>
        </a:p>
      </dsp:txBody>
      <dsp:txXfrm>
        <a:off x="141570" y="1584188"/>
        <a:ext cx="1892462" cy="2196351"/>
      </dsp:txXfrm>
    </dsp:sp>
    <dsp:sp modelId="{757764A1-63B3-479D-81F3-E9BBDD2331C3}">
      <dsp:nvSpPr>
        <dsp:cNvPr id="0" name=""/>
        <dsp:cNvSpPr/>
      </dsp:nvSpPr>
      <dsp:spPr>
        <a:xfrm>
          <a:off x="3026384" y="2097283"/>
          <a:ext cx="1294097" cy="186314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PERSONAL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MATERIAL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/>
        </a:p>
      </dsp:txBody>
      <dsp:txXfrm>
        <a:off x="3026384" y="2097283"/>
        <a:ext cx="1294097" cy="1863145"/>
      </dsp:txXfrm>
    </dsp:sp>
    <dsp:sp modelId="{F9FD26D0-704C-4D0C-8B1F-E18DF645854D}">
      <dsp:nvSpPr>
        <dsp:cNvPr id="0" name=""/>
        <dsp:cNvSpPr/>
      </dsp:nvSpPr>
      <dsp:spPr>
        <a:xfrm>
          <a:off x="5095873" y="2088217"/>
          <a:ext cx="1294097" cy="201605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TEORÍA DE LA VELA</a:t>
          </a:r>
          <a:endParaRPr lang="es-EC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NAVEGACIÓN EN VELEROS</a:t>
          </a:r>
          <a:endParaRPr lang="es-EC" sz="1300" kern="1200" dirty="0"/>
        </a:p>
      </dsp:txBody>
      <dsp:txXfrm>
        <a:off x="5095873" y="2088217"/>
        <a:ext cx="1294097" cy="2016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B0570-374D-4480-A96B-032CA05C9CCE}" type="datetimeFigureOut">
              <a:rPr lang="es-EC" smtClean="0"/>
              <a:t>06/12/2013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3BEF1-634E-4D2A-B0E6-D08E655392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6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BEF1-634E-4D2A-B0E6-D08E65539250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940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ENFATIZAR LA PLANIFICACION REALIZADA</a:t>
            </a:r>
            <a:r>
              <a:rPr lang="es-EC" baseline="0" dirty="0" smtClean="0"/>
              <a:t> PARA LA REGATA </a:t>
            </a:r>
          </a:p>
          <a:p>
            <a:r>
              <a:rPr lang="es-EC" baseline="0" dirty="0" smtClean="0"/>
              <a:t>ANEXAR VIDEO DE NAVEGACIONES CON FUERTE VIENTO Y OLEAJE</a:t>
            </a:r>
          </a:p>
          <a:p>
            <a:r>
              <a:rPr lang="es-EC" baseline="0" dirty="0" smtClean="0"/>
              <a:t>RESULTADOS DE LA REGATA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BEF1-634E-4D2A-B0E6-D08E65539250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299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464784-EC79-4BF7-9E25-B6EA088C5FE0}" type="datetime1">
              <a:rPr lang="es-EC" smtClean="0"/>
              <a:t>06/12/2013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1CB7-9703-48CD-BD9F-7B1B72111949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5D90-B50B-4467-9764-5DE067684B83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C1-6D1A-4661-A7D0-F8509CD745FE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A5A1-DA71-4A05-94F4-48FE0D8E74C2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C675-52AB-4845-8620-210BD8624F5D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1CD9-52BD-49AF-AD0F-2545DABE7026}" type="datetime1">
              <a:rPr lang="es-EC" smtClean="0"/>
              <a:t>06/12/2013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E0A6-BDF1-45D1-A00E-DEDE2D5CB2A5}" type="datetime1">
              <a:rPr lang="es-EC" smtClean="0"/>
              <a:t>06/12/2013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99A2-D882-4E42-BE54-880AB703AE27}" type="datetime1">
              <a:rPr lang="es-EC" smtClean="0"/>
              <a:t>06/12/2013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47F2-2FF1-4246-B8F4-CA1B731053C3}" type="datetime1">
              <a:rPr lang="es-EC" smtClean="0"/>
              <a:t>06/12/2013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E372-62E5-47FC-9DF8-86B310848788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3DCEFE9-EF8B-4965-99BC-6120F6D333F2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7A9681-8350-4CBC-9571-65BC86C17224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gi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png"/><Relationship Id="rId4" Type="http://schemas.openxmlformats.org/officeDocument/2006/relationships/diagramData" Target="../diagrams/data2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</a:t>
            </a:fld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539552" y="692696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1600" dirty="0"/>
          </a:p>
          <a:p>
            <a:pPr algn="ctr"/>
            <a:r>
              <a:rPr lang="es-ES" sz="1600" b="1" dirty="0"/>
              <a:t> </a:t>
            </a:r>
            <a:endParaRPr lang="es-EC" sz="1600" dirty="0"/>
          </a:p>
          <a:p>
            <a:pPr algn="ctr"/>
            <a:r>
              <a:rPr lang="es-ES" sz="1600" b="1" dirty="0"/>
              <a:t>DEPARTAMENTO DE SEGURIDAD Y DEFENSA</a:t>
            </a:r>
            <a:endParaRPr lang="es-EC" sz="1600" dirty="0"/>
          </a:p>
          <a:p>
            <a:pPr algn="ctr"/>
            <a:r>
              <a:rPr lang="es-ES" sz="1600" b="1" dirty="0"/>
              <a:t> </a:t>
            </a:r>
            <a:endParaRPr lang="es-EC" sz="1600" dirty="0"/>
          </a:p>
          <a:p>
            <a:pPr algn="ctr"/>
            <a:r>
              <a:rPr lang="es-ES" sz="1600" b="1" dirty="0"/>
              <a:t>CARRERA LICENCIATURA EN CIENCIAS NAVALES </a:t>
            </a:r>
            <a:endParaRPr lang="es-EC" sz="1600" dirty="0"/>
          </a:p>
          <a:p>
            <a:pPr algn="ctr"/>
            <a:r>
              <a:rPr lang="es-ES" sz="1600" b="1" dirty="0"/>
              <a:t> </a:t>
            </a:r>
            <a:endParaRPr lang="es-EC" sz="1600" dirty="0"/>
          </a:p>
          <a:p>
            <a:pPr algn="ctr"/>
            <a:r>
              <a:rPr lang="es-ES" sz="1600" b="1" dirty="0"/>
              <a:t> </a:t>
            </a:r>
            <a:endParaRPr lang="es-EC" sz="1600" dirty="0"/>
          </a:p>
          <a:p>
            <a:pPr algn="ctr"/>
            <a:r>
              <a:rPr lang="es-ES_tradnl" sz="1600" dirty="0"/>
              <a:t>Tesis presentada como requisito previo a la obtención del grado de:</a:t>
            </a:r>
            <a:endParaRPr lang="es-EC" sz="1600" dirty="0"/>
          </a:p>
          <a:p>
            <a:pPr algn="ctr"/>
            <a:r>
              <a:rPr lang="es-ES" sz="1600" b="1" dirty="0"/>
              <a:t>LICENCIADO EN CIENCIAS NAVALES</a:t>
            </a:r>
            <a:endParaRPr lang="es-EC" sz="1600" dirty="0"/>
          </a:p>
          <a:p>
            <a:pPr algn="ctr"/>
            <a:r>
              <a:rPr lang="es-ES" sz="1600" b="1" dirty="0"/>
              <a:t> </a:t>
            </a:r>
            <a:endParaRPr lang="es-EC" sz="1600" dirty="0"/>
          </a:p>
          <a:p>
            <a:pPr algn="ctr"/>
            <a:r>
              <a:rPr lang="es-ES" sz="1600" b="1" dirty="0"/>
              <a:t>AUTOR</a:t>
            </a:r>
            <a:endParaRPr lang="es-EC" sz="1600" dirty="0"/>
          </a:p>
          <a:p>
            <a:pPr algn="ctr"/>
            <a:r>
              <a:rPr lang="es-ES" sz="1600" b="1" dirty="0"/>
              <a:t>PATRICIO ISRAEL PAREDES VALLEJO</a:t>
            </a:r>
            <a:endParaRPr lang="es-EC" sz="1600" dirty="0"/>
          </a:p>
          <a:p>
            <a:pPr algn="ctr"/>
            <a:r>
              <a:rPr lang="es-ES" sz="1600" b="1" dirty="0"/>
              <a:t> </a:t>
            </a:r>
            <a:endParaRPr lang="es-EC" sz="1600" dirty="0"/>
          </a:p>
          <a:p>
            <a:pPr algn="ctr"/>
            <a:r>
              <a:rPr lang="es-ES" sz="1600" b="1" dirty="0"/>
              <a:t> </a:t>
            </a:r>
            <a:endParaRPr lang="es-EC" sz="1600" dirty="0"/>
          </a:p>
          <a:p>
            <a:pPr algn="ctr"/>
            <a:r>
              <a:rPr lang="es-ES" sz="1600" b="1" dirty="0"/>
              <a:t>TEMA</a:t>
            </a:r>
            <a:endParaRPr lang="es-EC" sz="1600" dirty="0"/>
          </a:p>
          <a:p>
            <a:pPr algn="ctr"/>
            <a:r>
              <a:rPr lang="es-ES" sz="1600" b="1" dirty="0"/>
              <a:t>EL DEPARTAMENTO DE OPERACIONES DEL BUQUE ESCUELA GUAYAS Y LA PLANIFICACIÓN A LA NAVEGACIÓN DEL CRUCERO INTERNACIONAL 2012, EN LA RUTA CORUÑA - DUBLÍN PROPUESTA DE FORMATO DE PLANIFICACIÓN.</a:t>
            </a:r>
            <a:endParaRPr lang="es-EC" sz="1600" dirty="0"/>
          </a:p>
          <a:p>
            <a:pPr algn="ctr"/>
            <a:r>
              <a:rPr lang="es-ES" sz="1600" b="1" dirty="0"/>
              <a:t> </a:t>
            </a:r>
            <a:endParaRPr lang="es-EC" sz="1600" dirty="0"/>
          </a:p>
          <a:p>
            <a:pPr algn="ctr"/>
            <a:r>
              <a:rPr lang="es-ES" sz="1600" b="1" dirty="0"/>
              <a:t>DIRECTOR</a:t>
            </a:r>
            <a:endParaRPr lang="es-EC" sz="1600" dirty="0"/>
          </a:p>
          <a:p>
            <a:pPr algn="ctr"/>
            <a:r>
              <a:rPr lang="es-ES" sz="1600" b="1" dirty="0"/>
              <a:t>TNFG-SU MARIO ANDRADE CEVALLOS</a:t>
            </a:r>
            <a:endParaRPr lang="es-EC" sz="1600" dirty="0"/>
          </a:p>
          <a:p>
            <a:pPr algn="ctr"/>
            <a:r>
              <a:rPr lang="es-ES" sz="1600" b="1" dirty="0"/>
              <a:t> </a:t>
            </a:r>
            <a:endParaRPr lang="es-EC" sz="1600" dirty="0"/>
          </a:p>
          <a:p>
            <a:pPr algn="ctr"/>
            <a:r>
              <a:rPr lang="es-ES" sz="1600" b="1" dirty="0"/>
              <a:t>SALINAS, DICIEMBRE 2013</a:t>
            </a:r>
            <a:endParaRPr lang="es-EC" sz="1600" dirty="0"/>
          </a:p>
          <a:p>
            <a:pPr algn="ctr"/>
            <a:endParaRPr lang="es-EC" sz="1600" dirty="0"/>
          </a:p>
        </p:txBody>
      </p:sp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6" y="0"/>
            <a:ext cx="8216810" cy="126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60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6264814" cy="745152"/>
          </a:xfrm>
        </p:spPr>
        <p:txBody>
          <a:bodyPr>
            <a:normAutofit/>
          </a:bodyPr>
          <a:lstStyle/>
          <a:p>
            <a:r>
              <a:rPr lang="es-EC" sz="3200" dirty="0" smtClean="0"/>
              <a:t>Navegar de Popa</a:t>
            </a:r>
            <a:endParaRPr lang="es-EC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10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" y="1628800"/>
            <a:ext cx="537659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539552" y="6309320"/>
            <a:ext cx="66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Fuente: Aprendiendo a navegar a vela - </a:t>
            </a:r>
            <a:r>
              <a:rPr lang="es-EC" sz="1200" dirty="0" err="1" smtClean="0"/>
              <a:t>Calahan</a:t>
            </a:r>
            <a:r>
              <a:rPr lang="es-EC" sz="1200" dirty="0" smtClean="0"/>
              <a:t> </a:t>
            </a:r>
            <a:endParaRPr lang="es-EC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223780" y="2521639"/>
            <a:ext cx="3318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 smtClean="0"/>
              <a:t>Toda </a:t>
            </a:r>
            <a:r>
              <a:rPr lang="es-ES_tradnl" sz="1400" dirty="0"/>
              <a:t>la presión del viento sobre la vela tiende a hundir  la </a:t>
            </a:r>
            <a:r>
              <a:rPr lang="es-ES_tradnl" sz="1400" dirty="0" smtClean="0"/>
              <a:t>proa y </a:t>
            </a:r>
            <a:r>
              <a:rPr lang="es-ES_tradnl" sz="1400" dirty="0"/>
              <a:t>a levantar la </a:t>
            </a:r>
            <a:r>
              <a:rPr lang="es-ES_tradnl" sz="1400" dirty="0" smtClean="0"/>
              <a:t>popa.</a:t>
            </a:r>
          </a:p>
          <a:p>
            <a:pPr algn="just"/>
            <a:endParaRPr lang="es-EC" sz="1400" dirty="0"/>
          </a:p>
          <a:p>
            <a:pPr algn="just"/>
            <a:r>
              <a:rPr lang="es-ES_tradnl" sz="1400" dirty="0" smtClean="0"/>
              <a:t>Lo </a:t>
            </a:r>
            <a:r>
              <a:rPr lang="es-ES_tradnl" sz="1400" dirty="0"/>
              <a:t>mejor es tomar el viento por el ángulo de popa a barlovento aunque ello represente alejarnos un tanto de nuestro rumbo hacia la </a:t>
            </a:r>
            <a:r>
              <a:rPr lang="es-ES_tradnl" sz="1400" dirty="0" smtClean="0"/>
              <a:t>meta.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627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11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83671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Teorema de BERNOUILLI que dice: </a:t>
            </a:r>
            <a:r>
              <a:rPr lang="es-ES_tradnl" u="sng" dirty="0" smtClean="0"/>
              <a:t>a </a:t>
            </a:r>
            <a:r>
              <a:rPr lang="es-ES_tradnl" u="sng" dirty="0"/>
              <a:t>un aumento de velocidad corresponderá una disminución de presión y viceversa</a:t>
            </a:r>
            <a:r>
              <a:rPr lang="es-ES_tradnl" dirty="0"/>
              <a:t>.       </a:t>
            </a:r>
            <a:endParaRPr lang="es-EC" dirty="0"/>
          </a:p>
          <a:p>
            <a:pPr algn="just"/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204864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899592" y="465313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La velocidad de un barco vendrá dada por la «circulación» del viento en sus velas. De ahí que se debe encontrar  la mejor manera de navegar 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6248345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Fuente: Manual de Maniobras Juan Sebastián Elcano - España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3023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764705"/>
            <a:ext cx="7488832" cy="1008112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s-EC" sz="1600" dirty="0" smtClean="0"/>
              <a:t>La Marina de los Estados Unidos realizó una investigación para determinar una </a:t>
            </a:r>
            <a:r>
              <a:rPr lang="es-EC" sz="1600" b="1" dirty="0" smtClean="0"/>
              <a:t>OTSR </a:t>
            </a:r>
            <a:r>
              <a:rPr lang="es-EC" sz="1600" dirty="0" smtClean="0"/>
              <a:t>(Optimun Track Ship Routing)  o Ruta Óptima de buque.</a:t>
            </a:r>
            <a:endParaRPr lang="es-EC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12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539552" y="1875596"/>
            <a:ext cx="3168352" cy="37856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Para determinar una OTSR se toman en cuenta los siguientes pasos:</a:t>
            </a:r>
          </a:p>
          <a:p>
            <a:endParaRPr lang="es-EC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Mapa de olas (D+5)</a:t>
            </a:r>
          </a:p>
          <a:p>
            <a:endParaRPr lang="es-EC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Isópletas de altura de olas en  isópletas de velocidad.</a:t>
            </a:r>
          </a:p>
          <a:p>
            <a:endParaRPr lang="es-EC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Determinación de OTSR con el control que en  cualquier momento puede modificarlo.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EC" sz="1600" dirty="0"/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b="50000"/>
          <a:stretch/>
        </p:blipFill>
        <p:spPr bwMode="auto">
          <a:xfrm>
            <a:off x="3556913" y="1412776"/>
            <a:ext cx="54418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912" y="3212978"/>
            <a:ext cx="5508104" cy="33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32048" y="6536377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Fuente: Análisis Climatológico del Mar Cantábrico y su influencia en la Navegación – </a:t>
            </a:r>
            <a:r>
              <a:rPr lang="es-EC" sz="1200" dirty="0" err="1" smtClean="0"/>
              <a:t>Jose</a:t>
            </a:r>
            <a:r>
              <a:rPr lang="es-EC" sz="1200" dirty="0" smtClean="0"/>
              <a:t> </a:t>
            </a:r>
            <a:r>
              <a:rPr lang="es-EC" sz="1200" dirty="0" err="1" smtClean="0"/>
              <a:t>Hellin</a:t>
            </a:r>
            <a:r>
              <a:rPr lang="es-EC" sz="1200" dirty="0" smtClean="0"/>
              <a:t> Medina</a:t>
            </a:r>
            <a:endParaRPr lang="es-EC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13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497961"/>
              </p:ext>
            </p:extLst>
          </p:nvPr>
        </p:nvGraphicFramePr>
        <p:xfrm>
          <a:off x="0" y="548680"/>
          <a:ext cx="9172085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3" imgW="7022880" imgH="2692080" progId="">
                  <p:embed/>
                </p:oleObj>
              </mc:Choice>
              <mc:Fallback>
                <p:oleObj r:id="rId3" imgW="7022880" imgH="2692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80"/>
                        <a:ext cx="9172085" cy="4392488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Elipse"/>
          <p:cNvSpPr/>
          <p:nvPr/>
        </p:nvSpPr>
        <p:spPr>
          <a:xfrm>
            <a:off x="307448" y="3501819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8 Conector recto"/>
          <p:cNvCxnSpPr/>
          <p:nvPr/>
        </p:nvCxnSpPr>
        <p:spPr>
          <a:xfrm>
            <a:off x="539552" y="3573016"/>
            <a:ext cx="1152128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683568" y="3645024"/>
            <a:ext cx="1008112" cy="3608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403648" y="4941168"/>
            <a:ext cx="67687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s-EC" sz="1600" dirty="0"/>
              <a:t>Instruir y entrenar al personal.</a:t>
            </a:r>
          </a:p>
          <a:p>
            <a:pPr marL="68580" indent="0">
              <a:buNone/>
            </a:pPr>
            <a:endParaRPr lang="es-EC" sz="1600" dirty="0"/>
          </a:p>
          <a:p>
            <a:pPr marL="68580" indent="0">
              <a:buNone/>
            </a:pPr>
            <a:r>
              <a:rPr lang="es-EC" sz="1600" dirty="0"/>
              <a:t>Ejercer las funciones de Oficial Navegante. </a:t>
            </a:r>
          </a:p>
          <a:p>
            <a:pPr marL="68580" indent="0">
              <a:buNone/>
            </a:pPr>
            <a:endParaRPr lang="es-EC" sz="1600" dirty="0"/>
          </a:p>
          <a:p>
            <a:pPr marL="68580" indent="0" algn="just">
              <a:buNone/>
            </a:pPr>
            <a:r>
              <a:rPr lang="es-EC" sz="1600" dirty="0"/>
              <a:t>Planificar la navegación tanto en cruceros nacionales como internacionales, de  a cuerdo a la orden de movimiento recibida.</a:t>
            </a:r>
          </a:p>
          <a:p>
            <a:endParaRPr lang="es-EC" sz="1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8" y="4858680"/>
            <a:ext cx="453008" cy="45300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24" y="5380712"/>
            <a:ext cx="453008" cy="45300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95" y="6021288"/>
            <a:ext cx="453008" cy="4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4896662" cy="901904"/>
          </a:xfrm>
        </p:spPr>
        <p:txBody>
          <a:bodyPr>
            <a:normAutofit/>
          </a:bodyPr>
          <a:lstStyle/>
          <a:p>
            <a:r>
              <a:rPr lang="es-EC" sz="3200" dirty="0" smtClean="0"/>
              <a:t>METODOLOGÍA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7776864" cy="3508977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es-EC" dirty="0" smtClean="0"/>
              <a:t>La presente investigación utilizó como métodos a la entrevista  a profesionales de la vela en el Ecuador. Además la consulta a fuentes bibliográficas nacionales e internacionales de Vela y Buques Escuela.</a:t>
            </a:r>
          </a:p>
          <a:p>
            <a:pPr marL="525780" indent="-457200" algn="just">
              <a:buClrTx/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Anabella Correa (Presidenta de la Federación Ecuatoriana de Yatching)</a:t>
            </a:r>
          </a:p>
          <a:p>
            <a:pPr marL="525780" indent="-457200" algn="just">
              <a:buClrTx/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Juan Santos Garcés (Comodoro del Salinas Yatch Club)</a:t>
            </a:r>
          </a:p>
          <a:p>
            <a:pPr marL="525780" indent="-457200" algn="just">
              <a:buClrTx/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CPNV-EM Amílcar Villavicencio (comandante del Buque Escuela Guayas)</a:t>
            </a:r>
          </a:p>
          <a:p>
            <a:pPr marL="525780" indent="-457200" algn="just">
              <a:buClrTx/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CPFG-EM Walter Gómez (Segundo Comandante del Buque Escuela Guayas)</a:t>
            </a:r>
          </a:p>
          <a:p>
            <a:pPr marL="525780" indent="-457200" algn="just">
              <a:buClrTx/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CPCB-SP Adan Velasteguí (Jefe de la Comisión de Regatas del Salinas Yatch Club)</a:t>
            </a:r>
          </a:p>
          <a:p>
            <a:pPr marL="525780" indent="-457200" algn="just">
              <a:buClrTx/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TNNV-SU Carlos Plaza (Jefe de Instrucción Náutica de la Escuela Superior Naval)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14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81127"/>
            <a:ext cx="2576954" cy="19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6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4320598" cy="613872"/>
          </a:xfrm>
        </p:spPr>
        <p:txBody>
          <a:bodyPr>
            <a:normAutofit/>
          </a:bodyPr>
          <a:lstStyle/>
          <a:p>
            <a:r>
              <a:rPr lang="es-EC" sz="3200" dirty="0" smtClean="0"/>
              <a:t>Análisis de entrevista</a:t>
            </a:r>
            <a:endParaRPr lang="es-EC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15</a:t>
            </a:fld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11967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C00000"/>
                </a:solidFill>
              </a:rPr>
              <a:t>¿ Qué elementos son necesarios para una planificación de navegación en regata?</a:t>
            </a: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1700808"/>
            <a:ext cx="4824536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El </a:t>
            </a:r>
            <a:r>
              <a:rPr lang="es-ES_tradnl" dirty="0"/>
              <a:t>área de regata </a:t>
            </a:r>
            <a:endParaRPr lang="es-ES_tradnl" dirty="0" smtClean="0"/>
          </a:p>
          <a:p>
            <a:pPr algn="ctr"/>
            <a:r>
              <a:rPr lang="es-ES_tradnl" dirty="0" smtClean="0"/>
              <a:t>Tiempo </a:t>
            </a:r>
            <a:r>
              <a:rPr lang="es-ES_tradnl" dirty="0"/>
              <a:t>y predicciones </a:t>
            </a:r>
            <a:r>
              <a:rPr lang="es-ES_tradnl" dirty="0" smtClean="0"/>
              <a:t>meteorológicas</a:t>
            </a:r>
          </a:p>
          <a:p>
            <a:pPr algn="ctr"/>
            <a:r>
              <a:rPr lang="es-ES_tradnl" dirty="0" smtClean="0"/>
              <a:t>Radar </a:t>
            </a:r>
          </a:p>
          <a:p>
            <a:pPr algn="ctr"/>
            <a:r>
              <a:rPr lang="es-ES_tradnl" dirty="0" smtClean="0"/>
              <a:t>Ecosonda</a:t>
            </a:r>
          </a:p>
          <a:p>
            <a:pPr algn="ctr"/>
            <a:r>
              <a:rPr lang="es-ES_tradnl" dirty="0" smtClean="0"/>
              <a:t>GPS</a:t>
            </a:r>
          </a:p>
          <a:p>
            <a:pPr algn="ctr"/>
            <a:r>
              <a:rPr lang="es-ES_tradnl" dirty="0" smtClean="0"/>
              <a:t>Dotación </a:t>
            </a:r>
          </a:p>
          <a:p>
            <a:pPr algn="ctr"/>
            <a:r>
              <a:rPr lang="es-ES_tradnl" dirty="0" smtClean="0"/>
              <a:t>Entrenamiento 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3732133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C00000"/>
                </a:solidFill>
              </a:rPr>
              <a:t>¿Cree usted necesario  tener un formato de planificación a la navegación en los veleros?</a:t>
            </a:r>
            <a:endParaRPr lang="es-EC" dirty="0" smtClean="0">
              <a:solidFill>
                <a:srgbClr val="C00000"/>
              </a:solidFill>
            </a:endParaRPr>
          </a:p>
          <a:p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55576" y="4653136"/>
            <a:ext cx="3312368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Los entrevistados creen que es necesario tener un formato de planificación a la navegación en regatas</a:t>
            </a:r>
            <a:endParaRPr lang="es-EC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160599"/>
            <a:ext cx="3379103" cy="2169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09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7024744" cy="1143000"/>
          </a:xfrm>
        </p:spPr>
        <p:txBody>
          <a:bodyPr/>
          <a:lstStyle/>
          <a:p>
            <a:r>
              <a:rPr lang="es-EC" dirty="0" smtClean="0"/>
              <a:t>PROPUESTA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16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93051788"/>
              </p:ext>
            </p:extLst>
          </p:nvPr>
        </p:nvGraphicFramePr>
        <p:xfrm>
          <a:off x="1187624" y="1340768"/>
          <a:ext cx="698477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1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3672408" cy="72008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METEOROLOGÍA</a:t>
            </a:r>
            <a:endParaRPr lang="es-EC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17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2" t="22529" r="16940" b="10428"/>
          <a:stretch/>
        </p:blipFill>
        <p:spPr bwMode="auto">
          <a:xfrm>
            <a:off x="4328147" y="980728"/>
            <a:ext cx="3984170" cy="50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4788024" y="3212976"/>
            <a:ext cx="3024336" cy="504056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3275856" y="3212976"/>
            <a:ext cx="3024336" cy="2520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 flipV="1">
            <a:off x="3275856" y="3465004"/>
            <a:ext cx="3024336" cy="2520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8" name="27 Grupo"/>
          <p:cNvGrpSpPr/>
          <p:nvPr/>
        </p:nvGrpSpPr>
        <p:grpSpPr>
          <a:xfrm>
            <a:off x="683568" y="2204864"/>
            <a:ext cx="2808312" cy="3139321"/>
            <a:chOff x="683568" y="2204864"/>
            <a:chExt cx="2808312" cy="3139321"/>
          </a:xfrm>
        </p:grpSpPr>
        <p:sp>
          <p:nvSpPr>
            <p:cNvPr id="13" name="12 CuadroTexto"/>
            <p:cNvSpPr txBox="1"/>
            <p:nvPr/>
          </p:nvSpPr>
          <p:spPr>
            <a:xfrm>
              <a:off x="683568" y="2204864"/>
              <a:ext cx="2808312" cy="313932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C" dirty="0" smtClean="0"/>
                <a:t>Se analiza:</a:t>
              </a:r>
            </a:p>
            <a:p>
              <a:r>
                <a:rPr lang="es-EC" dirty="0" smtClean="0"/>
                <a:t>	       Fuerza</a:t>
              </a:r>
            </a:p>
            <a:p>
              <a:r>
                <a:rPr lang="es-EC" dirty="0" smtClean="0"/>
                <a:t>Viento </a:t>
              </a:r>
            </a:p>
            <a:p>
              <a:r>
                <a:rPr lang="es-EC" dirty="0"/>
                <a:t>	</a:t>
              </a:r>
              <a:r>
                <a:rPr lang="es-EC" dirty="0" smtClean="0"/>
                <a:t>       Dirección</a:t>
              </a:r>
            </a:p>
            <a:p>
              <a:endParaRPr lang="es-EC" dirty="0"/>
            </a:p>
            <a:p>
              <a:r>
                <a:rPr lang="es-EC" dirty="0"/>
                <a:t>	</a:t>
              </a:r>
              <a:r>
                <a:rPr lang="es-EC" dirty="0" smtClean="0"/>
                <a:t>        Fuerza </a:t>
              </a:r>
            </a:p>
            <a:p>
              <a:r>
                <a:rPr lang="es-EC" dirty="0" smtClean="0"/>
                <a:t>Corriente </a:t>
              </a:r>
            </a:p>
            <a:p>
              <a:r>
                <a:rPr lang="es-EC" dirty="0"/>
                <a:t>	</a:t>
              </a:r>
              <a:r>
                <a:rPr lang="es-EC" dirty="0" smtClean="0"/>
                <a:t>        Dirección</a:t>
              </a:r>
            </a:p>
            <a:p>
              <a:r>
                <a:rPr lang="es-EC" dirty="0" smtClean="0"/>
                <a:t>	        Eb  </a:t>
              </a:r>
              <a:r>
                <a:rPr lang="es-EC" dirty="0" err="1" smtClean="0"/>
                <a:t>track</a:t>
              </a:r>
              <a:endParaRPr lang="es-EC" dirty="0"/>
            </a:p>
            <a:p>
              <a:r>
                <a:rPr lang="es-EC" dirty="0" smtClean="0"/>
                <a:t>Orza  </a:t>
              </a:r>
            </a:p>
            <a:p>
              <a:r>
                <a:rPr lang="es-EC" dirty="0"/>
                <a:t>	</a:t>
              </a:r>
              <a:r>
                <a:rPr lang="es-EC" dirty="0" smtClean="0"/>
                <a:t>        </a:t>
              </a:r>
              <a:r>
                <a:rPr lang="es-EC" dirty="0" err="1" smtClean="0"/>
                <a:t>Bb</a:t>
              </a:r>
              <a:r>
                <a:rPr lang="es-EC" dirty="0" smtClean="0"/>
                <a:t>  </a:t>
              </a:r>
              <a:r>
                <a:rPr lang="es-EC" dirty="0" err="1" smtClean="0"/>
                <a:t>track</a:t>
              </a:r>
              <a:endParaRPr lang="es-EC" dirty="0"/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 flipV="1">
              <a:off x="1547664" y="2636912"/>
              <a:ext cx="54006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1547664" y="2933328"/>
              <a:ext cx="540060" cy="2796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1700064" y="4149080"/>
              <a:ext cx="540060" cy="2796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 flipV="1">
              <a:off x="1700064" y="3774524"/>
              <a:ext cx="387660" cy="3745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>
              <a:off x="1430034" y="4869160"/>
              <a:ext cx="540060" cy="2796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V="1">
              <a:off x="1430034" y="4725144"/>
              <a:ext cx="65769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96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18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2" t="22529" r="16940" b="10428"/>
          <a:stretch/>
        </p:blipFill>
        <p:spPr bwMode="auto">
          <a:xfrm>
            <a:off x="4328147" y="980728"/>
            <a:ext cx="3984170" cy="50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5004048" y="2564904"/>
            <a:ext cx="864096" cy="792088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059832" y="2564904"/>
            <a:ext cx="2376264" cy="3960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 flipV="1">
            <a:off x="3059832" y="2960948"/>
            <a:ext cx="2376264" cy="3960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115616" y="6206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B050"/>
                </a:solidFill>
              </a:rPr>
              <a:t>CURVAS POLARES</a:t>
            </a:r>
            <a:endParaRPr lang="es-EC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1" t="23489" r="43063" b="21819"/>
          <a:stretch/>
        </p:blipFill>
        <p:spPr bwMode="auto">
          <a:xfrm>
            <a:off x="431540" y="1124744"/>
            <a:ext cx="3672408" cy="539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8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08152"/>
            <a:ext cx="3024454" cy="745152"/>
          </a:xfrm>
        </p:spPr>
        <p:txBody>
          <a:bodyPr>
            <a:normAutofit/>
          </a:bodyPr>
          <a:lstStyle/>
          <a:p>
            <a:r>
              <a:rPr lang="es-EC" sz="3200" dirty="0" smtClean="0"/>
              <a:t>GRÁFICO</a:t>
            </a:r>
            <a:endParaRPr lang="es-EC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19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2" t="22529" r="16940" b="10428"/>
          <a:stretch/>
        </p:blipFill>
        <p:spPr bwMode="auto">
          <a:xfrm>
            <a:off x="4328147" y="980728"/>
            <a:ext cx="3984170" cy="50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H="1" flipV="1">
            <a:off x="4067944" y="4689140"/>
            <a:ext cx="22522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t="37149" r="17946" b="9194"/>
          <a:stretch/>
        </p:blipFill>
        <p:spPr bwMode="auto">
          <a:xfrm>
            <a:off x="572432" y="1678739"/>
            <a:ext cx="6991024" cy="408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650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2</a:t>
            </a:fld>
            <a:endParaRPr lang="es-EC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571500" cy="571500"/>
          </a:xfrm>
        </p:spPr>
      </p:pic>
      <p:pic>
        <p:nvPicPr>
          <p:cNvPr id="11" name="7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82" y="2996952"/>
            <a:ext cx="571500" cy="571500"/>
          </a:xfrm>
          <a:prstGeom prst="rect">
            <a:avLst/>
          </a:prstGeom>
        </p:spPr>
      </p:pic>
      <p:pic>
        <p:nvPicPr>
          <p:cNvPr id="13" name="7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571500" cy="571500"/>
          </a:xfrm>
          <a:prstGeom prst="rect">
            <a:avLst/>
          </a:prstGeom>
        </p:spPr>
      </p:pic>
      <p:pic>
        <p:nvPicPr>
          <p:cNvPr id="14" name="7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34" y="5312582"/>
            <a:ext cx="571500" cy="571500"/>
          </a:xfrm>
          <a:prstGeom prst="rect">
            <a:avLst/>
          </a:prstGeom>
        </p:spPr>
      </p:pic>
      <p:pic>
        <p:nvPicPr>
          <p:cNvPr id="15" name="7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82" y="4741082"/>
            <a:ext cx="571500" cy="571500"/>
          </a:xfrm>
          <a:prstGeom prst="rect">
            <a:avLst/>
          </a:prstGeom>
        </p:spPr>
      </p:pic>
      <p:pic>
        <p:nvPicPr>
          <p:cNvPr id="16" name="7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82" y="4149729"/>
            <a:ext cx="571500" cy="571500"/>
          </a:xfrm>
          <a:prstGeom prst="rect">
            <a:avLst/>
          </a:prstGeom>
        </p:spPr>
      </p:pic>
      <p:pic>
        <p:nvPicPr>
          <p:cNvPr id="17" name="7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82" y="3568452"/>
            <a:ext cx="571500" cy="571500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1187624" y="1948770"/>
            <a:ext cx="35237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INTRODUCCIÓN</a:t>
            </a:r>
            <a:endParaRPr lang="es-E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835696" y="2524834"/>
            <a:ext cx="35221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DEFINICIÓN DEL PROBLEMA</a:t>
            </a:r>
            <a:endParaRPr lang="es-E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907704" y="3068960"/>
            <a:ext cx="18582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JUSTIFICACIÓN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907704" y="3635732"/>
            <a:ext cx="13805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OBJETIVOS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950974" y="4211796"/>
            <a:ext cx="34131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FUNDAMENTACIÓN  TEÓRICA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979712" y="4787860"/>
            <a:ext cx="18838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991276" y="5373216"/>
            <a:ext cx="14285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PROPUESTA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7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805264"/>
            <a:ext cx="571500" cy="571500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1985809" y="5877272"/>
            <a:ext cx="453040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CONCLUSIONES Y RECOMENDACIONES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65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4886" y="373265"/>
            <a:ext cx="4536622" cy="757888"/>
          </a:xfrm>
        </p:spPr>
        <p:txBody>
          <a:bodyPr/>
          <a:lstStyle/>
          <a:p>
            <a:r>
              <a:rPr lang="es-EC" dirty="0" smtClean="0"/>
              <a:t>POPA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20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20724" r="49769" b="11961"/>
          <a:stretch/>
        </p:blipFill>
        <p:spPr bwMode="auto">
          <a:xfrm>
            <a:off x="827584" y="1124744"/>
            <a:ext cx="3973016" cy="522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5656" y="3501008"/>
            <a:ext cx="1080120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555776" y="3501008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3" name="22 Grupo"/>
          <p:cNvGrpSpPr/>
          <p:nvPr/>
        </p:nvGrpSpPr>
        <p:grpSpPr>
          <a:xfrm>
            <a:off x="5436096" y="2420888"/>
            <a:ext cx="3240360" cy="2862322"/>
            <a:chOff x="5436096" y="2420888"/>
            <a:chExt cx="3240360" cy="2862322"/>
          </a:xfrm>
        </p:grpSpPr>
        <p:sp>
          <p:nvSpPr>
            <p:cNvPr id="9" name="8 CuadroTexto"/>
            <p:cNvSpPr txBox="1"/>
            <p:nvPr/>
          </p:nvSpPr>
          <p:spPr>
            <a:xfrm>
              <a:off x="5436096" y="2420888"/>
              <a:ext cx="3240360" cy="286232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C" dirty="0" smtClean="0"/>
                <a:t>	        Fuerza </a:t>
              </a:r>
            </a:p>
            <a:p>
              <a:r>
                <a:rPr lang="es-EC" dirty="0" smtClean="0"/>
                <a:t>Viento </a:t>
              </a:r>
            </a:p>
            <a:p>
              <a:r>
                <a:rPr lang="es-EC" dirty="0"/>
                <a:t>	</a:t>
              </a:r>
              <a:r>
                <a:rPr lang="es-EC" dirty="0" smtClean="0"/>
                <a:t>        Dirección</a:t>
              </a:r>
            </a:p>
            <a:p>
              <a:r>
                <a:rPr lang="es-EC" dirty="0" smtClean="0"/>
                <a:t>	        Dirección</a:t>
              </a:r>
              <a:endParaRPr lang="es-EC" dirty="0"/>
            </a:p>
            <a:p>
              <a:r>
                <a:rPr lang="es-EC" dirty="0" smtClean="0"/>
                <a:t>Corriente </a:t>
              </a:r>
            </a:p>
            <a:p>
              <a:r>
                <a:rPr lang="es-EC" dirty="0"/>
                <a:t>	</a:t>
              </a:r>
              <a:r>
                <a:rPr lang="es-EC" dirty="0" smtClean="0"/>
                <a:t>        Fuerza</a:t>
              </a:r>
            </a:p>
            <a:p>
              <a:endParaRPr lang="es-EC" dirty="0"/>
            </a:p>
            <a:p>
              <a:r>
                <a:rPr lang="es-EC" dirty="0" smtClean="0"/>
                <a:t>Nubosidad    Octanos</a:t>
              </a:r>
            </a:p>
            <a:p>
              <a:endParaRPr lang="es-EC" dirty="0"/>
            </a:p>
            <a:p>
              <a:endParaRPr lang="es-EC" dirty="0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V="1">
              <a:off x="6372200" y="2636912"/>
              <a:ext cx="57606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6372200" y="2897324"/>
              <a:ext cx="576064" cy="3156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V="1">
              <a:off x="6660232" y="3429000"/>
              <a:ext cx="288032" cy="3066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6660232" y="3735670"/>
              <a:ext cx="220216" cy="1163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6770340" y="4509120"/>
              <a:ext cx="177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60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21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20724" r="49769" b="11961"/>
          <a:stretch/>
        </p:blipFill>
        <p:spPr bwMode="auto">
          <a:xfrm>
            <a:off x="815008" y="1052736"/>
            <a:ext cx="3973016" cy="522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83768" y="3501008"/>
            <a:ext cx="194421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427984" y="4401108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22065" r="13902" b="19929"/>
          <a:stretch/>
        </p:blipFill>
        <p:spPr bwMode="auto">
          <a:xfrm>
            <a:off x="1115616" y="1290999"/>
            <a:ext cx="7045137" cy="442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7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97768"/>
            <a:ext cx="7024744" cy="1143000"/>
          </a:xfrm>
        </p:spPr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3744416"/>
          </a:xfrm>
        </p:spPr>
        <p:txBody>
          <a:bodyPr>
            <a:noAutofit/>
          </a:bodyPr>
          <a:lstStyle/>
          <a:p>
            <a:pPr algn="just"/>
            <a:r>
              <a:rPr lang="es-ES_tradnl" sz="2000" dirty="0" smtClean="0"/>
              <a:t>El análisis de la información permitió determinar los elementos que deben intervenir en una planificación  de la navegación de regatas a vela.</a:t>
            </a:r>
          </a:p>
          <a:p>
            <a:pPr algn="just"/>
            <a:endParaRPr lang="es-ES_tradnl" sz="2000" dirty="0"/>
          </a:p>
          <a:p>
            <a:pPr algn="just"/>
            <a:r>
              <a:rPr lang="es-ES_tradnl" sz="2000" dirty="0" smtClean="0"/>
              <a:t>La </a:t>
            </a:r>
            <a:r>
              <a:rPr lang="es-ES_tradnl" sz="2000" dirty="0"/>
              <a:t>planificación de la navegación ortodrómica del Buque Escuela “Guayas” </a:t>
            </a:r>
            <a:r>
              <a:rPr lang="es-ES_tradnl" sz="2000" dirty="0" smtClean="0"/>
              <a:t>impidió </a:t>
            </a:r>
            <a:r>
              <a:rPr lang="es-ES_tradnl" sz="2000" dirty="0"/>
              <a:t>que se obtenga buenos resultados en la regata de Coruña – Dublín.</a:t>
            </a:r>
          </a:p>
          <a:p>
            <a:pPr marL="68580" indent="0" algn="just">
              <a:buNone/>
            </a:pPr>
            <a:r>
              <a:rPr lang="es-ES_tradnl" sz="2000" dirty="0"/>
              <a:t> </a:t>
            </a:r>
          </a:p>
          <a:p>
            <a:pPr algn="just"/>
            <a:r>
              <a:rPr lang="es-ES_tradnl" sz="2000" dirty="0" smtClean="0"/>
              <a:t>La correcta planificación de la navegación contribuyó a mejorar el desempeño del Buque Escuela Guayas en regatas.</a:t>
            </a:r>
            <a:endParaRPr lang="es-ES_tradnl" sz="2000" dirty="0"/>
          </a:p>
          <a:p>
            <a:pPr algn="just"/>
            <a:endParaRPr lang="es-EC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22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9624" y="476672"/>
            <a:ext cx="7024744" cy="114300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136904" cy="4248472"/>
          </a:xfrm>
        </p:spPr>
        <p:txBody>
          <a:bodyPr>
            <a:noAutofit/>
          </a:bodyPr>
          <a:lstStyle/>
          <a:p>
            <a:pPr algn="just"/>
            <a:r>
              <a:rPr lang="es-ES_tradnl" sz="2000" dirty="0"/>
              <a:t>Planificar una regata utilizando el formato de planificación a la navegación </a:t>
            </a:r>
            <a:r>
              <a:rPr lang="es-ES_tradnl" sz="2000" dirty="0" smtClean="0"/>
              <a:t> monitoreando </a:t>
            </a:r>
            <a:r>
              <a:rPr lang="es-ES_tradnl" sz="2000" dirty="0"/>
              <a:t>la </a:t>
            </a:r>
            <a:r>
              <a:rPr lang="es-ES_tradnl" sz="2000" dirty="0" smtClean="0"/>
              <a:t>misma, determinando así, </a:t>
            </a:r>
            <a:r>
              <a:rPr lang="es-ES_tradnl" sz="2000" dirty="0"/>
              <a:t>una ruta </a:t>
            </a:r>
            <a:r>
              <a:rPr lang="es-ES_tradnl" sz="2000" dirty="0" smtClean="0"/>
              <a:t>más beneficiosa,  con seguridad para </a:t>
            </a:r>
            <a:r>
              <a:rPr lang="es-ES_tradnl" sz="2000" dirty="0"/>
              <a:t>el material y el </a:t>
            </a:r>
            <a:r>
              <a:rPr lang="es-ES_tradnl" sz="2000" dirty="0" smtClean="0"/>
              <a:t>personal.</a:t>
            </a:r>
          </a:p>
          <a:p>
            <a:pPr algn="just"/>
            <a:endParaRPr lang="es-EC" sz="2000" dirty="0"/>
          </a:p>
          <a:p>
            <a:pPr algn="just"/>
            <a:r>
              <a:rPr lang="es-ES_tradnl" sz="2000" dirty="0" smtClean="0"/>
              <a:t>Conformar un equipo de planificación de regatas que se encargue de planificar y llevar control diario de la navegación del Buque Escuela Guayas, mientras dure la regata. 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Participar en regatas de vela con mayor frecuencia a fin de aumentar el desempeño y mejora constante del Buque Escuela Guayas . </a:t>
            </a:r>
          </a:p>
          <a:p>
            <a:pPr marL="68580" indent="0" algn="just">
              <a:buNone/>
            </a:pPr>
            <a:r>
              <a:rPr lang="es-EC" sz="2000" dirty="0" smtClean="0"/>
              <a:t> </a:t>
            </a:r>
          </a:p>
          <a:p>
            <a:pPr algn="just"/>
            <a:endParaRPr lang="es-EC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23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24</a:t>
            </a:fld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2915816" y="5733256"/>
            <a:ext cx="5678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su atención 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23728" y="433553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«Todo lo posee, quien domina el mar…»</a:t>
            </a:r>
          </a:p>
          <a:p>
            <a:pPr algn="r"/>
            <a:r>
              <a:rPr lang="es-EC" dirty="0" smtClean="0"/>
              <a:t>Cicerón</a:t>
            </a:r>
            <a:endParaRPr lang="es-EC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9675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7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es-EC" dirty="0" smtClean="0"/>
              <a:t>INTRODUCCIÓN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3</a:t>
            </a:fld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israel\7757246562_c1493a0b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302736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99117" y="222141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NAVEGACIÓN A VELA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01681"/>
            <a:ext cx="6191672" cy="256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4499117" y="1840321"/>
            <a:ext cx="33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BUQUE ESCUELA  GUAYAS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44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4</a:t>
            </a:fld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4223">
            <a:off x="6010606" y="4342709"/>
            <a:ext cx="2987750" cy="1389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14">
            <a:off x="359676" y="4348765"/>
            <a:ext cx="3347839" cy="1990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273986282"/>
              </p:ext>
            </p:extLst>
          </p:nvPr>
        </p:nvGraphicFramePr>
        <p:xfrm>
          <a:off x="899592" y="908721"/>
          <a:ext cx="7416824" cy="365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16">
            <a:off x="3827900" y="4247417"/>
            <a:ext cx="2276475" cy="2009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578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82" y="476672"/>
            <a:ext cx="3574112" cy="60650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/>
          <a:lstStyle/>
          <a:p>
            <a:r>
              <a:rPr lang="es-EC" dirty="0" smtClean="0"/>
              <a:t>DEFINICIÓN DEL PROBLEMA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5</a:t>
            </a:fld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74291237"/>
              </p:ext>
            </p:extLst>
          </p:nvPr>
        </p:nvGraphicFramePr>
        <p:xfrm>
          <a:off x="1547664" y="7331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861048"/>
            <a:ext cx="2736303" cy="2736303"/>
          </a:xfrm>
          <a:prstGeom prst="ellipse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94" y="3600399"/>
            <a:ext cx="145097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9776"/>
            <a:ext cx="7024744" cy="1143000"/>
          </a:xfrm>
        </p:spPr>
        <p:txBody>
          <a:bodyPr/>
          <a:lstStyle/>
          <a:p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6</a:t>
            </a:fld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58744" t="39381" r="7058" b="26804"/>
          <a:stretch>
            <a:fillRect/>
          </a:stretch>
        </p:blipFill>
        <p:spPr bwMode="auto">
          <a:xfrm>
            <a:off x="3311860" y="1497099"/>
            <a:ext cx="3240360" cy="232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7343"/>
            <a:ext cx="3024336" cy="231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94672807"/>
              </p:ext>
            </p:extLst>
          </p:nvPr>
        </p:nvGraphicFramePr>
        <p:xfrm>
          <a:off x="179512" y="4090144"/>
          <a:ext cx="8640960" cy="27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719624" y="1700808"/>
            <a:ext cx="2172856" cy="21236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Velocidad del buque: 12 Nudos</a:t>
            </a:r>
          </a:p>
          <a:p>
            <a:endParaRPr lang="es-EC" sz="1200" dirty="0" smtClean="0"/>
          </a:p>
          <a:p>
            <a:r>
              <a:rPr lang="es-EC" sz="1200" dirty="0" smtClean="0"/>
              <a:t>Fuerza del viento: 60 Nudos </a:t>
            </a:r>
          </a:p>
          <a:p>
            <a:endParaRPr lang="es-EC" sz="1200" dirty="0" smtClean="0"/>
          </a:p>
          <a:p>
            <a:r>
              <a:rPr lang="es-EC" sz="1200" dirty="0"/>
              <a:t>Velamen final: trinquetilla y velacho bajo</a:t>
            </a:r>
          </a:p>
          <a:p>
            <a:endParaRPr lang="es-EC" sz="1200" dirty="0" smtClean="0"/>
          </a:p>
          <a:p>
            <a:r>
              <a:rPr lang="es-EC" sz="1200" dirty="0" smtClean="0"/>
              <a:t>Velamen inicial: 55-35-31</a:t>
            </a:r>
          </a:p>
          <a:p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4041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OBJETIVOS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7776864" cy="2016224"/>
          </a:xfrm>
        </p:spPr>
        <p:txBody>
          <a:bodyPr/>
          <a:lstStyle/>
          <a:p>
            <a:pPr marL="68580" indent="0" algn="just">
              <a:buNone/>
            </a:pPr>
            <a:r>
              <a:rPr lang="es-EC" dirty="0"/>
              <a:t>Elaborar un formato de planificación a la navegación del Buque Escuela “Guayas” que permita mejorar el desempeño del buque en regatas a vela en la </a:t>
            </a:r>
            <a:r>
              <a:rPr lang="es-EC" dirty="0" smtClean="0"/>
              <a:t>ruta </a:t>
            </a:r>
            <a:r>
              <a:rPr lang="es-EC" dirty="0"/>
              <a:t>Coruña – Dublín.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7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59632" y="364502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Determinar </a:t>
            </a:r>
            <a:r>
              <a:rPr lang="es-EC" dirty="0"/>
              <a:t>los elementos que deben intervenir en la planificación a la navegación en regatas a vela.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Realizar </a:t>
            </a:r>
            <a:r>
              <a:rPr lang="es-EC" dirty="0"/>
              <a:t>un levantamiento de información sobre la </a:t>
            </a:r>
            <a:r>
              <a:rPr lang="es-EC" dirty="0" smtClean="0"/>
              <a:t>manera actual </a:t>
            </a:r>
            <a:r>
              <a:rPr lang="es-EC" dirty="0"/>
              <a:t>de realizar la planificación de la navegación por el Departamento de Operaciones del Buque Escuela “Guayas”.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Mejorar </a:t>
            </a:r>
            <a:r>
              <a:rPr lang="es-EC" dirty="0"/>
              <a:t>el desempeño del Buque Escuela Guayas en regatas a </a:t>
            </a:r>
            <a:r>
              <a:rPr lang="es-EC" dirty="0" smtClean="0"/>
              <a:t>vela, </a:t>
            </a:r>
            <a:r>
              <a:rPr lang="es-EC" dirty="0"/>
              <a:t>en base a la realización de una buena planificación a la navegación.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9" y="3633422"/>
            <a:ext cx="697563" cy="69756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8" y="4555439"/>
            <a:ext cx="697563" cy="69756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7" y="5589240"/>
            <a:ext cx="697563" cy="6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128792" cy="86409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FUNDAMENTACIÓN TEÓRICA</a:t>
            </a:r>
            <a:br>
              <a:rPr lang="es-EC" dirty="0" smtClean="0"/>
            </a:b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Principios de la navegación a vela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8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 descr="C:\Users\CompuMUNDO\Desktop\imagen 1 tesis.png"/>
          <p:cNvPicPr/>
          <p:nvPr/>
        </p:nvPicPr>
        <p:blipFill>
          <a:blip r:embed="rId2"/>
          <a:srcRect b="4289"/>
          <a:stretch>
            <a:fillRect/>
          </a:stretch>
        </p:blipFill>
        <p:spPr bwMode="auto">
          <a:xfrm>
            <a:off x="467544" y="2636912"/>
            <a:ext cx="26642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419872" y="2492896"/>
            <a:ext cx="496855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softEdge rad="6350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Navegar a favor del viento </a:t>
            </a: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(A)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Navegar en contra de la dirección del viento </a:t>
            </a: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(B)(C)</a:t>
            </a:r>
          </a:p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755576" y="26369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627784" y="26276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195736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6248345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Fuente: Microsoft Encarta</a:t>
            </a:r>
            <a:endParaRPr lang="es-EC" sz="12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79" y="3413589"/>
            <a:ext cx="4716016" cy="274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3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6336704" cy="792088"/>
          </a:xfrm>
        </p:spPr>
        <p:txBody>
          <a:bodyPr>
            <a:normAutofit/>
          </a:bodyPr>
          <a:lstStyle/>
          <a:p>
            <a:r>
              <a:rPr lang="es-EC" sz="3200" dirty="0" smtClean="0"/>
              <a:t>Navegar Ciñendo o de Orza</a:t>
            </a:r>
            <a:endParaRPr lang="es-EC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9681-8350-4CBC-9571-65BC86C17224}" type="slidenum">
              <a:rPr lang="es-EC" smtClean="0"/>
              <a:t>9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GM 4/A Israel PAREDES Vallejo</a:t>
            </a:r>
            <a:endParaRPr lang="es-EC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023"/>
            <a:ext cx="5754756" cy="385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5754756" y="1916832"/>
            <a:ext cx="2777684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Es navegar en dirección opuesta a la del viento con las velas abiertas en 45 grados o menos.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5754756" y="4293096"/>
            <a:ext cx="277768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Curvas polares de un buque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6309320"/>
            <a:ext cx="66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Fuente: Aprendiendo a navegar a vela - </a:t>
            </a:r>
            <a:r>
              <a:rPr lang="es-EC" sz="1200" dirty="0" err="1" smtClean="0"/>
              <a:t>Calahan</a:t>
            </a:r>
            <a:r>
              <a:rPr lang="es-EC" sz="1200" dirty="0" smtClean="0"/>
              <a:t>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9072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2593</TotalTime>
  <Words>1010</Words>
  <Application>Microsoft Office PowerPoint</Application>
  <PresentationFormat>Presentación en pantalla (4:3)</PresentationFormat>
  <Paragraphs>231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Austin</vt:lpstr>
      <vt:lpstr>Presentación de PowerPoint</vt:lpstr>
      <vt:lpstr>AGENDA</vt:lpstr>
      <vt:lpstr>INTRODUCCIÓN </vt:lpstr>
      <vt:lpstr>Presentación de PowerPoint</vt:lpstr>
      <vt:lpstr>DEFINICIÓN DEL PROBLEMA</vt:lpstr>
      <vt:lpstr>JUSTIFICACIÓN</vt:lpstr>
      <vt:lpstr>OBJETIVOS </vt:lpstr>
      <vt:lpstr>FUNDAMENTACIÓN TEÓRICA Principios de la navegación a vela</vt:lpstr>
      <vt:lpstr>Navegar Ciñendo o de Orza</vt:lpstr>
      <vt:lpstr>Navegar de Popa</vt:lpstr>
      <vt:lpstr>Presentación de PowerPoint</vt:lpstr>
      <vt:lpstr>Presentación de PowerPoint</vt:lpstr>
      <vt:lpstr>Presentación de PowerPoint</vt:lpstr>
      <vt:lpstr>METODOLOGÍA</vt:lpstr>
      <vt:lpstr>Análisis de entrevista</vt:lpstr>
      <vt:lpstr>PROPUESTA</vt:lpstr>
      <vt:lpstr>METEOROLOGÍA</vt:lpstr>
      <vt:lpstr>Presentación de PowerPoint</vt:lpstr>
      <vt:lpstr>GRÁFICO</vt:lpstr>
      <vt:lpstr>POPA</vt:lpstr>
      <vt:lpstr>Presentación de PowerPoint</vt:lpstr>
      <vt:lpstr>CONCLUSIONES 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PROFESIONAL DE GRADO</dc:title>
  <dc:creator>HOME</dc:creator>
  <cp:lastModifiedBy>HOME</cp:lastModifiedBy>
  <cp:revision>99</cp:revision>
  <dcterms:created xsi:type="dcterms:W3CDTF">2013-11-24T23:51:08Z</dcterms:created>
  <dcterms:modified xsi:type="dcterms:W3CDTF">2013-12-06T22:15:38Z</dcterms:modified>
</cp:coreProperties>
</file>