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"/>
  </p:sldMasterIdLst>
  <p:notesMasterIdLst>
    <p:notesMasterId r:id="rId29"/>
  </p:notesMasterIdLst>
  <p:handoutMasterIdLst>
    <p:handoutMasterId r:id="rId30"/>
  </p:handoutMasterIdLst>
  <p:sldIdLst>
    <p:sldId id="256" r:id="rId3"/>
    <p:sldId id="258" r:id="rId4"/>
    <p:sldId id="259" r:id="rId5"/>
    <p:sldId id="257" r:id="rId6"/>
    <p:sldId id="279" r:id="rId7"/>
    <p:sldId id="260" r:id="rId8"/>
    <p:sldId id="276" r:id="rId9"/>
    <p:sldId id="261" r:id="rId10"/>
    <p:sldId id="280" r:id="rId11"/>
    <p:sldId id="262" r:id="rId12"/>
    <p:sldId id="263" r:id="rId13"/>
    <p:sldId id="281" r:id="rId14"/>
    <p:sldId id="264" r:id="rId15"/>
    <p:sldId id="277" r:id="rId16"/>
    <p:sldId id="265" r:id="rId17"/>
    <p:sldId id="278" r:id="rId18"/>
    <p:sldId id="266" r:id="rId19"/>
    <p:sldId id="282" r:id="rId20"/>
    <p:sldId id="271" r:id="rId21"/>
    <p:sldId id="267" r:id="rId22"/>
    <p:sldId id="268" r:id="rId23"/>
    <p:sldId id="273" r:id="rId24"/>
    <p:sldId id="269" r:id="rId25"/>
    <p:sldId id="272" r:id="rId26"/>
    <p:sldId id="274" r:id="rId27"/>
    <p:sldId id="27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8" autoAdjust="0"/>
    <p:restoredTop sz="94660"/>
  </p:normalViewPr>
  <p:slideViewPr>
    <p:cSldViewPr showGuides="1">
      <p:cViewPr>
        <p:scale>
          <a:sx n="60" d="100"/>
          <a:sy n="60" d="100"/>
        </p:scale>
        <p:origin x="-720" y="-192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E7E0B7-B4D9-4E36-B467-5C8A80353D6A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BF1CE02-5EFA-4F2F-9D0C-628870FE11A8}">
      <dgm:prSet phldrT="[Texto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C" sz="2400" b="1" i="0" dirty="0" smtClean="0"/>
            <a:t>INTRODUCCIÓN</a:t>
          </a:r>
          <a:endParaRPr lang="es-EC" sz="2400" b="1" i="0" dirty="0"/>
        </a:p>
      </dgm:t>
    </dgm:pt>
    <dgm:pt modelId="{9F57FF03-A245-4524-A141-283A38DC1285}" type="parTrans" cxnId="{6C2EAE59-99C7-4E64-89A4-ADC6E67E3959}">
      <dgm:prSet/>
      <dgm:spPr/>
      <dgm:t>
        <a:bodyPr/>
        <a:lstStyle/>
        <a:p>
          <a:endParaRPr lang="es-EC"/>
        </a:p>
      </dgm:t>
    </dgm:pt>
    <dgm:pt modelId="{46A24819-3D8E-4002-BDBF-93B536B67CC7}" type="sibTrans" cxnId="{6C2EAE59-99C7-4E64-89A4-ADC6E67E3959}">
      <dgm:prSet/>
      <dgm:spPr/>
      <dgm:t>
        <a:bodyPr/>
        <a:lstStyle/>
        <a:p>
          <a:endParaRPr lang="es-EC"/>
        </a:p>
      </dgm:t>
    </dgm:pt>
    <dgm:pt modelId="{AF5AC023-5156-4E7C-A5AD-8A5AF3A07756}">
      <dgm:prSet phldrT="[Texto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C" sz="2400" b="1" dirty="0" smtClean="0"/>
            <a:t>FUNDAMENTACIÓN TEÓRICA</a:t>
          </a:r>
          <a:endParaRPr lang="es-EC" sz="2400" b="1" dirty="0"/>
        </a:p>
      </dgm:t>
    </dgm:pt>
    <dgm:pt modelId="{16BC6AE6-0392-4165-B377-570E1422F109}" type="parTrans" cxnId="{1F17E6A8-102D-4616-BB45-96834A3E756D}">
      <dgm:prSet/>
      <dgm:spPr/>
      <dgm:t>
        <a:bodyPr/>
        <a:lstStyle/>
        <a:p>
          <a:endParaRPr lang="es-EC"/>
        </a:p>
      </dgm:t>
    </dgm:pt>
    <dgm:pt modelId="{4E391BEE-7E40-4657-8F6C-7F51B844969D}" type="sibTrans" cxnId="{1F17E6A8-102D-4616-BB45-96834A3E756D}">
      <dgm:prSet/>
      <dgm:spPr/>
      <dgm:t>
        <a:bodyPr/>
        <a:lstStyle/>
        <a:p>
          <a:endParaRPr lang="es-EC"/>
        </a:p>
      </dgm:t>
    </dgm:pt>
    <dgm:pt modelId="{A8EBCC85-2C0C-4CCD-A68F-86C26D28BC7C}">
      <dgm:prSet phldrT="[Texto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C" sz="2400" b="1" dirty="0" smtClean="0"/>
            <a:t>PROBLEMA</a:t>
          </a:r>
          <a:endParaRPr lang="es-EC" sz="2400" b="1" dirty="0"/>
        </a:p>
      </dgm:t>
    </dgm:pt>
    <dgm:pt modelId="{4894F1A1-B0C8-4E09-8F95-5DD326FB90CC}" type="parTrans" cxnId="{EA5C87DD-AFE2-4A8D-8597-CC2B0AC411EE}">
      <dgm:prSet/>
      <dgm:spPr/>
      <dgm:t>
        <a:bodyPr/>
        <a:lstStyle/>
        <a:p>
          <a:endParaRPr lang="es-EC"/>
        </a:p>
      </dgm:t>
    </dgm:pt>
    <dgm:pt modelId="{2401EA01-7A00-4DD1-96FB-4091FF63F700}" type="sibTrans" cxnId="{EA5C87DD-AFE2-4A8D-8597-CC2B0AC411EE}">
      <dgm:prSet/>
      <dgm:spPr/>
      <dgm:t>
        <a:bodyPr/>
        <a:lstStyle/>
        <a:p>
          <a:endParaRPr lang="es-EC"/>
        </a:p>
      </dgm:t>
    </dgm:pt>
    <dgm:pt modelId="{65D2095E-96F0-4775-9326-DB87642483FE}">
      <dgm:prSet phldrT="[Texto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C" sz="2400" b="1" dirty="0" smtClean="0"/>
            <a:t>BIBLIOGRAFÍA</a:t>
          </a:r>
          <a:endParaRPr lang="es-EC" sz="2400" b="1" dirty="0"/>
        </a:p>
      </dgm:t>
    </dgm:pt>
    <dgm:pt modelId="{12636CE1-C0EA-49A5-88EC-E39F0C8DEDCA}" type="parTrans" cxnId="{12378642-EB38-4E41-A89D-B7FBFF853ED2}">
      <dgm:prSet/>
      <dgm:spPr/>
      <dgm:t>
        <a:bodyPr/>
        <a:lstStyle/>
        <a:p>
          <a:endParaRPr lang="es-EC"/>
        </a:p>
      </dgm:t>
    </dgm:pt>
    <dgm:pt modelId="{20034980-EC15-4A50-8EA4-88472DD29058}" type="sibTrans" cxnId="{12378642-EB38-4E41-A89D-B7FBFF853ED2}">
      <dgm:prSet/>
      <dgm:spPr/>
      <dgm:t>
        <a:bodyPr/>
        <a:lstStyle/>
        <a:p>
          <a:endParaRPr lang="es-EC"/>
        </a:p>
      </dgm:t>
    </dgm:pt>
    <dgm:pt modelId="{3D16823B-DC0C-4483-9D22-91659C9C4F49}">
      <dgm:prSet phldrT="[Texto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C" sz="2400" b="1" dirty="0" smtClean="0"/>
            <a:t>PROPUESTA</a:t>
          </a:r>
          <a:endParaRPr lang="es-EC" sz="2400" b="1" dirty="0"/>
        </a:p>
      </dgm:t>
    </dgm:pt>
    <dgm:pt modelId="{A58B1CC6-215B-4B1D-9E4B-C20D46FFBE00}" type="parTrans" cxnId="{A7A95AA0-31F6-4A66-8D09-16BFD7F76A74}">
      <dgm:prSet/>
      <dgm:spPr/>
      <dgm:t>
        <a:bodyPr/>
        <a:lstStyle/>
        <a:p>
          <a:endParaRPr lang="es-EC"/>
        </a:p>
      </dgm:t>
    </dgm:pt>
    <dgm:pt modelId="{465A5BF0-1640-45B3-9466-8498342D9263}" type="sibTrans" cxnId="{A7A95AA0-31F6-4A66-8D09-16BFD7F76A74}">
      <dgm:prSet/>
      <dgm:spPr/>
      <dgm:t>
        <a:bodyPr/>
        <a:lstStyle/>
        <a:p>
          <a:endParaRPr lang="es-EC"/>
        </a:p>
      </dgm:t>
    </dgm:pt>
    <dgm:pt modelId="{0005F6B2-F618-4869-9598-CE60C0A6AC28}">
      <dgm:prSet phldrT="[Texto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C" sz="2400" b="1" dirty="0" smtClean="0"/>
            <a:t>CONCLUSIONES Y RECOMENDACIONES</a:t>
          </a:r>
          <a:endParaRPr lang="es-EC" sz="2400" b="1" dirty="0"/>
        </a:p>
      </dgm:t>
    </dgm:pt>
    <dgm:pt modelId="{C089DC94-D842-403F-A737-E3061C0DC22B}" type="parTrans" cxnId="{7DB1F798-49F9-4062-B5B1-E7733779857F}">
      <dgm:prSet/>
      <dgm:spPr/>
      <dgm:t>
        <a:bodyPr/>
        <a:lstStyle/>
        <a:p>
          <a:endParaRPr lang="es-EC"/>
        </a:p>
      </dgm:t>
    </dgm:pt>
    <dgm:pt modelId="{60ACE171-05AB-460F-A2E8-84170CB0521D}" type="sibTrans" cxnId="{7DB1F798-49F9-4062-B5B1-E7733779857F}">
      <dgm:prSet/>
      <dgm:spPr/>
      <dgm:t>
        <a:bodyPr/>
        <a:lstStyle/>
        <a:p>
          <a:endParaRPr lang="es-EC"/>
        </a:p>
      </dgm:t>
    </dgm:pt>
    <dgm:pt modelId="{8ABC3D36-7667-4EB3-8000-9557A5C0B74F}">
      <dgm:prSet phldrT="[Texto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C" sz="2400" b="1" dirty="0" smtClean="0"/>
            <a:t>OBJETIVOS</a:t>
          </a:r>
          <a:endParaRPr lang="es-EC" sz="2400" b="1" dirty="0"/>
        </a:p>
      </dgm:t>
    </dgm:pt>
    <dgm:pt modelId="{88F57E75-8E67-4D86-8DB2-63A6CF012367}" type="parTrans" cxnId="{12FE85D6-6A48-413B-AA98-C6A83CE02F51}">
      <dgm:prSet/>
      <dgm:spPr/>
    </dgm:pt>
    <dgm:pt modelId="{5E62DFE7-8DE2-4932-B0A0-831494BCBF06}" type="sibTrans" cxnId="{12FE85D6-6A48-413B-AA98-C6A83CE02F51}">
      <dgm:prSet/>
      <dgm:spPr/>
    </dgm:pt>
    <dgm:pt modelId="{6CCF5205-CF56-442B-908F-340CD288C32B}" type="pres">
      <dgm:prSet presAssocID="{A5E7E0B7-B4D9-4E36-B467-5C8A80353D6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2760EF3-E274-4A54-AD2B-6F5A56FDC655}" type="pres">
      <dgm:prSet presAssocID="{FBF1CE02-5EFA-4F2F-9D0C-628870FE11A8}" presName="parentLin" presStyleCnt="0"/>
      <dgm:spPr/>
    </dgm:pt>
    <dgm:pt modelId="{D8B00876-E266-4883-98F8-0E38D647EF99}" type="pres">
      <dgm:prSet presAssocID="{FBF1CE02-5EFA-4F2F-9D0C-628870FE11A8}" presName="parentLeftMargin" presStyleLbl="node1" presStyleIdx="0" presStyleCnt="7"/>
      <dgm:spPr/>
      <dgm:t>
        <a:bodyPr/>
        <a:lstStyle/>
        <a:p>
          <a:endParaRPr lang="es-EC"/>
        </a:p>
      </dgm:t>
    </dgm:pt>
    <dgm:pt modelId="{4AF48FCD-0602-40C1-B030-9961ABB6F0C3}" type="pres">
      <dgm:prSet presAssocID="{FBF1CE02-5EFA-4F2F-9D0C-628870FE11A8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485A65-A515-41A7-B945-B6F793C272C8}" type="pres">
      <dgm:prSet presAssocID="{FBF1CE02-5EFA-4F2F-9D0C-628870FE11A8}" presName="negativeSpace" presStyleCnt="0"/>
      <dgm:spPr/>
    </dgm:pt>
    <dgm:pt modelId="{B4D95409-DE8F-494C-B386-35A7A8841B28}" type="pres">
      <dgm:prSet presAssocID="{FBF1CE02-5EFA-4F2F-9D0C-628870FE11A8}" presName="childText" presStyleLbl="conFgAcc1" presStyleIdx="0" presStyleCnt="7">
        <dgm:presLayoutVars>
          <dgm:bulletEnabled val="1"/>
        </dgm:presLayoutVars>
      </dgm:prSet>
      <dgm:spPr/>
    </dgm:pt>
    <dgm:pt modelId="{B7F60338-BE88-43DD-B6FC-91A7FEC92B2E}" type="pres">
      <dgm:prSet presAssocID="{46A24819-3D8E-4002-BDBF-93B536B67CC7}" presName="spaceBetweenRectangles" presStyleCnt="0"/>
      <dgm:spPr/>
    </dgm:pt>
    <dgm:pt modelId="{D341F09B-09D3-4725-A4BF-9C1DC1A57024}" type="pres">
      <dgm:prSet presAssocID="{AF5AC023-5156-4E7C-A5AD-8A5AF3A07756}" presName="parentLin" presStyleCnt="0"/>
      <dgm:spPr/>
    </dgm:pt>
    <dgm:pt modelId="{E8F27198-6FFD-47E8-B432-B69BD85604C9}" type="pres">
      <dgm:prSet presAssocID="{AF5AC023-5156-4E7C-A5AD-8A5AF3A07756}" presName="parentLeftMargin" presStyleLbl="node1" presStyleIdx="0" presStyleCnt="7"/>
      <dgm:spPr/>
      <dgm:t>
        <a:bodyPr/>
        <a:lstStyle/>
        <a:p>
          <a:endParaRPr lang="es-EC"/>
        </a:p>
      </dgm:t>
    </dgm:pt>
    <dgm:pt modelId="{7C7126D5-BD4C-413B-9935-07F63EA631BF}" type="pres">
      <dgm:prSet presAssocID="{AF5AC023-5156-4E7C-A5AD-8A5AF3A07756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19A2EC-6048-49CA-AF73-F95EBB52F182}" type="pres">
      <dgm:prSet presAssocID="{AF5AC023-5156-4E7C-A5AD-8A5AF3A07756}" presName="negativeSpace" presStyleCnt="0"/>
      <dgm:spPr/>
    </dgm:pt>
    <dgm:pt modelId="{66EEEE2C-B90A-4130-A356-0195FD0196CF}" type="pres">
      <dgm:prSet presAssocID="{AF5AC023-5156-4E7C-A5AD-8A5AF3A07756}" presName="childText" presStyleLbl="conFgAcc1" presStyleIdx="1" presStyleCnt="7">
        <dgm:presLayoutVars>
          <dgm:bulletEnabled val="1"/>
        </dgm:presLayoutVars>
      </dgm:prSet>
      <dgm:spPr/>
    </dgm:pt>
    <dgm:pt modelId="{1B3BA2D7-D2B9-4CF2-B28E-ACAEB668F11E}" type="pres">
      <dgm:prSet presAssocID="{4E391BEE-7E40-4657-8F6C-7F51B844969D}" presName="spaceBetweenRectangles" presStyleCnt="0"/>
      <dgm:spPr/>
    </dgm:pt>
    <dgm:pt modelId="{DBD04684-C806-456C-AC06-BAC149804424}" type="pres">
      <dgm:prSet presAssocID="{8ABC3D36-7667-4EB3-8000-9557A5C0B74F}" presName="parentLin" presStyleCnt="0"/>
      <dgm:spPr/>
    </dgm:pt>
    <dgm:pt modelId="{3D1AEEBE-D34C-423A-A1C8-A88D2D92C835}" type="pres">
      <dgm:prSet presAssocID="{8ABC3D36-7667-4EB3-8000-9557A5C0B74F}" presName="parentLeftMargin" presStyleLbl="node1" presStyleIdx="1" presStyleCnt="7"/>
      <dgm:spPr/>
      <dgm:t>
        <a:bodyPr/>
        <a:lstStyle/>
        <a:p>
          <a:endParaRPr lang="es-EC"/>
        </a:p>
      </dgm:t>
    </dgm:pt>
    <dgm:pt modelId="{26CE1BBD-E213-4DC4-9D56-F060E0D9F697}" type="pres">
      <dgm:prSet presAssocID="{8ABC3D36-7667-4EB3-8000-9557A5C0B74F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D6A2CD-5AA6-41F4-B1D9-AE71B6BE6D68}" type="pres">
      <dgm:prSet presAssocID="{8ABC3D36-7667-4EB3-8000-9557A5C0B74F}" presName="negativeSpace" presStyleCnt="0"/>
      <dgm:spPr/>
    </dgm:pt>
    <dgm:pt modelId="{96541C55-CE1A-458E-A207-13ECBB6A108F}" type="pres">
      <dgm:prSet presAssocID="{8ABC3D36-7667-4EB3-8000-9557A5C0B74F}" presName="childText" presStyleLbl="conFgAcc1" presStyleIdx="2" presStyleCnt="7">
        <dgm:presLayoutVars>
          <dgm:bulletEnabled val="1"/>
        </dgm:presLayoutVars>
      </dgm:prSet>
      <dgm:spPr/>
    </dgm:pt>
    <dgm:pt modelId="{4A4F0984-D0B1-46D0-B250-88187339BD1D}" type="pres">
      <dgm:prSet presAssocID="{5E62DFE7-8DE2-4932-B0A0-831494BCBF06}" presName="spaceBetweenRectangles" presStyleCnt="0"/>
      <dgm:spPr/>
    </dgm:pt>
    <dgm:pt modelId="{72459811-566D-48F5-BCF5-40D974E8D2C1}" type="pres">
      <dgm:prSet presAssocID="{A8EBCC85-2C0C-4CCD-A68F-86C26D28BC7C}" presName="parentLin" presStyleCnt="0"/>
      <dgm:spPr/>
    </dgm:pt>
    <dgm:pt modelId="{911F8123-21E9-4BBD-8FD9-53059EB74F11}" type="pres">
      <dgm:prSet presAssocID="{A8EBCC85-2C0C-4CCD-A68F-86C26D28BC7C}" presName="parentLeftMargin" presStyleLbl="node1" presStyleIdx="2" presStyleCnt="7"/>
      <dgm:spPr/>
      <dgm:t>
        <a:bodyPr/>
        <a:lstStyle/>
        <a:p>
          <a:endParaRPr lang="es-EC"/>
        </a:p>
      </dgm:t>
    </dgm:pt>
    <dgm:pt modelId="{9F434123-C5B8-460D-9C29-E02184CB4E8F}" type="pres">
      <dgm:prSet presAssocID="{A8EBCC85-2C0C-4CCD-A68F-86C26D28BC7C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907D3D-F186-4644-88B1-962550E63E2E}" type="pres">
      <dgm:prSet presAssocID="{A8EBCC85-2C0C-4CCD-A68F-86C26D28BC7C}" presName="negativeSpace" presStyleCnt="0"/>
      <dgm:spPr/>
    </dgm:pt>
    <dgm:pt modelId="{80EBD362-FA84-43E7-96A7-1490465D8E60}" type="pres">
      <dgm:prSet presAssocID="{A8EBCC85-2C0C-4CCD-A68F-86C26D28BC7C}" presName="childText" presStyleLbl="conFgAcc1" presStyleIdx="3" presStyleCnt="7">
        <dgm:presLayoutVars>
          <dgm:bulletEnabled val="1"/>
        </dgm:presLayoutVars>
      </dgm:prSet>
      <dgm:spPr/>
    </dgm:pt>
    <dgm:pt modelId="{B5A53D42-54FE-4A47-9C7F-F09B7409B62C}" type="pres">
      <dgm:prSet presAssocID="{2401EA01-7A00-4DD1-96FB-4091FF63F700}" presName="spaceBetweenRectangles" presStyleCnt="0"/>
      <dgm:spPr/>
    </dgm:pt>
    <dgm:pt modelId="{4BE85370-2287-4DB6-8C61-D06E43695421}" type="pres">
      <dgm:prSet presAssocID="{3D16823B-DC0C-4483-9D22-91659C9C4F49}" presName="parentLin" presStyleCnt="0"/>
      <dgm:spPr/>
    </dgm:pt>
    <dgm:pt modelId="{F612F3BF-4BDA-4A06-9DAF-33FB371A833B}" type="pres">
      <dgm:prSet presAssocID="{3D16823B-DC0C-4483-9D22-91659C9C4F49}" presName="parentLeftMargin" presStyleLbl="node1" presStyleIdx="3" presStyleCnt="7"/>
      <dgm:spPr/>
      <dgm:t>
        <a:bodyPr/>
        <a:lstStyle/>
        <a:p>
          <a:endParaRPr lang="es-EC"/>
        </a:p>
      </dgm:t>
    </dgm:pt>
    <dgm:pt modelId="{A9D7D4E5-C6F1-48BC-8275-3B66495A93AF}" type="pres">
      <dgm:prSet presAssocID="{3D16823B-DC0C-4483-9D22-91659C9C4F49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8B3BCC-7C48-4375-99C3-F6ED9CB472B2}" type="pres">
      <dgm:prSet presAssocID="{3D16823B-DC0C-4483-9D22-91659C9C4F49}" presName="negativeSpace" presStyleCnt="0"/>
      <dgm:spPr/>
    </dgm:pt>
    <dgm:pt modelId="{42EB617A-6E80-4057-BF25-70FD187C2A66}" type="pres">
      <dgm:prSet presAssocID="{3D16823B-DC0C-4483-9D22-91659C9C4F49}" presName="childText" presStyleLbl="conFgAcc1" presStyleIdx="4" presStyleCnt="7">
        <dgm:presLayoutVars>
          <dgm:bulletEnabled val="1"/>
        </dgm:presLayoutVars>
      </dgm:prSet>
      <dgm:spPr/>
    </dgm:pt>
    <dgm:pt modelId="{D43835BD-DF24-4DFD-93CA-DB7300AAFC2A}" type="pres">
      <dgm:prSet presAssocID="{465A5BF0-1640-45B3-9466-8498342D9263}" presName="spaceBetweenRectangles" presStyleCnt="0"/>
      <dgm:spPr/>
    </dgm:pt>
    <dgm:pt modelId="{D3244299-4220-465B-AE55-6A3CE2FFE46F}" type="pres">
      <dgm:prSet presAssocID="{0005F6B2-F618-4869-9598-CE60C0A6AC28}" presName="parentLin" presStyleCnt="0"/>
      <dgm:spPr/>
    </dgm:pt>
    <dgm:pt modelId="{732197CA-83D8-412A-BDA1-13365694A506}" type="pres">
      <dgm:prSet presAssocID="{0005F6B2-F618-4869-9598-CE60C0A6AC28}" presName="parentLeftMargin" presStyleLbl="node1" presStyleIdx="4" presStyleCnt="7"/>
      <dgm:spPr/>
      <dgm:t>
        <a:bodyPr/>
        <a:lstStyle/>
        <a:p>
          <a:endParaRPr lang="es-EC"/>
        </a:p>
      </dgm:t>
    </dgm:pt>
    <dgm:pt modelId="{6FC6F8BB-BB5A-44F0-AFF4-F9733D3F68FB}" type="pres">
      <dgm:prSet presAssocID="{0005F6B2-F618-4869-9598-CE60C0A6AC28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5E4A4E-286A-4537-9E72-A0CA99654DF7}" type="pres">
      <dgm:prSet presAssocID="{0005F6B2-F618-4869-9598-CE60C0A6AC28}" presName="negativeSpace" presStyleCnt="0"/>
      <dgm:spPr/>
    </dgm:pt>
    <dgm:pt modelId="{BEAAB567-A792-4421-B159-A235F52B9A21}" type="pres">
      <dgm:prSet presAssocID="{0005F6B2-F618-4869-9598-CE60C0A6AC28}" presName="childText" presStyleLbl="conFgAcc1" presStyleIdx="5" presStyleCnt="7">
        <dgm:presLayoutVars>
          <dgm:bulletEnabled val="1"/>
        </dgm:presLayoutVars>
      </dgm:prSet>
      <dgm:spPr/>
    </dgm:pt>
    <dgm:pt modelId="{DE5EC635-E13E-4647-93F2-F51403A347E3}" type="pres">
      <dgm:prSet presAssocID="{60ACE171-05AB-460F-A2E8-84170CB0521D}" presName="spaceBetweenRectangles" presStyleCnt="0"/>
      <dgm:spPr/>
    </dgm:pt>
    <dgm:pt modelId="{83901374-20C9-4852-9DCE-D8E0AA39E958}" type="pres">
      <dgm:prSet presAssocID="{65D2095E-96F0-4775-9326-DB87642483FE}" presName="parentLin" presStyleCnt="0"/>
      <dgm:spPr/>
    </dgm:pt>
    <dgm:pt modelId="{E1443B54-B02E-420D-A055-FEEC03DC7BC5}" type="pres">
      <dgm:prSet presAssocID="{65D2095E-96F0-4775-9326-DB87642483FE}" presName="parentLeftMargin" presStyleLbl="node1" presStyleIdx="5" presStyleCnt="7"/>
      <dgm:spPr/>
      <dgm:t>
        <a:bodyPr/>
        <a:lstStyle/>
        <a:p>
          <a:endParaRPr lang="es-EC"/>
        </a:p>
      </dgm:t>
    </dgm:pt>
    <dgm:pt modelId="{B1940983-6652-4B84-AB1F-A66B0F548222}" type="pres">
      <dgm:prSet presAssocID="{65D2095E-96F0-4775-9326-DB87642483FE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6CD84C-F27B-42F2-BA42-E29C2E18E23D}" type="pres">
      <dgm:prSet presAssocID="{65D2095E-96F0-4775-9326-DB87642483FE}" presName="negativeSpace" presStyleCnt="0"/>
      <dgm:spPr/>
    </dgm:pt>
    <dgm:pt modelId="{8620AAF1-2846-474B-A3C4-6C85A401C62A}" type="pres">
      <dgm:prSet presAssocID="{65D2095E-96F0-4775-9326-DB87642483FE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12FE85D6-6A48-413B-AA98-C6A83CE02F51}" srcId="{A5E7E0B7-B4D9-4E36-B467-5C8A80353D6A}" destId="{8ABC3D36-7667-4EB3-8000-9557A5C0B74F}" srcOrd="2" destOrd="0" parTransId="{88F57E75-8E67-4D86-8DB2-63A6CF012367}" sibTransId="{5E62DFE7-8DE2-4932-B0A0-831494BCBF06}"/>
    <dgm:cxn modelId="{91F2F909-60BE-431A-9BAF-85276CEB37AD}" type="presOf" srcId="{A5E7E0B7-B4D9-4E36-B467-5C8A80353D6A}" destId="{6CCF5205-CF56-442B-908F-340CD288C32B}" srcOrd="0" destOrd="0" presId="urn:microsoft.com/office/officeart/2005/8/layout/list1"/>
    <dgm:cxn modelId="{EA090FAC-9A81-47D5-962F-A74800C78258}" type="presOf" srcId="{A8EBCC85-2C0C-4CCD-A68F-86C26D28BC7C}" destId="{9F434123-C5B8-460D-9C29-E02184CB4E8F}" srcOrd="1" destOrd="0" presId="urn:microsoft.com/office/officeart/2005/8/layout/list1"/>
    <dgm:cxn modelId="{18955672-7FDB-49F7-B5CD-38DDAF8F0C4A}" type="presOf" srcId="{3D16823B-DC0C-4483-9D22-91659C9C4F49}" destId="{F612F3BF-4BDA-4A06-9DAF-33FB371A833B}" srcOrd="0" destOrd="0" presId="urn:microsoft.com/office/officeart/2005/8/layout/list1"/>
    <dgm:cxn modelId="{AFF3750E-FBDA-4DFE-BED9-D6E2D9906ED3}" type="presOf" srcId="{8ABC3D36-7667-4EB3-8000-9557A5C0B74F}" destId="{3D1AEEBE-D34C-423A-A1C8-A88D2D92C835}" srcOrd="0" destOrd="0" presId="urn:microsoft.com/office/officeart/2005/8/layout/list1"/>
    <dgm:cxn modelId="{B88C3D9E-19AB-4D8F-84FE-1286A09A698B}" type="presOf" srcId="{FBF1CE02-5EFA-4F2F-9D0C-628870FE11A8}" destId="{4AF48FCD-0602-40C1-B030-9961ABB6F0C3}" srcOrd="1" destOrd="0" presId="urn:microsoft.com/office/officeart/2005/8/layout/list1"/>
    <dgm:cxn modelId="{791B933B-FB9F-4917-92BB-E5688D3D9197}" type="presOf" srcId="{AF5AC023-5156-4E7C-A5AD-8A5AF3A07756}" destId="{7C7126D5-BD4C-413B-9935-07F63EA631BF}" srcOrd="1" destOrd="0" presId="urn:microsoft.com/office/officeart/2005/8/layout/list1"/>
    <dgm:cxn modelId="{96AF0319-A325-42A7-9C7E-333851441361}" type="presOf" srcId="{FBF1CE02-5EFA-4F2F-9D0C-628870FE11A8}" destId="{D8B00876-E266-4883-98F8-0E38D647EF99}" srcOrd="0" destOrd="0" presId="urn:microsoft.com/office/officeart/2005/8/layout/list1"/>
    <dgm:cxn modelId="{F24FC13A-5AA6-4438-844B-068B9035D541}" type="presOf" srcId="{3D16823B-DC0C-4483-9D22-91659C9C4F49}" destId="{A9D7D4E5-C6F1-48BC-8275-3B66495A93AF}" srcOrd="1" destOrd="0" presId="urn:microsoft.com/office/officeart/2005/8/layout/list1"/>
    <dgm:cxn modelId="{C28AC42F-533E-448B-B81C-205738CE571E}" type="presOf" srcId="{AF5AC023-5156-4E7C-A5AD-8A5AF3A07756}" destId="{E8F27198-6FFD-47E8-B432-B69BD85604C9}" srcOrd="0" destOrd="0" presId="urn:microsoft.com/office/officeart/2005/8/layout/list1"/>
    <dgm:cxn modelId="{70F00394-82CC-4DDB-982D-AE738E46FABF}" type="presOf" srcId="{0005F6B2-F618-4869-9598-CE60C0A6AC28}" destId="{732197CA-83D8-412A-BDA1-13365694A506}" srcOrd="0" destOrd="0" presId="urn:microsoft.com/office/officeart/2005/8/layout/list1"/>
    <dgm:cxn modelId="{12378642-EB38-4E41-A89D-B7FBFF853ED2}" srcId="{A5E7E0B7-B4D9-4E36-B467-5C8A80353D6A}" destId="{65D2095E-96F0-4775-9326-DB87642483FE}" srcOrd="6" destOrd="0" parTransId="{12636CE1-C0EA-49A5-88EC-E39F0C8DEDCA}" sibTransId="{20034980-EC15-4A50-8EA4-88472DD29058}"/>
    <dgm:cxn modelId="{3A3C50E3-6E37-4BFA-8020-7A75960F1FBF}" type="presOf" srcId="{A8EBCC85-2C0C-4CCD-A68F-86C26D28BC7C}" destId="{911F8123-21E9-4BBD-8FD9-53059EB74F11}" srcOrd="0" destOrd="0" presId="urn:microsoft.com/office/officeart/2005/8/layout/list1"/>
    <dgm:cxn modelId="{3CB588A3-CFFD-4688-A4CE-2530D764FDF5}" type="presOf" srcId="{8ABC3D36-7667-4EB3-8000-9557A5C0B74F}" destId="{26CE1BBD-E213-4DC4-9D56-F060E0D9F697}" srcOrd="1" destOrd="0" presId="urn:microsoft.com/office/officeart/2005/8/layout/list1"/>
    <dgm:cxn modelId="{2E75294D-AE8C-4533-8EB8-69E02EBA80E9}" type="presOf" srcId="{0005F6B2-F618-4869-9598-CE60C0A6AC28}" destId="{6FC6F8BB-BB5A-44F0-AFF4-F9733D3F68FB}" srcOrd="1" destOrd="0" presId="urn:microsoft.com/office/officeart/2005/8/layout/list1"/>
    <dgm:cxn modelId="{A7A95AA0-31F6-4A66-8D09-16BFD7F76A74}" srcId="{A5E7E0B7-B4D9-4E36-B467-5C8A80353D6A}" destId="{3D16823B-DC0C-4483-9D22-91659C9C4F49}" srcOrd="4" destOrd="0" parTransId="{A58B1CC6-215B-4B1D-9E4B-C20D46FFBE00}" sibTransId="{465A5BF0-1640-45B3-9466-8498342D9263}"/>
    <dgm:cxn modelId="{1F17E6A8-102D-4616-BB45-96834A3E756D}" srcId="{A5E7E0B7-B4D9-4E36-B467-5C8A80353D6A}" destId="{AF5AC023-5156-4E7C-A5AD-8A5AF3A07756}" srcOrd="1" destOrd="0" parTransId="{16BC6AE6-0392-4165-B377-570E1422F109}" sibTransId="{4E391BEE-7E40-4657-8F6C-7F51B844969D}"/>
    <dgm:cxn modelId="{7DB1F798-49F9-4062-B5B1-E7733779857F}" srcId="{A5E7E0B7-B4D9-4E36-B467-5C8A80353D6A}" destId="{0005F6B2-F618-4869-9598-CE60C0A6AC28}" srcOrd="5" destOrd="0" parTransId="{C089DC94-D842-403F-A737-E3061C0DC22B}" sibTransId="{60ACE171-05AB-460F-A2E8-84170CB0521D}"/>
    <dgm:cxn modelId="{6ED90E42-3C79-4F4D-9581-975D835D65AA}" type="presOf" srcId="{65D2095E-96F0-4775-9326-DB87642483FE}" destId="{E1443B54-B02E-420D-A055-FEEC03DC7BC5}" srcOrd="0" destOrd="0" presId="urn:microsoft.com/office/officeart/2005/8/layout/list1"/>
    <dgm:cxn modelId="{6C2EAE59-99C7-4E64-89A4-ADC6E67E3959}" srcId="{A5E7E0B7-B4D9-4E36-B467-5C8A80353D6A}" destId="{FBF1CE02-5EFA-4F2F-9D0C-628870FE11A8}" srcOrd="0" destOrd="0" parTransId="{9F57FF03-A245-4524-A141-283A38DC1285}" sibTransId="{46A24819-3D8E-4002-BDBF-93B536B67CC7}"/>
    <dgm:cxn modelId="{0F47632E-E0B4-47F1-979D-19FB83A587D3}" type="presOf" srcId="{65D2095E-96F0-4775-9326-DB87642483FE}" destId="{B1940983-6652-4B84-AB1F-A66B0F548222}" srcOrd="1" destOrd="0" presId="urn:microsoft.com/office/officeart/2005/8/layout/list1"/>
    <dgm:cxn modelId="{EA5C87DD-AFE2-4A8D-8597-CC2B0AC411EE}" srcId="{A5E7E0B7-B4D9-4E36-B467-5C8A80353D6A}" destId="{A8EBCC85-2C0C-4CCD-A68F-86C26D28BC7C}" srcOrd="3" destOrd="0" parTransId="{4894F1A1-B0C8-4E09-8F95-5DD326FB90CC}" sibTransId="{2401EA01-7A00-4DD1-96FB-4091FF63F700}"/>
    <dgm:cxn modelId="{4AF909CD-44ED-4B2C-91D2-DC2136048C89}" type="presParOf" srcId="{6CCF5205-CF56-442B-908F-340CD288C32B}" destId="{02760EF3-E274-4A54-AD2B-6F5A56FDC655}" srcOrd="0" destOrd="0" presId="urn:microsoft.com/office/officeart/2005/8/layout/list1"/>
    <dgm:cxn modelId="{0859B74F-F2F2-4C02-9713-381A90104154}" type="presParOf" srcId="{02760EF3-E274-4A54-AD2B-6F5A56FDC655}" destId="{D8B00876-E266-4883-98F8-0E38D647EF99}" srcOrd="0" destOrd="0" presId="urn:microsoft.com/office/officeart/2005/8/layout/list1"/>
    <dgm:cxn modelId="{29788599-420B-4B83-852D-EF111C34CA6B}" type="presParOf" srcId="{02760EF3-E274-4A54-AD2B-6F5A56FDC655}" destId="{4AF48FCD-0602-40C1-B030-9961ABB6F0C3}" srcOrd="1" destOrd="0" presId="urn:microsoft.com/office/officeart/2005/8/layout/list1"/>
    <dgm:cxn modelId="{A09FF86A-BFC1-4721-B7EA-99C482F17E5F}" type="presParOf" srcId="{6CCF5205-CF56-442B-908F-340CD288C32B}" destId="{75485A65-A515-41A7-B945-B6F793C272C8}" srcOrd="1" destOrd="0" presId="urn:microsoft.com/office/officeart/2005/8/layout/list1"/>
    <dgm:cxn modelId="{73FD5C05-7033-471A-B315-83D26252ED95}" type="presParOf" srcId="{6CCF5205-CF56-442B-908F-340CD288C32B}" destId="{B4D95409-DE8F-494C-B386-35A7A8841B28}" srcOrd="2" destOrd="0" presId="urn:microsoft.com/office/officeart/2005/8/layout/list1"/>
    <dgm:cxn modelId="{4C3DBA10-60DE-4E9A-ABDD-0E9697CF2B10}" type="presParOf" srcId="{6CCF5205-CF56-442B-908F-340CD288C32B}" destId="{B7F60338-BE88-43DD-B6FC-91A7FEC92B2E}" srcOrd="3" destOrd="0" presId="urn:microsoft.com/office/officeart/2005/8/layout/list1"/>
    <dgm:cxn modelId="{6E27ABCC-BC63-48EC-961F-E2AEDDA2DD7F}" type="presParOf" srcId="{6CCF5205-CF56-442B-908F-340CD288C32B}" destId="{D341F09B-09D3-4725-A4BF-9C1DC1A57024}" srcOrd="4" destOrd="0" presId="urn:microsoft.com/office/officeart/2005/8/layout/list1"/>
    <dgm:cxn modelId="{9601B30F-9500-49B4-87EF-765D6CFE8FF8}" type="presParOf" srcId="{D341F09B-09D3-4725-A4BF-9C1DC1A57024}" destId="{E8F27198-6FFD-47E8-B432-B69BD85604C9}" srcOrd="0" destOrd="0" presId="urn:microsoft.com/office/officeart/2005/8/layout/list1"/>
    <dgm:cxn modelId="{70EE7C85-C069-4B4F-BBCC-306D0FD1D27B}" type="presParOf" srcId="{D341F09B-09D3-4725-A4BF-9C1DC1A57024}" destId="{7C7126D5-BD4C-413B-9935-07F63EA631BF}" srcOrd="1" destOrd="0" presId="urn:microsoft.com/office/officeart/2005/8/layout/list1"/>
    <dgm:cxn modelId="{86707129-DF4C-4D49-B863-A64DBA995917}" type="presParOf" srcId="{6CCF5205-CF56-442B-908F-340CD288C32B}" destId="{D519A2EC-6048-49CA-AF73-F95EBB52F182}" srcOrd="5" destOrd="0" presId="urn:microsoft.com/office/officeart/2005/8/layout/list1"/>
    <dgm:cxn modelId="{9D1CC101-55FA-46A0-8EC9-A5182590025D}" type="presParOf" srcId="{6CCF5205-CF56-442B-908F-340CD288C32B}" destId="{66EEEE2C-B90A-4130-A356-0195FD0196CF}" srcOrd="6" destOrd="0" presId="urn:microsoft.com/office/officeart/2005/8/layout/list1"/>
    <dgm:cxn modelId="{D7AD84A8-1740-455B-9031-4F36123A3208}" type="presParOf" srcId="{6CCF5205-CF56-442B-908F-340CD288C32B}" destId="{1B3BA2D7-D2B9-4CF2-B28E-ACAEB668F11E}" srcOrd="7" destOrd="0" presId="urn:microsoft.com/office/officeart/2005/8/layout/list1"/>
    <dgm:cxn modelId="{991324C1-FC76-44D3-B881-CE5ECEE365E7}" type="presParOf" srcId="{6CCF5205-CF56-442B-908F-340CD288C32B}" destId="{DBD04684-C806-456C-AC06-BAC149804424}" srcOrd="8" destOrd="0" presId="urn:microsoft.com/office/officeart/2005/8/layout/list1"/>
    <dgm:cxn modelId="{EDE3DF05-A027-4388-B62D-4CF52CBF23F8}" type="presParOf" srcId="{DBD04684-C806-456C-AC06-BAC149804424}" destId="{3D1AEEBE-D34C-423A-A1C8-A88D2D92C835}" srcOrd="0" destOrd="0" presId="urn:microsoft.com/office/officeart/2005/8/layout/list1"/>
    <dgm:cxn modelId="{BA5691C3-A7FE-4AE8-9236-FE14A42EF413}" type="presParOf" srcId="{DBD04684-C806-456C-AC06-BAC149804424}" destId="{26CE1BBD-E213-4DC4-9D56-F060E0D9F697}" srcOrd="1" destOrd="0" presId="urn:microsoft.com/office/officeart/2005/8/layout/list1"/>
    <dgm:cxn modelId="{06C9084B-80A4-4781-9AE6-0BC513FCBFAA}" type="presParOf" srcId="{6CCF5205-CF56-442B-908F-340CD288C32B}" destId="{6DD6A2CD-5AA6-41F4-B1D9-AE71B6BE6D68}" srcOrd="9" destOrd="0" presId="urn:microsoft.com/office/officeart/2005/8/layout/list1"/>
    <dgm:cxn modelId="{D174E1BD-AA80-4963-9210-D9CD12CC044D}" type="presParOf" srcId="{6CCF5205-CF56-442B-908F-340CD288C32B}" destId="{96541C55-CE1A-458E-A207-13ECBB6A108F}" srcOrd="10" destOrd="0" presId="urn:microsoft.com/office/officeart/2005/8/layout/list1"/>
    <dgm:cxn modelId="{27EDAB38-5B17-470C-ACC9-7182105DE0E8}" type="presParOf" srcId="{6CCF5205-CF56-442B-908F-340CD288C32B}" destId="{4A4F0984-D0B1-46D0-B250-88187339BD1D}" srcOrd="11" destOrd="0" presId="urn:microsoft.com/office/officeart/2005/8/layout/list1"/>
    <dgm:cxn modelId="{D30980BE-8176-4B1B-B8AB-472A22B6D823}" type="presParOf" srcId="{6CCF5205-CF56-442B-908F-340CD288C32B}" destId="{72459811-566D-48F5-BCF5-40D974E8D2C1}" srcOrd="12" destOrd="0" presId="urn:microsoft.com/office/officeart/2005/8/layout/list1"/>
    <dgm:cxn modelId="{FB846125-F906-49DE-8BEF-190BBEAB9649}" type="presParOf" srcId="{72459811-566D-48F5-BCF5-40D974E8D2C1}" destId="{911F8123-21E9-4BBD-8FD9-53059EB74F11}" srcOrd="0" destOrd="0" presId="urn:microsoft.com/office/officeart/2005/8/layout/list1"/>
    <dgm:cxn modelId="{ED5DE0F7-74F9-4B7D-8D4C-E553E1322631}" type="presParOf" srcId="{72459811-566D-48F5-BCF5-40D974E8D2C1}" destId="{9F434123-C5B8-460D-9C29-E02184CB4E8F}" srcOrd="1" destOrd="0" presId="urn:microsoft.com/office/officeart/2005/8/layout/list1"/>
    <dgm:cxn modelId="{72EE7F81-DEBD-4A4B-9B68-630CAB892084}" type="presParOf" srcId="{6CCF5205-CF56-442B-908F-340CD288C32B}" destId="{1A907D3D-F186-4644-88B1-962550E63E2E}" srcOrd="13" destOrd="0" presId="urn:microsoft.com/office/officeart/2005/8/layout/list1"/>
    <dgm:cxn modelId="{581F2AFA-2A90-424F-8B13-C789BEF1AD62}" type="presParOf" srcId="{6CCF5205-CF56-442B-908F-340CD288C32B}" destId="{80EBD362-FA84-43E7-96A7-1490465D8E60}" srcOrd="14" destOrd="0" presId="urn:microsoft.com/office/officeart/2005/8/layout/list1"/>
    <dgm:cxn modelId="{5E56122E-250B-4F69-9694-BEC958A66D72}" type="presParOf" srcId="{6CCF5205-CF56-442B-908F-340CD288C32B}" destId="{B5A53D42-54FE-4A47-9C7F-F09B7409B62C}" srcOrd="15" destOrd="0" presId="urn:microsoft.com/office/officeart/2005/8/layout/list1"/>
    <dgm:cxn modelId="{B3670AB9-F6E7-464F-AED5-E498DCD99FE6}" type="presParOf" srcId="{6CCF5205-CF56-442B-908F-340CD288C32B}" destId="{4BE85370-2287-4DB6-8C61-D06E43695421}" srcOrd="16" destOrd="0" presId="urn:microsoft.com/office/officeart/2005/8/layout/list1"/>
    <dgm:cxn modelId="{A0F8BA50-12CF-47A2-8641-1824378A784A}" type="presParOf" srcId="{4BE85370-2287-4DB6-8C61-D06E43695421}" destId="{F612F3BF-4BDA-4A06-9DAF-33FB371A833B}" srcOrd="0" destOrd="0" presId="urn:microsoft.com/office/officeart/2005/8/layout/list1"/>
    <dgm:cxn modelId="{9FDDA6AA-9988-49F9-83BD-FE220CB65CF3}" type="presParOf" srcId="{4BE85370-2287-4DB6-8C61-D06E43695421}" destId="{A9D7D4E5-C6F1-48BC-8275-3B66495A93AF}" srcOrd="1" destOrd="0" presId="urn:microsoft.com/office/officeart/2005/8/layout/list1"/>
    <dgm:cxn modelId="{820F9679-6B1F-42C5-9460-DC5A348A85E2}" type="presParOf" srcId="{6CCF5205-CF56-442B-908F-340CD288C32B}" destId="{458B3BCC-7C48-4375-99C3-F6ED9CB472B2}" srcOrd="17" destOrd="0" presId="urn:microsoft.com/office/officeart/2005/8/layout/list1"/>
    <dgm:cxn modelId="{76C9178B-8D08-4CAE-8B9A-47D349EA636F}" type="presParOf" srcId="{6CCF5205-CF56-442B-908F-340CD288C32B}" destId="{42EB617A-6E80-4057-BF25-70FD187C2A66}" srcOrd="18" destOrd="0" presId="urn:microsoft.com/office/officeart/2005/8/layout/list1"/>
    <dgm:cxn modelId="{2038B469-0451-49D9-BDB2-BC31B76554AB}" type="presParOf" srcId="{6CCF5205-CF56-442B-908F-340CD288C32B}" destId="{D43835BD-DF24-4DFD-93CA-DB7300AAFC2A}" srcOrd="19" destOrd="0" presId="urn:microsoft.com/office/officeart/2005/8/layout/list1"/>
    <dgm:cxn modelId="{675BCD89-A17D-45B8-91D0-D3766AC9F536}" type="presParOf" srcId="{6CCF5205-CF56-442B-908F-340CD288C32B}" destId="{D3244299-4220-465B-AE55-6A3CE2FFE46F}" srcOrd="20" destOrd="0" presId="urn:microsoft.com/office/officeart/2005/8/layout/list1"/>
    <dgm:cxn modelId="{48B3CA3A-59F0-4634-B474-4A083883A29F}" type="presParOf" srcId="{D3244299-4220-465B-AE55-6A3CE2FFE46F}" destId="{732197CA-83D8-412A-BDA1-13365694A506}" srcOrd="0" destOrd="0" presId="urn:microsoft.com/office/officeart/2005/8/layout/list1"/>
    <dgm:cxn modelId="{991DE2D7-02D5-46DB-B0C7-A7E2B2614955}" type="presParOf" srcId="{D3244299-4220-465B-AE55-6A3CE2FFE46F}" destId="{6FC6F8BB-BB5A-44F0-AFF4-F9733D3F68FB}" srcOrd="1" destOrd="0" presId="urn:microsoft.com/office/officeart/2005/8/layout/list1"/>
    <dgm:cxn modelId="{3BB3A528-681A-457D-AFE0-BC7A21782F35}" type="presParOf" srcId="{6CCF5205-CF56-442B-908F-340CD288C32B}" destId="{AD5E4A4E-286A-4537-9E72-A0CA99654DF7}" srcOrd="21" destOrd="0" presId="urn:microsoft.com/office/officeart/2005/8/layout/list1"/>
    <dgm:cxn modelId="{6FF78733-2C98-4E87-8D89-7E8822E4B154}" type="presParOf" srcId="{6CCF5205-CF56-442B-908F-340CD288C32B}" destId="{BEAAB567-A792-4421-B159-A235F52B9A21}" srcOrd="22" destOrd="0" presId="urn:microsoft.com/office/officeart/2005/8/layout/list1"/>
    <dgm:cxn modelId="{1958DF93-FE7C-4E69-9469-575A1A964FF1}" type="presParOf" srcId="{6CCF5205-CF56-442B-908F-340CD288C32B}" destId="{DE5EC635-E13E-4647-93F2-F51403A347E3}" srcOrd="23" destOrd="0" presId="urn:microsoft.com/office/officeart/2005/8/layout/list1"/>
    <dgm:cxn modelId="{D6DBBC72-EFDC-4D4F-81FC-DF67714AB619}" type="presParOf" srcId="{6CCF5205-CF56-442B-908F-340CD288C32B}" destId="{83901374-20C9-4852-9DCE-D8E0AA39E958}" srcOrd="24" destOrd="0" presId="urn:microsoft.com/office/officeart/2005/8/layout/list1"/>
    <dgm:cxn modelId="{BC7F68D8-B576-4501-A45C-313AD14A09F7}" type="presParOf" srcId="{83901374-20C9-4852-9DCE-D8E0AA39E958}" destId="{E1443B54-B02E-420D-A055-FEEC03DC7BC5}" srcOrd="0" destOrd="0" presId="urn:microsoft.com/office/officeart/2005/8/layout/list1"/>
    <dgm:cxn modelId="{BEB71D44-A84E-43EE-A9A6-D9AF43269A7C}" type="presParOf" srcId="{83901374-20C9-4852-9DCE-D8E0AA39E958}" destId="{B1940983-6652-4B84-AB1F-A66B0F548222}" srcOrd="1" destOrd="0" presId="urn:microsoft.com/office/officeart/2005/8/layout/list1"/>
    <dgm:cxn modelId="{E8163970-97DB-4DDE-8A3E-C2447B47E88B}" type="presParOf" srcId="{6CCF5205-CF56-442B-908F-340CD288C32B}" destId="{1A6CD84C-F27B-42F2-BA42-E29C2E18E23D}" srcOrd="25" destOrd="0" presId="urn:microsoft.com/office/officeart/2005/8/layout/list1"/>
    <dgm:cxn modelId="{8B6AF817-9B1F-424B-88D2-A5E8E89E7850}" type="presParOf" srcId="{6CCF5205-CF56-442B-908F-340CD288C32B}" destId="{8620AAF1-2846-474B-A3C4-6C85A401C62A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94C81F-645D-4D69-92B1-7417ACFA14B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3574B606-B0F1-445F-A2CC-C756A20203E1}">
      <dgm:prSet phldrT="[Texto]"/>
      <dgm:spPr>
        <a:solidFill>
          <a:schemeClr val="bg2">
            <a:lumMod val="75000"/>
          </a:schemeClr>
        </a:solidFill>
      </dgm:spPr>
      <dgm:t>
        <a:bodyPr anchor="ctr"/>
        <a:lstStyle/>
        <a:p>
          <a:r>
            <a:rPr lang="es-EC" dirty="0" smtClean="0"/>
            <a:t>TORMENTA </a:t>
          </a:r>
          <a:r>
            <a:rPr lang="es-EC" dirty="0" smtClean="0"/>
            <a:t>TROPICAL</a:t>
          </a:r>
          <a:endParaRPr lang="es-EC" dirty="0"/>
        </a:p>
      </dgm:t>
    </dgm:pt>
    <dgm:pt modelId="{B320490F-2E66-4E89-BA64-0E8F96241992}" type="parTrans" cxnId="{772FEEB2-B03F-4069-81DC-873545501434}">
      <dgm:prSet/>
      <dgm:spPr/>
      <dgm:t>
        <a:bodyPr/>
        <a:lstStyle/>
        <a:p>
          <a:endParaRPr lang="es-EC"/>
        </a:p>
      </dgm:t>
    </dgm:pt>
    <dgm:pt modelId="{33D232A1-3FC4-4F1A-9F2C-0ADD2C7546DF}" type="sibTrans" cxnId="{772FEEB2-B03F-4069-81DC-873545501434}">
      <dgm:prSet/>
      <dgm:spPr/>
      <dgm:t>
        <a:bodyPr/>
        <a:lstStyle/>
        <a:p>
          <a:endParaRPr lang="es-EC"/>
        </a:p>
      </dgm:t>
    </dgm:pt>
    <dgm:pt modelId="{48D08F88-C3FD-4F3E-AB2C-DE5866CA0C38}">
      <dgm:prSet phldrT="[Texto]"/>
      <dgm:spPr>
        <a:solidFill>
          <a:schemeClr val="bg2">
            <a:lumMod val="50000"/>
          </a:schemeClr>
        </a:solidFill>
      </dgm:spPr>
      <dgm:t>
        <a:bodyPr anchor="ctr"/>
        <a:lstStyle/>
        <a:p>
          <a:r>
            <a:rPr lang="es-EC" smtClean="0"/>
            <a:t>CICLÓN</a:t>
          </a:r>
          <a:endParaRPr lang="es-EC" dirty="0"/>
        </a:p>
      </dgm:t>
    </dgm:pt>
    <dgm:pt modelId="{AD6FE8B4-8905-4223-B9A7-EE9642CEE016}" type="sibTrans" cxnId="{0F5C9038-112D-465F-8FE8-208F806287C8}">
      <dgm:prSet/>
      <dgm:spPr/>
      <dgm:t>
        <a:bodyPr/>
        <a:lstStyle/>
        <a:p>
          <a:endParaRPr lang="es-EC"/>
        </a:p>
      </dgm:t>
    </dgm:pt>
    <dgm:pt modelId="{8DF16D58-7E84-44EA-8D79-1E931259C925}" type="parTrans" cxnId="{0F5C9038-112D-465F-8FE8-208F806287C8}">
      <dgm:prSet/>
      <dgm:spPr/>
      <dgm:t>
        <a:bodyPr/>
        <a:lstStyle/>
        <a:p>
          <a:endParaRPr lang="es-EC"/>
        </a:p>
      </dgm:t>
    </dgm:pt>
    <dgm:pt modelId="{B709D239-711A-4867-86EA-CF246145CDD7}" type="pres">
      <dgm:prSet presAssocID="{9194C81F-645D-4D69-92B1-7417ACFA14B8}" presName="Name0" presStyleCnt="0">
        <dgm:presLayoutVars>
          <dgm:dir/>
          <dgm:resizeHandles val="exact"/>
        </dgm:presLayoutVars>
      </dgm:prSet>
      <dgm:spPr/>
    </dgm:pt>
    <dgm:pt modelId="{3E1C34F7-FCAB-4EE0-86DA-AEB8D7990D13}" type="pres">
      <dgm:prSet presAssocID="{9194C81F-645D-4D69-92B1-7417ACFA14B8}" presName="bkgdShp" presStyleLbl="alignAccFollowNode1" presStyleIdx="0" presStyleCnt="1"/>
      <dgm:spPr>
        <a:solidFill>
          <a:schemeClr val="tx1">
            <a:lumMod val="95000"/>
            <a:lumOff val="5000"/>
            <a:alpha val="90000"/>
          </a:schemeClr>
        </a:solidFill>
      </dgm:spPr>
    </dgm:pt>
    <dgm:pt modelId="{D8820F62-C7D8-40AF-BBBD-C7A54CCDCC52}" type="pres">
      <dgm:prSet presAssocID="{9194C81F-645D-4D69-92B1-7417ACFA14B8}" presName="linComp" presStyleCnt="0"/>
      <dgm:spPr/>
    </dgm:pt>
    <dgm:pt modelId="{03EEDEEB-7681-42D5-A702-5440393A21E0}" type="pres">
      <dgm:prSet presAssocID="{3574B606-B0F1-445F-A2CC-C756A20203E1}" presName="compNode" presStyleCnt="0"/>
      <dgm:spPr/>
    </dgm:pt>
    <dgm:pt modelId="{D8A283C5-F03C-40B6-8EFA-2EEA0C0A64A9}" type="pres">
      <dgm:prSet presAssocID="{3574B606-B0F1-445F-A2CC-C756A20203E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1A4013-0AC9-4385-95C5-EB00726CE0F6}" type="pres">
      <dgm:prSet presAssocID="{3574B606-B0F1-445F-A2CC-C756A20203E1}" presName="invisiNode" presStyleLbl="node1" presStyleIdx="0" presStyleCnt="2"/>
      <dgm:spPr/>
    </dgm:pt>
    <dgm:pt modelId="{386CEEB7-00D1-485E-84E6-852AB83CD0D2}" type="pres">
      <dgm:prSet presAssocID="{3574B606-B0F1-445F-A2CC-C756A20203E1}" presName="imagNode" presStyleLbl="fgImgPlace1" presStyleIdx="0" presStyleCnt="2" custScaleX="6782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0E2B87E4-8554-45A0-A366-6B8909714ED6}" type="pres">
      <dgm:prSet presAssocID="{33D232A1-3FC4-4F1A-9F2C-0ADD2C7546D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04DA1E76-3C6B-4F88-A63E-9F466AEFA77E}" type="pres">
      <dgm:prSet presAssocID="{48D08F88-C3FD-4F3E-AB2C-DE5866CA0C38}" presName="compNode" presStyleCnt="0"/>
      <dgm:spPr/>
    </dgm:pt>
    <dgm:pt modelId="{F4FA21AD-426E-45A8-884B-F90C4D708915}" type="pres">
      <dgm:prSet presAssocID="{48D08F88-C3FD-4F3E-AB2C-DE5866CA0C3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1C075E-168A-4FF6-B119-FBB0203475A0}" type="pres">
      <dgm:prSet presAssocID="{48D08F88-C3FD-4F3E-AB2C-DE5866CA0C38}" presName="invisiNode" presStyleLbl="node1" presStyleIdx="1" presStyleCnt="2"/>
      <dgm:spPr/>
    </dgm:pt>
    <dgm:pt modelId="{080094FB-F21B-41C0-9E84-23E1C2AC4E90}" type="pres">
      <dgm:prSet presAssocID="{48D08F88-C3FD-4F3E-AB2C-DE5866CA0C38}" presName="imagNode" presStyleLbl="fgImgPlace1" presStyleIdx="1" presStyleCnt="2" custScaleX="7665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</dgm:ptLst>
  <dgm:cxnLst>
    <dgm:cxn modelId="{58F63079-D4F7-4637-84A4-F8BCCB731600}" type="presOf" srcId="{3574B606-B0F1-445F-A2CC-C756A20203E1}" destId="{D8A283C5-F03C-40B6-8EFA-2EEA0C0A64A9}" srcOrd="0" destOrd="0" presId="urn:microsoft.com/office/officeart/2005/8/layout/pList2"/>
    <dgm:cxn modelId="{EA611935-EB8D-489E-AC16-1FCAD517428D}" type="presOf" srcId="{33D232A1-3FC4-4F1A-9F2C-0ADD2C7546DF}" destId="{0E2B87E4-8554-45A0-A366-6B8909714ED6}" srcOrd="0" destOrd="0" presId="urn:microsoft.com/office/officeart/2005/8/layout/pList2"/>
    <dgm:cxn modelId="{F7C53CF7-980D-48F1-9EF6-6378771FF024}" type="presOf" srcId="{48D08F88-C3FD-4F3E-AB2C-DE5866CA0C38}" destId="{F4FA21AD-426E-45A8-884B-F90C4D708915}" srcOrd="0" destOrd="0" presId="urn:microsoft.com/office/officeart/2005/8/layout/pList2"/>
    <dgm:cxn modelId="{9B3EF88E-8DA1-4BE9-BA38-0B3FEDB7C7D8}" type="presOf" srcId="{9194C81F-645D-4D69-92B1-7417ACFA14B8}" destId="{B709D239-711A-4867-86EA-CF246145CDD7}" srcOrd="0" destOrd="0" presId="urn:microsoft.com/office/officeart/2005/8/layout/pList2"/>
    <dgm:cxn modelId="{0F5C9038-112D-465F-8FE8-208F806287C8}" srcId="{9194C81F-645D-4D69-92B1-7417ACFA14B8}" destId="{48D08F88-C3FD-4F3E-AB2C-DE5866CA0C38}" srcOrd="1" destOrd="0" parTransId="{8DF16D58-7E84-44EA-8D79-1E931259C925}" sibTransId="{AD6FE8B4-8905-4223-B9A7-EE9642CEE016}"/>
    <dgm:cxn modelId="{772FEEB2-B03F-4069-81DC-873545501434}" srcId="{9194C81F-645D-4D69-92B1-7417ACFA14B8}" destId="{3574B606-B0F1-445F-A2CC-C756A20203E1}" srcOrd="0" destOrd="0" parTransId="{B320490F-2E66-4E89-BA64-0E8F96241992}" sibTransId="{33D232A1-3FC4-4F1A-9F2C-0ADD2C7546DF}"/>
    <dgm:cxn modelId="{D7B789EB-DE0F-41C3-BC9E-7CFF1438B602}" type="presParOf" srcId="{B709D239-711A-4867-86EA-CF246145CDD7}" destId="{3E1C34F7-FCAB-4EE0-86DA-AEB8D7990D13}" srcOrd="0" destOrd="0" presId="urn:microsoft.com/office/officeart/2005/8/layout/pList2"/>
    <dgm:cxn modelId="{C8691D07-8B9B-4564-9DE5-A10E2A5DA66C}" type="presParOf" srcId="{B709D239-711A-4867-86EA-CF246145CDD7}" destId="{D8820F62-C7D8-40AF-BBBD-C7A54CCDCC52}" srcOrd="1" destOrd="0" presId="urn:microsoft.com/office/officeart/2005/8/layout/pList2"/>
    <dgm:cxn modelId="{35D31DB3-050F-43DD-9574-CE20481733D3}" type="presParOf" srcId="{D8820F62-C7D8-40AF-BBBD-C7A54CCDCC52}" destId="{03EEDEEB-7681-42D5-A702-5440393A21E0}" srcOrd="0" destOrd="0" presId="urn:microsoft.com/office/officeart/2005/8/layout/pList2"/>
    <dgm:cxn modelId="{297D1A36-FF16-4AFC-977E-269EB770A417}" type="presParOf" srcId="{03EEDEEB-7681-42D5-A702-5440393A21E0}" destId="{D8A283C5-F03C-40B6-8EFA-2EEA0C0A64A9}" srcOrd="0" destOrd="0" presId="urn:microsoft.com/office/officeart/2005/8/layout/pList2"/>
    <dgm:cxn modelId="{7E8A9D35-41A2-4E97-9CFE-70A167B0555F}" type="presParOf" srcId="{03EEDEEB-7681-42D5-A702-5440393A21E0}" destId="{7F1A4013-0AC9-4385-95C5-EB00726CE0F6}" srcOrd="1" destOrd="0" presId="urn:microsoft.com/office/officeart/2005/8/layout/pList2"/>
    <dgm:cxn modelId="{B69BF404-BA42-46AD-BFC8-DE79E48CC068}" type="presParOf" srcId="{03EEDEEB-7681-42D5-A702-5440393A21E0}" destId="{386CEEB7-00D1-485E-84E6-852AB83CD0D2}" srcOrd="2" destOrd="0" presId="urn:microsoft.com/office/officeart/2005/8/layout/pList2"/>
    <dgm:cxn modelId="{553D8278-FF47-42A6-B6FC-8E490E6D69FB}" type="presParOf" srcId="{D8820F62-C7D8-40AF-BBBD-C7A54CCDCC52}" destId="{0E2B87E4-8554-45A0-A366-6B8909714ED6}" srcOrd="1" destOrd="0" presId="urn:microsoft.com/office/officeart/2005/8/layout/pList2"/>
    <dgm:cxn modelId="{66666DC6-BD13-44CB-A2A7-28ADF3C2AC54}" type="presParOf" srcId="{D8820F62-C7D8-40AF-BBBD-C7A54CCDCC52}" destId="{04DA1E76-3C6B-4F88-A63E-9F466AEFA77E}" srcOrd="2" destOrd="0" presId="urn:microsoft.com/office/officeart/2005/8/layout/pList2"/>
    <dgm:cxn modelId="{BF0D3D74-8A21-406D-81AC-E138FB9805F6}" type="presParOf" srcId="{04DA1E76-3C6B-4F88-A63E-9F466AEFA77E}" destId="{F4FA21AD-426E-45A8-884B-F90C4D708915}" srcOrd="0" destOrd="0" presId="urn:microsoft.com/office/officeart/2005/8/layout/pList2"/>
    <dgm:cxn modelId="{505A3E84-B24A-460F-8875-5E11427CADD0}" type="presParOf" srcId="{04DA1E76-3C6B-4F88-A63E-9F466AEFA77E}" destId="{211C075E-168A-4FF6-B119-FBB0203475A0}" srcOrd="1" destOrd="0" presId="urn:microsoft.com/office/officeart/2005/8/layout/pList2"/>
    <dgm:cxn modelId="{1081AB2D-2D0B-4077-BA7E-8B4C690A44CA}" type="presParOf" srcId="{04DA1E76-3C6B-4F88-A63E-9F466AEFA77E}" destId="{080094FB-F21B-41C0-9E84-23E1C2AC4E9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D95409-DE8F-494C-B386-35A7A8841B28}">
      <dsp:nvSpPr>
        <dsp:cNvPr id="0" name=""/>
        <dsp:cNvSpPr/>
      </dsp:nvSpPr>
      <dsp:spPr>
        <a:xfrm>
          <a:off x="0" y="349855"/>
          <a:ext cx="86868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F48FCD-0602-40C1-B030-9961ABB6F0C3}">
      <dsp:nvSpPr>
        <dsp:cNvPr id="0" name=""/>
        <dsp:cNvSpPr/>
      </dsp:nvSpPr>
      <dsp:spPr>
        <a:xfrm>
          <a:off x="434340" y="128455"/>
          <a:ext cx="6080760" cy="442800"/>
        </a:xfrm>
        <a:prstGeom prst="roundRect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i="0" kern="1200" dirty="0" smtClean="0"/>
            <a:t>INTRODUCCIÓN</a:t>
          </a:r>
          <a:endParaRPr lang="es-EC" sz="2400" b="1" i="0" kern="1200" dirty="0"/>
        </a:p>
      </dsp:txBody>
      <dsp:txXfrm>
        <a:off x="455956" y="150071"/>
        <a:ext cx="6037528" cy="399568"/>
      </dsp:txXfrm>
    </dsp:sp>
    <dsp:sp modelId="{66EEEE2C-B90A-4130-A356-0195FD0196CF}">
      <dsp:nvSpPr>
        <dsp:cNvPr id="0" name=""/>
        <dsp:cNvSpPr/>
      </dsp:nvSpPr>
      <dsp:spPr>
        <a:xfrm>
          <a:off x="0" y="1030256"/>
          <a:ext cx="86868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7126D5-BD4C-413B-9935-07F63EA631BF}">
      <dsp:nvSpPr>
        <dsp:cNvPr id="0" name=""/>
        <dsp:cNvSpPr/>
      </dsp:nvSpPr>
      <dsp:spPr>
        <a:xfrm>
          <a:off x="434340" y="808855"/>
          <a:ext cx="6080760" cy="442800"/>
        </a:xfrm>
        <a:prstGeom prst="roundRect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FUNDAMENTACIÓN TEÓRICA</a:t>
          </a:r>
          <a:endParaRPr lang="es-EC" sz="2400" b="1" kern="1200" dirty="0"/>
        </a:p>
      </dsp:txBody>
      <dsp:txXfrm>
        <a:off x="455956" y="830471"/>
        <a:ext cx="6037528" cy="399568"/>
      </dsp:txXfrm>
    </dsp:sp>
    <dsp:sp modelId="{96541C55-CE1A-458E-A207-13ECBB6A108F}">
      <dsp:nvSpPr>
        <dsp:cNvPr id="0" name=""/>
        <dsp:cNvSpPr/>
      </dsp:nvSpPr>
      <dsp:spPr>
        <a:xfrm>
          <a:off x="0" y="1710656"/>
          <a:ext cx="86868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CE1BBD-E213-4DC4-9D56-F060E0D9F697}">
      <dsp:nvSpPr>
        <dsp:cNvPr id="0" name=""/>
        <dsp:cNvSpPr/>
      </dsp:nvSpPr>
      <dsp:spPr>
        <a:xfrm>
          <a:off x="434340" y="1489256"/>
          <a:ext cx="6080760" cy="442800"/>
        </a:xfrm>
        <a:prstGeom prst="roundRect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OBJETIVOS</a:t>
          </a:r>
          <a:endParaRPr lang="es-EC" sz="2400" b="1" kern="1200" dirty="0"/>
        </a:p>
      </dsp:txBody>
      <dsp:txXfrm>
        <a:off x="455956" y="1510872"/>
        <a:ext cx="6037528" cy="399568"/>
      </dsp:txXfrm>
    </dsp:sp>
    <dsp:sp modelId="{80EBD362-FA84-43E7-96A7-1490465D8E60}">
      <dsp:nvSpPr>
        <dsp:cNvPr id="0" name=""/>
        <dsp:cNvSpPr/>
      </dsp:nvSpPr>
      <dsp:spPr>
        <a:xfrm>
          <a:off x="0" y="2391056"/>
          <a:ext cx="86868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F434123-C5B8-460D-9C29-E02184CB4E8F}">
      <dsp:nvSpPr>
        <dsp:cNvPr id="0" name=""/>
        <dsp:cNvSpPr/>
      </dsp:nvSpPr>
      <dsp:spPr>
        <a:xfrm>
          <a:off x="434340" y="2169656"/>
          <a:ext cx="6080760" cy="442800"/>
        </a:xfrm>
        <a:prstGeom prst="roundRect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PROBLEMA</a:t>
          </a:r>
          <a:endParaRPr lang="es-EC" sz="2400" b="1" kern="1200" dirty="0"/>
        </a:p>
      </dsp:txBody>
      <dsp:txXfrm>
        <a:off x="455956" y="2191272"/>
        <a:ext cx="6037528" cy="399568"/>
      </dsp:txXfrm>
    </dsp:sp>
    <dsp:sp modelId="{42EB617A-6E80-4057-BF25-70FD187C2A66}">
      <dsp:nvSpPr>
        <dsp:cNvPr id="0" name=""/>
        <dsp:cNvSpPr/>
      </dsp:nvSpPr>
      <dsp:spPr>
        <a:xfrm>
          <a:off x="0" y="3071456"/>
          <a:ext cx="86868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D7D4E5-C6F1-48BC-8275-3B66495A93AF}">
      <dsp:nvSpPr>
        <dsp:cNvPr id="0" name=""/>
        <dsp:cNvSpPr/>
      </dsp:nvSpPr>
      <dsp:spPr>
        <a:xfrm>
          <a:off x="434340" y="2850056"/>
          <a:ext cx="6080760" cy="442800"/>
        </a:xfrm>
        <a:prstGeom prst="roundRect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PROPUESTA</a:t>
          </a:r>
          <a:endParaRPr lang="es-EC" sz="2400" b="1" kern="1200" dirty="0"/>
        </a:p>
      </dsp:txBody>
      <dsp:txXfrm>
        <a:off x="455956" y="2871672"/>
        <a:ext cx="6037528" cy="399568"/>
      </dsp:txXfrm>
    </dsp:sp>
    <dsp:sp modelId="{BEAAB567-A792-4421-B159-A235F52B9A21}">
      <dsp:nvSpPr>
        <dsp:cNvPr id="0" name=""/>
        <dsp:cNvSpPr/>
      </dsp:nvSpPr>
      <dsp:spPr>
        <a:xfrm>
          <a:off x="0" y="3751856"/>
          <a:ext cx="86868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C6F8BB-BB5A-44F0-AFF4-F9733D3F68FB}">
      <dsp:nvSpPr>
        <dsp:cNvPr id="0" name=""/>
        <dsp:cNvSpPr/>
      </dsp:nvSpPr>
      <dsp:spPr>
        <a:xfrm>
          <a:off x="434340" y="3530456"/>
          <a:ext cx="6080760" cy="442800"/>
        </a:xfrm>
        <a:prstGeom prst="roundRect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CONCLUSIONES Y RECOMENDACIONES</a:t>
          </a:r>
          <a:endParaRPr lang="es-EC" sz="2400" b="1" kern="1200" dirty="0"/>
        </a:p>
      </dsp:txBody>
      <dsp:txXfrm>
        <a:off x="455956" y="3552072"/>
        <a:ext cx="6037528" cy="399568"/>
      </dsp:txXfrm>
    </dsp:sp>
    <dsp:sp modelId="{8620AAF1-2846-474B-A3C4-6C85A401C62A}">
      <dsp:nvSpPr>
        <dsp:cNvPr id="0" name=""/>
        <dsp:cNvSpPr/>
      </dsp:nvSpPr>
      <dsp:spPr>
        <a:xfrm>
          <a:off x="0" y="4432256"/>
          <a:ext cx="86868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940983-6652-4B84-AB1F-A66B0F548222}">
      <dsp:nvSpPr>
        <dsp:cNvPr id="0" name=""/>
        <dsp:cNvSpPr/>
      </dsp:nvSpPr>
      <dsp:spPr>
        <a:xfrm>
          <a:off x="434340" y="4210856"/>
          <a:ext cx="6080760" cy="442800"/>
        </a:xfrm>
        <a:prstGeom prst="roundRect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/>
            <a:t>BIBLIOGRAFÍA</a:t>
          </a:r>
          <a:endParaRPr lang="es-EC" sz="2400" b="1" kern="1200" dirty="0"/>
        </a:p>
      </dsp:txBody>
      <dsp:txXfrm>
        <a:off x="455956" y="4232472"/>
        <a:ext cx="6037528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C34F7-FCAB-4EE0-86DA-AEB8D7990D13}">
      <dsp:nvSpPr>
        <dsp:cNvPr id="0" name=""/>
        <dsp:cNvSpPr/>
      </dsp:nvSpPr>
      <dsp:spPr>
        <a:xfrm>
          <a:off x="0" y="0"/>
          <a:ext cx="8686800" cy="2222420"/>
        </a:xfrm>
        <a:prstGeom prst="roundRect">
          <a:avLst>
            <a:gd name="adj" fmla="val 10000"/>
          </a:avLst>
        </a:prstGeom>
        <a:solidFill>
          <a:schemeClr val="tx1">
            <a:lumMod val="95000"/>
            <a:lumOff val="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CEEB7-00D1-485E-84E6-852AB83CD0D2}">
      <dsp:nvSpPr>
        <dsp:cNvPr id="0" name=""/>
        <dsp:cNvSpPr/>
      </dsp:nvSpPr>
      <dsp:spPr>
        <a:xfrm>
          <a:off x="887010" y="296322"/>
          <a:ext cx="2636609" cy="16297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283C5-F03C-40B6-8EFA-2EEA0C0A64A9}">
      <dsp:nvSpPr>
        <dsp:cNvPr id="0" name=""/>
        <dsp:cNvSpPr/>
      </dsp:nvSpPr>
      <dsp:spPr>
        <a:xfrm rot="10800000">
          <a:off x="261600" y="2222420"/>
          <a:ext cx="3887427" cy="2716291"/>
        </a:xfrm>
        <a:prstGeom prst="round2SameRect">
          <a:avLst>
            <a:gd name="adj1" fmla="val 10500"/>
            <a:gd name="adj2" fmla="val 0"/>
          </a:avLst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000" kern="1200" dirty="0" smtClean="0"/>
            <a:t>TORMENTA </a:t>
          </a:r>
          <a:r>
            <a:rPr lang="es-EC" sz="5000" kern="1200" dirty="0" smtClean="0"/>
            <a:t>TROPICAL</a:t>
          </a:r>
          <a:endParaRPr lang="es-EC" sz="5000" kern="1200" dirty="0"/>
        </a:p>
      </dsp:txBody>
      <dsp:txXfrm rot="10800000">
        <a:off x="345135" y="2222420"/>
        <a:ext cx="3720357" cy="2632756"/>
      </dsp:txXfrm>
    </dsp:sp>
    <dsp:sp modelId="{080094FB-F21B-41C0-9E84-23E1C2AC4E90}">
      <dsp:nvSpPr>
        <dsp:cNvPr id="0" name=""/>
        <dsp:cNvSpPr/>
      </dsp:nvSpPr>
      <dsp:spPr>
        <a:xfrm>
          <a:off x="4991473" y="296322"/>
          <a:ext cx="2980024" cy="16297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FA21AD-426E-45A8-884B-F90C4D708915}">
      <dsp:nvSpPr>
        <dsp:cNvPr id="0" name=""/>
        <dsp:cNvSpPr/>
      </dsp:nvSpPr>
      <dsp:spPr>
        <a:xfrm rot="10800000">
          <a:off x="4537771" y="2222420"/>
          <a:ext cx="3887427" cy="2716291"/>
        </a:xfrm>
        <a:prstGeom prst="round2SameRect">
          <a:avLst>
            <a:gd name="adj1" fmla="val 10500"/>
            <a:gd name="adj2" fmla="val 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000" kern="1200" smtClean="0"/>
            <a:t>CICLÓN</a:t>
          </a:r>
          <a:endParaRPr lang="es-EC" sz="5000" kern="1200" dirty="0"/>
        </a:p>
      </dsp:txBody>
      <dsp:txXfrm rot="10800000">
        <a:off x="4621306" y="2222420"/>
        <a:ext cx="3720357" cy="2632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6DD34-8D62-468A-8603-309CE126767A}" type="datetimeFigureOut">
              <a:rPr lang="es-EC" smtClean="0"/>
              <a:t>09/12/2013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71AFB-2103-4FC6-B78F-6AD120E8318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08380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A3D3F-FA3A-43FB-819B-B918D157AE16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9F434-8BE4-4208-A27E-B9B0B17D628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69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89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F434-8BE4-4208-A27E-B9B0B17D62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13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b="17288"/>
          <a:stretch/>
        </p:blipFill>
        <p:spPr>
          <a:xfrm>
            <a:off x="3628" y="0"/>
            <a:ext cx="9140372" cy="5040087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0"/>
            <a:ext cx="86868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2787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A41E-6FDF-4F15-95F1-71385662184E}" type="datetime1">
              <a:rPr lang="en-US" smtClean="0"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3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69488"/>
            <a:ext cx="8686800" cy="4922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D592-2B64-4542-99D9-6F70AE8CF6F6}" type="datetime1">
              <a:rPr lang="en-US" smtClean="0"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2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6348" y="79956"/>
            <a:ext cx="2057400" cy="5851525"/>
          </a:xfrm>
        </p:spPr>
        <p:txBody>
          <a:bodyPr vert="eaVer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9956"/>
            <a:ext cx="6465348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B745-C08B-49BB-A2DB-94E197195ABA}" type="datetime1">
              <a:rPr lang="en-US" smtClean="0"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80246"/>
            <a:ext cx="8686800" cy="4937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A0E4-36C3-4166-AB6C-7F094EFB4E70}" type="datetime1">
              <a:rPr lang="en-US" smtClean="0"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90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33942" b="17288"/>
          <a:stretch/>
        </p:blipFill>
        <p:spPr>
          <a:xfrm>
            <a:off x="3628" y="0"/>
            <a:ext cx="9140372" cy="2971800"/>
          </a:xfrm>
          <a:prstGeom prst="rect">
            <a:avLst/>
          </a:prstGeom>
          <a:effectLst>
            <a:reflection blurRad="6350" stA="50000" endPos="95000" dist="1016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24387"/>
            <a:ext cx="8686799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124200"/>
            <a:ext cx="86867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F560-ED68-472A-9E35-3FD035BBB938}" type="datetime1">
              <a:rPr lang="en-US" smtClean="0"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254" y="1371600"/>
            <a:ext cx="4255546" cy="4937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267200" cy="49377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E93C7-1C74-4733-8834-F32EF77F6F57}" type="datetime1">
              <a:rPr lang="en-US" smtClean="0"/>
              <a:t>12/9/2013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75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496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014722"/>
            <a:ext cx="4268788" cy="42976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496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14722"/>
            <a:ext cx="4270375" cy="42976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C3A29-272C-4EC8-9E10-C906B915C469}" type="datetime1">
              <a:rPr lang="en-US" smtClean="0"/>
              <a:t>12/9/2013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44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3926"/>
            <a:ext cx="86868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6C72-6CB2-45A3-8C12-CA004F7C6764}" type="datetime1">
              <a:rPr lang="en-US" smtClean="0"/>
              <a:t>12/9/2013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25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9519-EA90-4833-BB6A-497E06CFCCA0}" type="datetime1">
              <a:rPr lang="en-US" smtClean="0"/>
              <a:t>12/9/2013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6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4684"/>
            <a:ext cx="32369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4684"/>
            <a:ext cx="53403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216734"/>
            <a:ext cx="32369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7470D-5314-4A53-9A5F-9E95E4E9D5C1}" type="datetime1">
              <a:rPr lang="en-US" smtClean="0"/>
              <a:t>12/9/2013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7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16425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286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831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D92F-F141-4354-B6BA-0CB5A4E47004}" type="datetime1">
              <a:rPr lang="en-US" smtClean="0"/>
              <a:t>12/9/2013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derwater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>
            <a:lum bright="-10000" contrast="10000"/>
          </a:blip>
          <a:srcRect t="62763" b="17288"/>
          <a:stretch/>
        </p:blipFill>
        <p:spPr>
          <a:xfrm>
            <a:off x="3628" y="0"/>
            <a:ext cx="9140372" cy="1215573"/>
          </a:xfrm>
          <a:prstGeom prst="rect">
            <a:avLst/>
          </a:prstGeom>
          <a:effectLst>
            <a:reflection blurRad="6350" stA="25000" endPos="95000" dist="101600" dir="5400000" sy="-100000" algn="bl" rotWithShape="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7172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69998"/>
            <a:ext cx="8686800" cy="493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5106C-D0CB-474E-AD84-CA175D09A62D}" type="datetime1">
              <a:rPr lang="en-US" smtClean="0"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B2CEA-3D82-4BDD-9400-F052295398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8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274" y="3485716"/>
            <a:ext cx="8686800" cy="1629333"/>
          </a:xfrm>
        </p:spPr>
        <p:txBody>
          <a:bodyPr/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 PROFESIONAL DE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269" y="5445224"/>
            <a:ext cx="6400800" cy="1296144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AUTOR: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GM4/A  MIGUEL ANDRÉS LEÓN CHÁVEZ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2"/>
            <a:ext cx="1331020" cy="1823315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331020" y="260648"/>
            <a:ext cx="6193308" cy="115212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 smtClean="0">
                <a:solidFill>
                  <a:schemeClr val="bg1"/>
                </a:solidFill>
              </a:rPr>
              <a:t>ESCUELA SUPERIOR NAVAL </a:t>
            </a:r>
          </a:p>
          <a:p>
            <a:pPr algn="ctr"/>
            <a:r>
              <a:rPr lang="es-EC" sz="2400" b="1" i="1" dirty="0" smtClean="0">
                <a:solidFill>
                  <a:schemeClr val="bg1"/>
                </a:solidFill>
              </a:rPr>
              <a:t>CMDTE”RAFAEL MORÁN VALVERDE”</a:t>
            </a:r>
          </a:p>
          <a:p>
            <a:pPr algn="ctr"/>
            <a:r>
              <a:rPr lang="es-EC" sz="2400" b="1" i="1" dirty="0" smtClean="0">
                <a:solidFill>
                  <a:schemeClr val="bg1"/>
                </a:solidFill>
              </a:rPr>
              <a:t>-SALINAS-</a:t>
            </a:r>
            <a:endParaRPr lang="es-EC" sz="2400" b="1" i="1" dirty="0">
              <a:solidFill>
                <a:schemeClr val="bg1"/>
              </a:solidFill>
            </a:endParaRPr>
          </a:p>
        </p:txBody>
      </p:sp>
      <p:pic>
        <p:nvPicPr>
          <p:cNvPr id="9" name="8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60848"/>
            <a:ext cx="6660232" cy="1551682"/>
          </a:xfrm>
          <a:prstGeom prst="rect">
            <a:avLst/>
          </a:prstGeom>
          <a:ln w="88900" cap="sq" cmpd="thickThin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3044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PROBLEMA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2800" smtClean="0"/>
              <a:t>10</a:t>
            </a:fld>
            <a:endParaRPr lang="en-US" sz="2800" dirty="0"/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4320480" cy="270030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204864"/>
            <a:ext cx="4400781" cy="388520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9" name="8 Redondear rectángulo de esquina diagonal"/>
          <p:cNvSpPr/>
          <p:nvPr/>
        </p:nvSpPr>
        <p:spPr>
          <a:xfrm>
            <a:off x="251520" y="1556792"/>
            <a:ext cx="4824536" cy="504056"/>
          </a:xfrm>
          <a:prstGeom prst="round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/>
              <a:t>FUERZAS NO CONTROLABLES</a:t>
            </a:r>
            <a:endParaRPr lang="es-EC" sz="2800" b="1" dirty="0"/>
          </a:p>
        </p:txBody>
      </p:sp>
      <p:sp>
        <p:nvSpPr>
          <p:cNvPr id="10" name="9 Abrir llave"/>
          <p:cNvSpPr/>
          <p:nvPr/>
        </p:nvSpPr>
        <p:spPr>
          <a:xfrm>
            <a:off x="2627784" y="5373216"/>
            <a:ext cx="144016" cy="129614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Cinta perforada"/>
          <p:cNvSpPr/>
          <p:nvPr/>
        </p:nvSpPr>
        <p:spPr>
          <a:xfrm>
            <a:off x="2843808" y="5301208"/>
            <a:ext cx="1296144" cy="50405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VIENTO</a:t>
            </a:r>
            <a:endParaRPr lang="es-EC" sz="2400" b="1" dirty="0"/>
          </a:p>
        </p:txBody>
      </p:sp>
      <p:sp>
        <p:nvSpPr>
          <p:cNvPr id="13" name="12 Cinta perforada"/>
          <p:cNvSpPr/>
          <p:nvPr/>
        </p:nvSpPr>
        <p:spPr>
          <a:xfrm>
            <a:off x="2843808" y="6165304"/>
            <a:ext cx="1296144" cy="50405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MAREA</a:t>
            </a:r>
            <a:endParaRPr 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363146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179963"/>
            <a:ext cx="5040560" cy="353706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2800" b="1" smtClean="0"/>
              <a:t>11</a:t>
            </a:fld>
            <a:endParaRPr lang="en-US" sz="2800" b="1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48" y="4005064"/>
            <a:ext cx="3782784" cy="2520280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7 Flecha izquierda"/>
          <p:cNvSpPr/>
          <p:nvPr/>
        </p:nvSpPr>
        <p:spPr>
          <a:xfrm>
            <a:off x="5652120" y="1268760"/>
            <a:ext cx="3024336" cy="1368152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4000" b="1" dirty="0" smtClean="0"/>
              <a:t>ESCORA</a:t>
            </a:r>
            <a:endParaRPr lang="es-EC" sz="4000" b="1" dirty="0"/>
          </a:p>
        </p:txBody>
      </p:sp>
      <p:sp>
        <p:nvSpPr>
          <p:cNvPr id="9" name="8 Flecha derecha"/>
          <p:cNvSpPr/>
          <p:nvPr/>
        </p:nvSpPr>
        <p:spPr>
          <a:xfrm>
            <a:off x="1115616" y="4365104"/>
            <a:ext cx="3168352" cy="158417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4000" b="1" dirty="0" smtClean="0"/>
              <a:t>ACCIDENTE</a:t>
            </a:r>
            <a:endParaRPr lang="es-EC" sz="4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9" y="288363"/>
            <a:ext cx="17621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3574">
            <a:off x="3056284" y="511839"/>
            <a:ext cx="1839645" cy="347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6 Conector recto"/>
          <p:cNvCxnSpPr/>
          <p:nvPr/>
        </p:nvCxnSpPr>
        <p:spPr>
          <a:xfrm flipV="1">
            <a:off x="1331640" y="288363"/>
            <a:ext cx="0" cy="33813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H="1">
            <a:off x="505620" y="3140968"/>
            <a:ext cx="3994372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3563888" y="404664"/>
            <a:ext cx="0" cy="32650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 flipV="1">
            <a:off x="3419872" y="629711"/>
            <a:ext cx="1080120" cy="29433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22 CuadroTexto"/>
              <p:cNvSpPr txBox="1"/>
              <p:nvPr/>
            </p:nvSpPr>
            <p:spPr>
              <a:xfrm>
                <a:off x="3563888" y="188640"/>
                <a:ext cx="16560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C" sz="2400" b="1" i="1" smtClean="0">
                        <a:latin typeface="Cambria Math"/>
                        <a:ea typeface="Cambria Math"/>
                      </a:rPr>
                      <m:t>𝜽</m:t>
                    </m:r>
                  </m:oMath>
                </a14:m>
                <a:r>
                  <a:rPr lang="es-EC" sz="2400" b="1" dirty="0" smtClean="0"/>
                  <a:t> de Escora</a:t>
                </a:r>
                <a:endParaRPr lang="es-EC" sz="2400" b="1" dirty="0"/>
              </a:p>
            </p:txBody>
          </p:sp>
        </mc:Choice>
        <mc:Fallback xmlns="">
          <p:sp>
            <p:nvSpPr>
              <p:cNvPr id="23" name="2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188640"/>
                <a:ext cx="1656031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1107" t="-10526" r="-4797" b="-2894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24 Conector recto"/>
          <p:cNvCxnSpPr/>
          <p:nvPr/>
        </p:nvCxnSpPr>
        <p:spPr>
          <a:xfrm>
            <a:off x="395536" y="3717032"/>
            <a:ext cx="506703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53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PROPUESTA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C" dirty="0" smtClean="0"/>
              <a:t>Capear el temporal, ya sea por cualquier banda determinando las diversas situaciones de emergencia 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2800" b="1" smtClean="0"/>
              <a:t>12</a:t>
            </a:fld>
            <a:endParaRPr lang="en-US" b="1" dirty="0"/>
          </a:p>
        </p:txBody>
      </p:sp>
      <p:grpSp>
        <p:nvGrpSpPr>
          <p:cNvPr id="6" name="5 Grupo"/>
          <p:cNvGrpSpPr/>
          <p:nvPr/>
        </p:nvGrpSpPr>
        <p:grpSpPr>
          <a:xfrm>
            <a:off x="3635896" y="2943404"/>
            <a:ext cx="1204161" cy="3533245"/>
            <a:chOff x="3635896" y="2943404"/>
            <a:chExt cx="1204161" cy="3533245"/>
          </a:xfrm>
        </p:grpSpPr>
        <p:grpSp>
          <p:nvGrpSpPr>
            <p:cNvPr id="21" name="20 Grupo"/>
            <p:cNvGrpSpPr/>
            <p:nvPr/>
          </p:nvGrpSpPr>
          <p:grpSpPr>
            <a:xfrm>
              <a:off x="3635896" y="2943404"/>
              <a:ext cx="1204161" cy="3533245"/>
              <a:chOff x="3619867" y="2564904"/>
              <a:chExt cx="1204161" cy="3533245"/>
            </a:xfrm>
          </p:grpSpPr>
          <p:sp>
            <p:nvSpPr>
              <p:cNvPr id="5" name="4 Pentágono regular"/>
              <p:cNvSpPr/>
              <p:nvPr/>
            </p:nvSpPr>
            <p:spPr>
              <a:xfrm>
                <a:off x="3635896" y="2564904"/>
                <a:ext cx="1188132" cy="3533245"/>
              </a:xfrm>
              <a:prstGeom prst="pentagon">
                <a:avLst/>
              </a:prstGeom>
              <a:blipFill>
                <a:blip r:embed="rId2"/>
                <a:tile tx="0" ty="0" sx="100000" sy="100000" flip="none" algn="tl"/>
              </a:blipFill>
              <a:ln>
                <a:noFill/>
              </a:ln>
              <a:effectLst>
                <a:outerShdw blurRad="50800" dist="50800" dir="5400000" algn="ctr" rotWithShape="0">
                  <a:schemeClr val="accent5">
                    <a:lumMod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 dirty="0"/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3619867" y="3781373"/>
                <a:ext cx="5790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2800" b="1" dirty="0" smtClean="0"/>
                  <a:t>Bb</a:t>
                </a:r>
                <a:endParaRPr lang="es-EC" sz="2800" b="1" dirty="0"/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4236270" y="3769876"/>
                <a:ext cx="5517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2800" b="1" dirty="0"/>
                  <a:t>E</a:t>
                </a:r>
                <a:r>
                  <a:rPr lang="es-EC" sz="2800" b="1" dirty="0" smtClean="0"/>
                  <a:t>b</a:t>
                </a:r>
                <a:endParaRPr lang="es-EC" sz="2800" b="1" dirty="0"/>
              </a:p>
            </p:txBody>
          </p:sp>
        </p:grpSp>
        <p:cxnSp>
          <p:nvCxnSpPr>
            <p:cNvPr id="7" name="6 Conector recto"/>
            <p:cNvCxnSpPr>
              <a:stCxn id="5" idx="0"/>
              <a:endCxn id="5" idx="3"/>
            </p:cNvCxnSpPr>
            <p:nvPr/>
          </p:nvCxnSpPr>
          <p:spPr>
            <a:xfrm>
              <a:off x="4245991" y="2943404"/>
              <a:ext cx="0" cy="35332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7 Grupo"/>
          <p:cNvGrpSpPr/>
          <p:nvPr/>
        </p:nvGrpSpPr>
        <p:grpSpPr>
          <a:xfrm>
            <a:off x="612805" y="3538736"/>
            <a:ext cx="2807067" cy="1728192"/>
            <a:chOff x="612805" y="3538736"/>
            <a:chExt cx="2807067" cy="1728192"/>
          </a:xfrm>
        </p:grpSpPr>
        <p:cxnSp>
          <p:nvCxnSpPr>
            <p:cNvPr id="12" name="11 Conector curvado"/>
            <p:cNvCxnSpPr/>
            <p:nvPr/>
          </p:nvCxnSpPr>
          <p:spPr>
            <a:xfrm>
              <a:off x="2051720" y="4042792"/>
              <a:ext cx="936104" cy="576064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curvado"/>
            <p:cNvCxnSpPr/>
            <p:nvPr/>
          </p:nvCxnSpPr>
          <p:spPr>
            <a:xfrm>
              <a:off x="2483768" y="3538736"/>
              <a:ext cx="936104" cy="576064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13 Conector curvado"/>
            <p:cNvCxnSpPr/>
            <p:nvPr/>
          </p:nvCxnSpPr>
          <p:spPr>
            <a:xfrm>
              <a:off x="1619672" y="4690864"/>
              <a:ext cx="936104" cy="576064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14 CuadroTexto"/>
            <p:cNvSpPr txBox="1"/>
            <p:nvPr/>
          </p:nvSpPr>
          <p:spPr>
            <a:xfrm>
              <a:off x="612805" y="4095636"/>
              <a:ext cx="1403648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VIENTO</a:t>
              </a:r>
              <a:endParaRPr lang="es-EC" sz="28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5148065" y="3557899"/>
            <a:ext cx="1944216" cy="1671300"/>
            <a:chOff x="5148065" y="3557899"/>
            <a:chExt cx="1944216" cy="1671300"/>
          </a:xfrm>
        </p:grpSpPr>
        <p:cxnSp>
          <p:nvCxnSpPr>
            <p:cNvPr id="16" name="15 Conector curvado"/>
            <p:cNvCxnSpPr/>
            <p:nvPr/>
          </p:nvCxnSpPr>
          <p:spPr>
            <a:xfrm rot="10800000" flipV="1">
              <a:off x="5148065" y="3557899"/>
              <a:ext cx="1080120" cy="519172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18 Conector curvado"/>
            <p:cNvCxnSpPr/>
            <p:nvPr/>
          </p:nvCxnSpPr>
          <p:spPr>
            <a:xfrm rot="10800000" flipV="1">
              <a:off x="5580113" y="4133963"/>
              <a:ext cx="1080120" cy="519172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curvado"/>
            <p:cNvCxnSpPr/>
            <p:nvPr/>
          </p:nvCxnSpPr>
          <p:spPr>
            <a:xfrm rot="10800000" flipV="1">
              <a:off x="6012161" y="4710027"/>
              <a:ext cx="1080120" cy="519172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65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Viento por Bb en Tormenta y Ciclón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8600" y="1380246"/>
            <a:ext cx="8686800" cy="547775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s-EC" dirty="0"/>
              <a:t>Virar por avante sin cambiar de banda la </a:t>
            </a:r>
            <a:r>
              <a:rPr lang="es-EC" dirty="0" smtClean="0"/>
              <a:t>Cangreja	</a:t>
            </a:r>
          </a:p>
          <a:p>
            <a:pPr>
              <a:buFont typeface="Wingdings" panose="05000000000000000000" pitchFamily="2" charset="2"/>
              <a:buChar char="ü"/>
            </a:pPr>
            <a:endParaRPr lang="es-EC" dirty="0"/>
          </a:p>
          <a:p>
            <a:pPr>
              <a:buFont typeface="Wingdings" panose="05000000000000000000" pitchFamily="2" charset="2"/>
              <a:buChar char="ü"/>
            </a:pPr>
            <a:endParaRPr lang="es-EC" dirty="0" smtClean="0"/>
          </a:p>
          <a:p>
            <a:pPr>
              <a:buFont typeface="Wingdings" panose="05000000000000000000" pitchFamily="2" charset="2"/>
              <a:buChar char="ü"/>
            </a:pP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2800" smtClean="0"/>
              <a:t>13</a:t>
            </a:fld>
            <a:endParaRPr lang="en-US" sz="2800" dirty="0"/>
          </a:p>
        </p:txBody>
      </p:sp>
      <p:sp>
        <p:nvSpPr>
          <p:cNvPr id="6" name="5 Pentágono regular"/>
          <p:cNvSpPr/>
          <p:nvPr/>
        </p:nvSpPr>
        <p:spPr>
          <a:xfrm>
            <a:off x="6408204" y="2276169"/>
            <a:ext cx="1188132" cy="3533245"/>
          </a:xfrm>
          <a:prstGeom prst="pentag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50800" dist="50800" dir="5400000" algn="ctr" rotWithShape="0">
              <a:schemeClr val="accent5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" name="10 Conector curvado"/>
          <p:cNvCxnSpPr/>
          <p:nvPr/>
        </p:nvCxnSpPr>
        <p:spPr>
          <a:xfrm>
            <a:off x="2051720" y="4042792"/>
            <a:ext cx="936104" cy="576064"/>
          </a:xfrm>
          <a:prstGeom prst="curvedConnector3">
            <a:avLst>
              <a:gd name="adj1" fmla="val 50000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curvado"/>
          <p:cNvCxnSpPr/>
          <p:nvPr/>
        </p:nvCxnSpPr>
        <p:spPr>
          <a:xfrm>
            <a:off x="2483768" y="3538736"/>
            <a:ext cx="936104" cy="576064"/>
          </a:xfrm>
          <a:prstGeom prst="curvedConnector3">
            <a:avLst>
              <a:gd name="adj1" fmla="val 50000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curvado"/>
          <p:cNvCxnSpPr/>
          <p:nvPr/>
        </p:nvCxnSpPr>
        <p:spPr>
          <a:xfrm>
            <a:off x="1619672" y="4690864"/>
            <a:ext cx="936104" cy="576064"/>
          </a:xfrm>
          <a:prstGeom prst="curvedConnector3">
            <a:avLst>
              <a:gd name="adj1" fmla="val 50000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CuadroTexto"/>
          <p:cNvSpPr txBox="1"/>
          <p:nvPr/>
        </p:nvSpPr>
        <p:spPr>
          <a:xfrm>
            <a:off x="612805" y="4095636"/>
            <a:ext cx="140364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b="1" dirty="0" smtClean="0">
                <a:solidFill>
                  <a:schemeClr val="accent1">
                    <a:lumMod val="75000"/>
                  </a:schemeClr>
                </a:solidFill>
              </a:rPr>
              <a:t>VIENTO</a:t>
            </a:r>
            <a:endParaRPr lang="es-EC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8" name="57 Grupo"/>
          <p:cNvGrpSpPr/>
          <p:nvPr/>
        </p:nvGrpSpPr>
        <p:grpSpPr>
          <a:xfrm>
            <a:off x="2490588" y="3148752"/>
            <a:ext cx="3113948" cy="1830144"/>
            <a:chOff x="2490588" y="3148752"/>
            <a:chExt cx="3113948" cy="1830144"/>
          </a:xfrm>
        </p:grpSpPr>
        <p:cxnSp>
          <p:nvCxnSpPr>
            <p:cNvPr id="20" name="19 Conector recto de flecha"/>
            <p:cNvCxnSpPr/>
            <p:nvPr/>
          </p:nvCxnSpPr>
          <p:spPr>
            <a:xfrm>
              <a:off x="2490588" y="4978896"/>
              <a:ext cx="1584176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 de flecha"/>
            <p:cNvCxnSpPr/>
            <p:nvPr/>
          </p:nvCxnSpPr>
          <p:spPr>
            <a:xfrm>
              <a:off x="2922636" y="4402832"/>
              <a:ext cx="1584176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 de flecha"/>
            <p:cNvCxnSpPr/>
            <p:nvPr/>
          </p:nvCxnSpPr>
          <p:spPr>
            <a:xfrm>
              <a:off x="3426692" y="3826768"/>
              <a:ext cx="1584176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30 CuadroTexto"/>
            <p:cNvSpPr txBox="1"/>
            <p:nvPr/>
          </p:nvSpPr>
          <p:spPr>
            <a:xfrm>
              <a:off x="4200888" y="3148752"/>
              <a:ext cx="1403648" cy="52322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2800" b="1" dirty="0" smtClean="0">
                  <a:solidFill>
                    <a:srgbClr val="002060"/>
                  </a:solidFill>
                </a:rPr>
                <a:t>MAREA</a:t>
              </a:r>
              <a:endParaRPr lang="es-EC" sz="2800" b="1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32" name="31 Conector recto"/>
          <p:cNvCxnSpPr/>
          <p:nvPr/>
        </p:nvCxnSpPr>
        <p:spPr>
          <a:xfrm flipH="1">
            <a:off x="6516216" y="4978896"/>
            <a:ext cx="490682" cy="83051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>
            <a:stCxn id="6" idx="3"/>
          </p:cNvCxnSpPr>
          <p:nvPr/>
        </p:nvCxnSpPr>
        <p:spPr>
          <a:xfrm flipH="1">
            <a:off x="6885257" y="5809414"/>
            <a:ext cx="117013" cy="202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Conector recto de flecha"/>
          <p:cNvCxnSpPr>
            <a:stCxn id="6" idx="0"/>
          </p:cNvCxnSpPr>
          <p:nvPr/>
        </p:nvCxnSpPr>
        <p:spPr>
          <a:xfrm flipH="1">
            <a:off x="6012160" y="2276169"/>
            <a:ext cx="99011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 de flecha"/>
          <p:cNvCxnSpPr>
            <a:stCxn id="6" idx="4"/>
          </p:cNvCxnSpPr>
          <p:nvPr/>
        </p:nvCxnSpPr>
        <p:spPr>
          <a:xfrm>
            <a:off x="7369422" y="5809405"/>
            <a:ext cx="87498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43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/>
              <a:t>Cazamos la mayor, braceada a sotavento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2800" smtClean="0"/>
              <a:t>14</a:t>
            </a:fld>
            <a:endParaRPr lang="en-US" sz="2800" dirty="0"/>
          </a:p>
        </p:txBody>
      </p:sp>
      <p:grpSp>
        <p:nvGrpSpPr>
          <p:cNvPr id="5" name="4 Grupo"/>
          <p:cNvGrpSpPr/>
          <p:nvPr/>
        </p:nvGrpSpPr>
        <p:grpSpPr>
          <a:xfrm>
            <a:off x="323528" y="3410362"/>
            <a:ext cx="2807067" cy="1728192"/>
            <a:chOff x="612805" y="3538736"/>
            <a:chExt cx="2807067" cy="1728192"/>
          </a:xfrm>
        </p:grpSpPr>
        <p:cxnSp>
          <p:nvCxnSpPr>
            <p:cNvPr id="6" name="5 Conector curvado"/>
            <p:cNvCxnSpPr/>
            <p:nvPr/>
          </p:nvCxnSpPr>
          <p:spPr>
            <a:xfrm>
              <a:off x="2051720" y="4042792"/>
              <a:ext cx="936104" cy="576064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curvado"/>
            <p:cNvCxnSpPr/>
            <p:nvPr/>
          </p:nvCxnSpPr>
          <p:spPr>
            <a:xfrm>
              <a:off x="2483768" y="3538736"/>
              <a:ext cx="936104" cy="576064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curvado"/>
            <p:cNvCxnSpPr/>
            <p:nvPr/>
          </p:nvCxnSpPr>
          <p:spPr>
            <a:xfrm>
              <a:off x="1619672" y="4690864"/>
              <a:ext cx="936104" cy="576064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CuadroTexto"/>
            <p:cNvSpPr txBox="1"/>
            <p:nvPr/>
          </p:nvSpPr>
          <p:spPr>
            <a:xfrm>
              <a:off x="612805" y="4095636"/>
              <a:ext cx="1403648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VIENTO</a:t>
              </a:r>
              <a:endParaRPr lang="es-EC" sz="28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2201311" y="3020378"/>
            <a:ext cx="3113948" cy="1830144"/>
            <a:chOff x="2490588" y="3148752"/>
            <a:chExt cx="3113948" cy="1830144"/>
          </a:xfrm>
        </p:grpSpPr>
        <p:cxnSp>
          <p:nvCxnSpPr>
            <p:cNvPr id="11" name="10 Conector recto de flecha"/>
            <p:cNvCxnSpPr/>
            <p:nvPr/>
          </p:nvCxnSpPr>
          <p:spPr>
            <a:xfrm>
              <a:off x="2490588" y="4978896"/>
              <a:ext cx="1584176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 de flecha"/>
            <p:cNvCxnSpPr/>
            <p:nvPr/>
          </p:nvCxnSpPr>
          <p:spPr>
            <a:xfrm>
              <a:off x="2922636" y="4402832"/>
              <a:ext cx="1584176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 de flecha"/>
            <p:cNvCxnSpPr/>
            <p:nvPr/>
          </p:nvCxnSpPr>
          <p:spPr>
            <a:xfrm>
              <a:off x="3426692" y="3826768"/>
              <a:ext cx="1584176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CuadroTexto"/>
            <p:cNvSpPr txBox="1"/>
            <p:nvPr/>
          </p:nvSpPr>
          <p:spPr>
            <a:xfrm>
              <a:off x="4200888" y="3148752"/>
              <a:ext cx="1403648" cy="52322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2800" b="1" dirty="0" smtClean="0">
                  <a:solidFill>
                    <a:srgbClr val="002060"/>
                  </a:solidFill>
                </a:rPr>
                <a:t>MAREA</a:t>
              </a:r>
              <a:endParaRPr lang="es-EC" sz="28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5" name="14 Pentágono regular"/>
          <p:cNvSpPr/>
          <p:nvPr/>
        </p:nvSpPr>
        <p:spPr>
          <a:xfrm>
            <a:off x="6408204" y="2276169"/>
            <a:ext cx="1188132" cy="3533245"/>
          </a:xfrm>
          <a:prstGeom prst="pentag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50800" dist="50800" dir="5400000" algn="ctr" rotWithShape="0">
              <a:schemeClr val="accent5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6" name="15 Conector recto"/>
          <p:cNvCxnSpPr/>
          <p:nvPr/>
        </p:nvCxnSpPr>
        <p:spPr>
          <a:xfrm flipH="1">
            <a:off x="6516216" y="4978896"/>
            <a:ext cx="490682" cy="83051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>
            <a:stCxn id="15" idx="3"/>
          </p:cNvCxnSpPr>
          <p:nvPr/>
        </p:nvCxnSpPr>
        <p:spPr>
          <a:xfrm flipH="1">
            <a:off x="6885257" y="5809414"/>
            <a:ext cx="117013" cy="202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>
            <a:stCxn id="15" idx="0"/>
          </p:cNvCxnSpPr>
          <p:nvPr/>
        </p:nvCxnSpPr>
        <p:spPr>
          <a:xfrm flipH="1">
            <a:off x="6012160" y="2276169"/>
            <a:ext cx="99011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>
            <a:stCxn id="15" idx="4"/>
          </p:cNvCxnSpPr>
          <p:nvPr/>
        </p:nvCxnSpPr>
        <p:spPr>
          <a:xfrm>
            <a:off x="7369422" y="5809405"/>
            <a:ext cx="87498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 flipH="1" flipV="1">
            <a:off x="6444208" y="4202450"/>
            <a:ext cx="1089120" cy="4506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25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s-EC" dirty="0"/>
              <a:t>Metemos caña hacia sotavento y levemente hacia </a:t>
            </a:r>
            <a:r>
              <a:rPr lang="es-EC" dirty="0" smtClean="0"/>
              <a:t>crujía.</a:t>
            </a:r>
          </a:p>
          <a:p>
            <a:pPr>
              <a:buFont typeface="Wingdings" panose="05000000000000000000" pitchFamily="2" charset="2"/>
              <a:buChar char="ü"/>
            </a:pPr>
            <a:endParaRPr lang="es-EC" dirty="0"/>
          </a:p>
          <a:p>
            <a:pPr>
              <a:buFont typeface="Wingdings" panose="05000000000000000000" pitchFamily="2" charset="2"/>
              <a:buChar char="ü"/>
            </a:pPr>
            <a:endParaRPr lang="es-EC" dirty="0" smtClean="0"/>
          </a:p>
          <a:p>
            <a:pPr>
              <a:buFont typeface="Wingdings" panose="05000000000000000000" pitchFamily="2" charset="2"/>
              <a:buChar char="ü"/>
            </a:pPr>
            <a:endParaRPr lang="es-EC" dirty="0"/>
          </a:p>
          <a:p>
            <a:pPr>
              <a:buFont typeface="Wingdings" panose="05000000000000000000" pitchFamily="2" charset="2"/>
              <a:buChar char="ü"/>
            </a:pPr>
            <a:endParaRPr lang="es-EC" dirty="0"/>
          </a:p>
          <a:p>
            <a:pPr>
              <a:buFont typeface="Wingdings" panose="05000000000000000000" pitchFamily="2" charset="2"/>
              <a:buChar char="ü"/>
            </a:pPr>
            <a:endParaRPr lang="es-EC" dirty="0" smtClean="0"/>
          </a:p>
          <a:p>
            <a:pPr>
              <a:buFont typeface="Wingdings" panose="05000000000000000000" pitchFamily="2" charset="2"/>
              <a:buChar char="ü"/>
            </a:pPr>
            <a:endParaRPr lang="es-EC" dirty="0"/>
          </a:p>
          <a:p>
            <a:pPr>
              <a:buFont typeface="Wingdings" panose="05000000000000000000" pitchFamily="2" charset="2"/>
              <a:buChar char="ü"/>
            </a:pPr>
            <a:endParaRPr lang="es-EC" dirty="0" smtClean="0"/>
          </a:p>
          <a:p>
            <a:pPr marL="0" indent="0">
              <a:buNone/>
            </a:pP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2800" b="1" smtClean="0"/>
              <a:t>15</a:t>
            </a:fld>
            <a:endParaRPr lang="en-US" sz="2800" b="1" dirty="0"/>
          </a:p>
        </p:txBody>
      </p:sp>
      <p:grpSp>
        <p:nvGrpSpPr>
          <p:cNvPr id="6" name="5 Grupo"/>
          <p:cNvGrpSpPr/>
          <p:nvPr/>
        </p:nvGrpSpPr>
        <p:grpSpPr>
          <a:xfrm>
            <a:off x="323528" y="3410362"/>
            <a:ext cx="2807067" cy="1728192"/>
            <a:chOff x="612805" y="3538736"/>
            <a:chExt cx="2807067" cy="1728192"/>
          </a:xfrm>
        </p:grpSpPr>
        <p:cxnSp>
          <p:nvCxnSpPr>
            <p:cNvPr id="7" name="6 Conector curvado"/>
            <p:cNvCxnSpPr/>
            <p:nvPr/>
          </p:nvCxnSpPr>
          <p:spPr>
            <a:xfrm>
              <a:off x="2051720" y="4042792"/>
              <a:ext cx="936104" cy="576064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curvado"/>
            <p:cNvCxnSpPr/>
            <p:nvPr/>
          </p:nvCxnSpPr>
          <p:spPr>
            <a:xfrm>
              <a:off x="2483768" y="3538736"/>
              <a:ext cx="936104" cy="576064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curvado"/>
            <p:cNvCxnSpPr/>
            <p:nvPr/>
          </p:nvCxnSpPr>
          <p:spPr>
            <a:xfrm>
              <a:off x="1619672" y="4690864"/>
              <a:ext cx="936104" cy="576064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CuadroTexto"/>
            <p:cNvSpPr txBox="1"/>
            <p:nvPr/>
          </p:nvSpPr>
          <p:spPr>
            <a:xfrm>
              <a:off x="612805" y="4095636"/>
              <a:ext cx="1403648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VIENTO</a:t>
              </a:r>
              <a:endParaRPr lang="es-EC" sz="28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2201311" y="3020378"/>
            <a:ext cx="3113948" cy="1830144"/>
            <a:chOff x="2490588" y="3148752"/>
            <a:chExt cx="3113948" cy="1830144"/>
          </a:xfrm>
        </p:grpSpPr>
        <p:cxnSp>
          <p:nvCxnSpPr>
            <p:cNvPr id="12" name="11 Conector recto de flecha"/>
            <p:cNvCxnSpPr/>
            <p:nvPr/>
          </p:nvCxnSpPr>
          <p:spPr>
            <a:xfrm>
              <a:off x="2490588" y="4978896"/>
              <a:ext cx="1584176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 de flecha"/>
            <p:cNvCxnSpPr/>
            <p:nvPr/>
          </p:nvCxnSpPr>
          <p:spPr>
            <a:xfrm>
              <a:off x="2922636" y="4402832"/>
              <a:ext cx="1584176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13 Conector recto de flecha"/>
            <p:cNvCxnSpPr/>
            <p:nvPr/>
          </p:nvCxnSpPr>
          <p:spPr>
            <a:xfrm>
              <a:off x="3426692" y="3826768"/>
              <a:ext cx="1584176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14 CuadroTexto"/>
            <p:cNvSpPr txBox="1"/>
            <p:nvPr/>
          </p:nvSpPr>
          <p:spPr>
            <a:xfrm>
              <a:off x="4200888" y="3148752"/>
              <a:ext cx="1403648" cy="52322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2800" b="1" dirty="0" smtClean="0">
                  <a:solidFill>
                    <a:srgbClr val="002060"/>
                  </a:solidFill>
                </a:rPr>
                <a:t>MAREA</a:t>
              </a:r>
              <a:endParaRPr lang="es-EC" sz="28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15 Pentágono regular"/>
          <p:cNvSpPr/>
          <p:nvPr/>
        </p:nvSpPr>
        <p:spPr>
          <a:xfrm rot="17282951">
            <a:off x="6252424" y="2583642"/>
            <a:ext cx="1188132" cy="3533245"/>
          </a:xfrm>
          <a:prstGeom prst="pentag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50800" dist="50800" dir="5400000" algn="ctr" rotWithShape="0">
              <a:schemeClr val="accent5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7" name="16 Conector recto"/>
          <p:cNvCxnSpPr/>
          <p:nvPr/>
        </p:nvCxnSpPr>
        <p:spPr>
          <a:xfrm rot="17282951" flipH="1">
            <a:off x="7811441" y="4582573"/>
            <a:ext cx="490682" cy="83051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>
            <a:stCxn id="16" idx="0"/>
          </p:cNvCxnSpPr>
          <p:nvPr/>
        </p:nvCxnSpPr>
        <p:spPr>
          <a:xfrm rot="17282951" flipH="1">
            <a:off x="4518362" y="4273600"/>
            <a:ext cx="99011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>
            <a:stCxn id="16" idx="4"/>
          </p:cNvCxnSpPr>
          <p:nvPr/>
        </p:nvCxnSpPr>
        <p:spPr>
          <a:xfrm rot="17282951">
            <a:off x="8337983" y="4132571"/>
            <a:ext cx="87498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 flipV="1">
            <a:off x="6864984" y="4318206"/>
            <a:ext cx="965870" cy="4260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>
            <a:endCxn id="16" idx="3"/>
          </p:cNvCxnSpPr>
          <p:nvPr/>
        </p:nvCxnSpPr>
        <p:spPr>
          <a:xfrm rot="17282951" flipV="1">
            <a:off x="8695371" y="4774808"/>
            <a:ext cx="0" cy="3558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10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/>
              <a:t>El buque tendera a derivar por el aporte de la cangreja, y la mayor </a:t>
            </a:r>
            <a:r>
              <a:rPr lang="es-EC" dirty="0" smtClean="0"/>
              <a:t> y trinquetilla aportan </a:t>
            </a:r>
            <a:r>
              <a:rPr lang="es-EC" dirty="0"/>
              <a:t>dando avante.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2800" b="1" smtClean="0"/>
              <a:t>16</a:t>
            </a:fld>
            <a:endParaRPr lang="en-US" sz="2800" b="1" dirty="0"/>
          </a:p>
        </p:txBody>
      </p:sp>
      <p:grpSp>
        <p:nvGrpSpPr>
          <p:cNvPr id="13" name="12 Grupo"/>
          <p:cNvGrpSpPr/>
          <p:nvPr/>
        </p:nvGrpSpPr>
        <p:grpSpPr>
          <a:xfrm rot="1023749">
            <a:off x="4283968" y="3792622"/>
            <a:ext cx="4652607" cy="1188132"/>
            <a:chOff x="4283968" y="3792622"/>
            <a:chExt cx="4652607" cy="1188132"/>
          </a:xfrm>
        </p:grpSpPr>
        <p:sp>
          <p:nvSpPr>
            <p:cNvPr id="5" name="4 Pentágono regular"/>
            <p:cNvSpPr/>
            <p:nvPr/>
          </p:nvSpPr>
          <p:spPr>
            <a:xfrm rot="16185152">
              <a:off x="6220007" y="2620065"/>
              <a:ext cx="1188132" cy="3533245"/>
            </a:xfrm>
            <a:prstGeom prst="pentagon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  <a:effectLst>
              <a:outerShdw blurRad="50800" dist="50800" dir="5400000" algn="ctr" rotWithShape="0">
                <a:schemeClr val="accent5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cxnSp>
          <p:nvCxnSpPr>
            <p:cNvPr id="6" name="5 Conector recto"/>
            <p:cNvCxnSpPr/>
            <p:nvPr/>
          </p:nvCxnSpPr>
          <p:spPr>
            <a:xfrm rot="16185152" flipH="1">
              <a:off x="7921132" y="4206302"/>
              <a:ext cx="490682" cy="83051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recto de flecha"/>
            <p:cNvCxnSpPr>
              <a:stCxn id="5" idx="0"/>
            </p:cNvCxnSpPr>
            <p:nvPr/>
          </p:nvCxnSpPr>
          <p:spPr>
            <a:xfrm flipH="1">
              <a:off x="4283968" y="4394318"/>
              <a:ext cx="763499" cy="67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"/>
            <p:cNvCxnSpPr/>
            <p:nvPr/>
          </p:nvCxnSpPr>
          <p:spPr>
            <a:xfrm rot="20502201" flipV="1">
              <a:off x="6864035" y="4188062"/>
              <a:ext cx="965870" cy="4260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"/>
            <p:cNvCxnSpPr>
              <a:endCxn id="5" idx="3"/>
            </p:cNvCxnSpPr>
            <p:nvPr/>
          </p:nvCxnSpPr>
          <p:spPr>
            <a:xfrm rot="16185152" flipV="1">
              <a:off x="8758626" y="4200339"/>
              <a:ext cx="0" cy="3558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13 Grupo"/>
          <p:cNvGrpSpPr/>
          <p:nvPr/>
        </p:nvGrpSpPr>
        <p:grpSpPr>
          <a:xfrm>
            <a:off x="0" y="3280824"/>
            <a:ext cx="2807067" cy="1728192"/>
            <a:chOff x="612805" y="3538736"/>
            <a:chExt cx="2807067" cy="1728192"/>
          </a:xfrm>
        </p:grpSpPr>
        <p:cxnSp>
          <p:nvCxnSpPr>
            <p:cNvPr id="15" name="14 Conector curvado"/>
            <p:cNvCxnSpPr/>
            <p:nvPr/>
          </p:nvCxnSpPr>
          <p:spPr>
            <a:xfrm>
              <a:off x="2051720" y="4042792"/>
              <a:ext cx="936104" cy="576064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curvado"/>
            <p:cNvCxnSpPr/>
            <p:nvPr/>
          </p:nvCxnSpPr>
          <p:spPr>
            <a:xfrm>
              <a:off x="2483768" y="3538736"/>
              <a:ext cx="936104" cy="576064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curvado"/>
            <p:cNvCxnSpPr/>
            <p:nvPr/>
          </p:nvCxnSpPr>
          <p:spPr>
            <a:xfrm>
              <a:off x="1619672" y="4690864"/>
              <a:ext cx="936104" cy="576064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17 CuadroTexto"/>
            <p:cNvSpPr txBox="1"/>
            <p:nvPr/>
          </p:nvSpPr>
          <p:spPr>
            <a:xfrm>
              <a:off x="612805" y="4095636"/>
              <a:ext cx="1403648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VIENTO</a:t>
              </a:r>
              <a:endParaRPr lang="es-EC" sz="28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2000067" y="2866324"/>
            <a:ext cx="3113948" cy="1830144"/>
            <a:chOff x="2490588" y="3148752"/>
            <a:chExt cx="3113948" cy="1830144"/>
          </a:xfrm>
        </p:grpSpPr>
        <p:cxnSp>
          <p:nvCxnSpPr>
            <p:cNvPr id="20" name="19 Conector recto de flecha"/>
            <p:cNvCxnSpPr/>
            <p:nvPr/>
          </p:nvCxnSpPr>
          <p:spPr>
            <a:xfrm>
              <a:off x="2490588" y="4978896"/>
              <a:ext cx="1584176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 de flecha"/>
            <p:cNvCxnSpPr/>
            <p:nvPr/>
          </p:nvCxnSpPr>
          <p:spPr>
            <a:xfrm>
              <a:off x="2922636" y="4402832"/>
              <a:ext cx="1584176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 de flecha"/>
            <p:cNvCxnSpPr/>
            <p:nvPr/>
          </p:nvCxnSpPr>
          <p:spPr>
            <a:xfrm>
              <a:off x="3426692" y="3826768"/>
              <a:ext cx="1584176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CuadroTexto"/>
            <p:cNvSpPr txBox="1"/>
            <p:nvPr/>
          </p:nvSpPr>
          <p:spPr>
            <a:xfrm>
              <a:off x="4200888" y="3148752"/>
              <a:ext cx="1403648" cy="52322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2800" b="1" dirty="0" smtClean="0">
                  <a:solidFill>
                    <a:srgbClr val="002060"/>
                  </a:solidFill>
                </a:rPr>
                <a:t>MAREA</a:t>
              </a:r>
              <a:endParaRPr lang="es-EC" sz="2800" b="1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25" name="24 Conector recto"/>
          <p:cNvCxnSpPr/>
          <p:nvPr/>
        </p:nvCxnSpPr>
        <p:spPr>
          <a:xfrm flipV="1">
            <a:off x="5580112" y="3941923"/>
            <a:ext cx="792088" cy="1309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88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/>
              <a:t>B</a:t>
            </a:r>
            <a:r>
              <a:rPr lang="es-EC" dirty="0" smtClean="0"/>
              <a:t>uscaremos </a:t>
            </a:r>
            <a:r>
              <a:rPr lang="es-EC" dirty="0"/>
              <a:t>el </a:t>
            </a:r>
            <a:r>
              <a:rPr lang="es-EC" dirty="0" smtClean="0"/>
              <a:t>equilibrio </a:t>
            </a:r>
            <a:r>
              <a:rPr lang="es-EC" dirty="0"/>
              <a:t>con las escotas de la </a:t>
            </a:r>
            <a:r>
              <a:rPr lang="es-EC" dirty="0" smtClean="0"/>
              <a:t>cangreja.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2800" b="1" smtClean="0"/>
              <a:t>17</a:t>
            </a:fld>
            <a:endParaRPr lang="en-US" b="1" dirty="0"/>
          </a:p>
        </p:txBody>
      </p:sp>
      <p:grpSp>
        <p:nvGrpSpPr>
          <p:cNvPr id="5" name="4 Grupo"/>
          <p:cNvGrpSpPr/>
          <p:nvPr/>
        </p:nvGrpSpPr>
        <p:grpSpPr>
          <a:xfrm>
            <a:off x="0" y="3280824"/>
            <a:ext cx="2807067" cy="1728192"/>
            <a:chOff x="612805" y="3538736"/>
            <a:chExt cx="2807067" cy="1728192"/>
          </a:xfrm>
        </p:grpSpPr>
        <p:cxnSp>
          <p:nvCxnSpPr>
            <p:cNvPr id="6" name="5 Conector curvado"/>
            <p:cNvCxnSpPr/>
            <p:nvPr/>
          </p:nvCxnSpPr>
          <p:spPr>
            <a:xfrm>
              <a:off x="2051720" y="4042792"/>
              <a:ext cx="936104" cy="576064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curvado"/>
            <p:cNvCxnSpPr/>
            <p:nvPr/>
          </p:nvCxnSpPr>
          <p:spPr>
            <a:xfrm>
              <a:off x="2483768" y="3538736"/>
              <a:ext cx="936104" cy="576064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curvado"/>
            <p:cNvCxnSpPr/>
            <p:nvPr/>
          </p:nvCxnSpPr>
          <p:spPr>
            <a:xfrm>
              <a:off x="1619672" y="4690864"/>
              <a:ext cx="936104" cy="576064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CuadroTexto"/>
            <p:cNvSpPr txBox="1"/>
            <p:nvPr/>
          </p:nvSpPr>
          <p:spPr>
            <a:xfrm>
              <a:off x="612805" y="4095636"/>
              <a:ext cx="1403648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VIENTO</a:t>
              </a:r>
              <a:endParaRPr lang="es-EC" sz="28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2000067" y="2866324"/>
            <a:ext cx="3113948" cy="1830144"/>
            <a:chOff x="2490588" y="3148752"/>
            <a:chExt cx="3113948" cy="1830144"/>
          </a:xfrm>
        </p:grpSpPr>
        <p:cxnSp>
          <p:nvCxnSpPr>
            <p:cNvPr id="11" name="10 Conector recto de flecha"/>
            <p:cNvCxnSpPr/>
            <p:nvPr/>
          </p:nvCxnSpPr>
          <p:spPr>
            <a:xfrm>
              <a:off x="2490588" y="4978896"/>
              <a:ext cx="1584176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 de flecha"/>
            <p:cNvCxnSpPr/>
            <p:nvPr/>
          </p:nvCxnSpPr>
          <p:spPr>
            <a:xfrm>
              <a:off x="2922636" y="4402832"/>
              <a:ext cx="1584176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 de flecha"/>
            <p:cNvCxnSpPr/>
            <p:nvPr/>
          </p:nvCxnSpPr>
          <p:spPr>
            <a:xfrm>
              <a:off x="3426692" y="3826768"/>
              <a:ext cx="1584176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CuadroTexto"/>
            <p:cNvSpPr txBox="1"/>
            <p:nvPr/>
          </p:nvSpPr>
          <p:spPr>
            <a:xfrm>
              <a:off x="4200888" y="3148752"/>
              <a:ext cx="1403648" cy="52322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2800" b="1" dirty="0" smtClean="0">
                  <a:solidFill>
                    <a:srgbClr val="002060"/>
                  </a:solidFill>
                </a:rPr>
                <a:t>MAREA</a:t>
              </a:r>
              <a:endParaRPr lang="es-EC" sz="28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15 Pentágono regular"/>
          <p:cNvSpPr/>
          <p:nvPr/>
        </p:nvSpPr>
        <p:spPr>
          <a:xfrm rot="17208901">
            <a:off x="6211037" y="2679863"/>
            <a:ext cx="1188132" cy="3533245"/>
          </a:xfrm>
          <a:prstGeom prst="pentag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50800" dist="50800" dir="5400000" algn="ctr" rotWithShape="0">
              <a:schemeClr val="accent5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7" name="16 Conector recto"/>
          <p:cNvCxnSpPr/>
          <p:nvPr/>
        </p:nvCxnSpPr>
        <p:spPr>
          <a:xfrm>
            <a:off x="7702531" y="4712857"/>
            <a:ext cx="793658" cy="3476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>
            <a:stCxn id="16" idx="0"/>
          </p:cNvCxnSpPr>
          <p:nvPr/>
        </p:nvCxnSpPr>
        <p:spPr>
          <a:xfrm rot="1023749" flipH="1">
            <a:off x="4366322" y="3823273"/>
            <a:ext cx="763499" cy="67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 rot="21525950" flipV="1">
            <a:off x="6827379" y="4403585"/>
            <a:ext cx="965870" cy="4260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>
            <a:endCxn id="16" idx="3"/>
          </p:cNvCxnSpPr>
          <p:nvPr/>
        </p:nvCxnSpPr>
        <p:spPr>
          <a:xfrm rot="17208901" flipV="1">
            <a:off x="8666531" y="4831067"/>
            <a:ext cx="0" cy="3558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5580112" y="4072912"/>
            <a:ext cx="7920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16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Tormenta y Ciclón por Eb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18</a:t>
            </a:fld>
            <a:endParaRPr lang="en-US"/>
          </a:p>
        </p:txBody>
      </p:sp>
      <p:grpSp>
        <p:nvGrpSpPr>
          <p:cNvPr id="5" name="4 Grupo"/>
          <p:cNvGrpSpPr/>
          <p:nvPr/>
        </p:nvGrpSpPr>
        <p:grpSpPr>
          <a:xfrm>
            <a:off x="4730241" y="3299999"/>
            <a:ext cx="1944216" cy="1671300"/>
            <a:chOff x="5148065" y="3557899"/>
            <a:chExt cx="1944216" cy="1671300"/>
          </a:xfrm>
        </p:grpSpPr>
        <p:cxnSp>
          <p:nvCxnSpPr>
            <p:cNvPr id="6" name="5 Conector curvado"/>
            <p:cNvCxnSpPr/>
            <p:nvPr/>
          </p:nvCxnSpPr>
          <p:spPr>
            <a:xfrm rot="10800000" flipV="1">
              <a:off x="5148065" y="3557899"/>
              <a:ext cx="1080120" cy="519172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6 Conector curvado"/>
            <p:cNvCxnSpPr/>
            <p:nvPr/>
          </p:nvCxnSpPr>
          <p:spPr>
            <a:xfrm rot="10800000" flipV="1">
              <a:off x="5580113" y="4133963"/>
              <a:ext cx="1080120" cy="519172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7 Conector curvado"/>
            <p:cNvCxnSpPr/>
            <p:nvPr/>
          </p:nvCxnSpPr>
          <p:spPr>
            <a:xfrm rot="10800000" flipV="1">
              <a:off x="6012161" y="4710027"/>
              <a:ext cx="1080120" cy="519172"/>
            </a:xfrm>
            <a:prstGeom prst="curvedConnector3">
              <a:avLst>
                <a:gd name="adj1" fmla="val 50000"/>
              </a:avLst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8 Pentágono regular"/>
          <p:cNvSpPr/>
          <p:nvPr/>
        </p:nvSpPr>
        <p:spPr>
          <a:xfrm>
            <a:off x="2771800" y="2443395"/>
            <a:ext cx="1188132" cy="3533245"/>
          </a:xfrm>
          <a:prstGeom prst="pentag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50800" dist="50800" dir="5400000" algn="ctr" rotWithShape="0">
              <a:schemeClr val="accent5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0" name="9 Conector recto"/>
          <p:cNvCxnSpPr/>
          <p:nvPr/>
        </p:nvCxnSpPr>
        <p:spPr>
          <a:xfrm>
            <a:off x="3365866" y="4971300"/>
            <a:ext cx="367152" cy="8339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>
            <a:stCxn id="9" idx="3"/>
          </p:cNvCxnSpPr>
          <p:nvPr/>
        </p:nvCxnSpPr>
        <p:spPr>
          <a:xfrm>
            <a:off x="3365866" y="5976640"/>
            <a:ext cx="185890" cy="2023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>
            <a:stCxn id="9" idx="0"/>
          </p:cNvCxnSpPr>
          <p:nvPr/>
        </p:nvCxnSpPr>
        <p:spPr>
          <a:xfrm>
            <a:off x="3365866" y="2443395"/>
            <a:ext cx="113412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H="1">
            <a:off x="1907704" y="5976640"/>
            <a:ext cx="1056214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6516216" y="3340994"/>
            <a:ext cx="140364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2800" b="1" dirty="0" smtClean="0">
                <a:solidFill>
                  <a:schemeClr val="accent1">
                    <a:lumMod val="75000"/>
                  </a:schemeClr>
                </a:solidFill>
              </a:rPr>
              <a:t>VIENTO</a:t>
            </a:r>
            <a:endParaRPr lang="es-EC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4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s-EC" dirty="0"/>
              <a:t>La utilización de las velas: Mayor, Trinquetilla y Cangreja, permiten una mejor maniobrabilidad debido a que el centro de gravedad desciende, ofreciendo la menor escora posible y una mejor estabilidad en la embarcación.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2800" b="1" smtClean="0"/>
              <a:t>19</a:t>
            </a:fld>
            <a:endParaRPr lang="en-US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61048"/>
            <a:ext cx="4824536" cy="285327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18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co\Pictures\defensa\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64036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TÍTULO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139952" y="1850871"/>
            <a:ext cx="4824536" cy="4641042"/>
          </a:xfrm>
        </p:spPr>
        <p:txBody>
          <a:bodyPr anchor="ctr">
            <a:normAutofit fontScale="85000" lnSpcReduction="10000"/>
          </a:bodyPr>
          <a:lstStyle/>
          <a:p>
            <a:pPr marL="0" indent="0" algn="r">
              <a:buNone/>
            </a:pPr>
            <a:r>
              <a:rPr lang="es-EC" sz="3900" dirty="0">
                <a:solidFill>
                  <a:schemeClr val="bg1"/>
                </a:solidFill>
              </a:rPr>
              <a:t>LA NAVEGACIÓN A VELA EN EL BUQUE ESCUELA GUAYAS EN EL CRUCERO 2012 Y LAS SITUACIONES DE EMERGENCIA </a:t>
            </a:r>
            <a:r>
              <a:rPr lang="es-EC" sz="3900" dirty="0" smtClean="0">
                <a:solidFill>
                  <a:schemeClr val="bg1"/>
                </a:solidFill>
              </a:rPr>
              <a:t>DURANTE EL </a:t>
            </a:r>
            <a:r>
              <a:rPr lang="es-EC" sz="3900" dirty="0">
                <a:solidFill>
                  <a:schemeClr val="bg1"/>
                </a:solidFill>
              </a:rPr>
              <a:t>TRACK BOSTON – </a:t>
            </a:r>
            <a:r>
              <a:rPr lang="es-EC" sz="3900" dirty="0" smtClean="0">
                <a:solidFill>
                  <a:schemeClr val="bg1"/>
                </a:solidFill>
              </a:rPr>
              <a:t>CÁDIZ; PROPUESTA </a:t>
            </a:r>
            <a:r>
              <a:rPr lang="es-EC" sz="3900" dirty="0">
                <a:solidFill>
                  <a:schemeClr val="bg1"/>
                </a:solidFill>
              </a:rPr>
              <a:t>DE OPTIMIZACIÓN DEL EMPLEO DEL VELAMEN EN EMERGENCIA.</a:t>
            </a:r>
          </a:p>
          <a:p>
            <a:pPr marL="0" indent="0">
              <a:buNone/>
            </a:pP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3200" smtClean="0">
                <a:solidFill>
                  <a:schemeClr val="bg1"/>
                </a:solidFill>
              </a:rPr>
              <a:t>2</a:t>
            </a:fld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3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8600" y="1380246"/>
            <a:ext cx="4559424" cy="4937760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es-EC" dirty="0"/>
              <a:t>El empleo de las velas de capa, que son más resistentes que las velas normales, posibilita que  los vientos provenientes de un temporal, den arrancada al buque y facilite capear el mal tiempo, evitando que las velas lleguen a romperse o rifarse.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2800" b="1" smtClean="0"/>
              <a:t>20</a:t>
            </a:fld>
            <a:endParaRPr lang="en-US" sz="2800" b="1" dirty="0"/>
          </a:p>
        </p:txBody>
      </p:sp>
      <p:pic>
        <p:nvPicPr>
          <p:cNvPr id="1026" name="Picture 2" descr="F:\Nueva carpeta\P10407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5" r="27241" b="35402"/>
          <a:stretch/>
        </p:blipFill>
        <p:spPr bwMode="auto">
          <a:xfrm>
            <a:off x="4932040" y="1470335"/>
            <a:ext cx="3888432" cy="476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s-EC" dirty="0"/>
              <a:t>La maniobra de direccionar la proa del buque hacia las olas, aminora las probabilidades de ocurrencia de bandeo, evitando que el buque zozobre, precautelando la seguridad de la embarcación y del personal abordo</a:t>
            </a:r>
            <a:r>
              <a:rPr lang="es-EC" dirty="0" smtClean="0"/>
              <a:t>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2800" b="1" smtClean="0"/>
              <a:t>21</a:t>
            </a:fld>
            <a:endParaRPr lang="en-US" b="1" dirty="0"/>
          </a:p>
        </p:txBody>
      </p:sp>
      <p:grpSp>
        <p:nvGrpSpPr>
          <p:cNvPr id="29" name="28 Grupo"/>
          <p:cNvGrpSpPr/>
          <p:nvPr/>
        </p:nvGrpSpPr>
        <p:grpSpPr>
          <a:xfrm>
            <a:off x="2183418" y="4346801"/>
            <a:ext cx="1008112" cy="1800200"/>
            <a:chOff x="3923928" y="4221088"/>
            <a:chExt cx="1008112" cy="1800200"/>
          </a:xfrm>
        </p:grpSpPr>
        <p:sp>
          <p:nvSpPr>
            <p:cNvPr id="5" name="4 Pentágono regular"/>
            <p:cNvSpPr/>
            <p:nvPr/>
          </p:nvSpPr>
          <p:spPr>
            <a:xfrm>
              <a:off x="3923928" y="5373216"/>
              <a:ext cx="1008112" cy="648072"/>
            </a:xfrm>
            <a:prstGeom prst="pen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cxnSp>
          <p:nvCxnSpPr>
            <p:cNvPr id="8" name="7 Conector recto"/>
            <p:cNvCxnSpPr/>
            <p:nvPr/>
          </p:nvCxnSpPr>
          <p:spPr>
            <a:xfrm flipV="1">
              <a:off x="4427984" y="4221088"/>
              <a:ext cx="0" cy="147616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"/>
            <p:cNvCxnSpPr/>
            <p:nvPr/>
          </p:nvCxnSpPr>
          <p:spPr>
            <a:xfrm>
              <a:off x="3995936" y="4959170"/>
              <a:ext cx="86409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>
              <a:off x="3923928" y="5157192"/>
              <a:ext cx="100811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13 Conector recto"/>
            <p:cNvCxnSpPr/>
            <p:nvPr/>
          </p:nvCxnSpPr>
          <p:spPr>
            <a:xfrm>
              <a:off x="4067944" y="4797152"/>
              <a:ext cx="79208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14 Conector recto"/>
            <p:cNvCxnSpPr/>
            <p:nvPr/>
          </p:nvCxnSpPr>
          <p:spPr>
            <a:xfrm>
              <a:off x="4139952" y="4581128"/>
              <a:ext cx="64807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>
              <a:off x="4283968" y="4437112"/>
              <a:ext cx="36004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29 Grupo"/>
          <p:cNvGrpSpPr/>
          <p:nvPr/>
        </p:nvGrpSpPr>
        <p:grpSpPr>
          <a:xfrm rot="2561106">
            <a:off x="7091965" y="4431720"/>
            <a:ext cx="1008112" cy="1800200"/>
            <a:chOff x="3923928" y="4221088"/>
            <a:chExt cx="1008112" cy="1800200"/>
          </a:xfrm>
        </p:grpSpPr>
        <p:sp>
          <p:nvSpPr>
            <p:cNvPr id="31" name="30 Pentágono regular"/>
            <p:cNvSpPr/>
            <p:nvPr/>
          </p:nvSpPr>
          <p:spPr>
            <a:xfrm>
              <a:off x="3923928" y="5373216"/>
              <a:ext cx="1008112" cy="648072"/>
            </a:xfrm>
            <a:prstGeom prst="pen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cxnSp>
          <p:nvCxnSpPr>
            <p:cNvPr id="32" name="31 Conector recto"/>
            <p:cNvCxnSpPr/>
            <p:nvPr/>
          </p:nvCxnSpPr>
          <p:spPr>
            <a:xfrm flipV="1">
              <a:off x="4427984" y="4221088"/>
              <a:ext cx="0" cy="147616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 Conector recto"/>
            <p:cNvCxnSpPr/>
            <p:nvPr/>
          </p:nvCxnSpPr>
          <p:spPr>
            <a:xfrm>
              <a:off x="3995936" y="4959170"/>
              <a:ext cx="86409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33 Conector recto"/>
            <p:cNvCxnSpPr/>
            <p:nvPr/>
          </p:nvCxnSpPr>
          <p:spPr>
            <a:xfrm>
              <a:off x="3923928" y="5157192"/>
              <a:ext cx="100811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34 Conector recto"/>
            <p:cNvCxnSpPr/>
            <p:nvPr/>
          </p:nvCxnSpPr>
          <p:spPr>
            <a:xfrm>
              <a:off x="4067944" y="4797152"/>
              <a:ext cx="79208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35 Conector recto"/>
            <p:cNvCxnSpPr/>
            <p:nvPr/>
          </p:nvCxnSpPr>
          <p:spPr>
            <a:xfrm>
              <a:off x="4139952" y="4581128"/>
              <a:ext cx="64807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36 Conector recto"/>
            <p:cNvCxnSpPr/>
            <p:nvPr/>
          </p:nvCxnSpPr>
          <p:spPr>
            <a:xfrm>
              <a:off x="4283968" y="4437112"/>
              <a:ext cx="36004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37 Forma libre"/>
          <p:cNvSpPr/>
          <p:nvPr/>
        </p:nvSpPr>
        <p:spPr>
          <a:xfrm>
            <a:off x="5148064" y="5436696"/>
            <a:ext cx="1702676" cy="772538"/>
          </a:xfrm>
          <a:custGeom>
            <a:avLst/>
            <a:gdLst>
              <a:gd name="connsiteX0" fmla="*/ 0 w 1702676"/>
              <a:gd name="connsiteY0" fmla="*/ 772511 h 772538"/>
              <a:gd name="connsiteX1" fmla="*/ 331076 w 1702676"/>
              <a:gd name="connsiteY1" fmla="*/ 0 h 772538"/>
              <a:gd name="connsiteX2" fmla="*/ 677917 w 1702676"/>
              <a:gd name="connsiteY2" fmla="*/ 772511 h 772538"/>
              <a:gd name="connsiteX3" fmla="*/ 1008993 w 1702676"/>
              <a:gd name="connsiteY3" fmla="*/ 31531 h 772538"/>
              <a:gd name="connsiteX4" fmla="*/ 1434662 w 1702676"/>
              <a:gd name="connsiteY4" fmla="*/ 756745 h 772538"/>
              <a:gd name="connsiteX5" fmla="*/ 1702676 w 1702676"/>
              <a:gd name="connsiteY5" fmla="*/ 47297 h 77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2676" h="772538">
                <a:moveTo>
                  <a:pt x="0" y="772511"/>
                </a:moveTo>
                <a:cubicBezTo>
                  <a:pt x="109045" y="386255"/>
                  <a:pt x="218090" y="0"/>
                  <a:pt x="331076" y="0"/>
                </a:cubicBezTo>
                <a:cubicBezTo>
                  <a:pt x="444062" y="0"/>
                  <a:pt x="564931" y="767256"/>
                  <a:pt x="677917" y="772511"/>
                </a:cubicBezTo>
                <a:cubicBezTo>
                  <a:pt x="790903" y="777766"/>
                  <a:pt x="882869" y="34159"/>
                  <a:pt x="1008993" y="31531"/>
                </a:cubicBezTo>
                <a:cubicBezTo>
                  <a:pt x="1135117" y="28903"/>
                  <a:pt x="1319048" y="754117"/>
                  <a:pt x="1434662" y="756745"/>
                </a:cubicBezTo>
                <a:cubicBezTo>
                  <a:pt x="1550276" y="759373"/>
                  <a:pt x="1702676" y="47297"/>
                  <a:pt x="1702676" y="47297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38 Forma libre"/>
          <p:cNvSpPr/>
          <p:nvPr/>
        </p:nvSpPr>
        <p:spPr>
          <a:xfrm>
            <a:off x="1292772" y="5785918"/>
            <a:ext cx="2691056" cy="219576"/>
          </a:xfrm>
          <a:custGeom>
            <a:avLst/>
            <a:gdLst>
              <a:gd name="connsiteX0" fmla="*/ 0 w 2691056"/>
              <a:gd name="connsiteY0" fmla="*/ 157682 h 219576"/>
              <a:gd name="connsiteX1" fmla="*/ 457200 w 2691056"/>
              <a:gd name="connsiteY1" fmla="*/ 31558 h 219576"/>
              <a:gd name="connsiteX2" fmla="*/ 725214 w 2691056"/>
              <a:gd name="connsiteY2" fmla="*/ 78854 h 219576"/>
              <a:gd name="connsiteX3" fmla="*/ 914400 w 2691056"/>
              <a:gd name="connsiteY3" fmla="*/ 189213 h 219576"/>
              <a:gd name="connsiteX4" fmla="*/ 1355835 w 2691056"/>
              <a:gd name="connsiteY4" fmla="*/ 204979 h 219576"/>
              <a:gd name="connsiteX5" fmla="*/ 1765738 w 2691056"/>
              <a:gd name="connsiteY5" fmla="*/ 27 h 219576"/>
              <a:gd name="connsiteX6" fmla="*/ 2254469 w 2691056"/>
              <a:gd name="connsiteY6" fmla="*/ 189213 h 219576"/>
              <a:gd name="connsiteX7" fmla="*/ 2648607 w 2691056"/>
              <a:gd name="connsiteY7" fmla="*/ 31558 h 219576"/>
              <a:gd name="connsiteX8" fmla="*/ 2680138 w 2691056"/>
              <a:gd name="connsiteY8" fmla="*/ 47323 h 21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1056" h="219576">
                <a:moveTo>
                  <a:pt x="0" y="157682"/>
                </a:moveTo>
                <a:cubicBezTo>
                  <a:pt x="168165" y="101189"/>
                  <a:pt x="336331" y="44696"/>
                  <a:pt x="457200" y="31558"/>
                </a:cubicBezTo>
                <a:cubicBezTo>
                  <a:pt x="578069" y="18420"/>
                  <a:pt x="649014" y="52578"/>
                  <a:pt x="725214" y="78854"/>
                </a:cubicBezTo>
                <a:cubicBezTo>
                  <a:pt x="801414" y="105130"/>
                  <a:pt x="809297" y="168192"/>
                  <a:pt x="914400" y="189213"/>
                </a:cubicBezTo>
                <a:cubicBezTo>
                  <a:pt x="1019503" y="210234"/>
                  <a:pt x="1213945" y="236510"/>
                  <a:pt x="1355835" y="204979"/>
                </a:cubicBezTo>
                <a:cubicBezTo>
                  <a:pt x="1497725" y="173448"/>
                  <a:pt x="1615966" y="2655"/>
                  <a:pt x="1765738" y="27"/>
                </a:cubicBezTo>
                <a:cubicBezTo>
                  <a:pt x="1915510" y="-2601"/>
                  <a:pt x="2107324" y="183958"/>
                  <a:pt x="2254469" y="189213"/>
                </a:cubicBezTo>
                <a:cubicBezTo>
                  <a:pt x="2401614" y="194468"/>
                  <a:pt x="2577662" y="55206"/>
                  <a:pt x="2648607" y="31558"/>
                </a:cubicBezTo>
                <a:cubicBezTo>
                  <a:pt x="2719552" y="7910"/>
                  <a:pt x="2680138" y="47323"/>
                  <a:pt x="2680138" y="47323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39 Forma libre"/>
          <p:cNvSpPr/>
          <p:nvPr/>
        </p:nvSpPr>
        <p:spPr>
          <a:xfrm>
            <a:off x="1471006" y="5994601"/>
            <a:ext cx="2351988" cy="152400"/>
          </a:xfrm>
          <a:custGeom>
            <a:avLst/>
            <a:gdLst>
              <a:gd name="connsiteX0" fmla="*/ 0 w 2691056"/>
              <a:gd name="connsiteY0" fmla="*/ 157682 h 219576"/>
              <a:gd name="connsiteX1" fmla="*/ 457200 w 2691056"/>
              <a:gd name="connsiteY1" fmla="*/ 31558 h 219576"/>
              <a:gd name="connsiteX2" fmla="*/ 725214 w 2691056"/>
              <a:gd name="connsiteY2" fmla="*/ 78854 h 219576"/>
              <a:gd name="connsiteX3" fmla="*/ 914400 w 2691056"/>
              <a:gd name="connsiteY3" fmla="*/ 189213 h 219576"/>
              <a:gd name="connsiteX4" fmla="*/ 1355835 w 2691056"/>
              <a:gd name="connsiteY4" fmla="*/ 204979 h 219576"/>
              <a:gd name="connsiteX5" fmla="*/ 1765738 w 2691056"/>
              <a:gd name="connsiteY5" fmla="*/ 27 h 219576"/>
              <a:gd name="connsiteX6" fmla="*/ 2254469 w 2691056"/>
              <a:gd name="connsiteY6" fmla="*/ 189213 h 219576"/>
              <a:gd name="connsiteX7" fmla="*/ 2648607 w 2691056"/>
              <a:gd name="connsiteY7" fmla="*/ 31558 h 219576"/>
              <a:gd name="connsiteX8" fmla="*/ 2680138 w 2691056"/>
              <a:gd name="connsiteY8" fmla="*/ 47323 h 21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1056" h="219576">
                <a:moveTo>
                  <a:pt x="0" y="157682"/>
                </a:moveTo>
                <a:cubicBezTo>
                  <a:pt x="168165" y="101189"/>
                  <a:pt x="336331" y="44696"/>
                  <a:pt x="457200" y="31558"/>
                </a:cubicBezTo>
                <a:cubicBezTo>
                  <a:pt x="578069" y="18420"/>
                  <a:pt x="649014" y="52578"/>
                  <a:pt x="725214" y="78854"/>
                </a:cubicBezTo>
                <a:cubicBezTo>
                  <a:pt x="801414" y="105130"/>
                  <a:pt x="809297" y="168192"/>
                  <a:pt x="914400" y="189213"/>
                </a:cubicBezTo>
                <a:cubicBezTo>
                  <a:pt x="1019503" y="210234"/>
                  <a:pt x="1213945" y="236510"/>
                  <a:pt x="1355835" y="204979"/>
                </a:cubicBezTo>
                <a:cubicBezTo>
                  <a:pt x="1497725" y="173448"/>
                  <a:pt x="1615966" y="2655"/>
                  <a:pt x="1765738" y="27"/>
                </a:cubicBezTo>
                <a:cubicBezTo>
                  <a:pt x="1915510" y="-2601"/>
                  <a:pt x="2107324" y="183958"/>
                  <a:pt x="2254469" y="189213"/>
                </a:cubicBezTo>
                <a:cubicBezTo>
                  <a:pt x="2401614" y="194468"/>
                  <a:pt x="2577662" y="55206"/>
                  <a:pt x="2648607" y="31558"/>
                </a:cubicBezTo>
                <a:cubicBezTo>
                  <a:pt x="2719552" y="7910"/>
                  <a:pt x="2680138" y="47323"/>
                  <a:pt x="2680138" y="47323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40 Forma libre"/>
          <p:cNvSpPr/>
          <p:nvPr/>
        </p:nvSpPr>
        <p:spPr>
          <a:xfrm>
            <a:off x="1551954" y="6209234"/>
            <a:ext cx="2271040" cy="109788"/>
          </a:xfrm>
          <a:custGeom>
            <a:avLst/>
            <a:gdLst>
              <a:gd name="connsiteX0" fmla="*/ 0 w 2691056"/>
              <a:gd name="connsiteY0" fmla="*/ 157682 h 219576"/>
              <a:gd name="connsiteX1" fmla="*/ 457200 w 2691056"/>
              <a:gd name="connsiteY1" fmla="*/ 31558 h 219576"/>
              <a:gd name="connsiteX2" fmla="*/ 725214 w 2691056"/>
              <a:gd name="connsiteY2" fmla="*/ 78854 h 219576"/>
              <a:gd name="connsiteX3" fmla="*/ 914400 w 2691056"/>
              <a:gd name="connsiteY3" fmla="*/ 189213 h 219576"/>
              <a:gd name="connsiteX4" fmla="*/ 1355835 w 2691056"/>
              <a:gd name="connsiteY4" fmla="*/ 204979 h 219576"/>
              <a:gd name="connsiteX5" fmla="*/ 1765738 w 2691056"/>
              <a:gd name="connsiteY5" fmla="*/ 27 h 219576"/>
              <a:gd name="connsiteX6" fmla="*/ 2254469 w 2691056"/>
              <a:gd name="connsiteY6" fmla="*/ 189213 h 219576"/>
              <a:gd name="connsiteX7" fmla="*/ 2648607 w 2691056"/>
              <a:gd name="connsiteY7" fmla="*/ 31558 h 219576"/>
              <a:gd name="connsiteX8" fmla="*/ 2680138 w 2691056"/>
              <a:gd name="connsiteY8" fmla="*/ 47323 h 21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1056" h="219576">
                <a:moveTo>
                  <a:pt x="0" y="157682"/>
                </a:moveTo>
                <a:cubicBezTo>
                  <a:pt x="168165" y="101189"/>
                  <a:pt x="336331" y="44696"/>
                  <a:pt x="457200" y="31558"/>
                </a:cubicBezTo>
                <a:cubicBezTo>
                  <a:pt x="578069" y="18420"/>
                  <a:pt x="649014" y="52578"/>
                  <a:pt x="725214" y="78854"/>
                </a:cubicBezTo>
                <a:cubicBezTo>
                  <a:pt x="801414" y="105130"/>
                  <a:pt x="809297" y="168192"/>
                  <a:pt x="914400" y="189213"/>
                </a:cubicBezTo>
                <a:cubicBezTo>
                  <a:pt x="1019503" y="210234"/>
                  <a:pt x="1213945" y="236510"/>
                  <a:pt x="1355835" y="204979"/>
                </a:cubicBezTo>
                <a:cubicBezTo>
                  <a:pt x="1497725" y="173448"/>
                  <a:pt x="1615966" y="2655"/>
                  <a:pt x="1765738" y="27"/>
                </a:cubicBezTo>
                <a:cubicBezTo>
                  <a:pt x="1915510" y="-2601"/>
                  <a:pt x="2107324" y="183958"/>
                  <a:pt x="2254469" y="189213"/>
                </a:cubicBezTo>
                <a:cubicBezTo>
                  <a:pt x="2401614" y="194468"/>
                  <a:pt x="2577662" y="55206"/>
                  <a:pt x="2648607" y="31558"/>
                </a:cubicBezTo>
                <a:cubicBezTo>
                  <a:pt x="2719552" y="7910"/>
                  <a:pt x="2680138" y="47323"/>
                  <a:pt x="2680138" y="47323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41 Forma libre"/>
          <p:cNvSpPr/>
          <p:nvPr/>
        </p:nvSpPr>
        <p:spPr>
          <a:xfrm>
            <a:off x="1650950" y="6335210"/>
            <a:ext cx="1974700" cy="163293"/>
          </a:xfrm>
          <a:custGeom>
            <a:avLst/>
            <a:gdLst>
              <a:gd name="connsiteX0" fmla="*/ 0 w 2691056"/>
              <a:gd name="connsiteY0" fmla="*/ 157682 h 219576"/>
              <a:gd name="connsiteX1" fmla="*/ 457200 w 2691056"/>
              <a:gd name="connsiteY1" fmla="*/ 31558 h 219576"/>
              <a:gd name="connsiteX2" fmla="*/ 725214 w 2691056"/>
              <a:gd name="connsiteY2" fmla="*/ 78854 h 219576"/>
              <a:gd name="connsiteX3" fmla="*/ 914400 w 2691056"/>
              <a:gd name="connsiteY3" fmla="*/ 189213 h 219576"/>
              <a:gd name="connsiteX4" fmla="*/ 1355835 w 2691056"/>
              <a:gd name="connsiteY4" fmla="*/ 204979 h 219576"/>
              <a:gd name="connsiteX5" fmla="*/ 1765738 w 2691056"/>
              <a:gd name="connsiteY5" fmla="*/ 27 h 219576"/>
              <a:gd name="connsiteX6" fmla="*/ 2254469 w 2691056"/>
              <a:gd name="connsiteY6" fmla="*/ 189213 h 219576"/>
              <a:gd name="connsiteX7" fmla="*/ 2648607 w 2691056"/>
              <a:gd name="connsiteY7" fmla="*/ 31558 h 219576"/>
              <a:gd name="connsiteX8" fmla="*/ 2680138 w 2691056"/>
              <a:gd name="connsiteY8" fmla="*/ 47323 h 21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1056" h="219576">
                <a:moveTo>
                  <a:pt x="0" y="157682"/>
                </a:moveTo>
                <a:cubicBezTo>
                  <a:pt x="168165" y="101189"/>
                  <a:pt x="336331" y="44696"/>
                  <a:pt x="457200" y="31558"/>
                </a:cubicBezTo>
                <a:cubicBezTo>
                  <a:pt x="578069" y="18420"/>
                  <a:pt x="649014" y="52578"/>
                  <a:pt x="725214" y="78854"/>
                </a:cubicBezTo>
                <a:cubicBezTo>
                  <a:pt x="801414" y="105130"/>
                  <a:pt x="809297" y="168192"/>
                  <a:pt x="914400" y="189213"/>
                </a:cubicBezTo>
                <a:cubicBezTo>
                  <a:pt x="1019503" y="210234"/>
                  <a:pt x="1213945" y="236510"/>
                  <a:pt x="1355835" y="204979"/>
                </a:cubicBezTo>
                <a:cubicBezTo>
                  <a:pt x="1497725" y="173448"/>
                  <a:pt x="1615966" y="2655"/>
                  <a:pt x="1765738" y="27"/>
                </a:cubicBezTo>
                <a:cubicBezTo>
                  <a:pt x="1915510" y="-2601"/>
                  <a:pt x="2107324" y="183958"/>
                  <a:pt x="2254469" y="189213"/>
                </a:cubicBezTo>
                <a:cubicBezTo>
                  <a:pt x="2401614" y="194468"/>
                  <a:pt x="2577662" y="55206"/>
                  <a:pt x="2648607" y="31558"/>
                </a:cubicBezTo>
                <a:cubicBezTo>
                  <a:pt x="2719552" y="7910"/>
                  <a:pt x="2680138" y="47323"/>
                  <a:pt x="2680138" y="47323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46" name="45 Conector recto"/>
          <p:cNvCxnSpPr/>
          <p:nvPr/>
        </p:nvCxnSpPr>
        <p:spPr>
          <a:xfrm>
            <a:off x="1124123" y="4739549"/>
            <a:ext cx="197344" cy="27700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 flipV="1">
            <a:off x="1321467" y="4186836"/>
            <a:ext cx="460974" cy="82634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1 Conector recto"/>
          <p:cNvCxnSpPr/>
          <p:nvPr/>
        </p:nvCxnSpPr>
        <p:spPr>
          <a:xfrm>
            <a:off x="5652120" y="4221088"/>
            <a:ext cx="615852" cy="7380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"/>
          <p:cNvCxnSpPr/>
          <p:nvPr/>
        </p:nvCxnSpPr>
        <p:spPr>
          <a:xfrm flipV="1">
            <a:off x="5652120" y="4221088"/>
            <a:ext cx="615852" cy="7380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0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412776"/>
            <a:ext cx="8686800" cy="4937760"/>
          </a:xfrm>
        </p:spPr>
        <p:txBody>
          <a:bodyPr anchor="t"/>
          <a:lstStyle/>
          <a:p>
            <a:pPr lvl="0" algn="just"/>
            <a:r>
              <a:rPr lang="es-EC" dirty="0"/>
              <a:t>Evitar en lo absoluto, emplear  las velas menores, debido a que estas se encuentran a una suma altura del mástil, y al ser cazadas, solo aportarían con grados de escora, lo cual es un factor contraproducente durante una emergencia.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2800" b="1" smtClean="0"/>
              <a:t>22</a:t>
            </a:fld>
            <a:endParaRPr lang="en-US" sz="2800" b="1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077072"/>
            <a:ext cx="4752528" cy="2538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5 Rectángulo"/>
          <p:cNvSpPr/>
          <p:nvPr/>
        </p:nvSpPr>
        <p:spPr>
          <a:xfrm>
            <a:off x="2627784" y="4509120"/>
            <a:ext cx="3672408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8" name="7 Conector recto de flecha"/>
          <p:cNvCxnSpPr>
            <a:stCxn id="14" idx="2"/>
          </p:cNvCxnSpPr>
          <p:nvPr/>
        </p:nvCxnSpPr>
        <p:spPr>
          <a:xfrm flipH="1">
            <a:off x="6300192" y="4905164"/>
            <a:ext cx="1152128" cy="1080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7596336" y="4509120"/>
            <a:ext cx="1136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dirty="0" smtClean="0"/>
              <a:t>VELAS </a:t>
            </a:r>
          </a:p>
          <a:p>
            <a:pPr algn="ctr"/>
            <a:r>
              <a:rPr lang="es-EC" dirty="0" smtClean="0"/>
              <a:t>MENORES</a:t>
            </a:r>
            <a:endParaRPr lang="es-EC" dirty="0"/>
          </a:p>
        </p:txBody>
      </p:sp>
      <p:sp>
        <p:nvSpPr>
          <p:cNvPr id="14" name="13 Elipse"/>
          <p:cNvSpPr/>
          <p:nvPr/>
        </p:nvSpPr>
        <p:spPr>
          <a:xfrm>
            <a:off x="7452320" y="4077072"/>
            <a:ext cx="1440160" cy="16561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7" name="16 Conector recto"/>
          <p:cNvCxnSpPr>
            <a:stCxn id="14" idx="1"/>
            <a:endCxn id="14" idx="5"/>
          </p:cNvCxnSpPr>
          <p:nvPr/>
        </p:nvCxnSpPr>
        <p:spPr>
          <a:xfrm>
            <a:off x="7663227" y="4319615"/>
            <a:ext cx="1018346" cy="11710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82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C" dirty="0"/>
              <a:t>Verificar que las velas de capa se encuentren bien arrandadas a la verga, y que se hallen en óptimas condiciones para su uso.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2800" b="1" smtClean="0"/>
              <a:t>23</a:t>
            </a:fld>
            <a:endParaRPr lang="en-US" sz="2800" b="1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92" b="8571"/>
          <a:stretch/>
        </p:blipFill>
        <p:spPr>
          <a:xfrm>
            <a:off x="2195736" y="2996952"/>
            <a:ext cx="4335000" cy="33401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7365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/>
              <a:t>Mantener en constante preparación al personal para lograr ejecutar una excelente maniobra de modo que, la embarcación preserve su integridad y la dotación  su seguridad.	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2800" b="1" smtClean="0"/>
              <a:t>24</a:t>
            </a:fld>
            <a:endParaRPr lang="en-US" b="1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73" y="3501008"/>
            <a:ext cx="4452691" cy="295232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56053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BIBLIOGRAFIA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Manual de maniobras </a:t>
            </a:r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BESGUA 2007</a:t>
            </a:r>
          </a:p>
          <a:p>
            <a:endParaRPr lang="es-EC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www.emagister.com (Navegación con mal tiempo)</a:t>
            </a:r>
          </a:p>
          <a:p>
            <a:endParaRPr lang="es-EC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www.infoavis.com</a:t>
            </a:r>
          </a:p>
          <a:p>
            <a:endParaRPr lang="es-EC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www.libreriadenautica.com</a:t>
            </a:r>
            <a:endParaRPr lang="es-EC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2800" b="1" smtClean="0"/>
              <a:t>25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76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2800" b="1" smtClean="0"/>
              <a:t>26</a:t>
            </a:fld>
            <a:endParaRPr lang="en-US" sz="2800" b="1" dirty="0"/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" y="-32230"/>
            <a:ext cx="9194803" cy="6858000"/>
          </a:xfrm>
        </p:spPr>
      </p:pic>
      <p:sp>
        <p:nvSpPr>
          <p:cNvPr id="8" name="7 Rectángulo"/>
          <p:cNvSpPr/>
          <p:nvPr/>
        </p:nvSpPr>
        <p:spPr>
          <a:xfrm>
            <a:off x="67320" y="980728"/>
            <a:ext cx="8913017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9600" b="1" spc="50" dirty="0" smtClean="0">
                <a:ln w="76200"/>
                <a:solidFill>
                  <a:schemeClr val="bg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GRACIAS POR SU</a:t>
            </a:r>
          </a:p>
          <a:p>
            <a:pPr algn="ctr"/>
            <a:r>
              <a:rPr lang="es-ES" sz="9600" b="1" spc="50" dirty="0" smtClean="0">
                <a:ln w="76200"/>
                <a:solidFill>
                  <a:schemeClr val="bg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ATENCIÓN</a:t>
            </a:r>
            <a:endParaRPr lang="es-ES" sz="9600" b="1" cap="none" spc="50" dirty="0">
              <a:ln w="76200"/>
              <a:solidFill>
                <a:schemeClr val="bg2">
                  <a:lumMod val="1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3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AGENDA</a:t>
            </a:r>
            <a:endParaRPr lang="es-EC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1241327"/>
              </p:ext>
            </p:extLst>
          </p:nvPr>
        </p:nvGraphicFramePr>
        <p:xfrm>
          <a:off x="276200" y="1484784"/>
          <a:ext cx="8686800" cy="493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3200" smtClean="0"/>
              <a:t>3</a:t>
            </a:fld>
            <a:endParaRPr lang="en-US" sz="32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44824"/>
            <a:ext cx="2014736" cy="13703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807" y="3458277"/>
            <a:ext cx="1771650" cy="25717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582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896"/>
            <a:ext cx="9144000" cy="554035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INTRODUCCIÓN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3200" smtClean="0">
                <a:solidFill>
                  <a:schemeClr val="bg1"/>
                </a:solidFill>
              </a:rPr>
              <a:t>4</a:t>
            </a:fld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47" y="264166"/>
            <a:ext cx="1416709" cy="1940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65" y="3936207"/>
            <a:ext cx="4409207" cy="293204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" y="4011767"/>
            <a:ext cx="4194187" cy="278092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227010"/>
            <a:ext cx="4680520" cy="309833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9594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OBJETIVOS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C" dirty="0"/>
              <a:t>Determinar que aparejo es el adecuado para capear un temporal.</a:t>
            </a:r>
          </a:p>
          <a:p>
            <a:pPr lvl="0"/>
            <a:r>
              <a:rPr lang="es-EC" dirty="0"/>
              <a:t>Analizar las situaciones de emergencia en navegaciones a vela y plantear posibles soluciones para capear el temporal utilizando el velamen.</a:t>
            </a:r>
          </a:p>
          <a:p>
            <a:pPr lvl="0"/>
            <a:r>
              <a:rPr lang="es-EC" dirty="0"/>
              <a:t>Optimizar la navegación a vela, evitando el bandeo, y a su vez mantener la seguridad del personal.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2800" b="1" smtClean="0"/>
              <a:t>5</a:t>
            </a:fld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8735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3999" cy="5373216"/>
          </a:xfrm>
          <a:ln w="38100">
            <a:solidFill>
              <a:schemeClr val="tx1"/>
            </a:solidFill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TRACK BOSTON-CÁDIZ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3200" smtClean="0">
                <a:solidFill>
                  <a:schemeClr val="bg1"/>
                </a:solidFill>
              </a:rPr>
              <a:t>6</a:t>
            </a:fld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2195736" y="3501008"/>
            <a:ext cx="1224136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V="1">
            <a:off x="3491880" y="3789040"/>
            <a:ext cx="1440160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>
            <a:stCxn id="29" idx="6"/>
          </p:cNvCxnSpPr>
          <p:nvPr/>
        </p:nvCxnSpPr>
        <p:spPr>
          <a:xfrm>
            <a:off x="5004048" y="3757228"/>
            <a:ext cx="1152128" cy="1842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6156176" y="3941440"/>
            <a:ext cx="1008112" cy="3516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Elipse"/>
          <p:cNvSpPr/>
          <p:nvPr/>
        </p:nvSpPr>
        <p:spPr>
          <a:xfrm>
            <a:off x="6084168" y="386943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28 Elipse"/>
          <p:cNvSpPr/>
          <p:nvPr/>
        </p:nvSpPr>
        <p:spPr>
          <a:xfrm>
            <a:off x="4860032" y="368522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29 Elipse"/>
          <p:cNvSpPr/>
          <p:nvPr/>
        </p:nvSpPr>
        <p:spPr>
          <a:xfrm>
            <a:off x="7164288" y="429309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30 Elipse"/>
          <p:cNvSpPr/>
          <p:nvPr/>
        </p:nvSpPr>
        <p:spPr>
          <a:xfrm>
            <a:off x="3403848" y="388453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31 Elipse"/>
          <p:cNvSpPr/>
          <p:nvPr/>
        </p:nvSpPr>
        <p:spPr>
          <a:xfrm>
            <a:off x="2123728" y="342900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34 CuadroTexto"/>
          <p:cNvSpPr txBox="1"/>
          <p:nvPr/>
        </p:nvSpPr>
        <p:spPr>
          <a:xfrm>
            <a:off x="1725200" y="2996952"/>
            <a:ext cx="1082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bg1"/>
                </a:solidFill>
              </a:rPr>
              <a:t>BOSTON</a:t>
            </a:r>
            <a:endParaRPr lang="es-EC" sz="2000" b="1" dirty="0">
              <a:solidFill>
                <a:schemeClr val="bg1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7020272" y="388453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chemeClr val="bg1"/>
                </a:solidFill>
              </a:rPr>
              <a:t>CÁDIZ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971942" y="3501008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5-JULIO-2012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6988741" y="447026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24-JULIO-2012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2808024" y="405689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10-JULIO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4422926" y="324433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15-JULIO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5642005" y="408459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20-JULIO</a:t>
            </a:r>
            <a:endParaRPr lang="es-EC" dirty="0">
              <a:solidFill>
                <a:schemeClr val="bg1"/>
              </a:solidFill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 flipV="1">
            <a:off x="2611434" y="3284984"/>
            <a:ext cx="520406" cy="763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3076182" y="3108050"/>
            <a:ext cx="360040" cy="1151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/>
          <p:nvPr/>
        </p:nvCxnSpPr>
        <p:spPr>
          <a:xfrm>
            <a:off x="3343897" y="2997781"/>
            <a:ext cx="415219" cy="24655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>
            <a:off x="3796741" y="2996952"/>
            <a:ext cx="415219" cy="24655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>
            <a:off x="4139952" y="2894415"/>
            <a:ext cx="415219" cy="24655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>
            <a:off x="4588829" y="2852936"/>
            <a:ext cx="415219" cy="24655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/>
          <p:nvPr/>
        </p:nvCxnSpPr>
        <p:spPr>
          <a:xfrm>
            <a:off x="5156478" y="2852936"/>
            <a:ext cx="207610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/>
          <p:nvPr/>
        </p:nvCxnSpPr>
        <p:spPr>
          <a:xfrm>
            <a:off x="5588526" y="3005336"/>
            <a:ext cx="207610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/>
          <p:nvPr/>
        </p:nvCxnSpPr>
        <p:spPr>
          <a:xfrm>
            <a:off x="6084168" y="3157736"/>
            <a:ext cx="135602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>
            <a:off x="6372200" y="3212976"/>
            <a:ext cx="103805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/>
          <p:nvPr/>
        </p:nvCxnSpPr>
        <p:spPr>
          <a:xfrm>
            <a:off x="6804248" y="3337756"/>
            <a:ext cx="0" cy="4596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>
          <a:xfrm flipH="1">
            <a:off x="6948264" y="3573016"/>
            <a:ext cx="175843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4197174" y="2480684"/>
            <a:ext cx="2122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 smtClean="0">
                <a:solidFill>
                  <a:schemeClr val="bg2">
                    <a:lumMod val="75000"/>
                  </a:schemeClr>
                </a:solidFill>
              </a:rPr>
              <a:t>VIENTOS (1-18)</a:t>
            </a:r>
            <a:endParaRPr lang="es-EC" b="1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1259632" y="4654928"/>
            <a:ext cx="0" cy="1870416"/>
          </a:xfrm>
          <a:prstGeom prst="straightConnector1">
            <a:avLst/>
          </a:prstGeom>
          <a:ln w="762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395536" y="5517232"/>
            <a:ext cx="1728192" cy="0"/>
          </a:xfrm>
          <a:prstGeom prst="straightConnector1">
            <a:avLst/>
          </a:prstGeom>
          <a:ln w="762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1031845" y="4177874"/>
            <a:ext cx="455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/>
              <a:t>N</a:t>
            </a:r>
          </a:p>
        </p:txBody>
      </p:sp>
      <p:sp>
        <p:nvSpPr>
          <p:cNvPr id="49" name="48 CuadroTexto"/>
          <p:cNvSpPr txBox="1"/>
          <p:nvPr/>
        </p:nvSpPr>
        <p:spPr>
          <a:xfrm>
            <a:off x="2098258" y="5224844"/>
            <a:ext cx="38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/>
              <a:t>E</a:t>
            </a:r>
            <a:endParaRPr lang="es-EC" sz="3200" b="1" dirty="0"/>
          </a:p>
        </p:txBody>
      </p:sp>
      <p:sp>
        <p:nvSpPr>
          <p:cNvPr id="50" name="49 CuadroTexto"/>
          <p:cNvSpPr txBox="1"/>
          <p:nvPr/>
        </p:nvSpPr>
        <p:spPr>
          <a:xfrm>
            <a:off x="0" y="5224843"/>
            <a:ext cx="556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/>
              <a:t>W</a:t>
            </a:r>
          </a:p>
        </p:txBody>
      </p:sp>
      <p:sp>
        <p:nvSpPr>
          <p:cNvPr id="51" name="50 CuadroTexto"/>
          <p:cNvSpPr txBox="1"/>
          <p:nvPr/>
        </p:nvSpPr>
        <p:spPr>
          <a:xfrm>
            <a:off x="1031845" y="6381328"/>
            <a:ext cx="37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/>
              <a:t>S</a:t>
            </a:r>
            <a:endParaRPr lang="es-EC" sz="3200" b="1" dirty="0"/>
          </a:p>
        </p:txBody>
      </p:sp>
      <p:cxnSp>
        <p:nvCxnSpPr>
          <p:cNvPr id="52" name="51 Conector recto de flecha"/>
          <p:cNvCxnSpPr/>
          <p:nvPr/>
        </p:nvCxnSpPr>
        <p:spPr>
          <a:xfrm>
            <a:off x="1279809" y="5563066"/>
            <a:ext cx="699903" cy="67424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52 CuadroTexto"/>
          <p:cNvSpPr txBox="1"/>
          <p:nvPr/>
        </p:nvSpPr>
        <p:spPr>
          <a:xfrm>
            <a:off x="1979712" y="6090143"/>
            <a:ext cx="579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/>
              <a:t>SE</a:t>
            </a:r>
            <a:endParaRPr lang="es-EC" sz="3200" b="1" dirty="0"/>
          </a:p>
        </p:txBody>
      </p:sp>
    </p:spTree>
    <p:extLst>
      <p:ext uri="{BB962C8B-B14F-4D97-AF65-F5344CB8AC3E}">
        <p14:creationId xmlns:p14="http://schemas.microsoft.com/office/powerpoint/2010/main" val="78636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FUNDAMENTACIÓN TEÓRICA</a:t>
            </a:r>
            <a:endParaRPr lang="es-EC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0891141"/>
              </p:ext>
            </p:extLst>
          </p:nvPr>
        </p:nvGraphicFramePr>
        <p:xfrm>
          <a:off x="228600" y="1379538"/>
          <a:ext cx="8686800" cy="493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81800" y="6356349"/>
            <a:ext cx="2133600" cy="504000"/>
          </a:xfrm>
        </p:spPr>
        <p:txBody>
          <a:bodyPr/>
          <a:lstStyle/>
          <a:p>
            <a:fld id="{17BB2CEA-3D82-4BDD-9400-F0522953981D}" type="slidenum">
              <a:rPr lang="en-US" sz="3200" smtClean="0"/>
              <a:t>7</a:t>
            </a:fld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937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07" y="1484784"/>
            <a:ext cx="9207219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Velas a Utilizar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z="3200" smtClean="0">
                <a:solidFill>
                  <a:schemeClr val="bg1"/>
                </a:solidFill>
              </a:rPr>
              <a:t>8</a:t>
            </a:fld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1043608" y="3501008"/>
            <a:ext cx="720080" cy="12241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H="1">
            <a:off x="3491880" y="2348880"/>
            <a:ext cx="216024" cy="25286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H="1">
            <a:off x="5724128" y="3140968"/>
            <a:ext cx="1368152" cy="18889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539552" y="3140968"/>
            <a:ext cx="11761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CANGREJA</a:t>
            </a:r>
            <a:endParaRPr lang="es-EC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200778" y="1977923"/>
            <a:ext cx="88004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MAYOR</a:t>
            </a:r>
            <a:endParaRPr lang="es-EC" dirty="0"/>
          </a:p>
        </p:txBody>
      </p:sp>
      <p:sp>
        <p:nvSpPr>
          <p:cNvPr id="18" name="17 CuadroTexto"/>
          <p:cNvSpPr txBox="1"/>
          <p:nvPr/>
        </p:nvSpPr>
        <p:spPr>
          <a:xfrm>
            <a:off x="6585154" y="2770011"/>
            <a:ext cx="154241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TRINQUETILLA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5307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81221"/>
            <a:ext cx="8280920" cy="48721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Velas de capa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t>9</a:t>
            </a:fld>
            <a:endParaRPr lang="en-US"/>
          </a:p>
        </p:txBody>
      </p:sp>
      <p:sp>
        <p:nvSpPr>
          <p:cNvPr id="3" name="2 CuadroTexto"/>
          <p:cNvSpPr txBox="1"/>
          <p:nvPr/>
        </p:nvSpPr>
        <p:spPr>
          <a:xfrm>
            <a:off x="2236642" y="1815207"/>
            <a:ext cx="2071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 smtClean="0"/>
              <a:t>VELA NORMAL</a:t>
            </a:r>
            <a:endParaRPr lang="es-EC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6125074" y="1857598"/>
            <a:ext cx="1994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 smtClean="0"/>
              <a:t>VELA DE CAPA</a:t>
            </a:r>
            <a:endParaRPr lang="es-EC" sz="24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389041" y="2287853"/>
            <a:ext cx="2019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dirty="0" smtClean="0"/>
              <a:t>Dacrón de 900</a:t>
            </a:r>
            <a:endParaRPr lang="es-EC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6296889" y="2319263"/>
            <a:ext cx="2019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dirty="0" smtClean="0"/>
              <a:t>Dacrón de 950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197506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Pro_WaterWavesVideo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D310BA1-D636-4FA6-8511-A91491A648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PresentationPro_WaterWavesVideo</Template>
  <TotalTime>1539</TotalTime>
  <Words>544</Words>
  <Application>Microsoft Office PowerPoint</Application>
  <PresentationFormat>Presentación en pantalla (4:3)</PresentationFormat>
  <Paragraphs>131</Paragraphs>
  <Slides>26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PresentationPro_WaterWavesVideo</vt:lpstr>
      <vt:lpstr>PROYECTO PROFESIONAL DE GRADO</vt:lpstr>
      <vt:lpstr>TÍTULO</vt:lpstr>
      <vt:lpstr>AGENDA</vt:lpstr>
      <vt:lpstr>INTRODUCCIÓN</vt:lpstr>
      <vt:lpstr>OBJETIVOS</vt:lpstr>
      <vt:lpstr>TRACK BOSTON-CÁDIZ</vt:lpstr>
      <vt:lpstr>FUNDAMENTACIÓN TEÓRICA</vt:lpstr>
      <vt:lpstr>Velas a Utilizar</vt:lpstr>
      <vt:lpstr>Velas de capa</vt:lpstr>
      <vt:lpstr>PROBLEMA</vt:lpstr>
      <vt:lpstr>Presentación de PowerPoint</vt:lpstr>
      <vt:lpstr>PROPUESTA</vt:lpstr>
      <vt:lpstr>Viento por Bb en Tormenta y Ciclón</vt:lpstr>
      <vt:lpstr>Presentación de PowerPoint</vt:lpstr>
      <vt:lpstr>Presentación de PowerPoint</vt:lpstr>
      <vt:lpstr>Presentación de PowerPoint</vt:lpstr>
      <vt:lpstr>Presentación de PowerPoint</vt:lpstr>
      <vt:lpstr>Tormenta y Ciclón por Eb</vt:lpstr>
      <vt:lpstr>CONCLUSIONES</vt:lpstr>
      <vt:lpstr>Presentación de PowerPoint</vt:lpstr>
      <vt:lpstr>Presentación de PowerPoint</vt:lpstr>
      <vt:lpstr>RECOMENDACIONES</vt:lpstr>
      <vt:lpstr>Presentación de PowerPoint</vt:lpstr>
      <vt:lpstr>Presentación de PowerPoint</vt:lpstr>
      <vt:lpstr>BIBLIOGRAFIA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PROFESIONAL DE GRADO</dc:title>
  <dc:creator>Coco</dc:creator>
  <dc:description>2010 animated water waves powerpoint template from presentationpro.com</dc:description>
  <cp:lastModifiedBy>Coco</cp:lastModifiedBy>
  <cp:revision>69</cp:revision>
  <dcterms:created xsi:type="dcterms:W3CDTF">2013-11-20T21:03:23Z</dcterms:created>
  <dcterms:modified xsi:type="dcterms:W3CDTF">2013-12-09T13:52:32Z</dcterms:modified>
  <cp:category>2010 nature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TC018813449991</vt:lpwstr>
  </property>
</Properties>
</file>