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drawing6.xml" ContentType="application/vnd.ms-office.drawingml.diagramDrawing+xml"/>
  <Override PartName="/ppt/diagrams/drawing20.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8"/>
  </p:notesMasterIdLst>
  <p:sldIdLst>
    <p:sldId id="256" r:id="rId2"/>
    <p:sldId id="357" r:id="rId3"/>
    <p:sldId id="354" r:id="rId4"/>
    <p:sldId id="257" r:id="rId5"/>
    <p:sldId id="258" r:id="rId6"/>
    <p:sldId id="260" r:id="rId7"/>
    <p:sldId id="261" r:id="rId8"/>
    <p:sldId id="263" r:id="rId9"/>
    <p:sldId id="266" r:id="rId10"/>
    <p:sldId id="267" r:id="rId11"/>
    <p:sldId id="269" r:id="rId12"/>
    <p:sldId id="273" r:id="rId13"/>
    <p:sldId id="274" r:id="rId14"/>
    <p:sldId id="277" r:id="rId15"/>
    <p:sldId id="278" r:id="rId16"/>
    <p:sldId id="279" r:id="rId17"/>
    <p:sldId id="281" r:id="rId18"/>
    <p:sldId id="282" r:id="rId19"/>
    <p:sldId id="283" r:id="rId20"/>
    <p:sldId id="284" r:id="rId21"/>
    <p:sldId id="286" r:id="rId22"/>
    <p:sldId id="288" r:id="rId23"/>
    <p:sldId id="289" r:id="rId24"/>
    <p:sldId id="290" r:id="rId25"/>
    <p:sldId id="291" r:id="rId26"/>
    <p:sldId id="292" r:id="rId27"/>
    <p:sldId id="293" r:id="rId28"/>
    <p:sldId id="315" r:id="rId29"/>
    <p:sldId id="322" r:id="rId30"/>
    <p:sldId id="328" r:id="rId31"/>
    <p:sldId id="341" r:id="rId32"/>
    <p:sldId id="342" r:id="rId33"/>
    <p:sldId id="344" r:id="rId34"/>
    <p:sldId id="345" r:id="rId35"/>
    <p:sldId id="346" r:id="rId36"/>
    <p:sldId id="359" r:id="rId37"/>
    <p:sldId id="294" r:id="rId38"/>
    <p:sldId id="295" r:id="rId39"/>
    <p:sldId id="297" r:id="rId40"/>
    <p:sldId id="298" r:id="rId41"/>
    <p:sldId id="299" r:id="rId42"/>
    <p:sldId id="300" r:id="rId43"/>
    <p:sldId id="302" r:id="rId44"/>
    <p:sldId id="301" r:id="rId45"/>
    <p:sldId id="304" r:id="rId46"/>
    <p:sldId id="308" r:id="rId47"/>
    <p:sldId id="305" r:id="rId48"/>
    <p:sldId id="306" r:id="rId49"/>
    <p:sldId id="307" r:id="rId50"/>
    <p:sldId id="309" r:id="rId51"/>
    <p:sldId id="310" r:id="rId52"/>
    <p:sldId id="349" r:id="rId53"/>
    <p:sldId id="350" r:id="rId54"/>
    <p:sldId id="352" r:id="rId55"/>
    <p:sldId id="355" r:id="rId56"/>
    <p:sldId id="356"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p:scale>
          <a:sx n="73" d="100"/>
          <a:sy n="73" d="100"/>
        </p:scale>
        <p:origin x="-1002" y="-6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25.xml.rels><?xml version="1.0" encoding="UTF-8" standalone="yes"?>
<Relationships xmlns="http://schemas.openxmlformats.org/package/2006/relationships"><Relationship Id="rId1" Type="http://schemas.openxmlformats.org/officeDocument/2006/relationships/image" Target="../media/image22.png"/></Relationships>
</file>

<file path=ppt/diagrams/_rels/data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 Id="rId4" Type="http://schemas.openxmlformats.org/officeDocument/2006/relationships/image" Target="../media/image26.png"/></Relationships>
</file>

<file path=ppt/diagrams/_rels/data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ata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image" Target="../media/image151.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image" Target="../media/image181.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221.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41.png"/><Relationship Id="rId1" Type="http://schemas.openxmlformats.org/officeDocument/2006/relationships/image" Target="../media/image231.jpeg"/><Relationship Id="rId4" Type="http://schemas.openxmlformats.org/officeDocument/2006/relationships/image" Target="../media/image261.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1.png"/><Relationship Id="rId1" Type="http://schemas.openxmlformats.org/officeDocument/2006/relationships/image" Target="../media/image321.png"/><Relationship Id="rId5" Type="http://schemas.openxmlformats.org/officeDocument/2006/relationships/image" Target="../media/image361.png"/><Relationship Id="rId4" Type="http://schemas.openxmlformats.org/officeDocument/2006/relationships/image" Target="../media/image351.png"/></Relationships>
</file>

<file path=ppt/diagrams/_rels/drawing31.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1.png"/><Relationship Id="rId1" Type="http://schemas.openxmlformats.org/officeDocument/2006/relationships/image" Target="../media/image3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5F05C-960A-47F1-90DD-A4E2DC9D21E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58FC4079-BBFF-4878-B450-5169479E9C56}">
      <dgm:prSet phldrT="[Texto]"/>
      <dgm:spPr/>
      <dgm:t>
        <a:bodyPr/>
        <a:lstStyle/>
        <a:p>
          <a:r>
            <a:rPr lang="es-EC" b="1" dirty="0" smtClean="0"/>
            <a:t>OBJETIVO GENERAL DEL PROYECTO</a:t>
          </a:r>
          <a:endParaRPr lang="es-EC" dirty="0"/>
        </a:p>
      </dgm:t>
    </dgm:pt>
    <dgm:pt modelId="{C6003D5D-F73C-4405-83B7-C4DB51D7B4EA}" type="parTrans" cxnId="{4463A0BF-CA91-4D68-B538-DB4AED2F1330}">
      <dgm:prSet/>
      <dgm:spPr/>
      <dgm:t>
        <a:bodyPr/>
        <a:lstStyle/>
        <a:p>
          <a:endParaRPr lang="es-EC"/>
        </a:p>
      </dgm:t>
    </dgm:pt>
    <dgm:pt modelId="{B8E82519-6F4F-4A87-A519-A8056CAA8973}" type="sibTrans" cxnId="{4463A0BF-CA91-4D68-B538-DB4AED2F1330}">
      <dgm:prSet/>
      <dgm:spPr/>
      <dgm:t>
        <a:bodyPr/>
        <a:lstStyle/>
        <a:p>
          <a:endParaRPr lang="es-EC"/>
        </a:p>
      </dgm:t>
    </dgm:pt>
    <dgm:pt modelId="{CE840FB9-8B7B-4EB9-8FA4-3DEC384ACEC5}">
      <dgm:prSet phldrT="[Texto]" custT="1"/>
      <dgm:spPr/>
      <dgm:t>
        <a:bodyPr/>
        <a:lstStyle/>
        <a:p>
          <a:r>
            <a:rPr lang="es-EC" sz="2000" dirty="0" smtClean="0"/>
            <a:t>Proponer un sistema de gestión de calidad  para una empresa hormigonera</a:t>
          </a:r>
          <a:r>
            <a:rPr lang="es-EC" sz="900" dirty="0" smtClean="0"/>
            <a:t>.</a:t>
          </a:r>
          <a:endParaRPr lang="es-EC" sz="900" dirty="0"/>
        </a:p>
      </dgm:t>
    </dgm:pt>
    <dgm:pt modelId="{53BD55D1-2962-4022-8901-22E952325104}" type="parTrans" cxnId="{AF9C7B61-928E-4FBA-A998-FD337AE8138F}">
      <dgm:prSet/>
      <dgm:spPr/>
      <dgm:t>
        <a:bodyPr/>
        <a:lstStyle/>
        <a:p>
          <a:endParaRPr lang="es-EC"/>
        </a:p>
      </dgm:t>
    </dgm:pt>
    <dgm:pt modelId="{DF8592FE-CDA7-46F2-AAF1-D9E5DCEB5C0E}" type="sibTrans" cxnId="{AF9C7B61-928E-4FBA-A998-FD337AE8138F}">
      <dgm:prSet/>
      <dgm:spPr/>
      <dgm:t>
        <a:bodyPr/>
        <a:lstStyle/>
        <a:p>
          <a:endParaRPr lang="es-EC"/>
        </a:p>
      </dgm:t>
    </dgm:pt>
    <dgm:pt modelId="{ABB536DD-232C-4435-A96D-81A836C0D586}">
      <dgm:prSet phldrT="[Texto]"/>
      <dgm:spPr/>
      <dgm:t>
        <a:bodyPr/>
        <a:lstStyle/>
        <a:p>
          <a:r>
            <a:rPr lang="es-EC" b="1" dirty="0" smtClean="0"/>
            <a:t>OBJETIVOS ESPECÍFICOS</a:t>
          </a:r>
          <a:endParaRPr lang="es-EC" dirty="0"/>
        </a:p>
      </dgm:t>
    </dgm:pt>
    <dgm:pt modelId="{34017165-9DB7-4A29-9CCC-8E0773F69323}" type="parTrans" cxnId="{A2170CD5-4404-442F-A2DD-C3943764B1F2}">
      <dgm:prSet/>
      <dgm:spPr/>
      <dgm:t>
        <a:bodyPr/>
        <a:lstStyle/>
        <a:p>
          <a:endParaRPr lang="es-EC"/>
        </a:p>
      </dgm:t>
    </dgm:pt>
    <dgm:pt modelId="{A4C071D6-D595-4E48-AC0C-ECDB0422DC09}" type="sibTrans" cxnId="{A2170CD5-4404-442F-A2DD-C3943764B1F2}">
      <dgm:prSet/>
      <dgm:spPr/>
      <dgm:t>
        <a:bodyPr/>
        <a:lstStyle/>
        <a:p>
          <a:endParaRPr lang="es-EC"/>
        </a:p>
      </dgm:t>
    </dgm:pt>
    <dgm:pt modelId="{16C9B3CF-4D7E-45D4-9724-9A8B1909F92C}">
      <dgm:prSet phldrT="[Texto]"/>
      <dgm:spPr/>
      <dgm:t>
        <a:bodyPr/>
        <a:lstStyle/>
        <a:p>
          <a:r>
            <a:rPr lang="es-EC" dirty="0" smtClean="0"/>
            <a:t>Identificar y validar la información de los diferentes procesos utilizados en la producción, distribución y comercialización del hormigón  en la empresa HORMICONCRETOS ANGOS E HIJOS LTDA. bajo los lineamientos de la ISO 9001:2000; con el fin de plasmar que actividades se deben diseñar en el cumplimiento de la Norma.</a:t>
          </a:r>
          <a:endParaRPr lang="es-EC" dirty="0"/>
        </a:p>
      </dgm:t>
    </dgm:pt>
    <dgm:pt modelId="{4209CDF2-52AF-4520-9329-0E343D02BA08}" type="parTrans" cxnId="{107A1E44-CB9F-4FAF-89FE-BB31303D3E05}">
      <dgm:prSet/>
      <dgm:spPr/>
      <dgm:t>
        <a:bodyPr/>
        <a:lstStyle/>
        <a:p>
          <a:endParaRPr lang="es-EC"/>
        </a:p>
      </dgm:t>
    </dgm:pt>
    <dgm:pt modelId="{09EEF11D-1608-409E-BF47-4E1C606E845C}" type="sibTrans" cxnId="{107A1E44-CB9F-4FAF-89FE-BB31303D3E05}">
      <dgm:prSet/>
      <dgm:spPr/>
      <dgm:t>
        <a:bodyPr/>
        <a:lstStyle/>
        <a:p>
          <a:endParaRPr lang="es-EC"/>
        </a:p>
      </dgm:t>
    </dgm:pt>
    <dgm:pt modelId="{A14BDA21-7C96-4677-BF1C-5EF27AC65122}">
      <dgm:prSet/>
      <dgm:spPr/>
      <dgm:t>
        <a:bodyPr/>
        <a:lstStyle/>
        <a:p>
          <a:r>
            <a:rPr lang="es-EC" dirty="0" smtClean="0"/>
            <a:t>Diseñar un manual de Calidad destinada a una Central Hormigonera fija sin controles definidos ni consolidados. Este control contendrá las actividades y procedimientos de mayor relevancia a considerar, para obtener un hormigón premezclado que cumpla los requerimientos establecidos por el cliente.</a:t>
          </a:r>
          <a:endParaRPr lang="es-EC" dirty="0"/>
        </a:p>
      </dgm:t>
    </dgm:pt>
    <dgm:pt modelId="{5B96FCB2-4F11-4089-B8E4-5224B3507406}" type="parTrans" cxnId="{A4D5E8D1-9BC5-4DE6-AE77-180E620D9F47}">
      <dgm:prSet/>
      <dgm:spPr/>
      <dgm:t>
        <a:bodyPr/>
        <a:lstStyle/>
        <a:p>
          <a:endParaRPr lang="es-EC"/>
        </a:p>
      </dgm:t>
    </dgm:pt>
    <dgm:pt modelId="{20B88DFF-1DFC-4052-A27F-051160A8EA39}" type="sibTrans" cxnId="{A4D5E8D1-9BC5-4DE6-AE77-180E620D9F47}">
      <dgm:prSet/>
      <dgm:spPr/>
      <dgm:t>
        <a:bodyPr/>
        <a:lstStyle/>
        <a:p>
          <a:endParaRPr lang="es-EC"/>
        </a:p>
      </dgm:t>
    </dgm:pt>
    <dgm:pt modelId="{54D91A4E-3566-4A95-B24E-4702E3F64D58}">
      <dgm:prSet phldrT="[Texto]"/>
      <dgm:spPr/>
      <dgm:t>
        <a:bodyPr/>
        <a:lstStyle/>
        <a:p>
          <a:r>
            <a:rPr lang="es-EC" dirty="0" smtClean="0"/>
            <a:t>Realizar un diagnóstico en la empresa HORMICONCRETOS ANGOS E HIJOS LTDA, para presentar un plan de implementación con el cual se logre cumplir los requisitos para una calidad de acuerdo a la norma   ISO 9001.</a:t>
          </a:r>
          <a:endParaRPr lang="es-EC" dirty="0"/>
        </a:p>
      </dgm:t>
    </dgm:pt>
    <dgm:pt modelId="{77B64459-10A2-4806-BA77-5602607DA54D}" type="parTrans" cxnId="{2CE59E8F-F3FC-4244-897E-A02B2CCEEEB3}">
      <dgm:prSet/>
      <dgm:spPr/>
      <dgm:t>
        <a:bodyPr/>
        <a:lstStyle/>
        <a:p>
          <a:endParaRPr lang="es-EC"/>
        </a:p>
      </dgm:t>
    </dgm:pt>
    <dgm:pt modelId="{5F125EAD-F0D7-4762-94DF-FD8692FDB488}" type="sibTrans" cxnId="{2CE59E8F-F3FC-4244-897E-A02B2CCEEEB3}">
      <dgm:prSet/>
      <dgm:spPr/>
      <dgm:t>
        <a:bodyPr/>
        <a:lstStyle/>
        <a:p>
          <a:endParaRPr lang="es-EC"/>
        </a:p>
      </dgm:t>
    </dgm:pt>
    <dgm:pt modelId="{7AD121AB-F500-4C13-BA9A-4A8602856E59}" type="pres">
      <dgm:prSet presAssocID="{4635F05C-960A-47F1-90DD-A4E2DC9D21ED}" presName="Name0" presStyleCnt="0">
        <dgm:presLayoutVars>
          <dgm:dir/>
          <dgm:animLvl val="lvl"/>
          <dgm:resizeHandles val="exact"/>
        </dgm:presLayoutVars>
      </dgm:prSet>
      <dgm:spPr/>
      <dgm:t>
        <a:bodyPr/>
        <a:lstStyle/>
        <a:p>
          <a:endParaRPr lang="es-EC"/>
        </a:p>
      </dgm:t>
    </dgm:pt>
    <dgm:pt modelId="{04D9C5CE-613E-42C7-A944-5B7364C47460}" type="pres">
      <dgm:prSet presAssocID="{ABB536DD-232C-4435-A96D-81A836C0D586}" presName="boxAndChildren" presStyleCnt="0"/>
      <dgm:spPr/>
    </dgm:pt>
    <dgm:pt modelId="{9D1BB816-CF86-42A7-958E-9869EBCC7D10}" type="pres">
      <dgm:prSet presAssocID="{ABB536DD-232C-4435-A96D-81A836C0D586}" presName="parentTextBox" presStyleLbl="node1" presStyleIdx="0" presStyleCnt="2"/>
      <dgm:spPr/>
      <dgm:t>
        <a:bodyPr/>
        <a:lstStyle/>
        <a:p>
          <a:endParaRPr lang="es-EC"/>
        </a:p>
      </dgm:t>
    </dgm:pt>
    <dgm:pt modelId="{79F6C795-25E6-46DF-A08A-1C9ABCFC9CE9}" type="pres">
      <dgm:prSet presAssocID="{ABB536DD-232C-4435-A96D-81A836C0D586}" presName="entireBox" presStyleLbl="node1" presStyleIdx="0" presStyleCnt="2"/>
      <dgm:spPr/>
      <dgm:t>
        <a:bodyPr/>
        <a:lstStyle/>
        <a:p>
          <a:endParaRPr lang="es-EC"/>
        </a:p>
      </dgm:t>
    </dgm:pt>
    <dgm:pt modelId="{DBCD6E10-BB32-41D0-9FCA-095397D89BCA}" type="pres">
      <dgm:prSet presAssocID="{ABB536DD-232C-4435-A96D-81A836C0D586}" presName="descendantBox" presStyleCnt="0"/>
      <dgm:spPr/>
    </dgm:pt>
    <dgm:pt modelId="{E1572D2C-E879-42E3-A519-B59D2650CAD9}" type="pres">
      <dgm:prSet presAssocID="{16C9B3CF-4D7E-45D4-9724-9A8B1909F92C}" presName="childTextBox" presStyleLbl="fgAccFollowNode1" presStyleIdx="0" presStyleCnt="4">
        <dgm:presLayoutVars>
          <dgm:bulletEnabled val="1"/>
        </dgm:presLayoutVars>
      </dgm:prSet>
      <dgm:spPr/>
      <dgm:t>
        <a:bodyPr/>
        <a:lstStyle/>
        <a:p>
          <a:endParaRPr lang="es-EC"/>
        </a:p>
      </dgm:t>
    </dgm:pt>
    <dgm:pt modelId="{EFBB4605-FC42-4456-B502-962B1593613B}" type="pres">
      <dgm:prSet presAssocID="{54D91A4E-3566-4A95-B24E-4702E3F64D58}" presName="childTextBox" presStyleLbl="fgAccFollowNode1" presStyleIdx="1" presStyleCnt="4">
        <dgm:presLayoutVars>
          <dgm:bulletEnabled val="1"/>
        </dgm:presLayoutVars>
      </dgm:prSet>
      <dgm:spPr/>
      <dgm:t>
        <a:bodyPr/>
        <a:lstStyle/>
        <a:p>
          <a:endParaRPr lang="es-EC"/>
        </a:p>
      </dgm:t>
    </dgm:pt>
    <dgm:pt modelId="{68D1E6CE-051A-4C0A-9062-22697EC92900}" type="pres">
      <dgm:prSet presAssocID="{A14BDA21-7C96-4677-BF1C-5EF27AC65122}" presName="childTextBox" presStyleLbl="fgAccFollowNode1" presStyleIdx="2" presStyleCnt="4">
        <dgm:presLayoutVars>
          <dgm:bulletEnabled val="1"/>
        </dgm:presLayoutVars>
      </dgm:prSet>
      <dgm:spPr/>
      <dgm:t>
        <a:bodyPr/>
        <a:lstStyle/>
        <a:p>
          <a:endParaRPr lang="es-EC"/>
        </a:p>
      </dgm:t>
    </dgm:pt>
    <dgm:pt modelId="{3D3F685C-B677-4AA3-A8A7-237A7E40D6C6}" type="pres">
      <dgm:prSet presAssocID="{B8E82519-6F4F-4A87-A519-A8056CAA8973}" presName="sp" presStyleCnt="0"/>
      <dgm:spPr/>
    </dgm:pt>
    <dgm:pt modelId="{9CFF8961-77BD-43DB-84D1-3578E1FD9DE3}" type="pres">
      <dgm:prSet presAssocID="{58FC4079-BBFF-4878-B450-5169479E9C56}" presName="arrowAndChildren" presStyleCnt="0"/>
      <dgm:spPr/>
    </dgm:pt>
    <dgm:pt modelId="{A6CD039A-732F-431D-B2E9-E548D6AAFE1A}" type="pres">
      <dgm:prSet presAssocID="{58FC4079-BBFF-4878-B450-5169479E9C56}" presName="parentTextArrow" presStyleLbl="node1" presStyleIdx="0" presStyleCnt="2"/>
      <dgm:spPr/>
      <dgm:t>
        <a:bodyPr/>
        <a:lstStyle/>
        <a:p>
          <a:endParaRPr lang="es-EC"/>
        </a:p>
      </dgm:t>
    </dgm:pt>
    <dgm:pt modelId="{32233C32-0BA8-4692-8BD7-2F44ADD2E50F}" type="pres">
      <dgm:prSet presAssocID="{58FC4079-BBFF-4878-B450-5169479E9C56}" presName="arrow" presStyleLbl="node1" presStyleIdx="1" presStyleCnt="2"/>
      <dgm:spPr/>
      <dgm:t>
        <a:bodyPr/>
        <a:lstStyle/>
        <a:p>
          <a:endParaRPr lang="es-EC"/>
        </a:p>
      </dgm:t>
    </dgm:pt>
    <dgm:pt modelId="{F657E3A3-0DB9-421B-86A1-A04113B42D7F}" type="pres">
      <dgm:prSet presAssocID="{58FC4079-BBFF-4878-B450-5169479E9C56}" presName="descendantArrow" presStyleCnt="0"/>
      <dgm:spPr/>
    </dgm:pt>
    <dgm:pt modelId="{CF0B1064-E524-40F4-B834-33329327A3F9}" type="pres">
      <dgm:prSet presAssocID="{CE840FB9-8B7B-4EB9-8FA4-3DEC384ACEC5}" presName="childTextArrow" presStyleLbl="fgAccFollowNode1" presStyleIdx="3" presStyleCnt="4">
        <dgm:presLayoutVars>
          <dgm:bulletEnabled val="1"/>
        </dgm:presLayoutVars>
      </dgm:prSet>
      <dgm:spPr/>
      <dgm:t>
        <a:bodyPr/>
        <a:lstStyle/>
        <a:p>
          <a:endParaRPr lang="es-EC"/>
        </a:p>
      </dgm:t>
    </dgm:pt>
  </dgm:ptLst>
  <dgm:cxnLst>
    <dgm:cxn modelId="{D6D9B039-DE3E-4D41-99E8-9F55DC5BBB6D}" type="presOf" srcId="{16C9B3CF-4D7E-45D4-9724-9A8B1909F92C}" destId="{E1572D2C-E879-42E3-A519-B59D2650CAD9}" srcOrd="0" destOrd="0" presId="urn:microsoft.com/office/officeart/2005/8/layout/process4"/>
    <dgm:cxn modelId="{AF9C7B61-928E-4FBA-A998-FD337AE8138F}" srcId="{58FC4079-BBFF-4878-B450-5169479E9C56}" destId="{CE840FB9-8B7B-4EB9-8FA4-3DEC384ACEC5}" srcOrd="0" destOrd="0" parTransId="{53BD55D1-2962-4022-8901-22E952325104}" sibTransId="{DF8592FE-CDA7-46F2-AAF1-D9E5DCEB5C0E}"/>
    <dgm:cxn modelId="{A4D5E8D1-9BC5-4DE6-AE77-180E620D9F47}" srcId="{ABB536DD-232C-4435-A96D-81A836C0D586}" destId="{A14BDA21-7C96-4677-BF1C-5EF27AC65122}" srcOrd="2" destOrd="0" parTransId="{5B96FCB2-4F11-4089-B8E4-5224B3507406}" sibTransId="{20B88DFF-1DFC-4052-A27F-051160A8EA39}"/>
    <dgm:cxn modelId="{019E23A4-EF58-4F4E-937C-5641D992316B}" type="presOf" srcId="{58FC4079-BBFF-4878-B450-5169479E9C56}" destId="{32233C32-0BA8-4692-8BD7-2F44ADD2E50F}" srcOrd="1" destOrd="0" presId="urn:microsoft.com/office/officeart/2005/8/layout/process4"/>
    <dgm:cxn modelId="{A2170CD5-4404-442F-A2DD-C3943764B1F2}" srcId="{4635F05C-960A-47F1-90DD-A4E2DC9D21ED}" destId="{ABB536DD-232C-4435-A96D-81A836C0D586}" srcOrd="1" destOrd="0" parTransId="{34017165-9DB7-4A29-9CCC-8E0773F69323}" sibTransId="{A4C071D6-D595-4E48-AC0C-ECDB0422DC09}"/>
    <dgm:cxn modelId="{169BA147-2F21-4351-9FF2-BEFCC62CF62E}" type="presOf" srcId="{ABB536DD-232C-4435-A96D-81A836C0D586}" destId="{79F6C795-25E6-46DF-A08A-1C9ABCFC9CE9}" srcOrd="1" destOrd="0" presId="urn:microsoft.com/office/officeart/2005/8/layout/process4"/>
    <dgm:cxn modelId="{7BCE5CC4-A3B7-49E4-99A6-4616AAC10F63}" type="presOf" srcId="{4635F05C-960A-47F1-90DD-A4E2DC9D21ED}" destId="{7AD121AB-F500-4C13-BA9A-4A8602856E59}" srcOrd="0" destOrd="0" presId="urn:microsoft.com/office/officeart/2005/8/layout/process4"/>
    <dgm:cxn modelId="{4463A0BF-CA91-4D68-B538-DB4AED2F1330}" srcId="{4635F05C-960A-47F1-90DD-A4E2DC9D21ED}" destId="{58FC4079-BBFF-4878-B450-5169479E9C56}" srcOrd="0" destOrd="0" parTransId="{C6003D5D-F73C-4405-83B7-C4DB51D7B4EA}" sibTransId="{B8E82519-6F4F-4A87-A519-A8056CAA8973}"/>
    <dgm:cxn modelId="{DA6033CF-8529-466F-B9D3-64E8694BD068}" type="presOf" srcId="{54D91A4E-3566-4A95-B24E-4702E3F64D58}" destId="{EFBB4605-FC42-4456-B502-962B1593613B}" srcOrd="0" destOrd="0" presId="urn:microsoft.com/office/officeart/2005/8/layout/process4"/>
    <dgm:cxn modelId="{2CE59E8F-F3FC-4244-897E-A02B2CCEEEB3}" srcId="{ABB536DD-232C-4435-A96D-81A836C0D586}" destId="{54D91A4E-3566-4A95-B24E-4702E3F64D58}" srcOrd="1" destOrd="0" parTransId="{77B64459-10A2-4806-BA77-5602607DA54D}" sibTransId="{5F125EAD-F0D7-4762-94DF-FD8692FDB488}"/>
    <dgm:cxn modelId="{107A1E44-CB9F-4FAF-89FE-BB31303D3E05}" srcId="{ABB536DD-232C-4435-A96D-81A836C0D586}" destId="{16C9B3CF-4D7E-45D4-9724-9A8B1909F92C}" srcOrd="0" destOrd="0" parTransId="{4209CDF2-52AF-4520-9329-0E343D02BA08}" sibTransId="{09EEF11D-1608-409E-BF47-4E1C606E845C}"/>
    <dgm:cxn modelId="{6DB3445B-02DE-49A4-957C-EBF2763B85DB}" type="presOf" srcId="{58FC4079-BBFF-4878-B450-5169479E9C56}" destId="{A6CD039A-732F-431D-B2E9-E548D6AAFE1A}" srcOrd="0" destOrd="0" presId="urn:microsoft.com/office/officeart/2005/8/layout/process4"/>
    <dgm:cxn modelId="{B77591ED-CF01-4181-AA2E-7067775AABFA}" type="presOf" srcId="{A14BDA21-7C96-4677-BF1C-5EF27AC65122}" destId="{68D1E6CE-051A-4C0A-9062-22697EC92900}" srcOrd="0" destOrd="0" presId="urn:microsoft.com/office/officeart/2005/8/layout/process4"/>
    <dgm:cxn modelId="{DC48027B-2CA8-4ECA-A4DB-3112B6799111}" type="presOf" srcId="{CE840FB9-8B7B-4EB9-8FA4-3DEC384ACEC5}" destId="{CF0B1064-E524-40F4-B834-33329327A3F9}" srcOrd="0" destOrd="0" presId="urn:microsoft.com/office/officeart/2005/8/layout/process4"/>
    <dgm:cxn modelId="{3F5AB308-F663-4897-A9E5-8CEB8B9DD680}" type="presOf" srcId="{ABB536DD-232C-4435-A96D-81A836C0D586}" destId="{9D1BB816-CF86-42A7-958E-9869EBCC7D10}" srcOrd="0" destOrd="0" presId="urn:microsoft.com/office/officeart/2005/8/layout/process4"/>
    <dgm:cxn modelId="{D9FFD0AC-3DC0-47BE-97B0-3E10A5F5F0B3}" type="presParOf" srcId="{7AD121AB-F500-4C13-BA9A-4A8602856E59}" destId="{04D9C5CE-613E-42C7-A944-5B7364C47460}" srcOrd="0" destOrd="0" presId="urn:microsoft.com/office/officeart/2005/8/layout/process4"/>
    <dgm:cxn modelId="{AD228060-1973-4C2D-A9AF-F4097374DA6C}" type="presParOf" srcId="{04D9C5CE-613E-42C7-A944-5B7364C47460}" destId="{9D1BB816-CF86-42A7-958E-9869EBCC7D10}" srcOrd="0" destOrd="0" presId="urn:microsoft.com/office/officeart/2005/8/layout/process4"/>
    <dgm:cxn modelId="{090871B4-3BD6-4DEB-83E3-FD551EB825E3}" type="presParOf" srcId="{04D9C5CE-613E-42C7-A944-5B7364C47460}" destId="{79F6C795-25E6-46DF-A08A-1C9ABCFC9CE9}" srcOrd="1" destOrd="0" presId="urn:microsoft.com/office/officeart/2005/8/layout/process4"/>
    <dgm:cxn modelId="{B6DFA743-BED7-47BC-B1D7-52BADCB1167E}" type="presParOf" srcId="{04D9C5CE-613E-42C7-A944-5B7364C47460}" destId="{DBCD6E10-BB32-41D0-9FCA-095397D89BCA}" srcOrd="2" destOrd="0" presId="urn:microsoft.com/office/officeart/2005/8/layout/process4"/>
    <dgm:cxn modelId="{B9EFF47D-E4CB-4F0A-AA5C-A1629B00EF93}" type="presParOf" srcId="{DBCD6E10-BB32-41D0-9FCA-095397D89BCA}" destId="{E1572D2C-E879-42E3-A519-B59D2650CAD9}" srcOrd="0" destOrd="0" presId="urn:microsoft.com/office/officeart/2005/8/layout/process4"/>
    <dgm:cxn modelId="{0FF2A338-77C1-45E5-B3B9-D1C8FCC743F7}" type="presParOf" srcId="{DBCD6E10-BB32-41D0-9FCA-095397D89BCA}" destId="{EFBB4605-FC42-4456-B502-962B1593613B}" srcOrd="1" destOrd="0" presId="urn:microsoft.com/office/officeart/2005/8/layout/process4"/>
    <dgm:cxn modelId="{6223733C-7C55-4752-953D-6F2AED7BD8D3}" type="presParOf" srcId="{DBCD6E10-BB32-41D0-9FCA-095397D89BCA}" destId="{68D1E6CE-051A-4C0A-9062-22697EC92900}" srcOrd="2" destOrd="0" presId="urn:microsoft.com/office/officeart/2005/8/layout/process4"/>
    <dgm:cxn modelId="{01730F2B-F801-4FB1-BDF9-05F719B46F9D}" type="presParOf" srcId="{7AD121AB-F500-4C13-BA9A-4A8602856E59}" destId="{3D3F685C-B677-4AA3-A8A7-237A7E40D6C6}" srcOrd="1" destOrd="0" presId="urn:microsoft.com/office/officeart/2005/8/layout/process4"/>
    <dgm:cxn modelId="{6614116B-73D4-45AC-ADCD-1173F8B80B81}" type="presParOf" srcId="{7AD121AB-F500-4C13-BA9A-4A8602856E59}" destId="{9CFF8961-77BD-43DB-84D1-3578E1FD9DE3}" srcOrd="2" destOrd="0" presId="urn:microsoft.com/office/officeart/2005/8/layout/process4"/>
    <dgm:cxn modelId="{03BCE19C-D049-4D91-99FE-545FFC63CEA1}" type="presParOf" srcId="{9CFF8961-77BD-43DB-84D1-3578E1FD9DE3}" destId="{A6CD039A-732F-431D-B2E9-E548D6AAFE1A}" srcOrd="0" destOrd="0" presId="urn:microsoft.com/office/officeart/2005/8/layout/process4"/>
    <dgm:cxn modelId="{82DCA18B-6775-4D62-8C33-29A8040CE8F4}" type="presParOf" srcId="{9CFF8961-77BD-43DB-84D1-3578E1FD9DE3}" destId="{32233C32-0BA8-4692-8BD7-2F44ADD2E50F}" srcOrd="1" destOrd="0" presId="urn:microsoft.com/office/officeart/2005/8/layout/process4"/>
    <dgm:cxn modelId="{80E2F85B-0464-4C63-AE84-A101200369A1}" type="presParOf" srcId="{9CFF8961-77BD-43DB-84D1-3578E1FD9DE3}" destId="{F657E3A3-0DB9-421B-86A1-A04113B42D7F}" srcOrd="2" destOrd="0" presId="urn:microsoft.com/office/officeart/2005/8/layout/process4"/>
    <dgm:cxn modelId="{B8E71F02-AEF2-4DC7-8B00-744F08DD123D}" type="presParOf" srcId="{F657E3A3-0DB9-421B-86A1-A04113B42D7F}" destId="{CF0B1064-E524-40F4-B834-33329327A3F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A263EF-BC08-4C4F-B8CA-0CD2DFD54E3F}" type="doc">
      <dgm:prSet loTypeId="urn:microsoft.com/office/officeart/2005/8/layout/hChevron3" loCatId="process" qsTypeId="urn:microsoft.com/office/officeart/2005/8/quickstyle/simple3" qsCatId="simple" csTypeId="urn:microsoft.com/office/officeart/2005/8/colors/accent2_4" csCatId="accent2" phldr="1"/>
      <dgm:spPr/>
    </dgm:pt>
    <dgm:pt modelId="{248E1F8B-DD15-4AB5-8535-228A19FCF114}">
      <dgm:prSet phldrT="[Texto]"/>
      <dgm:spPr/>
      <dgm:t>
        <a:bodyPr/>
        <a:lstStyle/>
        <a:p>
          <a:r>
            <a:rPr lang="es-EC" dirty="0"/>
            <a:t>ENTRADA</a:t>
          </a:r>
        </a:p>
      </dgm:t>
    </dgm:pt>
    <dgm:pt modelId="{007DE476-2605-4B43-BA7A-873F78D03AC0}" type="parTrans" cxnId="{16F62788-6641-4428-AC5F-1E3FB3EC8DFD}">
      <dgm:prSet/>
      <dgm:spPr/>
      <dgm:t>
        <a:bodyPr/>
        <a:lstStyle/>
        <a:p>
          <a:endParaRPr lang="es-EC"/>
        </a:p>
      </dgm:t>
    </dgm:pt>
    <dgm:pt modelId="{32780AAC-43A2-4B9A-82C7-1C1714F02F5E}" type="sibTrans" cxnId="{16F62788-6641-4428-AC5F-1E3FB3EC8DFD}">
      <dgm:prSet/>
      <dgm:spPr/>
      <dgm:t>
        <a:bodyPr/>
        <a:lstStyle/>
        <a:p>
          <a:endParaRPr lang="es-EC"/>
        </a:p>
      </dgm:t>
    </dgm:pt>
    <dgm:pt modelId="{9E1F6852-47BD-42FC-B8B7-9D9BB44A94A6}">
      <dgm:prSet phldrT="[Texto]"/>
      <dgm:spPr/>
      <dgm:t>
        <a:bodyPr/>
        <a:lstStyle/>
        <a:p>
          <a:r>
            <a:rPr lang="es-EC" dirty="0"/>
            <a:t>PROCESO</a:t>
          </a:r>
        </a:p>
      </dgm:t>
    </dgm:pt>
    <dgm:pt modelId="{B3AAA3FB-827B-4A70-B83D-A511E5214DA4}" type="parTrans" cxnId="{42659766-EBC9-4A71-A9F7-6B4C1BF51A58}">
      <dgm:prSet/>
      <dgm:spPr/>
      <dgm:t>
        <a:bodyPr/>
        <a:lstStyle/>
        <a:p>
          <a:endParaRPr lang="es-EC"/>
        </a:p>
      </dgm:t>
    </dgm:pt>
    <dgm:pt modelId="{D081DCE8-9DA9-4C2D-B5D3-C6B92AD464EA}" type="sibTrans" cxnId="{42659766-EBC9-4A71-A9F7-6B4C1BF51A58}">
      <dgm:prSet/>
      <dgm:spPr/>
      <dgm:t>
        <a:bodyPr/>
        <a:lstStyle/>
        <a:p>
          <a:endParaRPr lang="es-EC"/>
        </a:p>
      </dgm:t>
    </dgm:pt>
    <dgm:pt modelId="{7BEC4984-1782-4DCA-BB2E-731AA0852CD0}">
      <dgm:prSet phldrT="[Texto]"/>
      <dgm:spPr/>
      <dgm:t>
        <a:bodyPr/>
        <a:lstStyle/>
        <a:p>
          <a:r>
            <a:rPr lang="es-EC" dirty="0"/>
            <a:t>SALIDA</a:t>
          </a:r>
        </a:p>
      </dgm:t>
    </dgm:pt>
    <dgm:pt modelId="{7A94072A-9D8E-4FC4-83CB-32A8339B9956}" type="parTrans" cxnId="{2753A61D-35AE-43F9-9CA7-FD9B8080E0BF}">
      <dgm:prSet/>
      <dgm:spPr/>
      <dgm:t>
        <a:bodyPr/>
        <a:lstStyle/>
        <a:p>
          <a:endParaRPr lang="es-EC"/>
        </a:p>
      </dgm:t>
    </dgm:pt>
    <dgm:pt modelId="{8EAC20E3-A039-470F-B366-4038D42E15B1}" type="sibTrans" cxnId="{2753A61D-35AE-43F9-9CA7-FD9B8080E0BF}">
      <dgm:prSet/>
      <dgm:spPr/>
      <dgm:t>
        <a:bodyPr/>
        <a:lstStyle/>
        <a:p>
          <a:endParaRPr lang="es-EC"/>
        </a:p>
      </dgm:t>
    </dgm:pt>
    <dgm:pt modelId="{5C084D3F-48AA-448D-B7A7-D16BAB0AF150}" type="pres">
      <dgm:prSet presAssocID="{3EA263EF-BC08-4C4F-B8CA-0CD2DFD54E3F}" presName="Name0" presStyleCnt="0">
        <dgm:presLayoutVars>
          <dgm:dir/>
          <dgm:resizeHandles val="exact"/>
        </dgm:presLayoutVars>
      </dgm:prSet>
      <dgm:spPr/>
    </dgm:pt>
    <dgm:pt modelId="{95663BCD-FB64-4570-B410-A922848FF2B2}" type="pres">
      <dgm:prSet presAssocID="{248E1F8B-DD15-4AB5-8535-228A19FCF114}" presName="parTxOnly" presStyleLbl="node1" presStyleIdx="0" presStyleCnt="3">
        <dgm:presLayoutVars>
          <dgm:bulletEnabled val="1"/>
        </dgm:presLayoutVars>
      </dgm:prSet>
      <dgm:spPr/>
      <dgm:t>
        <a:bodyPr/>
        <a:lstStyle/>
        <a:p>
          <a:endParaRPr lang="es-EC"/>
        </a:p>
      </dgm:t>
    </dgm:pt>
    <dgm:pt modelId="{75DF174C-4927-44FB-9048-99BBCFB55B57}" type="pres">
      <dgm:prSet presAssocID="{32780AAC-43A2-4B9A-82C7-1C1714F02F5E}" presName="parSpace" presStyleCnt="0"/>
      <dgm:spPr/>
    </dgm:pt>
    <dgm:pt modelId="{53FF066A-4687-48B3-A330-F92E4D33DE6A}" type="pres">
      <dgm:prSet presAssocID="{9E1F6852-47BD-42FC-B8B7-9D9BB44A94A6}" presName="parTxOnly" presStyleLbl="node1" presStyleIdx="1" presStyleCnt="3">
        <dgm:presLayoutVars>
          <dgm:bulletEnabled val="1"/>
        </dgm:presLayoutVars>
      </dgm:prSet>
      <dgm:spPr/>
      <dgm:t>
        <a:bodyPr/>
        <a:lstStyle/>
        <a:p>
          <a:endParaRPr lang="es-EC"/>
        </a:p>
      </dgm:t>
    </dgm:pt>
    <dgm:pt modelId="{33F5E0BF-C0CE-49D9-B174-DC15068E0033}" type="pres">
      <dgm:prSet presAssocID="{D081DCE8-9DA9-4C2D-B5D3-C6B92AD464EA}" presName="parSpace" presStyleCnt="0"/>
      <dgm:spPr/>
    </dgm:pt>
    <dgm:pt modelId="{9E37A234-CE8F-49C2-AC13-A84683E69CFA}" type="pres">
      <dgm:prSet presAssocID="{7BEC4984-1782-4DCA-BB2E-731AA0852CD0}" presName="parTxOnly" presStyleLbl="node1" presStyleIdx="2" presStyleCnt="3">
        <dgm:presLayoutVars>
          <dgm:bulletEnabled val="1"/>
        </dgm:presLayoutVars>
      </dgm:prSet>
      <dgm:spPr/>
      <dgm:t>
        <a:bodyPr/>
        <a:lstStyle/>
        <a:p>
          <a:endParaRPr lang="es-EC"/>
        </a:p>
      </dgm:t>
    </dgm:pt>
  </dgm:ptLst>
  <dgm:cxnLst>
    <dgm:cxn modelId="{16F62788-6641-4428-AC5F-1E3FB3EC8DFD}" srcId="{3EA263EF-BC08-4C4F-B8CA-0CD2DFD54E3F}" destId="{248E1F8B-DD15-4AB5-8535-228A19FCF114}" srcOrd="0" destOrd="0" parTransId="{007DE476-2605-4B43-BA7A-873F78D03AC0}" sibTransId="{32780AAC-43A2-4B9A-82C7-1C1714F02F5E}"/>
    <dgm:cxn modelId="{9BADB907-AAD4-4167-AB56-A3E7847827C0}" type="presOf" srcId="{9E1F6852-47BD-42FC-B8B7-9D9BB44A94A6}" destId="{53FF066A-4687-48B3-A330-F92E4D33DE6A}" srcOrd="0" destOrd="0" presId="urn:microsoft.com/office/officeart/2005/8/layout/hChevron3"/>
    <dgm:cxn modelId="{42659766-EBC9-4A71-A9F7-6B4C1BF51A58}" srcId="{3EA263EF-BC08-4C4F-B8CA-0CD2DFD54E3F}" destId="{9E1F6852-47BD-42FC-B8B7-9D9BB44A94A6}" srcOrd="1" destOrd="0" parTransId="{B3AAA3FB-827B-4A70-B83D-A511E5214DA4}" sibTransId="{D081DCE8-9DA9-4C2D-B5D3-C6B92AD464EA}"/>
    <dgm:cxn modelId="{2753A61D-35AE-43F9-9CA7-FD9B8080E0BF}" srcId="{3EA263EF-BC08-4C4F-B8CA-0CD2DFD54E3F}" destId="{7BEC4984-1782-4DCA-BB2E-731AA0852CD0}" srcOrd="2" destOrd="0" parTransId="{7A94072A-9D8E-4FC4-83CB-32A8339B9956}" sibTransId="{8EAC20E3-A039-470F-B366-4038D42E15B1}"/>
    <dgm:cxn modelId="{128FC412-C63C-4000-815B-0C325C4C78EA}" type="presOf" srcId="{248E1F8B-DD15-4AB5-8535-228A19FCF114}" destId="{95663BCD-FB64-4570-B410-A922848FF2B2}" srcOrd="0" destOrd="0" presId="urn:microsoft.com/office/officeart/2005/8/layout/hChevron3"/>
    <dgm:cxn modelId="{69A4FC4C-F99E-4834-B401-1BD708EC18D0}" type="presOf" srcId="{3EA263EF-BC08-4C4F-B8CA-0CD2DFD54E3F}" destId="{5C084D3F-48AA-448D-B7A7-D16BAB0AF150}" srcOrd="0" destOrd="0" presId="urn:microsoft.com/office/officeart/2005/8/layout/hChevron3"/>
    <dgm:cxn modelId="{0FDB36D8-4F49-436C-B87B-68CAFA2F0F02}" type="presOf" srcId="{7BEC4984-1782-4DCA-BB2E-731AA0852CD0}" destId="{9E37A234-CE8F-49C2-AC13-A84683E69CFA}" srcOrd="0" destOrd="0" presId="urn:microsoft.com/office/officeart/2005/8/layout/hChevron3"/>
    <dgm:cxn modelId="{0F4B965E-407A-481D-9B64-B43746653D1D}" type="presParOf" srcId="{5C084D3F-48AA-448D-B7A7-D16BAB0AF150}" destId="{95663BCD-FB64-4570-B410-A922848FF2B2}" srcOrd="0" destOrd="0" presId="urn:microsoft.com/office/officeart/2005/8/layout/hChevron3"/>
    <dgm:cxn modelId="{84E3ABD2-B70E-421C-A30D-4EE042F2DCCA}" type="presParOf" srcId="{5C084D3F-48AA-448D-B7A7-D16BAB0AF150}" destId="{75DF174C-4927-44FB-9048-99BBCFB55B57}" srcOrd="1" destOrd="0" presId="urn:microsoft.com/office/officeart/2005/8/layout/hChevron3"/>
    <dgm:cxn modelId="{B94B4467-900A-416A-BB91-2BA4E6CF756C}" type="presParOf" srcId="{5C084D3F-48AA-448D-B7A7-D16BAB0AF150}" destId="{53FF066A-4687-48B3-A330-F92E4D33DE6A}" srcOrd="2" destOrd="0" presId="urn:microsoft.com/office/officeart/2005/8/layout/hChevron3"/>
    <dgm:cxn modelId="{E9C817EB-0AB2-4344-BBD1-12121ACEE173}" type="presParOf" srcId="{5C084D3F-48AA-448D-B7A7-D16BAB0AF150}" destId="{33F5E0BF-C0CE-49D9-B174-DC15068E0033}" srcOrd="3" destOrd="0" presId="urn:microsoft.com/office/officeart/2005/8/layout/hChevron3"/>
    <dgm:cxn modelId="{8EB4C01F-3F9F-4016-A728-FC44EAAED8D4}" type="presParOf" srcId="{5C084D3F-48AA-448D-B7A7-D16BAB0AF150}" destId="{9E37A234-CE8F-49C2-AC13-A84683E69CFA}"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A26910-9D73-4C78-B091-3C4401E6E5C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80880E30-8C3A-4CB3-A9D1-0A3C6F3AFFE5}">
      <dgm:prSet phldrT="[Texto]"/>
      <dgm:spPr/>
      <dgm:t>
        <a:bodyPr/>
        <a:lstStyle/>
        <a:p>
          <a:r>
            <a:rPr lang="es-EC" dirty="0" smtClean="0"/>
            <a:t>COMPROMISO DE LA DIRECCION</a:t>
          </a:r>
          <a:endParaRPr lang="es-EC" dirty="0"/>
        </a:p>
      </dgm:t>
    </dgm:pt>
    <dgm:pt modelId="{B631877B-D3D6-4741-8EAD-1D7A53F9F979}" type="parTrans" cxnId="{12BDE4EE-327C-4093-A2AC-B438C3DD236F}">
      <dgm:prSet/>
      <dgm:spPr/>
      <dgm:t>
        <a:bodyPr/>
        <a:lstStyle/>
        <a:p>
          <a:endParaRPr lang="es-EC"/>
        </a:p>
      </dgm:t>
    </dgm:pt>
    <dgm:pt modelId="{31724ED5-F494-4CD3-B68A-83AECEE612FA}" type="sibTrans" cxnId="{12BDE4EE-327C-4093-A2AC-B438C3DD236F}">
      <dgm:prSet/>
      <dgm:spPr/>
      <dgm:t>
        <a:bodyPr/>
        <a:lstStyle/>
        <a:p>
          <a:endParaRPr lang="es-EC"/>
        </a:p>
      </dgm:t>
    </dgm:pt>
    <dgm:pt modelId="{3189AC53-959A-42C4-82D3-BFD33AAA5B5D}">
      <dgm:prSet phldrT="[Texto]"/>
      <dgm:spPr/>
      <dgm:t>
        <a:bodyPr/>
        <a:lstStyle/>
        <a:p>
          <a:r>
            <a:rPr lang="es-EC" dirty="0" smtClean="0"/>
            <a:t> El factor crítico en este punto es la necesidad de formarse y capacitarse para dirigir el cambio</a:t>
          </a:r>
          <a:endParaRPr lang="es-EC" dirty="0"/>
        </a:p>
      </dgm:t>
    </dgm:pt>
    <dgm:pt modelId="{1EA4DEAD-0065-4466-A882-F28A3D64F9D5}" type="parTrans" cxnId="{EEFAFCF3-1CD5-4B56-AE7F-1F6250E0B084}">
      <dgm:prSet/>
      <dgm:spPr/>
      <dgm:t>
        <a:bodyPr/>
        <a:lstStyle/>
        <a:p>
          <a:endParaRPr lang="es-EC"/>
        </a:p>
      </dgm:t>
    </dgm:pt>
    <dgm:pt modelId="{39037CF0-4D69-4B42-A49C-90C936FEB67E}" type="sibTrans" cxnId="{EEFAFCF3-1CD5-4B56-AE7F-1F6250E0B084}">
      <dgm:prSet/>
      <dgm:spPr/>
      <dgm:t>
        <a:bodyPr/>
        <a:lstStyle/>
        <a:p>
          <a:endParaRPr lang="es-EC"/>
        </a:p>
      </dgm:t>
    </dgm:pt>
    <dgm:pt modelId="{A8C37FD0-C2EC-48E3-8630-C320A883A871}">
      <dgm:prSet phldrT="[Texto]"/>
      <dgm:spPr/>
      <dgm:t>
        <a:bodyPr/>
        <a:lstStyle/>
        <a:p>
          <a:r>
            <a:rPr lang="es-EC" b="1" dirty="0" smtClean="0"/>
            <a:t>Sensibilizar, educar, entrenar:</a:t>
          </a:r>
          <a:endParaRPr lang="es-EC" dirty="0"/>
        </a:p>
      </dgm:t>
    </dgm:pt>
    <dgm:pt modelId="{F9B8277D-798E-496A-92C3-57A3080691A1}" type="parTrans" cxnId="{0F29D060-D9D1-4706-8FA4-CB86D457A9D3}">
      <dgm:prSet/>
      <dgm:spPr/>
      <dgm:t>
        <a:bodyPr/>
        <a:lstStyle/>
        <a:p>
          <a:endParaRPr lang="es-EC"/>
        </a:p>
      </dgm:t>
    </dgm:pt>
    <dgm:pt modelId="{5359C6FA-8C8A-48C6-A99E-BB6F2AA50980}" type="sibTrans" cxnId="{0F29D060-D9D1-4706-8FA4-CB86D457A9D3}">
      <dgm:prSet/>
      <dgm:spPr/>
      <dgm:t>
        <a:bodyPr/>
        <a:lstStyle/>
        <a:p>
          <a:endParaRPr lang="es-EC"/>
        </a:p>
      </dgm:t>
    </dgm:pt>
    <dgm:pt modelId="{78EA0703-EC55-4B02-9B19-50BFCDA892E0}">
      <dgm:prSet phldrT="[Texto]"/>
      <dgm:spPr/>
      <dgm:t>
        <a:bodyPr/>
        <a:lstStyle/>
        <a:p>
          <a:r>
            <a:rPr lang="es-EC" dirty="0" smtClean="0"/>
            <a:t>Se basa en conseguir que todos los empleados de la empresa se sientan comprometidos en este proceso y no se sientan obligados.</a:t>
          </a:r>
          <a:endParaRPr lang="es-EC" dirty="0"/>
        </a:p>
      </dgm:t>
    </dgm:pt>
    <dgm:pt modelId="{5211B403-34B2-4D76-9151-435343E38F0A}" type="parTrans" cxnId="{1458A326-53AE-4960-BCE3-903A0AFAEDB8}">
      <dgm:prSet/>
      <dgm:spPr/>
      <dgm:t>
        <a:bodyPr/>
        <a:lstStyle/>
        <a:p>
          <a:endParaRPr lang="es-EC"/>
        </a:p>
      </dgm:t>
    </dgm:pt>
    <dgm:pt modelId="{78150A15-8185-4B36-85F4-B5B99D3C9A4A}" type="sibTrans" cxnId="{1458A326-53AE-4960-BCE3-903A0AFAEDB8}">
      <dgm:prSet/>
      <dgm:spPr/>
      <dgm:t>
        <a:bodyPr/>
        <a:lstStyle/>
        <a:p>
          <a:endParaRPr lang="es-EC"/>
        </a:p>
      </dgm:t>
    </dgm:pt>
    <dgm:pt modelId="{84C8230E-AA2E-4F67-8EE9-9BB0E24AC459}">
      <dgm:prSet phldrT="[Texto]"/>
      <dgm:spPr/>
      <dgm:t>
        <a:bodyPr/>
        <a:lstStyle/>
        <a:p>
          <a:r>
            <a:rPr lang="es-EC" b="1" dirty="0" smtClean="0"/>
            <a:t>Identificar procesos:</a:t>
          </a:r>
          <a:endParaRPr lang="es-EC" dirty="0"/>
        </a:p>
      </dgm:t>
    </dgm:pt>
    <dgm:pt modelId="{8B19C7F5-A521-458B-8ED1-8056E37969E1}" type="parTrans" cxnId="{DD788DAA-ED30-4FDD-A064-87D0B33F5899}">
      <dgm:prSet/>
      <dgm:spPr/>
      <dgm:t>
        <a:bodyPr/>
        <a:lstStyle/>
        <a:p>
          <a:endParaRPr lang="es-EC"/>
        </a:p>
      </dgm:t>
    </dgm:pt>
    <dgm:pt modelId="{16647E3A-FC5E-4B17-B37D-5A275E7B51ED}" type="sibTrans" cxnId="{DD788DAA-ED30-4FDD-A064-87D0B33F5899}">
      <dgm:prSet/>
      <dgm:spPr/>
      <dgm:t>
        <a:bodyPr/>
        <a:lstStyle/>
        <a:p>
          <a:endParaRPr lang="es-EC"/>
        </a:p>
      </dgm:t>
    </dgm:pt>
    <dgm:pt modelId="{A9378115-6608-4F7A-BB5F-3CFD94C9E6BE}">
      <dgm:prSet phldrT="[Texto]"/>
      <dgm:spPr/>
      <dgm:t>
        <a:bodyPr/>
        <a:lstStyle/>
        <a:p>
          <a:r>
            <a:rPr lang="es-EC" dirty="0" smtClean="0"/>
            <a:t>A partir del análisis de todas las interacciones con los clientes externos se realiza un inventario de los procesos. Ver ficha de Gestión de procesos.</a:t>
          </a:r>
          <a:endParaRPr lang="es-EC" dirty="0"/>
        </a:p>
      </dgm:t>
    </dgm:pt>
    <dgm:pt modelId="{48C1B348-41FF-43D1-85FA-AA7E5971A3C2}" type="parTrans" cxnId="{15A62B74-CC5F-4598-B0D3-03CBE185C349}">
      <dgm:prSet/>
      <dgm:spPr/>
      <dgm:t>
        <a:bodyPr/>
        <a:lstStyle/>
        <a:p>
          <a:endParaRPr lang="es-EC"/>
        </a:p>
      </dgm:t>
    </dgm:pt>
    <dgm:pt modelId="{FD9668D8-E075-45E5-9AC4-1DFD4495BD94}" type="sibTrans" cxnId="{15A62B74-CC5F-4598-B0D3-03CBE185C349}">
      <dgm:prSet/>
      <dgm:spPr/>
      <dgm:t>
        <a:bodyPr/>
        <a:lstStyle/>
        <a:p>
          <a:endParaRPr lang="es-EC"/>
        </a:p>
      </dgm:t>
    </dgm:pt>
    <dgm:pt modelId="{9D78473B-F626-4486-ADE2-BEF0FDB3580D}">
      <dgm:prSet phldrT="[Texto]"/>
      <dgm:spPr/>
      <dgm:t>
        <a:bodyPr/>
        <a:lstStyle/>
        <a:p>
          <a:r>
            <a:rPr lang="es-EC" b="1" dirty="0" smtClean="0"/>
            <a:t>Clasificar:</a:t>
          </a:r>
          <a:r>
            <a:rPr lang="es-EC" dirty="0" smtClean="0"/>
            <a:t> </a:t>
          </a:r>
          <a:endParaRPr lang="es-EC" dirty="0"/>
        </a:p>
      </dgm:t>
    </dgm:pt>
    <dgm:pt modelId="{2D0B87AE-76B2-43A5-8CB7-12499F758CD7}" type="parTrans" cxnId="{706F6E8F-DCB9-4548-93EA-C56DA11A2A3F}">
      <dgm:prSet/>
      <dgm:spPr/>
      <dgm:t>
        <a:bodyPr/>
        <a:lstStyle/>
        <a:p>
          <a:endParaRPr lang="es-EC"/>
        </a:p>
      </dgm:t>
    </dgm:pt>
    <dgm:pt modelId="{093A782E-0547-4A9C-B802-849DC0C74214}" type="sibTrans" cxnId="{706F6E8F-DCB9-4548-93EA-C56DA11A2A3F}">
      <dgm:prSet/>
      <dgm:spPr/>
      <dgm:t>
        <a:bodyPr/>
        <a:lstStyle/>
        <a:p>
          <a:endParaRPr lang="es-EC"/>
        </a:p>
      </dgm:t>
    </dgm:pt>
    <dgm:pt modelId="{70E29990-0488-4CFF-BABF-A600262F3C2B}">
      <dgm:prSet phldrT="[Texto]"/>
      <dgm:spPr/>
      <dgm:t>
        <a:bodyPr/>
        <a:lstStyle/>
        <a:p>
          <a:r>
            <a:rPr lang="es-EC" dirty="0" smtClean="0"/>
            <a:t>Se crea una matriz </a:t>
          </a:r>
          <a:r>
            <a:rPr lang="es-EC" dirty="0" err="1" smtClean="0"/>
            <a:t>multicriterio</a:t>
          </a:r>
          <a:r>
            <a:rPr lang="es-EC" dirty="0" smtClean="0"/>
            <a:t> para identificar cuáles son claves.</a:t>
          </a:r>
          <a:endParaRPr lang="es-EC" dirty="0"/>
        </a:p>
      </dgm:t>
    </dgm:pt>
    <dgm:pt modelId="{962967B8-58CE-426C-87BE-0967B8ECD172}" type="parTrans" cxnId="{09D1AC98-E251-4940-9E40-8DB77060CEE1}">
      <dgm:prSet/>
      <dgm:spPr/>
      <dgm:t>
        <a:bodyPr/>
        <a:lstStyle/>
        <a:p>
          <a:endParaRPr lang="es-EC"/>
        </a:p>
      </dgm:t>
    </dgm:pt>
    <dgm:pt modelId="{00880060-EB8D-4328-9A3C-ED49A127946B}" type="sibTrans" cxnId="{09D1AC98-E251-4940-9E40-8DB77060CEE1}">
      <dgm:prSet/>
      <dgm:spPr/>
      <dgm:t>
        <a:bodyPr/>
        <a:lstStyle/>
        <a:p>
          <a:endParaRPr lang="es-EC"/>
        </a:p>
      </dgm:t>
    </dgm:pt>
    <dgm:pt modelId="{4FC36D02-3E9E-4E61-88B1-6EC6DE35582F}">
      <dgm:prSet phldrT="[Texto]"/>
      <dgm:spPr/>
      <dgm:t>
        <a:bodyPr/>
        <a:lstStyle/>
        <a:p>
          <a:r>
            <a:rPr lang="es-EC" b="1" dirty="0" smtClean="0"/>
            <a:t>Relaciones:</a:t>
          </a:r>
          <a:r>
            <a:rPr lang="es-EC" dirty="0" smtClean="0"/>
            <a:t> </a:t>
          </a:r>
          <a:endParaRPr lang="es-EC" dirty="0"/>
        </a:p>
      </dgm:t>
    </dgm:pt>
    <dgm:pt modelId="{DE020765-594D-4894-8B10-A9B433AF4BB4}" type="parTrans" cxnId="{8FBFD99D-8D91-4BE3-97E0-992A3694AFBF}">
      <dgm:prSet/>
      <dgm:spPr/>
      <dgm:t>
        <a:bodyPr/>
        <a:lstStyle/>
        <a:p>
          <a:endParaRPr lang="es-EC"/>
        </a:p>
      </dgm:t>
    </dgm:pt>
    <dgm:pt modelId="{2EDEC319-EF31-4AFA-9F08-69414F045FDA}" type="sibTrans" cxnId="{8FBFD99D-8D91-4BE3-97E0-992A3694AFBF}">
      <dgm:prSet/>
      <dgm:spPr/>
      <dgm:t>
        <a:bodyPr/>
        <a:lstStyle/>
        <a:p>
          <a:endParaRPr lang="es-EC"/>
        </a:p>
      </dgm:t>
    </dgm:pt>
    <dgm:pt modelId="{753012E9-EA4D-40D8-992A-084F58D95ABE}">
      <dgm:prSet phldrT="[Texto]"/>
      <dgm:spPr/>
      <dgm:t>
        <a:bodyPr/>
        <a:lstStyle/>
        <a:p>
          <a:r>
            <a:rPr lang="es-EC" dirty="0" smtClean="0"/>
            <a:t>establecer una matriz de relaciones ente procesos (unos pasan instrucciones, información, comparten recursos, equipos, etc.</a:t>
          </a:r>
          <a:endParaRPr lang="es-EC" dirty="0"/>
        </a:p>
      </dgm:t>
    </dgm:pt>
    <dgm:pt modelId="{ECF06797-4013-40E9-92EC-61DBF6229F02}" type="parTrans" cxnId="{8CE4D838-E1B8-477D-BEF2-5E6C14FE6C95}">
      <dgm:prSet/>
      <dgm:spPr/>
      <dgm:t>
        <a:bodyPr/>
        <a:lstStyle/>
        <a:p>
          <a:endParaRPr lang="es-EC"/>
        </a:p>
      </dgm:t>
    </dgm:pt>
    <dgm:pt modelId="{019AE56F-CE4A-4E9F-9C20-C2ADF3486E5A}" type="sibTrans" cxnId="{8CE4D838-E1B8-477D-BEF2-5E6C14FE6C95}">
      <dgm:prSet/>
      <dgm:spPr/>
      <dgm:t>
        <a:bodyPr/>
        <a:lstStyle/>
        <a:p>
          <a:endParaRPr lang="es-EC"/>
        </a:p>
      </dgm:t>
    </dgm:pt>
    <dgm:pt modelId="{74255417-523B-417E-AB7C-5A239C627DCA}" type="pres">
      <dgm:prSet presAssocID="{47A26910-9D73-4C78-B091-3C4401E6E5CF}" presName="Name0" presStyleCnt="0">
        <dgm:presLayoutVars>
          <dgm:dir/>
          <dgm:animLvl val="lvl"/>
          <dgm:resizeHandles val="exact"/>
        </dgm:presLayoutVars>
      </dgm:prSet>
      <dgm:spPr/>
      <dgm:t>
        <a:bodyPr/>
        <a:lstStyle/>
        <a:p>
          <a:endParaRPr lang="es-ES"/>
        </a:p>
      </dgm:t>
    </dgm:pt>
    <dgm:pt modelId="{FADF61C6-5646-40C2-9907-9421C9DB7E3D}" type="pres">
      <dgm:prSet presAssocID="{4FC36D02-3E9E-4E61-88B1-6EC6DE35582F}" presName="boxAndChildren" presStyleCnt="0"/>
      <dgm:spPr/>
    </dgm:pt>
    <dgm:pt modelId="{00AB0B0C-8EAB-4923-9177-91787780E7C9}" type="pres">
      <dgm:prSet presAssocID="{4FC36D02-3E9E-4E61-88B1-6EC6DE35582F}" presName="parentTextBox" presStyleLbl="node1" presStyleIdx="0" presStyleCnt="5"/>
      <dgm:spPr/>
      <dgm:t>
        <a:bodyPr/>
        <a:lstStyle/>
        <a:p>
          <a:endParaRPr lang="es-EC"/>
        </a:p>
      </dgm:t>
    </dgm:pt>
    <dgm:pt modelId="{860FFB00-8DA7-433E-A83C-2760146F87ED}" type="pres">
      <dgm:prSet presAssocID="{4FC36D02-3E9E-4E61-88B1-6EC6DE35582F}" presName="entireBox" presStyleLbl="node1" presStyleIdx="0" presStyleCnt="5"/>
      <dgm:spPr/>
      <dgm:t>
        <a:bodyPr/>
        <a:lstStyle/>
        <a:p>
          <a:endParaRPr lang="es-ES"/>
        </a:p>
      </dgm:t>
    </dgm:pt>
    <dgm:pt modelId="{4D408AD9-E4FF-4692-A787-6E61ED658897}" type="pres">
      <dgm:prSet presAssocID="{4FC36D02-3E9E-4E61-88B1-6EC6DE35582F}" presName="descendantBox" presStyleCnt="0"/>
      <dgm:spPr/>
    </dgm:pt>
    <dgm:pt modelId="{7FBAE281-C38E-4D4B-9176-A27F7292FB05}" type="pres">
      <dgm:prSet presAssocID="{753012E9-EA4D-40D8-992A-084F58D95ABE}" presName="childTextBox" presStyleLbl="fgAccFollowNode1" presStyleIdx="0" presStyleCnt="5">
        <dgm:presLayoutVars>
          <dgm:bulletEnabled val="1"/>
        </dgm:presLayoutVars>
      </dgm:prSet>
      <dgm:spPr/>
      <dgm:t>
        <a:bodyPr/>
        <a:lstStyle/>
        <a:p>
          <a:endParaRPr lang="es-EC"/>
        </a:p>
      </dgm:t>
    </dgm:pt>
    <dgm:pt modelId="{94FC4BDD-8FB5-4AFE-AAD1-A9E990853888}" type="pres">
      <dgm:prSet presAssocID="{093A782E-0547-4A9C-B802-849DC0C74214}" presName="sp" presStyleCnt="0"/>
      <dgm:spPr/>
    </dgm:pt>
    <dgm:pt modelId="{51365194-0887-4537-940D-0D7A7AB1B55F}" type="pres">
      <dgm:prSet presAssocID="{9D78473B-F626-4486-ADE2-BEF0FDB3580D}" presName="arrowAndChildren" presStyleCnt="0"/>
      <dgm:spPr/>
    </dgm:pt>
    <dgm:pt modelId="{48AB9BBE-93D7-41AB-A292-0A65A051767F}" type="pres">
      <dgm:prSet presAssocID="{9D78473B-F626-4486-ADE2-BEF0FDB3580D}" presName="parentTextArrow" presStyleLbl="node1" presStyleIdx="0" presStyleCnt="5"/>
      <dgm:spPr/>
      <dgm:t>
        <a:bodyPr/>
        <a:lstStyle/>
        <a:p>
          <a:endParaRPr lang="es-ES"/>
        </a:p>
      </dgm:t>
    </dgm:pt>
    <dgm:pt modelId="{69EEA0A8-564F-45FE-97BF-6FDDBBB97030}" type="pres">
      <dgm:prSet presAssocID="{9D78473B-F626-4486-ADE2-BEF0FDB3580D}" presName="arrow" presStyleLbl="node1" presStyleIdx="1" presStyleCnt="5"/>
      <dgm:spPr/>
      <dgm:t>
        <a:bodyPr/>
        <a:lstStyle/>
        <a:p>
          <a:endParaRPr lang="es-ES"/>
        </a:p>
      </dgm:t>
    </dgm:pt>
    <dgm:pt modelId="{30EB74E6-016C-4F8E-9BB4-610F9B10426F}" type="pres">
      <dgm:prSet presAssocID="{9D78473B-F626-4486-ADE2-BEF0FDB3580D}" presName="descendantArrow" presStyleCnt="0"/>
      <dgm:spPr/>
    </dgm:pt>
    <dgm:pt modelId="{82B70B22-3755-4EA8-8A61-BA9ED5C1DDD4}" type="pres">
      <dgm:prSet presAssocID="{70E29990-0488-4CFF-BABF-A600262F3C2B}" presName="childTextArrow" presStyleLbl="fgAccFollowNode1" presStyleIdx="1" presStyleCnt="5">
        <dgm:presLayoutVars>
          <dgm:bulletEnabled val="1"/>
        </dgm:presLayoutVars>
      </dgm:prSet>
      <dgm:spPr/>
      <dgm:t>
        <a:bodyPr/>
        <a:lstStyle/>
        <a:p>
          <a:endParaRPr lang="es-ES"/>
        </a:p>
      </dgm:t>
    </dgm:pt>
    <dgm:pt modelId="{7BCA1B54-8C7D-467C-9E0C-8D721C8BB37E}" type="pres">
      <dgm:prSet presAssocID="{16647E3A-FC5E-4B17-B37D-5A275E7B51ED}" presName="sp" presStyleCnt="0"/>
      <dgm:spPr/>
    </dgm:pt>
    <dgm:pt modelId="{C01922EC-3D31-437C-8909-D6424F69AD53}" type="pres">
      <dgm:prSet presAssocID="{84C8230E-AA2E-4F67-8EE9-9BB0E24AC459}" presName="arrowAndChildren" presStyleCnt="0"/>
      <dgm:spPr/>
    </dgm:pt>
    <dgm:pt modelId="{62F685FC-878E-4F73-9B9D-AD5B895F3D44}" type="pres">
      <dgm:prSet presAssocID="{84C8230E-AA2E-4F67-8EE9-9BB0E24AC459}" presName="parentTextArrow" presStyleLbl="node1" presStyleIdx="1" presStyleCnt="5"/>
      <dgm:spPr/>
      <dgm:t>
        <a:bodyPr/>
        <a:lstStyle/>
        <a:p>
          <a:endParaRPr lang="es-ES"/>
        </a:p>
      </dgm:t>
    </dgm:pt>
    <dgm:pt modelId="{D847D293-32F0-4BAF-8881-25F7ACAC880B}" type="pres">
      <dgm:prSet presAssocID="{84C8230E-AA2E-4F67-8EE9-9BB0E24AC459}" presName="arrow" presStyleLbl="node1" presStyleIdx="2" presStyleCnt="5"/>
      <dgm:spPr/>
      <dgm:t>
        <a:bodyPr/>
        <a:lstStyle/>
        <a:p>
          <a:endParaRPr lang="es-ES"/>
        </a:p>
      </dgm:t>
    </dgm:pt>
    <dgm:pt modelId="{4F942FA1-F460-47F4-8167-05B754F5FD91}" type="pres">
      <dgm:prSet presAssocID="{84C8230E-AA2E-4F67-8EE9-9BB0E24AC459}" presName="descendantArrow" presStyleCnt="0"/>
      <dgm:spPr/>
    </dgm:pt>
    <dgm:pt modelId="{4D7496FA-BCEC-4AA6-97A9-7FF65D8D710F}" type="pres">
      <dgm:prSet presAssocID="{A9378115-6608-4F7A-BB5F-3CFD94C9E6BE}" presName="childTextArrow" presStyleLbl="fgAccFollowNode1" presStyleIdx="2" presStyleCnt="5">
        <dgm:presLayoutVars>
          <dgm:bulletEnabled val="1"/>
        </dgm:presLayoutVars>
      </dgm:prSet>
      <dgm:spPr/>
      <dgm:t>
        <a:bodyPr/>
        <a:lstStyle/>
        <a:p>
          <a:endParaRPr lang="es-ES"/>
        </a:p>
      </dgm:t>
    </dgm:pt>
    <dgm:pt modelId="{7E2C7054-4CD4-4617-B3C0-F75003FFAF28}" type="pres">
      <dgm:prSet presAssocID="{5359C6FA-8C8A-48C6-A99E-BB6F2AA50980}" presName="sp" presStyleCnt="0"/>
      <dgm:spPr/>
    </dgm:pt>
    <dgm:pt modelId="{8A5B4905-3B84-44B0-AC61-2019D33AA4D9}" type="pres">
      <dgm:prSet presAssocID="{A8C37FD0-C2EC-48E3-8630-C320A883A871}" presName="arrowAndChildren" presStyleCnt="0"/>
      <dgm:spPr/>
    </dgm:pt>
    <dgm:pt modelId="{5559577B-9193-4B34-A718-A37CFFC30F6C}" type="pres">
      <dgm:prSet presAssocID="{A8C37FD0-C2EC-48E3-8630-C320A883A871}" presName="parentTextArrow" presStyleLbl="node1" presStyleIdx="2" presStyleCnt="5"/>
      <dgm:spPr/>
      <dgm:t>
        <a:bodyPr/>
        <a:lstStyle/>
        <a:p>
          <a:endParaRPr lang="es-ES"/>
        </a:p>
      </dgm:t>
    </dgm:pt>
    <dgm:pt modelId="{67CD11ED-5DEB-4D4F-925D-BCC8650DA9D4}" type="pres">
      <dgm:prSet presAssocID="{A8C37FD0-C2EC-48E3-8630-C320A883A871}" presName="arrow" presStyleLbl="node1" presStyleIdx="3" presStyleCnt="5"/>
      <dgm:spPr/>
      <dgm:t>
        <a:bodyPr/>
        <a:lstStyle/>
        <a:p>
          <a:endParaRPr lang="es-ES"/>
        </a:p>
      </dgm:t>
    </dgm:pt>
    <dgm:pt modelId="{7AF73E6F-7155-4B27-9BEB-1E9C815EE1B7}" type="pres">
      <dgm:prSet presAssocID="{A8C37FD0-C2EC-48E3-8630-C320A883A871}" presName="descendantArrow" presStyleCnt="0"/>
      <dgm:spPr/>
    </dgm:pt>
    <dgm:pt modelId="{79A18CB7-503B-4D14-A76E-202CF8F9A582}" type="pres">
      <dgm:prSet presAssocID="{78EA0703-EC55-4B02-9B19-50BFCDA892E0}" presName="childTextArrow" presStyleLbl="fgAccFollowNode1" presStyleIdx="3" presStyleCnt="5">
        <dgm:presLayoutVars>
          <dgm:bulletEnabled val="1"/>
        </dgm:presLayoutVars>
      </dgm:prSet>
      <dgm:spPr/>
      <dgm:t>
        <a:bodyPr/>
        <a:lstStyle/>
        <a:p>
          <a:endParaRPr lang="es-ES"/>
        </a:p>
      </dgm:t>
    </dgm:pt>
    <dgm:pt modelId="{3B330D3B-7FE0-4D89-A19D-91863E683028}" type="pres">
      <dgm:prSet presAssocID="{31724ED5-F494-4CD3-B68A-83AECEE612FA}" presName="sp" presStyleCnt="0"/>
      <dgm:spPr/>
    </dgm:pt>
    <dgm:pt modelId="{38EDFFBC-93CA-4D7A-9B81-80874FB488E2}" type="pres">
      <dgm:prSet presAssocID="{80880E30-8C3A-4CB3-A9D1-0A3C6F3AFFE5}" presName="arrowAndChildren" presStyleCnt="0"/>
      <dgm:spPr/>
    </dgm:pt>
    <dgm:pt modelId="{43BAC8BC-1AB5-4DE2-830D-6CC103C299BD}" type="pres">
      <dgm:prSet presAssocID="{80880E30-8C3A-4CB3-A9D1-0A3C6F3AFFE5}" presName="parentTextArrow" presStyleLbl="node1" presStyleIdx="3" presStyleCnt="5"/>
      <dgm:spPr/>
      <dgm:t>
        <a:bodyPr/>
        <a:lstStyle/>
        <a:p>
          <a:endParaRPr lang="es-ES"/>
        </a:p>
      </dgm:t>
    </dgm:pt>
    <dgm:pt modelId="{BC8BA4CE-E219-43AF-BC87-8C670DE6234F}" type="pres">
      <dgm:prSet presAssocID="{80880E30-8C3A-4CB3-A9D1-0A3C6F3AFFE5}" presName="arrow" presStyleLbl="node1" presStyleIdx="4" presStyleCnt="5"/>
      <dgm:spPr/>
      <dgm:t>
        <a:bodyPr/>
        <a:lstStyle/>
        <a:p>
          <a:endParaRPr lang="es-ES"/>
        </a:p>
      </dgm:t>
    </dgm:pt>
    <dgm:pt modelId="{881A98EC-DEC5-4483-B8F3-1E6061A97FDD}" type="pres">
      <dgm:prSet presAssocID="{80880E30-8C3A-4CB3-A9D1-0A3C6F3AFFE5}" presName="descendantArrow" presStyleCnt="0"/>
      <dgm:spPr/>
    </dgm:pt>
    <dgm:pt modelId="{FE67EB3F-68F9-48AB-8D56-A5929E71DB64}" type="pres">
      <dgm:prSet presAssocID="{3189AC53-959A-42C4-82D3-BFD33AAA5B5D}" presName="childTextArrow" presStyleLbl="fgAccFollowNode1" presStyleIdx="4" presStyleCnt="5">
        <dgm:presLayoutVars>
          <dgm:bulletEnabled val="1"/>
        </dgm:presLayoutVars>
      </dgm:prSet>
      <dgm:spPr/>
      <dgm:t>
        <a:bodyPr/>
        <a:lstStyle/>
        <a:p>
          <a:endParaRPr lang="es-ES"/>
        </a:p>
      </dgm:t>
    </dgm:pt>
  </dgm:ptLst>
  <dgm:cxnLst>
    <dgm:cxn modelId="{0F29D060-D9D1-4706-8FA4-CB86D457A9D3}" srcId="{47A26910-9D73-4C78-B091-3C4401E6E5CF}" destId="{A8C37FD0-C2EC-48E3-8630-C320A883A871}" srcOrd="1" destOrd="0" parTransId="{F9B8277D-798E-496A-92C3-57A3080691A1}" sibTransId="{5359C6FA-8C8A-48C6-A99E-BB6F2AA50980}"/>
    <dgm:cxn modelId="{DBEDBB71-3576-45C2-8E3C-2653BC303C40}" type="presOf" srcId="{47A26910-9D73-4C78-B091-3C4401E6E5CF}" destId="{74255417-523B-417E-AB7C-5A239C627DCA}" srcOrd="0" destOrd="0" presId="urn:microsoft.com/office/officeart/2005/8/layout/process4"/>
    <dgm:cxn modelId="{588CD432-D38B-4849-9B7E-459A08A78B13}" type="presOf" srcId="{80880E30-8C3A-4CB3-A9D1-0A3C6F3AFFE5}" destId="{BC8BA4CE-E219-43AF-BC87-8C670DE6234F}" srcOrd="1" destOrd="0" presId="urn:microsoft.com/office/officeart/2005/8/layout/process4"/>
    <dgm:cxn modelId="{09D1AC98-E251-4940-9E40-8DB77060CEE1}" srcId="{9D78473B-F626-4486-ADE2-BEF0FDB3580D}" destId="{70E29990-0488-4CFF-BABF-A600262F3C2B}" srcOrd="0" destOrd="0" parTransId="{962967B8-58CE-426C-87BE-0967B8ECD172}" sibTransId="{00880060-EB8D-4328-9A3C-ED49A127946B}"/>
    <dgm:cxn modelId="{195C27CA-0774-4D5F-9277-DCF6035E9911}" type="presOf" srcId="{80880E30-8C3A-4CB3-A9D1-0A3C6F3AFFE5}" destId="{43BAC8BC-1AB5-4DE2-830D-6CC103C299BD}" srcOrd="0" destOrd="0" presId="urn:microsoft.com/office/officeart/2005/8/layout/process4"/>
    <dgm:cxn modelId="{813B9198-9E0C-4038-8525-30D76820AC65}" type="presOf" srcId="{70E29990-0488-4CFF-BABF-A600262F3C2B}" destId="{82B70B22-3755-4EA8-8A61-BA9ED5C1DDD4}" srcOrd="0" destOrd="0" presId="urn:microsoft.com/office/officeart/2005/8/layout/process4"/>
    <dgm:cxn modelId="{FD993923-4D7A-4957-AD3B-619F6FBC9447}" type="presOf" srcId="{78EA0703-EC55-4B02-9B19-50BFCDA892E0}" destId="{79A18CB7-503B-4D14-A76E-202CF8F9A582}" srcOrd="0" destOrd="0" presId="urn:microsoft.com/office/officeart/2005/8/layout/process4"/>
    <dgm:cxn modelId="{1D3C4F5C-9C2D-4369-8D98-3CC93A03114A}" type="presOf" srcId="{84C8230E-AA2E-4F67-8EE9-9BB0E24AC459}" destId="{62F685FC-878E-4F73-9B9D-AD5B895F3D44}" srcOrd="0" destOrd="0" presId="urn:microsoft.com/office/officeart/2005/8/layout/process4"/>
    <dgm:cxn modelId="{DD788DAA-ED30-4FDD-A064-87D0B33F5899}" srcId="{47A26910-9D73-4C78-B091-3C4401E6E5CF}" destId="{84C8230E-AA2E-4F67-8EE9-9BB0E24AC459}" srcOrd="2" destOrd="0" parTransId="{8B19C7F5-A521-458B-8ED1-8056E37969E1}" sibTransId="{16647E3A-FC5E-4B17-B37D-5A275E7B51ED}"/>
    <dgm:cxn modelId="{12BDE4EE-327C-4093-A2AC-B438C3DD236F}" srcId="{47A26910-9D73-4C78-B091-3C4401E6E5CF}" destId="{80880E30-8C3A-4CB3-A9D1-0A3C6F3AFFE5}" srcOrd="0" destOrd="0" parTransId="{B631877B-D3D6-4741-8EAD-1D7A53F9F979}" sibTransId="{31724ED5-F494-4CD3-B68A-83AECEE612FA}"/>
    <dgm:cxn modelId="{848F2451-D13B-4286-90C0-32D8F0C14FCE}" type="presOf" srcId="{4FC36D02-3E9E-4E61-88B1-6EC6DE35582F}" destId="{860FFB00-8DA7-433E-A83C-2760146F87ED}" srcOrd="1" destOrd="0" presId="urn:microsoft.com/office/officeart/2005/8/layout/process4"/>
    <dgm:cxn modelId="{DFB02E86-80F3-4A8C-87D1-835B731E1963}" type="presOf" srcId="{84C8230E-AA2E-4F67-8EE9-9BB0E24AC459}" destId="{D847D293-32F0-4BAF-8881-25F7ACAC880B}" srcOrd="1" destOrd="0" presId="urn:microsoft.com/office/officeart/2005/8/layout/process4"/>
    <dgm:cxn modelId="{1458A326-53AE-4960-BCE3-903A0AFAEDB8}" srcId="{A8C37FD0-C2EC-48E3-8630-C320A883A871}" destId="{78EA0703-EC55-4B02-9B19-50BFCDA892E0}" srcOrd="0" destOrd="0" parTransId="{5211B403-34B2-4D76-9151-435343E38F0A}" sibTransId="{78150A15-8185-4B36-85F4-B5B99D3C9A4A}"/>
    <dgm:cxn modelId="{FA500D13-BBA1-42A6-86CF-501E6A7E9069}" type="presOf" srcId="{3189AC53-959A-42C4-82D3-BFD33AAA5B5D}" destId="{FE67EB3F-68F9-48AB-8D56-A5929E71DB64}" srcOrd="0" destOrd="0" presId="urn:microsoft.com/office/officeart/2005/8/layout/process4"/>
    <dgm:cxn modelId="{15A62B74-CC5F-4598-B0D3-03CBE185C349}" srcId="{84C8230E-AA2E-4F67-8EE9-9BB0E24AC459}" destId="{A9378115-6608-4F7A-BB5F-3CFD94C9E6BE}" srcOrd="0" destOrd="0" parTransId="{48C1B348-41FF-43D1-85FA-AA7E5971A3C2}" sibTransId="{FD9668D8-E075-45E5-9AC4-1DFD4495BD94}"/>
    <dgm:cxn modelId="{481E931E-7088-4A6B-A616-9927E8753486}" type="presOf" srcId="{A8C37FD0-C2EC-48E3-8630-C320A883A871}" destId="{5559577B-9193-4B34-A718-A37CFFC30F6C}" srcOrd="0" destOrd="0" presId="urn:microsoft.com/office/officeart/2005/8/layout/process4"/>
    <dgm:cxn modelId="{8F4FD020-9D29-4081-8A3E-F1AA363F4827}" type="presOf" srcId="{A8C37FD0-C2EC-48E3-8630-C320A883A871}" destId="{67CD11ED-5DEB-4D4F-925D-BCC8650DA9D4}" srcOrd="1" destOrd="0" presId="urn:microsoft.com/office/officeart/2005/8/layout/process4"/>
    <dgm:cxn modelId="{A0FED2CC-AEFF-4C3A-8879-7A96F3599F93}" type="presOf" srcId="{753012E9-EA4D-40D8-992A-084F58D95ABE}" destId="{7FBAE281-C38E-4D4B-9176-A27F7292FB05}" srcOrd="0" destOrd="0" presId="urn:microsoft.com/office/officeart/2005/8/layout/process4"/>
    <dgm:cxn modelId="{EEFAFCF3-1CD5-4B56-AE7F-1F6250E0B084}" srcId="{80880E30-8C3A-4CB3-A9D1-0A3C6F3AFFE5}" destId="{3189AC53-959A-42C4-82D3-BFD33AAA5B5D}" srcOrd="0" destOrd="0" parTransId="{1EA4DEAD-0065-4466-A882-F28A3D64F9D5}" sibTransId="{39037CF0-4D69-4B42-A49C-90C936FEB67E}"/>
    <dgm:cxn modelId="{010993F8-1306-4B56-AEAE-6DCB9F19019C}" type="presOf" srcId="{A9378115-6608-4F7A-BB5F-3CFD94C9E6BE}" destId="{4D7496FA-BCEC-4AA6-97A9-7FF65D8D710F}" srcOrd="0" destOrd="0" presId="urn:microsoft.com/office/officeart/2005/8/layout/process4"/>
    <dgm:cxn modelId="{706F6E8F-DCB9-4548-93EA-C56DA11A2A3F}" srcId="{47A26910-9D73-4C78-B091-3C4401E6E5CF}" destId="{9D78473B-F626-4486-ADE2-BEF0FDB3580D}" srcOrd="3" destOrd="0" parTransId="{2D0B87AE-76B2-43A5-8CB7-12499F758CD7}" sibTransId="{093A782E-0547-4A9C-B802-849DC0C74214}"/>
    <dgm:cxn modelId="{E6ED6375-744C-482A-BD12-4B54D843D387}" type="presOf" srcId="{9D78473B-F626-4486-ADE2-BEF0FDB3580D}" destId="{48AB9BBE-93D7-41AB-A292-0A65A051767F}" srcOrd="0" destOrd="0" presId="urn:microsoft.com/office/officeart/2005/8/layout/process4"/>
    <dgm:cxn modelId="{F0750475-FC8D-4442-90F4-53F47100F065}" type="presOf" srcId="{9D78473B-F626-4486-ADE2-BEF0FDB3580D}" destId="{69EEA0A8-564F-45FE-97BF-6FDDBBB97030}" srcOrd="1" destOrd="0" presId="urn:microsoft.com/office/officeart/2005/8/layout/process4"/>
    <dgm:cxn modelId="{8FBFD99D-8D91-4BE3-97E0-992A3694AFBF}" srcId="{47A26910-9D73-4C78-B091-3C4401E6E5CF}" destId="{4FC36D02-3E9E-4E61-88B1-6EC6DE35582F}" srcOrd="4" destOrd="0" parTransId="{DE020765-594D-4894-8B10-A9B433AF4BB4}" sibTransId="{2EDEC319-EF31-4AFA-9F08-69414F045FDA}"/>
    <dgm:cxn modelId="{5EA45646-9286-4E23-9275-C6498115B390}" type="presOf" srcId="{4FC36D02-3E9E-4E61-88B1-6EC6DE35582F}" destId="{00AB0B0C-8EAB-4923-9177-91787780E7C9}" srcOrd="0" destOrd="0" presId="urn:microsoft.com/office/officeart/2005/8/layout/process4"/>
    <dgm:cxn modelId="{8CE4D838-E1B8-477D-BEF2-5E6C14FE6C95}" srcId="{4FC36D02-3E9E-4E61-88B1-6EC6DE35582F}" destId="{753012E9-EA4D-40D8-992A-084F58D95ABE}" srcOrd="0" destOrd="0" parTransId="{ECF06797-4013-40E9-92EC-61DBF6229F02}" sibTransId="{019AE56F-CE4A-4E9F-9C20-C2ADF3486E5A}"/>
    <dgm:cxn modelId="{96297421-0E70-4441-822C-E1268FF5C5AB}" type="presParOf" srcId="{74255417-523B-417E-AB7C-5A239C627DCA}" destId="{FADF61C6-5646-40C2-9907-9421C9DB7E3D}" srcOrd="0" destOrd="0" presId="urn:microsoft.com/office/officeart/2005/8/layout/process4"/>
    <dgm:cxn modelId="{FA8D0F1F-74D4-4E27-90EA-45CA6D875786}" type="presParOf" srcId="{FADF61C6-5646-40C2-9907-9421C9DB7E3D}" destId="{00AB0B0C-8EAB-4923-9177-91787780E7C9}" srcOrd="0" destOrd="0" presId="urn:microsoft.com/office/officeart/2005/8/layout/process4"/>
    <dgm:cxn modelId="{248E32DA-2442-4CA5-A77E-30B9A0E974D0}" type="presParOf" srcId="{FADF61C6-5646-40C2-9907-9421C9DB7E3D}" destId="{860FFB00-8DA7-433E-A83C-2760146F87ED}" srcOrd="1" destOrd="0" presId="urn:microsoft.com/office/officeart/2005/8/layout/process4"/>
    <dgm:cxn modelId="{E24D2079-EDF2-49C7-9233-E778016061F0}" type="presParOf" srcId="{FADF61C6-5646-40C2-9907-9421C9DB7E3D}" destId="{4D408AD9-E4FF-4692-A787-6E61ED658897}" srcOrd="2" destOrd="0" presId="urn:microsoft.com/office/officeart/2005/8/layout/process4"/>
    <dgm:cxn modelId="{C11C53D9-A6EC-485D-AE2C-40B4A2D68C72}" type="presParOf" srcId="{4D408AD9-E4FF-4692-A787-6E61ED658897}" destId="{7FBAE281-C38E-4D4B-9176-A27F7292FB05}" srcOrd="0" destOrd="0" presId="urn:microsoft.com/office/officeart/2005/8/layout/process4"/>
    <dgm:cxn modelId="{E95DEC5B-5448-4DF0-8AAB-A1F83F0C481F}" type="presParOf" srcId="{74255417-523B-417E-AB7C-5A239C627DCA}" destId="{94FC4BDD-8FB5-4AFE-AAD1-A9E990853888}" srcOrd="1" destOrd="0" presId="urn:microsoft.com/office/officeart/2005/8/layout/process4"/>
    <dgm:cxn modelId="{2BA2F8CE-1A8A-4E59-8CE3-99314AF16EC6}" type="presParOf" srcId="{74255417-523B-417E-AB7C-5A239C627DCA}" destId="{51365194-0887-4537-940D-0D7A7AB1B55F}" srcOrd="2" destOrd="0" presId="urn:microsoft.com/office/officeart/2005/8/layout/process4"/>
    <dgm:cxn modelId="{03D01AC0-7224-40B2-9756-6F5D9C8F0544}" type="presParOf" srcId="{51365194-0887-4537-940D-0D7A7AB1B55F}" destId="{48AB9BBE-93D7-41AB-A292-0A65A051767F}" srcOrd="0" destOrd="0" presId="urn:microsoft.com/office/officeart/2005/8/layout/process4"/>
    <dgm:cxn modelId="{AE2A2203-793F-4A10-85A7-03FB8051D367}" type="presParOf" srcId="{51365194-0887-4537-940D-0D7A7AB1B55F}" destId="{69EEA0A8-564F-45FE-97BF-6FDDBBB97030}" srcOrd="1" destOrd="0" presId="urn:microsoft.com/office/officeart/2005/8/layout/process4"/>
    <dgm:cxn modelId="{2F07D4DD-3367-4AFB-A7C3-0ECBB5F97C3D}" type="presParOf" srcId="{51365194-0887-4537-940D-0D7A7AB1B55F}" destId="{30EB74E6-016C-4F8E-9BB4-610F9B10426F}" srcOrd="2" destOrd="0" presId="urn:microsoft.com/office/officeart/2005/8/layout/process4"/>
    <dgm:cxn modelId="{63B716FE-6CD5-4BF1-9404-EDCDD5920F49}" type="presParOf" srcId="{30EB74E6-016C-4F8E-9BB4-610F9B10426F}" destId="{82B70B22-3755-4EA8-8A61-BA9ED5C1DDD4}" srcOrd="0" destOrd="0" presId="urn:microsoft.com/office/officeart/2005/8/layout/process4"/>
    <dgm:cxn modelId="{A865F06F-4D21-4D44-BEE8-E66F5F0D49B3}" type="presParOf" srcId="{74255417-523B-417E-AB7C-5A239C627DCA}" destId="{7BCA1B54-8C7D-467C-9E0C-8D721C8BB37E}" srcOrd="3" destOrd="0" presId="urn:microsoft.com/office/officeart/2005/8/layout/process4"/>
    <dgm:cxn modelId="{5E2F3F07-AFC5-4494-87B7-02C484C68753}" type="presParOf" srcId="{74255417-523B-417E-AB7C-5A239C627DCA}" destId="{C01922EC-3D31-437C-8909-D6424F69AD53}" srcOrd="4" destOrd="0" presId="urn:microsoft.com/office/officeart/2005/8/layout/process4"/>
    <dgm:cxn modelId="{3394AF0B-259C-4C57-B357-BE18F9FE6C87}" type="presParOf" srcId="{C01922EC-3D31-437C-8909-D6424F69AD53}" destId="{62F685FC-878E-4F73-9B9D-AD5B895F3D44}" srcOrd="0" destOrd="0" presId="urn:microsoft.com/office/officeart/2005/8/layout/process4"/>
    <dgm:cxn modelId="{EF58A04B-FAA5-4D75-A7F3-92A71DAE7BC3}" type="presParOf" srcId="{C01922EC-3D31-437C-8909-D6424F69AD53}" destId="{D847D293-32F0-4BAF-8881-25F7ACAC880B}" srcOrd="1" destOrd="0" presId="urn:microsoft.com/office/officeart/2005/8/layout/process4"/>
    <dgm:cxn modelId="{5CFFFAF7-5492-4FB6-B3F8-B45779EF382B}" type="presParOf" srcId="{C01922EC-3D31-437C-8909-D6424F69AD53}" destId="{4F942FA1-F460-47F4-8167-05B754F5FD91}" srcOrd="2" destOrd="0" presId="urn:microsoft.com/office/officeart/2005/8/layout/process4"/>
    <dgm:cxn modelId="{19046EC2-B09D-4B24-B8B3-FF11AA85988B}" type="presParOf" srcId="{4F942FA1-F460-47F4-8167-05B754F5FD91}" destId="{4D7496FA-BCEC-4AA6-97A9-7FF65D8D710F}" srcOrd="0" destOrd="0" presId="urn:microsoft.com/office/officeart/2005/8/layout/process4"/>
    <dgm:cxn modelId="{F22CC3D2-6B1C-4F2A-A947-72834C4D40B7}" type="presParOf" srcId="{74255417-523B-417E-AB7C-5A239C627DCA}" destId="{7E2C7054-4CD4-4617-B3C0-F75003FFAF28}" srcOrd="5" destOrd="0" presId="urn:microsoft.com/office/officeart/2005/8/layout/process4"/>
    <dgm:cxn modelId="{EF5A2A13-8B34-4FA6-AC67-F8AAC439C483}" type="presParOf" srcId="{74255417-523B-417E-AB7C-5A239C627DCA}" destId="{8A5B4905-3B84-44B0-AC61-2019D33AA4D9}" srcOrd="6" destOrd="0" presId="urn:microsoft.com/office/officeart/2005/8/layout/process4"/>
    <dgm:cxn modelId="{30D39E39-0FB4-45C0-81C0-BD46B0C896F6}" type="presParOf" srcId="{8A5B4905-3B84-44B0-AC61-2019D33AA4D9}" destId="{5559577B-9193-4B34-A718-A37CFFC30F6C}" srcOrd="0" destOrd="0" presId="urn:microsoft.com/office/officeart/2005/8/layout/process4"/>
    <dgm:cxn modelId="{D8FDD764-5E7E-4F28-84ED-7F3978A28C09}" type="presParOf" srcId="{8A5B4905-3B84-44B0-AC61-2019D33AA4D9}" destId="{67CD11ED-5DEB-4D4F-925D-BCC8650DA9D4}" srcOrd="1" destOrd="0" presId="urn:microsoft.com/office/officeart/2005/8/layout/process4"/>
    <dgm:cxn modelId="{391268F0-6C4A-425D-91D0-DA848D62FD55}" type="presParOf" srcId="{8A5B4905-3B84-44B0-AC61-2019D33AA4D9}" destId="{7AF73E6F-7155-4B27-9BEB-1E9C815EE1B7}" srcOrd="2" destOrd="0" presId="urn:microsoft.com/office/officeart/2005/8/layout/process4"/>
    <dgm:cxn modelId="{D7188F4C-F838-4D04-9FF2-08C61334BCF4}" type="presParOf" srcId="{7AF73E6F-7155-4B27-9BEB-1E9C815EE1B7}" destId="{79A18CB7-503B-4D14-A76E-202CF8F9A582}" srcOrd="0" destOrd="0" presId="urn:microsoft.com/office/officeart/2005/8/layout/process4"/>
    <dgm:cxn modelId="{D67981CE-2FFC-4961-9AE0-93B01BD346A4}" type="presParOf" srcId="{74255417-523B-417E-AB7C-5A239C627DCA}" destId="{3B330D3B-7FE0-4D89-A19D-91863E683028}" srcOrd="7" destOrd="0" presId="urn:microsoft.com/office/officeart/2005/8/layout/process4"/>
    <dgm:cxn modelId="{8D57750F-CB14-4B7B-9ABF-B2E64851C943}" type="presParOf" srcId="{74255417-523B-417E-AB7C-5A239C627DCA}" destId="{38EDFFBC-93CA-4D7A-9B81-80874FB488E2}" srcOrd="8" destOrd="0" presId="urn:microsoft.com/office/officeart/2005/8/layout/process4"/>
    <dgm:cxn modelId="{B36127C6-7652-4A39-953E-7C9DED4516C0}" type="presParOf" srcId="{38EDFFBC-93CA-4D7A-9B81-80874FB488E2}" destId="{43BAC8BC-1AB5-4DE2-830D-6CC103C299BD}" srcOrd="0" destOrd="0" presId="urn:microsoft.com/office/officeart/2005/8/layout/process4"/>
    <dgm:cxn modelId="{9F2AC0F9-160A-4B01-AB10-72CAF360641A}" type="presParOf" srcId="{38EDFFBC-93CA-4D7A-9B81-80874FB488E2}" destId="{BC8BA4CE-E219-43AF-BC87-8C670DE6234F}" srcOrd="1" destOrd="0" presId="urn:microsoft.com/office/officeart/2005/8/layout/process4"/>
    <dgm:cxn modelId="{479D3546-EB33-475E-A5EA-180DF3714AAB}" type="presParOf" srcId="{38EDFFBC-93CA-4D7A-9B81-80874FB488E2}" destId="{881A98EC-DEC5-4483-B8F3-1E6061A97FDD}" srcOrd="2" destOrd="0" presId="urn:microsoft.com/office/officeart/2005/8/layout/process4"/>
    <dgm:cxn modelId="{C5446F0A-BC07-46E7-9514-A3B1EE8992C6}" type="presParOf" srcId="{881A98EC-DEC5-4483-B8F3-1E6061A97FDD}" destId="{FE67EB3F-68F9-48AB-8D56-A5929E71DB64}"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26B03B-7ABC-4AAE-B93D-F22ACCB54F9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EC05F41D-4C85-4C09-A37B-9568EFDAEC04}">
      <dgm:prSet phldrT="[Texto]"/>
      <dgm:spPr/>
      <dgm:t>
        <a:bodyPr/>
        <a:lstStyle/>
        <a:p>
          <a:r>
            <a:rPr lang="es-EC" dirty="0" smtClean="0"/>
            <a:t>LIDERAZGO DE LA DIRECCIÓN</a:t>
          </a:r>
          <a:endParaRPr lang="es-EC" dirty="0"/>
        </a:p>
      </dgm:t>
    </dgm:pt>
    <dgm:pt modelId="{E9DA5382-F22D-45D1-A090-651E5191620B}" type="parTrans" cxnId="{6244F4A4-DAD9-4BFE-BCCF-224951D68324}">
      <dgm:prSet/>
      <dgm:spPr/>
      <dgm:t>
        <a:bodyPr/>
        <a:lstStyle/>
        <a:p>
          <a:endParaRPr lang="es-EC"/>
        </a:p>
      </dgm:t>
    </dgm:pt>
    <dgm:pt modelId="{BE7C20C1-C729-44FF-9FAD-C23B0FBB4BF6}" type="sibTrans" cxnId="{6244F4A4-DAD9-4BFE-BCCF-224951D68324}">
      <dgm:prSet/>
      <dgm:spPr/>
      <dgm:t>
        <a:bodyPr/>
        <a:lstStyle/>
        <a:p>
          <a:endParaRPr lang="es-EC"/>
        </a:p>
      </dgm:t>
    </dgm:pt>
    <dgm:pt modelId="{F9D1FBB6-888E-457D-9FEF-820A3061DE83}">
      <dgm:prSet phldrT="[Texto]"/>
      <dgm:spPr/>
      <dgm:t>
        <a:bodyPr/>
        <a:lstStyle/>
        <a:p>
          <a:r>
            <a:rPr lang="es-EC" dirty="0" smtClean="0"/>
            <a:t>Los directores en la organización conocen y dominan los temas relacionados con la gestión por y de procesos.</a:t>
          </a:r>
          <a:endParaRPr lang="es-EC" dirty="0"/>
        </a:p>
      </dgm:t>
    </dgm:pt>
    <dgm:pt modelId="{8C004CC7-5C09-40BC-89FD-C8EA10CB9DB7}" type="parTrans" cxnId="{3A437005-1B2D-407C-92F5-C43AE5F8AC31}">
      <dgm:prSet/>
      <dgm:spPr/>
      <dgm:t>
        <a:bodyPr/>
        <a:lstStyle/>
        <a:p>
          <a:endParaRPr lang="es-EC"/>
        </a:p>
      </dgm:t>
    </dgm:pt>
    <dgm:pt modelId="{6CD4340B-0DFE-4FC7-8CA2-9B700A138E88}" type="sibTrans" cxnId="{3A437005-1B2D-407C-92F5-C43AE5F8AC31}">
      <dgm:prSet/>
      <dgm:spPr/>
      <dgm:t>
        <a:bodyPr/>
        <a:lstStyle/>
        <a:p>
          <a:endParaRPr lang="es-EC"/>
        </a:p>
      </dgm:t>
    </dgm:pt>
    <dgm:pt modelId="{9DE19C20-B133-40E4-A220-B5CCE4FC1E8B}">
      <dgm:prSet phldrT="[Texto]"/>
      <dgm:spPr/>
      <dgm:t>
        <a:bodyPr/>
        <a:lstStyle/>
        <a:p>
          <a:r>
            <a:rPr lang="es-EC" dirty="0" smtClean="0"/>
            <a:t>Se involucran en la formación del resto del personal.</a:t>
          </a:r>
          <a:endParaRPr lang="es-EC" dirty="0"/>
        </a:p>
      </dgm:t>
    </dgm:pt>
    <dgm:pt modelId="{85CBFE2C-3FD5-4AE4-948A-EA8DC70E3F6E}" type="parTrans" cxnId="{859C185C-C247-4BA3-B5CE-6BAABBDC751D}">
      <dgm:prSet/>
      <dgm:spPr/>
      <dgm:t>
        <a:bodyPr/>
        <a:lstStyle/>
        <a:p>
          <a:endParaRPr lang="es-EC"/>
        </a:p>
      </dgm:t>
    </dgm:pt>
    <dgm:pt modelId="{97A97AB6-B0B9-4CCF-B8AE-87AED55131FA}" type="sibTrans" cxnId="{859C185C-C247-4BA3-B5CE-6BAABBDC751D}">
      <dgm:prSet/>
      <dgm:spPr/>
      <dgm:t>
        <a:bodyPr/>
        <a:lstStyle/>
        <a:p>
          <a:endParaRPr lang="es-EC"/>
        </a:p>
      </dgm:t>
    </dgm:pt>
    <dgm:pt modelId="{5EE7FC0C-14D1-4F54-95C4-AEB1DE318850}">
      <dgm:prSet phldrT="[Texto]"/>
      <dgm:spPr/>
      <dgm:t>
        <a:bodyPr/>
        <a:lstStyle/>
        <a:p>
          <a:r>
            <a:rPr lang="es-EC" dirty="0" smtClean="0"/>
            <a:t>PATICIPACIÓN DE LOS EMPLEADOS</a:t>
          </a:r>
          <a:endParaRPr lang="es-EC" dirty="0"/>
        </a:p>
      </dgm:t>
    </dgm:pt>
    <dgm:pt modelId="{6F8A2691-927C-4480-BFAA-1A49699EC886}" type="parTrans" cxnId="{00092C1F-92FC-4AEA-A431-88EFB4BE0E94}">
      <dgm:prSet/>
      <dgm:spPr/>
      <dgm:t>
        <a:bodyPr/>
        <a:lstStyle/>
        <a:p>
          <a:endParaRPr lang="es-EC"/>
        </a:p>
      </dgm:t>
    </dgm:pt>
    <dgm:pt modelId="{E6E2DB68-7F80-4FA2-8BD5-17A6CF457A50}" type="sibTrans" cxnId="{00092C1F-92FC-4AEA-A431-88EFB4BE0E94}">
      <dgm:prSet/>
      <dgm:spPr/>
      <dgm:t>
        <a:bodyPr/>
        <a:lstStyle/>
        <a:p>
          <a:endParaRPr lang="es-EC"/>
        </a:p>
      </dgm:t>
    </dgm:pt>
    <dgm:pt modelId="{F9BF4B83-896D-49CB-A927-FA0E16D8C6FE}">
      <dgm:prSet phldrT="[Texto]"/>
      <dgm:spPr/>
      <dgm:t>
        <a:bodyPr/>
        <a:lstStyle/>
        <a:p>
          <a:r>
            <a:rPr lang="es-EC" b="1" dirty="0" smtClean="0"/>
            <a:t>Crear equipos de gestión de procesos</a:t>
          </a:r>
          <a:endParaRPr lang="es-EC" dirty="0"/>
        </a:p>
      </dgm:t>
    </dgm:pt>
    <dgm:pt modelId="{00E21805-A1E1-4DCB-8FA6-7297C9DCF9A7}" type="parTrans" cxnId="{B5BB4291-4C10-464B-A4DD-4FB0D6FE462E}">
      <dgm:prSet/>
      <dgm:spPr/>
      <dgm:t>
        <a:bodyPr/>
        <a:lstStyle/>
        <a:p>
          <a:endParaRPr lang="es-EC"/>
        </a:p>
      </dgm:t>
    </dgm:pt>
    <dgm:pt modelId="{5FE54123-9E6C-4A80-94F3-60CFB623D9A9}" type="sibTrans" cxnId="{B5BB4291-4C10-464B-A4DD-4FB0D6FE462E}">
      <dgm:prSet/>
      <dgm:spPr/>
      <dgm:t>
        <a:bodyPr/>
        <a:lstStyle/>
        <a:p>
          <a:endParaRPr lang="es-EC"/>
        </a:p>
      </dgm:t>
    </dgm:pt>
    <dgm:pt modelId="{FF6FE5AD-01B4-4012-9EC3-04CEB980951D}">
      <dgm:prSet phldrT="[Texto]"/>
      <dgm:spPr/>
      <dgm:t>
        <a:bodyPr/>
        <a:lstStyle/>
        <a:p>
          <a:r>
            <a:rPr lang="es-EC" b="1" dirty="0" smtClean="0"/>
            <a:t>Reconocer a sus empleados</a:t>
          </a:r>
          <a:endParaRPr lang="es-EC" dirty="0"/>
        </a:p>
      </dgm:t>
    </dgm:pt>
    <dgm:pt modelId="{5DD6229B-D108-48A4-A33D-925D94BAD6E2}" type="parTrans" cxnId="{C5DCD5CE-ECD0-4854-A0D0-5FD6081E1806}">
      <dgm:prSet/>
      <dgm:spPr/>
      <dgm:t>
        <a:bodyPr/>
        <a:lstStyle/>
        <a:p>
          <a:endParaRPr lang="es-EC"/>
        </a:p>
      </dgm:t>
    </dgm:pt>
    <dgm:pt modelId="{11EB55B9-2CD6-4477-8E6F-F079CAD963C2}" type="sibTrans" cxnId="{C5DCD5CE-ECD0-4854-A0D0-5FD6081E1806}">
      <dgm:prSet/>
      <dgm:spPr/>
      <dgm:t>
        <a:bodyPr/>
        <a:lstStyle/>
        <a:p>
          <a:endParaRPr lang="es-EC"/>
        </a:p>
      </dgm:t>
    </dgm:pt>
    <dgm:pt modelId="{A281A8D5-2FBB-4478-B82C-EF5B77E6A41E}">
      <dgm:prSet phldrT="[Texto]"/>
      <dgm:spPr/>
      <dgm:t>
        <a:bodyPr/>
        <a:lstStyle/>
        <a:p>
          <a:r>
            <a:rPr lang="es-EC" dirty="0" smtClean="0"/>
            <a:t>FORMACION</a:t>
          </a:r>
          <a:endParaRPr lang="es-EC" dirty="0"/>
        </a:p>
      </dgm:t>
    </dgm:pt>
    <dgm:pt modelId="{EF68E341-4313-4C0D-A864-345035EC5497}" type="parTrans" cxnId="{5D2F6B95-7982-4F1E-BFEE-68D06A5D5BA7}">
      <dgm:prSet/>
      <dgm:spPr/>
      <dgm:t>
        <a:bodyPr/>
        <a:lstStyle/>
        <a:p>
          <a:endParaRPr lang="es-EC"/>
        </a:p>
      </dgm:t>
    </dgm:pt>
    <dgm:pt modelId="{EAE2469E-5E7C-4ADF-8C63-93D6D0BD11C4}" type="sibTrans" cxnId="{5D2F6B95-7982-4F1E-BFEE-68D06A5D5BA7}">
      <dgm:prSet/>
      <dgm:spPr/>
      <dgm:t>
        <a:bodyPr/>
        <a:lstStyle/>
        <a:p>
          <a:endParaRPr lang="es-EC"/>
        </a:p>
      </dgm:t>
    </dgm:pt>
    <dgm:pt modelId="{1542A06E-A623-4092-85D9-9383ED31ADDB}">
      <dgm:prSet phldrT="[Texto]"/>
      <dgm:spPr/>
      <dgm:t>
        <a:bodyPr/>
        <a:lstStyle/>
        <a:p>
          <a:r>
            <a:rPr lang="es-EC" dirty="0" smtClean="0"/>
            <a:t>Funcionamiento en equipos</a:t>
          </a:r>
          <a:endParaRPr lang="es-EC" dirty="0"/>
        </a:p>
      </dgm:t>
    </dgm:pt>
    <dgm:pt modelId="{8CB840AF-01B3-440C-A201-7B3DFD3E6A1D}" type="parTrans" cxnId="{12C45180-AD25-4F25-842B-ABD730FEA49B}">
      <dgm:prSet/>
      <dgm:spPr/>
      <dgm:t>
        <a:bodyPr/>
        <a:lstStyle/>
        <a:p>
          <a:endParaRPr lang="es-EC"/>
        </a:p>
      </dgm:t>
    </dgm:pt>
    <dgm:pt modelId="{5D47D6B7-B9E4-4E0E-B3C7-10C2B4DCD187}" type="sibTrans" cxnId="{12C45180-AD25-4F25-842B-ABD730FEA49B}">
      <dgm:prSet/>
      <dgm:spPr/>
      <dgm:t>
        <a:bodyPr/>
        <a:lstStyle/>
        <a:p>
          <a:endParaRPr lang="es-EC"/>
        </a:p>
      </dgm:t>
    </dgm:pt>
    <dgm:pt modelId="{8E6C2796-0BF9-412D-A576-B348E1383BD3}">
      <dgm:prSet phldrT="[Texto]"/>
      <dgm:spPr/>
      <dgm:t>
        <a:bodyPr/>
        <a:lstStyle/>
        <a:p>
          <a:r>
            <a:rPr lang="es-EC" dirty="0" smtClean="0"/>
            <a:t>Destinan los recursos humanos y materiales necesarios para desarrollar las actividades de gestión por y de procesos.</a:t>
          </a:r>
          <a:endParaRPr lang="es-EC" dirty="0"/>
        </a:p>
      </dgm:t>
    </dgm:pt>
    <dgm:pt modelId="{7601F1B0-90D0-4111-9D03-609FBE653664}" type="parTrans" cxnId="{A7A283AB-FE70-4DB4-A70B-16C9B98B82F4}">
      <dgm:prSet/>
      <dgm:spPr/>
      <dgm:t>
        <a:bodyPr/>
        <a:lstStyle/>
        <a:p>
          <a:endParaRPr lang="es-EC"/>
        </a:p>
      </dgm:t>
    </dgm:pt>
    <dgm:pt modelId="{8EAEAF1D-EC03-4713-BEA7-02845C3D27A8}" type="sibTrans" cxnId="{A7A283AB-FE70-4DB4-A70B-16C9B98B82F4}">
      <dgm:prSet/>
      <dgm:spPr/>
      <dgm:t>
        <a:bodyPr/>
        <a:lstStyle/>
        <a:p>
          <a:endParaRPr lang="es-EC"/>
        </a:p>
      </dgm:t>
    </dgm:pt>
    <dgm:pt modelId="{B1698FBB-11D2-4218-B0CD-EE73948107E8}">
      <dgm:prSet/>
      <dgm:spPr/>
      <dgm:t>
        <a:bodyPr/>
        <a:lstStyle/>
        <a:p>
          <a:r>
            <a:rPr lang="es-EC" smtClean="0"/>
            <a:t>Gestión de procesos y por procesos.</a:t>
          </a:r>
          <a:endParaRPr lang="es-EC"/>
        </a:p>
      </dgm:t>
    </dgm:pt>
    <dgm:pt modelId="{7303F7E6-9006-4456-A0FD-7D67BABE0B43}" type="parTrans" cxnId="{20A2CF5A-0503-41AF-B54C-96C16DDC3E4A}">
      <dgm:prSet/>
      <dgm:spPr/>
      <dgm:t>
        <a:bodyPr/>
        <a:lstStyle/>
        <a:p>
          <a:endParaRPr lang="es-EC"/>
        </a:p>
      </dgm:t>
    </dgm:pt>
    <dgm:pt modelId="{60A6B242-97B5-4F08-AF4F-54683BF309C8}" type="sibTrans" cxnId="{20A2CF5A-0503-41AF-B54C-96C16DDC3E4A}">
      <dgm:prSet/>
      <dgm:spPr/>
      <dgm:t>
        <a:bodyPr/>
        <a:lstStyle/>
        <a:p>
          <a:endParaRPr lang="es-EC"/>
        </a:p>
      </dgm:t>
    </dgm:pt>
    <dgm:pt modelId="{7C78A440-C9FD-4BEF-8FA7-C758847B3F11}">
      <dgm:prSet/>
      <dgm:spPr/>
      <dgm:t>
        <a:bodyPr/>
        <a:lstStyle/>
        <a:p>
          <a:r>
            <a:rPr lang="es-EC" smtClean="0"/>
            <a:t>En herramientas y técnicas de mejora</a:t>
          </a:r>
          <a:endParaRPr lang="es-EC"/>
        </a:p>
      </dgm:t>
    </dgm:pt>
    <dgm:pt modelId="{03064516-506D-4808-A505-D63372A29372}" type="parTrans" cxnId="{9FACE1DA-6147-48C6-8115-B598A787E4E1}">
      <dgm:prSet/>
      <dgm:spPr/>
      <dgm:t>
        <a:bodyPr/>
        <a:lstStyle/>
        <a:p>
          <a:endParaRPr lang="es-EC"/>
        </a:p>
      </dgm:t>
    </dgm:pt>
    <dgm:pt modelId="{CC47176F-FA72-4BC7-B4C6-C1F29E6E4D44}" type="sibTrans" cxnId="{9FACE1DA-6147-48C6-8115-B598A787E4E1}">
      <dgm:prSet/>
      <dgm:spPr/>
      <dgm:t>
        <a:bodyPr/>
        <a:lstStyle/>
        <a:p>
          <a:endParaRPr lang="es-EC"/>
        </a:p>
      </dgm:t>
    </dgm:pt>
    <dgm:pt modelId="{340832DF-DFF7-4175-A150-4FDAF6AF0703}" type="pres">
      <dgm:prSet presAssocID="{1B26B03B-7ABC-4AAE-B93D-F22ACCB54F92}" presName="Name0" presStyleCnt="0">
        <dgm:presLayoutVars>
          <dgm:dir/>
          <dgm:animLvl val="lvl"/>
          <dgm:resizeHandles val="exact"/>
        </dgm:presLayoutVars>
      </dgm:prSet>
      <dgm:spPr/>
      <dgm:t>
        <a:bodyPr/>
        <a:lstStyle/>
        <a:p>
          <a:endParaRPr lang="es-ES"/>
        </a:p>
      </dgm:t>
    </dgm:pt>
    <dgm:pt modelId="{8C84D79D-4430-4FD9-B09A-6429DA35BD74}" type="pres">
      <dgm:prSet presAssocID="{A281A8D5-2FBB-4478-B82C-EF5B77E6A41E}" presName="boxAndChildren" presStyleCnt="0"/>
      <dgm:spPr/>
    </dgm:pt>
    <dgm:pt modelId="{53A1E457-8849-42C9-B4AB-C22F9D23C53E}" type="pres">
      <dgm:prSet presAssocID="{A281A8D5-2FBB-4478-B82C-EF5B77E6A41E}" presName="parentTextBox" presStyleLbl="node1" presStyleIdx="0" presStyleCnt="3"/>
      <dgm:spPr/>
      <dgm:t>
        <a:bodyPr/>
        <a:lstStyle/>
        <a:p>
          <a:endParaRPr lang="es-ES"/>
        </a:p>
      </dgm:t>
    </dgm:pt>
    <dgm:pt modelId="{F57C5D5D-2989-4E01-9380-F542F082489C}" type="pres">
      <dgm:prSet presAssocID="{A281A8D5-2FBB-4478-B82C-EF5B77E6A41E}" presName="entireBox" presStyleLbl="node1" presStyleIdx="0" presStyleCnt="3"/>
      <dgm:spPr/>
      <dgm:t>
        <a:bodyPr/>
        <a:lstStyle/>
        <a:p>
          <a:endParaRPr lang="es-ES"/>
        </a:p>
      </dgm:t>
    </dgm:pt>
    <dgm:pt modelId="{84721C6B-BFA9-4F36-A03F-34FF1ECF2ABD}" type="pres">
      <dgm:prSet presAssocID="{A281A8D5-2FBB-4478-B82C-EF5B77E6A41E}" presName="descendantBox" presStyleCnt="0"/>
      <dgm:spPr/>
    </dgm:pt>
    <dgm:pt modelId="{AFAE9DAD-EE8E-4E9F-99BE-B111ABF62B93}" type="pres">
      <dgm:prSet presAssocID="{1542A06E-A623-4092-85D9-9383ED31ADDB}" presName="childTextBox" presStyleLbl="fgAccFollowNode1" presStyleIdx="0" presStyleCnt="8">
        <dgm:presLayoutVars>
          <dgm:bulletEnabled val="1"/>
        </dgm:presLayoutVars>
      </dgm:prSet>
      <dgm:spPr/>
      <dgm:t>
        <a:bodyPr/>
        <a:lstStyle/>
        <a:p>
          <a:endParaRPr lang="es-EC"/>
        </a:p>
      </dgm:t>
    </dgm:pt>
    <dgm:pt modelId="{18C0DD1A-EA9E-4797-8F72-A44748DFF225}" type="pres">
      <dgm:prSet presAssocID="{B1698FBB-11D2-4218-B0CD-EE73948107E8}" presName="childTextBox" presStyleLbl="fgAccFollowNode1" presStyleIdx="1" presStyleCnt="8">
        <dgm:presLayoutVars>
          <dgm:bulletEnabled val="1"/>
        </dgm:presLayoutVars>
      </dgm:prSet>
      <dgm:spPr/>
      <dgm:t>
        <a:bodyPr/>
        <a:lstStyle/>
        <a:p>
          <a:endParaRPr lang="es-ES"/>
        </a:p>
      </dgm:t>
    </dgm:pt>
    <dgm:pt modelId="{097DBE5F-5C8B-4158-B027-8F32B157F789}" type="pres">
      <dgm:prSet presAssocID="{7C78A440-C9FD-4BEF-8FA7-C758847B3F11}" presName="childTextBox" presStyleLbl="fgAccFollowNode1" presStyleIdx="2" presStyleCnt="8">
        <dgm:presLayoutVars>
          <dgm:bulletEnabled val="1"/>
        </dgm:presLayoutVars>
      </dgm:prSet>
      <dgm:spPr/>
      <dgm:t>
        <a:bodyPr/>
        <a:lstStyle/>
        <a:p>
          <a:endParaRPr lang="es-ES"/>
        </a:p>
      </dgm:t>
    </dgm:pt>
    <dgm:pt modelId="{91896BE9-EE58-4C65-9D17-25B469FE8534}" type="pres">
      <dgm:prSet presAssocID="{E6E2DB68-7F80-4FA2-8BD5-17A6CF457A50}" presName="sp" presStyleCnt="0"/>
      <dgm:spPr/>
    </dgm:pt>
    <dgm:pt modelId="{F174A00D-D581-4DC7-8902-B63E1D9C4516}" type="pres">
      <dgm:prSet presAssocID="{5EE7FC0C-14D1-4F54-95C4-AEB1DE318850}" presName="arrowAndChildren" presStyleCnt="0"/>
      <dgm:spPr/>
    </dgm:pt>
    <dgm:pt modelId="{C4B1F7FB-727C-4DC5-8357-AFCCA6F46937}" type="pres">
      <dgm:prSet presAssocID="{5EE7FC0C-14D1-4F54-95C4-AEB1DE318850}" presName="parentTextArrow" presStyleLbl="node1" presStyleIdx="0" presStyleCnt="3"/>
      <dgm:spPr/>
      <dgm:t>
        <a:bodyPr/>
        <a:lstStyle/>
        <a:p>
          <a:endParaRPr lang="es-ES"/>
        </a:p>
      </dgm:t>
    </dgm:pt>
    <dgm:pt modelId="{D57AEAFA-EF33-4555-A1E3-45B706CCDB25}" type="pres">
      <dgm:prSet presAssocID="{5EE7FC0C-14D1-4F54-95C4-AEB1DE318850}" presName="arrow" presStyleLbl="node1" presStyleIdx="1" presStyleCnt="3"/>
      <dgm:spPr/>
      <dgm:t>
        <a:bodyPr/>
        <a:lstStyle/>
        <a:p>
          <a:endParaRPr lang="es-ES"/>
        </a:p>
      </dgm:t>
    </dgm:pt>
    <dgm:pt modelId="{CCBC87B5-3FE7-4B73-9B22-10857A894FFD}" type="pres">
      <dgm:prSet presAssocID="{5EE7FC0C-14D1-4F54-95C4-AEB1DE318850}" presName="descendantArrow" presStyleCnt="0"/>
      <dgm:spPr/>
    </dgm:pt>
    <dgm:pt modelId="{B7F2DB1C-84EB-4CDE-A0AF-FAA6883ED917}" type="pres">
      <dgm:prSet presAssocID="{F9BF4B83-896D-49CB-A927-FA0E16D8C6FE}" presName="childTextArrow" presStyleLbl="fgAccFollowNode1" presStyleIdx="3" presStyleCnt="8">
        <dgm:presLayoutVars>
          <dgm:bulletEnabled val="1"/>
        </dgm:presLayoutVars>
      </dgm:prSet>
      <dgm:spPr/>
      <dgm:t>
        <a:bodyPr/>
        <a:lstStyle/>
        <a:p>
          <a:endParaRPr lang="es-EC"/>
        </a:p>
      </dgm:t>
    </dgm:pt>
    <dgm:pt modelId="{8AB72DFE-36F3-4DA6-A410-B54A7002756D}" type="pres">
      <dgm:prSet presAssocID="{FF6FE5AD-01B4-4012-9EC3-04CEB980951D}" presName="childTextArrow" presStyleLbl="fgAccFollowNode1" presStyleIdx="4" presStyleCnt="8">
        <dgm:presLayoutVars>
          <dgm:bulletEnabled val="1"/>
        </dgm:presLayoutVars>
      </dgm:prSet>
      <dgm:spPr/>
      <dgm:t>
        <a:bodyPr/>
        <a:lstStyle/>
        <a:p>
          <a:endParaRPr lang="es-EC"/>
        </a:p>
      </dgm:t>
    </dgm:pt>
    <dgm:pt modelId="{CAE851D6-8B18-43D5-BF20-834BA7EA6674}" type="pres">
      <dgm:prSet presAssocID="{BE7C20C1-C729-44FF-9FAD-C23B0FBB4BF6}" presName="sp" presStyleCnt="0"/>
      <dgm:spPr/>
    </dgm:pt>
    <dgm:pt modelId="{1A649293-9F50-4ED4-AF6A-F480439A495F}" type="pres">
      <dgm:prSet presAssocID="{EC05F41D-4C85-4C09-A37B-9568EFDAEC04}" presName="arrowAndChildren" presStyleCnt="0"/>
      <dgm:spPr/>
    </dgm:pt>
    <dgm:pt modelId="{701CB65E-C68A-441A-8451-2129E6BDC05E}" type="pres">
      <dgm:prSet presAssocID="{EC05F41D-4C85-4C09-A37B-9568EFDAEC04}" presName="parentTextArrow" presStyleLbl="node1" presStyleIdx="1" presStyleCnt="3"/>
      <dgm:spPr/>
      <dgm:t>
        <a:bodyPr/>
        <a:lstStyle/>
        <a:p>
          <a:endParaRPr lang="es-ES"/>
        </a:p>
      </dgm:t>
    </dgm:pt>
    <dgm:pt modelId="{4FE911D6-D89F-45D5-9993-0054E927A694}" type="pres">
      <dgm:prSet presAssocID="{EC05F41D-4C85-4C09-A37B-9568EFDAEC04}" presName="arrow" presStyleLbl="node1" presStyleIdx="2" presStyleCnt="3"/>
      <dgm:spPr/>
      <dgm:t>
        <a:bodyPr/>
        <a:lstStyle/>
        <a:p>
          <a:endParaRPr lang="es-ES"/>
        </a:p>
      </dgm:t>
    </dgm:pt>
    <dgm:pt modelId="{E6E6D499-834D-4579-BBCB-276C399418E2}" type="pres">
      <dgm:prSet presAssocID="{EC05F41D-4C85-4C09-A37B-9568EFDAEC04}" presName="descendantArrow" presStyleCnt="0"/>
      <dgm:spPr/>
    </dgm:pt>
    <dgm:pt modelId="{55CBF7D0-1943-400E-A761-6A94AED82386}" type="pres">
      <dgm:prSet presAssocID="{F9D1FBB6-888E-457D-9FEF-820A3061DE83}" presName="childTextArrow" presStyleLbl="fgAccFollowNode1" presStyleIdx="5" presStyleCnt="8">
        <dgm:presLayoutVars>
          <dgm:bulletEnabled val="1"/>
        </dgm:presLayoutVars>
      </dgm:prSet>
      <dgm:spPr/>
      <dgm:t>
        <a:bodyPr/>
        <a:lstStyle/>
        <a:p>
          <a:endParaRPr lang="es-EC"/>
        </a:p>
      </dgm:t>
    </dgm:pt>
    <dgm:pt modelId="{2198D0D4-2BF3-4EAE-B0DE-D06591B315A7}" type="pres">
      <dgm:prSet presAssocID="{9DE19C20-B133-40E4-A220-B5CCE4FC1E8B}" presName="childTextArrow" presStyleLbl="fgAccFollowNode1" presStyleIdx="6" presStyleCnt="8">
        <dgm:presLayoutVars>
          <dgm:bulletEnabled val="1"/>
        </dgm:presLayoutVars>
      </dgm:prSet>
      <dgm:spPr/>
      <dgm:t>
        <a:bodyPr/>
        <a:lstStyle/>
        <a:p>
          <a:endParaRPr lang="es-EC"/>
        </a:p>
      </dgm:t>
    </dgm:pt>
    <dgm:pt modelId="{BDE610CC-117B-4DD6-9338-21471B11DEDA}" type="pres">
      <dgm:prSet presAssocID="{8E6C2796-0BF9-412D-A576-B348E1383BD3}" presName="childTextArrow" presStyleLbl="fgAccFollowNode1" presStyleIdx="7" presStyleCnt="8">
        <dgm:presLayoutVars>
          <dgm:bulletEnabled val="1"/>
        </dgm:presLayoutVars>
      </dgm:prSet>
      <dgm:spPr/>
      <dgm:t>
        <a:bodyPr/>
        <a:lstStyle/>
        <a:p>
          <a:endParaRPr lang="es-EC"/>
        </a:p>
      </dgm:t>
    </dgm:pt>
  </dgm:ptLst>
  <dgm:cxnLst>
    <dgm:cxn modelId="{B5BB4291-4C10-464B-A4DD-4FB0D6FE462E}" srcId="{5EE7FC0C-14D1-4F54-95C4-AEB1DE318850}" destId="{F9BF4B83-896D-49CB-A927-FA0E16D8C6FE}" srcOrd="0" destOrd="0" parTransId="{00E21805-A1E1-4DCB-8FA6-7297C9DCF9A7}" sibTransId="{5FE54123-9E6C-4A80-94F3-60CFB623D9A9}"/>
    <dgm:cxn modelId="{5D0689DC-C8FB-4C6F-9125-F8CA3A9C3FFA}" type="presOf" srcId="{9DE19C20-B133-40E4-A220-B5CCE4FC1E8B}" destId="{2198D0D4-2BF3-4EAE-B0DE-D06591B315A7}" srcOrd="0" destOrd="0" presId="urn:microsoft.com/office/officeart/2005/8/layout/process4"/>
    <dgm:cxn modelId="{53E28982-6833-4FFB-9269-A2F099A2764B}" type="presOf" srcId="{F9BF4B83-896D-49CB-A927-FA0E16D8C6FE}" destId="{B7F2DB1C-84EB-4CDE-A0AF-FAA6883ED917}" srcOrd="0" destOrd="0" presId="urn:microsoft.com/office/officeart/2005/8/layout/process4"/>
    <dgm:cxn modelId="{C5DCD5CE-ECD0-4854-A0D0-5FD6081E1806}" srcId="{5EE7FC0C-14D1-4F54-95C4-AEB1DE318850}" destId="{FF6FE5AD-01B4-4012-9EC3-04CEB980951D}" srcOrd="1" destOrd="0" parTransId="{5DD6229B-D108-48A4-A33D-925D94BAD6E2}" sibTransId="{11EB55B9-2CD6-4477-8E6F-F079CAD963C2}"/>
    <dgm:cxn modelId="{12C45180-AD25-4F25-842B-ABD730FEA49B}" srcId="{A281A8D5-2FBB-4478-B82C-EF5B77E6A41E}" destId="{1542A06E-A623-4092-85D9-9383ED31ADDB}" srcOrd="0" destOrd="0" parTransId="{8CB840AF-01B3-440C-A201-7B3DFD3E6A1D}" sibTransId="{5D47D6B7-B9E4-4E0E-B3C7-10C2B4DCD187}"/>
    <dgm:cxn modelId="{FD0F423D-E6AA-46B3-80D7-C958B5F3EF52}" type="presOf" srcId="{5EE7FC0C-14D1-4F54-95C4-AEB1DE318850}" destId="{D57AEAFA-EF33-4555-A1E3-45B706CCDB25}" srcOrd="1" destOrd="0" presId="urn:microsoft.com/office/officeart/2005/8/layout/process4"/>
    <dgm:cxn modelId="{859C185C-C247-4BA3-B5CE-6BAABBDC751D}" srcId="{EC05F41D-4C85-4C09-A37B-9568EFDAEC04}" destId="{9DE19C20-B133-40E4-A220-B5CCE4FC1E8B}" srcOrd="1" destOrd="0" parTransId="{85CBFE2C-3FD5-4AE4-948A-EA8DC70E3F6E}" sibTransId="{97A97AB6-B0B9-4CCF-B8AE-87AED55131FA}"/>
    <dgm:cxn modelId="{D39BE29D-0B59-4593-97FC-9AE32B43A601}" type="presOf" srcId="{FF6FE5AD-01B4-4012-9EC3-04CEB980951D}" destId="{8AB72DFE-36F3-4DA6-A410-B54A7002756D}" srcOrd="0" destOrd="0" presId="urn:microsoft.com/office/officeart/2005/8/layout/process4"/>
    <dgm:cxn modelId="{55C162F9-3C7B-4A94-807F-32663423750B}" type="presOf" srcId="{F9D1FBB6-888E-457D-9FEF-820A3061DE83}" destId="{55CBF7D0-1943-400E-A761-6A94AED82386}" srcOrd="0" destOrd="0" presId="urn:microsoft.com/office/officeart/2005/8/layout/process4"/>
    <dgm:cxn modelId="{041EE23B-041E-419E-96E0-450A2255D625}" type="presOf" srcId="{B1698FBB-11D2-4218-B0CD-EE73948107E8}" destId="{18C0DD1A-EA9E-4797-8F72-A44748DFF225}" srcOrd="0" destOrd="0" presId="urn:microsoft.com/office/officeart/2005/8/layout/process4"/>
    <dgm:cxn modelId="{9FACE1DA-6147-48C6-8115-B598A787E4E1}" srcId="{A281A8D5-2FBB-4478-B82C-EF5B77E6A41E}" destId="{7C78A440-C9FD-4BEF-8FA7-C758847B3F11}" srcOrd="2" destOrd="0" parTransId="{03064516-506D-4808-A505-D63372A29372}" sibTransId="{CC47176F-FA72-4BC7-B4C6-C1F29E6E4D44}"/>
    <dgm:cxn modelId="{00092C1F-92FC-4AEA-A431-88EFB4BE0E94}" srcId="{1B26B03B-7ABC-4AAE-B93D-F22ACCB54F92}" destId="{5EE7FC0C-14D1-4F54-95C4-AEB1DE318850}" srcOrd="1" destOrd="0" parTransId="{6F8A2691-927C-4480-BFAA-1A49699EC886}" sibTransId="{E6E2DB68-7F80-4FA2-8BD5-17A6CF457A50}"/>
    <dgm:cxn modelId="{3F05A0EF-D225-4C84-8B0D-8B502A7002F9}" type="presOf" srcId="{1542A06E-A623-4092-85D9-9383ED31ADDB}" destId="{AFAE9DAD-EE8E-4E9F-99BE-B111ABF62B93}" srcOrd="0" destOrd="0" presId="urn:microsoft.com/office/officeart/2005/8/layout/process4"/>
    <dgm:cxn modelId="{440D9472-8982-4359-8F48-62C44753D33C}" type="presOf" srcId="{A281A8D5-2FBB-4478-B82C-EF5B77E6A41E}" destId="{F57C5D5D-2989-4E01-9380-F542F082489C}" srcOrd="1" destOrd="0" presId="urn:microsoft.com/office/officeart/2005/8/layout/process4"/>
    <dgm:cxn modelId="{5D2F6B95-7982-4F1E-BFEE-68D06A5D5BA7}" srcId="{1B26B03B-7ABC-4AAE-B93D-F22ACCB54F92}" destId="{A281A8D5-2FBB-4478-B82C-EF5B77E6A41E}" srcOrd="2" destOrd="0" parTransId="{EF68E341-4313-4C0D-A864-345035EC5497}" sibTransId="{EAE2469E-5E7C-4ADF-8C63-93D6D0BD11C4}"/>
    <dgm:cxn modelId="{6852E815-9BCD-4FB8-8932-784EE304D5BE}" type="presOf" srcId="{EC05F41D-4C85-4C09-A37B-9568EFDAEC04}" destId="{701CB65E-C68A-441A-8451-2129E6BDC05E}" srcOrd="0" destOrd="0" presId="urn:microsoft.com/office/officeart/2005/8/layout/process4"/>
    <dgm:cxn modelId="{6244F4A4-DAD9-4BFE-BCCF-224951D68324}" srcId="{1B26B03B-7ABC-4AAE-B93D-F22ACCB54F92}" destId="{EC05F41D-4C85-4C09-A37B-9568EFDAEC04}" srcOrd="0" destOrd="0" parTransId="{E9DA5382-F22D-45D1-A090-651E5191620B}" sibTransId="{BE7C20C1-C729-44FF-9FAD-C23B0FBB4BF6}"/>
    <dgm:cxn modelId="{A7A283AB-FE70-4DB4-A70B-16C9B98B82F4}" srcId="{EC05F41D-4C85-4C09-A37B-9568EFDAEC04}" destId="{8E6C2796-0BF9-412D-A576-B348E1383BD3}" srcOrd="2" destOrd="0" parTransId="{7601F1B0-90D0-4111-9D03-609FBE653664}" sibTransId="{8EAEAF1D-EC03-4713-BEA7-02845C3D27A8}"/>
    <dgm:cxn modelId="{3A437005-1B2D-407C-92F5-C43AE5F8AC31}" srcId="{EC05F41D-4C85-4C09-A37B-9568EFDAEC04}" destId="{F9D1FBB6-888E-457D-9FEF-820A3061DE83}" srcOrd="0" destOrd="0" parTransId="{8C004CC7-5C09-40BC-89FD-C8EA10CB9DB7}" sibTransId="{6CD4340B-0DFE-4FC7-8CA2-9B700A138E88}"/>
    <dgm:cxn modelId="{BDD1FA37-3D3E-48E9-B0E7-879C448E10B4}" type="presOf" srcId="{5EE7FC0C-14D1-4F54-95C4-AEB1DE318850}" destId="{C4B1F7FB-727C-4DC5-8357-AFCCA6F46937}" srcOrd="0" destOrd="0" presId="urn:microsoft.com/office/officeart/2005/8/layout/process4"/>
    <dgm:cxn modelId="{8BCFCB80-2365-43D8-8B66-C41E1ACA17AC}" type="presOf" srcId="{A281A8D5-2FBB-4478-B82C-EF5B77E6A41E}" destId="{53A1E457-8849-42C9-B4AB-C22F9D23C53E}" srcOrd="0" destOrd="0" presId="urn:microsoft.com/office/officeart/2005/8/layout/process4"/>
    <dgm:cxn modelId="{A9F843D1-466B-4952-AAC2-B6D7279B6D22}" type="presOf" srcId="{8E6C2796-0BF9-412D-A576-B348E1383BD3}" destId="{BDE610CC-117B-4DD6-9338-21471B11DEDA}" srcOrd="0" destOrd="0" presId="urn:microsoft.com/office/officeart/2005/8/layout/process4"/>
    <dgm:cxn modelId="{0FC6C4F8-1958-4A4D-8200-2F9D9A092EE7}" type="presOf" srcId="{7C78A440-C9FD-4BEF-8FA7-C758847B3F11}" destId="{097DBE5F-5C8B-4158-B027-8F32B157F789}" srcOrd="0" destOrd="0" presId="urn:microsoft.com/office/officeart/2005/8/layout/process4"/>
    <dgm:cxn modelId="{20A2CF5A-0503-41AF-B54C-96C16DDC3E4A}" srcId="{A281A8D5-2FBB-4478-B82C-EF5B77E6A41E}" destId="{B1698FBB-11D2-4218-B0CD-EE73948107E8}" srcOrd="1" destOrd="0" parTransId="{7303F7E6-9006-4456-A0FD-7D67BABE0B43}" sibTransId="{60A6B242-97B5-4F08-AF4F-54683BF309C8}"/>
    <dgm:cxn modelId="{87016BE3-7C3A-49D6-8672-2FB13D112965}" type="presOf" srcId="{EC05F41D-4C85-4C09-A37B-9568EFDAEC04}" destId="{4FE911D6-D89F-45D5-9993-0054E927A694}" srcOrd="1" destOrd="0" presId="urn:microsoft.com/office/officeart/2005/8/layout/process4"/>
    <dgm:cxn modelId="{8502D19E-356B-4CC5-B6DC-FFC8BBEE777B}" type="presOf" srcId="{1B26B03B-7ABC-4AAE-B93D-F22ACCB54F92}" destId="{340832DF-DFF7-4175-A150-4FDAF6AF0703}" srcOrd="0" destOrd="0" presId="urn:microsoft.com/office/officeart/2005/8/layout/process4"/>
    <dgm:cxn modelId="{92F53116-656C-4AF5-B749-3591F187B6E8}" type="presParOf" srcId="{340832DF-DFF7-4175-A150-4FDAF6AF0703}" destId="{8C84D79D-4430-4FD9-B09A-6429DA35BD74}" srcOrd="0" destOrd="0" presId="urn:microsoft.com/office/officeart/2005/8/layout/process4"/>
    <dgm:cxn modelId="{B6B96292-F8F6-4D1E-BFC0-9F1A007E4842}" type="presParOf" srcId="{8C84D79D-4430-4FD9-B09A-6429DA35BD74}" destId="{53A1E457-8849-42C9-B4AB-C22F9D23C53E}" srcOrd="0" destOrd="0" presId="urn:microsoft.com/office/officeart/2005/8/layout/process4"/>
    <dgm:cxn modelId="{404B6417-B4EE-4EEE-8863-31B8951766FA}" type="presParOf" srcId="{8C84D79D-4430-4FD9-B09A-6429DA35BD74}" destId="{F57C5D5D-2989-4E01-9380-F542F082489C}" srcOrd="1" destOrd="0" presId="urn:microsoft.com/office/officeart/2005/8/layout/process4"/>
    <dgm:cxn modelId="{08644F41-25FA-4C4A-9B3C-F08F04CA78E3}" type="presParOf" srcId="{8C84D79D-4430-4FD9-B09A-6429DA35BD74}" destId="{84721C6B-BFA9-4F36-A03F-34FF1ECF2ABD}" srcOrd="2" destOrd="0" presId="urn:microsoft.com/office/officeart/2005/8/layout/process4"/>
    <dgm:cxn modelId="{11E75D82-7EEC-4DF5-8A30-0A2BC92097A6}" type="presParOf" srcId="{84721C6B-BFA9-4F36-A03F-34FF1ECF2ABD}" destId="{AFAE9DAD-EE8E-4E9F-99BE-B111ABF62B93}" srcOrd="0" destOrd="0" presId="urn:microsoft.com/office/officeart/2005/8/layout/process4"/>
    <dgm:cxn modelId="{A96B80AB-08AB-4FFF-8DE8-C646A159BE25}" type="presParOf" srcId="{84721C6B-BFA9-4F36-A03F-34FF1ECF2ABD}" destId="{18C0DD1A-EA9E-4797-8F72-A44748DFF225}" srcOrd="1" destOrd="0" presId="urn:microsoft.com/office/officeart/2005/8/layout/process4"/>
    <dgm:cxn modelId="{52547FF5-1B00-402D-8C3A-48C94C089578}" type="presParOf" srcId="{84721C6B-BFA9-4F36-A03F-34FF1ECF2ABD}" destId="{097DBE5F-5C8B-4158-B027-8F32B157F789}" srcOrd="2" destOrd="0" presId="urn:microsoft.com/office/officeart/2005/8/layout/process4"/>
    <dgm:cxn modelId="{B4C22708-5BE5-4B82-A4C4-72FCF39430FC}" type="presParOf" srcId="{340832DF-DFF7-4175-A150-4FDAF6AF0703}" destId="{91896BE9-EE58-4C65-9D17-25B469FE8534}" srcOrd="1" destOrd="0" presId="urn:microsoft.com/office/officeart/2005/8/layout/process4"/>
    <dgm:cxn modelId="{8C2CC346-4321-4FA0-9ECC-42D0F1B90DE1}" type="presParOf" srcId="{340832DF-DFF7-4175-A150-4FDAF6AF0703}" destId="{F174A00D-D581-4DC7-8902-B63E1D9C4516}" srcOrd="2" destOrd="0" presId="urn:microsoft.com/office/officeart/2005/8/layout/process4"/>
    <dgm:cxn modelId="{62DA14D4-2952-4C64-A0C0-01777F9BA503}" type="presParOf" srcId="{F174A00D-D581-4DC7-8902-B63E1D9C4516}" destId="{C4B1F7FB-727C-4DC5-8357-AFCCA6F46937}" srcOrd="0" destOrd="0" presId="urn:microsoft.com/office/officeart/2005/8/layout/process4"/>
    <dgm:cxn modelId="{273C786F-F2CE-4801-B503-1A1080E21ED6}" type="presParOf" srcId="{F174A00D-D581-4DC7-8902-B63E1D9C4516}" destId="{D57AEAFA-EF33-4555-A1E3-45B706CCDB25}" srcOrd="1" destOrd="0" presId="urn:microsoft.com/office/officeart/2005/8/layout/process4"/>
    <dgm:cxn modelId="{6B43C2FD-A1DE-43A7-BAF3-58A30C81E959}" type="presParOf" srcId="{F174A00D-D581-4DC7-8902-B63E1D9C4516}" destId="{CCBC87B5-3FE7-4B73-9B22-10857A894FFD}" srcOrd="2" destOrd="0" presId="urn:microsoft.com/office/officeart/2005/8/layout/process4"/>
    <dgm:cxn modelId="{32A55C8A-2396-4FE1-BA7E-16B6E1E51364}" type="presParOf" srcId="{CCBC87B5-3FE7-4B73-9B22-10857A894FFD}" destId="{B7F2DB1C-84EB-4CDE-A0AF-FAA6883ED917}" srcOrd="0" destOrd="0" presId="urn:microsoft.com/office/officeart/2005/8/layout/process4"/>
    <dgm:cxn modelId="{4D99F474-305D-4BFF-AB8C-D6C4158FD039}" type="presParOf" srcId="{CCBC87B5-3FE7-4B73-9B22-10857A894FFD}" destId="{8AB72DFE-36F3-4DA6-A410-B54A7002756D}" srcOrd="1" destOrd="0" presId="urn:microsoft.com/office/officeart/2005/8/layout/process4"/>
    <dgm:cxn modelId="{FE5C91AD-EDE1-4ADD-A77E-969B940C7208}" type="presParOf" srcId="{340832DF-DFF7-4175-A150-4FDAF6AF0703}" destId="{CAE851D6-8B18-43D5-BF20-834BA7EA6674}" srcOrd="3" destOrd="0" presId="urn:microsoft.com/office/officeart/2005/8/layout/process4"/>
    <dgm:cxn modelId="{0429D452-3E4A-4E23-A048-8F82A23223E2}" type="presParOf" srcId="{340832DF-DFF7-4175-A150-4FDAF6AF0703}" destId="{1A649293-9F50-4ED4-AF6A-F480439A495F}" srcOrd="4" destOrd="0" presId="urn:microsoft.com/office/officeart/2005/8/layout/process4"/>
    <dgm:cxn modelId="{414BB323-CCF6-45A4-B564-54374199BB8A}" type="presParOf" srcId="{1A649293-9F50-4ED4-AF6A-F480439A495F}" destId="{701CB65E-C68A-441A-8451-2129E6BDC05E}" srcOrd="0" destOrd="0" presId="urn:microsoft.com/office/officeart/2005/8/layout/process4"/>
    <dgm:cxn modelId="{C80FC1B4-DE13-4C95-912B-7286412E4DCB}" type="presParOf" srcId="{1A649293-9F50-4ED4-AF6A-F480439A495F}" destId="{4FE911D6-D89F-45D5-9993-0054E927A694}" srcOrd="1" destOrd="0" presId="urn:microsoft.com/office/officeart/2005/8/layout/process4"/>
    <dgm:cxn modelId="{44012298-05F5-482C-BE61-17CB27F90FA9}" type="presParOf" srcId="{1A649293-9F50-4ED4-AF6A-F480439A495F}" destId="{E6E6D499-834D-4579-BBCB-276C399418E2}" srcOrd="2" destOrd="0" presId="urn:microsoft.com/office/officeart/2005/8/layout/process4"/>
    <dgm:cxn modelId="{1D84281D-54A9-4921-83A8-A69130AC5A0D}" type="presParOf" srcId="{E6E6D499-834D-4579-BBCB-276C399418E2}" destId="{55CBF7D0-1943-400E-A761-6A94AED82386}" srcOrd="0" destOrd="0" presId="urn:microsoft.com/office/officeart/2005/8/layout/process4"/>
    <dgm:cxn modelId="{16824D4D-5C54-42FB-9776-A47B0F697D26}" type="presParOf" srcId="{E6E6D499-834D-4579-BBCB-276C399418E2}" destId="{2198D0D4-2BF3-4EAE-B0DE-D06591B315A7}" srcOrd="1" destOrd="0" presId="urn:microsoft.com/office/officeart/2005/8/layout/process4"/>
    <dgm:cxn modelId="{AF19F461-1F4E-4958-93AD-8906F1570EFC}" type="presParOf" srcId="{E6E6D499-834D-4579-BBCB-276C399418E2}" destId="{BDE610CC-117B-4DD6-9338-21471B11DEDA}"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C0ADEB-AF11-4220-A00C-290FE57CB7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E25481E-5653-493B-972B-97F25F6E7EE0}">
      <dgm:prSet phldrT="[Texto]"/>
      <dgm:spPr/>
      <dgm:t>
        <a:bodyPr/>
        <a:lstStyle/>
        <a:p>
          <a:r>
            <a:rPr lang="es-EC" b="1" dirty="0" smtClean="0"/>
            <a:t>Un input (entrada principal)</a:t>
          </a:r>
          <a:r>
            <a:rPr lang="es-EC" dirty="0" smtClean="0"/>
            <a:t>: </a:t>
          </a:r>
          <a:endParaRPr lang="es-EC" dirty="0"/>
        </a:p>
      </dgm:t>
    </dgm:pt>
    <dgm:pt modelId="{F67FEB7E-AA26-489A-99D3-18A3F4E3CC2A}" type="parTrans" cxnId="{DAD2A906-4530-42B8-9F81-561A9DD12875}">
      <dgm:prSet/>
      <dgm:spPr/>
      <dgm:t>
        <a:bodyPr/>
        <a:lstStyle/>
        <a:p>
          <a:endParaRPr lang="es-EC"/>
        </a:p>
      </dgm:t>
    </dgm:pt>
    <dgm:pt modelId="{784CA291-9ADD-4393-BC31-D00A7DCFE405}" type="sibTrans" cxnId="{DAD2A906-4530-42B8-9F81-561A9DD12875}">
      <dgm:prSet/>
      <dgm:spPr/>
      <dgm:t>
        <a:bodyPr/>
        <a:lstStyle/>
        <a:p>
          <a:endParaRPr lang="es-EC"/>
        </a:p>
      </dgm:t>
    </dgm:pt>
    <dgm:pt modelId="{8D91427A-EBD5-47A7-9427-581D1270B5B4}">
      <dgm:prSet phldrT="[Texto]"/>
      <dgm:spPr/>
      <dgm:t>
        <a:bodyPr/>
        <a:lstStyle/>
        <a:p>
          <a:r>
            <a:rPr lang="es-EC" dirty="0" smtClean="0"/>
            <a:t>Es el producto con unas características objetivas que responde al estándar o criterio de aceptación definido.</a:t>
          </a:r>
          <a:endParaRPr lang="es-EC" dirty="0"/>
        </a:p>
      </dgm:t>
    </dgm:pt>
    <dgm:pt modelId="{2D01CF3B-7C6A-40CD-A3B2-F4617779CE4E}" type="parTrans" cxnId="{ACE3AF8B-99B7-43A4-915A-61072526B83F}">
      <dgm:prSet/>
      <dgm:spPr/>
      <dgm:t>
        <a:bodyPr/>
        <a:lstStyle/>
        <a:p>
          <a:endParaRPr lang="es-EC"/>
        </a:p>
      </dgm:t>
    </dgm:pt>
    <dgm:pt modelId="{7B427142-53E4-4A6B-AB6E-CAC026E51881}" type="sibTrans" cxnId="{ACE3AF8B-99B7-43A4-915A-61072526B83F}">
      <dgm:prSet/>
      <dgm:spPr/>
      <dgm:t>
        <a:bodyPr/>
        <a:lstStyle/>
        <a:p>
          <a:endParaRPr lang="es-EC"/>
        </a:p>
      </dgm:t>
    </dgm:pt>
    <dgm:pt modelId="{B5CC7D89-38A4-4714-AE5E-6DC6D4EED451}">
      <dgm:prSet phldrT="[Texto]"/>
      <dgm:spPr/>
      <dgm:t>
        <a:bodyPr/>
        <a:lstStyle/>
        <a:p>
          <a:r>
            <a:rPr lang="es-EC" b="1" dirty="0" smtClean="0"/>
            <a:t>La secuencia de actividades.</a:t>
          </a:r>
          <a:r>
            <a:rPr lang="es-EC" dirty="0" smtClean="0"/>
            <a:t> </a:t>
          </a:r>
          <a:endParaRPr lang="es-EC" dirty="0"/>
        </a:p>
      </dgm:t>
    </dgm:pt>
    <dgm:pt modelId="{0DAF4FC7-719B-4F4E-9F4B-9B69E89C5CCF}" type="parTrans" cxnId="{90243B1A-7B3F-40F0-842E-B1C03C8C4F44}">
      <dgm:prSet/>
      <dgm:spPr/>
      <dgm:t>
        <a:bodyPr/>
        <a:lstStyle/>
        <a:p>
          <a:endParaRPr lang="es-EC"/>
        </a:p>
      </dgm:t>
    </dgm:pt>
    <dgm:pt modelId="{47A66CAD-2505-4303-AD06-838C0D9AC650}" type="sibTrans" cxnId="{90243B1A-7B3F-40F0-842E-B1C03C8C4F44}">
      <dgm:prSet/>
      <dgm:spPr/>
      <dgm:t>
        <a:bodyPr/>
        <a:lstStyle/>
        <a:p>
          <a:endParaRPr lang="es-EC"/>
        </a:p>
      </dgm:t>
    </dgm:pt>
    <dgm:pt modelId="{2CE8CDF0-E7F3-4E4F-B146-4948DDD519F2}">
      <dgm:prSet phldrT="[Texto]"/>
      <dgm:spPr/>
      <dgm:t>
        <a:bodyPr/>
        <a:lstStyle/>
        <a:p>
          <a:r>
            <a:rPr lang="es-EC" dirty="0" smtClean="0"/>
            <a:t>Aquellos factores, medios y recursos con determinados requisitos para ejecutar el proceso siempre bien a la primera</a:t>
          </a:r>
          <a:endParaRPr lang="es-EC" dirty="0"/>
        </a:p>
      </dgm:t>
    </dgm:pt>
    <dgm:pt modelId="{C4664F0F-437B-46BC-9C6B-497AC134913C}" type="parTrans" cxnId="{533324A7-9275-48AE-99C9-DFA855C9AE83}">
      <dgm:prSet/>
      <dgm:spPr/>
      <dgm:t>
        <a:bodyPr/>
        <a:lstStyle/>
        <a:p>
          <a:endParaRPr lang="es-EC"/>
        </a:p>
      </dgm:t>
    </dgm:pt>
    <dgm:pt modelId="{D36C8EDE-13E2-4ECF-BF52-FD031D9B0D14}" type="sibTrans" cxnId="{533324A7-9275-48AE-99C9-DFA855C9AE83}">
      <dgm:prSet/>
      <dgm:spPr/>
      <dgm:t>
        <a:bodyPr/>
        <a:lstStyle/>
        <a:p>
          <a:endParaRPr lang="es-EC"/>
        </a:p>
      </dgm:t>
    </dgm:pt>
    <dgm:pt modelId="{679C9EC2-20BC-4729-964E-7ECEB3BC6209}">
      <dgm:prSet phldrT="[Texto]"/>
      <dgm:spPr/>
      <dgm:t>
        <a:bodyPr/>
        <a:lstStyle/>
        <a:p>
          <a:r>
            <a:rPr lang="es-EC" b="1" dirty="0" smtClean="0"/>
            <a:t>Un output (salida).</a:t>
          </a:r>
          <a:r>
            <a:rPr lang="es-EC" dirty="0" smtClean="0"/>
            <a:t> </a:t>
          </a:r>
          <a:endParaRPr lang="es-EC" dirty="0"/>
        </a:p>
      </dgm:t>
    </dgm:pt>
    <dgm:pt modelId="{A73D7F7F-5013-4B00-8B4F-CE14FFE82BAE}" type="parTrans" cxnId="{02B9C2CE-3395-43A9-B414-20F9557AACF3}">
      <dgm:prSet/>
      <dgm:spPr/>
      <dgm:t>
        <a:bodyPr/>
        <a:lstStyle/>
        <a:p>
          <a:endParaRPr lang="es-EC"/>
        </a:p>
      </dgm:t>
    </dgm:pt>
    <dgm:pt modelId="{65810738-A4F7-4BAA-9135-5A0B62E77D3A}" type="sibTrans" cxnId="{02B9C2CE-3395-43A9-B414-20F9557AACF3}">
      <dgm:prSet/>
      <dgm:spPr/>
      <dgm:t>
        <a:bodyPr/>
        <a:lstStyle/>
        <a:p>
          <a:endParaRPr lang="es-EC"/>
        </a:p>
      </dgm:t>
    </dgm:pt>
    <dgm:pt modelId="{FF7C7202-22AF-41B4-8B64-4B65C1C7D36C}">
      <dgm:prSet phldrT="[Texto]"/>
      <dgm:spPr/>
      <dgm:t>
        <a:bodyPr/>
        <a:lstStyle/>
        <a:p>
          <a:r>
            <a:rPr lang="es-EC" smtClean="0"/>
            <a:t>Es el producto con la calidad exigida por el estándar del proceso. La salida es un producto que va destinado a un usuario o cliente (externo o interno).</a:t>
          </a:r>
          <a:endParaRPr lang="es-EC" dirty="0"/>
        </a:p>
      </dgm:t>
    </dgm:pt>
    <dgm:pt modelId="{2473F5A8-512C-4348-88F1-B654CE1D1D06}" type="parTrans" cxnId="{3BFC515A-B9B7-4EF1-A67C-EE32BE38D50C}">
      <dgm:prSet/>
      <dgm:spPr/>
      <dgm:t>
        <a:bodyPr/>
        <a:lstStyle/>
        <a:p>
          <a:endParaRPr lang="es-EC"/>
        </a:p>
      </dgm:t>
    </dgm:pt>
    <dgm:pt modelId="{D7465659-A82B-4805-B3D2-7C9DB807A611}" type="sibTrans" cxnId="{3BFC515A-B9B7-4EF1-A67C-EE32BE38D50C}">
      <dgm:prSet/>
      <dgm:spPr/>
      <dgm:t>
        <a:bodyPr/>
        <a:lstStyle/>
        <a:p>
          <a:endParaRPr lang="es-EC"/>
        </a:p>
      </dgm:t>
    </dgm:pt>
    <dgm:pt modelId="{734F0B41-78F0-42D1-BD61-0DD2B35F412B}" type="pres">
      <dgm:prSet presAssocID="{A8C0ADEB-AF11-4220-A00C-290FE57CB743}" presName="Name0" presStyleCnt="0">
        <dgm:presLayoutVars>
          <dgm:dir/>
          <dgm:animLvl val="lvl"/>
          <dgm:resizeHandles val="exact"/>
        </dgm:presLayoutVars>
      </dgm:prSet>
      <dgm:spPr/>
      <dgm:t>
        <a:bodyPr/>
        <a:lstStyle/>
        <a:p>
          <a:endParaRPr lang="es-ES"/>
        </a:p>
      </dgm:t>
    </dgm:pt>
    <dgm:pt modelId="{9D35DCED-6BAB-4EE5-AB40-F77E45B1191F}" type="pres">
      <dgm:prSet presAssocID="{1E25481E-5653-493B-972B-97F25F6E7EE0}" presName="linNode" presStyleCnt="0"/>
      <dgm:spPr/>
    </dgm:pt>
    <dgm:pt modelId="{1BD72624-084E-4AE9-A122-F7CEB79CA98E}" type="pres">
      <dgm:prSet presAssocID="{1E25481E-5653-493B-972B-97F25F6E7EE0}" presName="parentText" presStyleLbl="node1" presStyleIdx="0" presStyleCnt="3">
        <dgm:presLayoutVars>
          <dgm:chMax val="1"/>
          <dgm:bulletEnabled val="1"/>
        </dgm:presLayoutVars>
      </dgm:prSet>
      <dgm:spPr/>
      <dgm:t>
        <a:bodyPr/>
        <a:lstStyle/>
        <a:p>
          <a:endParaRPr lang="es-EC"/>
        </a:p>
      </dgm:t>
    </dgm:pt>
    <dgm:pt modelId="{0A3B50E3-9C56-44C2-B29A-A767B1A02202}" type="pres">
      <dgm:prSet presAssocID="{1E25481E-5653-493B-972B-97F25F6E7EE0}" presName="descendantText" presStyleLbl="alignAccFollowNode1" presStyleIdx="0" presStyleCnt="3">
        <dgm:presLayoutVars>
          <dgm:bulletEnabled val="1"/>
        </dgm:presLayoutVars>
      </dgm:prSet>
      <dgm:spPr/>
      <dgm:t>
        <a:bodyPr/>
        <a:lstStyle/>
        <a:p>
          <a:endParaRPr lang="es-EC"/>
        </a:p>
      </dgm:t>
    </dgm:pt>
    <dgm:pt modelId="{2550314B-590D-403B-A23D-CB27FFDFB2D0}" type="pres">
      <dgm:prSet presAssocID="{784CA291-9ADD-4393-BC31-D00A7DCFE405}" presName="sp" presStyleCnt="0"/>
      <dgm:spPr/>
    </dgm:pt>
    <dgm:pt modelId="{8100E6C7-3FB4-4EA6-999B-E4814CBD59AB}" type="pres">
      <dgm:prSet presAssocID="{B5CC7D89-38A4-4714-AE5E-6DC6D4EED451}" presName="linNode" presStyleCnt="0"/>
      <dgm:spPr/>
    </dgm:pt>
    <dgm:pt modelId="{79E2FB44-2F9A-4961-9057-57F90491047C}" type="pres">
      <dgm:prSet presAssocID="{B5CC7D89-38A4-4714-AE5E-6DC6D4EED451}" presName="parentText" presStyleLbl="node1" presStyleIdx="1" presStyleCnt="3">
        <dgm:presLayoutVars>
          <dgm:chMax val="1"/>
          <dgm:bulletEnabled val="1"/>
        </dgm:presLayoutVars>
      </dgm:prSet>
      <dgm:spPr/>
      <dgm:t>
        <a:bodyPr/>
        <a:lstStyle/>
        <a:p>
          <a:endParaRPr lang="es-ES"/>
        </a:p>
      </dgm:t>
    </dgm:pt>
    <dgm:pt modelId="{ACB63F04-864A-4032-BBB0-F0ED03D87510}" type="pres">
      <dgm:prSet presAssocID="{B5CC7D89-38A4-4714-AE5E-6DC6D4EED451}" presName="descendantText" presStyleLbl="alignAccFollowNode1" presStyleIdx="1" presStyleCnt="3">
        <dgm:presLayoutVars>
          <dgm:bulletEnabled val="1"/>
        </dgm:presLayoutVars>
      </dgm:prSet>
      <dgm:spPr/>
      <dgm:t>
        <a:bodyPr/>
        <a:lstStyle/>
        <a:p>
          <a:endParaRPr lang="es-ES"/>
        </a:p>
      </dgm:t>
    </dgm:pt>
    <dgm:pt modelId="{D6A10CD8-6E0F-4639-99FE-DC7CC8C79509}" type="pres">
      <dgm:prSet presAssocID="{47A66CAD-2505-4303-AD06-838C0D9AC650}" presName="sp" presStyleCnt="0"/>
      <dgm:spPr/>
    </dgm:pt>
    <dgm:pt modelId="{CF45CA79-0DC2-4244-AF5F-BC61571503D2}" type="pres">
      <dgm:prSet presAssocID="{679C9EC2-20BC-4729-964E-7ECEB3BC6209}" presName="linNode" presStyleCnt="0"/>
      <dgm:spPr/>
    </dgm:pt>
    <dgm:pt modelId="{34747004-6D6A-4B92-8303-95FA75C3E2D1}" type="pres">
      <dgm:prSet presAssocID="{679C9EC2-20BC-4729-964E-7ECEB3BC6209}" presName="parentText" presStyleLbl="node1" presStyleIdx="2" presStyleCnt="3">
        <dgm:presLayoutVars>
          <dgm:chMax val="1"/>
          <dgm:bulletEnabled val="1"/>
        </dgm:presLayoutVars>
      </dgm:prSet>
      <dgm:spPr/>
      <dgm:t>
        <a:bodyPr/>
        <a:lstStyle/>
        <a:p>
          <a:endParaRPr lang="es-ES"/>
        </a:p>
      </dgm:t>
    </dgm:pt>
    <dgm:pt modelId="{2F162F8A-196F-4004-9042-BE4FF6877685}" type="pres">
      <dgm:prSet presAssocID="{679C9EC2-20BC-4729-964E-7ECEB3BC6209}" presName="descendantText" presStyleLbl="alignAccFollowNode1" presStyleIdx="2" presStyleCnt="3">
        <dgm:presLayoutVars>
          <dgm:bulletEnabled val="1"/>
        </dgm:presLayoutVars>
      </dgm:prSet>
      <dgm:spPr/>
      <dgm:t>
        <a:bodyPr/>
        <a:lstStyle/>
        <a:p>
          <a:endParaRPr lang="es-ES"/>
        </a:p>
      </dgm:t>
    </dgm:pt>
  </dgm:ptLst>
  <dgm:cxnLst>
    <dgm:cxn modelId="{90243B1A-7B3F-40F0-842E-B1C03C8C4F44}" srcId="{A8C0ADEB-AF11-4220-A00C-290FE57CB743}" destId="{B5CC7D89-38A4-4714-AE5E-6DC6D4EED451}" srcOrd="1" destOrd="0" parTransId="{0DAF4FC7-719B-4F4E-9F4B-9B69E89C5CCF}" sibTransId="{47A66CAD-2505-4303-AD06-838C0D9AC650}"/>
    <dgm:cxn modelId="{AC69DC08-6323-48E2-8EBB-28D68C0F7174}" type="presOf" srcId="{A8C0ADEB-AF11-4220-A00C-290FE57CB743}" destId="{734F0B41-78F0-42D1-BD61-0DD2B35F412B}" srcOrd="0" destOrd="0" presId="urn:microsoft.com/office/officeart/2005/8/layout/vList5"/>
    <dgm:cxn modelId="{5D53CCE5-FDFE-480A-B4CB-D35E8A9BACD7}" type="presOf" srcId="{1E25481E-5653-493B-972B-97F25F6E7EE0}" destId="{1BD72624-084E-4AE9-A122-F7CEB79CA98E}" srcOrd="0" destOrd="0" presId="urn:microsoft.com/office/officeart/2005/8/layout/vList5"/>
    <dgm:cxn modelId="{A22FF113-EEAF-4AED-BAA4-BDC13115ED49}" type="presOf" srcId="{2CE8CDF0-E7F3-4E4F-B146-4948DDD519F2}" destId="{ACB63F04-864A-4032-BBB0-F0ED03D87510}" srcOrd="0" destOrd="0" presId="urn:microsoft.com/office/officeart/2005/8/layout/vList5"/>
    <dgm:cxn modelId="{98405C87-9967-4B03-8CB5-89EA89A7114A}" type="presOf" srcId="{8D91427A-EBD5-47A7-9427-581D1270B5B4}" destId="{0A3B50E3-9C56-44C2-B29A-A767B1A02202}" srcOrd="0" destOrd="0" presId="urn:microsoft.com/office/officeart/2005/8/layout/vList5"/>
    <dgm:cxn modelId="{E22A0602-553B-4F84-B801-C75876501D9C}" type="presOf" srcId="{679C9EC2-20BC-4729-964E-7ECEB3BC6209}" destId="{34747004-6D6A-4B92-8303-95FA75C3E2D1}" srcOrd="0" destOrd="0" presId="urn:microsoft.com/office/officeart/2005/8/layout/vList5"/>
    <dgm:cxn modelId="{02B9C2CE-3395-43A9-B414-20F9557AACF3}" srcId="{A8C0ADEB-AF11-4220-A00C-290FE57CB743}" destId="{679C9EC2-20BC-4729-964E-7ECEB3BC6209}" srcOrd="2" destOrd="0" parTransId="{A73D7F7F-5013-4B00-8B4F-CE14FFE82BAE}" sibTransId="{65810738-A4F7-4BAA-9135-5A0B62E77D3A}"/>
    <dgm:cxn modelId="{FF3499C1-7324-49A7-B1E3-574A3B8C52C7}" type="presOf" srcId="{FF7C7202-22AF-41B4-8B64-4B65C1C7D36C}" destId="{2F162F8A-196F-4004-9042-BE4FF6877685}" srcOrd="0" destOrd="0" presId="urn:microsoft.com/office/officeart/2005/8/layout/vList5"/>
    <dgm:cxn modelId="{3BFC515A-B9B7-4EF1-A67C-EE32BE38D50C}" srcId="{679C9EC2-20BC-4729-964E-7ECEB3BC6209}" destId="{FF7C7202-22AF-41B4-8B64-4B65C1C7D36C}" srcOrd="0" destOrd="0" parTransId="{2473F5A8-512C-4348-88F1-B654CE1D1D06}" sibTransId="{D7465659-A82B-4805-B3D2-7C9DB807A611}"/>
    <dgm:cxn modelId="{533324A7-9275-48AE-99C9-DFA855C9AE83}" srcId="{B5CC7D89-38A4-4714-AE5E-6DC6D4EED451}" destId="{2CE8CDF0-E7F3-4E4F-B146-4948DDD519F2}" srcOrd="0" destOrd="0" parTransId="{C4664F0F-437B-46BC-9C6B-497AC134913C}" sibTransId="{D36C8EDE-13E2-4ECF-BF52-FD031D9B0D14}"/>
    <dgm:cxn modelId="{DAD2A906-4530-42B8-9F81-561A9DD12875}" srcId="{A8C0ADEB-AF11-4220-A00C-290FE57CB743}" destId="{1E25481E-5653-493B-972B-97F25F6E7EE0}" srcOrd="0" destOrd="0" parTransId="{F67FEB7E-AA26-489A-99D3-18A3F4E3CC2A}" sibTransId="{784CA291-9ADD-4393-BC31-D00A7DCFE405}"/>
    <dgm:cxn modelId="{ACE3AF8B-99B7-43A4-915A-61072526B83F}" srcId="{1E25481E-5653-493B-972B-97F25F6E7EE0}" destId="{8D91427A-EBD5-47A7-9427-581D1270B5B4}" srcOrd="0" destOrd="0" parTransId="{2D01CF3B-7C6A-40CD-A3B2-F4617779CE4E}" sibTransId="{7B427142-53E4-4A6B-AB6E-CAC026E51881}"/>
    <dgm:cxn modelId="{81C726A3-1FFD-4E34-9604-83BCB4E22214}" type="presOf" srcId="{B5CC7D89-38A4-4714-AE5E-6DC6D4EED451}" destId="{79E2FB44-2F9A-4961-9057-57F90491047C}" srcOrd="0" destOrd="0" presId="urn:microsoft.com/office/officeart/2005/8/layout/vList5"/>
    <dgm:cxn modelId="{FAF5710B-A087-4AE1-AEF7-0FA64F7C312F}" type="presParOf" srcId="{734F0B41-78F0-42D1-BD61-0DD2B35F412B}" destId="{9D35DCED-6BAB-4EE5-AB40-F77E45B1191F}" srcOrd="0" destOrd="0" presId="urn:microsoft.com/office/officeart/2005/8/layout/vList5"/>
    <dgm:cxn modelId="{94E71EF2-8EE8-4B0D-9948-333257EDAEBD}" type="presParOf" srcId="{9D35DCED-6BAB-4EE5-AB40-F77E45B1191F}" destId="{1BD72624-084E-4AE9-A122-F7CEB79CA98E}" srcOrd="0" destOrd="0" presId="urn:microsoft.com/office/officeart/2005/8/layout/vList5"/>
    <dgm:cxn modelId="{26B7D823-5C9A-47A2-959F-B95597DCCBE7}" type="presParOf" srcId="{9D35DCED-6BAB-4EE5-AB40-F77E45B1191F}" destId="{0A3B50E3-9C56-44C2-B29A-A767B1A02202}" srcOrd="1" destOrd="0" presId="urn:microsoft.com/office/officeart/2005/8/layout/vList5"/>
    <dgm:cxn modelId="{9734238B-05BD-4AF0-8EB6-C39A134B8AD1}" type="presParOf" srcId="{734F0B41-78F0-42D1-BD61-0DD2B35F412B}" destId="{2550314B-590D-403B-A23D-CB27FFDFB2D0}" srcOrd="1" destOrd="0" presId="urn:microsoft.com/office/officeart/2005/8/layout/vList5"/>
    <dgm:cxn modelId="{7FAB8340-E1BA-4929-9DB0-666D7C32CFCA}" type="presParOf" srcId="{734F0B41-78F0-42D1-BD61-0DD2B35F412B}" destId="{8100E6C7-3FB4-4EA6-999B-E4814CBD59AB}" srcOrd="2" destOrd="0" presId="urn:microsoft.com/office/officeart/2005/8/layout/vList5"/>
    <dgm:cxn modelId="{92A0D9FE-5C24-47A0-883C-536D60FB90DA}" type="presParOf" srcId="{8100E6C7-3FB4-4EA6-999B-E4814CBD59AB}" destId="{79E2FB44-2F9A-4961-9057-57F90491047C}" srcOrd="0" destOrd="0" presId="urn:microsoft.com/office/officeart/2005/8/layout/vList5"/>
    <dgm:cxn modelId="{D02AA278-497F-4A7C-B12D-A81316FC5C0A}" type="presParOf" srcId="{8100E6C7-3FB4-4EA6-999B-E4814CBD59AB}" destId="{ACB63F04-864A-4032-BBB0-F0ED03D87510}" srcOrd="1" destOrd="0" presId="urn:microsoft.com/office/officeart/2005/8/layout/vList5"/>
    <dgm:cxn modelId="{DB89BB2E-2E60-4C7F-8890-5EE4CF55F231}" type="presParOf" srcId="{734F0B41-78F0-42D1-BD61-0DD2B35F412B}" destId="{D6A10CD8-6E0F-4639-99FE-DC7CC8C79509}" srcOrd="3" destOrd="0" presId="urn:microsoft.com/office/officeart/2005/8/layout/vList5"/>
    <dgm:cxn modelId="{1644571B-610D-41CA-B274-797D04E8CCE4}" type="presParOf" srcId="{734F0B41-78F0-42D1-BD61-0DD2B35F412B}" destId="{CF45CA79-0DC2-4244-AF5F-BC61571503D2}" srcOrd="4" destOrd="0" presId="urn:microsoft.com/office/officeart/2005/8/layout/vList5"/>
    <dgm:cxn modelId="{A30322B2-4830-4FD0-8120-4AFFBFD73EDE}" type="presParOf" srcId="{CF45CA79-0DC2-4244-AF5F-BC61571503D2}" destId="{34747004-6D6A-4B92-8303-95FA75C3E2D1}" srcOrd="0" destOrd="0" presId="urn:microsoft.com/office/officeart/2005/8/layout/vList5"/>
    <dgm:cxn modelId="{F0C96FF8-0FCC-412A-837A-BA2D82304F28}" type="presParOf" srcId="{CF45CA79-0DC2-4244-AF5F-BC61571503D2}" destId="{2F162F8A-196F-4004-9042-BE4FF687768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DAAE3F-234F-411A-8543-ECFE89E465D5}" type="doc">
      <dgm:prSet loTypeId="urn:microsoft.com/office/officeart/2005/8/layout/arrow2" loCatId="process" qsTypeId="urn:microsoft.com/office/officeart/2005/8/quickstyle/3d3" qsCatId="3D" csTypeId="urn:microsoft.com/office/officeart/2005/8/colors/accent1_2" csCatId="accent1" phldr="1"/>
      <dgm:spPr/>
    </dgm:pt>
    <dgm:pt modelId="{D14A21F6-990B-44CC-A0BD-991086DFB434}">
      <dgm:prSet phldrT="[Texto]"/>
      <dgm:spPr/>
      <dgm:t>
        <a:bodyPr/>
        <a:lstStyle/>
        <a:p>
          <a:r>
            <a:rPr lang="es-ES" dirty="0" smtClean="0"/>
            <a:t>Es la ORGANIZACIÓN INTERNACIONAL DE  NORMALIZACION, integrada por 150 países.</a:t>
          </a:r>
          <a:endParaRPr lang="es-ES" dirty="0"/>
        </a:p>
      </dgm:t>
    </dgm:pt>
    <dgm:pt modelId="{47043A43-0DA3-4DFE-801E-F0FAE7B5116D}" type="parTrans" cxnId="{5E03B9ED-D3F7-4CB7-916C-E3FAAB948C7B}">
      <dgm:prSet/>
      <dgm:spPr/>
      <dgm:t>
        <a:bodyPr/>
        <a:lstStyle/>
        <a:p>
          <a:endParaRPr lang="es-ES"/>
        </a:p>
      </dgm:t>
    </dgm:pt>
    <dgm:pt modelId="{C818012C-C47F-4404-A896-A39F370DCACE}" type="sibTrans" cxnId="{5E03B9ED-D3F7-4CB7-916C-E3FAAB948C7B}">
      <dgm:prSet/>
      <dgm:spPr/>
      <dgm:t>
        <a:bodyPr/>
        <a:lstStyle/>
        <a:p>
          <a:endParaRPr lang="es-ES"/>
        </a:p>
      </dgm:t>
    </dgm:pt>
    <dgm:pt modelId="{BAFEAB7C-F92D-4665-B3EF-10F862CD72C3}">
      <dgm:prSet phldrT="[Texto]" custT="1"/>
      <dgm:spPr/>
      <dgm:t>
        <a:bodyPr/>
        <a:lstStyle/>
        <a:p>
          <a:r>
            <a:rPr lang="es-ES" sz="1600" dirty="0" smtClean="0"/>
            <a:t>Aplica a cualquier organización en cualquier parte del mundo</a:t>
          </a:r>
          <a:endParaRPr lang="es-ES" sz="1600" dirty="0"/>
        </a:p>
      </dgm:t>
    </dgm:pt>
    <dgm:pt modelId="{79CA5640-6667-41A2-B9AE-C9075CD93B08}" type="parTrans" cxnId="{BDBB3304-B071-4B2C-A0C3-7FEE2483910A}">
      <dgm:prSet/>
      <dgm:spPr/>
      <dgm:t>
        <a:bodyPr/>
        <a:lstStyle/>
        <a:p>
          <a:endParaRPr lang="es-ES"/>
        </a:p>
      </dgm:t>
    </dgm:pt>
    <dgm:pt modelId="{7A9DF678-0CA7-491A-AD7B-7D91CB9274B3}" type="sibTrans" cxnId="{BDBB3304-B071-4B2C-A0C3-7FEE2483910A}">
      <dgm:prSet/>
      <dgm:spPr/>
      <dgm:t>
        <a:bodyPr/>
        <a:lstStyle/>
        <a:p>
          <a:endParaRPr lang="es-ES"/>
        </a:p>
      </dgm:t>
    </dgm:pt>
    <dgm:pt modelId="{F396C71C-E7E7-42CC-8538-F998AC311F44}">
      <dgm:prSet phldrT="[Texto]" custT="1"/>
      <dgm:spPr/>
      <dgm:t>
        <a:bodyPr/>
        <a:lstStyle/>
        <a:p>
          <a:r>
            <a:rPr lang="es-ES" sz="1600" dirty="0" smtClean="0"/>
            <a:t>La certificación consiste en la emisión de documentos que certifiquen que un producto, proceso o servicio se ajusta a normas técnicas determinadas</a:t>
          </a:r>
          <a:endParaRPr lang="es-ES" sz="1600" dirty="0"/>
        </a:p>
      </dgm:t>
    </dgm:pt>
    <dgm:pt modelId="{B30FB001-CB81-428C-AF81-B98C58B7AC7B}" type="parTrans" cxnId="{B7353ECD-B298-476E-B8D6-B167B3C0556D}">
      <dgm:prSet/>
      <dgm:spPr/>
      <dgm:t>
        <a:bodyPr/>
        <a:lstStyle/>
        <a:p>
          <a:endParaRPr lang="es-ES"/>
        </a:p>
      </dgm:t>
    </dgm:pt>
    <dgm:pt modelId="{5E93C543-EA3D-48E6-A771-393F5989EC1C}" type="sibTrans" cxnId="{B7353ECD-B298-476E-B8D6-B167B3C0556D}">
      <dgm:prSet/>
      <dgm:spPr/>
      <dgm:t>
        <a:bodyPr/>
        <a:lstStyle/>
        <a:p>
          <a:endParaRPr lang="es-ES"/>
        </a:p>
      </dgm:t>
    </dgm:pt>
    <dgm:pt modelId="{56E3C7D6-7E01-40DB-9EF1-8786A0B7F3D7}" type="pres">
      <dgm:prSet presAssocID="{28DAAE3F-234F-411A-8543-ECFE89E465D5}" presName="arrowDiagram" presStyleCnt="0">
        <dgm:presLayoutVars>
          <dgm:chMax val="5"/>
          <dgm:dir/>
          <dgm:resizeHandles val="exact"/>
        </dgm:presLayoutVars>
      </dgm:prSet>
      <dgm:spPr/>
    </dgm:pt>
    <dgm:pt modelId="{D49B4BBB-E0E1-4FB1-A453-B08175E1E01A}" type="pres">
      <dgm:prSet presAssocID="{28DAAE3F-234F-411A-8543-ECFE89E465D5}" presName="arrow" presStyleLbl="bgShp" presStyleIdx="0" presStyleCnt="1" custLinFactNeighborX="3059" custLinFactNeighborY="-5628"/>
      <dgm:spPr/>
    </dgm:pt>
    <dgm:pt modelId="{32130EFE-CDA5-4B3A-A9B4-56AB52C421C6}" type="pres">
      <dgm:prSet presAssocID="{28DAAE3F-234F-411A-8543-ECFE89E465D5}" presName="arrowDiagram3" presStyleCnt="0"/>
      <dgm:spPr/>
    </dgm:pt>
    <dgm:pt modelId="{FE5D5FF9-F54C-48D0-8228-7BA9BBC90D72}" type="pres">
      <dgm:prSet presAssocID="{D14A21F6-990B-44CC-A0BD-991086DFB434}" presName="bullet3a" presStyleLbl="node1" presStyleIdx="0" presStyleCnt="3"/>
      <dgm:spPr/>
    </dgm:pt>
    <dgm:pt modelId="{092C35FC-20A0-4218-AB4F-31F8DA16218A}" type="pres">
      <dgm:prSet presAssocID="{D14A21F6-990B-44CC-A0BD-991086DFB434}" presName="textBox3a" presStyleLbl="revTx" presStyleIdx="0" presStyleCnt="3" custLinFactNeighborX="17625" custLinFactNeighborY="5466">
        <dgm:presLayoutVars>
          <dgm:bulletEnabled val="1"/>
        </dgm:presLayoutVars>
      </dgm:prSet>
      <dgm:spPr/>
      <dgm:t>
        <a:bodyPr/>
        <a:lstStyle/>
        <a:p>
          <a:endParaRPr lang="es-ES"/>
        </a:p>
      </dgm:t>
    </dgm:pt>
    <dgm:pt modelId="{4928DA30-8D43-42BF-8ED0-9CFB96789DAF}" type="pres">
      <dgm:prSet presAssocID="{BAFEAB7C-F92D-4665-B3EF-10F862CD72C3}" presName="bullet3b" presStyleLbl="node1" presStyleIdx="1" presStyleCnt="3"/>
      <dgm:spPr/>
    </dgm:pt>
    <dgm:pt modelId="{11A413E2-FFF6-42A2-847B-84D3657AF839}" type="pres">
      <dgm:prSet presAssocID="{BAFEAB7C-F92D-4665-B3EF-10F862CD72C3}" presName="textBox3b" presStyleLbl="revTx" presStyleIdx="1" presStyleCnt="3" custScaleY="28993" custLinFactNeighborX="15547" custLinFactNeighborY="-20467">
        <dgm:presLayoutVars>
          <dgm:bulletEnabled val="1"/>
        </dgm:presLayoutVars>
      </dgm:prSet>
      <dgm:spPr/>
      <dgm:t>
        <a:bodyPr/>
        <a:lstStyle/>
        <a:p>
          <a:endParaRPr lang="es-EC"/>
        </a:p>
      </dgm:t>
    </dgm:pt>
    <dgm:pt modelId="{5D4FB4D6-1918-496A-AD69-38F4E0FD8A1D}" type="pres">
      <dgm:prSet presAssocID="{F396C71C-E7E7-42CC-8538-F998AC311F44}" presName="bullet3c" presStyleLbl="node1" presStyleIdx="2" presStyleCnt="3"/>
      <dgm:spPr/>
    </dgm:pt>
    <dgm:pt modelId="{B08F12E4-30DF-4707-B8F6-F02D122BB833}" type="pres">
      <dgm:prSet presAssocID="{F396C71C-E7E7-42CC-8538-F998AC311F44}" presName="textBox3c" presStyleLbl="revTx" presStyleIdx="2" presStyleCnt="3" custScaleY="21380" custLinFactNeighborX="-14610" custLinFactNeighborY="-22130">
        <dgm:presLayoutVars>
          <dgm:bulletEnabled val="1"/>
        </dgm:presLayoutVars>
      </dgm:prSet>
      <dgm:spPr/>
      <dgm:t>
        <a:bodyPr/>
        <a:lstStyle/>
        <a:p>
          <a:endParaRPr lang="es-ES"/>
        </a:p>
      </dgm:t>
    </dgm:pt>
  </dgm:ptLst>
  <dgm:cxnLst>
    <dgm:cxn modelId="{9A4FDA5F-92A0-4830-B3B2-222F4339ED79}" type="presOf" srcId="{D14A21F6-990B-44CC-A0BD-991086DFB434}" destId="{092C35FC-20A0-4218-AB4F-31F8DA16218A}" srcOrd="0" destOrd="0" presId="urn:microsoft.com/office/officeart/2005/8/layout/arrow2"/>
    <dgm:cxn modelId="{CD65C4F5-AD66-4BD8-B4C9-D17C31EBD958}" type="presOf" srcId="{F396C71C-E7E7-42CC-8538-F998AC311F44}" destId="{B08F12E4-30DF-4707-B8F6-F02D122BB833}" srcOrd="0" destOrd="0" presId="urn:microsoft.com/office/officeart/2005/8/layout/arrow2"/>
    <dgm:cxn modelId="{53685675-1BD1-4000-BE63-8D289A47C2B5}" type="presOf" srcId="{BAFEAB7C-F92D-4665-B3EF-10F862CD72C3}" destId="{11A413E2-FFF6-42A2-847B-84D3657AF839}" srcOrd="0" destOrd="0" presId="urn:microsoft.com/office/officeart/2005/8/layout/arrow2"/>
    <dgm:cxn modelId="{B7353ECD-B298-476E-B8D6-B167B3C0556D}" srcId="{28DAAE3F-234F-411A-8543-ECFE89E465D5}" destId="{F396C71C-E7E7-42CC-8538-F998AC311F44}" srcOrd="2" destOrd="0" parTransId="{B30FB001-CB81-428C-AF81-B98C58B7AC7B}" sibTransId="{5E93C543-EA3D-48E6-A771-393F5989EC1C}"/>
    <dgm:cxn modelId="{D5ABFD11-3785-4D3F-AB9C-1DF0BCBBCB9C}" type="presOf" srcId="{28DAAE3F-234F-411A-8543-ECFE89E465D5}" destId="{56E3C7D6-7E01-40DB-9EF1-8786A0B7F3D7}" srcOrd="0" destOrd="0" presId="urn:microsoft.com/office/officeart/2005/8/layout/arrow2"/>
    <dgm:cxn modelId="{BDBB3304-B071-4B2C-A0C3-7FEE2483910A}" srcId="{28DAAE3F-234F-411A-8543-ECFE89E465D5}" destId="{BAFEAB7C-F92D-4665-B3EF-10F862CD72C3}" srcOrd="1" destOrd="0" parTransId="{79CA5640-6667-41A2-B9AE-C9075CD93B08}" sibTransId="{7A9DF678-0CA7-491A-AD7B-7D91CB9274B3}"/>
    <dgm:cxn modelId="{5E03B9ED-D3F7-4CB7-916C-E3FAAB948C7B}" srcId="{28DAAE3F-234F-411A-8543-ECFE89E465D5}" destId="{D14A21F6-990B-44CC-A0BD-991086DFB434}" srcOrd="0" destOrd="0" parTransId="{47043A43-0DA3-4DFE-801E-F0FAE7B5116D}" sibTransId="{C818012C-C47F-4404-A896-A39F370DCACE}"/>
    <dgm:cxn modelId="{FE1D4417-60B1-4861-815E-0087DAA5FA4A}" type="presParOf" srcId="{56E3C7D6-7E01-40DB-9EF1-8786A0B7F3D7}" destId="{D49B4BBB-E0E1-4FB1-A453-B08175E1E01A}" srcOrd="0" destOrd="0" presId="urn:microsoft.com/office/officeart/2005/8/layout/arrow2"/>
    <dgm:cxn modelId="{A7EEAA03-6B64-450B-B785-7C38AC088D65}" type="presParOf" srcId="{56E3C7D6-7E01-40DB-9EF1-8786A0B7F3D7}" destId="{32130EFE-CDA5-4B3A-A9B4-56AB52C421C6}" srcOrd="1" destOrd="0" presId="urn:microsoft.com/office/officeart/2005/8/layout/arrow2"/>
    <dgm:cxn modelId="{92BFEAFF-D00C-432E-84A7-9961F8A5C005}" type="presParOf" srcId="{32130EFE-CDA5-4B3A-A9B4-56AB52C421C6}" destId="{FE5D5FF9-F54C-48D0-8228-7BA9BBC90D72}" srcOrd="0" destOrd="0" presId="urn:microsoft.com/office/officeart/2005/8/layout/arrow2"/>
    <dgm:cxn modelId="{52E66B5E-D5DE-4E0A-A9BE-5D0F3CAB6A98}" type="presParOf" srcId="{32130EFE-CDA5-4B3A-A9B4-56AB52C421C6}" destId="{092C35FC-20A0-4218-AB4F-31F8DA16218A}" srcOrd="1" destOrd="0" presId="urn:microsoft.com/office/officeart/2005/8/layout/arrow2"/>
    <dgm:cxn modelId="{8C7998FE-9C45-4C37-8826-DF63ABF80823}" type="presParOf" srcId="{32130EFE-CDA5-4B3A-A9B4-56AB52C421C6}" destId="{4928DA30-8D43-42BF-8ED0-9CFB96789DAF}" srcOrd="2" destOrd="0" presId="urn:microsoft.com/office/officeart/2005/8/layout/arrow2"/>
    <dgm:cxn modelId="{61AA5C9C-A63D-490E-9A6A-0D0F22EF19AC}" type="presParOf" srcId="{32130EFE-CDA5-4B3A-A9B4-56AB52C421C6}" destId="{11A413E2-FFF6-42A2-847B-84D3657AF839}" srcOrd="3" destOrd="0" presId="urn:microsoft.com/office/officeart/2005/8/layout/arrow2"/>
    <dgm:cxn modelId="{3D80CE40-5BC0-47C2-8BE9-397726CB5F66}" type="presParOf" srcId="{32130EFE-CDA5-4B3A-A9B4-56AB52C421C6}" destId="{5D4FB4D6-1918-496A-AD69-38F4E0FD8A1D}" srcOrd="4" destOrd="0" presId="urn:microsoft.com/office/officeart/2005/8/layout/arrow2"/>
    <dgm:cxn modelId="{39583A3C-7965-443C-A66C-5CEE5B57B14E}" type="presParOf" srcId="{32130EFE-CDA5-4B3A-A9B4-56AB52C421C6}" destId="{B08F12E4-30DF-4707-B8F6-F02D122BB833}"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103185-EB51-4618-A9F6-3A53CA277F4A}"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es-EC"/>
        </a:p>
      </dgm:t>
    </dgm:pt>
    <dgm:pt modelId="{E1F511A5-3AC4-452D-8125-D2D51CE561F1}">
      <dgm:prSet phldrT="[Texto]"/>
      <dgm:spPr/>
      <dgm:t>
        <a:bodyPr/>
        <a:lstStyle/>
        <a:p>
          <a:pPr algn="ctr"/>
          <a:r>
            <a:rPr lang="es-ES" dirty="0"/>
            <a:t>Solicitud de certificación de la empresa bajo la Norma ISO.</a:t>
          </a:r>
          <a:endParaRPr lang="es-EC" dirty="0"/>
        </a:p>
      </dgm:t>
    </dgm:pt>
    <dgm:pt modelId="{943C25DF-0BBF-4EC2-8C2F-A92E99561D5E}" type="parTrans" cxnId="{48CE17DE-0613-48E7-A4D9-A48989C7CE29}">
      <dgm:prSet/>
      <dgm:spPr/>
      <dgm:t>
        <a:bodyPr/>
        <a:lstStyle/>
        <a:p>
          <a:pPr algn="ctr"/>
          <a:endParaRPr lang="es-EC"/>
        </a:p>
      </dgm:t>
    </dgm:pt>
    <dgm:pt modelId="{46D78735-B2B3-4806-B502-08432202957C}" type="sibTrans" cxnId="{48CE17DE-0613-48E7-A4D9-A48989C7CE29}">
      <dgm:prSet/>
      <dgm:spPr/>
      <dgm:t>
        <a:bodyPr/>
        <a:lstStyle/>
        <a:p>
          <a:pPr algn="ctr"/>
          <a:endParaRPr lang="es-EC"/>
        </a:p>
      </dgm:t>
    </dgm:pt>
    <dgm:pt modelId="{939EB45F-4766-4D47-ACDA-D0C3C6213C8F}">
      <dgm:prSet/>
      <dgm:spPr/>
      <dgm:t>
        <a:bodyPr/>
        <a:lstStyle/>
        <a:p>
          <a:pPr algn="ctr"/>
          <a:r>
            <a:rPr lang="es-ES"/>
            <a:t>Análisis y tramitación de la solicitud por el ente certificador.</a:t>
          </a:r>
          <a:endParaRPr lang="es-EC"/>
        </a:p>
      </dgm:t>
    </dgm:pt>
    <dgm:pt modelId="{D11AB38A-807B-46E7-B61C-46C23C9E8A41}" type="parTrans" cxnId="{7FDCE346-999D-4760-A9B4-40F1965EFB80}">
      <dgm:prSet/>
      <dgm:spPr/>
      <dgm:t>
        <a:bodyPr/>
        <a:lstStyle/>
        <a:p>
          <a:pPr algn="ctr"/>
          <a:endParaRPr lang="es-EC"/>
        </a:p>
      </dgm:t>
    </dgm:pt>
    <dgm:pt modelId="{3A053D5A-1D76-4CCB-B856-CB14D244C9BF}" type="sibTrans" cxnId="{7FDCE346-999D-4760-A9B4-40F1965EFB80}">
      <dgm:prSet/>
      <dgm:spPr/>
      <dgm:t>
        <a:bodyPr/>
        <a:lstStyle/>
        <a:p>
          <a:pPr algn="ctr"/>
          <a:endParaRPr lang="es-EC"/>
        </a:p>
      </dgm:t>
    </dgm:pt>
    <dgm:pt modelId="{3E6E7EE1-F090-46B9-B6FA-DAB56229315A}">
      <dgm:prSet/>
      <dgm:spPr/>
      <dgm:t>
        <a:bodyPr/>
        <a:lstStyle/>
        <a:p>
          <a:pPr algn="ctr"/>
          <a:r>
            <a:rPr lang="es-ES"/>
            <a:t>Visita previa del ente certificador.</a:t>
          </a:r>
          <a:endParaRPr lang="es-EC"/>
        </a:p>
      </dgm:t>
    </dgm:pt>
    <dgm:pt modelId="{667AD421-0077-4609-9451-7038A74F1C7F}" type="parTrans" cxnId="{ED40FDD8-2393-4265-8E08-18EC77693A3B}">
      <dgm:prSet/>
      <dgm:spPr/>
      <dgm:t>
        <a:bodyPr/>
        <a:lstStyle/>
        <a:p>
          <a:pPr algn="ctr"/>
          <a:endParaRPr lang="es-EC"/>
        </a:p>
      </dgm:t>
    </dgm:pt>
    <dgm:pt modelId="{BD44EC78-C694-4977-8FC7-4242361ED152}" type="sibTrans" cxnId="{ED40FDD8-2393-4265-8E08-18EC77693A3B}">
      <dgm:prSet/>
      <dgm:spPr/>
      <dgm:t>
        <a:bodyPr/>
        <a:lstStyle/>
        <a:p>
          <a:pPr algn="ctr"/>
          <a:endParaRPr lang="es-EC"/>
        </a:p>
      </dgm:t>
    </dgm:pt>
    <dgm:pt modelId="{E85F0CC0-B679-42A8-AE0A-9755A0F78B39}">
      <dgm:prSet/>
      <dgm:spPr/>
      <dgm:t>
        <a:bodyPr/>
        <a:lstStyle/>
        <a:p>
          <a:pPr algn="ctr"/>
          <a:r>
            <a:rPr lang="es-ES"/>
            <a:t>Auditoria inicial del sistema de calidad.</a:t>
          </a:r>
          <a:endParaRPr lang="es-EC"/>
        </a:p>
      </dgm:t>
    </dgm:pt>
    <dgm:pt modelId="{5B9C2A4D-C3AB-42B9-9D11-DD7FE17C07EC}" type="parTrans" cxnId="{33B77BC1-4E94-4E1C-AB3F-88FD3FF0D6CA}">
      <dgm:prSet/>
      <dgm:spPr/>
      <dgm:t>
        <a:bodyPr/>
        <a:lstStyle/>
        <a:p>
          <a:pPr algn="ctr"/>
          <a:endParaRPr lang="es-EC"/>
        </a:p>
      </dgm:t>
    </dgm:pt>
    <dgm:pt modelId="{12217883-E724-47F7-B775-7C371234270D}" type="sibTrans" cxnId="{33B77BC1-4E94-4E1C-AB3F-88FD3FF0D6CA}">
      <dgm:prSet/>
      <dgm:spPr/>
      <dgm:t>
        <a:bodyPr/>
        <a:lstStyle/>
        <a:p>
          <a:pPr algn="ctr"/>
          <a:endParaRPr lang="es-EC"/>
        </a:p>
      </dgm:t>
    </dgm:pt>
    <dgm:pt modelId="{CF0EA3AD-9F2F-4163-9040-DF895F3E1D8F}">
      <dgm:prSet/>
      <dgm:spPr/>
      <dgm:t>
        <a:bodyPr/>
        <a:lstStyle/>
        <a:p>
          <a:pPr algn="ctr"/>
          <a:r>
            <a:rPr lang="es-ES"/>
            <a:t>Acuerdo de concesión / denegación de la certificación.</a:t>
          </a:r>
          <a:endParaRPr lang="es-EC"/>
        </a:p>
      </dgm:t>
    </dgm:pt>
    <dgm:pt modelId="{1B088578-4F3E-4C2D-B834-BB4539C78791}" type="parTrans" cxnId="{19AFD65A-DE97-40B8-BE1A-F5CA37931A4D}">
      <dgm:prSet/>
      <dgm:spPr/>
      <dgm:t>
        <a:bodyPr/>
        <a:lstStyle/>
        <a:p>
          <a:pPr algn="ctr"/>
          <a:endParaRPr lang="es-EC"/>
        </a:p>
      </dgm:t>
    </dgm:pt>
    <dgm:pt modelId="{0D9A8253-6B92-489E-A425-B4AF9AA52D51}" type="sibTrans" cxnId="{19AFD65A-DE97-40B8-BE1A-F5CA37931A4D}">
      <dgm:prSet/>
      <dgm:spPr/>
      <dgm:t>
        <a:bodyPr/>
        <a:lstStyle/>
        <a:p>
          <a:pPr algn="ctr"/>
          <a:endParaRPr lang="es-EC"/>
        </a:p>
      </dgm:t>
    </dgm:pt>
    <dgm:pt modelId="{CF5279FC-6FD3-4381-8180-0B6DEA2A7669}" type="pres">
      <dgm:prSet presAssocID="{2C103185-EB51-4618-A9F6-3A53CA277F4A}" presName="compositeShape" presStyleCnt="0">
        <dgm:presLayoutVars>
          <dgm:dir/>
          <dgm:resizeHandles/>
        </dgm:presLayoutVars>
      </dgm:prSet>
      <dgm:spPr/>
      <dgm:t>
        <a:bodyPr/>
        <a:lstStyle/>
        <a:p>
          <a:endParaRPr lang="es-EC"/>
        </a:p>
      </dgm:t>
    </dgm:pt>
    <dgm:pt modelId="{3318D262-4FBA-4AC7-A9E2-C9D933B0560A}" type="pres">
      <dgm:prSet presAssocID="{2C103185-EB51-4618-A9F6-3A53CA277F4A}" presName="pyramid" presStyleLbl="node1" presStyleIdx="0" presStyleCnt="1"/>
      <dgm:spPr/>
      <dgm:t>
        <a:bodyPr/>
        <a:lstStyle/>
        <a:p>
          <a:endParaRPr lang="es-ES"/>
        </a:p>
      </dgm:t>
    </dgm:pt>
    <dgm:pt modelId="{580E5335-8D23-405A-9078-D2D4B1823677}" type="pres">
      <dgm:prSet presAssocID="{2C103185-EB51-4618-A9F6-3A53CA277F4A}" presName="theList" presStyleCnt="0"/>
      <dgm:spPr/>
      <dgm:t>
        <a:bodyPr/>
        <a:lstStyle/>
        <a:p>
          <a:endParaRPr lang="es-ES"/>
        </a:p>
      </dgm:t>
    </dgm:pt>
    <dgm:pt modelId="{8826095E-CE1A-4437-BDF5-691CED8CB925}" type="pres">
      <dgm:prSet presAssocID="{E1F511A5-3AC4-452D-8125-D2D51CE561F1}" presName="aNode" presStyleLbl="fgAcc1" presStyleIdx="0" presStyleCnt="5">
        <dgm:presLayoutVars>
          <dgm:bulletEnabled val="1"/>
        </dgm:presLayoutVars>
      </dgm:prSet>
      <dgm:spPr/>
      <dgm:t>
        <a:bodyPr/>
        <a:lstStyle/>
        <a:p>
          <a:endParaRPr lang="es-EC"/>
        </a:p>
      </dgm:t>
    </dgm:pt>
    <dgm:pt modelId="{FADD1EFE-7FD7-4C46-B224-2EB885653735}" type="pres">
      <dgm:prSet presAssocID="{E1F511A5-3AC4-452D-8125-D2D51CE561F1}" presName="aSpace" presStyleCnt="0"/>
      <dgm:spPr/>
      <dgm:t>
        <a:bodyPr/>
        <a:lstStyle/>
        <a:p>
          <a:endParaRPr lang="es-ES"/>
        </a:p>
      </dgm:t>
    </dgm:pt>
    <dgm:pt modelId="{7417E49F-D0E0-4F34-A005-1B5983D840D6}" type="pres">
      <dgm:prSet presAssocID="{939EB45F-4766-4D47-ACDA-D0C3C6213C8F}" presName="aNode" presStyleLbl="fgAcc1" presStyleIdx="1" presStyleCnt="5">
        <dgm:presLayoutVars>
          <dgm:bulletEnabled val="1"/>
        </dgm:presLayoutVars>
      </dgm:prSet>
      <dgm:spPr/>
      <dgm:t>
        <a:bodyPr/>
        <a:lstStyle/>
        <a:p>
          <a:endParaRPr lang="es-EC"/>
        </a:p>
      </dgm:t>
    </dgm:pt>
    <dgm:pt modelId="{BF137242-9451-403A-BC98-A220BED5FF68}" type="pres">
      <dgm:prSet presAssocID="{939EB45F-4766-4D47-ACDA-D0C3C6213C8F}" presName="aSpace" presStyleCnt="0"/>
      <dgm:spPr/>
      <dgm:t>
        <a:bodyPr/>
        <a:lstStyle/>
        <a:p>
          <a:endParaRPr lang="es-ES"/>
        </a:p>
      </dgm:t>
    </dgm:pt>
    <dgm:pt modelId="{E1AD3485-A3EE-4943-AF65-179C4F52E5EB}" type="pres">
      <dgm:prSet presAssocID="{3E6E7EE1-F090-46B9-B6FA-DAB56229315A}" presName="aNode" presStyleLbl="fgAcc1" presStyleIdx="2" presStyleCnt="5">
        <dgm:presLayoutVars>
          <dgm:bulletEnabled val="1"/>
        </dgm:presLayoutVars>
      </dgm:prSet>
      <dgm:spPr/>
      <dgm:t>
        <a:bodyPr/>
        <a:lstStyle/>
        <a:p>
          <a:endParaRPr lang="es-EC"/>
        </a:p>
      </dgm:t>
    </dgm:pt>
    <dgm:pt modelId="{77977443-A681-4EDE-8E0C-FD264D3135E2}" type="pres">
      <dgm:prSet presAssocID="{3E6E7EE1-F090-46B9-B6FA-DAB56229315A}" presName="aSpace" presStyleCnt="0"/>
      <dgm:spPr/>
      <dgm:t>
        <a:bodyPr/>
        <a:lstStyle/>
        <a:p>
          <a:endParaRPr lang="es-ES"/>
        </a:p>
      </dgm:t>
    </dgm:pt>
    <dgm:pt modelId="{A3E35B58-0841-45F9-B80A-260A233E4A20}" type="pres">
      <dgm:prSet presAssocID="{E85F0CC0-B679-42A8-AE0A-9755A0F78B39}" presName="aNode" presStyleLbl="fgAcc1" presStyleIdx="3" presStyleCnt="5">
        <dgm:presLayoutVars>
          <dgm:bulletEnabled val="1"/>
        </dgm:presLayoutVars>
      </dgm:prSet>
      <dgm:spPr/>
      <dgm:t>
        <a:bodyPr/>
        <a:lstStyle/>
        <a:p>
          <a:endParaRPr lang="es-EC"/>
        </a:p>
      </dgm:t>
    </dgm:pt>
    <dgm:pt modelId="{9881E331-10BA-4670-915C-6E1F136639C4}" type="pres">
      <dgm:prSet presAssocID="{E85F0CC0-B679-42A8-AE0A-9755A0F78B39}" presName="aSpace" presStyleCnt="0"/>
      <dgm:spPr/>
      <dgm:t>
        <a:bodyPr/>
        <a:lstStyle/>
        <a:p>
          <a:endParaRPr lang="es-ES"/>
        </a:p>
      </dgm:t>
    </dgm:pt>
    <dgm:pt modelId="{02C6CD16-6169-4C4A-8ED7-8AE110F4C503}" type="pres">
      <dgm:prSet presAssocID="{CF0EA3AD-9F2F-4163-9040-DF895F3E1D8F}" presName="aNode" presStyleLbl="fgAcc1" presStyleIdx="4" presStyleCnt="5">
        <dgm:presLayoutVars>
          <dgm:bulletEnabled val="1"/>
        </dgm:presLayoutVars>
      </dgm:prSet>
      <dgm:spPr/>
      <dgm:t>
        <a:bodyPr/>
        <a:lstStyle/>
        <a:p>
          <a:endParaRPr lang="es-EC"/>
        </a:p>
      </dgm:t>
    </dgm:pt>
    <dgm:pt modelId="{769A9C19-2DF6-4522-9A72-BBF00B42D520}" type="pres">
      <dgm:prSet presAssocID="{CF0EA3AD-9F2F-4163-9040-DF895F3E1D8F}" presName="aSpace" presStyleCnt="0"/>
      <dgm:spPr/>
      <dgm:t>
        <a:bodyPr/>
        <a:lstStyle/>
        <a:p>
          <a:endParaRPr lang="es-ES"/>
        </a:p>
      </dgm:t>
    </dgm:pt>
  </dgm:ptLst>
  <dgm:cxnLst>
    <dgm:cxn modelId="{C1EAB053-5A09-4CC8-A357-2D7AAC496F57}" type="presOf" srcId="{939EB45F-4766-4D47-ACDA-D0C3C6213C8F}" destId="{7417E49F-D0E0-4F34-A005-1B5983D840D6}" srcOrd="0" destOrd="0" presId="urn:microsoft.com/office/officeart/2005/8/layout/pyramid2"/>
    <dgm:cxn modelId="{6B65FD0B-970C-4782-9529-3C854E743566}" type="presOf" srcId="{E1F511A5-3AC4-452D-8125-D2D51CE561F1}" destId="{8826095E-CE1A-4437-BDF5-691CED8CB925}" srcOrd="0" destOrd="0" presId="urn:microsoft.com/office/officeart/2005/8/layout/pyramid2"/>
    <dgm:cxn modelId="{E9882FF8-AD3D-4945-B99F-151A010EEA5A}" type="presOf" srcId="{3E6E7EE1-F090-46B9-B6FA-DAB56229315A}" destId="{E1AD3485-A3EE-4943-AF65-179C4F52E5EB}" srcOrd="0" destOrd="0" presId="urn:microsoft.com/office/officeart/2005/8/layout/pyramid2"/>
    <dgm:cxn modelId="{C168F497-04E4-4413-9420-D83EF1DA3B05}" type="presOf" srcId="{CF0EA3AD-9F2F-4163-9040-DF895F3E1D8F}" destId="{02C6CD16-6169-4C4A-8ED7-8AE110F4C503}" srcOrd="0" destOrd="0" presId="urn:microsoft.com/office/officeart/2005/8/layout/pyramid2"/>
    <dgm:cxn modelId="{7FDCE346-999D-4760-A9B4-40F1965EFB80}" srcId="{2C103185-EB51-4618-A9F6-3A53CA277F4A}" destId="{939EB45F-4766-4D47-ACDA-D0C3C6213C8F}" srcOrd="1" destOrd="0" parTransId="{D11AB38A-807B-46E7-B61C-46C23C9E8A41}" sibTransId="{3A053D5A-1D76-4CCB-B856-CB14D244C9BF}"/>
    <dgm:cxn modelId="{ED40FDD8-2393-4265-8E08-18EC77693A3B}" srcId="{2C103185-EB51-4618-A9F6-3A53CA277F4A}" destId="{3E6E7EE1-F090-46B9-B6FA-DAB56229315A}" srcOrd="2" destOrd="0" parTransId="{667AD421-0077-4609-9451-7038A74F1C7F}" sibTransId="{BD44EC78-C694-4977-8FC7-4242361ED152}"/>
    <dgm:cxn modelId="{48CE17DE-0613-48E7-A4D9-A48989C7CE29}" srcId="{2C103185-EB51-4618-A9F6-3A53CA277F4A}" destId="{E1F511A5-3AC4-452D-8125-D2D51CE561F1}" srcOrd="0" destOrd="0" parTransId="{943C25DF-0BBF-4EC2-8C2F-A92E99561D5E}" sibTransId="{46D78735-B2B3-4806-B502-08432202957C}"/>
    <dgm:cxn modelId="{FD777AC8-EA3B-43E5-91B1-5BAC6B40F519}" type="presOf" srcId="{2C103185-EB51-4618-A9F6-3A53CA277F4A}" destId="{CF5279FC-6FD3-4381-8180-0B6DEA2A7669}" srcOrd="0" destOrd="0" presId="urn:microsoft.com/office/officeart/2005/8/layout/pyramid2"/>
    <dgm:cxn modelId="{63162A86-EBED-45F7-9FCB-4190C9ECEF0C}" type="presOf" srcId="{E85F0CC0-B679-42A8-AE0A-9755A0F78B39}" destId="{A3E35B58-0841-45F9-B80A-260A233E4A20}" srcOrd="0" destOrd="0" presId="urn:microsoft.com/office/officeart/2005/8/layout/pyramid2"/>
    <dgm:cxn modelId="{33B77BC1-4E94-4E1C-AB3F-88FD3FF0D6CA}" srcId="{2C103185-EB51-4618-A9F6-3A53CA277F4A}" destId="{E85F0CC0-B679-42A8-AE0A-9755A0F78B39}" srcOrd="3" destOrd="0" parTransId="{5B9C2A4D-C3AB-42B9-9D11-DD7FE17C07EC}" sibTransId="{12217883-E724-47F7-B775-7C371234270D}"/>
    <dgm:cxn modelId="{19AFD65A-DE97-40B8-BE1A-F5CA37931A4D}" srcId="{2C103185-EB51-4618-A9F6-3A53CA277F4A}" destId="{CF0EA3AD-9F2F-4163-9040-DF895F3E1D8F}" srcOrd="4" destOrd="0" parTransId="{1B088578-4F3E-4C2D-B834-BB4539C78791}" sibTransId="{0D9A8253-6B92-489E-A425-B4AF9AA52D51}"/>
    <dgm:cxn modelId="{A55D7C1F-A55E-4E49-80D0-9E7840D7662A}" type="presParOf" srcId="{CF5279FC-6FD3-4381-8180-0B6DEA2A7669}" destId="{3318D262-4FBA-4AC7-A9E2-C9D933B0560A}" srcOrd="0" destOrd="0" presId="urn:microsoft.com/office/officeart/2005/8/layout/pyramid2"/>
    <dgm:cxn modelId="{B5A40512-983F-4963-9681-4347EFA220CF}" type="presParOf" srcId="{CF5279FC-6FD3-4381-8180-0B6DEA2A7669}" destId="{580E5335-8D23-405A-9078-D2D4B1823677}" srcOrd="1" destOrd="0" presId="urn:microsoft.com/office/officeart/2005/8/layout/pyramid2"/>
    <dgm:cxn modelId="{3679E421-BCAA-474A-A5E5-123B5A9D9DB7}" type="presParOf" srcId="{580E5335-8D23-405A-9078-D2D4B1823677}" destId="{8826095E-CE1A-4437-BDF5-691CED8CB925}" srcOrd="0" destOrd="0" presId="urn:microsoft.com/office/officeart/2005/8/layout/pyramid2"/>
    <dgm:cxn modelId="{A86C5E4D-F56B-4E3D-B70D-EBC0EBDAB49B}" type="presParOf" srcId="{580E5335-8D23-405A-9078-D2D4B1823677}" destId="{FADD1EFE-7FD7-4C46-B224-2EB885653735}" srcOrd="1" destOrd="0" presId="urn:microsoft.com/office/officeart/2005/8/layout/pyramid2"/>
    <dgm:cxn modelId="{51884DE2-9017-4CDF-A80F-516AB9C42A00}" type="presParOf" srcId="{580E5335-8D23-405A-9078-D2D4B1823677}" destId="{7417E49F-D0E0-4F34-A005-1B5983D840D6}" srcOrd="2" destOrd="0" presId="urn:microsoft.com/office/officeart/2005/8/layout/pyramid2"/>
    <dgm:cxn modelId="{CF5D6BED-4F3F-4AEC-B94F-4DCC0C351757}" type="presParOf" srcId="{580E5335-8D23-405A-9078-D2D4B1823677}" destId="{BF137242-9451-403A-BC98-A220BED5FF68}" srcOrd="3" destOrd="0" presId="urn:microsoft.com/office/officeart/2005/8/layout/pyramid2"/>
    <dgm:cxn modelId="{63E5600B-0A52-4296-97AC-D26C7EA42512}" type="presParOf" srcId="{580E5335-8D23-405A-9078-D2D4B1823677}" destId="{E1AD3485-A3EE-4943-AF65-179C4F52E5EB}" srcOrd="4" destOrd="0" presId="urn:microsoft.com/office/officeart/2005/8/layout/pyramid2"/>
    <dgm:cxn modelId="{198AB039-FE08-45AB-B980-F4A5E6041083}" type="presParOf" srcId="{580E5335-8D23-405A-9078-D2D4B1823677}" destId="{77977443-A681-4EDE-8E0C-FD264D3135E2}" srcOrd="5" destOrd="0" presId="urn:microsoft.com/office/officeart/2005/8/layout/pyramid2"/>
    <dgm:cxn modelId="{A6CF3B06-E076-4ED7-BCB8-8AE4C78EC638}" type="presParOf" srcId="{580E5335-8D23-405A-9078-D2D4B1823677}" destId="{A3E35B58-0841-45F9-B80A-260A233E4A20}" srcOrd="6" destOrd="0" presId="urn:microsoft.com/office/officeart/2005/8/layout/pyramid2"/>
    <dgm:cxn modelId="{9F0F7D82-35E8-448E-B90E-F3FF520772C8}" type="presParOf" srcId="{580E5335-8D23-405A-9078-D2D4B1823677}" destId="{9881E331-10BA-4670-915C-6E1F136639C4}" srcOrd="7" destOrd="0" presId="urn:microsoft.com/office/officeart/2005/8/layout/pyramid2"/>
    <dgm:cxn modelId="{F4BC79D3-A3E7-4161-A42B-D9255D9D8CC8}" type="presParOf" srcId="{580E5335-8D23-405A-9078-D2D4B1823677}" destId="{02C6CD16-6169-4C4A-8ED7-8AE110F4C503}" srcOrd="8" destOrd="0" presId="urn:microsoft.com/office/officeart/2005/8/layout/pyramid2"/>
    <dgm:cxn modelId="{8AFA6234-EFD0-4750-8071-028A6DA98DBD}" type="presParOf" srcId="{580E5335-8D23-405A-9078-D2D4B1823677}" destId="{769A9C19-2DF6-4522-9A72-BBF00B42D520}"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6A0E18-4B0A-4821-8EBB-C103D48605D4}"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s-EC"/>
        </a:p>
      </dgm:t>
    </dgm:pt>
    <dgm:pt modelId="{8CB328E7-9C25-4431-BD3A-2D7E41D3DB04}">
      <dgm:prSet phldrT="[Texto]"/>
      <dgm:spPr/>
      <dgm:t>
        <a:bodyPr/>
        <a:lstStyle/>
        <a:p>
          <a:pPr algn="ctr"/>
          <a:r>
            <a:rPr lang="es-ES"/>
            <a:t>Enfoque en el Cliente,</a:t>
          </a:r>
          <a:endParaRPr lang="es-EC"/>
        </a:p>
      </dgm:t>
    </dgm:pt>
    <dgm:pt modelId="{44B2B4F4-01C9-4D6D-9075-2A8DA1633DEF}" type="parTrans" cxnId="{7BAD0D15-BED1-4A4B-8106-381BB538EB96}">
      <dgm:prSet/>
      <dgm:spPr/>
      <dgm:t>
        <a:bodyPr/>
        <a:lstStyle/>
        <a:p>
          <a:pPr algn="ctr"/>
          <a:endParaRPr lang="es-EC"/>
        </a:p>
      </dgm:t>
    </dgm:pt>
    <dgm:pt modelId="{02D3DF23-DDCD-4BCB-ADC3-EB204399A514}" type="sibTrans" cxnId="{7BAD0D15-BED1-4A4B-8106-381BB538EB96}">
      <dgm:prSet/>
      <dgm:spPr/>
      <dgm:t>
        <a:bodyPr/>
        <a:lstStyle/>
        <a:p>
          <a:pPr algn="ctr"/>
          <a:endParaRPr lang="es-EC"/>
        </a:p>
      </dgm:t>
    </dgm:pt>
    <dgm:pt modelId="{AC4E4299-1901-4324-A68A-75289935E788}">
      <dgm:prSet/>
      <dgm:spPr/>
      <dgm:t>
        <a:bodyPr/>
        <a:lstStyle/>
        <a:p>
          <a:pPr algn="ctr"/>
          <a:r>
            <a:rPr lang="es-ES"/>
            <a:t> Liderazgo, </a:t>
          </a:r>
          <a:endParaRPr lang="es-EC"/>
        </a:p>
      </dgm:t>
    </dgm:pt>
    <dgm:pt modelId="{074F319F-3994-45B8-A701-2CF91FAFC4BC}" type="parTrans" cxnId="{7F9A392D-45C5-4574-94E6-A79718148E7D}">
      <dgm:prSet/>
      <dgm:spPr/>
      <dgm:t>
        <a:bodyPr/>
        <a:lstStyle/>
        <a:p>
          <a:pPr algn="ctr"/>
          <a:endParaRPr lang="es-EC"/>
        </a:p>
      </dgm:t>
    </dgm:pt>
    <dgm:pt modelId="{C00463CC-D98A-4966-A7B3-5E1DFAECFA7B}" type="sibTrans" cxnId="{7F9A392D-45C5-4574-94E6-A79718148E7D}">
      <dgm:prSet/>
      <dgm:spPr/>
      <dgm:t>
        <a:bodyPr/>
        <a:lstStyle/>
        <a:p>
          <a:pPr algn="ctr"/>
          <a:endParaRPr lang="es-EC"/>
        </a:p>
      </dgm:t>
    </dgm:pt>
    <dgm:pt modelId="{97C27771-81ED-4B80-8756-ADB8B0E58162}">
      <dgm:prSet/>
      <dgm:spPr/>
      <dgm:t>
        <a:bodyPr/>
        <a:lstStyle/>
        <a:p>
          <a:pPr algn="ctr"/>
          <a:r>
            <a:rPr lang="es-ES"/>
            <a:t> Participación de la gente, </a:t>
          </a:r>
          <a:endParaRPr lang="es-EC"/>
        </a:p>
      </dgm:t>
    </dgm:pt>
    <dgm:pt modelId="{B01019FB-7191-4553-8EC8-E0D2A09B9624}" type="parTrans" cxnId="{EDFC052C-E1D1-4FCA-BC33-641FB07A8378}">
      <dgm:prSet/>
      <dgm:spPr/>
      <dgm:t>
        <a:bodyPr/>
        <a:lstStyle/>
        <a:p>
          <a:pPr algn="ctr"/>
          <a:endParaRPr lang="es-EC"/>
        </a:p>
      </dgm:t>
    </dgm:pt>
    <dgm:pt modelId="{F23D8A2D-7B9E-42ED-B4CD-0F6D34336A68}" type="sibTrans" cxnId="{EDFC052C-E1D1-4FCA-BC33-641FB07A8378}">
      <dgm:prSet/>
      <dgm:spPr/>
      <dgm:t>
        <a:bodyPr/>
        <a:lstStyle/>
        <a:p>
          <a:pPr algn="ctr"/>
          <a:endParaRPr lang="es-EC"/>
        </a:p>
      </dgm:t>
    </dgm:pt>
    <dgm:pt modelId="{714AC3AF-F601-4F96-AB87-798A1261CA66}">
      <dgm:prSet/>
      <dgm:spPr/>
      <dgm:t>
        <a:bodyPr/>
        <a:lstStyle/>
        <a:p>
          <a:pPr algn="ctr"/>
          <a:r>
            <a:rPr lang="es-ES" dirty="0"/>
            <a:t> Enfoque de proceso, </a:t>
          </a:r>
          <a:endParaRPr lang="es-EC" dirty="0"/>
        </a:p>
      </dgm:t>
    </dgm:pt>
    <dgm:pt modelId="{F1DE7336-C0E5-46B8-A4BE-D3D42D340E4A}" type="parTrans" cxnId="{EAA0ECAD-D1F3-477D-9504-802CAF423AA2}">
      <dgm:prSet/>
      <dgm:spPr/>
      <dgm:t>
        <a:bodyPr/>
        <a:lstStyle/>
        <a:p>
          <a:pPr algn="ctr"/>
          <a:endParaRPr lang="es-EC"/>
        </a:p>
      </dgm:t>
    </dgm:pt>
    <dgm:pt modelId="{741814B9-D2B2-469F-9EA7-ACCCA2984826}" type="sibTrans" cxnId="{EAA0ECAD-D1F3-477D-9504-802CAF423AA2}">
      <dgm:prSet/>
      <dgm:spPr/>
      <dgm:t>
        <a:bodyPr/>
        <a:lstStyle/>
        <a:p>
          <a:pPr algn="ctr"/>
          <a:endParaRPr lang="es-EC"/>
        </a:p>
      </dgm:t>
    </dgm:pt>
    <dgm:pt modelId="{926D47AE-115D-412C-AD3B-A0028DDE5B1F}">
      <dgm:prSet/>
      <dgm:spPr/>
      <dgm:t>
        <a:bodyPr/>
        <a:lstStyle/>
        <a:p>
          <a:pPr algn="ctr"/>
          <a:r>
            <a:rPr lang="es-ES"/>
            <a:t> Enfoque sistemático a la gestión,</a:t>
          </a:r>
          <a:endParaRPr lang="es-EC"/>
        </a:p>
      </dgm:t>
    </dgm:pt>
    <dgm:pt modelId="{3D1ACBEE-0B84-4D10-A987-BC0EDEFDCAA9}" type="parTrans" cxnId="{3D77C297-932D-4D33-8CD1-C5C2FE07CD62}">
      <dgm:prSet/>
      <dgm:spPr/>
      <dgm:t>
        <a:bodyPr/>
        <a:lstStyle/>
        <a:p>
          <a:pPr algn="ctr"/>
          <a:endParaRPr lang="es-EC"/>
        </a:p>
      </dgm:t>
    </dgm:pt>
    <dgm:pt modelId="{CBF38ED3-976D-40D5-A49A-5DEC09850BED}" type="sibTrans" cxnId="{3D77C297-932D-4D33-8CD1-C5C2FE07CD62}">
      <dgm:prSet/>
      <dgm:spPr/>
      <dgm:t>
        <a:bodyPr/>
        <a:lstStyle/>
        <a:p>
          <a:pPr algn="ctr"/>
          <a:endParaRPr lang="es-EC"/>
        </a:p>
      </dgm:t>
    </dgm:pt>
    <dgm:pt modelId="{1AF2B0CC-D148-4374-BB50-C3D624413CE8}">
      <dgm:prSet/>
      <dgm:spPr/>
      <dgm:t>
        <a:bodyPr/>
        <a:lstStyle/>
        <a:p>
          <a:pPr algn="ctr"/>
          <a:r>
            <a:rPr lang="es-ES"/>
            <a:t>Mejora continua, </a:t>
          </a:r>
          <a:endParaRPr lang="es-EC"/>
        </a:p>
      </dgm:t>
    </dgm:pt>
    <dgm:pt modelId="{60CD0331-FCB8-4BED-B50C-A48CE619B98D}" type="parTrans" cxnId="{BB810F54-6F04-44B0-9870-49FEE5A9924E}">
      <dgm:prSet/>
      <dgm:spPr/>
      <dgm:t>
        <a:bodyPr/>
        <a:lstStyle/>
        <a:p>
          <a:pPr algn="ctr"/>
          <a:endParaRPr lang="es-EC"/>
        </a:p>
      </dgm:t>
    </dgm:pt>
    <dgm:pt modelId="{F612519A-F737-468C-88B9-D8203339D757}" type="sibTrans" cxnId="{BB810F54-6F04-44B0-9870-49FEE5A9924E}">
      <dgm:prSet/>
      <dgm:spPr/>
      <dgm:t>
        <a:bodyPr/>
        <a:lstStyle/>
        <a:p>
          <a:pPr algn="ctr"/>
          <a:endParaRPr lang="es-EC"/>
        </a:p>
      </dgm:t>
    </dgm:pt>
    <dgm:pt modelId="{C44259FD-EE46-4086-AEE3-8F260ED9B726}">
      <dgm:prSet/>
      <dgm:spPr/>
      <dgm:t>
        <a:bodyPr/>
        <a:lstStyle/>
        <a:p>
          <a:pPr algn="ctr"/>
          <a:r>
            <a:rPr lang="es-ES"/>
            <a:t>Enfoque objetivo para la toma de decisiones, y</a:t>
          </a:r>
          <a:endParaRPr lang="es-EC"/>
        </a:p>
      </dgm:t>
    </dgm:pt>
    <dgm:pt modelId="{D25BF4F0-2739-4631-9987-A2D02BCA0295}" type="parTrans" cxnId="{57801CD7-7407-4974-911A-555DA0430AED}">
      <dgm:prSet/>
      <dgm:spPr/>
      <dgm:t>
        <a:bodyPr/>
        <a:lstStyle/>
        <a:p>
          <a:pPr algn="ctr"/>
          <a:endParaRPr lang="es-EC"/>
        </a:p>
      </dgm:t>
    </dgm:pt>
    <dgm:pt modelId="{D4983120-8CC1-4F0E-9BE1-126D0DE01616}" type="sibTrans" cxnId="{57801CD7-7407-4974-911A-555DA0430AED}">
      <dgm:prSet/>
      <dgm:spPr/>
      <dgm:t>
        <a:bodyPr/>
        <a:lstStyle/>
        <a:p>
          <a:pPr algn="ctr"/>
          <a:endParaRPr lang="es-EC"/>
        </a:p>
      </dgm:t>
    </dgm:pt>
    <dgm:pt modelId="{61F671EB-0718-453E-935D-32B96BCCDBF9}">
      <dgm:prSet/>
      <dgm:spPr/>
      <dgm:t>
        <a:bodyPr/>
        <a:lstStyle/>
        <a:p>
          <a:pPr algn="ctr"/>
          <a:r>
            <a:rPr lang="es-ES"/>
            <a:t>Relación de proveedores mutuamente benéfica.</a:t>
          </a:r>
          <a:endParaRPr lang="es-EC"/>
        </a:p>
      </dgm:t>
    </dgm:pt>
    <dgm:pt modelId="{EF90420C-2BBE-4918-9B66-4C50E111ABD4}" type="parTrans" cxnId="{1217432C-50DD-4640-8271-A88165100114}">
      <dgm:prSet/>
      <dgm:spPr/>
      <dgm:t>
        <a:bodyPr/>
        <a:lstStyle/>
        <a:p>
          <a:pPr algn="ctr"/>
          <a:endParaRPr lang="es-EC"/>
        </a:p>
      </dgm:t>
    </dgm:pt>
    <dgm:pt modelId="{B44F9179-D766-4584-8813-EB889875DA52}" type="sibTrans" cxnId="{1217432C-50DD-4640-8271-A88165100114}">
      <dgm:prSet/>
      <dgm:spPr/>
      <dgm:t>
        <a:bodyPr/>
        <a:lstStyle/>
        <a:p>
          <a:pPr algn="ctr"/>
          <a:endParaRPr lang="es-EC"/>
        </a:p>
      </dgm:t>
    </dgm:pt>
    <dgm:pt modelId="{15D51029-3C67-474C-9533-5D3645AB3A3B}" type="pres">
      <dgm:prSet presAssocID="{6D6A0E18-4B0A-4821-8EBB-C103D48605D4}" presName="diagram" presStyleCnt="0">
        <dgm:presLayoutVars>
          <dgm:dir/>
          <dgm:resizeHandles val="exact"/>
        </dgm:presLayoutVars>
      </dgm:prSet>
      <dgm:spPr/>
      <dgm:t>
        <a:bodyPr/>
        <a:lstStyle/>
        <a:p>
          <a:endParaRPr lang="es-EC"/>
        </a:p>
      </dgm:t>
    </dgm:pt>
    <dgm:pt modelId="{59B0E22F-B08F-4646-B10C-C5C63B883C61}" type="pres">
      <dgm:prSet presAssocID="{8CB328E7-9C25-4431-BD3A-2D7E41D3DB04}" presName="node" presStyleLbl="node1" presStyleIdx="0" presStyleCnt="8">
        <dgm:presLayoutVars>
          <dgm:bulletEnabled val="1"/>
        </dgm:presLayoutVars>
      </dgm:prSet>
      <dgm:spPr/>
      <dgm:t>
        <a:bodyPr/>
        <a:lstStyle/>
        <a:p>
          <a:endParaRPr lang="es-EC"/>
        </a:p>
      </dgm:t>
    </dgm:pt>
    <dgm:pt modelId="{4BEBA77C-3238-4511-8188-56A2506DB0B6}" type="pres">
      <dgm:prSet presAssocID="{02D3DF23-DDCD-4BCB-ADC3-EB204399A514}" presName="sibTrans" presStyleLbl="sibTrans2D1" presStyleIdx="0" presStyleCnt="7"/>
      <dgm:spPr/>
      <dgm:t>
        <a:bodyPr/>
        <a:lstStyle/>
        <a:p>
          <a:endParaRPr lang="es-EC"/>
        </a:p>
      </dgm:t>
    </dgm:pt>
    <dgm:pt modelId="{D266225A-26A6-456A-ADD6-D4F2A1F9D555}" type="pres">
      <dgm:prSet presAssocID="{02D3DF23-DDCD-4BCB-ADC3-EB204399A514}" presName="connectorText" presStyleLbl="sibTrans2D1" presStyleIdx="0" presStyleCnt="7"/>
      <dgm:spPr/>
      <dgm:t>
        <a:bodyPr/>
        <a:lstStyle/>
        <a:p>
          <a:endParaRPr lang="es-EC"/>
        </a:p>
      </dgm:t>
    </dgm:pt>
    <dgm:pt modelId="{F5CC2DD4-7D27-4CFD-8872-DA08A39D02F3}" type="pres">
      <dgm:prSet presAssocID="{AC4E4299-1901-4324-A68A-75289935E788}" presName="node" presStyleLbl="node1" presStyleIdx="1" presStyleCnt="8">
        <dgm:presLayoutVars>
          <dgm:bulletEnabled val="1"/>
        </dgm:presLayoutVars>
      </dgm:prSet>
      <dgm:spPr/>
      <dgm:t>
        <a:bodyPr/>
        <a:lstStyle/>
        <a:p>
          <a:endParaRPr lang="es-EC"/>
        </a:p>
      </dgm:t>
    </dgm:pt>
    <dgm:pt modelId="{FA67E7C4-63B5-434A-8754-E21CFC836FE6}" type="pres">
      <dgm:prSet presAssocID="{C00463CC-D98A-4966-A7B3-5E1DFAECFA7B}" presName="sibTrans" presStyleLbl="sibTrans2D1" presStyleIdx="1" presStyleCnt="7"/>
      <dgm:spPr/>
      <dgm:t>
        <a:bodyPr/>
        <a:lstStyle/>
        <a:p>
          <a:endParaRPr lang="es-EC"/>
        </a:p>
      </dgm:t>
    </dgm:pt>
    <dgm:pt modelId="{5AE775FB-7B09-47C1-BFD3-F291125B7795}" type="pres">
      <dgm:prSet presAssocID="{C00463CC-D98A-4966-A7B3-5E1DFAECFA7B}" presName="connectorText" presStyleLbl="sibTrans2D1" presStyleIdx="1" presStyleCnt="7"/>
      <dgm:spPr/>
      <dgm:t>
        <a:bodyPr/>
        <a:lstStyle/>
        <a:p>
          <a:endParaRPr lang="es-EC"/>
        </a:p>
      </dgm:t>
    </dgm:pt>
    <dgm:pt modelId="{E45838AE-1563-42BA-AC88-40411D33CE1B}" type="pres">
      <dgm:prSet presAssocID="{97C27771-81ED-4B80-8756-ADB8B0E58162}" presName="node" presStyleLbl="node1" presStyleIdx="2" presStyleCnt="8">
        <dgm:presLayoutVars>
          <dgm:bulletEnabled val="1"/>
        </dgm:presLayoutVars>
      </dgm:prSet>
      <dgm:spPr/>
      <dgm:t>
        <a:bodyPr/>
        <a:lstStyle/>
        <a:p>
          <a:endParaRPr lang="es-EC"/>
        </a:p>
      </dgm:t>
    </dgm:pt>
    <dgm:pt modelId="{596E039F-6BA1-4D94-AA26-FC6FED917203}" type="pres">
      <dgm:prSet presAssocID="{F23D8A2D-7B9E-42ED-B4CD-0F6D34336A68}" presName="sibTrans" presStyleLbl="sibTrans2D1" presStyleIdx="2" presStyleCnt="7"/>
      <dgm:spPr/>
      <dgm:t>
        <a:bodyPr/>
        <a:lstStyle/>
        <a:p>
          <a:endParaRPr lang="es-EC"/>
        </a:p>
      </dgm:t>
    </dgm:pt>
    <dgm:pt modelId="{47B84148-6917-4088-8F0D-429685FCA40B}" type="pres">
      <dgm:prSet presAssocID="{F23D8A2D-7B9E-42ED-B4CD-0F6D34336A68}" presName="connectorText" presStyleLbl="sibTrans2D1" presStyleIdx="2" presStyleCnt="7"/>
      <dgm:spPr/>
      <dgm:t>
        <a:bodyPr/>
        <a:lstStyle/>
        <a:p>
          <a:endParaRPr lang="es-EC"/>
        </a:p>
      </dgm:t>
    </dgm:pt>
    <dgm:pt modelId="{5E74DE77-9FC8-4920-AEC5-C8E47F460A09}" type="pres">
      <dgm:prSet presAssocID="{714AC3AF-F601-4F96-AB87-798A1261CA66}" presName="node" presStyleLbl="node1" presStyleIdx="3" presStyleCnt="8">
        <dgm:presLayoutVars>
          <dgm:bulletEnabled val="1"/>
        </dgm:presLayoutVars>
      </dgm:prSet>
      <dgm:spPr/>
      <dgm:t>
        <a:bodyPr/>
        <a:lstStyle/>
        <a:p>
          <a:endParaRPr lang="es-EC"/>
        </a:p>
      </dgm:t>
    </dgm:pt>
    <dgm:pt modelId="{2389F2F2-E19D-4F0A-8DF5-7337AEAFCBEA}" type="pres">
      <dgm:prSet presAssocID="{741814B9-D2B2-469F-9EA7-ACCCA2984826}" presName="sibTrans" presStyleLbl="sibTrans2D1" presStyleIdx="3" presStyleCnt="7"/>
      <dgm:spPr/>
      <dgm:t>
        <a:bodyPr/>
        <a:lstStyle/>
        <a:p>
          <a:endParaRPr lang="es-EC"/>
        </a:p>
      </dgm:t>
    </dgm:pt>
    <dgm:pt modelId="{AA04AC05-886E-4E2F-B8DB-A260B1BBD710}" type="pres">
      <dgm:prSet presAssocID="{741814B9-D2B2-469F-9EA7-ACCCA2984826}" presName="connectorText" presStyleLbl="sibTrans2D1" presStyleIdx="3" presStyleCnt="7"/>
      <dgm:spPr/>
      <dgm:t>
        <a:bodyPr/>
        <a:lstStyle/>
        <a:p>
          <a:endParaRPr lang="es-EC"/>
        </a:p>
      </dgm:t>
    </dgm:pt>
    <dgm:pt modelId="{02ECA8BC-0AAB-4FB4-9596-3DDBDFCAD7E4}" type="pres">
      <dgm:prSet presAssocID="{926D47AE-115D-412C-AD3B-A0028DDE5B1F}" presName="node" presStyleLbl="node1" presStyleIdx="4" presStyleCnt="8">
        <dgm:presLayoutVars>
          <dgm:bulletEnabled val="1"/>
        </dgm:presLayoutVars>
      </dgm:prSet>
      <dgm:spPr/>
      <dgm:t>
        <a:bodyPr/>
        <a:lstStyle/>
        <a:p>
          <a:endParaRPr lang="es-EC"/>
        </a:p>
      </dgm:t>
    </dgm:pt>
    <dgm:pt modelId="{44169FA7-CD47-4AF3-AE9E-C2C74521EB0D}" type="pres">
      <dgm:prSet presAssocID="{CBF38ED3-976D-40D5-A49A-5DEC09850BED}" presName="sibTrans" presStyleLbl="sibTrans2D1" presStyleIdx="4" presStyleCnt="7"/>
      <dgm:spPr/>
      <dgm:t>
        <a:bodyPr/>
        <a:lstStyle/>
        <a:p>
          <a:endParaRPr lang="es-EC"/>
        </a:p>
      </dgm:t>
    </dgm:pt>
    <dgm:pt modelId="{A9269E0A-5EA3-4695-B6CA-725AE405FEDE}" type="pres">
      <dgm:prSet presAssocID="{CBF38ED3-976D-40D5-A49A-5DEC09850BED}" presName="connectorText" presStyleLbl="sibTrans2D1" presStyleIdx="4" presStyleCnt="7"/>
      <dgm:spPr/>
      <dgm:t>
        <a:bodyPr/>
        <a:lstStyle/>
        <a:p>
          <a:endParaRPr lang="es-EC"/>
        </a:p>
      </dgm:t>
    </dgm:pt>
    <dgm:pt modelId="{60C6C0CE-EA52-45D5-89A1-502E187D4467}" type="pres">
      <dgm:prSet presAssocID="{1AF2B0CC-D148-4374-BB50-C3D624413CE8}" presName="node" presStyleLbl="node1" presStyleIdx="5" presStyleCnt="8">
        <dgm:presLayoutVars>
          <dgm:bulletEnabled val="1"/>
        </dgm:presLayoutVars>
      </dgm:prSet>
      <dgm:spPr/>
      <dgm:t>
        <a:bodyPr/>
        <a:lstStyle/>
        <a:p>
          <a:endParaRPr lang="es-EC"/>
        </a:p>
      </dgm:t>
    </dgm:pt>
    <dgm:pt modelId="{7F711B59-E04A-4ED1-ACB4-93E2F830E663}" type="pres">
      <dgm:prSet presAssocID="{F612519A-F737-468C-88B9-D8203339D757}" presName="sibTrans" presStyleLbl="sibTrans2D1" presStyleIdx="5" presStyleCnt="7"/>
      <dgm:spPr/>
      <dgm:t>
        <a:bodyPr/>
        <a:lstStyle/>
        <a:p>
          <a:endParaRPr lang="es-EC"/>
        </a:p>
      </dgm:t>
    </dgm:pt>
    <dgm:pt modelId="{331CBF57-1240-420D-81AF-705C20AB7ACD}" type="pres">
      <dgm:prSet presAssocID="{F612519A-F737-468C-88B9-D8203339D757}" presName="connectorText" presStyleLbl="sibTrans2D1" presStyleIdx="5" presStyleCnt="7"/>
      <dgm:spPr/>
      <dgm:t>
        <a:bodyPr/>
        <a:lstStyle/>
        <a:p>
          <a:endParaRPr lang="es-EC"/>
        </a:p>
      </dgm:t>
    </dgm:pt>
    <dgm:pt modelId="{7E6E72CD-0357-4B70-8BC7-2B2C1981B525}" type="pres">
      <dgm:prSet presAssocID="{C44259FD-EE46-4086-AEE3-8F260ED9B726}" presName="node" presStyleLbl="node1" presStyleIdx="6" presStyleCnt="8">
        <dgm:presLayoutVars>
          <dgm:bulletEnabled val="1"/>
        </dgm:presLayoutVars>
      </dgm:prSet>
      <dgm:spPr/>
      <dgm:t>
        <a:bodyPr/>
        <a:lstStyle/>
        <a:p>
          <a:endParaRPr lang="es-EC"/>
        </a:p>
      </dgm:t>
    </dgm:pt>
    <dgm:pt modelId="{DD0E195C-2884-46BB-9B81-5E67A66E9938}" type="pres">
      <dgm:prSet presAssocID="{D4983120-8CC1-4F0E-9BE1-126D0DE01616}" presName="sibTrans" presStyleLbl="sibTrans2D1" presStyleIdx="6" presStyleCnt="7"/>
      <dgm:spPr/>
      <dgm:t>
        <a:bodyPr/>
        <a:lstStyle/>
        <a:p>
          <a:endParaRPr lang="es-EC"/>
        </a:p>
      </dgm:t>
    </dgm:pt>
    <dgm:pt modelId="{379473A2-CEF8-4076-80CA-30F8F942F50B}" type="pres">
      <dgm:prSet presAssocID="{D4983120-8CC1-4F0E-9BE1-126D0DE01616}" presName="connectorText" presStyleLbl="sibTrans2D1" presStyleIdx="6" presStyleCnt="7"/>
      <dgm:spPr/>
      <dgm:t>
        <a:bodyPr/>
        <a:lstStyle/>
        <a:p>
          <a:endParaRPr lang="es-EC"/>
        </a:p>
      </dgm:t>
    </dgm:pt>
    <dgm:pt modelId="{5B63A33B-D372-48ED-B50A-1F372FD95165}" type="pres">
      <dgm:prSet presAssocID="{61F671EB-0718-453E-935D-32B96BCCDBF9}" presName="node" presStyleLbl="node1" presStyleIdx="7" presStyleCnt="8">
        <dgm:presLayoutVars>
          <dgm:bulletEnabled val="1"/>
        </dgm:presLayoutVars>
      </dgm:prSet>
      <dgm:spPr/>
      <dgm:t>
        <a:bodyPr/>
        <a:lstStyle/>
        <a:p>
          <a:endParaRPr lang="es-EC"/>
        </a:p>
      </dgm:t>
    </dgm:pt>
  </dgm:ptLst>
  <dgm:cxnLst>
    <dgm:cxn modelId="{BB810F54-6F04-44B0-9870-49FEE5A9924E}" srcId="{6D6A0E18-4B0A-4821-8EBB-C103D48605D4}" destId="{1AF2B0CC-D148-4374-BB50-C3D624413CE8}" srcOrd="5" destOrd="0" parTransId="{60CD0331-FCB8-4BED-B50C-A48CE619B98D}" sibTransId="{F612519A-F737-468C-88B9-D8203339D757}"/>
    <dgm:cxn modelId="{9289160A-F721-4B63-9CEF-7D192063D35E}" type="presOf" srcId="{F23D8A2D-7B9E-42ED-B4CD-0F6D34336A68}" destId="{596E039F-6BA1-4D94-AA26-FC6FED917203}" srcOrd="0" destOrd="0" presId="urn:microsoft.com/office/officeart/2005/8/layout/process5"/>
    <dgm:cxn modelId="{1217432C-50DD-4640-8271-A88165100114}" srcId="{6D6A0E18-4B0A-4821-8EBB-C103D48605D4}" destId="{61F671EB-0718-453E-935D-32B96BCCDBF9}" srcOrd="7" destOrd="0" parTransId="{EF90420C-2BBE-4918-9B66-4C50E111ABD4}" sibTransId="{B44F9179-D766-4584-8813-EB889875DA52}"/>
    <dgm:cxn modelId="{1DC7AE2E-6F31-49F5-BEA5-72C5C217CB2B}" type="presOf" srcId="{F23D8A2D-7B9E-42ED-B4CD-0F6D34336A68}" destId="{47B84148-6917-4088-8F0D-429685FCA40B}" srcOrd="1" destOrd="0" presId="urn:microsoft.com/office/officeart/2005/8/layout/process5"/>
    <dgm:cxn modelId="{B50BEE1E-0D85-4EEE-9FF4-B75F03769DF8}" type="presOf" srcId="{D4983120-8CC1-4F0E-9BE1-126D0DE01616}" destId="{DD0E195C-2884-46BB-9B81-5E67A66E9938}" srcOrd="0" destOrd="0" presId="urn:microsoft.com/office/officeart/2005/8/layout/process5"/>
    <dgm:cxn modelId="{3AEFBE00-BB57-4907-B9CA-E92519FD849B}" type="presOf" srcId="{C00463CC-D98A-4966-A7B3-5E1DFAECFA7B}" destId="{FA67E7C4-63B5-434A-8754-E21CFC836FE6}" srcOrd="0" destOrd="0" presId="urn:microsoft.com/office/officeart/2005/8/layout/process5"/>
    <dgm:cxn modelId="{192D15BB-EB8B-4D16-838B-1A0E8EEB1A8B}" type="presOf" srcId="{6D6A0E18-4B0A-4821-8EBB-C103D48605D4}" destId="{15D51029-3C67-474C-9533-5D3645AB3A3B}" srcOrd="0" destOrd="0" presId="urn:microsoft.com/office/officeart/2005/8/layout/process5"/>
    <dgm:cxn modelId="{6BB0B0A9-4A72-45BC-9558-606EC4F2F200}" type="presOf" srcId="{8CB328E7-9C25-4431-BD3A-2D7E41D3DB04}" destId="{59B0E22F-B08F-4646-B10C-C5C63B883C61}" srcOrd="0" destOrd="0" presId="urn:microsoft.com/office/officeart/2005/8/layout/process5"/>
    <dgm:cxn modelId="{96F87423-6A63-4CC2-8133-488492B1BF59}" type="presOf" srcId="{61F671EB-0718-453E-935D-32B96BCCDBF9}" destId="{5B63A33B-D372-48ED-B50A-1F372FD95165}" srcOrd="0" destOrd="0" presId="urn:microsoft.com/office/officeart/2005/8/layout/process5"/>
    <dgm:cxn modelId="{3D77C297-932D-4D33-8CD1-C5C2FE07CD62}" srcId="{6D6A0E18-4B0A-4821-8EBB-C103D48605D4}" destId="{926D47AE-115D-412C-AD3B-A0028DDE5B1F}" srcOrd="4" destOrd="0" parTransId="{3D1ACBEE-0B84-4D10-A987-BC0EDEFDCAA9}" sibTransId="{CBF38ED3-976D-40D5-A49A-5DEC09850BED}"/>
    <dgm:cxn modelId="{2FC855DC-AC73-4D98-8BCD-9083A138A7B4}" type="presOf" srcId="{D4983120-8CC1-4F0E-9BE1-126D0DE01616}" destId="{379473A2-CEF8-4076-80CA-30F8F942F50B}" srcOrd="1" destOrd="0" presId="urn:microsoft.com/office/officeart/2005/8/layout/process5"/>
    <dgm:cxn modelId="{F7151B4E-C6BE-496F-8A17-C147A69443F5}" type="presOf" srcId="{741814B9-D2B2-469F-9EA7-ACCCA2984826}" destId="{2389F2F2-E19D-4F0A-8DF5-7337AEAFCBEA}" srcOrd="0" destOrd="0" presId="urn:microsoft.com/office/officeart/2005/8/layout/process5"/>
    <dgm:cxn modelId="{2CD2BCA6-4ACF-4700-91D8-BBD3B7A42D6B}" type="presOf" srcId="{C44259FD-EE46-4086-AEE3-8F260ED9B726}" destId="{7E6E72CD-0357-4B70-8BC7-2B2C1981B525}" srcOrd="0" destOrd="0" presId="urn:microsoft.com/office/officeart/2005/8/layout/process5"/>
    <dgm:cxn modelId="{CC7795B7-CB0E-471A-80AC-FD94FD685F89}" type="presOf" srcId="{97C27771-81ED-4B80-8756-ADB8B0E58162}" destId="{E45838AE-1563-42BA-AC88-40411D33CE1B}" srcOrd="0" destOrd="0" presId="urn:microsoft.com/office/officeart/2005/8/layout/process5"/>
    <dgm:cxn modelId="{55CC2C3C-59A3-41FA-AB02-9DD84ABA7633}" type="presOf" srcId="{741814B9-D2B2-469F-9EA7-ACCCA2984826}" destId="{AA04AC05-886E-4E2F-B8DB-A260B1BBD710}" srcOrd="1" destOrd="0" presId="urn:microsoft.com/office/officeart/2005/8/layout/process5"/>
    <dgm:cxn modelId="{7F9A392D-45C5-4574-94E6-A79718148E7D}" srcId="{6D6A0E18-4B0A-4821-8EBB-C103D48605D4}" destId="{AC4E4299-1901-4324-A68A-75289935E788}" srcOrd="1" destOrd="0" parTransId="{074F319F-3994-45B8-A701-2CF91FAFC4BC}" sibTransId="{C00463CC-D98A-4966-A7B3-5E1DFAECFA7B}"/>
    <dgm:cxn modelId="{EAA0ECAD-D1F3-477D-9504-802CAF423AA2}" srcId="{6D6A0E18-4B0A-4821-8EBB-C103D48605D4}" destId="{714AC3AF-F601-4F96-AB87-798A1261CA66}" srcOrd="3" destOrd="0" parTransId="{F1DE7336-C0E5-46B8-A4BE-D3D42D340E4A}" sibTransId="{741814B9-D2B2-469F-9EA7-ACCCA2984826}"/>
    <dgm:cxn modelId="{EDFC052C-E1D1-4FCA-BC33-641FB07A8378}" srcId="{6D6A0E18-4B0A-4821-8EBB-C103D48605D4}" destId="{97C27771-81ED-4B80-8756-ADB8B0E58162}" srcOrd="2" destOrd="0" parTransId="{B01019FB-7191-4553-8EC8-E0D2A09B9624}" sibTransId="{F23D8A2D-7B9E-42ED-B4CD-0F6D34336A68}"/>
    <dgm:cxn modelId="{9A5C57AE-6AA0-43F4-A626-2C23A3D6F577}" type="presOf" srcId="{F612519A-F737-468C-88B9-D8203339D757}" destId="{7F711B59-E04A-4ED1-ACB4-93E2F830E663}" srcOrd="0" destOrd="0" presId="urn:microsoft.com/office/officeart/2005/8/layout/process5"/>
    <dgm:cxn modelId="{57801CD7-7407-4974-911A-555DA0430AED}" srcId="{6D6A0E18-4B0A-4821-8EBB-C103D48605D4}" destId="{C44259FD-EE46-4086-AEE3-8F260ED9B726}" srcOrd="6" destOrd="0" parTransId="{D25BF4F0-2739-4631-9987-A2D02BCA0295}" sibTransId="{D4983120-8CC1-4F0E-9BE1-126D0DE01616}"/>
    <dgm:cxn modelId="{015ED8CC-56AB-4014-BD39-A137A5751236}" type="presOf" srcId="{CBF38ED3-976D-40D5-A49A-5DEC09850BED}" destId="{A9269E0A-5EA3-4695-B6CA-725AE405FEDE}" srcOrd="1" destOrd="0" presId="urn:microsoft.com/office/officeart/2005/8/layout/process5"/>
    <dgm:cxn modelId="{56725322-A946-4E7E-80D2-E1BE71DC99B1}" type="presOf" srcId="{714AC3AF-F601-4F96-AB87-798A1261CA66}" destId="{5E74DE77-9FC8-4920-AEC5-C8E47F460A09}" srcOrd="0" destOrd="0" presId="urn:microsoft.com/office/officeart/2005/8/layout/process5"/>
    <dgm:cxn modelId="{7BAD0D15-BED1-4A4B-8106-381BB538EB96}" srcId="{6D6A0E18-4B0A-4821-8EBB-C103D48605D4}" destId="{8CB328E7-9C25-4431-BD3A-2D7E41D3DB04}" srcOrd="0" destOrd="0" parTransId="{44B2B4F4-01C9-4D6D-9075-2A8DA1633DEF}" sibTransId="{02D3DF23-DDCD-4BCB-ADC3-EB204399A514}"/>
    <dgm:cxn modelId="{DC2ED2B6-99F3-4C6C-9BF5-53D49AFC4F88}" type="presOf" srcId="{AC4E4299-1901-4324-A68A-75289935E788}" destId="{F5CC2DD4-7D27-4CFD-8872-DA08A39D02F3}" srcOrd="0" destOrd="0" presId="urn:microsoft.com/office/officeart/2005/8/layout/process5"/>
    <dgm:cxn modelId="{27EBBAC1-07F5-4A75-83D3-B4DAA0462956}" type="presOf" srcId="{02D3DF23-DDCD-4BCB-ADC3-EB204399A514}" destId="{4BEBA77C-3238-4511-8188-56A2506DB0B6}" srcOrd="0" destOrd="0" presId="urn:microsoft.com/office/officeart/2005/8/layout/process5"/>
    <dgm:cxn modelId="{286F62BE-202D-4AD1-90BB-9F7AA2B3BA59}" type="presOf" srcId="{926D47AE-115D-412C-AD3B-A0028DDE5B1F}" destId="{02ECA8BC-0AAB-4FB4-9596-3DDBDFCAD7E4}" srcOrd="0" destOrd="0" presId="urn:microsoft.com/office/officeart/2005/8/layout/process5"/>
    <dgm:cxn modelId="{126D1AC6-3651-4EEB-8BB9-95660E8E5876}" type="presOf" srcId="{F612519A-F737-468C-88B9-D8203339D757}" destId="{331CBF57-1240-420D-81AF-705C20AB7ACD}" srcOrd="1" destOrd="0" presId="urn:microsoft.com/office/officeart/2005/8/layout/process5"/>
    <dgm:cxn modelId="{5624A095-48E7-4B2A-92ED-C03AA02B08E4}" type="presOf" srcId="{02D3DF23-DDCD-4BCB-ADC3-EB204399A514}" destId="{D266225A-26A6-456A-ADD6-D4F2A1F9D555}" srcOrd="1" destOrd="0" presId="urn:microsoft.com/office/officeart/2005/8/layout/process5"/>
    <dgm:cxn modelId="{9E54BFE6-BB68-4B0D-999D-E92F45A88E1B}" type="presOf" srcId="{CBF38ED3-976D-40D5-A49A-5DEC09850BED}" destId="{44169FA7-CD47-4AF3-AE9E-C2C74521EB0D}" srcOrd="0" destOrd="0" presId="urn:microsoft.com/office/officeart/2005/8/layout/process5"/>
    <dgm:cxn modelId="{4B45BB46-D163-4B11-85B6-C060CC5755F3}" type="presOf" srcId="{C00463CC-D98A-4966-A7B3-5E1DFAECFA7B}" destId="{5AE775FB-7B09-47C1-BFD3-F291125B7795}" srcOrd="1" destOrd="0" presId="urn:microsoft.com/office/officeart/2005/8/layout/process5"/>
    <dgm:cxn modelId="{14A6C7BC-ACCF-4BFA-B9E0-143816AEE9CF}" type="presOf" srcId="{1AF2B0CC-D148-4374-BB50-C3D624413CE8}" destId="{60C6C0CE-EA52-45D5-89A1-502E187D4467}" srcOrd="0" destOrd="0" presId="urn:microsoft.com/office/officeart/2005/8/layout/process5"/>
    <dgm:cxn modelId="{946A193A-ACE5-4D2C-A8C8-20511B5D52B5}" type="presParOf" srcId="{15D51029-3C67-474C-9533-5D3645AB3A3B}" destId="{59B0E22F-B08F-4646-B10C-C5C63B883C61}" srcOrd="0" destOrd="0" presId="urn:microsoft.com/office/officeart/2005/8/layout/process5"/>
    <dgm:cxn modelId="{1AC1D3A7-0763-4D6C-B8C5-8E9D2F7DFD4A}" type="presParOf" srcId="{15D51029-3C67-474C-9533-5D3645AB3A3B}" destId="{4BEBA77C-3238-4511-8188-56A2506DB0B6}" srcOrd="1" destOrd="0" presId="urn:microsoft.com/office/officeart/2005/8/layout/process5"/>
    <dgm:cxn modelId="{8B64C42C-8903-4661-8F9C-292F06119A7B}" type="presParOf" srcId="{4BEBA77C-3238-4511-8188-56A2506DB0B6}" destId="{D266225A-26A6-456A-ADD6-D4F2A1F9D555}" srcOrd="0" destOrd="0" presId="urn:microsoft.com/office/officeart/2005/8/layout/process5"/>
    <dgm:cxn modelId="{20275ADC-DFC3-4D36-A885-7902F09E1AD3}" type="presParOf" srcId="{15D51029-3C67-474C-9533-5D3645AB3A3B}" destId="{F5CC2DD4-7D27-4CFD-8872-DA08A39D02F3}" srcOrd="2" destOrd="0" presId="urn:microsoft.com/office/officeart/2005/8/layout/process5"/>
    <dgm:cxn modelId="{16FFF664-B475-4C1C-AE3D-BB072B45B2D8}" type="presParOf" srcId="{15D51029-3C67-474C-9533-5D3645AB3A3B}" destId="{FA67E7C4-63B5-434A-8754-E21CFC836FE6}" srcOrd="3" destOrd="0" presId="urn:microsoft.com/office/officeart/2005/8/layout/process5"/>
    <dgm:cxn modelId="{12D70DC5-9668-4EAA-9050-24724733900E}" type="presParOf" srcId="{FA67E7C4-63B5-434A-8754-E21CFC836FE6}" destId="{5AE775FB-7B09-47C1-BFD3-F291125B7795}" srcOrd="0" destOrd="0" presId="urn:microsoft.com/office/officeart/2005/8/layout/process5"/>
    <dgm:cxn modelId="{122F187B-05FD-4773-87AF-D9071B762119}" type="presParOf" srcId="{15D51029-3C67-474C-9533-5D3645AB3A3B}" destId="{E45838AE-1563-42BA-AC88-40411D33CE1B}" srcOrd="4" destOrd="0" presId="urn:microsoft.com/office/officeart/2005/8/layout/process5"/>
    <dgm:cxn modelId="{12B5B78B-6B46-4243-8A40-F652415AEE93}" type="presParOf" srcId="{15D51029-3C67-474C-9533-5D3645AB3A3B}" destId="{596E039F-6BA1-4D94-AA26-FC6FED917203}" srcOrd="5" destOrd="0" presId="urn:microsoft.com/office/officeart/2005/8/layout/process5"/>
    <dgm:cxn modelId="{280440CD-B753-4BBD-8290-5C5AC5A46A18}" type="presParOf" srcId="{596E039F-6BA1-4D94-AA26-FC6FED917203}" destId="{47B84148-6917-4088-8F0D-429685FCA40B}" srcOrd="0" destOrd="0" presId="urn:microsoft.com/office/officeart/2005/8/layout/process5"/>
    <dgm:cxn modelId="{C591B028-92C6-4712-9BD8-20A3885A901F}" type="presParOf" srcId="{15D51029-3C67-474C-9533-5D3645AB3A3B}" destId="{5E74DE77-9FC8-4920-AEC5-C8E47F460A09}" srcOrd="6" destOrd="0" presId="urn:microsoft.com/office/officeart/2005/8/layout/process5"/>
    <dgm:cxn modelId="{46F632EE-3D1C-49F7-BC97-432A31E1EB1F}" type="presParOf" srcId="{15D51029-3C67-474C-9533-5D3645AB3A3B}" destId="{2389F2F2-E19D-4F0A-8DF5-7337AEAFCBEA}" srcOrd="7" destOrd="0" presId="urn:microsoft.com/office/officeart/2005/8/layout/process5"/>
    <dgm:cxn modelId="{CE24C55D-A396-4A12-A0DF-C20058DEAEA3}" type="presParOf" srcId="{2389F2F2-E19D-4F0A-8DF5-7337AEAFCBEA}" destId="{AA04AC05-886E-4E2F-B8DB-A260B1BBD710}" srcOrd="0" destOrd="0" presId="urn:microsoft.com/office/officeart/2005/8/layout/process5"/>
    <dgm:cxn modelId="{94DB8B29-4ACF-4ED8-8072-B732071D72DF}" type="presParOf" srcId="{15D51029-3C67-474C-9533-5D3645AB3A3B}" destId="{02ECA8BC-0AAB-4FB4-9596-3DDBDFCAD7E4}" srcOrd="8" destOrd="0" presId="urn:microsoft.com/office/officeart/2005/8/layout/process5"/>
    <dgm:cxn modelId="{AAC5BC1A-0C37-4C32-AB94-EB1E3312118C}" type="presParOf" srcId="{15D51029-3C67-474C-9533-5D3645AB3A3B}" destId="{44169FA7-CD47-4AF3-AE9E-C2C74521EB0D}" srcOrd="9" destOrd="0" presId="urn:microsoft.com/office/officeart/2005/8/layout/process5"/>
    <dgm:cxn modelId="{351F8182-01D5-4C9C-A4E2-7487DDCE8ED5}" type="presParOf" srcId="{44169FA7-CD47-4AF3-AE9E-C2C74521EB0D}" destId="{A9269E0A-5EA3-4695-B6CA-725AE405FEDE}" srcOrd="0" destOrd="0" presId="urn:microsoft.com/office/officeart/2005/8/layout/process5"/>
    <dgm:cxn modelId="{E13D1736-DFAF-4BFB-912B-FE2FEB3298FD}" type="presParOf" srcId="{15D51029-3C67-474C-9533-5D3645AB3A3B}" destId="{60C6C0CE-EA52-45D5-89A1-502E187D4467}" srcOrd="10" destOrd="0" presId="urn:microsoft.com/office/officeart/2005/8/layout/process5"/>
    <dgm:cxn modelId="{30EA228D-232A-4A04-A112-75692051FCF8}" type="presParOf" srcId="{15D51029-3C67-474C-9533-5D3645AB3A3B}" destId="{7F711B59-E04A-4ED1-ACB4-93E2F830E663}" srcOrd="11" destOrd="0" presId="urn:microsoft.com/office/officeart/2005/8/layout/process5"/>
    <dgm:cxn modelId="{B85E05A4-5082-4019-9D8E-E9B92F880FBF}" type="presParOf" srcId="{7F711B59-E04A-4ED1-ACB4-93E2F830E663}" destId="{331CBF57-1240-420D-81AF-705C20AB7ACD}" srcOrd="0" destOrd="0" presId="urn:microsoft.com/office/officeart/2005/8/layout/process5"/>
    <dgm:cxn modelId="{5771DC04-174A-4164-A832-06BB0A942322}" type="presParOf" srcId="{15D51029-3C67-474C-9533-5D3645AB3A3B}" destId="{7E6E72CD-0357-4B70-8BC7-2B2C1981B525}" srcOrd="12" destOrd="0" presId="urn:microsoft.com/office/officeart/2005/8/layout/process5"/>
    <dgm:cxn modelId="{C82C2445-B5E3-4FAC-9B2D-BF4F38C49031}" type="presParOf" srcId="{15D51029-3C67-474C-9533-5D3645AB3A3B}" destId="{DD0E195C-2884-46BB-9B81-5E67A66E9938}" srcOrd="13" destOrd="0" presId="urn:microsoft.com/office/officeart/2005/8/layout/process5"/>
    <dgm:cxn modelId="{CAEFE7E2-F23C-48A0-82DB-D0CF201DB23E}" type="presParOf" srcId="{DD0E195C-2884-46BB-9B81-5E67A66E9938}" destId="{379473A2-CEF8-4076-80CA-30F8F942F50B}" srcOrd="0" destOrd="0" presId="urn:microsoft.com/office/officeart/2005/8/layout/process5"/>
    <dgm:cxn modelId="{E65BD9CA-EC6C-4FAA-AA77-7F76A867B352}" type="presParOf" srcId="{15D51029-3C67-474C-9533-5D3645AB3A3B}" destId="{5B63A33B-D372-48ED-B50A-1F372FD95165}"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4056B2-B766-4596-8557-AF760365D23F}" type="doc">
      <dgm:prSet loTypeId="urn:microsoft.com/office/officeart/2005/8/layout/default#1" loCatId="list" qsTypeId="urn:microsoft.com/office/officeart/2005/8/quickstyle/3d4" qsCatId="3D" csTypeId="urn:microsoft.com/office/officeart/2005/8/colors/accent1_5" csCatId="accent1" phldr="1"/>
      <dgm:spPr/>
      <dgm:t>
        <a:bodyPr/>
        <a:lstStyle/>
        <a:p>
          <a:endParaRPr lang="es-EC"/>
        </a:p>
      </dgm:t>
    </dgm:pt>
    <dgm:pt modelId="{99C0F95B-5BFD-462A-A661-718C9F57774B}">
      <dgm:prSet phldrT="[Texto]" custT="1"/>
      <dgm:spPr/>
      <dgm:t>
        <a:bodyPr/>
        <a:lstStyle/>
        <a:p>
          <a:pPr algn="ctr"/>
          <a:r>
            <a:rPr lang="es-ES" sz="1200">
              <a:latin typeface="+mj-lt"/>
            </a:rPr>
            <a:t>El entorno de la organización, los cambios en ese entorno y los riesgos asociados con ese entorno.</a:t>
          </a:r>
          <a:endParaRPr lang="es-EC" sz="1200">
            <a:latin typeface="+mj-lt"/>
          </a:endParaRPr>
        </a:p>
      </dgm:t>
    </dgm:pt>
    <dgm:pt modelId="{75BF74D5-AF8D-482C-A56B-558CA69F1B5F}" type="parTrans" cxnId="{CA6297E9-6B21-4713-9E2B-2E50D04AD31D}">
      <dgm:prSet/>
      <dgm:spPr/>
      <dgm:t>
        <a:bodyPr/>
        <a:lstStyle/>
        <a:p>
          <a:pPr algn="ctr"/>
          <a:endParaRPr lang="es-EC"/>
        </a:p>
      </dgm:t>
    </dgm:pt>
    <dgm:pt modelId="{00FDE6A4-7089-431F-90E1-11D6CEAC467F}" type="sibTrans" cxnId="{CA6297E9-6B21-4713-9E2B-2E50D04AD31D}">
      <dgm:prSet/>
      <dgm:spPr/>
      <dgm:t>
        <a:bodyPr/>
        <a:lstStyle/>
        <a:p>
          <a:pPr algn="ctr"/>
          <a:endParaRPr lang="es-EC"/>
        </a:p>
      </dgm:t>
    </dgm:pt>
    <dgm:pt modelId="{E8F46650-2CEF-4ADC-B8DF-0544131B7F9E}">
      <dgm:prSet custT="1"/>
      <dgm:spPr/>
      <dgm:t>
        <a:bodyPr/>
        <a:lstStyle/>
        <a:p>
          <a:pPr algn="ctr"/>
          <a:r>
            <a:rPr lang="es-ES" sz="1200">
              <a:latin typeface="+mj-lt"/>
            </a:rPr>
            <a:t>Sus necesidades cambiantes.</a:t>
          </a:r>
          <a:endParaRPr lang="es-EC" sz="1200">
            <a:latin typeface="+mj-lt"/>
          </a:endParaRPr>
        </a:p>
      </dgm:t>
    </dgm:pt>
    <dgm:pt modelId="{2E3A6EC5-E93D-42BE-96C9-F1E012D3716C}" type="parTrans" cxnId="{B83C02E8-D4A7-45EF-8839-A4E04FDCA0AD}">
      <dgm:prSet/>
      <dgm:spPr/>
      <dgm:t>
        <a:bodyPr/>
        <a:lstStyle/>
        <a:p>
          <a:pPr algn="ctr"/>
          <a:endParaRPr lang="es-EC"/>
        </a:p>
      </dgm:t>
    </dgm:pt>
    <dgm:pt modelId="{1F26A0C1-ADCD-40A1-BBC9-D9EF3D4E0BC6}" type="sibTrans" cxnId="{B83C02E8-D4A7-45EF-8839-A4E04FDCA0AD}">
      <dgm:prSet/>
      <dgm:spPr/>
      <dgm:t>
        <a:bodyPr/>
        <a:lstStyle/>
        <a:p>
          <a:pPr algn="ctr"/>
          <a:endParaRPr lang="es-EC"/>
        </a:p>
      </dgm:t>
    </dgm:pt>
    <dgm:pt modelId="{DDB25C72-288F-4471-BA0A-8381B69A9282}">
      <dgm:prSet custT="1"/>
      <dgm:spPr/>
      <dgm:t>
        <a:bodyPr/>
        <a:lstStyle/>
        <a:p>
          <a:pPr algn="ctr"/>
          <a:r>
            <a:rPr lang="es-ES" sz="1200">
              <a:latin typeface="+mj-lt"/>
            </a:rPr>
            <a:t>Sus objetivos particulares</a:t>
          </a:r>
          <a:endParaRPr lang="es-EC" sz="1200">
            <a:latin typeface="+mj-lt"/>
          </a:endParaRPr>
        </a:p>
      </dgm:t>
    </dgm:pt>
    <dgm:pt modelId="{94C4407A-3668-42DA-A95C-157772C5C282}" type="parTrans" cxnId="{3652309A-0EA6-4BEF-AAF7-722693137E2B}">
      <dgm:prSet/>
      <dgm:spPr/>
      <dgm:t>
        <a:bodyPr/>
        <a:lstStyle/>
        <a:p>
          <a:pPr algn="ctr"/>
          <a:endParaRPr lang="es-EC"/>
        </a:p>
      </dgm:t>
    </dgm:pt>
    <dgm:pt modelId="{E1447865-C8AC-44FD-A24E-3126C8991606}" type="sibTrans" cxnId="{3652309A-0EA6-4BEF-AAF7-722693137E2B}">
      <dgm:prSet/>
      <dgm:spPr/>
      <dgm:t>
        <a:bodyPr/>
        <a:lstStyle/>
        <a:p>
          <a:pPr algn="ctr"/>
          <a:endParaRPr lang="es-EC"/>
        </a:p>
      </dgm:t>
    </dgm:pt>
    <dgm:pt modelId="{9D358EBE-BDA9-488D-AC12-02C2CAF12DFF}">
      <dgm:prSet custT="1"/>
      <dgm:spPr/>
      <dgm:t>
        <a:bodyPr/>
        <a:lstStyle/>
        <a:p>
          <a:pPr algn="ctr"/>
          <a:r>
            <a:rPr lang="es-ES" sz="1200">
              <a:latin typeface="+mj-lt"/>
            </a:rPr>
            <a:t>Los productos que proporciona</a:t>
          </a:r>
          <a:endParaRPr lang="es-EC" sz="1200">
            <a:latin typeface="+mj-lt"/>
          </a:endParaRPr>
        </a:p>
      </dgm:t>
    </dgm:pt>
    <dgm:pt modelId="{F8917267-A068-4946-B495-7B5CCE334A64}" type="parTrans" cxnId="{6A717CD9-5953-4579-A8AC-0F065318A215}">
      <dgm:prSet/>
      <dgm:spPr/>
      <dgm:t>
        <a:bodyPr/>
        <a:lstStyle/>
        <a:p>
          <a:pPr algn="ctr"/>
          <a:endParaRPr lang="es-EC"/>
        </a:p>
      </dgm:t>
    </dgm:pt>
    <dgm:pt modelId="{08DD3EF7-B313-492B-9F12-1B790C6F3BA6}" type="sibTrans" cxnId="{6A717CD9-5953-4579-A8AC-0F065318A215}">
      <dgm:prSet/>
      <dgm:spPr/>
      <dgm:t>
        <a:bodyPr/>
        <a:lstStyle/>
        <a:p>
          <a:pPr algn="ctr"/>
          <a:endParaRPr lang="es-EC"/>
        </a:p>
      </dgm:t>
    </dgm:pt>
    <dgm:pt modelId="{65A9F199-02AC-4CA1-8D41-37574482ECE4}">
      <dgm:prSet custT="1"/>
      <dgm:spPr/>
      <dgm:t>
        <a:bodyPr/>
        <a:lstStyle/>
        <a:p>
          <a:pPr algn="ctr"/>
          <a:r>
            <a:rPr lang="es-ES" sz="1200">
              <a:latin typeface="+mj-lt"/>
            </a:rPr>
            <a:t>Los procesos que emplea.</a:t>
          </a:r>
          <a:endParaRPr lang="es-EC" sz="1200">
            <a:latin typeface="+mj-lt"/>
          </a:endParaRPr>
        </a:p>
      </dgm:t>
    </dgm:pt>
    <dgm:pt modelId="{5E968306-152A-42D2-B4B2-CEF59BA71B8D}" type="parTrans" cxnId="{FF4B371A-EF4D-42C4-A16E-819F2C77BD4D}">
      <dgm:prSet/>
      <dgm:spPr/>
      <dgm:t>
        <a:bodyPr/>
        <a:lstStyle/>
        <a:p>
          <a:pPr algn="ctr"/>
          <a:endParaRPr lang="es-EC"/>
        </a:p>
      </dgm:t>
    </dgm:pt>
    <dgm:pt modelId="{D92DA5E4-A6F5-48A0-9493-73DD9AEFEBE3}" type="sibTrans" cxnId="{FF4B371A-EF4D-42C4-A16E-819F2C77BD4D}">
      <dgm:prSet/>
      <dgm:spPr/>
      <dgm:t>
        <a:bodyPr/>
        <a:lstStyle/>
        <a:p>
          <a:pPr algn="ctr"/>
          <a:endParaRPr lang="es-EC"/>
        </a:p>
      </dgm:t>
    </dgm:pt>
    <dgm:pt modelId="{8D542188-5E83-4258-A399-5D603045D334}">
      <dgm:prSet custT="1"/>
      <dgm:spPr/>
      <dgm:t>
        <a:bodyPr/>
        <a:lstStyle/>
        <a:p>
          <a:pPr algn="ctr"/>
          <a:r>
            <a:rPr lang="es-ES" sz="1200">
              <a:latin typeface="+mj-lt"/>
            </a:rPr>
            <a:t>Su tamaño y la estructura de la organización.</a:t>
          </a:r>
          <a:endParaRPr lang="es-EC" sz="1200">
            <a:latin typeface="+mj-lt"/>
          </a:endParaRPr>
        </a:p>
      </dgm:t>
    </dgm:pt>
    <dgm:pt modelId="{D552FE79-A91D-4CD3-9AAF-F96946B56BF8}" type="parTrans" cxnId="{BFEB6E1C-2060-4DE9-B514-12DD0A303EF6}">
      <dgm:prSet/>
      <dgm:spPr/>
      <dgm:t>
        <a:bodyPr/>
        <a:lstStyle/>
        <a:p>
          <a:pPr algn="ctr"/>
          <a:endParaRPr lang="es-EC"/>
        </a:p>
      </dgm:t>
    </dgm:pt>
    <dgm:pt modelId="{450E971D-2094-4239-9E73-F25ECDE7DB10}" type="sibTrans" cxnId="{BFEB6E1C-2060-4DE9-B514-12DD0A303EF6}">
      <dgm:prSet/>
      <dgm:spPr/>
      <dgm:t>
        <a:bodyPr/>
        <a:lstStyle/>
        <a:p>
          <a:pPr algn="ctr"/>
          <a:endParaRPr lang="es-EC"/>
        </a:p>
      </dgm:t>
    </dgm:pt>
    <dgm:pt modelId="{7F2D3025-9972-43E3-A20C-C651C8E2A18B}" type="pres">
      <dgm:prSet presAssocID="{054056B2-B766-4596-8557-AF760365D23F}" presName="diagram" presStyleCnt="0">
        <dgm:presLayoutVars>
          <dgm:dir/>
          <dgm:resizeHandles val="exact"/>
        </dgm:presLayoutVars>
      </dgm:prSet>
      <dgm:spPr/>
      <dgm:t>
        <a:bodyPr/>
        <a:lstStyle/>
        <a:p>
          <a:endParaRPr lang="es-EC"/>
        </a:p>
      </dgm:t>
    </dgm:pt>
    <dgm:pt modelId="{E5A191B8-5352-48B9-8B4D-A7F5CA633A4A}" type="pres">
      <dgm:prSet presAssocID="{99C0F95B-5BFD-462A-A661-718C9F57774B}" presName="node" presStyleLbl="node1" presStyleIdx="0" presStyleCnt="6">
        <dgm:presLayoutVars>
          <dgm:bulletEnabled val="1"/>
        </dgm:presLayoutVars>
      </dgm:prSet>
      <dgm:spPr/>
      <dgm:t>
        <a:bodyPr/>
        <a:lstStyle/>
        <a:p>
          <a:endParaRPr lang="es-EC"/>
        </a:p>
      </dgm:t>
    </dgm:pt>
    <dgm:pt modelId="{9256430C-9B45-4A2E-B2F2-414EA507174C}" type="pres">
      <dgm:prSet presAssocID="{00FDE6A4-7089-431F-90E1-11D6CEAC467F}" presName="sibTrans" presStyleCnt="0"/>
      <dgm:spPr/>
      <dgm:t>
        <a:bodyPr/>
        <a:lstStyle/>
        <a:p>
          <a:endParaRPr lang="es-ES"/>
        </a:p>
      </dgm:t>
    </dgm:pt>
    <dgm:pt modelId="{7B2EC317-119A-45B3-A7D6-A96FCC17EA2F}" type="pres">
      <dgm:prSet presAssocID="{E8F46650-2CEF-4ADC-B8DF-0544131B7F9E}" presName="node" presStyleLbl="node1" presStyleIdx="1" presStyleCnt="6">
        <dgm:presLayoutVars>
          <dgm:bulletEnabled val="1"/>
        </dgm:presLayoutVars>
      </dgm:prSet>
      <dgm:spPr/>
      <dgm:t>
        <a:bodyPr/>
        <a:lstStyle/>
        <a:p>
          <a:endParaRPr lang="es-EC"/>
        </a:p>
      </dgm:t>
    </dgm:pt>
    <dgm:pt modelId="{406D1EBB-92E5-4F4F-B989-9747ECF71B9B}" type="pres">
      <dgm:prSet presAssocID="{1F26A0C1-ADCD-40A1-BBC9-D9EF3D4E0BC6}" presName="sibTrans" presStyleCnt="0"/>
      <dgm:spPr/>
      <dgm:t>
        <a:bodyPr/>
        <a:lstStyle/>
        <a:p>
          <a:endParaRPr lang="es-ES"/>
        </a:p>
      </dgm:t>
    </dgm:pt>
    <dgm:pt modelId="{D1B34FAE-96D3-4574-8855-94F3508D62B8}" type="pres">
      <dgm:prSet presAssocID="{DDB25C72-288F-4471-BA0A-8381B69A9282}" presName="node" presStyleLbl="node1" presStyleIdx="2" presStyleCnt="6">
        <dgm:presLayoutVars>
          <dgm:bulletEnabled val="1"/>
        </dgm:presLayoutVars>
      </dgm:prSet>
      <dgm:spPr/>
      <dgm:t>
        <a:bodyPr/>
        <a:lstStyle/>
        <a:p>
          <a:endParaRPr lang="es-EC"/>
        </a:p>
      </dgm:t>
    </dgm:pt>
    <dgm:pt modelId="{4BC4BB7A-07CC-46CB-B13C-13CA5E231235}" type="pres">
      <dgm:prSet presAssocID="{E1447865-C8AC-44FD-A24E-3126C8991606}" presName="sibTrans" presStyleCnt="0"/>
      <dgm:spPr/>
      <dgm:t>
        <a:bodyPr/>
        <a:lstStyle/>
        <a:p>
          <a:endParaRPr lang="es-ES"/>
        </a:p>
      </dgm:t>
    </dgm:pt>
    <dgm:pt modelId="{05C1EDDB-9E3D-4C5B-9B85-CAC0CDF153DB}" type="pres">
      <dgm:prSet presAssocID="{9D358EBE-BDA9-488D-AC12-02C2CAF12DFF}" presName="node" presStyleLbl="node1" presStyleIdx="3" presStyleCnt="6">
        <dgm:presLayoutVars>
          <dgm:bulletEnabled val="1"/>
        </dgm:presLayoutVars>
      </dgm:prSet>
      <dgm:spPr/>
      <dgm:t>
        <a:bodyPr/>
        <a:lstStyle/>
        <a:p>
          <a:endParaRPr lang="es-EC"/>
        </a:p>
      </dgm:t>
    </dgm:pt>
    <dgm:pt modelId="{181B93D1-1D9D-4F73-9656-DF8A2504A0FC}" type="pres">
      <dgm:prSet presAssocID="{08DD3EF7-B313-492B-9F12-1B790C6F3BA6}" presName="sibTrans" presStyleCnt="0"/>
      <dgm:spPr/>
      <dgm:t>
        <a:bodyPr/>
        <a:lstStyle/>
        <a:p>
          <a:endParaRPr lang="es-ES"/>
        </a:p>
      </dgm:t>
    </dgm:pt>
    <dgm:pt modelId="{AD431A31-52CB-452D-B181-93472CA27D4E}" type="pres">
      <dgm:prSet presAssocID="{65A9F199-02AC-4CA1-8D41-37574482ECE4}" presName="node" presStyleLbl="node1" presStyleIdx="4" presStyleCnt="6">
        <dgm:presLayoutVars>
          <dgm:bulletEnabled val="1"/>
        </dgm:presLayoutVars>
      </dgm:prSet>
      <dgm:spPr/>
      <dgm:t>
        <a:bodyPr/>
        <a:lstStyle/>
        <a:p>
          <a:endParaRPr lang="es-EC"/>
        </a:p>
      </dgm:t>
    </dgm:pt>
    <dgm:pt modelId="{6171AFFB-ACD6-4FD9-A1EE-209319D353BF}" type="pres">
      <dgm:prSet presAssocID="{D92DA5E4-A6F5-48A0-9493-73DD9AEFEBE3}" presName="sibTrans" presStyleCnt="0"/>
      <dgm:spPr/>
      <dgm:t>
        <a:bodyPr/>
        <a:lstStyle/>
        <a:p>
          <a:endParaRPr lang="es-ES"/>
        </a:p>
      </dgm:t>
    </dgm:pt>
    <dgm:pt modelId="{6C540CCA-9379-4DF1-B146-6FE7CF22725A}" type="pres">
      <dgm:prSet presAssocID="{8D542188-5E83-4258-A399-5D603045D334}" presName="node" presStyleLbl="node1" presStyleIdx="5" presStyleCnt="6">
        <dgm:presLayoutVars>
          <dgm:bulletEnabled val="1"/>
        </dgm:presLayoutVars>
      </dgm:prSet>
      <dgm:spPr/>
      <dgm:t>
        <a:bodyPr/>
        <a:lstStyle/>
        <a:p>
          <a:endParaRPr lang="es-EC"/>
        </a:p>
      </dgm:t>
    </dgm:pt>
  </dgm:ptLst>
  <dgm:cxnLst>
    <dgm:cxn modelId="{DE472228-2E41-4B32-8B18-65863C58A4A9}" type="presOf" srcId="{054056B2-B766-4596-8557-AF760365D23F}" destId="{7F2D3025-9972-43E3-A20C-C651C8E2A18B}" srcOrd="0" destOrd="0" presId="urn:microsoft.com/office/officeart/2005/8/layout/default#1"/>
    <dgm:cxn modelId="{3EA7158F-BA0A-45A6-9A37-A1A60C6D5AC4}" type="presOf" srcId="{65A9F199-02AC-4CA1-8D41-37574482ECE4}" destId="{AD431A31-52CB-452D-B181-93472CA27D4E}" srcOrd="0" destOrd="0" presId="urn:microsoft.com/office/officeart/2005/8/layout/default#1"/>
    <dgm:cxn modelId="{BFEB6E1C-2060-4DE9-B514-12DD0A303EF6}" srcId="{054056B2-B766-4596-8557-AF760365D23F}" destId="{8D542188-5E83-4258-A399-5D603045D334}" srcOrd="5" destOrd="0" parTransId="{D552FE79-A91D-4CD3-9AAF-F96946B56BF8}" sibTransId="{450E971D-2094-4239-9E73-F25ECDE7DB10}"/>
    <dgm:cxn modelId="{B83C02E8-D4A7-45EF-8839-A4E04FDCA0AD}" srcId="{054056B2-B766-4596-8557-AF760365D23F}" destId="{E8F46650-2CEF-4ADC-B8DF-0544131B7F9E}" srcOrd="1" destOrd="0" parTransId="{2E3A6EC5-E93D-42BE-96C9-F1E012D3716C}" sibTransId="{1F26A0C1-ADCD-40A1-BBC9-D9EF3D4E0BC6}"/>
    <dgm:cxn modelId="{CA6297E9-6B21-4713-9E2B-2E50D04AD31D}" srcId="{054056B2-B766-4596-8557-AF760365D23F}" destId="{99C0F95B-5BFD-462A-A661-718C9F57774B}" srcOrd="0" destOrd="0" parTransId="{75BF74D5-AF8D-482C-A56B-558CA69F1B5F}" sibTransId="{00FDE6A4-7089-431F-90E1-11D6CEAC467F}"/>
    <dgm:cxn modelId="{3992CB91-184A-4BDD-818D-D991020894E8}" type="presOf" srcId="{E8F46650-2CEF-4ADC-B8DF-0544131B7F9E}" destId="{7B2EC317-119A-45B3-A7D6-A96FCC17EA2F}" srcOrd="0" destOrd="0" presId="urn:microsoft.com/office/officeart/2005/8/layout/default#1"/>
    <dgm:cxn modelId="{FF4B371A-EF4D-42C4-A16E-819F2C77BD4D}" srcId="{054056B2-B766-4596-8557-AF760365D23F}" destId="{65A9F199-02AC-4CA1-8D41-37574482ECE4}" srcOrd="4" destOrd="0" parTransId="{5E968306-152A-42D2-B4B2-CEF59BA71B8D}" sibTransId="{D92DA5E4-A6F5-48A0-9493-73DD9AEFEBE3}"/>
    <dgm:cxn modelId="{6A717CD9-5953-4579-A8AC-0F065318A215}" srcId="{054056B2-B766-4596-8557-AF760365D23F}" destId="{9D358EBE-BDA9-488D-AC12-02C2CAF12DFF}" srcOrd="3" destOrd="0" parTransId="{F8917267-A068-4946-B495-7B5CCE334A64}" sibTransId="{08DD3EF7-B313-492B-9F12-1B790C6F3BA6}"/>
    <dgm:cxn modelId="{3652309A-0EA6-4BEF-AAF7-722693137E2B}" srcId="{054056B2-B766-4596-8557-AF760365D23F}" destId="{DDB25C72-288F-4471-BA0A-8381B69A9282}" srcOrd="2" destOrd="0" parTransId="{94C4407A-3668-42DA-A95C-157772C5C282}" sibTransId="{E1447865-C8AC-44FD-A24E-3126C8991606}"/>
    <dgm:cxn modelId="{E5026EE2-CA7A-4F06-972D-E07D32A336B4}" type="presOf" srcId="{DDB25C72-288F-4471-BA0A-8381B69A9282}" destId="{D1B34FAE-96D3-4574-8855-94F3508D62B8}" srcOrd="0" destOrd="0" presId="urn:microsoft.com/office/officeart/2005/8/layout/default#1"/>
    <dgm:cxn modelId="{16F5A467-5F02-43F0-BF55-605CB289E549}" type="presOf" srcId="{99C0F95B-5BFD-462A-A661-718C9F57774B}" destId="{E5A191B8-5352-48B9-8B4D-A7F5CA633A4A}" srcOrd="0" destOrd="0" presId="urn:microsoft.com/office/officeart/2005/8/layout/default#1"/>
    <dgm:cxn modelId="{D9B961AC-DD7E-493A-824E-D3C9AE5E5DFD}" type="presOf" srcId="{9D358EBE-BDA9-488D-AC12-02C2CAF12DFF}" destId="{05C1EDDB-9E3D-4C5B-9B85-CAC0CDF153DB}" srcOrd="0" destOrd="0" presId="urn:microsoft.com/office/officeart/2005/8/layout/default#1"/>
    <dgm:cxn modelId="{32F86923-9224-424D-BB82-86FA2C35EF19}" type="presOf" srcId="{8D542188-5E83-4258-A399-5D603045D334}" destId="{6C540CCA-9379-4DF1-B146-6FE7CF22725A}" srcOrd="0" destOrd="0" presId="urn:microsoft.com/office/officeart/2005/8/layout/default#1"/>
    <dgm:cxn modelId="{B8107C18-88A8-4C84-B414-9990BF0AC145}" type="presParOf" srcId="{7F2D3025-9972-43E3-A20C-C651C8E2A18B}" destId="{E5A191B8-5352-48B9-8B4D-A7F5CA633A4A}" srcOrd="0" destOrd="0" presId="urn:microsoft.com/office/officeart/2005/8/layout/default#1"/>
    <dgm:cxn modelId="{EF8D5DD3-204A-43C7-99C0-BB6D73FEE029}" type="presParOf" srcId="{7F2D3025-9972-43E3-A20C-C651C8E2A18B}" destId="{9256430C-9B45-4A2E-B2F2-414EA507174C}" srcOrd="1" destOrd="0" presId="urn:microsoft.com/office/officeart/2005/8/layout/default#1"/>
    <dgm:cxn modelId="{049DD2FE-B9CF-4BC5-9A9F-5C64346C412C}" type="presParOf" srcId="{7F2D3025-9972-43E3-A20C-C651C8E2A18B}" destId="{7B2EC317-119A-45B3-A7D6-A96FCC17EA2F}" srcOrd="2" destOrd="0" presId="urn:microsoft.com/office/officeart/2005/8/layout/default#1"/>
    <dgm:cxn modelId="{4ACBDF26-8A29-441E-8757-A4CBD1C4BD1B}" type="presParOf" srcId="{7F2D3025-9972-43E3-A20C-C651C8E2A18B}" destId="{406D1EBB-92E5-4F4F-B989-9747ECF71B9B}" srcOrd="3" destOrd="0" presId="urn:microsoft.com/office/officeart/2005/8/layout/default#1"/>
    <dgm:cxn modelId="{78062E0D-425F-4FAA-A416-1CAA1A8096CE}" type="presParOf" srcId="{7F2D3025-9972-43E3-A20C-C651C8E2A18B}" destId="{D1B34FAE-96D3-4574-8855-94F3508D62B8}" srcOrd="4" destOrd="0" presId="urn:microsoft.com/office/officeart/2005/8/layout/default#1"/>
    <dgm:cxn modelId="{C455B3DD-9263-4D4B-A52E-30EE02EBEA09}" type="presParOf" srcId="{7F2D3025-9972-43E3-A20C-C651C8E2A18B}" destId="{4BC4BB7A-07CC-46CB-B13C-13CA5E231235}" srcOrd="5" destOrd="0" presId="urn:microsoft.com/office/officeart/2005/8/layout/default#1"/>
    <dgm:cxn modelId="{858DA81F-E931-431C-B426-FBCA771655B7}" type="presParOf" srcId="{7F2D3025-9972-43E3-A20C-C651C8E2A18B}" destId="{05C1EDDB-9E3D-4C5B-9B85-CAC0CDF153DB}" srcOrd="6" destOrd="0" presId="urn:microsoft.com/office/officeart/2005/8/layout/default#1"/>
    <dgm:cxn modelId="{A7B57B6F-22E5-495B-9EC6-213225133E96}" type="presParOf" srcId="{7F2D3025-9972-43E3-A20C-C651C8E2A18B}" destId="{181B93D1-1D9D-4F73-9656-DF8A2504A0FC}" srcOrd="7" destOrd="0" presId="urn:microsoft.com/office/officeart/2005/8/layout/default#1"/>
    <dgm:cxn modelId="{75CD75F0-DE63-49DF-B604-1401517210BF}" type="presParOf" srcId="{7F2D3025-9972-43E3-A20C-C651C8E2A18B}" destId="{AD431A31-52CB-452D-B181-93472CA27D4E}" srcOrd="8" destOrd="0" presId="urn:microsoft.com/office/officeart/2005/8/layout/default#1"/>
    <dgm:cxn modelId="{795DC7A7-AEE0-419E-9D67-1F4539118A8A}" type="presParOf" srcId="{7F2D3025-9972-43E3-A20C-C651C8E2A18B}" destId="{6171AFFB-ACD6-4FD9-A1EE-209319D353BF}" srcOrd="9" destOrd="0" presId="urn:microsoft.com/office/officeart/2005/8/layout/default#1"/>
    <dgm:cxn modelId="{1EA27214-70F0-48CE-8566-C3E040B25FB0}" type="presParOf" srcId="{7F2D3025-9972-43E3-A20C-C651C8E2A18B}" destId="{6C540CCA-9379-4DF1-B146-6FE7CF22725A}"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86FDC6-5223-4BD8-AD43-A5D3E3A611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96205639-F160-476C-B10A-874B5E8A0426}">
      <dgm:prSet phldrT="[Texto]"/>
      <dgm:spPr/>
      <dgm:t>
        <a:bodyPr/>
        <a:lstStyle/>
        <a:p>
          <a:r>
            <a:rPr lang="es-ES" dirty="0" smtClean="0"/>
            <a:t>Punto de vista externo</a:t>
          </a:r>
          <a:endParaRPr lang="es-ES" dirty="0"/>
        </a:p>
      </dgm:t>
    </dgm:pt>
    <dgm:pt modelId="{6275521F-C263-42B0-ABE7-F69CC4B2DC99}" type="parTrans" cxnId="{0077D20F-7BCA-4EAC-B3E8-69C6E00D4561}">
      <dgm:prSet/>
      <dgm:spPr/>
      <dgm:t>
        <a:bodyPr/>
        <a:lstStyle/>
        <a:p>
          <a:endParaRPr lang="es-ES"/>
        </a:p>
      </dgm:t>
    </dgm:pt>
    <dgm:pt modelId="{9861581D-0AEE-41F0-8878-4C8D05A025B1}" type="sibTrans" cxnId="{0077D20F-7BCA-4EAC-B3E8-69C6E00D4561}">
      <dgm:prSet/>
      <dgm:spPr/>
      <dgm:t>
        <a:bodyPr/>
        <a:lstStyle/>
        <a:p>
          <a:endParaRPr lang="es-ES"/>
        </a:p>
      </dgm:t>
    </dgm:pt>
    <dgm:pt modelId="{F000A970-9CE9-4A78-86A0-D1C6F77DDB39}">
      <dgm:prSet phldrT="[Texto]"/>
      <dgm:spPr/>
      <dgm:t>
        <a:bodyPr/>
        <a:lstStyle/>
        <a:p>
          <a:r>
            <a:rPr lang="es-ES" dirty="0" smtClean="0"/>
            <a:t>Imagen de la empresa frente a los clientes actuales y potenciales</a:t>
          </a:r>
          <a:endParaRPr lang="es-ES" dirty="0"/>
        </a:p>
      </dgm:t>
    </dgm:pt>
    <dgm:pt modelId="{2442D145-8B55-43A0-A1AB-9A8160FE7018}" type="parTrans" cxnId="{2CBD659A-BC38-4B58-B03E-F41E01A9E406}">
      <dgm:prSet/>
      <dgm:spPr/>
      <dgm:t>
        <a:bodyPr/>
        <a:lstStyle/>
        <a:p>
          <a:endParaRPr lang="es-ES"/>
        </a:p>
      </dgm:t>
    </dgm:pt>
    <dgm:pt modelId="{C0911088-1B98-4BF9-B3B1-758FB8302B82}" type="sibTrans" cxnId="{2CBD659A-BC38-4B58-B03E-F41E01A9E406}">
      <dgm:prSet/>
      <dgm:spPr/>
      <dgm:t>
        <a:bodyPr/>
        <a:lstStyle/>
        <a:p>
          <a:endParaRPr lang="es-ES"/>
        </a:p>
      </dgm:t>
    </dgm:pt>
    <dgm:pt modelId="{AA2BBD64-2986-4A76-9221-A79DED37AFA2}">
      <dgm:prSet phldrT="[Texto]"/>
      <dgm:spPr/>
      <dgm:t>
        <a:bodyPr/>
        <a:lstStyle/>
        <a:p>
          <a:r>
            <a:rPr lang="es-ES" dirty="0" smtClean="0"/>
            <a:t>Asegurar la calidad en las relaciones comerciales</a:t>
          </a:r>
          <a:endParaRPr lang="es-ES" dirty="0"/>
        </a:p>
      </dgm:t>
    </dgm:pt>
    <dgm:pt modelId="{D0339B4B-2AF5-4BBB-A744-84E8014B0540}" type="parTrans" cxnId="{572F38D8-D242-4911-A535-4CFE6C7D457A}">
      <dgm:prSet/>
      <dgm:spPr/>
      <dgm:t>
        <a:bodyPr/>
        <a:lstStyle/>
        <a:p>
          <a:endParaRPr lang="es-ES"/>
        </a:p>
      </dgm:t>
    </dgm:pt>
    <dgm:pt modelId="{6C3CCEC4-E41D-4E1A-8FEC-9966F50885B5}" type="sibTrans" cxnId="{572F38D8-D242-4911-A535-4CFE6C7D457A}">
      <dgm:prSet/>
      <dgm:spPr/>
      <dgm:t>
        <a:bodyPr/>
        <a:lstStyle/>
        <a:p>
          <a:endParaRPr lang="es-ES"/>
        </a:p>
      </dgm:t>
    </dgm:pt>
    <dgm:pt modelId="{48672F26-067C-47E4-B97B-6CBBA3B620E5}">
      <dgm:prSet phldrT="[Texto]"/>
      <dgm:spPr/>
      <dgm:t>
        <a:bodyPr/>
        <a:lstStyle/>
        <a:p>
          <a:r>
            <a:rPr lang="es-ES" dirty="0" smtClean="0"/>
            <a:t>Punto de vista interno</a:t>
          </a:r>
          <a:endParaRPr lang="es-ES" dirty="0"/>
        </a:p>
      </dgm:t>
    </dgm:pt>
    <dgm:pt modelId="{663F428A-AAB0-4935-BEE0-7BF96D6A7A1D}" type="parTrans" cxnId="{99764B08-7F11-4C30-9669-8975FABDC7F9}">
      <dgm:prSet/>
      <dgm:spPr/>
      <dgm:t>
        <a:bodyPr/>
        <a:lstStyle/>
        <a:p>
          <a:endParaRPr lang="es-ES"/>
        </a:p>
      </dgm:t>
    </dgm:pt>
    <dgm:pt modelId="{1A5F2F77-DA58-4653-9553-EE79892F094A}" type="sibTrans" cxnId="{99764B08-7F11-4C30-9669-8975FABDC7F9}">
      <dgm:prSet/>
      <dgm:spPr/>
      <dgm:t>
        <a:bodyPr/>
        <a:lstStyle/>
        <a:p>
          <a:endParaRPr lang="es-ES"/>
        </a:p>
      </dgm:t>
    </dgm:pt>
    <dgm:pt modelId="{B356E361-C3D4-42EF-B50B-BE46ED5A9C0B}">
      <dgm:prSet phldrT="[Texto]"/>
      <dgm:spPr/>
      <dgm:t>
        <a:bodyPr/>
        <a:lstStyle/>
        <a:p>
          <a:r>
            <a:rPr lang="es-ES" dirty="0" smtClean="0"/>
            <a:t>Decrecen los costos</a:t>
          </a:r>
          <a:endParaRPr lang="es-ES" dirty="0"/>
        </a:p>
      </dgm:t>
    </dgm:pt>
    <dgm:pt modelId="{020F283F-50D4-4C3F-A2D8-DA704331D7A2}" type="parTrans" cxnId="{EFBD9E2A-1179-4201-AD68-FD16537F82EC}">
      <dgm:prSet/>
      <dgm:spPr/>
      <dgm:t>
        <a:bodyPr/>
        <a:lstStyle/>
        <a:p>
          <a:endParaRPr lang="es-ES"/>
        </a:p>
      </dgm:t>
    </dgm:pt>
    <dgm:pt modelId="{8FF84B5E-0AB3-4693-A0E0-D8A5223B292B}" type="sibTrans" cxnId="{EFBD9E2A-1179-4201-AD68-FD16537F82EC}">
      <dgm:prSet/>
      <dgm:spPr/>
      <dgm:t>
        <a:bodyPr/>
        <a:lstStyle/>
        <a:p>
          <a:endParaRPr lang="es-ES"/>
        </a:p>
      </dgm:t>
    </dgm:pt>
    <dgm:pt modelId="{8DEE7851-1C48-4042-A59D-DA73C302DA31}">
      <dgm:prSet phldrT="[Texto]"/>
      <dgm:spPr/>
      <dgm:t>
        <a:bodyPr/>
        <a:lstStyle/>
        <a:p>
          <a:r>
            <a:rPr lang="es-ES" dirty="0" smtClean="0"/>
            <a:t>Mejora la calidad en productos</a:t>
          </a:r>
          <a:endParaRPr lang="es-ES" dirty="0"/>
        </a:p>
      </dgm:t>
    </dgm:pt>
    <dgm:pt modelId="{513EF002-75F3-4964-ADA7-55461A65BACF}" type="parTrans" cxnId="{35103AD8-589E-4B37-BEE3-72A08531A9AB}">
      <dgm:prSet/>
      <dgm:spPr/>
      <dgm:t>
        <a:bodyPr/>
        <a:lstStyle/>
        <a:p>
          <a:endParaRPr lang="es-ES"/>
        </a:p>
      </dgm:t>
    </dgm:pt>
    <dgm:pt modelId="{A8F1D89F-3BB9-4582-9B33-61CE09A45727}" type="sibTrans" cxnId="{35103AD8-589E-4B37-BEE3-72A08531A9AB}">
      <dgm:prSet/>
      <dgm:spPr/>
      <dgm:t>
        <a:bodyPr/>
        <a:lstStyle/>
        <a:p>
          <a:endParaRPr lang="es-ES"/>
        </a:p>
      </dgm:t>
    </dgm:pt>
    <dgm:pt modelId="{42EDAC92-99F5-4C20-80FB-0A31BC8544AA}" type="pres">
      <dgm:prSet presAssocID="{5086FDC6-5223-4BD8-AD43-A5D3E3A61111}" presName="diagram" presStyleCnt="0">
        <dgm:presLayoutVars>
          <dgm:chPref val="1"/>
          <dgm:dir/>
          <dgm:animOne val="branch"/>
          <dgm:animLvl val="lvl"/>
          <dgm:resizeHandles/>
        </dgm:presLayoutVars>
      </dgm:prSet>
      <dgm:spPr/>
      <dgm:t>
        <a:bodyPr/>
        <a:lstStyle/>
        <a:p>
          <a:endParaRPr lang="es-EC"/>
        </a:p>
      </dgm:t>
    </dgm:pt>
    <dgm:pt modelId="{A888B387-CE17-4623-ABA1-2E7CAEA18552}" type="pres">
      <dgm:prSet presAssocID="{96205639-F160-476C-B10A-874B5E8A0426}" presName="root" presStyleCnt="0"/>
      <dgm:spPr/>
    </dgm:pt>
    <dgm:pt modelId="{1161C457-2676-4E1D-B5C3-15F78E9E49DD}" type="pres">
      <dgm:prSet presAssocID="{96205639-F160-476C-B10A-874B5E8A0426}" presName="rootComposite" presStyleCnt="0"/>
      <dgm:spPr/>
    </dgm:pt>
    <dgm:pt modelId="{C9C7A6E1-DB89-4E48-9F17-91D240D10EBD}" type="pres">
      <dgm:prSet presAssocID="{96205639-F160-476C-B10A-874B5E8A0426}" presName="rootText" presStyleLbl="node1" presStyleIdx="0" presStyleCnt="2"/>
      <dgm:spPr/>
      <dgm:t>
        <a:bodyPr/>
        <a:lstStyle/>
        <a:p>
          <a:endParaRPr lang="es-EC"/>
        </a:p>
      </dgm:t>
    </dgm:pt>
    <dgm:pt modelId="{21E3B937-61CD-4356-84E1-B08DA845BD5A}" type="pres">
      <dgm:prSet presAssocID="{96205639-F160-476C-B10A-874B5E8A0426}" presName="rootConnector" presStyleLbl="node1" presStyleIdx="0" presStyleCnt="2"/>
      <dgm:spPr/>
      <dgm:t>
        <a:bodyPr/>
        <a:lstStyle/>
        <a:p>
          <a:endParaRPr lang="es-EC"/>
        </a:p>
      </dgm:t>
    </dgm:pt>
    <dgm:pt modelId="{173F9EE9-19C8-43AD-AB7F-B510E2031CAB}" type="pres">
      <dgm:prSet presAssocID="{96205639-F160-476C-B10A-874B5E8A0426}" presName="childShape" presStyleCnt="0"/>
      <dgm:spPr/>
    </dgm:pt>
    <dgm:pt modelId="{018B34A9-866A-4D44-BFE5-4B40172B0818}" type="pres">
      <dgm:prSet presAssocID="{2442D145-8B55-43A0-A1AB-9A8160FE7018}" presName="Name13" presStyleLbl="parChTrans1D2" presStyleIdx="0" presStyleCnt="4"/>
      <dgm:spPr/>
      <dgm:t>
        <a:bodyPr/>
        <a:lstStyle/>
        <a:p>
          <a:endParaRPr lang="es-EC"/>
        </a:p>
      </dgm:t>
    </dgm:pt>
    <dgm:pt modelId="{FE437DA6-F993-46B1-8045-4CD435ED6C90}" type="pres">
      <dgm:prSet presAssocID="{F000A970-9CE9-4A78-86A0-D1C6F77DDB39}" presName="childText" presStyleLbl="bgAcc1" presStyleIdx="0" presStyleCnt="4">
        <dgm:presLayoutVars>
          <dgm:bulletEnabled val="1"/>
        </dgm:presLayoutVars>
      </dgm:prSet>
      <dgm:spPr/>
      <dgm:t>
        <a:bodyPr/>
        <a:lstStyle/>
        <a:p>
          <a:endParaRPr lang="es-EC"/>
        </a:p>
      </dgm:t>
    </dgm:pt>
    <dgm:pt modelId="{E6913264-95F5-46AF-AE02-A12F3C666A24}" type="pres">
      <dgm:prSet presAssocID="{D0339B4B-2AF5-4BBB-A744-84E8014B0540}" presName="Name13" presStyleLbl="parChTrans1D2" presStyleIdx="1" presStyleCnt="4"/>
      <dgm:spPr/>
      <dgm:t>
        <a:bodyPr/>
        <a:lstStyle/>
        <a:p>
          <a:endParaRPr lang="es-EC"/>
        </a:p>
      </dgm:t>
    </dgm:pt>
    <dgm:pt modelId="{2C0962ED-4B4C-453F-B9D4-5F1D90AEA16A}" type="pres">
      <dgm:prSet presAssocID="{AA2BBD64-2986-4A76-9221-A79DED37AFA2}" presName="childText" presStyleLbl="bgAcc1" presStyleIdx="1" presStyleCnt="4">
        <dgm:presLayoutVars>
          <dgm:bulletEnabled val="1"/>
        </dgm:presLayoutVars>
      </dgm:prSet>
      <dgm:spPr/>
      <dgm:t>
        <a:bodyPr/>
        <a:lstStyle/>
        <a:p>
          <a:endParaRPr lang="es-ES"/>
        </a:p>
      </dgm:t>
    </dgm:pt>
    <dgm:pt modelId="{2C3A2DA5-501F-4456-8FA0-2D063BDAAD56}" type="pres">
      <dgm:prSet presAssocID="{48672F26-067C-47E4-B97B-6CBBA3B620E5}" presName="root" presStyleCnt="0"/>
      <dgm:spPr/>
    </dgm:pt>
    <dgm:pt modelId="{13A75197-4203-470F-9B87-D3B0E74C2809}" type="pres">
      <dgm:prSet presAssocID="{48672F26-067C-47E4-B97B-6CBBA3B620E5}" presName="rootComposite" presStyleCnt="0"/>
      <dgm:spPr/>
    </dgm:pt>
    <dgm:pt modelId="{8140DB8A-C254-4AF3-A433-33C48EE4D0DB}" type="pres">
      <dgm:prSet presAssocID="{48672F26-067C-47E4-B97B-6CBBA3B620E5}" presName="rootText" presStyleLbl="node1" presStyleIdx="1" presStyleCnt="2"/>
      <dgm:spPr/>
      <dgm:t>
        <a:bodyPr/>
        <a:lstStyle/>
        <a:p>
          <a:endParaRPr lang="es-EC"/>
        </a:p>
      </dgm:t>
    </dgm:pt>
    <dgm:pt modelId="{7ADAD39E-C2EF-4CFC-9144-73CE2A0B3B58}" type="pres">
      <dgm:prSet presAssocID="{48672F26-067C-47E4-B97B-6CBBA3B620E5}" presName="rootConnector" presStyleLbl="node1" presStyleIdx="1" presStyleCnt="2"/>
      <dgm:spPr/>
      <dgm:t>
        <a:bodyPr/>
        <a:lstStyle/>
        <a:p>
          <a:endParaRPr lang="es-EC"/>
        </a:p>
      </dgm:t>
    </dgm:pt>
    <dgm:pt modelId="{3A172C3E-55A1-4A63-A462-D091D562B347}" type="pres">
      <dgm:prSet presAssocID="{48672F26-067C-47E4-B97B-6CBBA3B620E5}" presName="childShape" presStyleCnt="0"/>
      <dgm:spPr/>
    </dgm:pt>
    <dgm:pt modelId="{0B2939BE-6798-44E9-8643-62E6F0660A67}" type="pres">
      <dgm:prSet presAssocID="{020F283F-50D4-4C3F-A2D8-DA704331D7A2}" presName="Name13" presStyleLbl="parChTrans1D2" presStyleIdx="2" presStyleCnt="4"/>
      <dgm:spPr/>
      <dgm:t>
        <a:bodyPr/>
        <a:lstStyle/>
        <a:p>
          <a:endParaRPr lang="es-EC"/>
        </a:p>
      </dgm:t>
    </dgm:pt>
    <dgm:pt modelId="{039E8D34-1685-4AC5-9D02-44F1FABB9D04}" type="pres">
      <dgm:prSet presAssocID="{B356E361-C3D4-42EF-B50B-BE46ED5A9C0B}" presName="childText" presStyleLbl="bgAcc1" presStyleIdx="2" presStyleCnt="4">
        <dgm:presLayoutVars>
          <dgm:bulletEnabled val="1"/>
        </dgm:presLayoutVars>
      </dgm:prSet>
      <dgm:spPr/>
      <dgm:t>
        <a:bodyPr/>
        <a:lstStyle/>
        <a:p>
          <a:endParaRPr lang="es-ES"/>
        </a:p>
      </dgm:t>
    </dgm:pt>
    <dgm:pt modelId="{B8846AF9-46BE-4B63-AFD2-C61FF7E60AA1}" type="pres">
      <dgm:prSet presAssocID="{513EF002-75F3-4964-ADA7-55461A65BACF}" presName="Name13" presStyleLbl="parChTrans1D2" presStyleIdx="3" presStyleCnt="4"/>
      <dgm:spPr/>
      <dgm:t>
        <a:bodyPr/>
        <a:lstStyle/>
        <a:p>
          <a:endParaRPr lang="es-EC"/>
        </a:p>
      </dgm:t>
    </dgm:pt>
    <dgm:pt modelId="{89B061A2-D299-42A9-B5A8-1C2BC3B80D9F}" type="pres">
      <dgm:prSet presAssocID="{8DEE7851-1C48-4042-A59D-DA73C302DA31}" presName="childText" presStyleLbl="bgAcc1" presStyleIdx="3" presStyleCnt="4">
        <dgm:presLayoutVars>
          <dgm:bulletEnabled val="1"/>
        </dgm:presLayoutVars>
      </dgm:prSet>
      <dgm:spPr/>
      <dgm:t>
        <a:bodyPr/>
        <a:lstStyle/>
        <a:p>
          <a:endParaRPr lang="es-ES"/>
        </a:p>
      </dgm:t>
    </dgm:pt>
  </dgm:ptLst>
  <dgm:cxnLst>
    <dgm:cxn modelId="{99764B08-7F11-4C30-9669-8975FABDC7F9}" srcId="{5086FDC6-5223-4BD8-AD43-A5D3E3A61111}" destId="{48672F26-067C-47E4-B97B-6CBBA3B620E5}" srcOrd="1" destOrd="0" parTransId="{663F428A-AAB0-4935-BEE0-7BF96D6A7A1D}" sibTransId="{1A5F2F77-DA58-4653-9553-EE79892F094A}"/>
    <dgm:cxn modelId="{35103AD8-589E-4B37-BEE3-72A08531A9AB}" srcId="{48672F26-067C-47E4-B97B-6CBBA3B620E5}" destId="{8DEE7851-1C48-4042-A59D-DA73C302DA31}" srcOrd="1" destOrd="0" parTransId="{513EF002-75F3-4964-ADA7-55461A65BACF}" sibTransId="{A8F1D89F-3BB9-4582-9B33-61CE09A45727}"/>
    <dgm:cxn modelId="{C0193B7B-5D29-4489-A047-4275E6268BF1}" type="presOf" srcId="{B356E361-C3D4-42EF-B50B-BE46ED5A9C0B}" destId="{039E8D34-1685-4AC5-9D02-44F1FABB9D04}" srcOrd="0" destOrd="0" presId="urn:microsoft.com/office/officeart/2005/8/layout/hierarchy3"/>
    <dgm:cxn modelId="{D2383EE8-FB8C-43F8-9BCD-56C93F6662D7}" type="presOf" srcId="{8DEE7851-1C48-4042-A59D-DA73C302DA31}" destId="{89B061A2-D299-42A9-B5A8-1C2BC3B80D9F}" srcOrd="0" destOrd="0" presId="urn:microsoft.com/office/officeart/2005/8/layout/hierarchy3"/>
    <dgm:cxn modelId="{C0B99480-64AB-4A2F-9D36-713D81EBEC33}" type="presOf" srcId="{020F283F-50D4-4C3F-A2D8-DA704331D7A2}" destId="{0B2939BE-6798-44E9-8643-62E6F0660A67}" srcOrd="0" destOrd="0" presId="urn:microsoft.com/office/officeart/2005/8/layout/hierarchy3"/>
    <dgm:cxn modelId="{3CB5EBD5-F0D5-4F7F-BCE1-3BA8FA621B4C}" type="presOf" srcId="{AA2BBD64-2986-4A76-9221-A79DED37AFA2}" destId="{2C0962ED-4B4C-453F-B9D4-5F1D90AEA16A}" srcOrd="0" destOrd="0" presId="urn:microsoft.com/office/officeart/2005/8/layout/hierarchy3"/>
    <dgm:cxn modelId="{572F38D8-D242-4911-A535-4CFE6C7D457A}" srcId="{96205639-F160-476C-B10A-874B5E8A0426}" destId="{AA2BBD64-2986-4A76-9221-A79DED37AFA2}" srcOrd="1" destOrd="0" parTransId="{D0339B4B-2AF5-4BBB-A744-84E8014B0540}" sibTransId="{6C3CCEC4-E41D-4E1A-8FEC-9966F50885B5}"/>
    <dgm:cxn modelId="{FD86333E-972A-4D20-A00E-302B04C8B8FC}" type="presOf" srcId="{48672F26-067C-47E4-B97B-6CBBA3B620E5}" destId="{8140DB8A-C254-4AF3-A433-33C48EE4D0DB}" srcOrd="0" destOrd="0" presId="urn:microsoft.com/office/officeart/2005/8/layout/hierarchy3"/>
    <dgm:cxn modelId="{3A9449D1-B3A5-45C1-9CF5-06CD30C9F26E}" type="presOf" srcId="{F000A970-9CE9-4A78-86A0-D1C6F77DDB39}" destId="{FE437DA6-F993-46B1-8045-4CD435ED6C90}" srcOrd="0" destOrd="0" presId="urn:microsoft.com/office/officeart/2005/8/layout/hierarchy3"/>
    <dgm:cxn modelId="{2CBD659A-BC38-4B58-B03E-F41E01A9E406}" srcId="{96205639-F160-476C-B10A-874B5E8A0426}" destId="{F000A970-9CE9-4A78-86A0-D1C6F77DDB39}" srcOrd="0" destOrd="0" parTransId="{2442D145-8B55-43A0-A1AB-9A8160FE7018}" sibTransId="{C0911088-1B98-4BF9-B3B1-758FB8302B82}"/>
    <dgm:cxn modelId="{E10D84F1-9CCE-41C3-B398-EF829432AA2C}" type="presOf" srcId="{96205639-F160-476C-B10A-874B5E8A0426}" destId="{C9C7A6E1-DB89-4E48-9F17-91D240D10EBD}" srcOrd="0" destOrd="0" presId="urn:microsoft.com/office/officeart/2005/8/layout/hierarchy3"/>
    <dgm:cxn modelId="{0843BEEC-F036-4F29-9E05-F17E09F01BCC}" type="presOf" srcId="{2442D145-8B55-43A0-A1AB-9A8160FE7018}" destId="{018B34A9-866A-4D44-BFE5-4B40172B0818}" srcOrd="0" destOrd="0" presId="urn:microsoft.com/office/officeart/2005/8/layout/hierarchy3"/>
    <dgm:cxn modelId="{254B5DBF-2857-474D-8138-47F358607886}" type="presOf" srcId="{96205639-F160-476C-B10A-874B5E8A0426}" destId="{21E3B937-61CD-4356-84E1-B08DA845BD5A}" srcOrd="1" destOrd="0" presId="urn:microsoft.com/office/officeart/2005/8/layout/hierarchy3"/>
    <dgm:cxn modelId="{2C2D40AC-C97B-49AC-A294-12C1B756533B}" type="presOf" srcId="{D0339B4B-2AF5-4BBB-A744-84E8014B0540}" destId="{E6913264-95F5-46AF-AE02-A12F3C666A24}" srcOrd="0" destOrd="0" presId="urn:microsoft.com/office/officeart/2005/8/layout/hierarchy3"/>
    <dgm:cxn modelId="{C1C13F39-37E2-486F-8C4E-7C9026FE2A9A}" type="presOf" srcId="{48672F26-067C-47E4-B97B-6CBBA3B620E5}" destId="{7ADAD39E-C2EF-4CFC-9144-73CE2A0B3B58}" srcOrd="1" destOrd="0" presId="urn:microsoft.com/office/officeart/2005/8/layout/hierarchy3"/>
    <dgm:cxn modelId="{EFBD9E2A-1179-4201-AD68-FD16537F82EC}" srcId="{48672F26-067C-47E4-B97B-6CBBA3B620E5}" destId="{B356E361-C3D4-42EF-B50B-BE46ED5A9C0B}" srcOrd="0" destOrd="0" parTransId="{020F283F-50D4-4C3F-A2D8-DA704331D7A2}" sibTransId="{8FF84B5E-0AB3-4693-A0E0-D8A5223B292B}"/>
    <dgm:cxn modelId="{0077D20F-7BCA-4EAC-B3E8-69C6E00D4561}" srcId="{5086FDC6-5223-4BD8-AD43-A5D3E3A61111}" destId="{96205639-F160-476C-B10A-874B5E8A0426}" srcOrd="0" destOrd="0" parTransId="{6275521F-C263-42B0-ABE7-F69CC4B2DC99}" sibTransId="{9861581D-0AEE-41F0-8878-4C8D05A025B1}"/>
    <dgm:cxn modelId="{6692B520-7B45-43C4-94F2-297697A0E705}" type="presOf" srcId="{513EF002-75F3-4964-ADA7-55461A65BACF}" destId="{B8846AF9-46BE-4B63-AFD2-C61FF7E60AA1}" srcOrd="0" destOrd="0" presId="urn:microsoft.com/office/officeart/2005/8/layout/hierarchy3"/>
    <dgm:cxn modelId="{70B1745B-E8E3-4EC4-8CA1-DCAF53D6926D}" type="presOf" srcId="{5086FDC6-5223-4BD8-AD43-A5D3E3A61111}" destId="{42EDAC92-99F5-4C20-80FB-0A31BC8544AA}" srcOrd="0" destOrd="0" presId="urn:microsoft.com/office/officeart/2005/8/layout/hierarchy3"/>
    <dgm:cxn modelId="{7E61842A-9530-4977-A0B5-5E6DE1638059}" type="presParOf" srcId="{42EDAC92-99F5-4C20-80FB-0A31BC8544AA}" destId="{A888B387-CE17-4623-ABA1-2E7CAEA18552}" srcOrd="0" destOrd="0" presId="urn:microsoft.com/office/officeart/2005/8/layout/hierarchy3"/>
    <dgm:cxn modelId="{A957CC26-7185-4215-B9CC-117A281C1284}" type="presParOf" srcId="{A888B387-CE17-4623-ABA1-2E7CAEA18552}" destId="{1161C457-2676-4E1D-B5C3-15F78E9E49DD}" srcOrd="0" destOrd="0" presId="urn:microsoft.com/office/officeart/2005/8/layout/hierarchy3"/>
    <dgm:cxn modelId="{3F14A193-DBB6-4F83-881F-EAEF36A3C6E6}" type="presParOf" srcId="{1161C457-2676-4E1D-B5C3-15F78E9E49DD}" destId="{C9C7A6E1-DB89-4E48-9F17-91D240D10EBD}" srcOrd="0" destOrd="0" presId="urn:microsoft.com/office/officeart/2005/8/layout/hierarchy3"/>
    <dgm:cxn modelId="{9433620F-715E-44A2-83D4-C734EA42C6A4}" type="presParOf" srcId="{1161C457-2676-4E1D-B5C3-15F78E9E49DD}" destId="{21E3B937-61CD-4356-84E1-B08DA845BD5A}" srcOrd="1" destOrd="0" presId="urn:microsoft.com/office/officeart/2005/8/layout/hierarchy3"/>
    <dgm:cxn modelId="{9A84A0E0-DDFC-43E0-AB5D-F47C7C93CFBD}" type="presParOf" srcId="{A888B387-CE17-4623-ABA1-2E7CAEA18552}" destId="{173F9EE9-19C8-43AD-AB7F-B510E2031CAB}" srcOrd="1" destOrd="0" presId="urn:microsoft.com/office/officeart/2005/8/layout/hierarchy3"/>
    <dgm:cxn modelId="{0A0BDD70-23D7-48A0-98DF-2763F8E60136}" type="presParOf" srcId="{173F9EE9-19C8-43AD-AB7F-B510E2031CAB}" destId="{018B34A9-866A-4D44-BFE5-4B40172B0818}" srcOrd="0" destOrd="0" presId="urn:microsoft.com/office/officeart/2005/8/layout/hierarchy3"/>
    <dgm:cxn modelId="{6F79DDE5-8015-49E6-95B6-0B2F7C7BEA9B}" type="presParOf" srcId="{173F9EE9-19C8-43AD-AB7F-B510E2031CAB}" destId="{FE437DA6-F993-46B1-8045-4CD435ED6C90}" srcOrd="1" destOrd="0" presId="urn:microsoft.com/office/officeart/2005/8/layout/hierarchy3"/>
    <dgm:cxn modelId="{124F0185-695F-413E-A425-9FF90E0A6174}" type="presParOf" srcId="{173F9EE9-19C8-43AD-AB7F-B510E2031CAB}" destId="{E6913264-95F5-46AF-AE02-A12F3C666A24}" srcOrd="2" destOrd="0" presId="urn:microsoft.com/office/officeart/2005/8/layout/hierarchy3"/>
    <dgm:cxn modelId="{6C4785D0-0263-415B-913E-16F329D23B74}" type="presParOf" srcId="{173F9EE9-19C8-43AD-AB7F-B510E2031CAB}" destId="{2C0962ED-4B4C-453F-B9D4-5F1D90AEA16A}" srcOrd="3" destOrd="0" presId="urn:microsoft.com/office/officeart/2005/8/layout/hierarchy3"/>
    <dgm:cxn modelId="{2EBEA707-C33A-4FE9-8278-47566355F6C7}" type="presParOf" srcId="{42EDAC92-99F5-4C20-80FB-0A31BC8544AA}" destId="{2C3A2DA5-501F-4456-8FA0-2D063BDAAD56}" srcOrd="1" destOrd="0" presId="urn:microsoft.com/office/officeart/2005/8/layout/hierarchy3"/>
    <dgm:cxn modelId="{115C0125-AA4F-46E6-9156-5FA8BE81A2AC}" type="presParOf" srcId="{2C3A2DA5-501F-4456-8FA0-2D063BDAAD56}" destId="{13A75197-4203-470F-9B87-D3B0E74C2809}" srcOrd="0" destOrd="0" presId="urn:microsoft.com/office/officeart/2005/8/layout/hierarchy3"/>
    <dgm:cxn modelId="{0B7295EC-71C2-43F1-AF78-24B1B32F9871}" type="presParOf" srcId="{13A75197-4203-470F-9B87-D3B0E74C2809}" destId="{8140DB8A-C254-4AF3-A433-33C48EE4D0DB}" srcOrd="0" destOrd="0" presId="urn:microsoft.com/office/officeart/2005/8/layout/hierarchy3"/>
    <dgm:cxn modelId="{FE1032A7-B8C3-4676-AFC9-49A5ECDF7457}" type="presParOf" srcId="{13A75197-4203-470F-9B87-D3B0E74C2809}" destId="{7ADAD39E-C2EF-4CFC-9144-73CE2A0B3B58}" srcOrd="1" destOrd="0" presId="urn:microsoft.com/office/officeart/2005/8/layout/hierarchy3"/>
    <dgm:cxn modelId="{8BCDBAB2-F7A7-48AF-BCCA-6E61D6CEE8D2}" type="presParOf" srcId="{2C3A2DA5-501F-4456-8FA0-2D063BDAAD56}" destId="{3A172C3E-55A1-4A63-A462-D091D562B347}" srcOrd="1" destOrd="0" presId="urn:microsoft.com/office/officeart/2005/8/layout/hierarchy3"/>
    <dgm:cxn modelId="{4619EF4B-31BB-4DEC-8208-C661C5F84FC3}" type="presParOf" srcId="{3A172C3E-55A1-4A63-A462-D091D562B347}" destId="{0B2939BE-6798-44E9-8643-62E6F0660A67}" srcOrd="0" destOrd="0" presId="urn:microsoft.com/office/officeart/2005/8/layout/hierarchy3"/>
    <dgm:cxn modelId="{180362F6-F2EC-4586-B468-33D57B6AE371}" type="presParOf" srcId="{3A172C3E-55A1-4A63-A462-D091D562B347}" destId="{039E8D34-1685-4AC5-9D02-44F1FABB9D04}" srcOrd="1" destOrd="0" presId="urn:microsoft.com/office/officeart/2005/8/layout/hierarchy3"/>
    <dgm:cxn modelId="{2139D2CB-14B0-4FBA-9666-CCFD4142D616}" type="presParOf" srcId="{3A172C3E-55A1-4A63-A462-D091D562B347}" destId="{B8846AF9-46BE-4B63-AFD2-C61FF7E60AA1}" srcOrd="2" destOrd="0" presId="urn:microsoft.com/office/officeart/2005/8/layout/hierarchy3"/>
    <dgm:cxn modelId="{2B03F5A3-0042-4093-8E96-5AD53B21C947}" type="presParOf" srcId="{3A172C3E-55A1-4A63-A462-D091D562B347}" destId="{89B061A2-D299-42A9-B5A8-1C2BC3B80D9F}"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3205EE-09D8-4800-A1A0-4487FE126EAC}"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s-ES"/>
        </a:p>
      </dgm:t>
    </dgm:pt>
    <dgm:pt modelId="{93DC5082-25DB-4673-B49E-D5A75C9146B8}">
      <dgm:prSet phldrT="[Texto]" custT="1"/>
      <dgm:spPr/>
      <dgm:t>
        <a:bodyPr/>
        <a:lstStyle/>
        <a:p>
          <a:r>
            <a:rPr lang="es-ES" sz="1600" dirty="0" smtClean="0"/>
            <a:t>ISO 9000:2005</a:t>
          </a:r>
          <a:endParaRPr lang="es-ES" sz="1600" dirty="0"/>
        </a:p>
      </dgm:t>
    </dgm:pt>
    <dgm:pt modelId="{BA195313-C7D9-4FC3-9402-55F9E0114F9A}" type="parTrans" cxnId="{9D664B80-EF34-4701-862B-20C10AB2F420}">
      <dgm:prSet/>
      <dgm:spPr/>
      <dgm:t>
        <a:bodyPr/>
        <a:lstStyle/>
        <a:p>
          <a:endParaRPr lang="es-ES"/>
        </a:p>
      </dgm:t>
    </dgm:pt>
    <dgm:pt modelId="{044DBD3D-7925-481B-BB13-C29F9CA78BB9}" type="sibTrans" cxnId="{9D664B80-EF34-4701-862B-20C10AB2F420}">
      <dgm:prSet/>
      <dgm:spPr/>
      <dgm:t>
        <a:bodyPr/>
        <a:lstStyle/>
        <a:p>
          <a:endParaRPr lang="es-ES"/>
        </a:p>
      </dgm:t>
    </dgm:pt>
    <dgm:pt modelId="{1BD9C2E6-A9D0-488A-B6AB-B96218CE8867}">
      <dgm:prSet phldrT="[Texto]" custT="1"/>
      <dgm:spPr/>
      <dgm:t>
        <a:bodyPr/>
        <a:lstStyle/>
        <a:p>
          <a:r>
            <a:rPr lang="es-ES" sz="1600" dirty="0" smtClean="0"/>
            <a:t>ISO 9001:2008</a:t>
          </a:r>
          <a:endParaRPr lang="es-ES" sz="1600" dirty="0"/>
        </a:p>
      </dgm:t>
    </dgm:pt>
    <dgm:pt modelId="{2BE56913-DF5E-4BA7-8F68-219A3A0D68DD}" type="parTrans" cxnId="{0C07D192-35DE-4445-A5D4-233C42E3CA52}">
      <dgm:prSet/>
      <dgm:spPr/>
      <dgm:t>
        <a:bodyPr/>
        <a:lstStyle/>
        <a:p>
          <a:endParaRPr lang="es-ES"/>
        </a:p>
      </dgm:t>
    </dgm:pt>
    <dgm:pt modelId="{5461B2D5-6B19-4ECC-9075-C9447B272EA4}" type="sibTrans" cxnId="{0C07D192-35DE-4445-A5D4-233C42E3CA52}">
      <dgm:prSet/>
      <dgm:spPr/>
      <dgm:t>
        <a:bodyPr/>
        <a:lstStyle/>
        <a:p>
          <a:endParaRPr lang="es-ES"/>
        </a:p>
      </dgm:t>
    </dgm:pt>
    <dgm:pt modelId="{401FEDF6-440B-42AC-94D5-140DE5BEC042}">
      <dgm:prSet phldrT="[Texto]" custT="1"/>
      <dgm:spPr/>
      <dgm:t>
        <a:bodyPr/>
        <a:lstStyle/>
        <a:p>
          <a:r>
            <a:rPr lang="es-ES" sz="1600" dirty="0" smtClean="0"/>
            <a:t>ISO 9004:2009</a:t>
          </a:r>
          <a:endParaRPr lang="es-ES" sz="1600" dirty="0"/>
        </a:p>
      </dgm:t>
    </dgm:pt>
    <dgm:pt modelId="{55CFA21B-BE5E-4C36-B55B-284724CE9AB8}" type="parTrans" cxnId="{6EE074AA-ED33-4F1C-9F33-89763ABA0BA8}">
      <dgm:prSet/>
      <dgm:spPr/>
      <dgm:t>
        <a:bodyPr/>
        <a:lstStyle/>
        <a:p>
          <a:endParaRPr lang="es-ES"/>
        </a:p>
      </dgm:t>
    </dgm:pt>
    <dgm:pt modelId="{75A2DEFD-0F3A-40C5-A525-B90681A45BF6}" type="sibTrans" cxnId="{6EE074AA-ED33-4F1C-9F33-89763ABA0BA8}">
      <dgm:prSet/>
      <dgm:spPr/>
      <dgm:t>
        <a:bodyPr/>
        <a:lstStyle/>
        <a:p>
          <a:endParaRPr lang="es-ES"/>
        </a:p>
      </dgm:t>
    </dgm:pt>
    <dgm:pt modelId="{3B92CB1E-9FA8-40DC-9C31-4C0B0E4B45BB}">
      <dgm:prSet custT="1"/>
      <dgm:spPr/>
      <dgm:t>
        <a:bodyPr/>
        <a:lstStyle/>
        <a:p>
          <a:r>
            <a:rPr lang="es-ES" sz="1600" dirty="0" smtClean="0"/>
            <a:t>FUNDAMENTOS Y VOCABULARIO</a:t>
          </a:r>
          <a:endParaRPr lang="es-ES" sz="1600" dirty="0"/>
        </a:p>
      </dgm:t>
    </dgm:pt>
    <dgm:pt modelId="{6AA8BA75-1073-4EAF-8909-6F0D3BFA3C90}" type="parTrans" cxnId="{F8C72166-3A77-453A-9F9C-8012EBF3A11E}">
      <dgm:prSet/>
      <dgm:spPr/>
      <dgm:t>
        <a:bodyPr/>
        <a:lstStyle/>
        <a:p>
          <a:endParaRPr lang="es-ES"/>
        </a:p>
      </dgm:t>
    </dgm:pt>
    <dgm:pt modelId="{ABBEB008-42C5-40BE-8572-32E937D01C8F}" type="sibTrans" cxnId="{F8C72166-3A77-453A-9F9C-8012EBF3A11E}">
      <dgm:prSet/>
      <dgm:spPr/>
      <dgm:t>
        <a:bodyPr/>
        <a:lstStyle/>
        <a:p>
          <a:endParaRPr lang="es-ES"/>
        </a:p>
      </dgm:t>
    </dgm:pt>
    <dgm:pt modelId="{70312926-8067-45E2-9E16-C9C1C09AEE4C}">
      <dgm:prSet custT="1"/>
      <dgm:spPr/>
      <dgm:t>
        <a:bodyPr/>
        <a:lstStyle/>
        <a:p>
          <a:r>
            <a:rPr lang="es-ES" sz="1600" dirty="0" smtClean="0"/>
            <a:t>REQUISITOS</a:t>
          </a:r>
          <a:endParaRPr lang="es-ES" sz="1600" dirty="0"/>
        </a:p>
      </dgm:t>
    </dgm:pt>
    <dgm:pt modelId="{A6BFD7E1-FCB8-4FC1-A1D2-6177D2CF8F81}" type="parTrans" cxnId="{3DEAFC97-598B-479D-8DED-ED0D449BEDF6}">
      <dgm:prSet/>
      <dgm:spPr/>
      <dgm:t>
        <a:bodyPr/>
        <a:lstStyle/>
        <a:p>
          <a:endParaRPr lang="es-ES"/>
        </a:p>
      </dgm:t>
    </dgm:pt>
    <dgm:pt modelId="{D5643910-CB78-4179-96AC-FDAF924B3859}" type="sibTrans" cxnId="{3DEAFC97-598B-479D-8DED-ED0D449BEDF6}">
      <dgm:prSet/>
      <dgm:spPr/>
      <dgm:t>
        <a:bodyPr/>
        <a:lstStyle/>
        <a:p>
          <a:endParaRPr lang="es-ES"/>
        </a:p>
      </dgm:t>
    </dgm:pt>
    <dgm:pt modelId="{D37477D1-5006-43BE-BACE-C5DAB128CCE8}">
      <dgm:prSet custT="1"/>
      <dgm:spPr/>
      <dgm:t>
        <a:bodyPr/>
        <a:lstStyle/>
        <a:p>
          <a:r>
            <a:rPr lang="es-ES" sz="1600" dirty="0" smtClean="0"/>
            <a:t>DIRECTRICES PARA LA MEJORA</a:t>
          </a:r>
          <a:endParaRPr lang="es-ES" sz="1600" dirty="0"/>
        </a:p>
      </dgm:t>
    </dgm:pt>
    <dgm:pt modelId="{C11EC977-2FBC-4511-9738-258A6685AEA5}" type="parTrans" cxnId="{957A5FF2-F8AF-4C6C-92D7-CEDCAECD2014}">
      <dgm:prSet/>
      <dgm:spPr/>
      <dgm:t>
        <a:bodyPr/>
        <a:lstStyle/>
        <a:p>
          <a:endParaRPr lang="es-ES"/>
        </a:p>
      </dgm:t>
    </dgm:pt>
    <dgm:pt modelId="{AB66C3A9-2A1C-4DE8-89D7-EE0ED68FAF3F}" type="sibTrans" cxnId="{957A5FF2-F8AF-4C6C-92D7-CEDCAECD2014}">
      <dgm:prSet/>
      <dgm:spPr/>
      <dgm:t>
        <a:bodyPr/>
        <a:lstStyle/>
        <a:p>
          <a:endParaRPr lang="es-ES"/>
        </a:p>
      </dgm:t>
    </dgm:pt>
    <dgm:pt modelId="{57BD2374-93A5-478E-BEA8-54863C8F80DA}" type="pres">
      <dgm:prSet presAssocID="{EA3205EE-09D8-4800-A1A0-4487FE126EAC}" presName="compositeShape" presStyleCnt="0">
        <dgm:presLayoutVars>
          <dgm:dir/>
          <dgm:resizeHandles/>
        </dgm:presLayoutVars>
      </dgm:prSet>
      <dgm:spPr/>
      <dgm:t>
        <a:bodyPr/>
        <a:lstStyle/>
        <a:p>
          <a:endParaRPr lang="es-EC"/>
        </a:p>
      </dgm:t>
    </dgm:pt>
    <dgm:pt modelId="{CB4C0C13-3B3D-46E1-BAA7-D934957317B9}" type="pres">
      <dgm:prSet presAssocID="{EA3205EE-09D8-4800-A1A0-4487FE126EAC}" presName="pyramid" presStyleLbl="node1" presStyleIdx="0" presStyleCnt="1"/>
      <dgm:spPr/>
      <dgm:t>
        <a:bodyPr/>
        <a:lstStyle/>
        <a:p>
          <a:endParaRPr lang="es-EC"/>
        </a:p>
      </dgm:t>
    </dgm:pt>
    <dgm:pt modelId="{887E6DE8-39FA-46E5-95D0-900443080F9A}" type="pres">
      <dgm:prSet presAssocID="{EA3205EE-09D8-4800-A1A0-4487FE126EAC}" presName="theList" presStyleCnt="0"/>
      <dgm:spPr/>
      <dgm:t>
        <a:bodyPr/>
        <a:lstStyle/>
        <a:p>
          <a:endParaRPr lang="es-EC"/>
        </a:p>
      </dgm:t>
    </dgm:pt>
    <dgm:pt modelId="{30EDAE02-3AFD-4BA0-9FF9-760F22E8C643}" type="pres">
      <dgm:prSet presAssocID="{93DC5082-25DB-4673-B49E-D5A75C9146B8}" presName="aNode" presStyleLbl="fgAcc1" presStyleIdx="0" presStyleCnt="6" custLinFactNeighborX="-41598" custLinFactNeighborY="4197">
        <dgm:presLayoutVars>
          <dgm:bulletEnabled val="1"/>
        </dgm:presLayoutVars>
      </dgm:prSet>
      <dgm:spPr/>
      <dgm:t>
        <a:bodyPr/>
        <a:lstStyle/>
        <a:p>
          <a:endParaRPr lang="es-EC"/>
        </a:p>
      </dgm:t>
    </dgm:pt>
    <dgm:pt modelId="{5C8B1742-1651-49A4-A2BE-0D8198F2A8DF}" type="pres">
      <dgm:prSet presAssocID="{93DC5082-25DB-4673-B49E-D5A75C9146B8}" presName="aSpace" presStyleCnt="0"/>
      <dgm:spPr/>
      <dgm:t>
        <a:bodyPr/>
        <a:lstStyle/>
        <a:p>
          <a:endParaRPr lang="es-EC"/>
        </a:p>
      </dgm:t>
    </dgm:pt>
    <dgm:pt modelId="{87A7B9D5-A8A8-4F9F-A0CE-24FEE69D7088}" type="pres">
      <dgm:prSet presAssocID="{1BD9C2E6-A9D0-488A-B6AB-B96218CE8867}" presName="aNode" presStyleLbl="fgAcc1" presStyleIdx="1" presStyleCnt="6" custLinFactX="-12581" custLinFactY="97319" custLinFactNeighborX="-100000" custLinFactNeighborY="100000">
        <dgm:presLayoutVars>
          <dgm:bulletEnabled val="1"/>
        </dgm:presLayoutVars>
      </dgm:prSet>
      <dgm:spPr/>
      <dgm:t>
        <a:bodyPr/>
        <a:lstStyle/>
        <a:p>
          <a:endParaRPr lang="es-EC"/>
        </a:p>
      </dgm:t>
    </dgm:pt>
    <dgm:pt modelId="{4FF08758-2198-4C2A-9E73-A01992DD3C0B}" type="pres">
      <dgm:prSet presAssocID="{1BD9C2E6-A9D0-488A-B6AB-B96218CE8867}" presName="aSpace" presStyleCnt="0"/>
      <dgm:spPr/>
      <dgm:t>
        <a:bodyPr/>
        <a:lstStyle/>
        <a:p>
          <a:endParaRPr lang="es-EC"/>
        </a:p>
      </dgm:t>
    </dgm:pt>
    <dgm:pt modelId="{D653332A-C62B-48FE-A50D-D439A73F9B59}" type="pres">
      <dgm:prSet presAssocID="{401FEDF6-440B-42AC-94D5-140DE5BEC042}" presName="aNode" presStyleLbl="fgAcc1" presStyleIdx="2" presStyleCnt="6" custLinFactNeighborX="7356" custLinFactNeighborY="-21445">
        <dgm:presLayoutVars>
          <dgm:bulletEnabled val="1"/>
        </dgm:presLayoutVars>
      </dgm:prSet>
      <dgm:spPr/>
      <dgm:t>
        <a:bodyPr/>
        <a:lstStyle/>
        <a:p>
          <a:endParaRPr lang="es-EC"/>
        </a:p>
      </dgm:t>
    </dgm:pt>
    <dgm:pt modelId="{98012C5A-8E6C-4A64-80EB-5000CFF9649E}" type="pres">
      <dgm:prSet presAssocID="{401FEDF6-440B-42AC-94D5-140DE5BEC042}" presName="aSpace" presStyleCnt="0"/>
      <dgm:spPr/>
      <dgm:t>
        <a:bodyPr/>
        <a:lstStyle/>
        <a:p>
          <a:endParaRPr lang="es-EC"/>
        </a:p>
      </dgm:t>
    </dgm:pt>
    <dgm:pt modelId="{8DD3EF38-CAFD-4152-9A91-055786F056C7}" type="pres">
      <dgm:prSet presAssocID="{3B92CB1E-9FA8-40DC-9C31-4C0B0E4B45BB}" presName="aNode" presStyleLbl="fgAcc1" presStyleIdx="3" presStyleCnt="6" custAng="10800000" custFlipVert="1" custScaleY="21178" custLinFactY="-200000" custLinFactNeighborX="-44046" custLinFactNeighborY="-267530">
        <dgm:presLayoutVars>
          <dgm:bulletEnabled val="1"/>
        </dgm:presLayoutVars>
      </dgm:prSet>
      <dgm:spPr/>
      <dgm:t>
        <a:bodyPr/>
        <a:lstStyle/>
        <a:p>
          <a:endParaRPr lang="es-ES"/>
        </a:p>
      </dgm:t>
    </dgm:pt>
    <dgm:pt modelId="{380E8B52-5B56-4288-B03B-035910C3AB0A}" type="pres">
      <dgm:prSet presAssocID="{3B92CB1E-9FA8-40DC-9C31-4C0B0E4B45BB}" presName="aSpace" presStyleCnt="0"/>
      <dgm:spPr/>
      <dgm:t>
        <a:bodyPr/>
        <a:lstStyle/>
        <a:p>
          <a:endParaRPr lang="es-EC"/>
        </a:p>
      </dgm:t>
    </dgm:pt>
    <dgm:pt modelId="{7F6982B9-3BC2-418E-9E18-F2EA3E0F0266}" type="pres">
      <dgm:prSet presAssocID="{70312926-8067-45E2-9E16-C9C1C09AEE4C}" presName="aNode" presStyleLbl="fgAcc1" presStyleIdx="4" presStyleCnt="6" custAng="10800000" custFlipVert="1" custScaleY="21178" custLinFactX="-15029" custLinFactY="-27572" custLinFactNeighborX="-100000" custLinFactNeighborY="-100000">
        <dgm:presLayoutVars>
          <dgm:bulletEnabled val="1"/>
        </dgm:presLayoutVars>
      </dgm:prSet>
      <dgm:spPr/>
      <dgm:t>
        <a:bodyPr/>
        <a:lstStyle/>
        <a:p>
          <a:endParaRPr lang="es-EC"/>
        </a:p>
      </dgm:t>
    </dgm:pt>
    <dgm:pt modelId="{87B1A043-C1C3-40DF-B718-99EDB8977A6F}" type="pres">
      <dgm:prSet presAssocID="{70312926-8067-45E2-9E16-C9C1C09AEE4C}" presName="aSpace" presStyleCnt="0"/>
      <dgm:spPr/>
      <dgm:t>
        <a:bodyPr/>
        <a:lstStyle/>
        <a:p>
          <a:endParaRPr lang="es-EC"/>
        </a:p>
      </dgm:t>
    </dgm:pt>
    <dgm:pt modelId="{7B7A0A3E-4A76-4FC8-96B0-2D2E8335946E}" type="pres">
      <dgm:prSet presAssocID="{D37477D1-5006-43BE-BACE-C5DAB128CCE8}" presName="aNode" presStyleLbl="fgAcc1" presStyleIdx="5" presStyleCnt="6" custAng="10800000" custFlipVert="1" custScaleY="21178" custLinFactY="-59967" custLinFactNeighborX="9803" custLinFactNeighborY="-100000">
        <dgm:presLayoutVars>
          <dgm:bulletEnabled val="1"/>
        </dgm:presLayoutVars>
      </dgm:prSet>
      <dgm:spPr/>
      <dgm:t>
        <a:bodyPr/>
        <a:lstStyle/>
        <a:p>
          <a:endParaRPr lang="es-EC"/>
        </a:p>
      </dgm:t>
    </dgm:pt>
    <dgm:pt modelId="{605127A3-A226-4D0E-BB88-CA3CB6B9DBE3}" type="pres">
      <dgm:prSet presAssocID="{D37477D1-5006-43BE-BACE-C5DAB128CCE8}" presName="aSpace" presStyleCnt="0"/>
      <dgm:spPr/>
      <dgm:t>
        <a:bodyPr/>
        <a:lstStyle/>
        <a:p>
          <a:endParaRPr lang="es-EC"/>
        </a:p>
      </dgm:t>
    </dgm:pt>
  </dgm:ptLst>
  <dgm:cxnLst>
    <dgm:cxn modelId="{0C07D192-35DE-4445-A5D4-233C42E3CA52}" srcId="{EA3205EE-09D8-4800-A1A0-4487FE126EAC}" destId="{1BD9C2E6-A9D0-488A-B6AB-B96218CE8867}" srcOrd="1" destOrd="0" parTransId="{2BE56913-DF5E-4BA7-8F68-219A3A0D68DD}" sibTransId="{5461B2D5-6B19-4ECC-9075-C9447B272EA4}"/>
    <dgm:cxn modelId="{71517E7D-45F8-4AAD-9DBE-0DD3014FC644}" type="presOf" srcId="{1BD9C2E6-A9D0-488A-B6AB-B96218CE8867}" destId="{87A7B9D5-A8A8-4F9F-A0CE-24FEE69D7088}" srcOrd="0" destOrd="0" presId="urn:microsoft.com/office/officeart/2005/8/layout/pyramid2"/>
    <dgm:cxn modelId="{E288E211-0D0D-46A5-A910-1A361E759775}" type="presOf" srcId="{3B92CB1E-9FA8-40DC-9C31-4C0B0E4B45BB}" destId="{8DD3EF38-CAFD-4152-9A91-055786F056C7}" srcOrd="0" destOrd="0" presId="urn:microsoft.com/office/officeart/2005/8/layout/pyramid2"/>
    <dgm:cxn modelId="{9D664B80-EF34-4701-862B-20C10AB2F420}" srcId="{EA3205EE-09D8-4800-A1A0-4487FE126EAC}" destId="{93DC5082-25DB-4673-B49E-D5A75C9146B8}" srcOrd="0" destOrd="0" parTransId="{BA195313-C7D9-4FC3-9402-55F9E0114F9A}" sibTransId="{044DBD3D-7925-481B-BB13-C29F9CA78BB9}"/>
    <dgm:cxn modelId="{364566DD-99FD-4A6E-B2BA-F63C69990CB2}" type="presOf" srcId="{93DC5082-25DB-4673-B49E-D5A75C9146B8}" destId="{30EDAE02-3AFD-4BA0-9FF9-760F22E8C643}" srcOrd="0" destOrd="0" presId="urn:microsoft.com/office/officeart/2005/8/layout/pyramid2"/>
    <dgm:cxn modelId="{3DEAFC97-598B-479D-8DED-ED0D449BEDF6}" srcId="{EA3205EE-09D8-4800-A1A0-4487FE126EAC}" destId="{70312926-8067-45E2-9E16-C9C1C09AEE4C}" srcOrd="4" destOrd="0" parTransId="{A6BFD7E1-FCB8-4FC1-A1D2-6177D2CF8F81}" sibTransId="{D5643910-CB78-4179-96AC-FDAF924B3859}"/>
    <dgm:cxn modelId="{AB4DAA6E-EB17-4D52-972D-84F5C031B833}" type="presOf" srcId="{EA3205EE-09D8-4800-A1A0-4487FE126EAC}" destId="{57BD2374-93A5-478E-BEA8-54863C8F80DA}" srcOrd="0" destOrd="0" presId="urn:microsoft.com/office/officeart/2005/8/layout/pyramid2"/>
    <dgm:cxn modelId="{F8C72166-3A77-453A-9F9C-8012EBF3A11E}" srcId="{EA3205EE-09D8-4800-A1A0-4487FE126EAC}" destId="{3B92CB1E-9FA8-40DC-9C31-4C0B0E4B45BB}" srcOrd="3" destOrd="0" parTransId="{6AA8BA75-1073-4EAF-8909-6F0D3BFA3C90}" sibTransId="{ABBEB008-42C5-40BE-8572-32E937D01C8F}"/>
    <dgm:cxn modelId="{6EE074AA-ED33-4F1C-9F33-89763ABA0BA8}" srcId="{EA3205EE-09D8-4800-A1A0-4487FE126EAC}" destId="{401FEDF6-440B-42AC-94D5-140DE5BEC042}" srcOrd="2" destOrd="0" parTransId="{55CFA21B-BE5E-4C36-B55B-284724CE9AB8}" sibTransId="{75A2DEFD-0F3A-40C5-A525-B90681A45BF6}"/>
    <dgm:cxn modelId="{78E67B50-7745-4CB4-B0F0-B91B4781320C}" type="presOf" srcId="{401FEDF6-440B-42AC-94D5-140DE5BEC042}" destId="{D653332A-C62B-48FE-A50D-D439A73F9B59}" srcOrd="0" destOrd="0" presId="urn:microsoft.com/office/officeart/2005/8/layout/pyramid2"/>
    <dgm:cxn modelId="{0FDE9F6D-CF50-4D73-B26B-0F5A1DA9671F}" type="presOf" srcId="{70312926-8067-45E2-9E16-C9C1C09AEE4C}" destId="{7F6982B9-3BC2-418E-9E18-F2EA3E0F0266}" srcOrd="0" destOrd="0" presId="urn:microsoft.com/office/officeart/2005/8/layout/pyramid2"/>
    <dgm:cxn modelId="{957A5FF2-F8AF-4C6C-92D7-CEDCAECD2014}" srcId="{EA3205EE-09D8-4800-A1A0-4487FE126EAC}" destId="{D37477D1-5006-43BE-BACE-C5DAB128CCE8}" srcOrd="5" destOrd="0" parTransId="{C11EC977-2FBC-4511-9738-258A6685AEA5}" sibTransId="{AB66C3A9-2A1C-4DE8-89D7-EE0ED68FAF3F}"/>
    <dgm:cxn modelId="{BEC5C52F-B78A-410F-95FD-55EA69FD6E52}" type="presOf" srcId="{D37477D1-5006-43BE-BACE-C5DAB128CCE8}" destId="{7B7A0A3E-4A76-4FC8-96B0-2D2E8335946E}" srcOrd="0" destOrd="0" presId="urn:microsoft.com/office/officeart/2005/8/layout/pyramid2"/>
    <dgm:cxn modelId="{033FD40D-1890-4D68-B8D7-335A3958FE06}" type="presParOf" srcId="{57BD2374-93A5-478E-BEA8-54863C8F80DA}" destId="{CB4C0C13-3B3D-46E1-BAA7-D934957317B9}" srcOrd="0" destOrd="0" presId="urn:microsoft.com/office/officeart/2005/8/layout/pyramid2"/>
    <dgm:cxn modelId="{6F43192D-95F1-4B7A-A61F-045F6E9F55A1}" type="presParOf" srcId="{57BD2374-93A5-478E-BEA8-54863C8F80DA}" destId="{887E6DE8-39FA-46E5-95D0-900443080F9A}" srcOrd="1" destOrd="0" presId="urn:microsoft.com/office/officeart/2005/8/layout/pyramid2"/>
    <dgm:cxn modelId="{C70E95AF-A2A4-4914-8252-AC4E898668B9}" type="presParOf" srcId="{887E6DE8-39FA-46E5-95D0-900443080F9A}" destId="{30EDAE02-3AFD-4BA0-9FF9-760F22E8C643}" srcOrd="0" destOrd="0" presId="urn:microsoft.com/office/officeart/2005/8/layout/pyramid2"/>
    <dgm:cxn modelId="{F8D593D6-A7A4-496F-8704-352A2390A3AC}" type="presParOf" srcId="{887E6DE8-39FA-46E5-95D0-900443080F9A}" destId="{5C8B1742-1651-49A4-A2BE-0D8198F2A8DF}" srcOrd="1" destOrd="0" presId="urn:microsoft.com/office/officeart/2005/8/layout/pyramid2"/>
    <dgm:cxn modelId="{AEA76DF7-1A36-41A6-A4BB-2DDA54CB9B7C}" type="presParOf" srcId="{887E6DE8-39FA-46E5-95D0-900443080F9A}" destId="{87A7B9D5-A8A8-4F9F-A0CE-24FEE69D7088}" srcOrd="2" destOrd="0" presId="urn:microsoft.com/office/officeart/2005/8/layout/pyramid2"/>
    <dgm:cxn modelId="{2DA316CA-C571-4CBD-830E-E2F2CA8AC4FF}" type="presParOf" srcId="{887E6DE8-39FA-46E5-95D0-900443080F9A}" destId="{4FF08758-2198-4C2A-9E73-A01992DD3C0B}" srcOrd="3" destOrd="0" presId="urn:microsoft.com/office/officeart/2005/8/layout/pyramid2"/>
    <dgm:cxn modelId="{8903856C-BB57-43AB-89E7-28DD131E5584}" type="presParOf" srcId="{887E6DE8-39FA-46E5-95D0-900443080F9A}" destId="{D653332A-C62B-48FE-A50D-D439A73F9B59}" srcOrd="4" destOrd="0" presId="urn:microsoft.com/office/officeart/2005/8/layout/pyramid2"/>
    <dgm:cxn modelId="{00F46A7F-8EE6-45A7-B7F2-C761D9C95D6B}" type="presParOf" srcId="{887E6DE8-39FA-46E5-95D0-900443080F9A}" destId="{98012C5A-8E6C-4A64-80EB-5000CFF9649E}" srcOrd="5" destOrd="0" presId="urn:microsoft.com/office/officeart/2005/8/layout/pyramid2"/>
    <dgm:cxn modelId="{51B24DCA-6062-45E5-BBE8-767E347909CC}" type="presParOf" srcId="{887E6DE8-39FA-46E5-95D0-900443080F9A}" destId="{8DD3EF38-CAFD-4152-9A91-055786F056C7}" srcOrd="6" destOrd="0" presId="urn:microsoft.com/office/officeart/2005/8/layout/pyramid2"/>
    <dgm:cxn modelId="{0FAABBBF-BEBB-4215-B04C-37503D9D565C}" type="presParOf" srcId="{887E6DE8-39FA-46E5-95D0-900443080F9A}" destId="{380E8B52-5B56-4288-B03B-035910C3AB0A}" srcOrd="7" destOrd="0" presId="urn:microsoft.com/office/officeart/2005/8/layout/pyramid2"/>
    <dgm:cxn modelId="{7DC67D34-6296-46AF-9CBC-A87A7B20E0AA}" type="presParOf" srcId="{887E6DE8-39FA-46E5-95D0-900443080F9A}" destId="{7F6982B9-3BC2-418E-9E18-F2EA3E0F0266}" srcOrd="8" destOrd="0" presId="urn:microsoft.com/office/officeart/2005/8/layout/pyramid2"/>
    <dgm:cxn modelId="{5148F6DE-3333-4F1C-A227-80A77A47F5E1}" type="presParOf" srcId="{887E6DE8-39FA-46E5-95D0-900443080F9A}" destId="{87B1A043-C1C3-40DF-B718-99EDB8977A6F}" srcOrd="9" destOrd="0" presId="urn:microsoft.com/office/officeart/2005/8/layout/pyramid2"/>
    <dgm:cxn modelId="{7810D0A8-9D24-4265-BD17-97E9AE2AFCE8}" type="presParOf" srcId="{887E6DE8-39FA-46E5-95D0-900443080F9A}" destId="{7B7A0A3E-4A76-4FC8-96B0-2D2E8335946E}" srcOrd="10" destOrd="0" presId="urn:microsoft.com/office/officeart/2005/8/layout/pyramid2"/>
    <dgm:cxn modelId="{56C65CD8-0AFB-4E0F-93B5-5B0D31213E2B}" type="presParOf" srcId="{887E6DE8-39FA-46E5-95D0-900443080F9A}" destId="{605127A3-A226-4D0E-BB88-CA3CB6B9DBE3}"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70C12-ADD5-41AD-8612-104358D07AC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19063991-8E36-45AB-A062-B7F335112331}">
      <dgm:prSet phldrT="[Texto]"/>
      <dgm:spPr/>
      <dgm:t>
        <a:bodyPr/>
        <a:lstStyle/>
        <a:p>
          <a:r>
            <a:rPr lang="es-EC" dirty="0" smtClean="0"/>
            <a:t>Son las características esenciales que brinda un bien o servicio y así poder  juzgar el valor de  los mismos.</a:t>
          </a:r>
          <a:endParaRPr lang="es-EC" dirty="0"/>
        </a:p>
      </dgm:t>
    </dgm:pt>
    <dgm:pt modelId="{C0895138-5592-4D2D-956B-EFBA9A02539E}" type="parTrans" cxnId="{4742C33F-A01D-4E4B-BD69-E34BF24BB39A}">
      <dgm:prSet/>
      <dgm:spPr/>
      <dgm:t>
        <a:bodyPr/>
        <a:lstStyle/>
        <a:p>
          <a:endParaRPr lang="es-EC"/>
        </a:p>
      </dgm:t>
    </dgm:pt>
    <dgm:pt modelId="{145D8C46-59DE-4EA7-8D66-9B686B32E54B}" type="sibTrans" cxnId="{4742C33F-A01D-4E4B-BD69-E34BF24BB39A}">
      <dgm:prSet/>
      <dgm:spPr/>
      <dgm:t>
        <a:bodyPr/>
        <a:lstStyle/>
        <a:p>
          <a:endParaRPr lang="es-EC" dirty="0"/>
        </a:p>
      </dgm:t>
    </dgm:pt>
    <dgm:pt modelId="{B42DFB07-5332-4626-97E5-3F121EF5C53C}">
      <dgm:prSet phldrT="[Texto]"/>
      <dgm:spPr/>
      <dgm:t>
        <a:bodyPr/>
        <a:lstStyle/>
        <a:p>
          <a:r>
            <a:rPr lang="es-EC" dirty="0" smtClean="0"/>
            <a:t>Es cuando un producto o servicio funcione tal y como se desea y así satisfacer las expectativas. </a:t>
          </a:r>
          <a:endParaRPr lang="es-EC" dirty="0"/>
        </a:p>
      </dgm:t>
    </dgm:pt>
    <dgm:pt modelId="{97B94510-4621-4639-81CC-2FC60A87738E}" type="parTrans" cxnId="{9B9701DF-868D-43E5-96E3-1C07FEE757C6}">
      <dgm:prSet/>
      <dgm:spPr/>
      <dgm:t>
        <a:bodyPr/>
        <a:lstStyle/>
        <a:p>
          <a:endParaRPr lang="es-EC"/>
        </a:p>
      </dgm:t>
    </dgm:pt>
    <dgm:pt modelId="{40087721-4C7C-4A4E-AA7F-659E8F0A7DDE}" type="sibTrans" cxnId="{9B9701DF-868D-43E5-96E3-1C07FEE757C6}">
      <dgm:prSet/>
      <dgm:spPr/>
      <dgm:t>
        <a:bodyPr/>
        <a:lstStyle/>
        <a:p>
          <a:endParaRPr lang="es-EC" dirty="0"/>
        </a:p>
      </dgm:t>
    </dgm:pt>
    <dgm:pt modelId="{1093CDDD-EEF7-4A61-9B7B-C503B817E01E}">
      <dgm:prSet phldrT="[Texto]"/>
      <dgm:spPr/>
      <dgm:t>
        <a:bodyPr/>
        <a:lstStyle/>
        <a:p>
          <a:r>
            <a:rPr lang="es-EC" dirty="0" smtClean="0"/>
            <a:t>Es la totalidad de las características de una entidad que inciden en su habilidad para satisfacer necesidades planteadas.</a:t>
          </a:r>
          <a:endParaRPr lang="es-EC" dirty="0"/>
        </a:p>
      </dgm:t>
    </dgm:pt>
    <dgm:pt modelId="{5921134C-2061-4271-B731-8DC7BCF09D21}" type="parTrans" cxnId="{C1829111-465D-48B2-B426-7BC0501D9C25}">
      <dgm:prSet/>
      <dgm:spPr/>
      <dgm:t>
        <a:bodyPr/>
        <a:lstStyle/>
        <a:p>
          <a:endParaRPr lang="es-EC"/>
        </a:p>
      </dgm:t>
    </dgm:pt>
    <dgm:pt modelId="{618ED4EF-5126-44DA-9EC5-5BD1D2CFB1D1}" type="sibTrans" cxnId="{C1829111-465D-48B2-B426-7BC0501D9C25}">
      <dgm:prSet/>
      <dgm:spPr/>
      <dgm:t>
        <a:bodyPr/>
        <a:lstStyle/>
        <a:p>
          <a:endParaRPr lang="es-EC"/>
        </a:p>
      </dgm:t>
    </dgm:pt>
    <dgm:pt modelId="{DDE4BCC0-9494-4070-86C5-58F1837BEC87}" type="pres">
      <dgm:prSet presAssocID="{3DC70C12-ADD5-41AD-8612-104358D07ACB}" presName="diagram" presStyleCnt="0">
        <dgm:presLayoutVars>
          <dgm:dir/>
          <dgm:resizeHandles val="exact"/>
        </dgm:presLayoutVars>
      </dgm:prSet>
      <dgm:spPr/>
      <dgm:t>
        <a:bodyPr/>
        <a:lstStyle/>
        <a:p>
          <a:endParaRPr lang="es-EC"/>
        </a:p>
      </dgm:t>
    </dgm:pt>
    <dgm:pt modelId="{2D83AD47-FD18-4002-9861-0ECCFA1BFBC3}" type="pres">
      <dgm:prSet presAssocID="{19063991-8E36-45AB-A062-B7F335112331}" presName="node" presStyleLbl="node1" presStyleIdx="0" presStyleCnt="3">
        <dgm:presLayoutVars>
          <dgm:bulletEnabled val="1"/>
        </dgm:presLayoutVars>
      </dgm:prSet>
      <dgm:spPr/>
      <dgm:t>
        <a:bodyPr/>
        <a:lstStyle/>
        <a:p>
          <a:endParaRPr lang="es-EC"/>
        </a:p>
      </dgm:t>
    </dgm:pt>
    <dgm:pt modelId="{728C3632-EE42-4230-B251-E1B6BCC5DF02}" type="pres">
      <dgm:prSet presAssocID="{145D8C46-59DE-4EA7-8D66-9B686B32E54B}" presName="sibTrans" presStyleLbl="sibTrans2D1" presStyleIdx="0" presStyleCnt="2"/>
      <dgm:spPr/>
      <dgm:t>
        <a:bodyPr/>
        <a:lstStyle/>
        <a:p>
          <a:endParaRPr lang="es-EC"/>
        </a:p>
      </dgm:t>
    </dgm:pt>
    <dgm:pt modelId="{6257C8AD-2669-43C9-A09B-ECA178D61DB7}" type="pres">
      <dgm:prSet presAssocID="{145D8C46-59DE-4EA7-8D66-9B686B32E54B}" presName="connectorText" presStyleLbl="sibTrans2D1" presStyleIdx="0" presStyleCnt="2"/>
      <dgm:spPr/>
      <dgm:t>
        <a:bodyPr/>
        <a:lstStyle/>
        <a:p>
          <a:endParaRPr lang="es-EC"/>
        </a:p>
      </dgm:t>
    </dgm:pt>
    <dgm:pt modelId="{BDBEA07D-A517-467E-BD4F-6C6A210030BB}" type="pres">
      <dgm:prSet presAssocID="{B42DFB07-5332-4626-97E5-3F121EF5C53C}" presName="node" presStyleLbl="node1" presStyleIdx="1" presStyleCnt="3">
        <dgm:presLayoutVars>
          <dgm:bulletEnabled val="1"/>
        </dgm:presLayoutVars>
      </dgm:prSet>
      <dgm:spPr/>
      <dgm:t>
        <a:bodyPr/>
        <a:lstStyle/>
        <a:p>
          <a:endParaRPr lang="es-EC"/>
        </a:p>
      </dgm:t>
    </dgm:pt>
    <dgm:pt modelId="{235901D2-397A-4F62-A779-85ABF64610C4}" type="pres">
      <dgm:prSet presAssocID="{40087721-4C7C-4A4E-AA7F-659E8F0A7DDE}" presName="sibTrans" presStyleLbl="sibTrans2D1" presStyleIdx="1" presStyleCnt="2"/>
      <dgm:spPr/>
      <dgm:t>
        <a:bodyPr/>
        <a:lstStyle/>
        <a:p>
          <a:endParaRPr lang="es-EC"/>
        </a:p>
      </dgm:t>
    </dgm:pt>
    <dgm:pt modelId="{58BF02BF-0E15-4CF6-AE03-953C641FB2F0}" type="pres">
      <dgm:prSet presAssocID="{40087721-4C7C-4A4E-AA7F-659E8F0A7DDE}" presName="connectorText" presStyleLbl="sibTrans2D1" presStyleIdx="1" presStyleCnt="2"/>
      <dgm:spPr/>
      <dgm:t>
        <a:bodyPr/>
        <a:lstStyle/>
        <a:p>
          <a:endParaRPr lang="es-EC"/>
        </a:p>
      </dgm:t>
    </dgm:pt>
    <dgm:pt modelId="{BE8FFF36-CDEC-4D77-A7CA-E107321DE06A}" type="pres">
      <dgm:prSet presAssocID="{1093CDDD-EEF7-4A61-9B7B-C503B817E01E}" presName="node" presStyleLbl="node1" presStyleIdx="2" presStyleCnt="3">
        <dgm:presLayoutVars>
          <dgm:bulletEnabled val="1"/>
        </dgm:presLayoutVars>
      </dgm:prSet>
      <dgm:spPr/>
      <dgm:t>
        <a:bodyPr/>
        <a:lstStyle/>
        <a:p>
          <a:endParaRPr lang="es-EC"/>
        </a:p>
      </dgm:t>
    </dgm:pt>
  </dgm:ptLst>
  <dgm:cxnLst>
    <dgm:cxn modelId="{C1829111-465D-48B2-B426-7BC0501D9C25}" srcId="{3DC70C12-ADD5-41AD-8612-104358D07ACB}" destId="{1093CDDD-EEF7-4A61-9B7B-C503B817E01E}" srcOrd="2" destOrd="0" parTransId="{5921134C-2061-4271-B731-8DC7BCF09D21}" sibTransId="{618ED4EF-5126-44DA-9EC5-5BD1D2CFB1D1}"/>
    <dgm:cxn modelId="{CDF7109F-6869-4436-A357-3D7C71D3157D}" type="presOf" srcId="{145D8C46-59DE-4EA7-8D66-9B686B32E54B}" destId="{6257C8AD-2669-43C9-A09B-ECA178D61DB7}" srcOrd="1" destOrd="0" presId="urn:microsoft.com/office/officeart/2005/8/layout/process5"/>
    <dgm:cxn modelId="{23BB48C7-D009-4EAB-AFB5-49C14404A5D3}" type="presOf" srcId="{40087721-4C7C-4A4E-AA7F-659E8F0A7DDE}" destId="{235901D2-397A-4F62-A779-85ABF64610C4}" srcOrd="0" destOrd="0" presId="urn:microsoft.com/office/officeart/2005/8/layout/process5"/>
    <dgm:cxn modelId="{4742C33F-A01D-4E4B-BD69-E34BF24BB39A}" srcId="{3DC70C12-ADD5-41AD-8612-104358D07ACB}" destId="{19063991-8E36-45AB-A062-B7F335112331}" srcOrd="0" destOrd="0" parTransId="{C0895138-5592-4D2D-956B-EFBA9A02539E}" sibTransId="{145D8C46-59DE-4EA7-8D66-9B686B32E54B}"/>
    <dgm:cxn modelId="{55FA0564-5A35-4733-A934-B4044E36C653}" type="presOf" srcId="{3DC70C12-ADD5-41AD-8612-104358D07ACB}" destId="{DDE4BCC0-9494-4070-86C5-58F1837BEC87}" srcOrd="0" destOrd="0" presId="urn:microsoft.com/office/officeart/2005/8/layout/process5"/>
    <dgm:cxn modelId="{48782114-EA6B-4DB2-9592-6F2E13EE8C92}" type="presOf" srcId="{B42DFB07-5332-4626-97E5-3F121EF5C53C}" destId="{BDBEA07D-A517-467E-BD4F-6C6A210030BB}" srcOrd="0" destOrd="0" presId="urn:microsoft.com/office/officeart/2005/8/layout/process5"/>
    <dgm:cxn modelId="{2684A9C4-5340-4A2D-B8A4-E3DFD7EEA633}" type="presOf" srcId="{40087721-4C7C-4A4E-AA7F-659E8F0A7DDE}" destId="{58BF02BF-0E15-4CF6-AE03-953C641FB2F0}" srcOrd="1" destOrd="0" presId="urn:microsoft.com/office/officeart/2005/8/layout/process5"/>
    <dgm:cxn modelId="{D5E4C10A-44B4-4178-A996-95FDBE814738}" type="presOf" srcId="{1093CDDD-EEF7-4A61-9B7B-C503B817E01E}" destId="{BE8FFF36-CDEC-4D77-A7CA-E107321DE06A}" srcOrd="0" destOrd="0" presId="urn:microsoft.com/office/officeart/2005/8/layout/process5"/>
    <dgm:cxn modelId="{9B9701DF-868D-43E5-96E3-1C07FEE757C6}" srcId="{3DC70C12-ADD5-41AD-8612-104358D07ACB}" destId="{B42DFB07-5332-4626-97E5-3F121EF5C53C}" srcOrd="1" destOrd="0" parTransId="{97B94510-4621-4639-81CC-2FC60A87738E}" sibTransId="{40087721-4C7C-4A4E-AA7F-659E8F0A7DDE}"/>
    <dgm:cxn modelId="{23F4BCCB-6B66-4947-BE2A-960905736A47}" type="presOf" srcId="{145D8C46-59DE-4EA7-8D66-9B686B32E54B}" destId="{728C3632-EE42-4230-B251-E1B6BCC5DF02}" srcOrd="0" destOrd="0" presId="urn:microsoft.com/office/officeart/2005/8/layout/process5"/>
    <dgm:cxn modelId="{8E1EA950-4076-4770-A254-C1B16493AC91}" type="presOf" srcId="{19063991-8E36-45AB-A062-B7F335112331}" destId="{2D83AD47-FD18-4002-9861-0ECCFA1BFBC3}" srcOrd="0" destOrd="0" presId="urn:microsoft.com/office/officeart/2005/8/layout/process5"/>
    <dgm:cxn modelId="{7C915192-FEDC-4D43-98B9-AA5D1C702AE2}" type="presParOf" srcId="{DDE4BCC0-9494-4070-86C5-58F1837BEC87}" destId="{2D83AD47-FD18-4002-9861-0ECCFA1BFBC3}" srcOrd="0" destOrd="0" presId="urn:microsoft.com/office/officeart/2005/8/layout/process5"/>
    <dgm:cxn modelId="{4900925D-19DE-4259-89C8-9E5FBE9222DB}" type="presParOf" srcId="{DDE4BCC0-9494-4070-86C5-58F1837BEC87}" destId="{728C3632-EE42-4230-B251-E1B6BCC5DF02}" srcOrd="1" destOrd="0" presId="urn:microsoft.com/office/officeart/2005/8/layout/process5"/>
    <dgm:cxn modelId="{8BC42C87-5979-4EC0-B892-667CA78710E9}" type="presParOf" srcId="{728C3632-EE42-4230-B251-E1B6BCC5DF02}" destId="{6257C8AD-2669-43C9-A09B-ECA178D61DB7}" srcOrd="0" destOrd="0" presId="urn:microsoft.com/office/officeart/2005/8/layout/process5"/>
    <dgm:cxn modelId="{EFCD121E-FE27-435C-92EC-805CC0240A66}" type="presParOf" srcId="{DDE4BCC0-9494-4070-86C5-58F1837BEC87}" destId="{BDBEA07D-A517-467E-BD4F-6C6A210030BB}" srcOrd="2" destOrd="0" presId="urn:microsoft.com/office/officeart/2005/8/layout/process5"/>
    <dgm:cxn modelId="{ED5817E2-DD37-4B3E-BEF1-F1E8BAF8A781}" type="presParOf" srcId="{DDE4BCC0-9494-4070-86C5-58F1837BEC87}" destId="{235901D2-397A-4F62-A779-85ABF64610C4}" srcOrd="3" destOrd="0" presId="urn:microsoft.com/office/officeart/2005/8/layout/process5"/>
    <dgm:cxn modelId="{23DE17A7-CADC-4620-A224-B0A7E4462C88}" type="presParOf" srcId="{235901D2-397A-4F62-A779-85ABF64610C4}" destId="{58BF02BF-0E15-4CF6-AE03-953C641FB2F0}" srcOrd="0" destOrd="0" presId="urn:microsoft.com/office/officeart/2005/8/layout/process5"/>
    <dgm:cxn modelId="{EFC08310-4551-4A9F-A488-3EE8B04DA1CD}" type="presParOf" srcId="{DDE4BCC0-9494-4070-86C5-58F1837BEC87}" destId="{BE8FFF36-CDEC-4D77-A7CA-E107321DE06A}" srcOrd="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D02FC3-1594-42C6-82EF-6B51FB272C14}" type="doc">
      <dgm:prSet loTypeId="urn:microsoft.com/office/officeart/2008/layout/BendingPictureCaptionList" loCatId="picture" qsTypeId="urn:microsoft.com/office/officeart/2005/8/quickstyle/simple2" qsCatId="simple" csTypeId="urn:microsoft.com/office/officeart/2005/8/colors/accent1_2" csCatId="accent1" phldr="1"/>
      <dgm:spPr/>
      <dgm:t>
        <a:bodyPr/>
        <a:lstStyle/>
        <a:p>
          <a:endParaRPr lang="es-EC"/>
        </a:p>
      </dgm:t>
    </dgm:pt>
    <dgm:pt modelId="{9A334E86-9717-457F-BF4E-AE5F822072A4}">
      <dgm:prSet phldrT="[Texto]"/>
      <dgm:spPr/>
      <dgm:t>
        <a:bodyPr/>
        <a:lstStyle/>
        <a:p>
          <a:r>
            <a:rPr lang="es-EC" dirty="0" smtClean="0">
              <a:solidFill>
                <a:schemeClr val="bg2"/>
              </a:solidFill>
            </a:rPr>
            <a:t>Los agregados fino y  grueso ocupan cerca del 60% al 75% del volumen del hormigón (70% a 85% de la masa) e influyen fuertemente en las propiedades tanto en estado fresco como endurecido, en las proporciones de la mezcla y en la economía del hormigón. </a:t>
          </a:r>
          <a:endParaRPr lang="es-EC" dirty="0">
            <a:solidFill>
              <a:schemeClr val="bg2"/>
            </a:solidFill>
          </a:endParaRPr>
        </a:p>
      </dgm:t>
    </dgm:pt>
    <dgm:pt modelId="{BFA89172-B6B1-42DB-B7F3-B38A5ABF2E90}" type="parTrans" cxnId="{00748FD8-33F8-4D95-B4C1-60F4CC68A4FD}">
      <dgm:prSet/>
      <dgm:spPr/>
      <dgm:t>
        <a:bodyPr/>
        <a:lstStyle/>
        <a:p>
          <a:endParaRPr lang="es-EC">
            <a:solidFill>
              <a:schemeClr val="bg2"/>
            </a:solidFill>
          </a:endParaRPr>
        </a:p>
      </dgm:t>
    </dgm:pt>
    <dgm:pt modelId="{292009A4-8EE6-45B0-8EC3-405DD554ECD6}" type="sibTrans" cxnId="{00748FD8-33F8-4D95-B4C1-60F4CC68A4FD}">
      <dgm:prSet/>
      <dgm:spPr/>
      <dgm:t>
        <a:bodyPr/>
        <a:lstStyle/>
        <a:p>
          <a:endParaRPr lang="es-EC">
            <a:solidFill>
              <a:schemeClr val="bg2"/>
            </a:solidFill>
          </a:endParaRPr>
        </a:p>
      </dgm:t>
    </dgm:pt>
    <dgm:pt modelId="{9F4FF087-9746-49D9-8736-78AD815BEC2E}">
      <dgm:prSet phldrT="[Texto]"/>
      <dgm:spPr/>
      <dgm:t>
        <a:bodyPr/>
        <a:lstStyle/>
        <a:p>
          <a:r>
            <a:rPr lang="es-EC" dirty="0" smtClean="0">
              <a:solidFill>
                <a:schemeClr val="bg2"/>
              </a:solidFill>
            </a:rPr>
            <a:t>Los agregados finos  generalmente consisten en arena natural o piedra triturada con la mayoría de sus partículas menores que 5 </a:t>
          </a:r>
          <a:r>
            <a:rPr lang="es-EC" dirty="0" err="1" smtClean="0">
              <a:solidFill>
                <a:schemeClr val="bg2"/>
              </a:solidFill>
            </a:rPr>
            <a:t>mm.</a:t>
          </a:r>
          <a:r>
            <a:rPr lang="es-EC" dirty="0" smtClean="0">
              <a:solidFill>
                <a:schemeClr val="bg2"/>
              </a:solidFill>
            </a:rPr>
            <a:t> </a:t>
          </a:r>
          <a:endParaRPr lang="es-EC" dirty="0">
            <a:solidFill>
              <a:schemeClr val="bg2"/>
            </a:solidFill>
          </a:endParaRPr>
        </a:p>
      </dgm:t>
    </dgm:pt>
    <dgm:pt modelId="{FBA3EE72-E674-4C0A-ACB8-55A807EAB82A}" type="parTrans" cxnId="{FD2694AA-A184-4F3C-8210-F004849734DB}">
      <dgm:prSet/>
      <dgm:spPr/>
      <dgm:t>
        <a:bodyPr/>
        <a:lstStyle/>
        <a:p>
          <a:endParaRPr lang="es-EC">
            <a:solidFill>
              <a:schemeClr val="bg2"/>
            </a:solidFill>
          </a:endParaRPr>
        </a:p>
      </dgm:t>
    </dgm:pt>
    <dgm:pt modelId="{24BACA02-6B98-403E-A057-34C42AEBF639}" type="sibTrans" cxnId="{FD2694AA-A184-4F3C-8210-F004849734DB}">
      <dgm:prSet/>
      <dgm:spPr/>
      <dgm:t>
        <a:bodyPr/>
        <a:lstStyle/>
        <a:p>
          <a:endParaRPr lang="es-EC">
            <a:solidFill>
              <a:schemeClr val="bg2"/>
            </a:solidFill>
          </a:endParaRPr>
        </a:p>
      </dgm:t>
    </dgm:pt>
    <dgm:pt modelId="{A0024481-CEFA-4240-ABAF-310DADB638FA}">
      <dgm:prSet phldrT="[Texto]"/>
      <dgm:spPr/>
      <dgm:t>
        <a:bodyPr/>
        <a:lstStyle/>
        <a:p>
          <a:r>
            <a:rPr lang="es-EC" dirty="0" smtClean="0">
              <a:solidFill>
                <a:schemeClr val="bg2"/>
              </a:solidFill>
            </a:rPr>
            <a:t>Los agregados gruesos en una o en la combinación de gravas o piedras trituradas con partículas predominantemente mayores que 5mm y generalmente entre 9.5mm y 37.5mm. </a:t>
          </a:r>
          <a:endParaRPr lang="es-EC" dirty="0">
            <a:solidFill>
              <a:schemeClr val="bg2"/>
            </a:solidFill>
          </a:endParaRPr>
        </a:p>
      </dgm:t>
    </dgm:pt>
    <dgm:pt modelId="{060A46A8-F3D7-4623-BA45-EA7EEB132994}" type="parTrans" cxnId="{1D7DB284-64C5-4149-B97A-2686FF77D42F}">
      <dgm:prSet/>
      <dgm:spPr/>
      <dgm:t>
        <a:bodyPr/>
        <a:lstStyle/>
        <a:p>
          <a:endParaRPr lang="es-EC">
            <a:solidFill>
              <a:schemeClr val="bg2"/>
            </a:solidFill>
          </a:endParaRPr>
        </a:p>
      </dgm:t>
    </dgm:pt>
    <dgm:pt modelId="{DF8245A2-0145-4657-B2A1-6A9B9028B613}" type="sibTrans" cxnId="{1D7DB284-64C5-4149-B97A-2686FF77D42F}">
      <dgm:prSet/>
      <dgm:spPr/>
      <dgm:t>
        <a:bodyPr/>
        <a:lstStyle/>
        <a:p>
          <a:endParaRPr lang="es-EC">
            <a:solidFill>
              <a:schemeClr val="bg2"/>
            </a:solidFill>
          </a:endParaRPr>
        </a:p>
      </dgm:t>
    </dgm:pt>
    <dgm:pt modelId="{C1CDFC61-B184-4BFA-AC79-F98632E2D720}" type="pres">
      <dgm:prSet presAssocID="{0AD02FC3-1594-42C6-82EF-6B51FB272C14}" presName="Name0" presStyleCnt="0">
        <dgm:presLayoutVars>
          <dgm:dir/>
          <dgm:resizeHandles val="exact"/>
        </dgm:presLayoutVars>
      </dgm:prSet>
      <dgm:spPr/>
      <dgm:t>
        <a:bodyPr/>
        <a:lstStyle/>
        <a:p>
          <a:endParaRPr lang="es-EC"/>
        </a:p>
      </dgm:t>
    </dgm:pt>
    <dgm:pt modelId="{C9E0733E-6AC5-4B5D-8E5E-043143961B51}" type="pres">
      <dgm:prSet presAssocID="{9A334E86-9717-457F-BF4E-AE5F822072A4}" presName="composite" presStyleCnt="0"/>
      <dgm:spPr/>
    </dgm:pt>
    <dgm:pt modelId="{D27F1C13-DAD0-410D-9AC0-E83761178814}" type="pres">
      <dgm:prSet presAssocID="{9A334E86-9717-457F-BF4E-AE5F822072A4}" presName="rect1" presStyleLbl="bgImgPlace1" presStyleIdx="0" presStyleCnt="3"/>
      <dgm:spPr>
        <a:blipFill rotWithShape="1">
          <a:blip xmlns:r="http://schemas.openxmlformats.org/officeDocument/2006/relationships" r:embed="rId1"/>
          <a:stretch>
            <a:fillRect/>
          </a:stretch>
        </a:blipFill>
      </dgm:spPr>
    </dgm:pt>
    <dgm:pt modelId="{FFF87905-6D1F-4E28-A2A3-BC8B280DDE0E}" type="pres">
      <dgm:prSet presAssocID="{9A334E86-9717-457F-BF4E-AE5F822072A4}" presName="wedgeRectCallout1" presStyleLbl="node1" presStyleIdx="0" presStyleCnt="3">
        <dgm:presLayoutVars>
          <dgm:bulletEnabled val="1"/>
        </dgm:presLayoutVars>
      </dgm:prSet>
      <dgm:spPr/>
      <dgm:t>
        <a:bodyPr/>
        <a:lstStyle/>
        <a:p>
          <a:endParaRPr lang="es-EC"/>
        </a:p>
      </dgm:t>
    </dgm:pt>
    <dgm:pt modelId="{DE43D7DF-5863-4C5C-A114-F1CE96966882}" type="pres">
      <dgm:prSet presAssocID="{292009A4-8EE6-45B0-8EC3-405DD554ECD6}" presName="sibTrans" presStyleCnt="0"/>
      <dgm:spPr/>
    </dgm:pt>
    <dgm:pt modelId="{A2CA06AF-1B53-4D42-8322-465239DAC2A4}" type="pres">
      <dgm:prSet presAssocID="{9F4FF087-9746-49D9-8736-78AD815BEC2E}" presName="composite" presStyleCnt="0"/>
      <dgm:spPr/>
    </dgm:pt>
    <dgm:pt modelId="{C5952F3C-75E0-4403-9335-099ED10E4BAA}" type="pres">
      <dgm:prSet presAssocID="{9F4FF087-9746-49D9-8736-78AD815BEC2E}" presName="rect1" presStyleLbl="bgImgPlace1" presStyleIdx="1" presStyleCnt="3"/>
      <dgm:spPr>
        <a:blipFill rotWithShape="1">
          <a:blip xmlns:r="http://schemas.openxmlformats.org/officeDocument/2006/relationships" r:embed="rId2"/>
          <a:stretch>
            <a:fillRect/>
          </a:stretch>
        </a:blipFill>
      </dgm:spPr>
    </dgm:pt>
    <dgm:pt modelId="{BF9C9A4B-3193-46F0-867A-F38A8F34E667}" type="pres">
      <dgm:prSet presAssocID="{9F4FF087-9746-49D9-8736-78AD815BEC2E}" presName="wedgeRectCallout1" presStyleLbl="node1" presStyleIdx="1" presStyleCnt="3">
        <dgm:presLayoutVars>
          <dgm:bulletEnabled val="1"/>
        </dgm:presLayoutVars>
      </dgm:prSet>
      <dgm:spPr/>
      <dgm:t>
        <a:bodyPr/>
        <a:lstStyle/>
        <a:p>
          <a:endParaRPr lang="es-EC"/>
        </a:p>
      </dgm:t>
    </dgm:pt>
    <dgm:pt modelId="{9E3A6197-2EF9-419A-B2D7-6235DB893B3B}" type="pres">
      <dgm:prSet presAssocID="{24BACA02-6B98-403E-A057-34C42AEBF639}" presName="sibTrans" presStyleCnt="0"/>
      <dgm:spPr/>
    </dgm:pt>
    <dgm:pt modelId="{FE52065E-0B31-463F-8242-3D4BD2A490C5}" type="pres">
      <dgm:prSet presAssocID="{A0024481-CEFA-4240-ABAF-310DADB638FA}" presName="composite" presStyleCnt="0"/>
      <dgm:spPr/>
    </dgm:pt>
    <dgm:pt modelId="{9463C6F1-A3F4-4A8A-B249-F56EE660CE91}" type="pres">
      <dgm:prSet presAssocID="{A0024481-CEFA-4240-ABAF-310DADB638FA}" presName="rect1" presStyleLbl="bgImgPlace1" presStyleIdx="2" presStyleCnt="3"/>
      <dgm:spPr>
        <a:blipFill rotWithShape="1">
          <a:blip xmlns:r="http://schemas.openxmlformats.org/officeDocument/2006/relationships" r:embed="rId3"/>
          <a:stretch>
            <a:fillRect/>
          </a:stretch>
        </a:blipFill>
      </dgm:spPr>
    </dgm:pt>
    <dgm:pt modelId="{FF1AC443-D2A5-41E4-B952-2863C0699DD4}" type="pres">
      <dgm:prSet presAssocID="{A0024481-CEFA-4240-ABAF-310DADB638FA}" presName="wedgeRectCallout1" presStyleLbl="node1" presStyleIdx="2" presStyleCnt="3">
        <dgm:presLayoutVars>
          <dgm:bulletEnabled val="1"/>
        </dgm:presLayoutVars>
      </dgm:prSet>
      <dgm:spPr/>
      <dgm:t>
        <a:bodyPr/>
        <a:lstStyle/>
        <a:p>
          <a:endParaRPr lang="es-EC"/>
        </a:p>
      </dgm:t>
    </dgm:pt>
  </dgm:ptLst>
  <dgm:cxnLst>
    <dgm:cxn modelId="{5D382125-2E2C-4B18-AD00-6CEE6D28E4BF}" type="presOf" srcId="{0AD02FC3-1594-42C6-82EF-6B51FB272C14}" destId="{C1CDFC61-B184-4BFA-AC79-F98632E2D720}" srcOrd="0" destOrd="0" presId="urn:microsoft.com/office/officeart/2008/layout/BendingPictureCaptionList"/>
    <dgm:cxn modelId="{C0D76681-D851-40FC-9CA4-2132439DD9D1}" type="presOf" srcId="{9A334E86-9717-457F-BF4E-AE5F822072A4}" destId="{FFF87905-6D1F-4E28-A2A3-BC8B280DDE0E}" srcOrd="0" destOrd="0" presId="urn:microsoft.com/office/officeart/2008/layout/BendingPictureCaptionList"/>
    <dgm:cxn modelId="{00748FD8-33F8-4D95-B4C1-60F4CC68A4FD}" srcId="{0AD02FC3-1594-42C6-82EF-6B51FB272C14}" destId="{9A334E86-9717-457F-BF4E-AE5F822072A4}" srcOrd="0" destOrd="0" parTransId="{BFA89172-B6B1-42DB-B7F3-B38A5ABF2E90}" sibTransId="{292009A4-8EE6-45B0-8EC3-405DD554ECD6}"/>
    <dgm:cxn modelId="{FD2694AA-A184-4F3C-8210-F004849734DB}" srcId="{0AD02FC3-1594-42C6-82EF-6B51FB272C14}" destId="{9F4FF087-9746-49D9-8736-78AD815BEC2E}" srcOrd="1" destOrd="0" parTransId="{FBA3EE72-E674-4C0A-ACB8-55A807EAB82A}" sibTransId="{24BACA02-6B98-403E-A057-34C42AEBF639}"/>
    <dgm:cxn modelId="{60410AD4-705E-4B5D-B170-709B422DC0CA}" type="presOf" srcId="{A0024481-CEFA-4240-ABAF-310DADB638FA}" destId="{FF1AC443-D2A5-41E4-B952-2863C0699DD4}" srcOrd="0" destOrd="0" presId="urn:microsoft.com/office/officeart/2008/layout/BendingPictureCaptionList"/>
    <dgm:cxn modelId="{402AF5BF-FE86-4972-A3AC-A1842C802FA4}" type="presOf" srcId="{9F4FF087-9746-49D9-8736-78AD815BEC2E}" destId="{BF9C9A4B-3193-46F0-867A-F38A8F34E667}" srcOrd="0" destOrd="0" presId="urn:microsoft.com/office/officeart/2008/layout/BendingPictureCaptionList"/>
    <dgm:cxn modelId="{1D7DB284-64C5-4149-B97A-2686FF77D42F}" srcId="{0AD02FC3-1594-42C6-82EF-6B51FB272C14}" destId="{A0024481-CEFA-4240-ABAF-310DADB638FA}" srcOrd="2" destOrd="0" parTransId="{060A46A8-F3D7-4623-BA45-EA7EEB132994}" sibTransId="{DF8245A2-0145-4657-B2A1-6A9B9028B613}"/>
    <dgm:cxn modelId="{B33B49FB-A50D-4A13-ACBB-D069F90F105E}" type="presParOf" srcId="{C1CDFC61-B184-4BFA-AC79-F98632E2D720}" destId="{C9E0733E-6AC5-4B5D-8E5E-043143961B51}" srcOrd="0" destOrd="0" presId="urn:microsoft.com/office/officeart/2008/layout/BendingPictureCaptionList"/>
    <dgm:cxn modelId="{594963C9-C10F-4669-98E9-CECED2F5B232}" type="presParOf" srcId="{C9E0733E-6AC5-4B5D-8E5E-043143961B51}" destId="{D27F1C13-DAD0-410D-9AC0-E83761178814}" srcOrd="0" destOrd="0" presId="urn:microsoft.com/office/officeart/2008/layout/BendingPictureCaptionList"/>
    <dgm:cxn modelId="{5C5D7363-D8C9-4715-8F52-F228BD44DAFE}" type="presParOf" srcId="{C9E0733E-6AC5-4B5D-8E5E-043143961B51}" destId="{FFF87905-6D1F-4E28-A2A3-BC8B280DDE0E}" srcOrd="1" destOrd="0" presId="urn:microsoft.com/office/officeart/2008/layout/BendingPictureCaptionList"/>
    <dgm:cxn modelId="{22C8BD49-634E-43E2-A106-AC1420DAB6EC}" type="presParOf" srcId="{C1CDFC61-B184-4BFA-AC79-F98632E2D720}" destId="{DE43D7DF-5863-4C5C-A114-F1CE96966882}" srcOrd="1" destOrd="0" presId="urn:microsoft.com/office/officeart/2008/layout/BendingPictureCaptionList"/>
    <dgm:cxn modelId="{8C198996-7D76-4492-81FD-B92B18C039FF}" type="presParOf" srcId="{C1CDFC61-B184-4BFA-AC79-F98632E2D720}" destId="{A2CA06AF-1B53-4D42-8322-465239DAC2A4}" srcOrd="2" destOrd="0" presId="urn:microsoft.com/office/officeart/2008/layout/BendingPictureCaptionList"/>
    <dgm:cxn modelId="{138EA66A-BD68-4CF9-8CF6-9171E2034B55}" type="presParOf" srcId="{A2CA06AF-1B53-4D42-8322-465239DAC2A4}" destId="{C5952F3C-75E0-4403-9335-099ED10E4BAA}" srcOrd="0" destOrd="0" presId="urn:microsoft.com/office/officeart/2008/layout/BendingPictureCaptionList"/>
    <dgm:cxn modelId="{1E25A3B8-70C0-42B2-AEEE-BF1152C729F6}" type="presParOf" srcId="{A2CA06AF-1B53-4D42-8322-465239DAC2A4}" destId="{BF9C9A4B-3193-46F0-867A-F38A8F34E667}" srcOrd="1" destOrd="0" presId="urn:microsoft.com/office/officeart/2008/layout/BendingPictureCaptionList"/>
    <dgm:cxn modelId="{CAE7BC8D-E640-4065-94D4-955BE79000A4}" type="presParOf" srcId="{C1CDFC61-B184-4BFA-AC79-F98632E2D720}" destId="{9E3A6197-2EF9-419A-B2D7-6235DB893B3B}" srcOrd="3" destOrd="0" presId="urn:microsoft.com/office/officeart/2008/layout/BendingPictureCaptionList"/>
    <dgm:cxn modelId="{172916EF-4D4A-4F4E-830D-E6C68532C8FA}" type="presParOf" srcId="{C1CDFC61-B184-4BFA-AC79-F98632E2D720}" destId="{FE52065E-0B31-463F-8242-3D4BD2A490C5}" srcOrd="4" destOrd="0" presId="urn:microsoft.com/office/officeart/2008/layout/BendingPictureCaptionList"/>
    <dgm:cxn modelId="{0762878D-1A07-434C-A5C7-1EB4046141FC}" type="presParOf" srcId="{FE52065E-0B31-463F-8242-3D4BD2A490C5}" destId="{9463C6F1-A3F4-4A8A-B249-F56EE660CE91}" srcOrd="0" destOrd="0" presId="urn:microsoft.com/office/officeart/2008/layout/BendingPictureCaptionList"/>
    <dgm:cxn modelId="{054F54C8-1948-48D1-972A-420C4F723C16}" type="presParOf" srcId="{FE52065E-0B31-463F-8242-3D4BD2A490C5}" destId="{FF1AC443-D2A5-41E4-B952-2863C0699DD4}" srcOrd="1" destOrd="0" presId="urn:microsoft.com/office/officeart/2008/layout/BendingPictureCap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060CBD-6D01-4A02-BFC9-C16B552CD04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2B6C5256-A016-4A53-8A1C-443E4F160305}">
      <dgm:prSet phldrT="[Texto]"/>
      <dgm:spPr/>
      <dgm:t>
        <a:bodyPr/>
        <a:lstStyle/>
        <a:p>
          <a:r>
            <a:rPr lang="es-EC" b="1" dirty="0" smtClean="0"/>
            <a:t>Acopio de Crudo Para elaborar Cemento</a:t>
          </a:r>
          <a:endParaRPr lang="es-EC" dirty="0"/>
        </a:p>
      </dgm:t>
    </dgm:pt>
    <dgm:pt modelId="{4822B6A3-6838-4412-B6AF-12998521A647}" type="parTrans" cxnId="{055A5E86-3505-417D-91A1-3C766C73962A}">
      <dgm:prSet/>
      <dgm:spPr/>
      <dgm:t>
        <a:bodyPr/>
        <a:lstStyle/>
        <a:p>
          <a:endParaRPr lang="es-EC"/>
        </a:p>
      </dgm:t>
    </dgm:pt>
    <dgm:pt modelId="{BF1A6039-2B70-4B1F-B94B-1DC36D6E0010}" type="sibTrans" cxnId="{055A5E86-3505-417D-91A1-3C766C73962A}">
      <dgm:prSet/>
      <dgm:spPr/>
      <dgm:t>
        <a:bodyPr/>
        <a:lstStyle/>
        <a:p>
          <a:endParaRPr lang="es-EC"/>
        </a:p>
      </dgm:t>
    </dgm:pt>
    <dgm:pt modelId="{160FAA8D-5300-4F8C-A8F6-D4E034354886}">
      <dgm:prSet phldrT="[Texto]"/>
      <dgm:spPr/>
      <dgm:t>
        <a:bodyPr/>
        <a:lstStyle/>
        <a:p>
          <a:r>
            <a:rPr lang="es-EC" dirty="0" smtClean="0"/>
            <a:t>En la cantera se obtienen las principales materias primas para la fabricación del cemento. El material obtenido pasa a las trituradoras, generalmente de mandíbulas, donde este será  triturado hasta alcanzar el tamaño final de 20 a 25 mm, aunque a veces se llegue a los 3 </a:t>
          </a:r>
          <a:r>
            <a:rPr lang="es-EC" dirty="0" err="1" smtClean="0"/>
            <a:t>ó</a:t>
          </a:r>
          <a:r>
            <a:rPr lang="es-EC" dirty="0" smtClean="0"/>
            <a:t> 5 mm en sucesivas etapas de machaqueo.</a:t>
          </a:r>
          <a:endParaRPr lang="es-EC" dirty="0"/>
        </a:p>
      </dgm:t>
    </dgm:pt>
    <dgm:pt modelId="{01E29984-288D-4E2C-A71C-C207C369EF13}" type="parTrans" cxnId="{0382A2F0-90D6-486E-A0DA-6CF05FE2CACD}">
      <dgm:prSet/>
      <dgm:spPr/>
      <dgm:t>
        <a:bodyPr/>
        <a:lstStyle/>
        <a:p>
          <a:endParaRPr lang="es-EC"/>
        </a:p>
      </dgm:t>
    </dgm:pt>
    <dgm:pt modelId="{59A153AC-6164-4D02-AD97-0FE24D53D775}" type="sibTrans" cxnId="{0382A2F0-90D6-486E-A0DA-6CF05FE2CACD}">
      <dgm:prSet/>
      <dgm:spPr/>
      <dgm:t>
        <a:bodyPr/>
        <a:lstStyle/>
        <a:p>
          <a:endParaRPr lang="es-EC"/>
        </a:p>
      </dgm:t>
    </dgm:pt>
    <dgm:pt modelId="{3271DA0F-8A2B-4D08-8A21-0BF862B1DC1C}">
      <dgm:prSet phldrT="[Texto]"/>
      <dgm:spPr/>
      <dgm:t>
        <a:bodyPr/>
        <a:lstStyle/>
        <a:p>
          <a:r>
            <a:rPr lang="es-EC" dirty="0" smtClean="0"/>
            <a:t>Es habitual el uso de cinta transportadora para llevar el material triturado a la fábrica.</a:t>
          </a:r>
          <a:endParaRPr lang="es-EC" dirty="0"/>
        </a:p>
      </dgm:t>
    </dgm:pt>
    <dgm:pt modelId="{44D7AFC3-25C1-4DBD-9730-02FE285EF42F}" type="parTrans" cxnId="{F5F32A21-D9F0-44C2-A113-4ADCF7897DB8}">
      <dgm:prSet/>
      <dgm:spPr/>
      <dgm:t>
        <a:bodyPr/>
        <a:lstStyle/>
        <a:p>
          <a:endParaRPr lang="es-EC"/>
        </a:p>
      </dgm:t>
    </dgm:pt>
    <dgm:pt modelId="{8983AEA6-02B7-4DF0-8809-1653CDBE5FB9}" type="sibTrans" cxnId="{F5F32A21-D9F0-44C2-A113-4ADCF7897DB8}">
      <dgm:prSet/>
      <dgm:spPr/>
      <dgm:t>
        <a:bodyPr/>
        <a:lstStyle/>
        <a:p>
          <a:endParaRPr lang="es-EC"/>
        </a:p>
      </dgm:t>
    </dgm:pt>
    <dgm:pt modelId="{F9DA9A4B-8723-4D65-A6E8-BCDEEA0A43C4}" type="pres">
      <dgm:prSet presAssocID="{65060CBD-6D01-4A02-BFC9-C16B552CD041}" presName="linear" presStyleCnt="0">
        <dgm:presLayoutVars>
          <dgm:dir/>
          <dgm:animLvl val="lvl"/>
          <dgm:resizeHandles val="exact"/>
        </dgm:presLayoutVars>
      </dgm:prSet>
      <dgm:spPr/>
      <dgm:t>
        <a:bodyPr/>
        <a:lstStyle/>
        <a:p>
          <a:endParaRPr lang="es-EC"/>
        </a:p>
      </dgm:t>
    </dgm:pt>
    <dgm:pt modelId="{0C4C3CF1-B808-4B10-AF6F-E13C08324F48}" type="pres">
      <dgm:prSet presAssocID="{2B6C5256-A016-4A53-8A1C-443E4F160305}" presName="parentLin" presStyleCnt="0"/>
      <dgm:spPr/>
    </dgm:pt>
    <dgm:pt modelId="{B818B4EC-6A82-4826-9709-AD43B0BB7F89}" type="pres">
      <dgm:prSet presAssocID="{2B6C5256-A016-4A53-8A1C-443E4F160305}" presName="parentLeftMargin" presStyleLbl="node1" presStyleIdx="0" presStyleCnt="1"/>
      <dgm:spPr/>
      <dgm:t>
        <a:bodyPr/>
        <a:lstStyle/>
        <a:p>
          <a:endParaRPr lang="es-EC"/>
        </a:p>
      </dgm:t>
    </dgm:pt>
    <dgm:pt modelId="{A7644F85-87BF-4F66-8EDF-F0EA01DEF7D1}" type="pres">
      <dgm:prSet presAssocID="{2B6C5256-A016-4A53-8A1C-443E4F160305}" presName="parentText" presStyleLbl="node1" presStyleIdx="0" presStyleCnt="1">
        <dgm:presLayoutVars>
          <dgm:chMax val="0"/>
          <dgm:bulletEnabled val="1"/>
        </dgm:presLayoutVars>
      </dgm:prSet>
      <dgm:spPr/>
      <dgm:t>
        <a:bodyPr/>
        <a:lstStyle/>
        <a:p>
          <a:endParaRPr lang="es-EC"/>
        </a:p>
      </dgm:t>
    </dgm:pt>
    <dgm:pt modelId="{BE919AD9-7C4C-44F2-B545-04B6DAF999F1}" type="pres">
      <dgm:prSet presAssocID="{2B6C5256-A016-4A53-8A1C-443E4F160305}" presName="negativeSpace" presStyleCnt="0"/>
      <dgm:spPr/>
    </dgm:pt>
    <dgm:pt modelId="{BB20E13B-BE91-4AF2-9F0F-537C9D6437D9}" type="pres">
      <dgm:prSet presAssocID="{2B6C5256-A016-4A53-8A1C-443E4F160305}" presName="childText" presStyleLbl="conFgAcc1" presStyleIdx="0" presStyleCnt="1">
        <dgm:presLayoutVars>
          <dgm:bulletEnabled val="1"/>
        </dgm:presLayoutVars>
      </dgm:prSet>
      <dgm:spPr/>
      <dgm:t>
        <a:bodyPr/>
        <a:lstStyle/>
        <a:p>
          <a:endParaRPr lang="es-EC"/>
        </a:p>
      </dgm:t>
    </dgm:pt>
  </dgm:ptLst>
  <dgm:cxnLst>
    <dgm:cxn modelId="{610F0276-8045-40A9-A8F8-A4E451AF7554}" type="presOf" srcId="{2B6C5256-A016-4A53-8A1C-443E4F160305}" destId="{A7644F85-87BF-4F66-8EDF-F0EA01DEF7D1}" srcOrd="1" destOrd="0" presId="urn:microsoft.com/office/officeart/2005/8/layout/list1"/>
    <dgm:cxn modelId="{055A5E86-3505-417D-91A1-3C766C73962A}" srcId="{65060CBD-6D01-4A02-BFC9-C16B552CD041}" destId="{2B6C5256-A016-4A53-8A1C-443E4F160305}" srcOrd="0" destOrd="0" parTransId="{4822B6A3-6838-4412-B6AF-12998521A647}" sibTransId="{BF1A6039-2B70-4B1F-B94B-1DC36D6E0010}"/>
    <dgm:cxn modelId="{DC957AB4-3DA0-4C87-B51F-CB034D6721D8}" type="presOf" srcId="{3271DA0F-8A2B-4D08-8A21-0BF862B1DC1C}" destId="{BB20E13B-BE91-4AF2-9F0F-537C9D6437D9}" srcOrd="0" destOrd="1" presId="urn:microsoft.com/office/officeart/2005/8/layout/list1"/>
    <dgm:cxn modelId="{A0355CCD-D07A-4340-B628-327741246878}" type="presOf" srcId="{65060CBD-6D01-4A02-BFC9-C16B552CD041}" destId="{F9DA9A4B-8723-4D65-A6E8-BCDEEA0A43C4}" srcOrd="0" destOrd="0" presId="urn:microsoft.com/office/officeart/2005/8/layout/list1"/>
    <dgm:cxn modelId="{75071C85-55F8-4536-B3B8-365C24CB6AF8}" type="presOf" srcId="{160FAA8D-5300-4F8C-A8F6-D4E034354886}" destId="{BB20E13B-BE91-4AF2-9F0F-537C9D6437D9}" srcOrd="0" destOrd="0" presId="urn:microsoft.com/office/officeart/2005/8/layout/list1"/>
    <dgm:cxn modelId="{F5F32A21-D9F0-44C2-A113-4ADCF7897DB8}" srcId="{2B6C5256-A016-4A53-8A1C-443E4F160305}" destId="{3271DA0F-8A2B-4D08-8A21-0BF862B1DC1C}" srcOrd="1" destOrd="0" parTransId="{44D7AFC3-25C1-4DBD-9730-02FE285EF42F}" sibTransId="{8983AEA6-02B7-4DF0-8809-1653CDBE5FB9}"/>
    <dgm:cxn modelId="{A411F98F-E463-458A-8347-D65F2EEB84F6}" type="presOf" srcId="{2B6C5256-A016-4A53-8A1C-443E4F160305}" destId="{B818B4EC-6A82-4826-9709-AD43B0BB7F89}" srcOrd="0" destOrd="0" presId="urn:microsoft.com/office/officeart/2005/8/layout/list1"/>
    <dgm:cxn modelId="{0382A2F0-90D6-486E-A0DA-6CF05FE2CACD}" srcId="{2B6C5256-A016-4A53-8A1C-443E4F160305}" destId="{160FAA8D-5300-4F8C-A8F6-D4E034354886}" srcOrd="0" destOrd="0" parTransId="{01E29984-288D-4E2C-A71C-C207C369EF13}" sibTransId="{59A153AC-6164-4D02-AD97-0FE24D53D775}"/>
    <dgm:cxn modelId="{A0EB526F-9D66-442C-B836-514B827C8E7D}" type="presParOf" srcId="{F9DA9A4B-8723-4D65-A6E8-BCDEEA0A43C4}" destId="{0C4C3CF1-B808-4B10-AF6F-E13C08324F48}" srcOrd="0" destOrd="0" presId="urn:microsoft.com/office/officeart/2005/8/layout/list1"/>
    <dgm:cxn modelId="{2F6B2F5A-6439-4AD2-97A8-4CA27A6EF4BC}" type="presParOf" srcId="{0C4C3CF1-B808-4B10-AF6F-E13C08324F48}" destId="{B818B4EC-6A82-4826-9709-AD43B0BB7F89}" srcOrd="0" destOrd="0" presId="urn:microsoft.com/office/officeart/2005/8/layout/list1"/>
    <dgm:cxn modelId="{FB648890-D766-4862-A921-BA8579D539CB}" type="presParOf" srcId="{0C4C3CF1-B808-4B10-AF6F-E13C08324F48}" destId="{A7644F85-87BF-4F66-8EDF-F0EA01DEF7D1}" srcOrd="1" destOrd="0" presId="urn:microsoft.com/office/officeart/2005/8/layout/list1"/>
    <dgm:cxn modelId="{CEF20DED-F665-4374-AC58-EFA8C5865B48}" type="presParOf" srcId="{F9DA9A4B-8723-4D65-A6E8-BCDEEA0A43C4}" destId="{BE919AD9-7C4C-44F2-B545-04B6DAF999F1}" srcOrd="1" destOrd="0" presId="urn:microsoft.com/office/officeart/2005/8/layout/list1"/>
    <dgm:cxn modelId="{F3FAC438-D972-4893-BFB4-DE032520C132}" type="presParOf" srcId="{F9DA9A4B-8723-4D65-A6E8-BCDEEA0A43C4}" destId="{BB20E13B-BE91-4AF2-9F0F-537C9D6437D9}"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79FD6F-F741-4A6D-ADC3-8A048076437A}" type="doc">
      <dgm:prSet loTypeId="urn:microsoft.com/office/officeart/2005/8/layout/vList3#1" loCatId="picture" qsTypeId="urn:microsoft.com/office/officeart/2005/8/quickstyle/simple1" qsCatId="simple" csTypeId="urn:microsoft.com/office/officeart/2005/8/colors/accent1_2" csCatId="accent1" phldr="1"/>
      <dgm:spPr/>
      <dgm:t>
        <a:bodyPr/>
        <a:lstStyle/>
        <a:p>
          <a:endParaRPr lang="es-EC"/>
        </a:p>
      </dgm:t>
    </dgm:pt>
    <dgm:pt modelId="{964A621E-03CD-4A64-962E-326E5C2AA72B}">
      <dgm:prSet phldrT="[Texto]"/>
      <dgm:spPr/>
      <dgm:t>
        <a:bodyPr/>
        <a:lstStyle/>
        <a:p>
          <a:r>
            <a:rPr lang="es-EC" dirty="0" smtClean="0"/>
            <a:t>El cemento almacenado a granel en un silo en buenas condiciones puede durar en buen estado alrededor de tres meses, sin embargo, el cemento en sacos de papel triple puede perder cerca del 20% de la resistencia al cabo de 4 0 6 semanas. </a:t>
          </a:r>
          <a:endParaRPr lang="es-EC" dirty="0"/>
        </a:p>
      </dgm:t>
    </dgm:pt>
    <dgm:pt modelId="{152A793A-90EF-4165-BE65-F0B4B6D9EEE2}" type="parTrans" cxnId="{BFDC599A-12FC-44A4-9A28-44AF772ABA9A}">
      <dgm:prSet/>
      <dgm:spPr/>
      <dgm:t>
        <a:bodyPr/>
        <a:lstStyle/>
        <a:p>
          <a:endParaRPr lang="es-EC"/>
        </a:p>
      </dgm:t>
    </dgm:pt>
    <dgm:pt modelId="{366DB93D-CF91-4C69-8AAD-EE271D7E9F46}" type="sibTrans" cxnId="{BFDC599A-12FC-44A4-9A28-44AF772ABA9A}">
      <dgm:prSet/>
      <dgm:spPr/>
      <dgm:t>
        <a:bodyPr/>
        <a:lstStyle/>
        <a:p>
          <a:endParaRPr lang="es-EC"/>
        </a:p>
      </dgm:t>
    </dgm:pt>
    <dgm:pt modelId="{7092D4CD-3D40-4D07-AED7-CF332447B1F9}">
      <dgm:prSet phldrT="[Texto]"/>
      <dgm:spPr/>
      <dgm:t>
        <a:bodyPr/>
        <a:lstStyle/>
        <a:p>
          <a:r>
            <a:rPr lang="es-EC" dirty="0" smtClean="0"/>
            <a:t>El cemento se puede despachar en bolsas o a granel. Las bolsas de papel o polipropileno. Por otra parte, el transporte a granel se hace en depósitos metálicos, que pueden ser herméticos y, en tal caso, se descargan con inyección de aire, o bien, en recipientes que se descargan por volteo.</a:t>
          </a:r>
          <a:endParaRPr lang="es-EC" dirty="0"/>
        </a:p>
      </dgm:t>
    </dgm:pt>
    <dgm:pt modelId="{55582FEA-5E8E-49A0-A28D-E3DE72865938}" type="parTrans" cxnId="{6F970160-08DD-44D6-A9A5-B4ECE62EF1D6}">
      <dgm:prSet/>
      <dgm:spPr/>
      <dgm:t>
        <a:bodyPr/>
        <a:lstStyle/>
        <a:p>
          <a:endParaRPr lang="es-EC"/>
        </a:p>
      </dgm:t>
    </dgm:pt>
    <dgm:pt modelId="{218F4B71-A7AE-4D51-A8A5-89C0D46B3C07}" type="sibTrans" cxnId="{6F970160-08DD-44D6-A9A5-B4ECE62EF1D6}">
      <dgm:prSet/>
      <dgm:spPr/>
      <dgm:t>
        <a:bodyPr/>
        <a:lstStyle/>
        <a:p>
          <a:endParaRPr lang="es-EC"/>
        </a:p>
      </dgm:t>
    </dgm:pt>
    <dgm:pt modelId="{12F412F6-BE1C-420E-93A0-5D0051FDEE50}" type="pres">
      <dgm:prSet presAssocID="{E679FD6F-F741-4A6D-ADC3-8A048076437A}" presName="linearFlow" presStyleCnt="0">
        <dgm:presLayoutVars>
          <dgm:dir/>
          <dgm:resizeHandles val="exact"/>
        </dgm:presLayoutVars>
      </dgm:prSet>
      <dgm:spPr/>
      <dgm:t>
        <a:bodyPr/>
        <a:lstStyle/>
        <a:p>
          <a:endParaRPr lang="es-EC"/>
        </a:p>
      </dgm:t>
    </dgm:pt>
    <dgm:pt modelId="{9CFB5E91-A474-4A4A-B43C-85C640F4F9A5}" type="pres">
      <dgm:prSet presAssocID="{964A621E-03CD-4A64-962E-326E5C2AA72B}" presName="composite" presStyleCnt="0"/>
      <dgm:spPr/>
    </dgm:pt>
    <dgm:pt modelId="{EE8B3019-8FB2-4ADA-9525-F5BEDA4B026E}" type="pres">
      <dgm:prSet presAssocID="{964A621E-03CD-4A64-962E-326E5C2AA72B}" presName="imgShp" presStyleLbl="fgImgPlace1" presStyleIdx="0" presStyleCnt="2"/>
      <dgm:spPr>
        <a:blipFill rotWithShape="1">
          <a:blip xmlns:r="http://schemas.openxmlformats.org/officeDocument/2006/relationships" r:embed="rId1"/>
          <a:stretch>
            <a:fillRect/>
          </a:stretch>
        </a:blipFill>
      </dgm:spPr>
    </dgm:pt>
    <dgm:pt modelId="{AFD18CF8-7751-4EE0-B5E2-2A96EB7EEC3F}" type="pres">
      <dgm:prSet presAssocID="{964A621E-03CD-4A64-962E-326E5C2AA72B}" presName="txShp" presStyleLbl="node1" presStyleIdx="0" presStyleCnt="2">
        <dgm:presLayoutVars>
          <dgm:bulletEnabled val="1"/>
        </dgm:presLayoutVars>
      </dgm:prSet>
      <dgm:spPr/>
      <dgm:t>
        <a:bodyPr/>
        <a:lstStyle/>
        <a:p>
          <a:endParaRPr lang="es-EC"/>
        </a:p>
      </dgm:t>
    </dgm:pt>
    <dgm:pt modelId="{19FF3113-DBD2-4C53-8A02-EA5E70D619F3}" type="pres">
      <dgm:prSet presAssocID="{366DB93D-CF91-4C69-8AAD-EE271D7E9F46}" presName="spacing" presStyleCnt="0"/>
      <dgm:spPr/>
    </dgm:pt>
    <dgm:pt modelId="{9F37CF78-B250-4C17-8072-8A2EBDE638A5}" type="pres">
      <dgm:prSet presAssocID="{7092D4CD-3D40-4D07-AED7-CF332447B1F9}" presName="composite" presStyleCnt="0"/>
      <dgm:spPr/>
    </dgm:pt>
    <dgm:pt modelId="{2B7544FB-A308-4100-BBB6-8D795D145313}" type="pres">
      <dgm:prSet presAssocID="{7092D4CD-3D40-4D07-AED7-CF332447B1F9}" presName="imgShp" presStyleLbl="fgImgPlace1" presStyleIdx="1" presStyleCnt="2"/>
      <dgm:spPr>
        <a:blipFill rotWithShape="1">
          <a:blip xmlns:r="http://schemas.openxmlformats.org/officeDocument/2006/relationships" r:embed="rId2"/>
          <a:stretch>
            <a:fillRect/>
          </a:stretch>
        </a:blipFill>
      </dgm:spPr>
    </dgm:pt>
    <dgm:pt modelId="{C3438B20-D314-4C71-80BA-BDB14DE86E71}" type="pres">
      <dgm:prSet presAssocID="{7092D4CD-3D40-4D07-AED7-CF332447B1F9}" presName="txShp" presStyleLbl="node1" presStyleIdx="1" presStyleCnt="2">
        <dgm:presLayoutVars>
          <dgm:bulletEnabled val="1"/>
        </dgm:presLayoutVars>
      </dgm:prSet>
      <dgm:spPr/>
      <dgm:t>
        <a:bodyPr/>
        <a:lstStyle/>
        <a:p>
          <a:endParaRPr lang="es-EC"/>
        </a:p>
      </dgm:t>
    </dgm:pt>
  </dgm:ptLst>
  <dgm:cxnLst>
    <dgm:cxn modelId="{AB34D396-10A0-44ED-81DF-0A424000F4E5}" type="presOf" srcId="{7092D4CD-3D40-4D07-AED7-CF332447B1F9}" destId="{C3438B20-D314-4C71-80BA-BDB14DE86E71}" srcOrd="0" destOrd="0" presId="urn:microsoft.com/office/officeart/2005/8/layout/vList3#1"/>
    <dgm:cxn modelId="{B6172E11-4DF9-4F26-B6F6-E2AF67DE20C2}" type="presOf" srcId="{E679FD6F-F741-4A6D-ADC3-8A048076437A}" destId="{12F412F6-BE1C-420E-93A0-5D0051FDEE50}" srcOrd="0" destOrd="0" presId="urn:microsoft.com/office/officeart/2005/8/layout/vList3#1"/>
    <dgm:cxn modelId="{BFDC599A-12FC-44A4-9A28-44AF772ABA9A}" srcId="{E679FD6F-F741-4A6D-ADC3-8A048076437A}" destId="{964A621E-03CD-4A64-962E-326E5C2AA72B}" srcOrd="0" destOrd="0" parTransId="{152A793A-90EF-4165-BE65-F0B4B6D9EEE2}" sibTransId="{366DB93D-CF91-4C69-8AAD-EE271D7E9F46}"/>
    <dgm:cxn modelId="{6F970160-08DD-44D6-A9A5-B4ECE62EF1D6}" srcId="{E679FD6F-F741-4A6D-ADC3-8A048076437A}" destId="{7092D4CD-3D40-4D07-AED7-CF332447B1F9}" srcOrd="1" destOrd="0" parTransId="{55582FEA-5E8E-49A0-A28D-E3DE72865938}" sibTransId="{218F4B71-A7AE-4D51-A8A5-89C0D46B3C07}"/>
    <dgm:cxn modelId="{7ADEA86E-44D1-443C-8F81-1BCDC1BAD30E}" type="presOf" srcId="{964A621E-03CD-4A64-962E-326E5C2AA72B}" destId="{AFD18CF8-7751-4EE0-B5E2-2A96EB7EEC3F}" srcOrd="0" destOrd="0" presId="urn:microsoft.com/office/officeart/2005/8/layout/vList3#1"/>
    <dgm:cxn modelId="{CF62B20F-2965-4D76-910F-6A1B31721273}" type="presParOf" srcId="{12F412F6-BE1C-420E-93A0-5D0051FDEE50}" destId="{9CFB5E91-A474-4A4A-B43C-85C640F4F9A5}" srcOrd="0" destOrd="0" presId="urn:microsoft.com/office/officeart/2005/8/layout/vList3#1"/>
    <dgm:cxn modelId="{5925BFF8-654F-4A1E-A128-81AA53268F3F}" type="presParOf" srcId="{9CFB5E91-A474-4A4A-B43C-85C640F4F9A5}" destId="{EE8B3019-8FB2-4ADA-9525-F5BEDA4B026E}" srcOrd="0" destOrd="0" presId="urn:microsoft.com/office/officeart/2005/8/layout/vList3#1"/>
    <dgm:cxn modelId="{8903F53D-BF3F-4115-BA49-CB8CB7BDEDA4}" type="presParOf" srcId="{9CFB5E91-A474-4A4A-B43C-85C640F4F9A5}" destId="{AFD18CF8-7751-4EE0-B5E2-2A96EB7EEC3F}" srcOrd="1" destOrd="0" presId="urn:microsoft.com/office/officeart/2005/8/layout/vList3#1"/>
    <dgm:cxn modelId="{F17A96E5-F8B3-4C96-8C50-CE6FED90CF1A}" type="presParOf" srcId="{12F412F6-BE1C-420E-93A0-5D0051FDEE50}" destId="{19FF3113-DBD2-4C53-8A02-EA5E70D619F3}" srcOrd="1" destOrd="0" presId="urn:microsoft.com/office/officeart/2005/8/layout/vList3#1"/>
    <dgm:cxn modelId="{DB24D7C0-DEE6-4F30-8230-1AAF6A55A405}" type="presParOf" srcId="{12F412F6-BE1C-420E-93A0-5D0051FDEE50}" destId="{9F37CF78-B250-4C17-8072-8A2EBDE638A5}" srcOrd="2" destOrd="0" presId="urn:microsoft.com/office/officeart/2005/8/layout/vList3#1"/>
    <dgm:cxn modelId="{5644000D-268A-4855-B553-03E9E21D8A46}" type="presParOf" srcId="{9F37CF78-B250-4C17-8072-8A2EBDE638A5}" destId="{2B7544FB-A308-4100-BBB6-8D795D145313}" srcOrd="0" destOrd="0" presId="urn:microsoft.com/office/officeart/2005/8/layout/vList3#1"/>
    <dgm:cxn modelId="{9D08CFE5-2DFE-4690-9C21-7C7134757DA0}" type="presParOf" srcId="{9F37CF78-B250-4C17-8072-8A2EBDE638A5}" destId="{C3438B20-D314-4C71-80BA-BDB14DE86E71}"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D5A4DB5-E535-445C-BD3D-4744D493CA7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627FCF46-198C-4D71-B740-DFA96F89AD17}">
      <dgm:prSet phldrT="[Texto]"/>
      <dgm:spPr/>
      <dgm:t>
        <a:bodyPr/>
        <a:lstStyle/>
        <a:p>
          <a:r>
            <a:rPr lang="es-EC" b="1" dirty="0" smtClean="0"/>
            <a:t>CARACTERISTICAS DEL AGUA</a:t>
          </a:r>
          <a:endParaRPr lang="es-EC" dirty="0"/>
        </a:p>
      </dgm:t>
    </dgm:pt>
    <dgm:pt modelId="{CCC8802B-5C32-4E54-BA99-D9066F6F58F0}" type="parTrans" cxnId="{2045C9AB-FAE1-4285-AD63-75C2FA9CDED5}">
      <dgm:prSet/>
      <dgm:spPr/>
      <dgm:t>
        <a:bodyPr/>
        <a:lstStyle/>
        <a:p>
          <a:endParaRPr lang="es-EC"/>
        </a:p>
      </dgm:t>
    </dgm:pt>
    <dgm:pt modelId="{2FA3AC1F-171B-4C0A-945D-5A821E41877D}" type="sibTrans" cxnId="{2045C9AB-FAE1-4285-AD63-75C2FA9CDED5}">
      <dgm:prSet/>
      <dgm:spPr/>
      <dgm:t>
        <a:bodyPr/>
        <a:lstStyle/>
        <a:p>
          <a:endParaRPr lang="es-EC"/>
        </a:p>
      </dgm:t>
    </dgm:pt>
    <dgm:pt modelId="{D8C0CFB8-B2B7-4ACF-93B9-FF391E52973D}">
      <dgm:prSet phldrT="[Texto]"/>
      <dgm:spPr/>
      <dgm:t>
        <a:bodyPr/>
        <a:lstStyle/>
        <a:p>
          <a:r>
            <a:rPr lang="es-EC" b="1" dirty="0" smtClean="0"/>
            <a:t>AGUA DE LAVADO DE AGREGADOS</a:t>
          </a:r>
          <a:endParaRPr lang="es-EC" dirty="0"/>
        </a:p>
      </dgm:t>
    </dgm:pt>
    <dgm:pt modelId="{474F9DD0-0E7F-4B69-BF03-99769F7101F5}" type="parTrans" cxnId="{59E96B1C-9A7F-43CB-96D7-1B3D92374FB5}">
      <dgm:prSet/>
      <dgm:spPr/>
      <dgm:t>
        <a:bodyPr/>
        <a:lstStyle/>
        <a:p>
          <a:endParaRPr lang="es-EC"/>
        </a:p>
      </dgm:t>
    </dgm:pt>
    <dgm:pt modelId="{9610D4E6-9385-451F-8FBC-A84A5AC1E32B}" type="sibTrans" cxnId="{59E96B1C-9A7F-43CB-96D7-1B3D92374FB5}">
      <dgm:prSet/>
      <dgm:spPr/>
      <dgm:t>
        <a:bodyPr/>
        <a:lstStyle/>
        <a:p>
          <a:endParaRPr lang="es-EC"/>
        </a:p>
      </dgm:t>
    </dgm:pt>
    <dgm:pt modelId="{C6E5566E-4418-4C66-9BED-667D4A2EBAC2}">
      <dgm:prSet phldrT="[Texto]"/>
      <dgm:spPr/>
      <dgm:t>
        <a:bodyPr/>
        <a:lstStyle/>
        <a:p>
          <a:r>
            <a:rPr lang="es-EC" dirty="0" smtClean="0"/>
            <a:t>Es la utilización durante el proceso de trituración para retirar impurezas y excesos de finos presentes en los conglomerados de los que provienen, así como las partículas muy finas formadas durante la trituración.</a:t>
          </a:r>
          <a:endParaRPr lang="es-EC" dirty="0"/>
        </a:p>
      </dgm:t>
    </dgm:pt>
    <dgm:pt modelId="{9203171D-D7D2-4233-8DAD-2F3854240665}" type="parTrans" cxnId="{56211344-9211-4B50-A288-0DC665A936E2}">
      <dgm:prSet/>
      <dgm:spPr/>
      <dgm:t>
        <a:bodyPr/>
        <a:lstStyle/>
        <a:p>
          <a:endParaRPr lang="es-EC"/>
        </a:p>
      </dgm:t>
    </dgm:pt>
    <dgm:pt modelId="{6F45F38D-226B-46C8-A9DC-DF40193468A1}" type="sibTrans" cxnId="{56211344-9211-4B50-A288-0DC665A936E2}">
      <dgm:prSet/>
      <dgm:spPr/>
      <dgm:t>
        <a:bodyPr/>
        <a:lstStyle/>
        <a:p>
          <a:endParaRPr lang="es-EC"/>
        </a:p>
      </dgm:t>
    </dgm:pt>
    <dgm:pt modelId="{1C8E9486-D6FF-4383-9D98-6167366A871B}">
      <dgm:prSet phldrT="[Texto]"/>
      <dgm:spPr/>
      <dgm:t>
        <a:bodyPr/>
        <a:lstStyle/>
        <a:p>
          <a:r>
            <a:rPr lang="es-EC" b="1" dirty="0" smtClean="0"/>
            <a:t>AGUA DE MEZCLADO:</a:t>
          </a:r>
          <a:endParaRPr lang="es-EC" dirty="0"/>
        </a:p>
      </dgm:t>
    </dgm:pt>
    <dgm:pt modelId="{FBBE3A4A-5F0F-4140-8FF4-9490FF3B87A3}" type="parTrans" cxnId="{169ACC12-11A2-4AA4-B455-E76DC6CA6B28}">
      <dgm:prSet/>
      <dgm:spPr/>
      <dgm:t>
        <a:bodyPr/>
        <a:lstStyle/>
        <a:p>
          <a:endParaRPr lang="es-EC"/>
        </a:p>
      </dgm:t>
    </dgm:pt>
    <dgm:pt modelId="{48ADB776-3652-4248-85A0-96CF689DF649}" type="sibTrans" cxnId="{169ACC12-11A2-4AA4-B455-E76DC6CA6B28}">
      <dgm:prSet/>
      <dgm:spPr/>
      <dgm:t>
        <a:bodyPr/>
        <a:lstStyle/>
        <a:p>
          <a:endParaRPr lang="es-EC"/>
        </a:p>
      </dgm:t>
    </dgm:pt>
    <dgm:pt modelId="{7979855A-0086-461E-9DEC-098D85395055}">
      <dgm:prSet phldrT="[Texto]"/>
      <dgm:spPr/>
      <dgm:t>
        <a:bodyPr/>
        <a:lstStyle/>
        <a:p>
          <a:r>
            <a:rPr lang="es-EC" dirty="0" smtClean="0"/>
            <a:t>Cantidad de agua que requiere el concreto por unidad de volumen para que se hidraten las partículas del cemento y para proporcionar las condiciones de manejabilidad adecuada que permitan la aplicación y el acabado del mismo</a:t>
          </a:r>
          <a:endParaRPr lang="es-EC" dirty="0"/>
        </a:p>
      </dgm:t>
    </dgm:pt>
    <dgm:pt modelId="{652132CA-F38A-4DD9-B2CE-A785CADE8056}" type="parTrans" cxnId="{CEDC614F-D67B-4028-8830-C3796E90C15D}">
      <dgm:prSet/>
      <dgm:spPr/>
      <dgm:t>
        <a:bodyPr/>
        <a:lstStyle/>
        <a:p>
          <a:endParaRPr lang="es-EC"/>
        </a:p>
      </dgm:t>
    </dgm:pt>
    <dgm:pt modelId="{709C33DC-C99A-49C6-A1CC-D9BDF31C372D}" type="sibTrans" cxnId="{CEDC614F-D67B-4028-8830-C3796E90C15D}">
      <dgm:prSet/>
      <dgm:spPr/>
      <dgm:t>
        <a:bodyPr/>
        <a:lstStyle/>
        <a:p>
          <a:endParaRPr lang="es-EC"/>
        </a:p>
      </dgm:t>
    </dgm:pt>
    <dgm:pt modelId="{251DC92C-0A49-4B87-8536-AAF2DCC243D2}">
      <dgm:prSet phldrT="[Texto]"/>
      <dgm:spPr/>
      <dgm:t>
        <a:bodyPr/>
        <a:lstStyle/>
        <a:p>
          <a:r>
            <a:rPr lang="es-EC" b="1" dirty="0" smtClean="0"/>
            <a:t>AGUA DE CURADO: </a:t>
          </a:r>
          <a:endParaRPr lang="es-EC" dirty="0"/>
        </a:p>
      </dgm:t>
    </dgm:pt>
    <dgm:pt modelId="{298EF7D9-831F-4A8C-A016-17930ABD2193}" type="parTrans" cxnId="{10247875-4271-4745-9D4F-F83E805BF06C}">
      <dgm:prSet/>
      <dgm:spPr/>
      <dgm:t>
        <a:bodyPr/>
        <a:lstStyle/>
        <a:p>
          <a:endParaRPr lang="es-EC"/>
        </a:p>
      </dgm:t>
    </dgm:pt>
    <dgm:pt modelId="{3D2F59DA-732F-4F58-A100-D1998192B70E}" type="sibTrans" cxnId="{10247875-4271-4745-9D4F-F83E805BF06C}">
      <dgm:prSet/>
      <dgm:spPr/>
      <dgm:t>
        <a:bodyPr/>
        <a:lstStyle/>
        <a:p>
          <a:endParaRPr lang="es-EC"/>
        </a:p>
      </dgm:t>
    </dgm:pt>
    <dgm:pt modelId="{08DF939F-5579-4AD0-966A-F3A198681E43}">
      <dgm:prSet phldrT="[Texto]"/>
      <dgm:spPr/>
      <dgm:t>
        <a:bodyPr/>
        <a:lstStyle/>
        <a:p>
          <a:r>
            <a:rPr lang="es-EC" smtClean="0"/>
            <a:t>Agua que no debe contener sustancias agresivas para el hormigón endurecido o las armaduras, durante los primeros días de vida de la estructura.</a:t>
          </a:r>
          <a:endParaRPr lang="es-EC" dirty="0"/>
        </a:p>
      </dgm:t>
    </dgm:pt>
    <dgm:pt modelId="{12C7DBED-A4DD-4B95-B2A7-1AC2495E20F7}" type="parTrans" cxnId="{3D367A87-4A70-4779-8DA2-E1AF00AE8054}">
      <dgm:prSet/>
      <dgm:spPr/>
      <dgm:t>
        <a:bodyPr/>
        <a:lstStyle/>
        <a:p>
          <a:endParaRPr lang="es-EC"/>
        </a:p>
      </dgm:t>
    </dgm:pt>
    <dgm:pt modelId="{C7804DDF-04D4-4752-A201-61E62A96C1FA}" type="sibTrans" cxnId="{3D367A87-4A70-4779-8DA2-E1AF00AE8054}">
      <dgm:prSet/>
      <dgm:spPr/>
      <dgm:t>
        <a:bodyPr/>
        <a:lstStyle/>
        <a:p>
          <a:endParaRPr lang="es-EC"/>
        </a:p>
      </dgm:t>
    </dgm:pt>
    <dgm:pt modelId="{E61137F6-D081-43CF-9ECE-C953B52620BE}">
      <dgm:prSet phldrT="[Texto]"/>
      <dgm:spPr/>
      <dgm:t>
        <a:bodyPr/>
        <a:lstStyle/>
        <a:p>
          <a:r>
            <a:rPr lang="es-EC" b="1" dirty="0" smtClean="0"/>
            <a:t>AGUA DE CONTACTO </a:t>
          </a:r>
          <a:endParaRPr lang="es-EC" dirty="0"/>
        </a:p>
      </dgm:t>
    </dgm:pt>
    <dgm:pt modelId="{CE38F007-BDAF-4268-A745-B17261513E54}" type="parTrans" cxnId="{CF7EA523-EBC2-4D30-8EDC-ADFC426607C6}">
      <dgm:prSet/>
      <dgm:spPr/>
      <dgm:t>
        <a:bodyPr/>
        <a:lstStyle/>
        <a:p>
          <a:endParaRPr lang="es-EC"/>
        </a:p>
      </dgm:t>
    </dgm:pt>
    <dgm:pt modelId="{76199BE6-BFEF-4108-8F79-ED5075E3D985}" type="sibTrans" cxnId="{CF7EA523-EBC2-4D30-8EDC-ADFC426607C6}">
      <dgm:prSet/>
      <dgm:spPr/>
      <dgm:t>
        <a:bodyPr/>
        <a:lstStyle/>
        <a:p>
          <a:endParaRPr lang="es-EC"/>
        </a:p>
      </dgm:t>
    </dgm:pt>
    <dgm:pt modelId="{F07E4C08-58E7-45C0-978F-BCDAA707CCF5}">
      <dgm:prSet phldrT="[Texto]"/>
      <dgm:spPr/>
      <dgm:t>
        <a:bodyPr/>
        <a:lstStyle/>
        <a:p>
          <a:r>
            <a:rPr lang="es-EC" smtClean="0"/>
            <a:t>Agua que no debe contener sustancias agresivas para el hormigón endurecido o las armaduras, durante el resto de la vida en servicio de la estructura.</a:t>
          </a:r>
          <a:endParaRPr lang="es-EC" dirty="0"/>
        </a:p>
      </dgm:t>
    </dgm:pt>
    <dgm:pt modelId="{A8EAFFBB-769B-4400-8B34-D7070E07A0BD}" type="parTrans" cxnId="{B05C17E3-4458-4E3E-9E0E-DC2B00FE4A36}">
      <dgm:prSet/>
      <dgm:spPr/>
      <dgm:t>
        <a:bodyPr/>
        <a:lstStyle/>
        <a:p>
          <a:endParaRPr lang="es-EC"/>
        </a:p>
      </dgm:t>
    </dgm:pt>
    <dgm:pt modelId="{7D825C72-08DE-4714-B5DA-DA6A9FE8C2FE}" type="sibTrans" cxnId="{B05C17E3-4458-4E3E-9E0E-DC2B00FE4A36}">
      <dgm:prSet/>
      <dgm:spPr/>
      <dgm:t>
        <a:bodyPr/>
        <a:lstStyle/>
        <a:p>
          <a:endParaRPr lang="es-EC"/>
        </a:p>
      </dgm:t>
    </dgm:pt>
    <dgm:pt modelId="{13E75548-7F69-46DB-806F-8FD72F3454D8}" type="pres">
      <dgm:prSet presAssocID="{BD5A4DB5-E535-445C-BD3D-4744D493CA74}" presName="Name0" presStyleCnt="0">
        <dgm:presLayoutVars>
          <dgm:chPref val="1"/>
          <dgm:dir/>
          <dgm:animOne val="branch"/>
          <dgm:animLvl val="lvl"/>
          <dgm:resizeHandles val="exact"/>
        </dgm:presLayoutVars>
      </dgm:prSet>
      <dgm:spPr/>
      <dgm:t>
        <a:bodyPr/>
        <a:lstStyle/>
        <a:p>
          <a:endParaRPr lang="es-EC"/>
        </a:p>
      </dgm:t>
    </dgm:pt>
    <dgm:pt modelId="{7610A55F-3115-400A-B08B-261FFA4F9730}" type="pres">
      <dgm:prSet presAssocID="{627FCF46-198C-4D71-B740-DFA96F89AD17}" presName="root1" presStyleCnt="0"/>
      <dgm:spPr/>
    </dgm:pt>
    <dgm:pt modelId="{DCCE3EC4-F2F8-4AEE-9A37-39BA0AEF2C9C}" type="pres">
      <dgm:prSet presAssocID="{627FCF46-198C-4D71-B740-DFA96F89AD17}" presName="LevelOneTextNode" presStyleLbl="node0" presStyleIdx="0" presStyleCnt="1">
        <dgm:presLayoutVars>
          <dgm:chPref val="3"/>
        </dgm:presLayoutVars>
      </dgm:prSet>
      <dgm:spPr/>
      <dgm:t>
        <a:bodyPr/>
        <a:lstStyle/>
        <a:p>
          <a:endParaRPr lang="es-EC"/>
        </a:p>
      </dgm:t>
    </dgm:pt>
    <dgm:pt modelId="{1506C276-3500-420F-BDC4-6E9E0A766405}" type="pres">
      <dgm:prSet presAssocID="{627FCF46-198C-4D71-B740-DFA96F89AD17}" presName="level2hierChild" presStyleCnt="0"/>
      <dgm:spPr/>
    </dgm:pt>
    <dgm:pt modelId="{C942FD60-EBE1-4D37-BFA5-F49492C37E84}" type="pres">
      <dgm:prSet presAssocID="{474F9DD0-0E7F-4B69-BF03-99769F7101F5}" presName="conn2-1" presStyleLbl="parChTrans1D2" presStyleIdx="0" presStyleCnt="4"/>
      <dgm:spPr/>
      <dgm:t>
        <a:bodyPr/>
        <a:lstStyle/>
        <a:p>
          <a:endParaRPr lang="es-EC"/>
        </a:p>
      </dgm:t>
    </dgm:pt>
    <dgm:pt modelId="{2634F9A6-AF0D-4EFF-BA0A-904FF31100A3}" type="pres">
      <dgm:prSet presAssocID="{474F9DD0-0E7F-4B69-BF03-99769F7101F5}" presName="connTx" presStyleLbl="parChTrans1D2" presStyleIdx="0" presStyleCnt="4"/>
      <dgm:spPr/>
      <dgm:t>
        <a:bodyPr/>
        <a:lstStyle/>
        <a:p>
          <a:endParaRPr lang="es-EC"/>
        </a:p>
      </dgm:t>
    </dgm:pt>
    <dgm:pt modelId="{BEF166F2-FA33-47AD-98BF-7AFF525A598C}" type="pres">
      <dgm:prSet presAssocID="{D8C0CFB8-B2B7-4ACF-93B9-FF391E52973D}" presName="root2" presStyleCnt="0"/>
      <dgm:spPr/>
    </dgm:pt>
    <dgm:pt modelId="{F49EE3EB-F533-454F-971F-F1564735F9A8}" type="pres">
      <dgm:prSet presAssocID="{D8C0CFB8-B2B7-4ACF-93B9-FF391E52973D}" presName="LevelTwoTextNode" presStyleLbl="node2" presStyleIdx="0" presStyleCnt="4">
        <dgm:presLayoutVars>
          <dgm:chPref val="3"/>
        </dgm:presLayoutVars>
      </dgm:prSet>
      <dgm:spPr/>
      <dgm:t>
        <a:bodyPr/>
        <a:lstStyle/>
        <a:p>
          <a:endParaRPr lang="es-EC"/>
        </a:p>
      </dgm:t>
    </dgm:pt>
    <dgm:pt modelId="{75E77C0C-00EB-470A-B6AC-552A2120FA47}" type="pres">
      <dgm:prSet presAssocID="{D8C0CFB8-B2B7-4ACF-93B9-FF391E52973D}" presName="level3hierChild" presStyleCnt="0"/>
      <dgm:spPr/>
    </dgm:pt>
    <dgm:pt modelId="{681556C9-E7CF-4194-8B2E-CA67C9C3275E}" type="pres">
      <dgm:prSet presAssocID="{9203171D-D7D2-4233-8DAD-2F3854240665}" presName="conn2-1" presStyleLbl="parChTrans1D3" presStyleIdx="0" presStyleCnt="4"/>
      <dgm:spPr/>
      <dgm:t>
        <a:bodyPr/>
        <a:lstStyle/>
        <a:p>
          <a:endParaRPr lang="es-EC"/>
        </a:p>
      </dgm:t>
    </dgm:pt>
    <dgm:pt modelId="{B84D4B34-033B-41B8-A062-FFED4EC05318}" type="pres">
      <dgm:prSet presAssocID="{9203171D-D7D2-4233-8DAD-2F3854240665}" presName="connTx" presStyleLbl="parChTrans1D3" presStyleIdx="0" presStyleCnt="4"/>
      <dgm:spPr/>
      <dgm:t>
        <a:bodyPr/>
        <a:lstStyle/>
        <a:p>
          <a:endParaRPr lang="es-EC"/>
        </a:p>
      </dgm:t>
    </dgm:pt>
    <dgm:pt modelId="{E09D39E7-FC4B-4DCB-B3C2-B29B990F89B4}" type="pres">
      <dgm:prSet presAssocID="{C6E5566E-4418-4C66-9BED-667D4A2EBAC2}" presName="root2" presStyleCnt="0"/>
      <dgm:spPr/>
    </dgm:pt>
    <dgm:pt modelId="{CD55E168-6AE1-4787-83D5-076EE7A2ABE3}" type="pres">
      <dgm:prSet presAssocID="{C6E5566E-4418-4C66-9BED-667D4A2EBAC2}" presName="LevelTwoTextNode" presStyleLbl="node3" presStyleIdx="0" presStyleCnt="4">
        <dgm:presLayoutVars>
          <dgm:chPref val="3"/>
        </dgm:presLayoutVars>
      </dgm:prSet>
      <dgm:spPr/>
      <dgm:t>
        <a:bodyPr/>
        <a:lstStyle/>
        <a:p>
          <a:endParaRPr lang="es-EC"/>
        </a:p>
      </dgm:t>
    </dgm:pt>
    <dgm:pt modelId="{5D98CEE1-83A5-468B-BB8A-628C4CB0E8D0}" type="pres">
      <dgm:prSet presAssocID="{C6E5566E-4418-4C66-9BED-667D4A2EBAC2}" presName="level3hierChild" presStyleCnt="0"/>
      <dgm:spPr/>
    </dgm:pt>
    <dgm:pt modelId="{A0DF4270-7D36-4646-B6B6-27E7B0CBD4BB}" type="pres">
      <dgm:prSet presAssocID="{FBBE3A4A-5F0F-4140-8FF4-9490FF3B87A3}" presName="conn2-1" presStyleLbl="parChTrans1D2" presStyleIdx="1" presStyleCnt="4"/>
      <dgm:spPr/>
      <dgm:t>
        <a:bodyPr/>
        <a:lstStyle/>
        <a:p>
          <a:endParaRPr lang="es-EC"/>
        </a:p>
      </dgm:t>
    </dgm:pt>
    <dgm:pt modelId="{B350B262-DD32-434C-A2C9-63EF088DCBD7}" type="pres">
      <dgm:prSet presAssocID="{FBBE3A4A-5F0F-4140-8FF4-9490FF3B87A3}" presName="connTx" presStyleLbl="parChTrans1D2" presStyleIdx="1" presStyleCnt="4"/>
      <dgm:spPr/>
      <dgm:t>
        <a:bodyPr/>
        <a:lstStyle/>
        <a:p>
          <a:endParaRPr lang="es-EC"/>
        </a:p>
      </dgm:t>
    </dgm:pt>
    <dgm:pt modelId="{9CC533C2-7C7D-4FBC-AD88-BA4F5338EFF3}" type="pres">
      <dgm:prSet presAssocID="{1C8E9486-D6FF-4383-9D98-6167366A871B}" presName="root2" presStyleCnt="0"/>
      <dgm:spPr/>
    </dgm:pt>
    <dgm:pt modelId="{D4275DBB-2227-470E-86E6-5297CB9D0C54}" type="pres">
      <dgm:prSet presAssocID="{1C8E9486-D6FF-4383-9D98-6167366A871B}" presName="LevelTwoTextNode" presStyleLbl="node2" presStyleIdx="1" presStyleCnt="4">
        <dgm:presLayoutVars>
          <dgm:chPref val="3"/>
        </dgm:presLayoutVars>
      </dgm:prSet>
      <dgm:spPr/>
      <dgm:t>
        <a:bodyPr/>
        <a:lstStyle/>
        <a:p>
          <a:endParaRPr lang="es-EC"/>
        </a:p>
      </dgm:t>
    </dgm:pt>
    <dgm:pt modelId="{2D53DDAB-7516-457A-91EE-F4C5C790A861}" type="pres">
      <dgm:prSet presAssocID="{1C8E9486-D6FF-4383-9D98-6167366A871B}" presName="level3hierChild" presStyleCnt="0"/>
      <dgm:spPr/>
    </dgm:pt>
    <dgm:pt modelId="{90A2B5C0-391A-4DD5-89B6-9AD892CD3049}" type="pres">
      <dgm:prSet presAssocID="{652132CA-F38A-4DD9-B2CE-A785CADE8056}" presName="conn2-1" presStyleLbl="parChTrans1D3" presStyleIdx="1" presStyleCnt="4"/>
      <dgm:spPr/>
      <dgm:t>
        <a:bodyPr/>
        <a:lstStyle/>
        <a:p>
          <a:endParaRPr lang="es-EC"/>
        </a:p>
      </dgm:t>
    </dgm:pt>
    <dgm:pt modelId="{FC31F471-E1EA-47AA-AE65-993F5755C26A}" type="pres">
      <dgm:prSet presAssocID="{652132CA-F38A-4DD9-B2CE-A785CADE8056}" presName="connTx" presStyleLbl="parChTrans1D3" presStyleIdx="1" presStyleCnt="4"/>
      <dgm:spPr/>
      <dgm:t>
        <a:bodyPr/>
        <a:lstStyle/>
        <a:p>
          <a:endParaRPr lang="es-EC"/>
        </a:p>
      </dgm:t>
    </dgm:pt>
    <dgm:pt modelId="{78B197A7-6CE4-4709-9914-CE71459EDB37}" type="pres">
      <dgm:prSet presAssocID="{7979855A-0086-461E-9DEC-098D85395055}" presName="root2" presStyleCnt="0"/>
      <dgm:spPr/>
    </dgm:pt>
    <dgm:pt modelId="{DAC72BF9-F0E8-4A7D-AF54-17C6DE981004}" type="pres">
      <dgm:prSet presAssocID="{7979855A-0086-461E-9DEC-098D85395055}" presName="LevelTwoTextNode" presStyleLbl="node3" presStyleIdx="1" presStyleCnt="4">
        <dgm:presLayoutVars>
          <dgm:chPref val="3"/>
        </dgm:presLayoutVars>
      </dgm:prSet>
      <dgm:spPr/>
      <dgm:t>
        <a:bodyPr/>
        <a:lstStyle/>
        <a:p>
          <a:endParaRPr lang="es-EC"/>
        </a:p>
      </dgm:t>
    </dgm:pt>
    <dgm:pt modelId="{E87C53C6-16C7-4F7D-AC9A-5124307A33BC}" type="pres">
      <dgm:prSet presAssocID="{7979855A-0086-461E-9DEC-098D85395055}" presName="level3hierChild" presStyleCnt="0"/>
      <dgm:spPr/>
    </dgm:pt>
    <dgm:pt modelId="{A5D46E09-D70D-4FE4-B7D5-A2FB2CD4B0DF}" type="pres">
      <dgm:prSet presAssocID="{298EF7D9-831F-4A8C-A016-17930ABD2193}" presName="conn2-1" presStyleLbl="parChTrans1D2" presStyleIdx="2" presStyleCnt="4"/>
      <dgm:spPr/>
      <dgm:t>
        <a:bodyPr/>
        <a:lstStyle/>
        <a:p>
          <a:endParaRPr lang="es-EC"/>
        </a:p>
      </dgm:t>
    </dgm:pt>
    <dgm:pt modelId="{93752697-CDC2-45FC-8D52-D16119CE245C}" type="pres">
      <dgm:prSet presAssocID="{298EF7D9-831F-4A8C-A016-17930ABD2193}" presName="connTx" presStyleLbl="parChTrans1D2" presStyleIdx="2" presStyleCnt="4"/>
      <dgm:spPr/>
      <dgm:t>
        <a:bodyPr/>
        <a:lstStyle/>
        <a:p>
          <a:endParaRPr lang="es-EC"/>
        </a:p>
      </dgm:t>
    </dgm:pt>
    <dgm:pt modelId="{86A65554-C1AC-4817-84A1-40935580A1E3}" type="pres">
      <dgm:prSet presAssocID="{251DC92C-0A49-4B87-8536-AAF2DCC243D2}" presName="root2" presStyleCnt="0"/>
      <dgm:spPr/>
    </dgm:pt>
    <dgm:pt modelId="{F673BCB3-F6E2-4DB1-A344-EA2CFEFB73B3}" type="pres">
      <dgm:prSet presAssocID="{251DC92C-0A49-4B87-8536-AAF2DCC243D2}" presName="LevelTwoTextNode" presStyleLbl="node2" presStyleIdx="2" presStyleCnt="4">
        <dgm:presLayoutVars>
          <dgm:chPref val="3"/>
        </dgm:presLayoutVars>
      </dgm:prSet>
      <dgm:spPr/>
      <dgm:t>
        <a:bodyPr/>
        <a:lstStyle/>
        <a:p>
          <a:endParaRPr lang="es-EC"/>
        </a:p>
      </dgm:t>
    </dgm:pt>
    <dgm:pt modelId="{809541F0-1ACE-45C0-B9F5-9BCBC3389313}" type="pres">
      <dgm:prSet presAssocID="{251DC92C-0A49-4B87-8536-AAF2DCC243D2}" presName="level3hierChild" presStyleCnt="0"/>
      <dgm:spPr/>
    </dgm:pt>
    <dgm:pt modelId="{76E235BE-8A74-45AD-8729-F6B1A9BD6C1B}" type="pres">
      <dgm:prSet presAssocID="{12C7DBED-A4DD-4B95-B2A7-1AC2495E20F7}" presName="conn2-1" presStyleLbl="parChTrans1D3" presStyleIdx="2" presStyleCnt="4"/>
      <dgm:spPr/>
      <dgm:t>
        <a:bodyPr/>
        <a:lstStyle/>
        <a:p>
          <a:endParaRPr lang="es-EC"/>
        </a:p>
      </dgm:t>
    </dgm:pt>
    <dgm:pt modelId="{88A5AD7B-CB3D-4D1E-98EA-10451403EEDD}" type="pres">
      <dgm:prSet presAssocID="{12C7DBED-A4DD-4B95-B2A7-1AC2495E20F7}" presName="connTx" presStyleLbl="parChTrans1D3" presStyleIdx="2" presStyleCnt="4"/>
      <dgm:spPr/>
      <dgm:t>
        <a:bodyPr/>
        <a:lstStyle/>
        <a:p>
          <a:endParaRPr lang="es-EC"/>
        </a:p>
      </dgm:t>
    </dgm:pt>
    <dgm:pt modelId="{FF641AFE-73BF-4103-8410-FADDBB2112C6}" type="pres">
      <dgm:prSet presAssocID="{08DF939F-5579-4AD0-966A-F3A198681E43}" presName="root2" presStyleCnt="0"/>
      <dgm:spPr/>
    </dgm:pt>
    <dgm:pt modelId="{B523BC4B-B59E-4DA6-809D-5F3B5ED1CEA6}" type="pres">
      <dgm:prSet presAssocID="{08DF939F-5579-4AD0-966A-F3A198681E43}" presName="LevelTwoTextNode" presStyleLbl="node3" presStyleIdx="2" presStyleCnt="4">
        <dgm:presLayoutVars>
          <dgm:chPref val="3"/>
        </dgm:presLayoutVars>
      </dgm:prSet>
      <dgm:spPr/>
      <dgm:t>
        <a:bodyPr/>
        <a:lstStyle/>
        <a:p>
          <a:endParaRPr lang="es-EC"/>
        </a:p>
      </dgm:t>
    </dgm:pt>
    <dgm:pt modelId="{FDC0C19F-BF42-4555-923C-80F276A9D9B3}" type="pres">
      <dgm:prSet presAssocID="{08DF939F-5579-4AD0-966A-F3A198681E43}" presName="level3hierChild" presStyleCnt="0"/>
      <dgm:spPr/>
    </dgm:pt>
    <dgm:pt modelId="{AF45124B-2CC7-4505-82C3-45F24B2DD19C}" type="pres">
      <dgm:prSet presAssocID="{CE38F007-BDAF-4268-A745-B17261513E54}" presName="conn2-1" presStyleLbl="parChTrans1D2" presStyleIdx="3" presStyleCnt="4"/>
      <dgm:spPr/>
      <dgm:t>
        <a:bodyPr/>
        <a:lstStyle/>
        <a:p>
          <a:endParaRPr lang="es-EC"/>
        </a:p>
      </dgm:t>
    </dgm:pt>
    <dgm:pt modelId="{8C3642D9-2AF8-4D89-95D1-C44FED05B644}" type="pres">
      <dgm:prSet presAssocID="{CE38F007-BDAF-4268-A745-B17261513E54}" presName="connTx" presStyleLbl="parChTrans1D2" presStyleIdx="3" presStyleCnt="4"/>
      <dgm:spPr/>
      <dgm:t>
        <a:bodyPr/>
        <a:lstStyle/>
        <a:p>
          <a:endParaRPr lang="es-EC"/>
        </a:p>
      </dgm:t>
    </dgm:pt>
    <dgm:pt modelId="{9292F404-A411-4A0E-A91E-5AAAB73D7611}" type="pres">
      <dgm:prSet presAssocID="{E61137F6-D081-43CF-9ECE-C953B52620BE}" presName="root2" presStyleCnt="0"/>
      <dgm:spPr/>
    </dgm:pt>
    <dgm:pt modelId="{969F1DFA-B3FD-40E6-8E7F-8FE154888671}" type="pres">
      <dgm:prSet presAssocID="{E61137F6-D081-43CF-9ECE-C953B52620BE}" presName="LevelTwoTextNode" presStyleLbl="node2" presStyleIdx="3" presStyleCnt="4">
        <dgm:presLayoutVars>
          <dgm:chPref val="3"/>
        </dgm:presLayoutVars>
      </dgm:prSet>
      <dgm:spPr/>
      <dgm:t>
        <a:bodyPr/>
        <a:lstStyle/>
        <a:p>
          <a:endParaRPr lang="es-EC"/>
        </a:p>
      </dgm:t>
    </dgm:pt>
    <dgm:pt modelId="{B8F20C3E-D239-40DB-AD8A-41AD52F9C825}" type="pres">
      <dgm:prSet presAssocID="{E61137F6-D081-43CF-9ECE-C953B52620BE}" presName="level3hierChild" presStyleCnt="0"/>
      <dgm:spPr/>
    </dgm:pt>
    <dgm:pt modelId="{B0F859D5-F99A-41B5-AE80-DE5849D8BEBA}" type="pres">
      <dgm:prSet presAssocID="{A8EAFFBB-769B-4400-8B34-D7070E07A0BD}" presName="conn2-1" presStyleLbl="parChTrans1D3" presStyleIdx="3" presStyleCnt="4"/>
      <dgm:spPr/>
      <dgm:t>
        <a:bodyPr/>
        <a:lstStyle/>
        <a:p>
          <a:endParaRPr lang="es-EC"/>
        </a:p>
      </dgm:t>
    </dgm:pt>
    <dgm:pt modelId="{43C5730A-E3F8-41EF-AF58-6D6170303B3E}" type="pres">
      <dgm:prSet presAssocID="{A8EAFFBB-769B-4400-8B34-D7070E07A0BD}" presName="connTx" presStyleLbl="parChTrans1D3" presStyleIdx="3" presStyleCnt="4"/>
      <dgm:spPr/>
      <dgm:t>
        <a:bodyPr/>
        <a:lstStyle/>
        <a:p>
          <a:endParaRPr lang="es-EC"/>
        </a:p>
      </dgm:t>
    </dgm:pt>
    <dgm:pt modelId="{3802DE94-2A14-4D54-AFED-F359A0755FD5}" type="pres">
      <dgm:prSet presAssocID="{F07E4C08-58E7-45C0-978F-BCDAA707CCF5}" presName="root2" presStyleCnt="0"/>
      <dgm:spPr/>
    </dgm:pt>
    <dgm:pt modelId="{B6BBFE9E-160B-4F34-8FE1-5AEF66A91241}" type="pres">
      <dgm:prSet presAssocID="{F07E4C08-58E7-45C0-978F-BCDAA707CCF5}" presName="LevelTwoTextNode" presStyleLbl="node3" presStyleIdx="3" presStyleCnt="4">
        <dgm:presLayoutVars>
          <dgm:chPref val="3"/>
        </dgm:presLayoutVars>
      </dgm:prSet>
      <dgm:spPr/>
      <dgm:t>
        <a:bodyPr/>
        <a:lstStyle/>
        <a:p>
          <a:endParaRPr lang="es-EC"/>
        </a:p>
      </dgm:t>
    </dgm:pt>
    <dgm:pt modelId="{67A593A0-C9E4-48F9-BBB5-4D1EBB1354CF}" type="pres">
      <dgm:prSet presAssocID="{F07E4C08-58E7-45C0-978F-BCDAA707CCF5}" presName="level3hierChild" presStyleCnt="0"/>
      <dgm:spPr/>
    </dgm:pt>
  </dgm:ptLst>
  <dgm:cxnLst>
    <dgm:cxn modelId="{3D367A87-4A70-4779-8DA2-E1AF00AE8054}" srcId="{251DC92C-0A49-4B87-8536-AAF2DCC243D2}" destId="{08DF939F-5579-4AD0-966A-F3A198681E43}" srcOrd="0" destOrd="0" parTransId="{12C7DBED-A4DD-4B95-B2A7-1AC2495E20F7}" sibTransId="{C7804DDF-04D4-4752-A201-61E62A96C1FA}"/>
    <dgm:cxn modelId="{10247875-4271-4745-9D4F-F83E805BF06C}" srcId="{627FCF46-198C-4D71-B740-DFA96F89AD17}" destId="{251DC92C-0A49-4B87-8536-AAF2DCC243D2}" srcOrd="2" destOrd="0" parTransId="{298EF7D9-831F-4A8C-A016-17930ABD2193}" sibTransId="{3D2F59DA-732F-4F58-A100-D1998192B70E}"/>
    <dgm:cxn modelId="{D032FD7B-190F-4494-BFF2-03DB0F7BD369}" type="presOf" srcId="{474F9DD0-0E7F-4B69-BF03-99769F7101F5}" destId="{2634F9A6-AF0D-4EFF-BA0A-904FF31100A3}" srcOrd="1" destOrd="0" presId="urn:microsoft.com/office/officeart/2008/layout/HorizontalMultiLevelHierarchy"/>
    <dgm:cxn modelId="{59E96B1C-9A7F-43CB-96D7-1B3D92374FB5}" srcId="{627FCF46-198C-4D71-B740-DFA96F89AD17}" destId="{D8C0CFB8-B2B7-4ACF-93B9-FF391E52973D}" srcOrd="0" destOrd="0" parTransId="{474F9DD0-0E7F-4B69-BF03-99769F7101F5}" sibTransId="{9610D4E6-9385-451F-8FBC-A84A5AC1E32B}"/>
    <dgm:cxn modelId="{69DF5E54-60AF-4E53-8593-760E65D0C8B9}" type="presOf" srcId="{E61137F6-D081-43CF-9ECE-C953B52620BE}" destId="{969F1DFA-B3FD-40E6-8E7F-8FE154888671}" srcOrd="0" destOrd="0" presId="urn:microsoft.com/office/officeart/2008/layout/HorizontalMultiLevelHierarchy"/>
    <dgm:cxn modelId="{E59AE632-DC42-4AC5-A2AD-F8BB935C9027}" type="presOf" srcId="{12C7DBED-A4DD-4B95-B2A7-1AC2495E20F7}" destId="{88A5AD7B-CB3D-4D1E-98EA-10451403EEDD}" srcOrd="1" destOrd="0" presId="urn:microsoft.com/office/officeart/2008/layout/HorizontalMultiLevelHierarchy"/>
    <dgm:cxn modelId="{169ACC12-11A2-4AA4-B455-E76DC6CA6B28}" srcId="{627FCF46-198C-4D71-B740-DFA96F89AD17}" destId="{1C8E9486-D6FF-4383-9D98-6167366A871B}" srcOrd="1" destOrd="0" parTransId="{FBBE3A4A-5F0F-4140-8FF4-9490FF3B87A3}" sibTransId="{48ADB776-3652-4248-85A0-96CF689DF649}"/>
    <dgm:cxn modelId="{A3BFB181-340A-43B3-B581-F187A565DD46}" type="presOf" srcId="{A8EAFFBB-769B-4400-8B34-D7070E07A0BD}" destId="{43C5730A-E3F8-41EF-AF58-6D6170303B3E}" srcOrd="1" destOrd="0" presId="urn:microsoft.com/office/officeart/2008/layout/HorizontalMultiLevelHierarchy"/>
    <dgm:cxn modelId="{B58F6B51-72F6-45F0-86AA-342426FDD65C}" type="presOf" srcId="{9203171D-D7D2-4233-8DAD-2F3854240665}" destId="{681556C9-E7CF-4194-8B2E-CA67C9C3275E}" srcOrd="0" destOrd="0" presId="urn:microsoft.com/office/officeart/2008/layout/HorizontalMultiLevelHierarchy"/>
    <dgm:cxn modelId="{CEDC614F-D67B-4028-8830-C3796E90C15D}" srcId="{1C8E9486-D6FF-4383-9D98-6167366A871B}" destId="{7979855A-0086-461E-9DEC-098D85395055}" srcOrd="0" destOrd="0" parTransId="{652132CA-F38A-4DD9-B2CE-A785CADE8056}" sibTransId="{709C33DC-C99A-49C6-A1CC-D9BDF31C372D}"/>
    <dgm:cxn modelId="{2045C9AB-FAE1-4285-AD63-75C2FA9CDED5}" srcId="{BD5A4DB5-E535-445C-BD3D-4744D493CA74}" destId="{627FCF46-198C-4D71-B740-DFA96F89AD17}" srcOrd="0" destOrd="0" parTransId="{CCC8802B-5C32-4E54-BA99-D9066F6F58F0}" sibTransId="{2FA3AC1F-171B-4C0A-945D-5A821E41877D}"/>
    <dgm:cxn modelId="{CF7EA523-EBC2-4D30-8EDC-ADFC426607C6}" srcId="{627FCF46-198C-4D71-B740-DFA96F89AD17}" destId="{E61137F6-D081-43CF-9ECE-C953B52620BE}" srcOrd="3" destOrd="0" parTransId="{CE38F007-BDAF-4268-A745-B17261513E54}" sibTransId="{76199BE6-BFEF-4108-8F79-ED5075E3D985}"/>
    <dgm:cxn modelId="{A8F75A82-5804-4704-B794-2CCF69972FED}" type="presOf" srcId="{12C7DBED-A4DD-4B95-B2A7-1AC2495E20F7}" destId="{76E235BE-8A74-45AD-8729-F6B1A9BD6C1B}" srcOrd="0" destOrd="0" presId="urn:microsoft.com/office/officeart/2008/layout/HorizontalMultiLevelHierarchy"/>
    <dgm:cxn modelId="{252A1452-5D7B-4F36-B23A-F586F14C9D4C}" type="presOf" srcId="{298EF7D9-831F-4A8C-A016-17930ABD2193}" destId="{93752697-CDC2-45FC-8D52-D16119CE245C}" srcOrd="1" destOrd="0" presId="urn:microsoft.com/office/officeart/2008/layout/HorizontalMultiLevelHierarchy"/>
    <dgm:cxn modelId="{45D379F9-A8A9-4EEC-B30E-7A3AD8CA10C5}" type="presOf" srcId="{FBBE3A4A-5F0F-4140-8FF4-9490FF3B87A3}" destId="{A0DF4270-7D36-4646-B6B6-27E7B0CBD4BB}" srcOrd="0" destOrd="0" presId="urn:microsoft.com/office/officeart/2008/layout/HorizontalMultiLevelHierarchy"/>
    <dgm:cxn modelId="{2D56ABF4-F51A-4F15-95FE-701FB60A7340}" type="presOf" srcId="{627FCF46-198C-4D71-B740-DFA96F89AD17}" destId="{DCCE3EC4-F2F8-4AEE-9A37-39BA0AEF2C9C}" srcOrd="0" destOrd="0" presId="urn:microsoft.com/office/officeart/2008/layout/HorizontalMultiLevelHierarchy"/>
    <dgm:cxn modelId="{D74E83C2-5D67-4791-8D5F-FBC831FDEC7F}" type="presOf" srcId="{CE38F007-BDAF-4268-A745-B17261513E54}" destId="{8C3642D9-2AF8-4D89-95D1-C44FED05B644}" srcOrd="1" destOrd="0" presId="urn:microsoft.com/office/officeart/2008/layout/HorizontalMultiLevelHierarchy"/>
    <dgm:cxn modelId="{791886E0-8E4A-49AC-9261-D7711AAE01A9}" type="presOf" srcId="{FBBE3A4A-5F0F-4140-8FF4-9490FF3B87A3}" destId="{B350B262-DD32-434C-A2C9-63EF088DCBD7}" srcOrd="1" destOrd="0" presId="urn:microsoft.com/office/officeart/2008/layout/HorizontalMultiLevelHierarchy"/>
    <dgm:cxn modelId="{1BCC00E5-1227-449B-8C82-174B37350E6C}" type="presOf" srcId="{298EF7D9-831F-4A8C-A016-17930ABD2193}" destId="{A5D46E09-D70D-4FE4-B7D5-A2FB2CD4B0DF}" srcOrd="0" destOrd="0" presId="urn:microsoft.com/office/officeart/2008/layout/HorizontalMultiLevelHierarchy"/>
    <dgm:cxn modelId="{26C990A3-DCDD-4E3F-85D9-0E63CF3AC43F}" type="presOf" srcId="{A8EAFFBB-769B-4400-8B34-D7070E07A0BD}" destId="{B0F859D5-F99A-41B5-AE80-DE5849D8BEBA}" srcOrd="0" destOrd="0" presId="urn:microsoft.com/office/officeart/2008/layout/HorizontalMultiLevelHierarchy"/>
    <dgm:cxn modelId="{B572166A-B7BC-48B0-8C41-4D9569F072D9}" type="presOf" srcId="{652132CA-F38A-4DD9-B2CE-A785CADE8056}" destId="{FC31F471-E1EA-47AA-AE65-993F5755C26A}" srcOrd="1" destOrd="0" presId="urn:microsoft.com/office/officeart/2008/layout/HorizontalMultiLevelHierarchy"/>
    <dgm:cxn modelId="{785F1FFF-B0F3-4315-8C7F-21B0082ECEEB}" type="presOf" srcId="{D8C0CFB8-B2B7-4ACF-93B9-FF391E52973D}" destId="{F49EE3EB-F533-454F-971F-F1564735F9A8}" srcOrd="0" destOrd="0" presId="urn:microsoft.com/office/officeart/2008/layout/HorizontalMultiLevelHierarchy"/>
    <dgm:cxn modelId="{3C490D2A-B114-4399-BFBB-64E20B8E1B1E}" type="presOf" srcId="{9203171D-D7D2-4233-8DAD-2F3854240665}" destId="{B84D4B34-033B-41B8-A062-FFED4EC05318}" srcOrd="1" destOrd="0" presId="urn:microsoft.com/office/officeart/2008/layout/HorizontalMultiLevelHierarchy"/>
    <dgm:cxn modelId="{D41AF4D5-1446-4A0E-9058-A7FB832C63FA}" type="presOf" srcId="{BD5A4DB5-E535-445C-BD3D-4744D493CA74}" destId="{13E75548-7F69-46DB-806F-8FD72F3454D8}" srcOrd="0" destOrd="0" presId="urn:microsoft.com/office/officeart/2008/layout/HorizontalMultiLevelHierarchy"/>
    <dgm:cxn modelId="{B05C17E3-4458-4E3E-9E0E-DC2B00FE4A36}" srcId="{E61137F6-D081-43CF-9ECE-C953B52620BE}" destId="{F07E4C08-58E7-45C0-978F-BCDAA707CCF5}" srcOrd="0" destOrd="0" parTransId="{A8EAFFBB-769B-4400-8B34-D7070E07A0BD}" sibTransId="{7D825C72-08DE-4714-B5DA-DA6A9FE8C2FE}"/>
    <dgm:cxn modelId="{7BC6D8D5-A3D2-4B5A-9A5A-2323C7CCCA93}" type="presOf" srcId="{CE38F007-BDAF-4268-A745-B17261513E54}" destId="{AF45124B-2CC7-4505-82C3-45F24B2DD19C}" srcOrd="0" destOrd="0" presId="urn:microsoft.com/office/officeart/2008/layout/HorizontalMultiLevelHierarchy"/>
    <dgm:cxn modelId="{26CEF8BE-5C8A-4BEF-80E5-FA1FE7F061F7}" type="presOf" srcId="{C6E5566E-4418-4C66-9BED-667D4A2EBAC2}" destId="{CD55E168-6AE1-4787-83D5-076EE7A2ABE3}" srcOrd="0" destOrd="0" presId="urn:microsoft.com/office/officeart/2008/layout/HorizontalMultiLevelHierarchy"/>
    <dgm:cxn modelId="{6E60D1AE-DE37-4ABE-B4EE-3ED05231E915}" type="presOf" srcId="{1C8E9486-D6FF-4383-9D98-6167366A871B}" destId="{D4275DBB-2227-470E-86E6-5297CB9D0C54}" srcOrd="0" destOrd="0" presId="urn:microsoft.com/office/officeart/2008/layout/HorizontalMultiLevelHierarchy"/>
    <dgm:cxn modelId="{4B547DA2-00CB-4170-9820-FD838BDDD6A8}" type="presOf" srcId="{251DC92C-0A49-4B87-8536-AAF2DCC243D2}" destId="{F673BCB3-F6E2-4DB1-A344-EA2CFEFB73B3}" srcOrd="0" destOrd="0" presId="urn:microsoft.com/office/officeart/2008/layout/HorizontalMultiLevelHierarchy"/>
    <dgm:cxn modelId="{BD83C021-DDDA-4E78-A2BF-CC231B16B265}" type="presOf" srcId="{F07E4C08-58E7-45C0-978F-BCDAA707CCF5}" destId="{B6BBFE9E-160B-4F34-8FE1-5AEF66A91241}" srcOrd="0" destOrd="0" presId="urn:microsoft.com/office/officeart/2008/layout/HorizontalMultiLevelHierarchy"/>
    <dgm:cxn modelId="{458B3EE6-C323-42F9-8212-A54D5A561C83}" type="presOf" srcId="{652132CA-F38A-4DD9-B2CE-A785CADE8056}" destId="{90A2B5C0-391A-4DD5-89B6-9AD892CD3049}" srcOrd="0" destOrd="0" presId="urn:microsoft.com/office/officeart/2008/layout/HorizontalMultiLevelHierarchy"/>
    <dgm:cxn modelId="{76D7AB09-F87A-4B2C-811C-2EA199B916ED}" type="presOf" srcId="{474F9DD0-0E7F-4B69-BF03-99769F7101F5}" destId="{C942FD60-EBE1-4D37-BFA5-F49492C37E84}" srcOrd="0" destOrd="0" presId="urn:microsoft.com/office/officeart/2008/layout/HorizontalMultiLevelHierarchy"/>
    <dgm:cxn modelId="{5672FF40-CE3A-4CE4-9084-DC919F063C5F}" type="presOf" srcId="{7979855A-0086-461E-9DEC-098D85395055}" destId="{DAC72BF9-F0E8-4A7D-AF54-17C6DE981004}" srcOrd="0" destOrd="0" presId="urn:microsoft.com/office/officeart/2008/layout/HorizontalMultiLevelHierarchy"/>
    <dgm:cxn modelId="{203F9D96-E526-4C70-A4C9-B9A72DA4C3AA}" type="presOf" srcId="{08DF939F-5579-4AD0-966A-F3A198681E43}" destId="{B523BC4B-B59E-4DA6-809D-5F3B5ED1CEA6}" srcOrd="0" destOrd="0" presId="urn:microsoft.com/office/officeart/2008/layout/HorizontalMultiLevelHierarchy"/>
    <dgm:cxn modelId="{56211344-9211-4B50-A288-0DC665A936E2}" srcId="{D8C0CFB8-B2B7-4ACF-93B9-FF391E52973D}" destId="{C6E5566E-4418-4C66-9BED-667D4A2EBAC2}" srcOrd="0" destOrd="0" parTransId="{9203171D-D7D2-4233-8DAD-2F3854240665}" sibTransId="{6F45F38D-226B-46C8-A9DC-DF40193468A1}"/>
    <dgm:cxn modelId="{39D87295-ADD5-4925-A221-2BBF8080DE8E}" type="presParOf" srcId="{13E75548-7F69-46DB-806F-8FD72F3454D8}" destId="{7610A55F-3115-400A-B08B-261FFA4F9730}" srcOrd="0" destOrd="0" presId="urn:microsoft.com/office/officeart/2008/layout/HorizontalMultiLevelHierarchy"/>
    <dgm:cxn modelId="{90744B91-BDC4-468C-872E-DBED2B255F37}" type="presParOf" srcId="{7610A55F-3115-400A-B08B-261FFA4F9730}" destId="{DCCE3EC4-F2F8-4AEE-9A37-39BA0AEF2C9C}" srcOrd="0" destOrd="0" presId="urn:microsoft.com/office/officeart/2008/layout/HorizontalMultiLevelHierarchy"/>
    <dgm:cxn modelId="{2E17D8E9-0F02-4E60-AA21-2C8EF6BF2C0E}" type="presParOf" srcId="{7610A55F-3115-400A-B08B-261FFA4F9730}" destId="{1506C276-3500-420F-BDC4-6E9E0A766405}" srcOrd="1" destOrd="0" presId="urn:microsoft.com/office/officeart/2008/layout/HorizontalMultiLevelHierarchy"/>
    <dgm:cxn modelId="{92566CD8-D745-49DC-B241-2299D4CFAEAD}" type="presParOf" srcId="{1506C276-3500-420F-BDC4-6E9E0A766405}" destId="{C942FD60-EBE1-4D37-BFA5-F49492C37E84}" srcOrd="0" destOrd="0" presId="urn:microsoft.com/office/officeart/2008/layout/HorizontalMultiLevelHierarchy"/>
    <dgm:cxn modelId="{39D5790D-950D-4F79-832B-BAD4BD9CAC89}" type="presParOf" srcId="{C942FD60-EBE1-4D37-BFA5-F49492C37E84}" destId="{2634F9A6-AF0D-4EFF-BA0A-904FF31100A3}" srcOrd="0" destOrd="0" presId="urn:microsoft.com/office/officeart/2008/layout/HorizontalMultiLevelHierarchy"/>
    <dgm:cxn modelId="{9830FA58-E554-4E4F-A574-2009FD903DE7}" type="presParOf" srcId="{1506C276-3500-420F-BDC4-6E9E0A766405}" destId="{BEF166F2-FA33-47AD-98BF-7AFF525A598C}" srcOrd="1" destOrd="0" presId="urn:microsoft.com/office/officeart/2008/layout/HorizontalMultiLevelHierarchy"/>
    <dgm:cxn modelId="{784C2E8B-41D8-42F9-B30D-3C98DF1E9A04}" type="presParOf" srcId="{BEF166F2-FA33-47AD-98BF-7AFF525A598C}" destId="{F49EE3EB-F533-454F-971F-F1564735F9A8}" srcOrd="0" destOrd="0" presId="urn:microsoft.com/office/officeart/2008/layout/HorizontalMultiLevelHierarchy"/>
    <dgm:cxn modelId="{4F92E2E3-4B07-48AE-AD5D-FDB665AA786E}" type="presParOf" srcId="{BEF166F2-FA33-47AD-98BF-7AFF525A598C}" destId="{75E77C0C-00EB-470A-B6AC-552A2120FA47}" srcOrd="1" destOrd="0" presId="urn:microsoft.com/office/officeart/2008/layout/HorizontalMultiLevelHierarchy"/>
    <dgm:cxn modelId="{F19FCFED-06E9-4CFC-B904-0F4756A9E72D}" type="presParOf" srcId="{75E77C0C-00EB-470A-B6AC-552A2120FA47}" destId="{681556C9-E7CF-4194-8B2E-CA67C9C3275E}" srcOrd="0" destOrd="0" presId="urn:microsoft.com/office/officeart/2008/layout/HorizontalMultiLevelHierarchy"/>
    <dgm:cxn modelId="{9117C61A-DE3B-4555-9678-45E6D33CA001}" type="presParOf" srcId="{681556C9-E7CF-4194-8B2E-CA67C9C3275E}" destId="{B84D4B34-033B-41B8-A062-FFED4EC05318}" srcOrd="0" destOrd="0" presId="urn:microsoft.com/office/officeart/2008/layout/HorizontalMultiLevelHierarchy"/>
    <dgm:cxn modelId="{3E3A6D30-EDA0-4E78-ACD9-E767DC045735}" type="presParOf" srcId="{75E77C0C-00EB-470A-B6AC-552A2120FA47}" destId="{E09D39E7-FC4B-4DCB-B3C2-B29B990F89B4}" srcOrd="1" destOrd="0" presId="urn:microsoft.com/office/officeart/2008/layout/HorizontalMultiLevelHierarchy"/>
    <dgm:cxn modelId="{57A046DD-5880-4B19-AE26-2B3504406D97}" type="presParOf" srcId="{E09D39E7-FC4B-4DCB-B3C2-B29B990F89B4}" destId="{CD55E168-6AE1-4787-83D5-076EE7A2ABE3}" srcOrd="0" destOrd="0" presId="urn:microsoft.com/office/officeart/2008/layout/HorizontalMultiLevelHierarchy"/>
    <dgm:cxn modelId="{9646ACD7-8327-4CAE-999F-F86EF4776B84}" type="presParOf" srcId="{E09D39E7-FC4B-4DCB-B3C2-B29B990F89B4}" destId="{5D98CEE1-83A5-468B-BB8A-628C4CB0E8D0}" srcOrd="1" destOrd="0" presId="urn:microsoft.com/office/officeart/2008/layout/HorizontalMultiLevelHierarchy"/>
    <dgm:cxn modelId="{98F64DE1-6E0B-4545-BA53-2261BAECF200}" type="presParOf" srcId="{1506C276-3500-420F-BDC4-6E9E0A766405}" destId="{A0DF4270-7D36-4646-B6B6-27E7B0CBD4BB}" srcOrd="2" destOrd="0" presId="urn:microsoft.com/office/officeart/2008/layout/HorizontalMultiLevelHierarchy"/>
    <dgm:cxn modelId="{5E6C5711-BD87-431F-9791-C698959BD8E8}" type="presParOf" srcId="{A0DF4270-7D36-4646-B6B6-27E7B0CBD4BB}" destId="{B350B262-DD32-434C-A2C9-63EF088DCBD7}" srcOrd="0" destOrd="0" presId="urn:microsoft.com/office/officeart/2008/layout/HorizontalMultiLevelHierarchy"/>
    <dgm:cxn modelId="{2232DFA5-B519-4998-A673-79181A579202}" type="presParOf" srcId="{1506C276-3500-420F-BDC4-6E9E0A766405}" destId="{9CC533C2-7C7D-4FBC-AD88-BA4F5338EFF3}" srcOrd="3" destOrd="0" presId="urn:microsoft.com/office/officeart/2008/layout/HorizontalMultiLevelHierarchy"/>
    <dgm:cxn modelId="{FFAFB40F-4634-4FE8-9776-561DF18464F0}" type="presParOf" srcId="{9CC533C2-7C7D-4FBC-AD88-BA4F5338EFF3}" destId="{D4275DBB-2227-470E-86E6-5297CB9D0C54}" srcOrd="0" destOrd="0" presId="urn:microsoft.com/office/officeart/2008/layout/HorizontalMultiLevelHierarchy"/>
    <dgm:cxn modelId="{A7C8D1E5-F0C9-44E0-A978-5186E0559DF4}" type="presParOf" srcId="{9CC533C2-7C7D-4FBC-AD88-BA4F5338EFF3}" destId="{2D53DDAB-7516-457A-91EE-F4C5C790A861}" srcOrd="1" destOrd="0" presId="urn:microsoft.com/office/officeart/2008/layout/HorizontalMultiLevelHierarchy"/>
    <dgm:cxn modelId="{3C743507-7DB8-4D8D-9FCF-5BA68A5EFED4}" type="presParOf" srcId="{2D53DDAB-7516-457A-91EE-F4C5C790A861}" destId="{90A2B5C0-391A-4DD5-89B6-9AD892CD3049}" srcOrd="0" destOrd="0" presId="urn:microsoft.com/office/officeart/2008/layout/HorizontalMultiLevelHierarchy"/>
    <dgm:cxn modelId="{98D90E35-BAF1-47EB-906E-194A39127AC2}" type="presParOf" srcId="{90A2B5C0-391A-4DD5-89B6-9AD892CD3049}" destId="{FC31F471-E1EA-47AA-AE65-993F5755C26A}" srcOrd="0" destOrd="0" presId="urn:microsoft.com/office/officeart/2008/layout/HorizontalMultiLevelHierarchy"/>
    <dgm:cxn modelId="{C9E0FA31-4439-473C-B763-03B37ABE29C6}" type="presParOf" srcId="{2D53DDAB-7516-457A-91EE-F4C5C790A861}" destId="{78B197A7-6CE4-4709-9914-CE71459EDB37}" srcOrd="1" destOrd="0" presId="urn:microsoft.com/office/officeart/2008/layout/HorizontalMultiLevelHierarchy"/>
    <dgm:cxn modelId="{ED15A2C8-3240-4F4E-8E5A-03DF7066985A}" type="presParOf" srcId="{78B197A7-6CE4-4709-9914-CE71459EDB37}" destId="{DAC72BF9-F0E8-4A7D-AF54-17C6DE981004}" srcOrd="0" destOrd="0" presId="urn:microsoft.com/office/officeart/2008/layout/HorizontalMultiLevelHierarchy"/>
    <dgm:cxn modelId="{46DFC958-048D-4D66-8045-94F5790C584E}" type="presParOf" srcId="{78B197A7-6CE4-4709-9914-CE71459EDB37}" destId="{E87C53C6-16C7-4F7D-AC9A-5124307A33BC}" srcOrd="1" destOrd="0" presId="urn:microsoft.com/office/officeart/2008/layout/HorizontalMultiLevelHierarchy"/>
    <dgm:cxn modelId="{D5750824-D059-4351-99EC-FEE68F340980}" type="presParOf" srcId="{1506C276-3500-420F-BDC4-6E9E0A766405}" destId="{A5D46E09-D70D-4FE4-B7D5-A2FB2CD4B0DF}" srcOrd="4" destOrd="0" presId="urn:microsoft.com/office/officeart/2008/layout/HorizontalMultiLevelHierarchy"/>
    <dgm:cxn modelId="{6003204A-7CD6-4F85-9C49-2C9AC5875CFA}" type="presParOf" srcId="{A5D46E09-D70D-4FE4-B7D5-A2FB2CD4B0DF}" destId="{93752697-CDC2-45FC-8D52-D16119CE245C}" srcOrd="0" destOrd="0" presId="urn:microsoft.com/office/officeart/2008/layout/HorizontalMultiLevelHierarchy"/>
    <dgm:cxn modelId="{DEAC4435-B0E5-469F-A9FF-C7B75650DBAC}" type="presParOf" srcId="{1506C276-3500-420F-BDC4-6E9E0A766405}" destId="{86A65554-C1AC-4817-84A1-40935580A1E3}" srcOrd="5" destOrd="0" presId="urn:microsoft.com/office/officeart/2008/layout/HorizontalMultiLevelHierarchy"/>
    <dgm:cxn modelId="{C098A456-3B22-45E7-A816-E36F9D7D87D6}" type="presParOf" srcId="{86A65554-C1AC-4817-84A1-40935580A1E3}" destId="{F673BCB3-F6E2-4DB1-A344-EA2CFEFB73B3}" srcOrd="0" destOrd="0" presId="urn:microsoft.com/office/officeart/2008/layout/HorizontalMultiLevelHierarchy"/>
    <dgm:cxn modelId="{9A01E6A5-02A3-4586-AABD-332FCDD66678}" type="presParOf" srcId="{86A65554-C1AC-4817-84A1-40935580A1E3}" destId="{809541F0-1ACE-45C0-B9F5-9BCBC3389313}" srcOrd="1" destOrd="0" presId="urn:microsoft.com/office/officeart/2008/layout/HorizontalMultiLevelHierarchy"/>
    <dgm:cxn modelId="{AFD62322-486C-4D00-A8CC-A5A3F60FBF63}" type="presParOf" srcId="{809541F0-1ACE-45C0-B9F5-9BCBC3389313}" destId="{76E235BE-8A74-45AD-8729-F6B1A9BD6C1B}" srcOrd="0" destOrd="0" presId="urn:microsoft.com/office/officeart/2008/layout/HorizontalMultiLevelHierarchy"/>
    <dgm:cxn modelId="{D85C1063-01B6-48A4-9499-03A52665679D}" type="presParOf" srcId="{76E235BE-8A74-45AD-8729-F6B1A9BD6C1B}" destId="{88A5AD7B-CB3D-4D1E-98EA-10451403EEDD}" srcOrd="0" destOrd="0" presId="urn:microsoft.com/office/officeart/2008/layout/HorizontalMultiLevelHierarchy"/>
    <dgm:cxn modelId="{D994FF2E-DCD2-4711-86F8-D80245D69524}" type="presParOf" srcId="{809541F0-1ACE-45C0-B9F5-9BCBC3389313}" destId="{FF641AFE-73BF-4103-8410-FADDBB2112C6}" srcOrd="1" destOrd="0" presId="urn:microsoft.com/office/officeart/2008/layout/HorizontalMultiLevelHierarchy"/>
    <dgm:cxn modelId="{C4833A6B-0AD1-47B4-8588-3C383BE7A90A}" type="presParOf" srcId="{FF641AFE-73BF-4103-8410-FADDBB2112C6}" destId="{B523BC4B-B59E-4DA6-809D-5F3B5ED1CEA6}" srcOrd="0" destOrd="0" presId="urn:microsoft.com/office/officeart/2008/layout/HorizontalMultiLevelHierarchy"/>
    <dgm:cxn modelId="{19D09525-7343-4C64-8165-0ED2D002E36B}" type="presParOf" srcId="{FF641AFE-73BF-4103-8410-FADDBB2112C6}" destId="{FDC0C19F-BF42-4555-923C-80F276A9D9B3}" srcOrd="1" destOrd="0" presId="urn:microsoft.com/office/officeart/2008/layout/HorizontalMultiLevelHierarchy"/>
    <dgm:cxn modelId="{5931149B-F231-42EB-90D1-C6B5AFDDE1F9}" type="presParOf" srcId="{1506C276-3500-420F-BDC4-6E9E0A766405}" destId="{AF45124B-2CC7-4505-82C3-45F24B2DD19C}" srcOrd="6" destOrd="0" presId="urn:microsoft.com/office/officeart/2008/layout/HorizontalMultiLevelHierarchy"/>
    <dgm:cxn modelId="{D85C0090-EA9F-4A91-8AFE-763D584BA6AF}" type="presParOf" srcId="{AF45124B-2CC7-4505-82C3-45F24B2DD19C}" destId="{8C3642D9-2AF8-4D89-95D1-C44FED05B644}" srcOrd="0" destOrd="0" presId="urn:microsoft.com/office/officeart/2008/layout/HorizontalMultiLevelHierarchy"/>
    <dgm:cxn modelId="{304E0CCE-15DE-4744-BD98-C2C0A6CF4D60}" type="presParOf" srcId="{1506C276-3500-420F-BDC4-6E9E0A766405}" destId="{9292F404-A411-4A0E-A91E-5AAAB73D7611}" srcOrd="7" destOrd="0" presId="urn:microsoft.com/office/officeart/2008/layout/HorizontalMultiLevelHierarchy"/>
    <dgm:cxn modelId="{48A372F2-30E9-4A34-BF1F-02739CA5111C}" type="presParOf" srcId="{9292F404-A411-4A0E-A91E-5AAAB73D7611}" destId="{969F1DFA-B3FD-40E6-8E7F-8FE154888671}" srcOrd="0" destOrd="0" presId="urn:microsoft.com/office/officeart/2008/layout/HorizontalMultiLevelHierarchy"/>
    <dgm:cxn modelId="{63177524-EB8A-400D-AC5D-4A0339960E1B}" type="presParOf" srcId="{9292F404-A411-4A0E-A91E-5AAAB73D7611}" destId="{B8F20C3E-D239-40DB-AD8A-41AD52F9C825}" srcOrd="1" destOrd="0" presId="urn:microsoft.com/office/officeart/2008/layout/HorizontalMultiLevelHierarchy"/>
    <dgm:cxn modelId="{334D8D1E-E2A6-4CDA-8CD7-215E62763F6F}" type="presParOf" srcId="{B8F20C3E-D239-40DB-AD8A-41AD52F9C825}" destId="{B0F859D5-F99A-41B5-AE80-DE5849D8BEBA}" srcOrd="0" destOrd="0" presId="urn:microsoft.com/office/officeart/2008/layout/HorizontalMultiLevelHierarchy"/>
    <dgm:cxn modelId="{94BD3DC7-413F-4BB2-B237-D3236BBD6CE0}" type="presParOf" srcId="{B0F859D5-F99A-41B5-AE80-DE5849D8BEBA}" destId="{43C5730A-E3F8-41EF-AF58-6D6170303B3E}" srcOrd="0" destOrd="0" presId="urn:microsoft.com/office/officeart/2008/layout/HorizontalMultiLevelHierarchy"/>
    <dgm:cxn modelId="{7528E5D8-BC49-49C4-8396-68B8782B2391}" type="presParOf" srcId="{B8F20C3E-D239-40DB-AD8A-41AD52F9C825}" destId="{3802DE94-2A14-4D54-AFED-F359A0755FD5}" srcOrd="1" destOrd="0" presId="urn:microsoft.com/office/officeart/2008/layout/HorizontalMultiLevelHierarchy"/>
    <dgm:cxn modelId="{EB142203-FF8F-416A-B07B-9D2CC0FB9E91}" type="presParOf" srcId="{3802DE94-2A14-4D54-AFED-F359A0755FD5}" destId="{B6BBFE9E-160B-4F34-8FE1-5AEF66A91241}" srcOrd="0" destOrd="0" presId="urn:microsoft.com/office/officeart/2008/layout/HorizontalMultiLevelHierarchy"/>
    <dgm:cxn modelId="{08190961-3863-4295-98A6-A167323C3EA0}" type="presParOf" srcId="{3802DE94-2A14-4D54-AFED-F359A0755FD5}" destId="{67A593A0-C9E4-48F9-BBB5-4D1EBB1354C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05744C3-FFC1-4370-8D8A-8792267E936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EC"/>
        </a:p>
      </dgm:t>
    </dgm:pt>
    <dgm:pt modelId="{461ACE59-16E3-4CDB-B008-1663D69DC663}">
      <dgm:prSet phldrT="[Texto]"/>
      <dgm:spPr/>
      <dgm:t>
        <a:bodyPr/>
        <a:lstStyle/>
        <a:p>
          <a:r>
            <a:rPr lang="es-EC" dirty="0" smtClean="0"/>
            <a:t>ADITIVOS</a:t>
          </a:r>
          <a:endParaRPr lang="es-EC" dirty="0"/>
        </a:p>
      </dgm:t>
    </dgm:pt>
    <dgm:pt modelId="{240736BC-DE0A-4191-8AF2-5E18492DE82B}" type="parTrans" cxnId="{2A541020-FF3F-4CFC-A79E-41250EA49609}">
      <dgm:prSet/>
      <dgm:spPr/>
      <dgm:t>
        <a:bodyPr/>
        <a:lstStyle/>
        <a:p>
          <a:endParaRPr lang="es-EC"/>
        </a:p>
      </dgm:t>
    </dgm:pt>
    <dgm:pt modelId="{1AD1BB83-E8EF-419B-AEFD-12A1208B3657}" type="sibTrans" cxnId="{2A541020-FF3F-4CFC-A79E-41250EA49609}">
      <dgm:prSet/>
      <dgm:spPr/>
      <dgm:t>
        <a:bodyPr/>
        <a:lstStyle/>
        <a:p>
          <a:endParaRPr lang="es-EC"/>
        </a:p>
      </dgm:t>
    </dgm:pt>
    <dgm:pt modelId="{21BE1C01-96FE-408C-AFCF-0CB7AB08EB60}" type="asst">
      <dgm:prSet phldrT="[Texto]"/>
      <dgm:spPr/>
      <dgm:t>
        <a:bodyPr/>
        <a:lstStyle/>
        <a:p>
          <a:r>
            <a:rPr lang="es-EC" dirty="0" smtClean="0"/>
            <a:t>Se utilizan con el objeto de modificar las propiedades del Hormigón en estado fresco durante el fraguado o en estado endurecido para hacerlo más adecuado según el trabajo o exigencia dada</a:t>
          </a:r>
          <a:endParaRPr lang="es-EC" dirty="0"/>
        </a:p>
      </dgm:t>
    </dgm:pt>
    <dgm:pt modelId="{D8D43286-C323-4576-99B2-AB5CBBA9494D}" type="parTrans" cxnId="{7E1822A9-0765-4E89-8912-041A3E6C2318}">
      <dgm:prSet/>
      <dgm:spPr/>
      <dgm:t>
        <a:bodyPr/>
        <a:lstStyle/>
        <a:p>
          <a:endParaRPr lang="es-EC"/>
        </a:p>
      </dgm:t>
    </dgm:pt>
    <dgm:pt modelId="{F2A7CF18-7395-4D3A-8CFB-4D3587D9DE33}" type="sibTrans" cxnId="{7E1822A9-0765-4E89-8912-041A3E6C2318}">
      <dgm:prSet/>
      <dgm:spPr/>
      <dgm:t>
        <a:bodyPr/>
        <a:lstStyle/>
        <a:p>
          <a:endParaRPr lang="es-EC"/>
        </a:p>
      </dgm:t>
    </dgm:pt>
    <dgm:pt modelId="{FC134472-D85C-4533-B650-A08D0468999A}">
      <dgm:prSet phldrT="[Texto]"/>
      <dgm:spPr/>
      <dgm:t>
        <a:bodyPr/>
        <a:lstStyle/>
        <a:p>
          <a:r>
            <a:rPr lang="es-EC" dirty="0" smtClean="0"/>
            <a:t>Reducción del costo de la construcción de concreto.</a:t>
          </a:r>
          <a:endParaRPr lang="es-EC" dirty="0"/>
        </a:p>
      </dgm:t>
    </dgm:pt>
    <dgm:pt modelId="{E68CD7C9-A40C-41F8-AE96-6568206D4D43}" type="parTrans" cxnId="{C19E3C7D-DEB4-4183-A411-73B69BB652C8}">
      <dgm:prSet/>
      <dgm:spPr/>
      <dgm:t>
        <a:bodyPr/>
        <a:lstStyle/>
        <a:p>
          <a:endParaRPr lang="es-EC"/>
        </a:p>
      </dgm:t>
    </dgm:pt>
    <dgm:pt modelId="{14A9F7C4-7F46-409B-A68F-6409E2DE4822}" type="sibTrans" cxnId="{C19E3C7D-DEB4-4183-A411-73B69BB652C8}">
      <dgm:prSet/>
      <dgm:spPr/>
      <dgm:t>
        <a:bodyPr/>
        <a:lstStyle/>
        <a:p>
          <a:endParaRPr lang="es-EC"/>
        </a:p>
      </dgm:t>
    </dgm:pt>
    <dgm:pt modelId="{953AB0D6-406E-4D45-A0EC-CA779E25A157}">
      <dgm:prSet/>
      <dgm:spPr/>
      <dgm:t>
        <a:bodyPr/>
        <a:lstStyle/>
        <a:p>
          <a:r>
            <a:rPr lang="es-EC" smtClean="0"/>
            <a:t>Aumentar el costo de la construcción de concreto.</a:t>
          </a:r>
          <a:endParaRPr lang="es-EC"/>
        </a:p>
      </dgm:t>
    </dgm:pt>
    <dgm:pt modelId="{69E71D59-8D13-486D-AC81-F61D4437D6D3}" type="parTrans" cxnId="{4BABEB9F-1562-46FC-A047-0EEF489D6D55}">
      <dgm:prSet/>
      <dgm:spPr/>
      <dgm:t>
        <a:bodyPr/>
        <a:lstStyle/>
        <a:p>
          <a:endParaRPr lang="es-EC"/>
        </a:p>
      </dgm:t>
    </dgm:pt>
    <dgm:pt modelId="{6254CE48-409B-4062-BFB7-B22AD64F6D32}" type="sibTrans" cxnId="{4BABEB9F-1562-46FC-A047-0EEF489D6D55}">
      <dgm:prSet/>
      <dgm:spPr/>
      <dgm:t>
        <a:bodyPr/>
        <a:lstStyle/>
        <a:p>
          <a:endParaRPr lang="es-EC"/>
        </a:p>
      </dgm:t>
    </dgm:pt>
    <dgm:pt modelId="{18598C08-35AE-420C-B462-C2094A8B3190}">
      <dgm:prSet/>
      <dgm:spPr/>
      <dgm:t>
        <a:bodyPr/>
        <a:lstStyle/>
        <a:p>
          <a:r>
            <a:rPr lang="es-EC" smtClean="0"/>
            <a:t>Asegurar la calidad del concreto en condiciones ambientales severas durante las etapas de mezclado, transporte, colocación y curado</a:t>
          </a:r>
          <a:endParaRPr lang="es-EC"/>
        </a:p>
      </dgm:t>
    </dgm:pt>
    <dgm:pt modelId="{4E5B31A9-B97A-4EF2-BED8-A1999F4E41F9}" type="parTrans" cxnId="{92AF0117-F4BC-4359-9584-660F1792CC06}">
      <dgm:prSet/>
      <dgm:spPr/>
      <dgm:t>
        <a:bodyPr/>
        <a:lstStyle/>
        <a:p>
          <a:endParaRPr lang="es-EC"/>
        </a:p>
      </dgm:t>
    </dgm:pt>
    <dgm:pt modelId="{52420E5D-8A3D-4B23-9FA1-55349825FE9F}" type="sibTrans" cxnId="{92AF0117-F4BC-4359-9584-660F1792CC06}">
      <dgm:prSet/>
      <dgm:spPr/>
      <dgm:t>
        <a:bodyPr/>
        <a:lstStyle/>
        <a:p>
          <a:endParaRPr lang="es-EC"/>
        </a:p>
      </dgm:t>
    </dgm:pt>
    <dgm:pt modelId="{618BB4D9-AFEB-454A-B6BA-F3A320D639EE}" type="pres">
      <dgm:prSet presAssocID="{605744C3-FFC1-4370-8D8A-8792267E9367}" presName="hierChild1" presStyleCnt="0">
        <dgm:presLayoutVars>
          <dgm:orgChart val="1"/>
          <dgm:chPref val="1"/>
          <dgm:dir/>
          <dgm:animOne val="branch"/>
          <dgm:animLvl val="lvl"/>
          <dgm:resizeHandles/>
        </dgm:presLayoutVars>
      </dgm:prSet>
      <dgm:spPr/>
      <dgm:t>
        <a:bodyPr/>
        <a:lstStyle/>
        <a:p>
          <a:endParaRPr lang="es-EC"/>
        </a:p>
      </dgm:t>
    </dgm:pt>
    <dgm:pt modelId="{9842C1DE-DE3E-48C1-B0E5-0C0DE6904119}" type="pres">
      <dgm:prSet presAssocID="{461ACE59-16E3-4CDB-B008-1663D69DC663}" presName="hierRoot1" presStyleCnt="0">
        <dgm:presLayoutVars>
          <dgm:hierBranch val="init"/>
        </dgm:presLayoutVars>
      </dgm:prSet>
      <dgm:spPr/>
    </dgm:pt>
    <dgm:pt modelId="{3FB22B12-989F-4B4E-B4DF-05E17A185098}" type="pres">
      <dgm:prSet presAssocID="{461ACE59-16E3-4CDB-B008-1663D69DC663}" presName="rootComposite1" presStyleCnt="0"/>
      <dgm:spPr/>
    </dgm:pt>
    <dgm:pt modelId="{70C0F9D5-AF04-4FEF-BEC5-F8E1CF03A0B2}" type="pres">
      <dgm:prSet presAssocID="{461ACE59-16E3-4CDB-B008-1663D69DC663}" presName="rootText1" presStyleLbl="node0" presStyleIdx="0" presStyleCnt="1">
        <dgm:presLayoutVars>
          <dgm:chPref val="3"/>
        </dgm:presLayoutVars>
      </dgm:prSet>
      <dgm:spPr/>
      <dgm:t>
        <a:bodyPr/>
        <a:lstStyle/>
        <a:p>
          <a:endParaRPr lang="es-EC"/>
        </a:p>
      </dgm:t>
    </dgm:pt>
    <dgm:pt modelId="{0275DC06-7FAD-4E23-B55A-D42A7BC1B3AD}" type="pres">
      <dgm:prSet presAssocID="{461ACE59-16E3-4CDB-B008-1663D69DC663}" presName="rootConnector1" presStyleLbl="node1" presStyleIdx="0" presStyleCnt="0"/>
      <dgm:spPr/>
      <dgm:t>
        <a:bodyPr/>
        <a:lstStyle/>
        <a:p>
          <a:endParaRPr lang="es-EC"/>
        </a:p>
      </dgm:t>
    </dgm:pt>
    <dgm:pt modelId="{B347EAA4-8296-4828-BDA3-03ADD0577A36}" type="pres">
      <dgm:prSet presAssocID="{461ACE59-16E3-4CDB-B008-1663D69DC663}" presName="hierChild2" presStyleCnt="0"/>
      <dgm:spPr/>
    </dgm:pt>
    <dgm:pt modelId="{133CD3E8-898E-4E00-8B0A-73A5625B9494}" type="pres">
      <dgm:prSet presAssocID="{E68CD7C9-A40C-41F8-AE96-6568206D4D43}" presName="Name37" presStyleLbl="parChTrans1D2" presStyleIdx="0" presStyleCnt="4"/>
      <dgm:spPr/>
      <dgm:t>
        <a:bodyPr/>
        <a:lstStyle/>
        <a:p>
          <a:endParaRPr lang="es-EC"/>
        </a:p>
      </dgm:t>
    </dgm:pt>
    <dgm:pt modelId="{A366D18E-D4BF-459E-BD20-909F13C7FC6B}" type="pres">
      <dgm:prSet presAssocID="{FC134472-D85C-4533-B650-A08D0468999A}" presName="hierRoot2" presStyleCnt="0">
        <dgm:presLayoutVars>
          <dgm:hierBranch val="init"/>
        </dgm:presLayoutVars>
      </dgm:prSet>
      <dgm:spPr/>
    </dgm:pt>
    <dgm:pt modelId="{99622E73-BCD5-457B-858F-E2E7D70B5FA5}" type="pres">
      <dgm:prSet presAssocID="{FC134472-D85C-4533-B650-A08D0468999A}" presName="rootComposite" presStyleCnt="0"/>
      <dgm:spPr/>
    </dgm:pt>
    <dgm:pt modelId="{BC9D8BC9-8904-44B8-8020-6CBA34012183}" type="pres">
      <dgm:prSet presAssocID="{FC134472-D85C-4533-B650-A08D0468999A}" presName="rootText" presStyleLbl="node2" presStyleIdx="0" presStyleCnt="3">
        <dgm:presLayoutVars>
          <dgm:chPref val="3"/>
        </dgm:presLayoutVars>
      </dgm:prSet>
      <dgm:spPr/>
      <dgm:t>
        <a:bodyPr/>
        <a:lstStyle/>
        <a:p>
          <a:endParaRPr lang="es-EC"/>
        </a:p>
      </dgm:t>
    </dgm:pt>
    <dgm:pt modelId="{29F0A217-4F4B-4ABF-BC16-BCC74B494B3C}" type="pres">
      <dgm:prSet presAssocID="{FC134472-D85C-4533-B650-A08D0468999A}" presName="rootConnector" presStyleLbl="node2" presStyleIdx="0" presStyleCnt="3"/>
      <dgm:spPr/>
      <dgm:t>
        <a:bodyPr/>
        <a:lstStyle/>
        <a:p>
          <a:endParaRPr lang="es-EC"/>
        </a:p>
      </dgm:t>
    </dgm:pt>
    <dgm:pt modelId="{F142E099-5077-4C6B-A2C1-88B87D740823}" type="pres">
      <dgm:prSet presAssocID="{FC134472-D85C-4533-B650-A08D0468999A}" presName="hierChild4" presStyleCnt="0"/>
      <dgm:spPr/>
    </dgm:pt>
    <dgm:pt modelId="{054CB5BE-5446-4913-8C8F-134E553223E9}" type="pres">
      <dgm:prSet presAssocID="{FC134472-D85C-4533-B650-A08D0468999A}" presName="hierChild5" presStyleCnt="0"/>
      <dgm:spPr/>
    </dgm:pt>
    <dgm:pt modelId="{3475E335-298F-4E8B-A0B0-F0B9D8B8025C}" type="pres">
      <dgm:prSet presAssocID="{69E71D59-8D13-486D-AC81-F61D4437D6D3}" presName="Name37" presStyleLbl="parChTrans1D2" presStyleIdx="1" presStyleCnt="4"/>
      <dgm:spPr/>
      <dgm:t>
        <a:bodyPr/>
        <a:lstStyle/>
        <a:p>
          <a:endParaRPr lang="es-EC"/>
        </a:p>
      </dgm:t>
    </dgm:pt>
    <dgm:pt modelId="{7B931105-3612-47CB-B8DE-A1F37CD2D1BD}" type="pres">
      <dgm:prSet presAssocID="{953AB0D6-406E-4D45-A0EC-CA779E25A157}" presName="hierRoot2" presStyleCnt="0">
        <dgm:presLayoutVars>
          <dgm:hierBranch val="init"/>
        </dgm:presLayoutVars>
      </dgm:prSet>
      <dgm:spPr/>
    </dgm:pt>
    <dgm:pt modelId="{A1BC22FB-2B45-43BE-A964-3C2BF130F908}" type="pres">
      <dgm:prSet presAssocID="{953AB0D6-406E-4D45-A0EC-CA779E25A157}" presName="rootComposite" presStyleCnt="0"/>
      <dgm:spPr/>
    </dgm:pt>
    <dgm:pt modelId="{0BE95B61-C19E-4F65-8FAE-85FCEAC10FE4}" type="pres">
      <dgm:prSet presAssocID="{953AB0D6-406E-4D45-A0EC-CA779E25A157}" presName="rootText" presStyleLbl="node2" presStyleIdx="1" presStyleCnt="3">
        <dgm:presLayoutVars>
          <dgm:chPref val="3"/>
        </dgm:presLayoutVars>
      </dgm:prSet>
      <dgm:spPr/>
      <dgm:t>
        <a:bodyPr/>
        <a:lstStyle/>
        <a:p>
          <a:endParaRPr lang="es-EC"/>
        </a:p>
      </dgm:t>
    </dgm:pt>
    <dgm:pt modelId="{C28B1E20-83DF-4115-A8BF-BDADE60488AE}" type="pres">
      <dgm:prSet presAssocID="{953AB0D6-406E-4D45-A0EC-CA779E25A157}" presName="rootConnector" presStyleLbl="node2" presStyleIdx="1" presStyleCnt="3"/>
      <dgm:spPr/>
      <dgm:t>
        <a:bodyPr/>
        <a:lstStyle/>
        <a:p>
          <a:endParaRPr lang="es-EC"/>
        </a:p>
      </dgm:t>
    </dgm:pt>
    <dgm:pt modelId="{DB4BCD98-3863-4D16-B7E8-855D398E46A1}" type="pres">
      <dgm:prSet presAssocID="{953AB0D6-406E-4D45-A0EC-CA779E25A157}" presName="hierChild4" presStyleCnt="0"/>
      <dgm:spPr/>
    </dgm:pt>
    <dgm:pt modelId="{FB77CAA2-76CF-42E6-B9EC-23A9BA054BEB}" type="pres">
      <dgm:prSet presAssocID="{953AB0D6-406E-4D45-A0EC-CA779E25A157}" presName="hierChild5" presStyleCnt="0"/>
      <dgm:spPr/>
    </dgm:pt>
    <dgm:pt modelId="{0E2635E8-7723-425B-96A5-F553A1A5BF95}" type="pres">
      <dgm:prSet presAssocID="{4E5B31A9-B97A-4EF2-BED8-A1999F4E41F9}" presName="Name37" presStyleLbl="parChTrans1D2" presStyleIdx="2" presStyleCnt="4"/>
      <dgm:spPr/>
      <dgm:t>
        <a:bodyPr/>
        <a:lstStyle/>
        <a:p>
          <a:endParaRPr lang="es-EC"/>
        </a:p>
      </dgm:t>
    </dgm:pt>
    <dgm:pt modelId="{9A2F6989-2076-4567-9507-D872C696333E}" type="pres">
      <dgm:prSet presAssocID="{18598C08-35AE-420C-B462-C2094A8B3190}" presName="hierRoot2" presStyleCnt="0">
        <dgm:presLayoutVars>
          <dgm:hierBranch val="init"/>
        </dgm:presLayoutVars>
      </dgm:prSet>
      <dgm:spPr/>
    </dgm:pt>
    <dgm:pt modelId="{5160F905-85F2-43F0-B942-698E442C2657}" type="pres">
      <dgm:prSet presAssocID="{18598C08-35AE-420C-B462-C2094A8B3190}" presName="rootComposite" presStyleCnt="0"/>
      <dgm:spPr/>
    </dgm:pt>
    <dgm:pt modelId="{4519D4B4-D0BB-4523-A421-5E01A3A99CC1}" type="pres">
      <dgm:prSet presAssocID="{18598C08-35AE-420C-B462-C2094A8B3190}" presName="rootText" presStyleLbl="node2" presStyleIdx="2" presStyleCnt="3">
        <dgm:presLayoutVars>
          <dgm:chPref val="3"/>
        </dgm:presLayoutVars>
      </dgm:prSet>
      <dgm:spPr/>
      <dgm:t>
        <a:bodyPr/>
        <a:lstStyle/>
        <a:p>
          <a:endParaRPr lang="es-EC"/>
        </a:p>
      </dgm:t>
    </dgm:pt>
    <dgm:pt modelId="{09C031AC-99E6-45A2-B48D-3AE42B770BEE}" type="pres">
      <dgm:prSet presAssocID="{18598C08-35AE-420C-B462-C2094A8B3190}" presName="rootConnector" presStyleLbl="node2" presStyleIdx="2" presStyleCnt="3"/>
      <dgm:spPr/>
      <dgm:t>
        <a:bodyPr/>
        <a:lstStyle/>
        <a:p>
          <a:endParaRPr lang="es-EC"/>
        </a:p>
      </dgm:t>
    </dgm:pt>
    <dgm:pt modelId="{FC4DBB93-E757-4F2E-8638-0FCA3C39BD6C}" type="pres">
      <dgm:prSet presAssocID="{18598C08-35AE-420C-B462-C2094A8B3190}" presName="hierChild4" presStyleCnt="0"/>
      <dgm:spPr/>
    </dgm:pt>
    <dgm:pt modelId="{6EED3448-3E4C-471A-B7C9-A65661EFC721}" type="pres">
      <dgm:prSet presAssocID="{18598C08-35AE-420C-B462-C2094A8B3190}" presName="hierChild5" presStyleCnt="0"/>
      <dgm:spPr/>
    </dgm:pt>
    <dgm:pt modelId="{D1B899E6-2292-46BC-8056-A6158A81D94C}" type="pres">
      <dgm:prSet presAssocID="{461ACE59-16E3-4CDB-B008-1663D69DC663}" presName="hierChild3" presStyleCnt="0"/>
      <dgm:spPr/>
    </dgm:pt>
    <dgm:pt modelId="{4C276E74-4E44-43E3-8735-D6CE8322C074}" type="pres">
      <dgm:prSet presAssocID="{D8D43286-C323-4576-99B2-AB5CBBA9494D}" presName="Name111" presStyleLbl="parChTrans1D2" presStyleIdx="3" presStyleCnt="4"/>
      <dgm:spPr/>
      <dgm:t>
        <a:bodyPr/>
        <a:lstStyle/>
        <a:p>
          <a:endParaRPr lang="es-EC"/>
        </a:p>
      </dgm:t>
    </dgm:pt>
    <dgm:pt modelId="{D8883EA3-AF7C-4F43-9FC8-091E6AD83979}" type="pres">
      <dgm:prSet presAssocID="{21BE1C01-96FE-408C-AFCF-0CB7AB08EB60}" presName="hierRoot3" presStyleCnt="0">
        <dgm:presLayoutVars>
          <dgm:hierBranch val="init"/>
        </dgm:presLayoutVars>
      </dgm:prSet>
      <dgm:spPr/>
    </dgm:pt>
    <dgm:pt modelId="{4E0EFFD2-1681-4FF8-ACE9-40A5A35589CC}" type="pres">
      <dgm:prSet presAssocID="{21BE1C01-96FE-408C-AFCF-0CB7AB08EB60}" presName="rootComposite3" presStyleCnt="0"/>
      <dgm:spPr/>
    </dgm:pt>
    <dgm:pt modelId="{569476FD-90B7-441B-ACDF-41388212082F}" type="pres">
      <dgm:prSet presAssocID="{21BE1C01-96FE-408C-AFCF-0CB7AB08EB60}" presName="rootText3" presStyleLbl="asst1" presStyleIdx="0" presStyleCnt="1">
        <dgm:presLayoutVars>
          <dgm:chPref val="3"/>
        </dgm:presLayoutVars>
      </dgm:prSet>
      <dgm:spPr/>
      <dgm:t>
        <a:bodyPr/>
        <a:lstStyle/>
        <a:p>
          <a:endParaRPr lang="es-EC"/>
        </a:p>
      </dgm:t>
    </dgm:pt>
    <dgm:pt modelId="{E5F66FC9-9D50-46F2-B328-2A87D9EA480F}" type="pres">
      <dgm:prSet presAssocID="{21BE1C01-96FE-408C-AFCF-0CB7AB08EB60}" presName="rootConnector3" presStyleLbl="asst1" presStyleIdx="0" presStyleCnt="1"/>
      <dgm:spPr/>
      <dgm:t>
        <a:bodyPr/>
        <a:lstStyle/>
        <a:p>
          <a:endParaRPr lang="es-EC"/>
        </a:p>
      </dgm:t>
    </dgm:pt>
    <dgm:pt modelId="{0E61DADB-BF5A-4474-B522-32B318BAF904}" type="pres">
      <dgm:prSet presAssocID="{21BE1C01-96FE-408C-AFCF-0CB7AB08EB60}" presName="hierChild6" presStyleCnt="0"/>
      <dgm:spPr/>
    </dgm:pt>
    <dgm:pt modelId="{F2CAFB40-B097-49F9-8D5B-DEDA0970928E}" type="pres">
      <dgm:prSet presAssocID="{21BE1C01-96FE-408C-AFCF-0CB7AB08EB60}" presName="hierChild7" presStyleCnt="0"/>
      <dgm:spPr/>
    </dgm:pt>
  </dgm:ptLst>
  <dgm:cxnLst>
    <dgm:cxn modelId="{2895380C-5C6B-4811-9147-427750F70F23}" type="presOf" srcId="{461ACE59-16E3-4CDB-B008-1663D69DC663}" destId="{70C0F9D5-AF04-4FEF-BEC5-F8E1CF03A0B2}" srcOrd="0" destOrd="0" presId="urn:microsoft.com/office/officeart/2005/8/layout/orgChart1"/>
    <dgm:cxn modelId="{C19E3C7D-DEB4-4183-A411-73B69BB652C8}" srcId="{461ACE59-16E3-4CDB-B008-1663D69DC663}" destId="{FC134472-D85C-4533-B650-A08D0468999A}" srcOrd="1" destOrd="0" parTransId="{E68CD7C9-A40C-41F8-AE96-6568206D4D43}" sibTransId="{14A9F7C4-7F46-409B-A68F-6409E2DE4822}"/>
    <dgm:cxn modelId="{4BABEB9F-1562-46FC-A047-0EEF489D6D55}" srcId="{461ACE59-16E3-4CDB-B008-1663D69DC663}" destId="{953AB0D6-406E-4D45-A0EC-CA779E25A157}" srcOrd="2" destOrd="0" parTransId="{69E71D59-8D13-486D-AC81-F61D4437D6D3}" sibTransId="{6254CE48-409B-4062-BFB7-B22AD64F6D32}"/>
    <dgm:cxn modelId="{2A541020-FF3F-4CFC-A79E-41250EA49609}" srcId="{605744C3-FFC1-4370-8D8A-8792267E9367}" destId="{461ACE59-16E3-4CDB-B008-1663D69DC663}" srcOrd="0" destOrd="0" parTransId="{240736BC-DE0A-4191-8AF2-5E18492DE82B}" sibTransId="{1AD1BB83-E8EF-419B-AEFD-12A1208B3657}"/>
    <dgm:cxn modelId="{59567696-74DB-45F5-BCAB-17421DF28779}" type="presOf" srcId="{461ACE59-16E3-4CDB-B008-1663D69DC663}" destId="{0275DC06-7FAD-4E23-B55A-D42A7BC1B3AD}" srcOrd="1" destOrd="0" presId="urn:microsoft.com/office/officeart/2005/8/layout/orgChart1"/>
    <dgm:cxn modelId="{1715833D-BE47-49AF-AF9B-9364110CE991}" type="presOf" srcId="{953AB0D6-406E-4D45-A0EC-CA779E25A157}" destId="{0BE95B61-C19E-4F65-8FAE-85FCEAC10FE4}" srcOrd="0" destOrd="0" presId="urn:microsoft.com/office/officeart/2005/8/layout/orgChart1"/>
    <dgm:cxn modelId="{5A2EF9A6-26BB-4BF3-9B63-C41CD78CC6A3}" type="presOf" srcId="{605744C3-FFC1-4370-8D8A-8792267E9367}" destId="{618BB4D9-AFEB-454A-B6BA-F3A320D639EE}" srcOrd="0" destOrd="0" presId="urn:microsoft.com/office/officeart/2005/8/layout/orgChart1"/>
    <dgm:cxn modelId="{6EF3C18D-3F31-4C12-84D1-E7EC9DC11A1E}" type="presOf" srcId="{D8D43286-C323-4576-99B2-AB5CBBA9494D}" destId="{4C276E74-4E44-43E3-8735-D6CE8322C074}" srcOrd="0" destOrd="0" presId="urn:microsoft.com/office/officeart/2005/8/layout/orgChart1"/>
    <dgm:cxn modelId="{009C110A-F801-4F01-ACC1-420BC49413FB}" type="presOf" srcId="{69E71D59-8D13-486D-AC81-F61D4437D6D3}" destId="{3475E335-298F-4E8B-A0B0-F0B9D8B8025C}" srcOrd="0" destOrd="0" presId="urn:microsoft.com/office/officeart/2005/8/layout/orgChart1"/>
    <dgm:cxn modelId="{879C50DD-C154-4C35-845E-E0B88F67E2A6}" type="presOf" srcId="{953AB0D6-406E-4D45-A0EC-CA779E25A157}" destId="{C28B1E20-83DF-4115-A8BF-BDADE60488AE}" srcOrd="1" destOrd="0" presId="urn:microsoft.com/office/officeart/2005/8/layout/orgChart1"/>
    <dgm:cxn modelId="{1C1067D4-80E5-4B07-A008-B0AF2CC8F892}" type="presOf" srcId="{FC134472-D85C-4533-B650-A08D0468999A}" destId="{BC9D8BC9-8904-44B8-8020-6CBA34012183}" srcOrd="0" destOrd="0" presId="urn:microsoft.com/office/officeart/2005/8/layout/orgChart1"/>
    <dgm:cxn modelId="{82EDFDEC-7E57-4F49-B365-ACAC574EDB2B}" type="presOf" srcId="{21BE1C01-96FE-408C-AFCF-0CB7AB08EB60}" destId="{569476FD-90B7-441B-ACDF-41388212082F}" srcOrd="0" destOrd="0" presId="urn:microsoft.com/office/officeart/2005/8/layout/orgChart1"/>
    <dgm:cxn modelId="{84FA3E8F-21B7-470A-B168-87E1E26EEFB5}" type="presOf" srcId="{21BE1C01-96FE-408C-AFCF-0CB7AB08EB60}" destId="{E5F66FC9-9D50-46F2-B328-2A87D9EA480F}" srcOrd="1" destOrd="0" presId="urn:microsoft.com/office/officeart/2005/8/layout/orgChart1"/>
    <dgm:cxn modelId="{5CE0E3D1-CE4A-4E32-A738-521E853C721F}" type="presOf" srcId="{18598C08-35AE-420C-B462-C2094A8B3190}" destId="{4519D4B4-D0BB-4523-A421-5E01A3A99CC1}" srcOrd="0" destOrd="0" presId="urn:microsoft.com/office/officeart/2005/8/layout/orgChart1"/>
    <dgm:cxn modelId="{FDF15D86-FF6C-4807-86FC-0BE463EA2CF2}" type="presOf" srcId="{18598C08-35AE-420C-B462-C2094A8B3190}" destId="{09C031AC-99E6-45A2-B48D-3AE42B770BEE}" srcOrd="1" destOrd="0" presId="urn:microsoft.com/office/officeart/2005/8/layout/orgChart1"/>
    <dgm:cxn modelId="{92AF0117-F4BC-4359-9584-660F1792CC06}" srcId="{461ACE59-16E3-4CDB-B008-1663D69DC663}" destId="{18598C08-35AE-420C-B462-C2094A8B3190}" srcOrd="3" destOrd="0" parTransId="{4E5B31A9-B97A-4EF2-BED8-A1999F4E41F9}" sibTransId="{52420E5D-8A3D-4B23-9FA1-55349825FE9F}"/>
    <dgm:cxn modelId="{7E1822A9-0765-4E89-8912-041A3E6C2318}" srcId="{461ACE59-16E3-4CDB-B008-1663D69DC663}" destId="{21BE1C01-96FE-408C-AFCF-0CB7AB08EB60}" srcOrd="0" destOrd="0" parTransId="{D8D43286-C323-4576-99B2-AB5CBBA9494D}" sibTransId="{F2A7CF18-7395-4D3A-8CFB-4D3587D9DE33}"/>
    <dgm:cxn modelId="{98D6660F-9F03-4FB2-B9EC-04E06E507525}" type="presOf" srcId="{E68CD7C9-A40C-41F8-AE96-6568206D4D43}" destId="{133CD3E8-898E-4E00-8B0A-73A5625B9494}" srcOrd="0" destOrd="0" presId="urn:microsoft.com/office/officeart/2005/8/layout/orgChart1"/>
    <dgm:cxn modelId="{1DDDF2C6-85F9-4CD1-8BCA-109B87A59A3F}" type="presOf" srcId="{FC134472-D85C-4533-B650-A08D0468999A}" destId="{29F0A217-4F4B-4ABF-BC16-BCC74B494B3C}" srcOrd="1" destOrd="0" presId="urn:microsoft.com/office/officeart/2005/8/layout/orgChart1"/>
    <dgm:cxn modelId="{39E6E41D-5CE6-4288-87C6-52ED38A85221}" type="presOf" srcId="{4E5B31A9-B97A-4EF2-BED8-A1999F4E41F9}" destId="{0E2635E8-7723-425B-96A5-F553A1A5BF95}" srcOrd="0" destOrd="0" presId="urn:microsoft.com/office/officeart/2005/8/layout/orgChart1"/>
    <dgm:cxn modelId="{50B53E79-5A37-4C8A-BDD9-9A3408906AF8}" type="presParOf" srcId="{618BB4D9-AFEB-454A-B6BA-F3A320D639EE}" destId="{9842C1DE-DE3E-48C1-B0E5-0C0DE6904119}" srcOrd="0" destOrd="0" presId="urn:microsoft.com/office/officeart/2005/8/layout/orgChart1"/>
    <dgm:cxn modelId="{EB16BAC3-3ACE-436E-AE81-3136BF617FFB}" type="presParOf" srcId="{9842C1DE-DE3E-48C1-B0E5-0C0DE6904119}" destId="{3FB22B12-989F-4B4E-B4DF-05E17A185098}" srcOrd="0" destOrd="0" presId="urn:microsoft.com/office/officeart/2005/8/layout/orgChart1"/>
    <dgm:cxn modelId="{3ED9E781-1657-40A1-943D-DA92CB7C22FB}" type="presParOf" srcId="{3FB22B12-989F-4B4E-B4DF-05E17A185098}" destId="{70C0F9D5-AF04-4FEF-BEC5-F8E1CF03A0B2}" srcOrd="0" destOrd="0" presId="urn:microsoft.com/office/officeart/2005/8/layout/orgChart1"/>
    <dgm:cxn modelId="{AEBA383A-591B-4DCF-AE49-F97E596CFD79}" type="presParOf" srcId="{3FB22B12-989F-4B4E-B4DF-05E17A185098}" destId="{0275DC06-7FAD-4E23-B55A-D42A7BC1B3AD}" srcOrd="1" destOrd="0" presId="urn:microsoft.com/office/officeart/2005/8/layout/orgChart1"/>
    <dgm:cxn modelId="{716F194B-8617-493D-8A10-F38204B8A859}" type="presParOf" srcId="{9842C1DE-DE3E-48C1-B0E5-0C0DE6904119}" destId="{B347EAA4-8296-4828-BDA3-03ADD0577A36}" srcOrd="1" destOrd="0" presId="urn:microsoft.com/office/officeart/2005/8/layout/orgChart1"/>
    <dgm:cxn modelId="{AAFC4187-AEB1-48C2-9657-D49CF0DCD186}" type="presParOf" srcId="{B347EAA4-8296-4828-BDA3-03ADD0577A36}" destId="{133CD3E8-898E-4E00-8B0A-73A5625B9494}" srcOrd="0" destOrd="0" presId="urn:microsoft.com/office/officeart/2005/8/layout/orgChart1"/>
    <dgm:cxn modelId="{C6ACF604-41C7-42A7-A06D-F630BD8A4771}" type="presParOf" srcId="{B347EAA4-8296-4828-BDA3-03ADD0577A36}" destId="{A366D18E-D4BF-459E-BD20-909F13C7FC6B}" srcOrd="1" destOrd="0" presId="urn:microsoft.com/office/officeart/2005/8/layout/orgChart1"/>
    <dgm:cxn modelId="{552D8CEB-0938-40F2-93CB-8AD36C48286E}" type="presParOf" srcId="{A366D18E-D4BF-459E-BD20-909F13C7FC6B}" destId="{99622E73-BCD5-457B-858F-E2E7D70B5FA5}" srcOrd="0" destOrd="0" presId="urn:microsoft.com/office/officeart/2005/8/layout/orgChart1"/>
    <dgm:cxn modelId="{5E5AE78D-A8D7-4033-988F-A98592184F45}" type="presParOf" srcId="{99622E73-BCD5-457B-858F-E2E7D70B5FA5}" destId="{BC9D8BC9-8904-44B8-8020-6CBA34012183}" srcOrd="0" destOrd="0" presId="urn:microsoft.com/office/officeart/2005/8/layout/orgChart1"/>
    <dgm:cxn modelId="{6FC95F45-E6F7-4FB8-A543-CEBC9D4D2AEF}" type="presParOf" srcId="{99622E73-BCD5-457B-858F-E2E7D70B5FA5}" destId="{29F0A217-4F4B-4ABF-BC16-BCC74B494B3C}" srcOrd="1" destOrd="0" presId="urn:microsoft.com/office/officeart/2005/8/layout/orgChart1"/>
    <dgm:cxn modelId="{1D896E34-E823-4030-9055-E6E18FCE685E}" type="presParOf" srcId="{A366D18E-D4BF-459E-BD20-909F13C7FC6B}" destId="{F142E099-5077-4C6B-A2C1-88B87D740823}" srcOrd="1" destOrd="0" presId="urn:microsoft.com/office/officeart/2005/8/layout/orgChart1"/>
    <dgm:cxn modelId="{E80D84A2-B680-497A-88C5-6811EC07C8FA}" type="presParOf" srcId="{A366D18E-D4BF-459E-BD20-909F13C7FC6B}" destId="{054CB5BE-5446-4913-8C8F-134E553223E9}" srcOrd="2" destOrd="0" presId="urn:microsoft.com/office/officeart/2005/8/layout/orgChart1"/>
    <dgm:cxn modelId="{18E6C47F-70C2-49D8-808E-19BBB4602573}" type="presParOf" srcId="{B347EAA4-8296-4828-BDA3-03ADD0577A36}" destId="{3475E335-298F-4E8B-A0B0-F0B9D8B8025C}" srcOrd="2" destOrd="0" presId="urn:microsoft.com/office/officeart/2005/8/layout/orgChart1"/>
    <dgm:cxn modelId="{B02F3EC1-D76B-465C-9F5B-97F862827278}" type="presParOf" srcId="{B347EAA4-8296-4828-BDA3-03ADD0577A36}" destId="{7B931105-3612-47CB-B8DE-A1F37CD2D1BD}" srcOrd="3" destOrd="0" presId="urn:microsoft.com/office/officeart/2005/8/layout/orgChart1"/>
    <dgm:cxn modelId="{A8266D2D-C9EE-4E8C-924B-FDCD1BCB8269}" type="presParOf" srcId="{7B931105-3612-47CB-B8DE-A1F37CD2D1BD}" destId="{A1BC22FB-2B45-43BE-A964-3C2BF130F908}" srcOrd="0" destOrd="0" presId="urn:microsoft.com/office/officeart/2005/8/layout/orgChart1"/>
    <dgm:cxn modelId="{ADE75FD5-065D-4458-8C3D-6EF2B768EBAC}" type="presParOf" srcId="{A1BC22FB-2B45-43BE-A964-3C2BF130F908}" destId="{0BE95B61-C19E-4F65-8FAE-85FCEAC10FE4}" srcOrd="0" destOrd="0" presId="urn:microsoft.com/office/officeart/2005/8/layout/orgChart1"/>
    <dgm:cxn modelId="{25989B4A-7D5F-4C7E-BD4D-35A93615C855}" type="presParOf" srcId="{A1BC22FB-2B45-43BE-A964-3C2BF130F908}" destId="{C28B1E20-83DF-4115-A8BF-BDADE60488AE}" srcOrd="1" destOrd="0" presId="urn:microsoft.com/office/officeart/2005/8/layout/orgChart1"/>
    <dgm:cxn modelId="{1CD6571D-CD53-4D74-ABA7-511684116AA6}" type="presParOf" srcId="{7B931105-3612-47CB-B8DE-A1F37CD2D1BD}" destId="{DB4BCD98-3863-4D16-B7E8-855D398E46A1}" srcOrd="1" destOrd="0" presId="urn:microsoft.com/office/officeart/2005/8/layout/orgChart1"/>
    <dgm:cxn modelId="{548EDAC6-9785-43E5-BC92-D47F6390BF76}" type="presParOf" srcId="{7B931105-3612-47CB-B8DE-A1F37CD2D1BD}" destId="{FB77CAA2-76CF-42E6-B9EC-23A9BA054BEB}" srcOrd="2" destOrd="0" presId="urn:microsoft.com/office/officeart/2005/8/layout/orgChart1"/>
    <dgm:cxn modelId="{B28F3B0B-8E0D-4F55-9B18-464A85A2AEFC}" type="presParOf" srcId="{B347EAA4-8296-4828-BDA3-03ADD0577A36}" destId="{0E2635E8-7723-425B-96A5-F553A1A5BF95}" srcOrd="4" destOrd="0" presId="urn:microsoft.com/office/officeart/2005/8/layout/orgChart1"/>
    <dgm:cxn modelId="{43B5CB12-69FF-42F9-BA75-8DD0481A4F45}" type="presParOf" srcId="{B347EAA4-8296-4828-BDA3-03ADD0577A36}" destId="{9A2F6989-2076-4567-9507-D872C696333E}" srcOrd="5" destOrd="0" presId="urn:microsoft.com/office/officeart/2005/8/layout/orgChart1"/>
    <dgm:cxn modelId="{6ECDC2DB-0F87-4429-8A9B-A7E544161DD6}" type="presParOf" srcId="{9A2F6989-2076-4567-9507-D872C696333E}" destId="{5160F905-85F2-43F0-B942-698E442C2657}" srcOrd="0" destOrd="0" presId="urn:microsoft.com/office/officeart/2005/8/layout/orgChart1"/>
    <dgm:cxn modelId="{7FD719C6-73BC-4CA7-9089-DA1D6D5F3AD3}" type="presParOf" srcId="{5160F905-85F2-43F0-B942-698E442C2657}" destId="{4519D4B4-D0BB-4523-A421-5E01A3A99CC1}" srcOrd="0" destOrd="0" presId="urn:microsoft.com/office/officeart/2005/8/layout/orgChart1"/>
    <dgm:cxn modelId="{4F426714-53C7-4F47-AC40-A624DB53BF42}" type="presParOf" srcId="{5160F905-85F2-43F0-B942-698E442C2657}" destId="{09C031AC-99E6-45A2-B48D-3AE42B770BEE}" srcOrd="1" destOrd="0" presId="urn:microsoft.com/office/officeart/2005/8/layout/orgChart1"/>
    <dgm:cxn modelId="{80BBFCB5-0748-4BAA-B194-9CDAC337E972}" type="presParOf" srcId="{9A2F6989-2076-4567-9507-D872C696333E}" destId="{FC4DBB93-E757-4F2E-8638-0FCA3C39BD6C}" srcOrd="1" destOrd="0" presId="urn:microsoft.com/office/officeart/2005/8/layout/orgChart1"/>
    <dgm:cxn modelId="{ABF5291D-2CDD-4C42-95CF-A300843098BA}" type="presParOf" srcId="{9A2F6989-2076-4567-9507-D872C696333E}" destId="{6EED3448-3E4C-471A-B7C9-A65661EFC721}" srcOrd="2" destOrd="0" presId="urn:microsoft.com/office/officeart/2005/8/layout/orgChart1"/>
    <dgm:cxn modelId="{D03A90B3-07D9-40C6-AE4E-8132F89889F4}" type="presParOf" srcId="{9842C1DE-DE3E-48C1-B0E5-0C0DE6904119}" destId="{D1B899E6-2292-46BC-8056-A6158A81D94C}" srcOrd="2" destOrd="0" presId="urn:microsoft.com/office/officeart/2005/8/layout/orgChart1"/>
    <dgm:cxn modelId="{D2A5D1C2-C706-40D1-9D6D-0A51255068D4}" type="presParOf" srcId="{D1B899E6-2292-46BC-8056-A6158A81D94C}" destId="{4C276E74-4E44-43E3-8735-D6CE8322C074}" srcOrd="0" destOrd="0" presId="urn:microsoft.com/office/officeart/2005/8/layout/orgChart1"/>
    <dgm:cxn modelId="{C54554FF-937C-4D55-9D95-C48C0C9D7137}" type="presParOf" srcId="{D1B899E6-2292-46BC-8056-A6158A81D94C}" destId="{D8883EA3-AF7C-4F43-9FC8-091E6AD83979}" srcOrd="1" destOrd="0" presId="urn:microsoft.com/office/officeart/2005/8/layout/orgChart1"/>
    <dgm:cxn modelId="{1FD28829-E8AE-41A6-9704-1E0614D7AB2F}" type="presParOf" srcId="{D8883EA3-AF7C-4F43-9FC8-091E6AD83979}" destId="{4E0EFFD2-1681-4FF8-ACE9-40A5A35589CC}" srcOrd="0" destOrd="0" presId="urn:microsoft.com/office/officeart/2005/8/layout/orgChart1"/>
    <dgm:cxn modelId="{35EF2D66-ED4C-44B5-81DB-DE2BF560BD09}" type="presParOf" srcId="{4E0EFFD2-1681-4FF8-ACE9-40A5A35589CC}" destId="{569476FD-90B7-441B-ACDF-41388212082F}" srcOrd="0" destOrd="0" presId="urn:microsoft.com/office/officeart/2005/8/layout/orgChart1"/>
    <dgm:cxn modelId="{7A47907D-73F1-46BC-A311-562CEFE2B03E}" type="presParOf" srcId="{4E0EFFD2-1681-4FF8-ACE9-40A5A35589CC}" destId="{E5F66FC9-9D50-46F2-B328-2A87D9EA480F}" srcOrd="1" destOrd="0" presId="urn:microsoft.com/office/officeart/2005/8/layout/orgChart1"/>
    <dgm:cxn modelId="{66385192-AF20-4A1E-9965-2F23B458CF00}" type="presParOf" srcId="{D8883EA3-AF7C-4F43-9FC8-091E6AD83979}" destId="{0E61DADB-BF5A-4474-B522-32B318BAF904}" srcOrd="1" destOrd="0" presId="urn:microsoft.com/office/officeart/2005/8/layout/orgChart1"/>
    <dgm:cxn modelId="{7BFD3C5F-98A8-4631-92B7-BA927A054A92}" type="presParOf" srcId="{D8883EA3-AF7C-4F43-9FC8-091E6AD83979}" destId="{F2CAFB40-B097-49F9-8D5B-DEDA0970928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75DAD2-9F35-46A7-AFA4-43B8D325E19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9EE02125-41D9-4644-88C7-5D8D9FADA2E6}">
      <dgm:prSet phldrT="[Texto]"/>
      <dgm:spPr/>
      <dgm:t>
        <a:bodyPr/>
        <a:lstStyle/>
        <a:p>
          <a:r>
            <a:rPr lang="es-EC" dirty="0" smtClean="0"/>
            <a:t>El hormigón debe ser plástico y generalmente capaz de ser moldeado a mano. En una  mezcla plástica de concreto todos los granos de arena y las partículas de grava o piedra son envueltos y sostenidos en suspensión. </a:t>
          </a:r>
          <a:endParaRPr lang="es-EC" dirty="0"/>
        </a:p>
      </dgm:t>
    </dgm:pt>
    <dgm:pt modelId="{4866C69D-FE19-4759-A4C5-2E97B79B5312}" type="parTrans" cxnId="{CC52EFC8-DD8D-4C82-BDB5-D19500AAEB6E}">
      <dgm:prSet/>
      <dgm:spPr/>
      <dgm:t>
        <a:bodyPr/>
        <a:lstStyle/>
        <a:p>
          <a:endParaRPr lang="es-EC"/>
        </a:p>
      </dgm:t>
    </dgm:pt>
    <dgm:pt modelId="{A7E3728B-1D78-432B-8E29-D926554883C6}" type="sibTrans" cxnId="{CC52EFC8-DD8D-4C82-BDB5-D19500AAEB6E}">
      <dgm:prSet/>
      <dgm:spPr/>
      <dgm:t>
        <a:bodyPr/>
        <a:lstStyle/>
        <a:p>
          <a:endParaRPr lang="es-EC"/>
        </a:p>
      </dgm:t>
    </dgm:pt>
    <dgm:pt modelId="{53CA2C0B-FB69-4BE7-84D4-AFF26F9C6A51}" type="pres">
      <dgm:prSet presAssocID="{5C75DAD2-9F35-46A7-AFA4-43B8D325E19E}" presName="Name0" presStyleCnt="0">
        <dgm:presLayoutVars>
          <dgm:chMax/>
          <dgm:chPref/>
          <dgm:dir/>
        </dgm:presLayoutVars>
      </dgm:prSet>
      <dgm:spPr/>
      <dgm:t>
        <a:bodyPr/>
        <a:lstStyle/>
        <a:p>
          <a:endParaRPr lang="es-EC"/>
        </a:p>
      </dgm:t>
    </dgm:pt>
    <dgm:pt modelId="{D8BB16C0-5A6F-4BFD-A6E0-4FE6C4AD1F9C}" type="pres">
      <dgm:prSet presAssocID="{9EE02125-41D9-4644-88C7-5D8D9FADA2E6}" presName="composite" presStyleCnt="0">
        <dgm:presLayoutVars>
          <dgm:chMax/>
          <dgm:chPref/>
        </dgm:presLayoutVars>
      </dgm:prSet>
      <dgm:spPr/>
    </dgm:pt>
    <dgm:pt modelId="{89397797-6E51-470D-A50B-9CDFAD8622F6}" type="pres">
      <dgm:prSet presAssocID="{9EE02125-41D9-4644-88C7-5D8D9FADA2E6}" presName="Image" presStyleLbl="bgImgPlace1" presStyleIdx="0" presStyleCnt="1"/>
      <dgm:spPr>
        <a:blipFill rotWithShape="1">
          <a:blip xmlns:r="http://schemas.openxmlformats.org/officeDocument/2006/relationships" r:embed="rId1"/>
          <a:stretch>
            <a:fillRect/>
          </a:stretch>
        </a:blipFill>
      </dgm:spPr>
    </dgm:pt>
    <dgm:pt modelId="{5855ADFA-4698-45C6-9C11-30CBAD6233F9}" type="pres">
      <dgm:prSet presAssocID="{9EE02125-41D9-4644-88C7-5D8D9FADA2E6}" presName="ParentText" presStyleLbl="revTx" presStyleIdx="0" presStyleCnt="1">
        <dgm:presLayoutVars>
          <dgm:chMax val="0"/>
          <dgm:chPref val="0"/>
          <dgm:bulletEnabled val="1"/>
        </dgm:presLayoutVars>
      </dgm:prSet>
      <dgm:spPr/>
      <dgm:t>
        <a:bodyPr/>
        <a:lstStyle/>
        <a:p>
          <a:endParaRPr lang="es-EC"/>
        </a:p>
      </dgm:t>
    </dgm:pt>
    <dgm:pt modelId="{5011A002-5E6F-43AB-AF84-12EBB1BBADD1}" type="pres">
      <dgm:prSet presAssocID="{9EE02125-41D9-4644-88C7-5D8D9FADA2E6}" presName="tlFrame" presStyleLbl="node1" presStyleIdx="0" presStyleCnt="4"/>
      <dgm:spPr/>
    </dgm:pt>
    <dgm:pt modelId="{9B0B9972-6AB1-40B1-96AF-9F5E57AAF64A}" type="pres">
      <dgm:prSet presAssocID="{9EE02125-41D9-4644-88C7-5D8D9FADA2E6}" presName="trFrame" presStyleLbl="node1" presStyleIdx="1" presStyleCnt="4"/>
      <dgm:spPr/>
    </dgm:pt>
    <dgm:pt modelId="{5F3AE3FC-B7EC-4EF5-AD73-BD887AEAEBE8}" type="pres">
      <dgm:prSet presAssocID="{9EE02125-41D9-4644-88C7-5D8D9FADA2E6}" presName="blFrame" presStyleLbl="node1" presStyleIdx="2" presStyleCnt="4"/>
      <dgm:spPr/>
    </dgm:pt>
    <dgm:pt modelId="{F40EFB2E-4E04-4A15-891A-1FAA2B6F4EFA}" type="pres">
      <dgm:prSet presAssocID="{9EE02125-41D9-4644-88C7-5D8D9FADA2E6}" presName="brFrame" presStyleLbl="node1" presStyleIdx="3" presStyleCnt="4"/>
      <dgm:spPr/>
    </dgm:pt>
  </dgm:ptLst>
  <dgm:cxnLst>
    <dgm:cxn modelId="{CC52EFC8-DD8D-4C82-BDB5-D19500AAEB6E}" srcId="{5C75DAD2-9F35-46A7-AFA4-43B8D325E19E}" destId="{9EE02125-41D9-4644-88C7-5D8D9FADA2E6}" srcOrd="0" destOrd="0" parTransId="{4866C69D-FE19-4759-A4C5-2E97B79B5312}" sibTransId="{A7E3728B-1D78-432B-8E29-D926554883C6}"/>
    <dgm:cxn modelId="{838780D6-4529-434E-87D0-E4DDC3B8B2B1}" type="presOf" srcId="{5C75DAD2-9F35-46A7-AFA4-43B8D325E19E}" destId="{53CA2C0B-FB69-4BE7-84D4-AFF26F9C6A51}" srcOrd="0" destOrd="0" presId="urn:microsoft.com/office/officeart/2009/3/layout/FramedTextPicture"/>
    <dgm:cxn modelId="{CC4F28BB-F1B9-445E-A01E-6B7C60A6AB39}" type="presOf" srcId="{9EE02125-41D9-4644-88C7-5D8D9FADA2E6}" destId="{5855ADFA-4698-45C6-9C11-30CBAD6233F9}" srcOrd="0" destOrd="0" presId="urn:microsoft.com/office/officeart/2009/3/layout/FramedTextPicture"/>
    <dgm:cxn modelId="{2715AB05-EEFF-4C8C-BC89-CE1262FBFFBF}" type="presParOf" srcId="{53CA2C0B-FB69-4BE7-84D4-AFF26F9C6A51}" destId="{D8BB16C0-5A6F-4BFD-A6E0-4FE6C4AD1F9C}" srcOrd="0" destOrd="0" presId="urn:microsoft.com/office/officeart/2009/3/layout/FramedTextPicture"/>
    <dgm:cxn modelId="{7E6835FC-609A-42A2-B6EF-8654C6ABBEE8}" type="presParOf" srcId="{D8BB16C0-5A6F-4BFD-A6E0-4FE6C4AD1F9C}" destId="{89397797-6E51-470D-A50B-9CDFAD8622F6}" srcOrd="0" destOrd="0" presId="urn:microsoft.com/office/officeart/2009/3/layout/FramedTextPicture"/>
    <dgm:cxn modelId="{0093465B-6915-4D90-9753-B0E72F6951C4}" type="presParOf" srcId="{D8BB16C0-5A6F-4BFD-A6E0-4FE6C4AD1F9C}" destId="{5855ADFA-4698-45C6-9C11-30CBAD6233F9}" srcOrd="1" destOrd="0" presId="urn:microsoft.com/office/officeart/2009/3/layout/FramedTextPicture"/>
    <dgm:cxn modelId="{0ABB1477-1452-4C1B-92E6-D235842FC758}" type="presParOf" srcId="{D8BB16C0-5A6F-4BFD-A6E0-4FE6C4AD1F9C}" destId="{5011A002-5E6F-43AB-AF84-12EBB1BBADD1}" srcOrd="2" destOrd="0" presId="urn:microsoft.com/office/officeart/2009/3/layout/FramedTextPicture"/>
    <dgm:cxn modelId="{112AC63B-70EF-4919-8CBF-2D5953A873DF}" type="presParOf" srcId="{D8BB16C0-5A6F-4BFD-A6E0-4FE6C4AD1F9C}" destId="{9B0B9972-6AB1-40B1-96AF-9F5E57AAF64A}" srcOrd="3" destOrd="0" presId="urn:microsoft.com/office/officeart/2009/3/layout/FramedTextPicture"/>
    <dgm:cxn modelId="{EB443525-1A4F-43C7-94BF-2E88F8D724B2}" type="presParOf" srcId="{D8BB16C0-5A6F-4BFD-A6E0-4FE6C4AD1F9C}" destId="{5F3AE3FC-B7EC-4EF5-AD73-BD887AEAEBE8}" srcOrd="4" destOrd="0" presId="urn:microsoft.com/office/officeart/2009/3/layout/FramedTextPicture"/>
    <dgm:cxn modelId="{912C1521-0B6A-496C-A983-1EB54EECB12B}" type="presParOf" srcId="{D8BB16C0-5A6F-4BFD-A6E0-4FE6C4AD1F9C}" destId="{F40EFB2E-4E04-4A15-891A-1FAA2B6F4EFA}"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A6D19E4-FD73-49E1-89D7-B2F78ACD33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7F31AFEB-EABC-46CE-89FB-599DEDE68C76}">
      <dgm:prSet phldrT="[Texto]"/>
      <dgm:spPr/>
      <dgm:t>
        <a:bodyPr/>
        <a:lstStyle/>
        <a:p>
          <a:r>
            <a:rPr lang="es-EC" b="1" dirty="0" smtClean="0"/>
            <a:t>Mezclado</a:t>
          </a:r>
          <a:endParaRPr lang="es-EC" dirty="0"/>
        </a:p>
      </dgm:t>
    </dgm:pt>
    <dgm:pt modelId="{8BD5620B-F635-40AB-ABA3-27974A6D2C92}" type="parTrans" cxnId="{D203E4ED-903D-43E1-B192-1926AC27B6C1}">
      <dgm:prSet/>
      <dgm:spPr/>
      <dgm:t>
        <a:bodyPr/>
        <a:lstStyle/>
        <a:p>
          <a:endParaRPr lang="es-EC"/>
        </a:p>
      </dgm:t>
    </dgm:pt>
    <dgm:pt modelId="{EB363852-5F18-471D-BF10-BB1D7B241752}" type="sibTrans" cxnId="{D203E4ED-903D-43E1-B192-1926AC27B6C1}">
      <dgm:prSet/>
      <dgm:spPr/>
      <dgm:t>
        <a:bodyPr/>
        <a:lstStyle/>
        <a:p>
          <a:endParaRPr lang="es-EC"/>
        </a:p>
      </dgm:t>
    </dgm:pt>
    <dgm:pt modelId="{74782C74-0F6B-4DE1-8C60-49761DEBD719}">
      <dgm:prSet phldrT="[Texto]"/>
      <dgm:spPr/>
      <dgm:t>
        <a:bodyPr/>
        <a:lstStyle/>
        <a:p>
          <a:r>
            <a:rPr lang="es-EC" dirty="0" smtClean="0"/>
            <a:t>El mezclado es una combinación de elementos que desempeñan un rol  importante dentro del proceso de tiempo, velocidad y capacidad de los componentes y aditivos a utilizarse</a:t>
          </a:r>
          <a:endParaRPr lang="es-EC" dirty="0"/>
        </a:p>
      </dgm:t>
    </dgm:pt>
    <dgm:pt modelId="{B1F2272D-766F-409B-962C-667195725F1E}" type="parTrans" cxnId="{AC5E411A-509A-409C-98AF-C8BEB3B026E0}">
      <dgm:prSet/>
      <dgm:spPr/>
      <dgm:t>
        <a:bodyPr/>
        <a:lstStyle/>
        <a:p>
          <a:endParaRPr lang="es-EC"/>
        </a:p>
      </dgm:t>
    </dgm:pt>
    <dgm:pt modelId="{1549CA72-C668-46AE-BC8F-D855DF0FF9E8}" type="sibTrans" cxnId="{AC5E411A-509A-409C-98AF-C8BEB3B026E0}">
      <dgm:prSet/>
      <dgm:spPr/>
      <dgm:t>
        <a:bodyPr/>
        <a:lstStyle/>
        <a:p>
          <a:endParaRPr lang="es-EC"/>
        </a:p>
      </dgm:t>
    </dgm:pt>
    <dgm:pt modelId="{B97D776D-B50F-464D-A4F7-3AC24B635C6B}">
      <dgm:prSet phldrT="[Texto]"/>
      <dgm:spPr/>
      <dgm:t>
        <a:bodyPr/>
        <a:lstStyle/>
        <a:p>
          <a:r>
            <a:rPr lang="es-EC" b="1" dirty="0" smtClean="0"/>
            <a:t>Trabajabilidad</a:t>
          </a:r>
          <a:endParaRPr lang="es-EC" dirty="0"/>
        </a:p>
      </dgm:t>
    </dgm:pt>
    <dgm:pt modelId="{75679B89-E84C-44AF-B8B7-1D3FD2582461}" type="parTrans" cxnId="{EFEA873B-C413-4329-B8FE-CA87188D9710}">
      <dgm:prSet/>
      <dgm:spPr/>
      <dgm:t>
        <a:bodyPr/>
        <a:lstStyle/>
        <a:p>
          <a:endParaRPr lang="es-EC"/>
        </a:p>
      </dgm:t>
    </dgm:pt>
    <dgm:pt modelId="{67279FFD-4F4B-4DBA-9A13-423A8A24FF71}" type="sibTrans" cxnId="{EFEA873B-C413-4329-B8FE-CA87188D9710}">
      <dgm:prSet/>
      <dgm:spPr/>
      <dgm:t>
        <a:bodyPr/>
        <a:lstStyle/>
        <a:p>
          <a:endParaRPr lang="es-EC"/>
        </a:p>
      </dgm:t>
    </dgm:pt>
    <dgm:pt modelId="{F337106D-6B5C-4371-B9A6-EC012439D022}">
      <dgm:prSet phldrT="[Texto]"/>
      <dgm:spPr/>
      <dgm:t>
        <a:bodyPr/>
        <a:lstStyle/>
        <a:p>
          <a:r>
            <a:rPr lang="es-EC" dirty="0" smtClean="0"/>
            <a:t>Se entiende por trabajabilidad aquella propiedad del concreto al estado no endurecido, lo cual determina su capacidad para ser manipulado, transportado, colocado y consolidado adecuadamente con un mínimo de trabajo y un máximo de homogeneidad así como para ser acabado sin que se presente segregación.</a:t>
          </a:r>
          <a:endParaRPr lang="es-EC" dirty="0"/>
        </a:p>
      </dgm:t>
    </dgm:pt>
    <dgm:pt modelId="{1D9D2E7B-4841-4B38-9666-0DD6EE69CE0F}" type="parTrans" cxnId="{9541BB90-3B73-4773-9986-38E099EB5CE2}">
      <dgm:prSet/>
      <dgm:spPr/>
      <dgm:t>
        <a:bodyPr/>
        <a:lstStyle/>
        <a:p>
          <a:endParaRPr lang="es-EC"/>
        </a:p>
      </dgm:t>
    </dgm:pt>
    <dgm:pt modelId="{EB8BDEDC-E971-434A-ACE3-ECC27142433F}" type="sibTrans" cxnId="{9541BB90-3B73-4773-9986-38E099EB5CE2}">
      <dgm:prSet/>
      <dgm:spPr/>
      <dgm:t>
        <a:bodyPr/>
        <a:lstStyle/>
        <a:p>
          <a:endParaRPr lang="es-EC"/>
        </a:p>
      </dgm:t>
    </dgm:pt>
    <dgm:pt modelId="{CCD17985-D2AB-47E6-95AE-B73E87C41EA0}">
      <dgm:prSet phldrT="[Texto]"/>
      <dgm:spPr/>
      <dgm:t>
        <a:bodyPr/>
        <a:lstStyle/>
        <a:p>
          <a:r>
            <a:rPr lang="es-EC" b="1" dirty="0" smtClean="0"/>
            <a:t>Asentamiento</a:t>
          </a:r>
          <a:endParaRPr lang="es-EC" dirty="0"/>
        </a:p>
      </dgm:t>
    </dgm:pt>
    <dgm:pt modelId="{38D71893-1341-4AE1-8845-38058C8653A6}" type="parTrans" cxnId="{CECFFF42-15E5-4FAD-9B21-75160A55352E}">
      <dgm:prSet/>
      <dgm:spPr/>
      <dgm:t>
        <a:bodyPr/>
        <a:lstStyle/>
        <a:p>
          <a:endParaRPr lang="es-EC"/>
        </a:p>
      </dgm:t>
    </dgm:pt>
    <dgm:pt modelId="{5F15749E-8732-4129-B0E7-A04F3156216A}" type="sibTrans" cxnId="{CECFFF42-15E5-4FAD-9B21-75160A55352E}">
      <dgm:prSet/>
      <dgm:spPr/>
      <dgm:t>
        <a:bodyPr/>
        <a:lstStyle/>
        <a:p>
          <a:endParaRPr lang="es-EC"/>
        </a:p>
      </dgm:t>
    </dgm:pt>
    <dgm:pt modelId="{D1242051-79E5-49F5-8A6C-27121C563658}">
      <dgm:prSet phldrT="[Texto]"/>
      <dgm:spPr/>
      <dgm:t>
        <a:bodyPr/>
        <a:lstStyle/>
        <a:p>
          <a:r>
            <a:rPr lang="es-EC" dirty="0" smtClean="0"/>
            <a:t>En cuanto el hormigón queda en reposo después de colocarlo y compactarlo dentro del espacio se inicia un proceso natural mediante el cual los componentes más pesados como el cemento y los agregados tienden a descender caso contrario con el agua que por ser  menos denso tiende a subir a estos fenómenos simultáneos se les llama respectivamente asentamiento.</a:t>
          </a:r>
          <a:endParaRPr lang="es-EC" dirty="0"/>
        </a:p>
      </dgm:t>
    </dgm:pt>
    <dgm:pt modelId="{6A9EC4A2-10B3-404C-8781-E8D3A1133A85}" type="parTrans" cxnId="{A469DA80-922A-4382-979B-CE21E1783088}">
      <dgm:prSet/>
      <dgm:spPr/>
      <dgm:t>
        <a:bodyPr/>
        <a:lstStyle/>
        <a:p>
          <a:endParaRPr lang="es-EC"/>
        </a:p>
      </dgm:t>
    </dgm:pt>
    <dgm:pt modelId="{6281B34D-BE1D-4F94-9BE7-DAD598506032}" type="sibTrans" cxnId="{A469DA80-922A-4382-979B-CE21E1783088}">
      <dgm:prSet/>
      <dgm:spPr/>
      <dgm:t>
        <a:bodyPr/>
        <a:lstStyle/>
        <a:p>
          <a:endParaRPr lang="es-EC"/>
        </a:p>
      </dgm:t>
    </dgm:pt>
    <dgm:pt modelId="{8A1A94C4-03C2-477A-A77A-6E4E7FC22E21}" type="pres">
      <dgm:prSet presAssocID="{EA6D19E4-FD73-49E1-89D7-B2F78ACD3333}" presName="Name0" presStyleCnt="0">
        <dgm:presLayoutVars>
          <dgm:dir/>
          <dgm:animLvl val="lvl"/>
          <dgm:resizeHandles val="exact"/>
        </dgm:presLayoutVars>
      </dgm:prSet>
      <dgm:spPr/>
      <dgm:t>
        <a:bodyPr/>
        <a:lstStyle/>
        <a:p>
          <a:endParaRPr lang="es-EC"/>
        </a:p>
      </dgm:t>
    </dgm:pt>
    <dgm:pt modelId="{99B9CF69-6EAE-47BF-9D70-0175F100AE2C}" type="pres">
      <dgm:prSet presAssocID="{7F31AFEB-EABC-46CE-89FB-599DEDE68C76}" presName="linNode" presStyleCnt="0"/>
      <dgm:spPr/>
    </dgm:pt>
    <dgm:pt modelId="{D726DB47-9C5F-436B-A6FE-A456A9968466}" type="pres">
      <dgm:prSet presAssocID="{7F31AFEB-EABC-46CE-89FB-599DEDE68C76}" presName="parentText" presStyleLbl="node1" presStyleIdx="0" presStyleCnt="3">
        <dgm:presLayoutVars>
          <dgm:chMax val="1"/>
          <dgm:bulletEnabled val="1"/>
        </dgm:presLayoutVars>
      </dgm:prSet>
      <dgm:spPr/>
      <dgm:t>
        <a:bodyPr/>
        <a:lstStyle/>
        <a:p>
          <a:endParaRPr lang="es-EC"/>
        </a:p>
      </dgm:t>
    </dgm:pt>
    <dgm:pt modelId="{0CB51AC6-6171-4A39-B6F4-C54C6BAC50C8}" type="pres">
      <dgm:prSet presAssocID="{7F31AFEB-EABC-46CE-89FB-599DEDE68C76}" presName="descendantText" presStyleLbl="alignAccFollowNode1" presStyleIdx="0" presStyleCnt="3">
        <dgm:presLayoutVars>
          <dgm:bulletEnabled val="1"/>
        </dgm:presLayoutVars>
      </dgm:prSet>
      <dgm:spPr/>
      <dgm:t>
        <a:bodyPr/>
        <a:lstStyle/>
        <a:p>
          <a:endParaRPr lang="es-EC"/>
        </a:p>
      </dgm:t>
    </dgm:pt>
    <dgm:pt modelId="{BFADFC29-0F74-4118-B99D-B2FAC6F69FF3}" type="pres">
      <dgm:prSet presAssocID="{EB363852-5F18-471D-BF10-BB1D7B241752}" presName="sp" presStyleCnt="0"/>
      <dgm:spPr/>
    </dgm:pt>
    <dgm:pt modelId="{D82E57D1-B741-4383-9C80-3FE8879BD9CA}" type="pres">
      <dgm:prSet presAssocID="{B97D776D-B50F-464D-A4F7-3AC24B635C6B}" presName="linNode" presStyleCnt="0"/>
      <dgm:spPr/>
    </dgm:pt>
    <dgm:pt modelId="{5D763124-32CC-4802-8334-BA68D52C54BD}" type="pres">
      <dgm:prSet presAssocID="{B97D776D-B50F-464D-A4F7-3AC24B635C6B}" presName="parentText" presStyleLbl="node1" presStyleIdx="1" presStyleCnt="3">
        <dgm:presLayoutVars>
          <dgm:chMax val="1"/>
          <dgm:bulletEnabled val="1"/>
        </dgm:presLayoutVars>
      </dgm:prSet>
      <dgm:spPr/>
      <dgm:t>
        <a:bodyPr/>
        <a:lstStyle/>
        <a:p>
          <a:endParaRPr lang="es-EC"/>
        </a:p>
      </dgm:t>
    </dgm:pt>
    <dgm:pt modelId="{24769D05-39C6-49CD-AC0F-FFF039993EE2}" type="pres">
      <dgm:prSet presAssocID="{B97D776D-B50F-464D-A4F7-3AC24B635C6B}" presName="descendantText" presStyleLbl="alignAccFollowNode1" presStyleIdx="1" presStyleCnt="3">
        <dgm:presLayoutVars>
          <dgm:bulletEnabled val="1"/>
        </dgm:presLayoutVars>
      </dgm:prSet>
      <dgm:spPr/>
      <dgm:t>
        <a:bodyPr/>
        <a:lstStyle/>
        <a:p>
          <a:endParaRPr lang="es-EC"/>
        </a:p>
      </dgm:t>
    </dgm:pt>
    <dgm:pt modelId="{A204CDB8-5761-4E9D-AE2D-26F51BFA70D7}" type="pres">
      <dgm:prSet presAssocID="{67279FFD-4F4B-4DBA-9A13-423A8A24FF71}" presName="sp" presStyleCnt="0"/>
      <dgm:spPr/>
    </dgm:pt>
    <dgm:pt modelId="{C86C1EE1-8BB6-49AC-803E-9714426F38A6}" type="pres">
      <dgm:prSet presAssocID="{CCD17985-D2AB-47E6-95AE-B73E87C41EA0}" presName="linNode" presStyleCnt="0"/>
      <dgm:spPr/>
    </dgm:pt>
    <dgm:pt modelId="{4B6D6204-A90C-48B2-B4F3-66431492E95E}" type="pres">
      <dgm:prSet presAssocID="{CCD17985-D2AB-47E6-95AE-B73E87C41EA0}" presName="parentText" presStyleLbl="node1" presStyleIdx="2" presStyleCnt="3">
        <dgm:presLayoutVars>
          <dgm:chMax val="1"/>
          <dgm:bulletEnabled val="1"/>
        </dgm:presLayoutVars>
      </dgm:prSet>
      <dgm:spPr/>
      <dgm:t>
        <a:bodyPr/>
        <a:lstStyle/>
        <a:p>
          <a:endParaRPr lang="es-EC"/>
        </a:p>
      </dgm:t>
    </dgm:pt>
    <dgm:pt modelId="{6857E7CE-DD02-4994-B45A-0751A8340387}" type="pres">
      <dgm:prSet presAssocID="{CCD17985-D2AB-47E6-95AE-B73E87C41EA0}" presName="descendantText" presStyleLbl="alignAccFollowNode1" presStyleIdx="2" presStyleCnt="3">
        <dgm:presLayoutVars>
          <dgm:bulletEnabled val="1"/>
        </dgm:presLayoutVars>
      </dgm:prSet>
      <dgm:spPr/>
      <dgm:t>
        <a:bodyPr/>
        <a:lstStyle/>
        <a:p>
          <a:endParaRPr lang="es-EC"/>
        </a:p>
      </dgm:t>
    </dgm:pt>
  </dgm:ptLst>
  <dgm:cxnLst>
    <dgm:cxn modelId="{9541BB90-3B73-4773-9986-38E099EB5CE2}" srcId="{B97D776D-B50F-464D-A4F7-3AC24B635C6B}" destId="{F337106D-6B5C-4371-B9A6-EC012439D022}" srcOrd="0" destOrd="0" parTransId="{1D9D2E7B-4841-4B38-9666-0DD6EE69CE0F}" sibTransId="{EB8BDEDC-E971-434A-ACE3-ECC27142433F}"/>
    <dgm:cxn modelId="{7E30B528-72DB-4A1A-B80F-A5C8108D61B7}" type="presOf" srcId="{B97D776D-B50F-464D-A4F7-3AC24B635C6B}" destId="{5D763124-32CC-4802-8334-BA68D52C54BD}" srcOrd="0" destOrd="0" presId="urn:microsoft.com/office/officeart/2005/8/layout/vList5"/>
    <dgm:cxn modelId="{FA260533-D827-4316-9BA2-9838DD15018D}" type="presOf" srcId="{D1242051-79E5-49F5-8A6C-27121C563658}" destId="{6857E7CE-DD02-4994-B45A-0751A8340387}" srcOrd="0" destOrd="0" presId="urn:microsoft.com/office/officeart/2005/8/layout/vList5"/>
    <dgm:cxn modelId="{AC5E411A-509A-409C-98AF-C8BEB3B026E0}" srcId="{7F31AFEB-EABC-46CE-89FB-599DEDE68C76}" destId="{74782C74-0F6B-4DE1-8C60-49761DEBD719}" srcOrd="0" destOrd="0" parTransId="{B1F2272D-766F-409B-962C-667195725F1E}" sibTransId="{1549CA72-C668-46AE-BC8F-D855DF0FF9E8}"/>
    <dgm:cxn modelId="{5B0F0E9C-1553-46C3-8140-D38D9399D5A0}" type="presOf" srcId="{F337106D-6B5C-4371-B9A6-EC012439D022}" destId="{24769D05-39C6-49CD-AC0F-FFF039993EE2}" srcOrd="0" destOrd="0" presId="urn:microsoft.com/office/officeart/2005/8/layout/vList5"/>
    <dgm:cxn modelId="{EFEA873B-C413-4329-B8FE-CA87188D9710}" srcId="{EA6D19E4-FD73-49E1-89D7-B2F78ACD3333}" destId="{B97D776D-B50F-464D-A4F7-3AC24B635C6B}" srcOrd="1" destOrd="0" parTransId="{75679B89-E84C-44AF-B8B7-1D3FD2582461}" sibTransId="{67279FFD-4F4B-4DBA-9A13-423A8A24FF71}"/>
    <dgm:cxn modelId="{42AFB5CB-6B8F-4998-815B-11F350891A09}" type="presOf" srcId="{EA6D19E4-FD73-49E1-89D7-B2F78ACD3333}" destId="{8A1A94C4-03C2-477A-A77A-6E4E7FC22E21}" srcOrd="0" destOrd="0" presId="urn:microsoft.com/office/officeart/2005/8/layout/vList5"/>
    <dgm:cxn modelId="{B1109E5A-1D78-4656-89CE-8A007BD746ED}" type="presOf" srcId="{74782C74-0F6B-4DE1-8C60-49761DEBD719}" destId="{0CB51AC6-6171-4A39-B6F4-C54C6BAC50C8}" srcOrd="0" destOrd="0" presId="urn:microsoft.com/office/officeart/2005/8/layout/vList5"/>
    <dgm:cxn modelId="{A469DA80-922A-4382-979B-CE21E1783088}" srcId="{CCD17985-D2AB-47E6-95AE-B73E87C41EA0}" destId="{D1242051-79E5-49F5-8A6C-27121C563658}" srcOrd="0" destOrd="0" parTransId="{6A9EC4A2-10B3-404C-8781-E8D3A1133A85}" sibTransId="{6281B34D-BE1D-4F94-9BE7-DAD598506032}"/>
    <dgm:cxn modelId="{D203E4ED-903D-43E1-B192-1926AC27B6C1}" srcId="{EA6D19E4-FD73-49E1-89D7-B2F78ACD3333}" destId="{7F31AFEB-EABC-46CE-89FB-599DEDE68C76}" srcOrd="0" destOrd="0" parTransId="{8BD5620B-F635-40AB-ABA3-27974A6D2C92}" sibTransId="{EB363852-5F18-471D-BF10-BB1D7B241752}"/>
    <dgm:cxn modelId="{632D3EE4-828E-4BA1-813C-C6D7FD9F5E33}" type="presOf" srcId="{CCD17985-D2AB-47E6-95AE-B73E87C41EA0}" destId="{4B6D6204-A90C-48B2-B4F3-66431492E95E}" srcOrd="0" destOrd="0" presId="urn:microsoft.com/office/officeart/2005/8/layout/vList5"/>
    <dgm:cxn modelId="{FE8C8B58-C008-4639-AB96-0796A67FEE0B}" type="presOf" srcId="{7F31AFEB-EABC-46CE-89FB-599DEDE68C76}" destId="{D726DB47-9C5F-436B-A6FE-A456A9968466}" srcOrd="0" destOrd="0" presId="urn:microsoft.com/office/officeart/2005/8/layout/vList5"/>
    <dgm:cxn modelId="{CECFFF42-15E5-4FAD-9B21-75160A55352E}" srcId="{EA6D19E4-FD73-49E1-89D7-B2F78ACD3333}" destId="{CCD17985-D2AB-47E6-95AE-B73E87C41EA0}" srcOrd="2" destOrd="0" parTransId="{38D71893-1341-4AE1-8845-38058C8653A6}" sibTransId="{5F15749E-8732-4129-B0E7-A04F3156216A}"/>
    <dgm:cxn modelId="{43F8F643-1F83-4D45-8C04-41EE5D75FBE5}" type="presParOf" srcId="{8A1A94C4-03C2-477A-A77A-6E4E7FC22E21}" destId="{99B9CF69-6EAE-47BF-9D70-0175F100AE2C}" srcOrd="0" destOrd="0" presId="urn:microsoft.com/office/officeart/2005/8/layout/vList5"/>
    <dgm:cxn modelId="{4B7EE92C-F5CA-4C6A-A435-DBB7736A2854}" type="presParOf" srcId="{99B9CF69-6EAE-47BF-9D70-0175F100AE2C}" destId="{D726DB47-9C5F-436B-A6FE-A456A9968466}" srcOrd="0" destOrd="0" presId="urn:microsoft.com/office/officeart/2005/8/layout/vList5"/>
    <dgm:cxn modelId="{2A5F9F98-82A2-4913-88D7-B88C39901E99}" type="presParOf" srcId="{99B9CF69-6EAE-47BF-9D70-0175F100AE2C}" destId="{0CB51AC6-6171-4A39-B6F4-C54C6BAC50C8}" srcOrd="1" destOrd="0" presId="urn:microsoft.com/office/officeart/2005/8/layout/vList5"/>
    <dgm:cxn modelId="{53004F90-CA04-47FD-9DF0-BE9435B3EEAA}" type="presParOf" srcId="{8A1A94C4-03C2-477A-A77A-6E4E7FC22E21}" destId="{BFADFC29-0F74-4118-B99D-B2FAC6F69FF3}" srcOrd="1" destOrd="0" presId="urn:microsoft.com/office/officeart/2005/8/layout/vList5"/>
    <dgm:cxn modelId="{0C8EA03A-8086-4D0C-B01E-37120D2B947E}" type="presParOf" srcId="{8A1A94C4-03C2-477A-A77A-6E4E7FC22E21}" destId="{D82E57D1-B741-4383-9C80-3FE8879BD9CA}" srcOrd="2" destOrd="0" presId="urn:microsoft.com/office/officeart/2005/8/layout/vList5"/>
    <dgm:cxn modelId="{F5BB81A3-DC3C-45EB-B2CC-6AE299347CB4}" type="presParOf" srcId="{D82E57D1-B741-4383-9C80-3FE8879BD9CA}" destId="{5D763124-32CC-4802-8334-BA68D52C54BD}" srcOrd="0" destOrd="0" presId="urn:microsoft.com/office/officeart/2005/8/layout/vList5"/>
    <dgm:cxn modelId="{097223CC-5AAF-4209-869D-0A5992AE3D02}" type="presParOf" srcId="{D82E57D1-B741-4383-9C80-3FE8879BD9CA}" destId="{24769D05-39C6-49CD-AC0F-FFF039993EE2}" srcOrd="1" destOrd="0" presId="urn:microsoft.com/office/officeart/2005/8/layout/vList5"/>
    <dgm:cxn modelId="{057BFCC6-51AF-4725-A1F3-D8940C2EFA69}" type="presParOf" srcId="{8A1A94C4-03C2-477A-A77A-6E4E7FC22E21}" destId="{A204CDB8-5761-4E9D-AE2D-26F51BFA70D7}" srcOrd="3" destOrd="0" presId="urn:microsoft.com/office/officeart/2005/8/layout/vList5"/>
    <dgm:cxn modelId="{2BBA8FB0-849A-4BB3-AFD3-027BD8775206}" type="presParOf" srcId="{8A1A94C4-03C2-477A-A77A-6E4E7FC22E21}" destId="{C86C1EE1-8BB6-49AC-803E-9714426F38A6}" srcOrd="4" destOrd="0" presId="urn:microsoft.com/office/officeart/2005/8/layout/vList5"/>
    <dgm:cxn modelId="{558B2B6A-2D2A-4947-A94F-693612274124}" type="presParOf" srcId="{C86C1EE1-8BB6-49AC-803E-9714426F38A6}" destId="{4B6D6204-A90C-48B2-B4F3-66431492E95E}" srcOrd="0" destOrd="0" presId="urn:microsoft.com/office/officeart/2005/8/layout/vList5"/>
    <dgm:cxn modelId="{7FD2E980-52AA-4864-85AE-1D9AD554BAF6}" type="presParOf" srcId="{C86C1EE1-8BB6-49AC-803E-9714426F38A6}" destId="{6857E7CE-DD02-4994-B45A-0751A834038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C00F1DC-958A-44F5-81DB-9DB2069725D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E649A06-E625-4C5D-846F-FED96A3CF466}">
      <dgm:prSet phldrT="[Texto]"/>
      <dgm:spPr/>
      <dgm:t>
        <a:bodyPr/>
        <a:lstStyle/>
        <a:p>
          <a:r>
            <a:rPr lang="es-EC" b="1" dirty="0" smtClean="0"/>
            <a:t>Consolidación</a:t>
          </a:r>
          <a:endParaRPr lang="es-EC" dirty="0"/>
        </a:p>
      </dgm:t>
    </dgm:pt>
    <dgm:pt modelId="{B769C71E-C00E-45C4-B958-852D333FA7D2}" type="parTrans" cxnId="{8E5D0EA7-72DB-45B9-95A9-539F55EB9935}">
      <dgm:prSet/>
      <dgm:spPr/>
      <dgm:t>
        <a:bodyPr/>
        <a:lstStyle/>
        <a:p>
          <a:endParaRPr lang="es-EC"/>
        </a:p>
      </dgm:t>
    </dgm:pt>
    <dgm:pt modelId="{EE2D7DBB-60DD-4030-8EBF-80399C4EE63D}" type="sibTrans" cxnId="{8E5D0EA7-72DB-45B9-95A9-539F55EB9935}">
      <dgm:prSet/>
      <dgm:spPr/>
      <dgm:t>
        <a:bodyPr/>
        <a:lstStyle/>
        <a:p>
          <a:endParaRPr lang="es-EC"/>
        </a:p>
      </dgm:t>
    </dgm:pt>
    <dgm:pt modelId="{9FD5DC14-28DC-4AEB-81F0-C008B4376B13}">
      <dgm:prSet phldrT="[Texto]"/>
      <dgm:spPr/>
      <dgm:t>
        <a:bodyPr/>
        <a:lstStyle/>
        <a:p>
          <a:r>
            <a:rPr lang="es-EC" dirty="0" smtClean="0"/>
            <a:t>Es el proceso de compactación del concreto fresco en el que se elimina gran cantidad de aire atrapado</a:t>
          </a:r>
          <a:endParaRPr lang="es-EC" dirty="0"/>
        </a:p>
      </dgm:t>
    </dgm:pt>
    <dgm:pt modelId="{9EFF79E6-F463-4E64-BFAA-6D6BD2DBE721}" type="parTrans" cxnId="{B564FBCA-8A3B-4677-AE2C-14ACCC79F42A}">
      <dgm:prSet/>
      <dgm:spPr/>
      <dgm:t>
        <a:bodyPr/>
        <a:lstStyle/>
        <a:p>
          <a:endParaRPr lang="es-EC"/>
        </a:p>
      </dgm:t>
    </dgm:pt>
    <dgm:pt modelId="{157E5F2C-00C3-40D2-AF25-F1739A0D587D}" type="sibTrans" cxnId="{B564FBCA-8A3B-4677-AE2C-14ACCC79F42A}">
      <dgm:prSet/>
      <dgm:spPr/>
      <dgm:t>
        <a:bodyPr/>
        <a:lstStyle/>
        <a:p>
          <a:endParaRPr lang="es-EC"/>
        </a:p>
      </dgm:t>
    </dgm:pt>
    <dgm:pt modelId="{BF5FEE41-891F-4BE9-ACCC-B8E79A892230}">
      <dgm:prSet phldrT="[Texto]"/>
      <dgm:spPr/>
      <dgm:t>
        <a:bodyPr/>
        <a:lstStyle/>
        <a:p>
          <a:r>
            <a:rPr lang="es-EC" b="1" dirty="0" smtClean="0"/>
            <a:t>FRAGUADO Y ENDURECIDO</a:t>
          </a:r>
          <a:endParaRPr lang="es-EC" dirty="0"/>
        </a:p>
      </dgm:t>
    </dgm:pt>
    <dgm:pt modelId="{A4B47CBC-BE73-4DBA-8C36-9FBEAD52FBF2}" type="parTrans" cxnId="{C2BA2C86-54B1-4845-8365-0123AAD0988B}">
      <dgm:prSet/>
      <dgm:spPr/>
      <dgm:t>
        <a:bodyPr/>
        <a:lstStyle/>
        <a:p>
          <a:endParaRPr lang="es-EC"/>
        </a:p>
      </dgm:t>
    </dgm:pt>
    <dgm:pt modelId="{1BF52D6A-80E0-47B7-BE71-158087EEC198}" type="sibTrans" cxnId="{C2BA2C86-54B1-4845-8365-0123AAD0988B}">
      <dgm:prSet/>
      <dgm:spPr/>
      <dgm:t>
        <a:bodyPr/>
        <a:lstStyle/>
        <a:p>
          <a:endParaRPr lang="es-EC"/>
        </a:p>
      </dgm:t>
    </dgm:pt>
    <dgm:pt modelId="{E9381B40-CFE8-42F7-98E7-193F4A3502F1}">
      <dgm:prSet phldrT="[Texto]"/>
      <dgm:spPr/>
      <dgm:t>
        <a:bodyPr/>
        <a:lstStyle/>
        <a:p>
          <a:r>
            <a:rPr lang="es-EC" dirty="0" smtClean="0"/>
            <a:t>El endurecimiento del concreto depende de la lechada o pasta formada por el cemento y el agua.</a:t>
          </a:r>
          <a:endParaRPr lang="es-EC" dirty="0"/>
        </a:p>
      </dgm:t>
    </dgm:pt>
    <dgm:pt modelId="{95ECC933-6D6F-4B42-94B6-B8DC933D75D6}" type="parTrans" cxnId="{B83DA71B-F623-4EF2-A925-D9521052F7AD}">
      <dgm:prSet/>
      <dgm:spPr/>
      <dgm:t>
        <a:bodyPr/>
        <a:lstStyle/>
        <a:p>
          <a:endParaRPr lang="es-EC"/>
        </a:p>
      </dgm:t>
    </dgm:pt>
    <dgm:pt modelId="{E8574CE3-EA17-4ACC-86F8-80DBB393C430}" type="sibTrans" cxnId="{B83DA71B-F623-4EF2-A925-D9521052F7AD}">
      <dgm:prSet/>
      <dgm:spPr/>
      <dgm:t>
        <a:bodyPr/>
        <a:lstStyle/>
        <a:p>
          <a:endParaRPr lang="es-EC"/>
        </a:p>
      </dgm:t>
    </dgm:pt>
    <dgm:pt modelId="{2B25F2C3-6251-4A60-9C24-327B99C64814}">
      <dgm:prSet phldrT="[Texto]"/>
      <dgm:spPr/>
      <dgm:t>
        <a:bodyPr/>
        <a:lstStyle/>
        <a:p>
          <a:r>
            <a:rPr lang="es-EC" dirty="0" smtClean="0"/>
            <a:t>Dentro del proceso general de endurecimiento se presenta un estado en el que la mezcla pierde apreciablemente su plasticidad y se vuelve difícil de manejarla; tal estado corresponde al fraguado inicial con tiempos de 45 a 60 minutos </a:t>
          </a:r>
          <a:endParaRPr lang="es-EC" dirty="0"/>
        </a:p>
      </dgm:t>
    </dgm:pt>
    <dgm:pt modelId="{83101866-DFC1-46F0-AA29-4FEF55D842DB}" type="parTrans" cxnId="{44C97E0B-0E5A-4605-931A-77C078A17604}">
      <dgm:prSet/>
      <dgm:spPr/>
      <dgm:t>
        <a:bodyPr/>
        <a:lstStyle/>
        <a:p>
          <a:endParaRPr lang="es-EC"/>
        </a:p>
      </dgm:t>
    </dgm:pt>
    <dgm:pt modelId="{D5C2DD2C-4221-4889-9E29-9F6D7DFE3DBA}" type="sibTrans" cxnId="{44C97E0B-0E5A-4605-931A-77C078A17604}">
      <dgm:prSet/>
      <dgm:spPr/>
      <dgm:t>
        <a:bodyPr/>
        <a:lstStyle/>
        <a:p>
          <a:endParaRPr lang="es-EC"/>
        </a:p>
      </dgm:t>
    </dgm:pt>
    <dgm:pt modelId="{8920E37D-8016-40E2-8F06-2538556AE5AB}">
      <dgm:prSet phldrT="[Texto]"/>
      <dgm:spPr/>
      <dgm:t>
        <a:bodyPr/>
        <a:lstStyle/>
        <a:p>
          <a:r>
            <a:rPr lang="es-EC" b="1" dirty="0" smtClean="0"/>
            <a:t>CURADO</a:t>
          </a:r>
          <a:endParaRPr lang="es-EC" dirty="0"/>
        </a:p>
      </dgm:t>
    </dgm:pt>
    <dgm:pt modelId="{B0AFD8A3-D723-4442-8CA5-66D1B1874FF5}" type="parTrans" cxnId="{88C81C28-09C8-4CD6-BDFD-01C918725144}">
      <dgm:prSet/>
      <dgm:spPr/>
      <dgm:t>
        <a:bodyPr/>
        <a:lstStyle/>
        <a:p>
          <a:endParaRPr lang="es-EC"/>
        </a:p>
      </dgm:t>
    </dgm:pt>
    <dgm:pt modelId="{2A553B0B-7FFC-4ABF-9EED-E6120CBD2EBD}" type="sibTrans" cxnId="{88C81C28-09C8-4CD6-BDFD-01C918725144}">
      <dgm:prSet/>
      <dgm:spPr/>
      <dgm:t>
        <a:bodyPr/>
        <a:lstStyle/>
        <a:p>
          <a:endParaRPr lang="es-EC"/>
        </a:p>
      </dgm:t>
    </dgm:pt>
    <dgm:pt modelId="{4BE0F9AA-79DB-452C-BC3E-1610294A76B9}">
      <dgm:prSet phldrT="[Texto]"/>
      <dgm:spPr/>
      <dgm:t>
        <a:bodyPr/>
        <a:lstStyle/>
        <a:p>
          <a:r>
            <a:rPr lang="es-EC" dirty="0" smtClean="0"/>
            <a:t>Es el proceso de protección del hormigón el mismo que hace posible el endurecimiento de la mezcla en condiciones optimas pudiéndose esperar un buen comportamiento físico y mecánico.</a:t>
          </a:r>
          <a:endParaRPr lang="es-EC" dirty="0"/>
        </a:p>
      </dgm:t>
    </dgm:pt>
    <dgm:pt modelId="{6387FC12-DF33-4695-889E-6A4A8753E7C1}" type="parTrans" cxnId="{CDB73762-4029-4A7F-ADB9-FA3E3C2A45AF}">
      <dgm:prSet/>
      <dgm:spPr/>
      <dgm:t>
        <a:bodyPr/>
        <a:lstStyle/>
        <a:p>
          <a:endParaRPr lang="es-EC"/>
        </a:p>
      </dgm:t>
    </dgm:pt>
    <dgm:pt modelId="{E9D90D4B-10D3-4CB0-8F77-31A2AB2E9509}" type="sibTrans" cxnId="{CDB73762-4029-4A7F-ADB9-FA3E3C2A45AF}">
      <dgm:prSet/>
      <dgm:spPr/>
      <dgm:t>
        <a:bodyPr/>
        <a:lstStyle/>
        <a:p>
          <a:endParaRPr lang="es-EC"/>
        </a:p>
      </dgm:t>
    </dgm:pt>
    <dgm:pt modelId="{5214CC72-80D8-4C22-B564-86AA26B32612}">
      <dgm:prSet phldrT="[Texto]"/>
      <dgm:spPr/>
      <dgm:t>
        <a:bodyPr/>
        <a:lstStyle/>
        <a:p>
          <a:r>
            <a:rPr lang="es-EC" b="1" smtClean="0"/>
            <a:t>RESISTENCIA</a:t>
          </a:r>
          <a:endParaRPr lang="es-EC" dirty="0"/>
        </a:p>
      </dgm:t>
    </dgm:pt>
    <dgm:pt modelId="{97BFE04A-4C73-422F-B6F5-B9D75056E531}" type="parTrans" cxnId="{0385A033-2B75-4A56-AABA-97119539E39D}">
      <dgm:prSet/>
      <dgm:spPr/>
      <dgm:t>
        <a:bodyPr/>
        <a:lstStyle/>
        <a:p>
          <a:endParaRPr lang="es-EC"/>
        </a:p>
      </dgm:t>
    </dgm:pt>
    <dgm:pt modelId="{839CAE50-D1B1-4527-91FA-9655E176801F}" type="sibTrans" cxnId="{0385A033-2B75-4A56-AABA-97119539E39D}">
      <dgm:prSet/>
      <dgm:spPr/>
      <dgm:t>
        <a:bodyPr/>
        <a:lstStyle/>
        <a:p>
          <a:endParaRPr lang="es-EC"/>
        </a:p>
      </dgm:t>
    </dgm:pt>
    <dgm:pt modelId="{B8D157D9-88FC-493C-B255-952E9D13A7BF}">
      <dgm:prSet phldrT="[Texto]"/>
      <dgm:spPr/>
      <dgm:t>
        <a:bodyPr/>
        <a:lstStyle/>
        <a:p>
          <a:r>
            <a:rPr lang="es-EC" dirty="0" smtClean="0"/>
            <a:t>28 días de fundido el hormigón: 100 %</a:t>
          </a:r>
          <a:endParaRPr lang="es-EC" dirty="0"/>
        </a:p>
      </dgm:t>
    </dgm:pt>
    <dgm:pt modelId="{8B66A796-B8E5-478E-9FCE-A0686BF1F9D8}" type="parTrans" cxnId="{0B33E7E2-0056-4577-A627-D61FA8C744AB}">
      <dgm:prSet/>
      <dgm:spPr/>
      <dgm:t>
        <a:bodyPr/>
        <a:lstStyle/>
        <a:p>
          <a:endParaRPr lang="es-EC"/>
        </a:p>
      </dgm:t>
    </dgm:pt>
    <dgm:pt modelId="{7D9ED748-009E-4B3D-BFE7-379869769B0D}" type="sibTrans" cxnId="{0B33E7E2-0056-4577-A627-D61FA8C744AB}">
      <dgm:prSet/>
      <dgm:spPr/>
      <dgm:t>
        <a:bodyPr/>
        <a:lstStyle/>
        <a:p>
          <a:endParaRPr lang="es-EC"/>
        </a:p>
      </dgm:t>
    </dgm:pt>
    <dgm:pt modelId="{1F4000DA-C750-4D88-8770-22DC41F47F8E}">
      <dgm:prSet/>
      <dgm:spPr/>
      <dgm:t>
        <a:bodyPr/>
        <a:lstStyle/>
        <a:p>
          <a:r>
            <a:rPr lang="es-EC" smtClean="0"/>
            <a:t>7 días normalmente se estima:       75%</a:t>
          </a:r>
          <a:endParaRPr lang="es-EC"/>
        </a:p>
      </dgm:t>
    </dgm:pt>
    <dgm:pt modelId="{E9007A84-B52E-4A09-9669-753AABC48CA9}" type="parTrans" cxnId="{7F0C29CE-CEC9-4342-9F46-D99B2494BE09}">
      <dgm:prSet/>
      <dgm:spPr/>
      <dgm:t>
        <a:bodyPr/>
        <a:lstStyle/>
        <a:p>
          <a:endParaRPr lang="es-EC"/>
        </a:p>
      </dgm:t>
    </dgm:pt>
    <dgm:pt modelId="{A4F383AF-A815-41A6-ABC8-5FD377729FA9}" type="sibTrans" cxnId="{7F0C29CE-CEC9-4342-9F46-D99B2494BE09}">
      <dgm:prSet/>
      <dgm:spPr/>
      <dgm:t>
        <a:bodyPr/>
        <a:lstStyle/>
        <a:p>
          <a:endParaRPr lang="es-EC"/>
        </a:p>
      </dgm:t>
    </dgm:pt>
    <dgm:pt modelId="{3C30EF77-5F7F-433A-A648-B9F327F36049}">
      <dgm:prSet/>
      <dgm:spPr/>
      <dgm:t>
        <a:bodyPr/>
        <a:lstStyle/>
        <a:p>
          <a:r>
            <a:rPr lang="es-EC" smtClean="0"/>
            <a:t>56 a 90 días alcanza: 10 a 15 % más de la resistencia de los 28 días.</a:t>
          </a:r>
          <a:endParaRPr lang="es-EC"/>
        </a:p>
      </dgm:t>
    </dgm:pt>
    <dgm:pt modelId="{5349A21B-6D88-4ED1-AF63-8262341D0D38}" type="parTrans" cxnId="{7DB1D121-1C13-4708-85D4-DCE4085087AA}">
      <dgm:prSet/>
      <dgm:spPr/>
      <dgm:t>
        <a:bodyPr/>
        <a:lstStyle/>
        <a:p>
          <a:endParaRPr lang="es-EC"/>
        </a:p>
      </dgm:t>
    </dgm:pt>
    <dgm:pt modelId="{CE54DAD1-4B6A-42AC-8F49-860A2C55FBFB}" type="sibTrans" cxnId="{7DB1D121-1C13-4708-85D4-DCE4085087AA}">
      <dgm:prSet/>
      <dgm:spPr/>
      <dgm:t>
        <a:bodyPr/>
        <a:lstStyle/>
        <a:p>
          <a:endParaRPr lang="es-EC"/>
        </a:p>
      </dgm:t>
    </dgm:pt>
    <dgm:pt modelId="{D2FD6A64-3C28-4441-9022-4A33D54FE647}">
      <dgm:prSet/>
      <dgm:spPr/>
      <dgm:t>
        <a:bodyPr/>
        <a:lstStyle/>
        <a:p>
          <a:r>
            <a:rPr lang="es-EC" b="1" dirty="0" smtClean="0"/>
            <a:t>DURABILIDAD</a:t>
          </a:r>
          <a:endParaRPr lang="es-EC" dirty="0"/>
        </a:p>
      </dgm:t>
    </dgm:pt>
    <dgm:pt modelId="{52DDE506-3119-40C9-A072-10326BC4AC06}" type="parTrans" cxnId="{D82481C7-0AB3-497E-8DB5-3595E41ECA53}">
      <dgm:prSet/>
      <dgm:spPr/>
      <dgm:t>
        <a:bodyPr/>
        <a:lstStyle/>
        <a:p>
          <a:endParaRPr lang="es-EC"/>
        </a:p>
      </dgm:t>
    </dgm:pt>
    <dgm:pt modelId="{7AA288E3-E71A-43D4-B6B8-D06DA41C1876}" type="sibTrans" cxnId="{D82481C7-0AB3-497E-8DB5-3595E41ECA53}">
      <dgm:prSet/>
      <dgm:spPr/>
      <dgm:t>
        <a:bodyPr/>
        <a:lstStyle/>
        <a:p>
          <a:endParaRPr lang="es-EC"/>
        </a:p>
      </dgm:t>
    </dgm:pt>
    <dgm:pt modelId="{F9C05EE3-F325-41A0-8C61-F646E4F5CAEB}">
      <dgm:prSet/>
      <dgm:spPr/>
      <dgm:t>
        <a:bodyPr/>
        <a:lstStyle/>
        <a:p>
          <a:r>
            <a:rPr lang="es-EC" dirty="0" smtClean="0"/>
            <a:t>Es la capacidad que tiene la estructura durante su vida útil para conservar sus condicione: físicas, químicas y ambientales, sometida a la degradación de su material por diferentes efectos de cargas y solicitaciones.</a:t>
          </a:r>
          <a:endParaRPr lang="es-EC" dirty="0"/>
        </a:p>
      </dgm:t>
    </dgm:pt>
    <dgm:pt modelId="{284DFD0A-A41D-4E6C-B10F-46C9A26B348B}" type="parTrans" cxnId="{BF00FA89-2099-49AD-A5BE-FCD0187F44FB}">
      <dgm:prSet/>
      <dgm:spPr/>
      <dgm:t>
        <a:bodyPr/>
        <a:lstStyle/>
        <a:p>
          <a:endParaRPr lang="es-EC"/>
        </a:p>
      </dgm:t>
    </dgm:pt>
    <dgm:pt modelId="{8F8E6063-A09A-4107-88F5-B819B8CB78EB}" type="sibTrans" cxnId="{BF00FA89-2099-49AD-A5BE-FCD0187F44FB}">
      <dgm:prSet/>
      <dgm:spPr/>
      <dgm:t>
        <a:bodyPr/>
        <a:lstStyle/>
        <a:p>
          <a:endParaRPr lang="es-EC"/>
        </a:p>
      </dgm:t>
    </dgm:pt>
    <dgm:pt modelId="{67F2AE34-472A-4BC4-AC9E-3003330298F7}" type="pres">
      <dgm:prSet presAssocID="{BC00F1DC-958A-44F5-81DB-9DB2069725D4}" presName="linearFlow" presStyleCnt="0">
        <dgm:presLayoutVars>
          <dgm:dir/>
          <dgm:animLvl val="lvl"/>
          <dgm:resizeHandles val="exact"/>
        </dgm:presLayoutVars>
      </dgm:prSet>
      <dgm:spPr/>
      <dgm:t>
        <a:bodyPr/>
        <a:lstStyle/>
        <a:p>
          <a:endParaRPr lang="es-EC"/>
        </a:p>
      </dgm:t>
    </dgm:pt>
    <dgm:pt modelId="{A7B4BD6C-A7B7-4601-98D1-C07118A0DD15}" type="pres">
      <dgm:prSet presAssocID="{EE649A06-E625-4C5D-846F-FED96A3CF466}" presName="composite" presStyleCnt="0"/>
      <dgm:spPr/>
    </dgm:pt>
    <dgm:pt modelId="{39EA455E-BDD7-4500-B616-56E3729585C9}" type="pres">
      <dgm:prSet presAssocID="{EE649A06-E625-4C5D-846F-FED96A3CF466}" presName="parentText" presStyleLbl="alignNode1" presStyleIdx="0" presStyleCnt="5">
        <dgm:presLayoutVars>
          <dgm:chMax val="1"/>
          <dgm:bulletEnabled val="1"/>
        </dgm:presLayoutVars>
      </dgm:prSet>
      <dgm:spPr/>
      <dgm:t>
        <a:bodyPr/>
        <a:lstStyle/>
        <a:p>
          <a:endParaRPr lang="es-EC"/>
        </a:p>
      </dgm:t>
    </dgm:pt>
    <dgm:pt modelId="{ABDA9572-2441-4DB9-B2D2-F06CAED0A3FD}" type="pres">
      <dgm:prSet presAssocID="{EE649A06-E625-4C5D-846F-FED96A3CF466}" presName="descendantText" presStyleLbl="alignAcc1" presStyleIdx="0" presStyleCnt="5">
        <dgm:presLayoutVars>
          <dgm:bulletEnabled val="1"/>
        </dgm:presLayoutVars>
      </dgm:prSet>
      <dgm:spPr/>
      <dgm:t>
        <a:bodyPr/>
        <a:lstStyle/>
        <a:p>
          <a:endParaRPr lang="es-EC"/>
        </a:p>
      </dgm:t>
    </dgm:pt>
    <dgm:pt modelId="{125089FB-2B9A-4983-801C-F034A2702199}" type="pres">
      <dgm:prSet presAssocID="{EE2D7DBB-60DD-4030-8EBF-80399C4EE63D}" presName="sp" presStyleCnt="0"/>
      <dgm:spPr/>
    </dgm:pt>
    <dgm:pt modelId="{6E9C9D69-A0A2-4875-A373-E69EDB5C7967}" type="pres">
      <dgm:prSet presAssocID="{BF5FEE41-891F-4BE9-ACCC-B8E79A892230}" presName="composite" presStyleCnt="0"/>
      <dgm:spPr/>
    </dgm:pt>
    <dgm:pt modelId="{06C992A3-6FB3-47C7-A189-4A8BA3ED225D}" type="pres">
      <dgm:prSet presAssocID="{BF5FEE41-891F-4BE9-ACCC-B8E79A892230}" presName="parentText" presStyleLbl="alignNode1" presStyleIdx="1" presStyleCnt="5">
        <dgm:presLayoutVars>
          <dgm:chMax val="1"/>
          <dgm:bulletEnabled val="1"/>
        </dgm:presLayoutVars>
      </dgm:prSet>
      <dgm:spPr/>
      <dgm:t>
        <a:bodyPr/>
        <a:lstStyle/>
        <a:p>
          <a:endParaRPr lang="es-EC"/>
        </a:p>
      </dgm:t>
    </dgm:pt>
    <dgm:pt modelId="{6271E006-2997-4998-82A3-66C98739D05A}" type="pres">
      <dgm:prSet presAssocID="{BF5FEE41-891F-4BE9-ACCC-B8E79A892230}" presName="descendantText" presStyleLbl="alignAcc1" presStyleIdx="1" presStyleCnt="5">
        <dgm:presLayoutVars>
          <dgm:bulletEnabled val="1"/>
        </dgm:presLayoutVars>
      </dgm:prSet>
      <dgm:spPr/>
      <dgm:t>
        <a:bodyPr/>
        <a:lstStyle/>
        <a:p>
          <a:endParaRPr lang="es-EC"/>
        </a:p>
      </dgm:t>
    </dgm:pt>
    <dgm:pt modelId="{1D7E1220-2179-4A02-B619-EFEB590D4006}" type="pres">
      <dgm:prSet presAssocID="{1BF52D6A-80E0-47B7-BE71-158087EEC198}" presName="sp" presStyleCnt="0"/>
      <dgm:spPr/>
    </dgm:pt>
    <dgm:pt modelId="{90999D5E-695F-4237-8B6C-9097A2ED00E4}" type="pres">
      <dgm:prSet presAssocID="{8920E37D-8016-40E2-8F06-2538556AE5AB}" presName="composite" presStyleCnt="0"/>
      <dgm:spPr/>
    </dgm:pt>
    <dgm:pt modelId="{A7F0F97E-FB51-4D80-8C95-551B05FB853F}" type="pres">
      <dgm:prSet presAssocID="{8920E37D-8016-40E2-8F06-2538556AE5AB}" presName="parentText" presStyleLbl="alignNode1" presStyleIdx="2" presStyleCnt="5">
        <dgm:presLayoutVars>
          <dgm:chMax val="1"/>
          <dgm:bulletEnabled val="1"/>
        </dgm:presLayoutVars>
      </dgm:prSet>
      <dgm:spPr/>
      <dgm:t>
        <a:bodyPr/>
        <a:lstStyle/>
        <a:p>
          <a:endParaRPr lang="es-EC"/>
        </a:p>
      </dgm:t>
    </dgm:pt>
    <dgm:pt modelId="{1C8311AB-753D-42D3-B5E3-457BFFA332A7}" type="pres">
      <dgm:prSet presAssocID="{8920E37D-8016-40E2-8F06-2538556AE5AB}" presName="descendantText" presStyleLbl="alignAcc1" presStyleIdx="2" presStyleCnt="5">
        <dgm:presLayoutVars>
          <dgm:bulletEnabled val="1"/>
        </dgm:presLayoutVars>
      </dgm:prSet>
      <dgm:spPr/>
      <dgm:t>
        <a:bodyPr/>
        <a:lstStyle/>
        <a:p>
          <a:endParaRPr lang="es-EC"/>
        </a:p>
      </dgm:t>
    </dgm:pt>
    <dgm:pt modelId="{1E23DEA5-5BB8-4814-9C93-9007CFD59C1B}" type="pres">
      <dgm:prSet presAssocID="{2A553B0B-7FFC-4ABF-9EED-E6120CBD2EBD}" presName="sp" presStyleCnt="0"/>
      <dgm:spPr/>
    </dgm:pt>
    <dgm:pt modelId="{66B52556-CF49-467D-89E9-0249092648CD}" type="pres">
      <dgm:prSet presAssocID="{5214CC72-80D8-4C22-B564-86AA26B32612}" presName="composite" presStyleCnt="0"/>
      <dgm:spPr/>
    </dgm:pt>
    <dgm:pt modelId="{23E2840A-4F87-41A8-A261-BD88CD19ECB5}" type="pres">
      <dgm:prSet presAssocID="{5214CC72-80D8-4C22-B564-86AA26B32612}" presName="parentText" presStyleLbl="alignNode1" presStyleIdx="3" presStyleCnt="5">
        <dgm:presLayoutVars>
          <dgm:chMax val="1"/>
          <dgm:bulletEnabled val="1"/>
        </dgm:presLayoutVars>
      </dgm:prSet>
      <dgm:spPr/>
      <dgm:t>
        <a:bodyPr/>
        <a:lstStyle/>
        <a:p>
          <a:endParaRPr lang="es-EC"/>
        </a:p>
      </dgm:t>
    </dgm:pt>
    <dgm:pt modelId="{14810035-CC32-47DD-A02A-59B1A6D4D236}" type="pres">
      <dgm:prSet presAssocID="{5214CC72-80D8-4C22-B564-86AA26B32612}" presName="descendantText" presStyleLbl="alignAcc1" presStyleIdx="3" presStyleCnt="5">
        <dgm:presLayoutVars>
          <dgm:bulletEnabled val="1"/>
        </dgm:presLayoutVars>
      </dgm:prSet>
      <dgm:spPr/>
      <dgm:t>
        <a:bodyPr/>
        <a:lstStyle/>
        <a:p>
          <a:endParaRPr lang="es-EC"/>
        </a:p>
      </dgm:t>
    </dgm:pt>
    <dgm:pt modelId="{7E98BA8C-5F9E-4C61-8D52-86DE1BC1FB88}" type="pres">
      <dgm:prSet presAssocID="{839CAE50-D1B1-4527-91FA-9655E176801F}" presName="sp" presStyleCnt="0"/>
      <dgm:spPr/>
    </dgm:pt>
    <dgm:pt modelId="{D582B6E4-217F-48BD-B157-D5CCC05656C4}" type="pres">
      <dgm:prSet presAssocID="{D2FD6A64-3C28-4441-9022-4A33D54FE647}" presName="composite" presStyleCnt="0"/>
      <dgm:spPr/>
    </dgm:pt>
    <dgm:pt modelId="{E5673869-2309-4844-852A-5E9BE0C6A56C}" type="pres">
      <dgm:prSet presAssocID="{D2FD6A64-3C28-4441-9022-4A33D54FE647}" presName="parentText" presStyleLbl="alignNode1" presStyleIdx="4" presStyleCnt="5">
        <dgm:presLayoutVars>
          <dgm:chMax val="1"/>
          <dgm:bulletEnabled val="1"/>
        </dgm:presLayoutVars>
      </dgm:prSet>
      <dgm:spPr/>
      <dgm:t>
        <a:bodyPr/>
        <a:lstStyle/>
        <a:p>
          <a:endParaRPr lang="es-EC"/>
        </a:p>
      </dgm:t>
    </dgm:pt>
    <dgm:pt modelId="{EC90F2EF-8D6F-463E-82FB-7EE8AA8C4084}" type="pres">
      <dgm:prSet presAssocID="{D2FD6A64-3C28-4441-9022-4A33D54FE647}" presName="descendantText" presStyleLbl="alignAcc1" presStyleIdx="4" presStyleCnt="5">
        <dgm:presLayoutVars>
          <dgm:bulletEnabled val="1"/>
        </dgm:presLayoutVars>
      </dgm:prSet>
      <dgm:spPr/>
      <dgm:t>
        <a:bodyPr/>
        <a:lstStyle/>
        <a:p>
          <a:endParaRPr lang="es-EC"/>
        </a:p>
      </dgm:t>
    </dgm:pt>
  </dgm:ptLst>
  <dgm:cxnLst>
    <dgm:cxn modelId="{7AF6FC58-A2B4-4A08-8B89-00D70A14C082}" type="presOf" srcId="{EE649A06-E625-4C5D-846F-FED96A3CF466}" destId="{39EA455E-BDD7-4500-B616-56E3729585C9}" srcOrd="0" destOrd="0" presId="urn:microsoft.com/office/officeart/2005/8/layout/chevron2"/>
    <dgm:cxn modelId="{7F0C29CE-CEC9-4342-9F46-D99B2494BE09}" srcId="{5214CC72-80D8-4C22-B564-86AA26B32612}" destId="{1F4000DA-C750-4D88-8770-22DC41F47F8E}" srcOrd="1" destOrd="0" parTransId="{E9007A84-B52E-4A09-9669-753AABC48CA9}" sibTransId="{A4F383AF-A815-41A6-ABC8-5FD377729FA9}"/>
    <dgm:cxn modelId="{13971500-24CE-4E6E-9F26-621C005C9CAE}" type="presOf" srcId="{4BE0F9AA-79DB-452C-BC3E-1610294A76B9}" destId="{1C8311AB-753D-42D3-B5E3-457BFFA332A7}" srcOrd="0" destOrd="0" presId="urn:microsoft.com/office/officeart/2005/8/layout/chevron2"/>
    <dgm:cxn modelId="{182C9E7D-33C7-42E5-970F-5A8272DA9417}" type="presOf" srcId="{2B25F2C3-6251-4A60-9C24-327B99C64814}" destId="{6271E006-2997-4998-82A3-66C98739D05A}" srcOrd="0" destOrd="1" presId="urn:microsoft.com/office/officeart/2005/8/layout/chevron2"/>
    <dgm:cxn modelId="{968B87BA-CADF-44D1-8188-6B63E11E0636}" type="presOf" srcId="{3C30EF77-5F7F-433A-A648-B9F327F36049}" destId="{14810035-CC32-47DD-A02A-59B1A6D4D236}" srcOrd="0" destOrd="2" presId="urn:microsoft.com/office/officeart/2005/8/layout/chevron2"/>
    <dgm:cxn modelId="{C2BA2C86-54B1-4845-8365-0123AAD0988B}" srcId="{BC00F1DC-958A-44F5-81DB-9DB2069725D4}" destId="{BF5FEE41-891F-4BE9-ACCC-B8E79A892230}" srcOrd="1" destOrd="0" parTransId="{A4B47CBC-BE73-4DBA-8C36-9FBEAD52FBF2}" sibTransId="{1BF52D6A-80E0-47B7-BE71-158087EEC198}"/>
    <dgm:cxn modelId="{49A45D5E-2E98-4BBC-822D-97FD7CFA1BB6}" type="presOf" srcId="{F9C05EE3-F325-41A0-8C61-F646E4F5CAEB}" destId="{EC90F2EF-8D6F-463E-82FB-7EE8AA8C4084}" srcOrd="0" destOrd="0" presId="urn:microsoft.com/office/officeart/2005/8/layout/chevron2"/>
    <dgm:cxn modelId="{D82481C7-0AB3-497E-8DB5-3595E41ECA53}" srcId="{BC00F1DC-958A-44F5-81DB-9DB2069725D4}" destId="{D2FD6A64-3C28-4441-9022-4A33D54FE647}" srcOrd="4" destOrd="0" parTransId="{52DDE506-3119-40C9-A072-10326BC4AC06}" sibTransId="{7AA288E3-E71A-43D4-B6B8-D06DA41C1876}"/>
    <dgm:cxn modelId="{FBEEC83E-ADEC-487A-85AB-97D750EF5A9C}" type="presOf" srcId="{1F4000DA-C750-4D88-8770-22DC41F47F8E}" destId="{14810035-CC32-47DD-A02A-59B1A6D4D236}" srcOrd="0" destOrd="1" presId="urn:microsoft.com/office/officeart/2005/8/layout/chevron2"/>
    <dgm:cxn modelId="{3719E948-8C3A-4DA0-9AC3-97F61BF5AC42}" type="presOf" srcId="{BF5FEE41-891F-4BE9-ACCC-B8E79A892230}" destId="{06C992A3-6FB3-47C7-A189-4A8BA3ED225D}" srcOrd="0" destOrd="0" presId="urn:microsoft.com/office/officeart/2005/8/layout/chevron2"/>
    <dgm:cxn modelId="{8E5D0EA7-72DB-45B9-95A9-539F55EB9935}" srcId="{BC00F1DC-958A-44F5-81DB-9DB2069725D4}" destId="{EE649A06-E625-4C5D-846F-FED96A3CF466}" srcOrd="0" destOrd="0" parTransId="{B769C71E-C00E-45C4-B958-852D333FA7D2}" sibTransId="{EE2D7DBB-60DD-4030-8EBF-80399C4EE63D}"/>
    <dgm:cxn modelId="{BF00FA89-2099-49AD-A5BE-FCD0187F44FB}" srcId="{D2FD6A64-3C28-4441-9022-4A33D54FE647}" destId="{F9C05EE3-F325-41A0-8C61-F646E4F5CAEB}" srcOrd="0" destOrd="0" parTransId="{284DFD0A-A41D-4E6C-B10F-46C9A26B348B}" sibTransId="{8F8E6063-A09A-4107-88F5-B819B8CB78EB}"/>
    <dgm:cxn modelId="{0B33E7E2-0056-4577-A627-D61FA8C744AB}" srcId="{5214CC72-80D8-4C22-B564-86AA26B32612}" destId="{B8D157D9-88FC-493C-B255-952E9D13A7BF}" srcOrd="0" destOrd="0" parTransId="{8B66A796-B8E5-478E-9FCE-A0686BF1F9D8}" sibTransId="{7D9ED748-009E-4B3D-BFE7-379869769B0D}"/>
    <dgm:cxn modelId="{FFD132C3-8BEA-4262-89F1-50DFFA3896C2}" type="presOf" srcId="{9FD5DC14-28DC-4AEB-81F0-C008B4376B13}" destId="{ABDA9572-2441-4DB9-B2D2-F06CAED0A3FD}" srcOrd="0" destOrd="0" presId="urn:microsoft.com/office/officeart/2005/8/layout/chevron2"/>
    <dgm:cxn modelId="{7DB1D121-1C13-4708-85D4-DCE4085087AA}" srcId="{5214CC72-80D8-4C22-B564-86AA26B32612}" destId="{3C30EF77-5F7F-433A-A648-B9F327F36049}" srcOrd="2" destOrd="0" parTransId="{5349A21B-6D88-4ED1-AF63-8262341D0D38}" sibTransId="{CE54DAD1-4B6A-42AC-8F49-860A2C55FBFB}"/>
    <dgm:cxn modelId="{0385A033-2B75-4A56-AABA-97119539E39D}" srcId="{BC00F1DC-958A-44F5-81DB-9DB2069725D4}" destId="{5214CC72-80D8-4C22-B564-86AA26B32612}" srcOrd="3" destOrd="0" parTransId="{97BFE04A-4C73-422F-B6F5-B9D75056E531}" sibTransId="{839CAE50-D1B1-4527-91FA-9655E176801F}"/>
    <dgm:cxn modelId="{CDB73762-4029-4A7F-ADB9-FA3E3C2A45AF}" srcId="{8920E37D-8016-40E2-8F06-2538556AE5AB}" destId="{4BE0F9AA-79DB-452C-BC3E-1610294A76B9}" srcOrd="0" destOrd="0" parTransId="{6387FC12-DF33-4695-889E-6A4A8753E7C1}" sibTransId="{E9D90D4B-10D3-4CB0-8F77-31A2AB2E9509}"/>
    <dgm:cxn modelId="{32E4BAF6-DB07-4C73-8FB6-FDCB02B16C8D}" type="presOf" srcId="{B8D157D9-88FC-493C-B255-952E9D13A7BF}" destId="{14810035-CC32-47DD-A02A-59B1A6D4D236}" srcOrd="0" destOrd="0" presId="urn:microsoft.com/office/officeart/2005/8/layout/chevron2"/>
    <dgm:cxn modelId="{F683F9FC-4BCE-46FA-9F31-5D36BDFFA28F}" type="presOf" srcId="{D2FD6A64-3C28-4441-9022-4A33D54FE647}" destId="{E5673869-2309-4844-852A-5E9BE0C6A56C}" srcOrd="0" destOrd="0" presId="urn:microsoft.com/office/officeart/2005/8/layout/chevron2"/>
    <dgm:cxn modelId="{44EE0120-EE1C-498E-BE71-D0DE69B6A410}" type="presOf" srcId="{E9381B40-CFE8-42F7-98E7-193F4A3502F1}" destId="{6271E006-2997-4998-82A3-66C98739D05A}" srcOrd="0" destOrd="0" presId="urn:microsoft.com/office/officeart/2005/8/layout/chevron2"/>
    <dgm:cxn modelId="{B83DA71B-F623-4EF2-A925-D9521052F7AD}" srcId="{BF5FEE41-891F-4BE9-ACCC-B8E79A892230}" destId="{E9381B40-CFE8-42F7-98E7-193F4A3502F1}" srcOrd="0" destOrd="0" parTransId="{95ECC933-6D6F-4B42-94B6-B8DC933D75D6}" sibTransId="{E8574CE3-EA17-4ACC-86F8-80DBB393C430}"/>
    <dgm:cxn modelId="{88C81C28-09C8-4CD6-BDFD-01C918725144}" srcId="{BC00F1DC-958A-44F5-81DB-9DB2069725D4}" destId="{8920E37D-8016-40E2-8F06-2538556AE5AB}" srcOrd="2" destOrd="0" parTransId="{B0AFD8A3-D723-4442-8CA5-66D1B1874FF5}" sibTransId="{2A553B0B-7FFC-4ABF-9EED-E6120CBD2EBD}"/>
    <dgm:cxn modelId="{EDECEC4A-02DD-4313-911A-8DC10B3C6D5D}" type="presOf" srcId="{8920E37D-8016-40E2-8F06-2538556AE5AB}" destId="{A7F0F97E-FB51-4D80-8C95-551B05FB853F}" srcOrd="0" destOrd="0" presId="urn:microsoft.com/office/officeart/2005/8/layout/chevron2"/>
    <dgm:cxn modelId="{B564FBCA-8A3B-4677-AE2C-14ACCC79F42A}" srcId="{EE649A06-E625-4C5D-846F-FED96A3CF466}" destId="{9FD5DC14-28DC-4AEB-81F0-C008B4376B13}" srcOrd="0" destOrd="0" parTransId="{9EFF79E6-F463-4E64-BFAA-6D6BD2DBE721}" sibTransId="{157E5F2C-00C3-40D2-AF25-F1739A0D587D}"/>
    <dgm:cxn modelId="{96DBB2E5-2ABF-4453-8112-90CEFC9F353B}" type="presOf" srcId="{BC00F1DC-958A-44F5-81DB-9DB2069725D4}" destId="{67F2AE34-472A-4BC4-AC9E-3003330298F7}" srcOrd="0" destOrd="0" presId="urn:microsoft.com/office/officeart/2005/8/layout/chevron2"/>
    <dgm:cxn modelId="{44C97E0B-0E5A-4605-931A-77C078A17604}" srcId="{BF5FEE41-891F-4BE9-ACCC-B8E79A892230}" destId="{2B25F2C3-6251-4A60-9C24-327B99C64814}" srcOrd="1" destOrd="0" parTransId="{83101866-DFC1-46F0-AA29-4FEF55D842DB}" sibTransId="{D5C2DD2C-4221-4889-9E29-9F6D7DFE3DBA}"/>
    <dgm:cxn modelId="{4C01F6A0-0297-42DF-9634-5C0EFB2E05BE}" type="presOf" srcId="{5214CC72-80D8-4C22-B564-86AA26B32612}" destId="{23E2840A-4F87-41A8-A261-BD88CD19ECB5}" srcOrd="0" destOrd="0" presId="urn:microsoft.com/office/officeart/2005/8/layout/chevron2"/>
    <dgm:cxn modelId="{F88AD39F-6528-4693-B090-790EC4F4990F}" type="presParOf" srcId="{67F2AE34-472A-4BC4-AC9E-3003330298F7}" destId="{A7B4BD6C-A7B7-4601-98D1-C07118A0DD15}" srcOrd="0" destOrd="0" presId="urn:microsoft.com/office/officeart/2005/8/layout/chevron2"/>
    <dgm:cxn modelId="{00CB11BD-5EF1-4600-A860-5DE60B898290}" type="presParOf" srcId="{A7B4BD6C-A7B7-4601-98D1-C07118A0DD15}" destId="{39EA455E-BDD7-4500-B616-56E3729585C9}" srcOrd="0" destOrd="0" presId="urn:microsoft.com/office/officeart/2005/8/layout/chevron2"/>
    <dgm:cxn modelId="{4C601149-9BD7-4F80-B756-5E4E98A53113}" type="presParOf" srcId="{A7B4BD6C-A7B7-4601-98D1-C07118A0DD15}" destId="{ABDA9572-2441-4DB9-B2D2-F06CAED0A3FD}" srcOrd="1" destOrd="0" presId="urn:microsoft.com/office/officeart/2005/8/layout/chevron2"/>
    <dgm:cxn modelId="{DADB7FEC-30AD-4546-92F6-76DF46ED6E1F}" type="presParOf" srcId="{67F2AE34-472A-4BC4-AC9E-3003330298F7}" destId="{125089FB-2B9A-4983-801C-F034A2702199}" srcOrd="1" destOrd="0" presId="urn:microsoft.com/office/officeart/2005/8/layout/chevron2"/>
    <dgm:cxn modelId="{5C5FA68F-B25F-4B5B-A987-3344361A4151}" type="presParOf" srcId="{67F2AE34-472A-4BC4-AC9E-3003330298F7}" destId="{6E9C9D69-A0A2-4875-A373-E69EDB5C7967}" srcOrd="2" destOrd="0" presId="urn:microsoft.com/office/officeart/2005/8/layout/chevron2"/>
    <dgm:cxn modelId="{D57A7C21-00C3-4B88-98EB-D3BEF5441EA0}" type="presParOf" srcId="{6E9C9D69-A0A2-4875-A373-E69EDB5C7967}" destId="{06C992A3-6FB3-47C7-A189-4A8BA3ED225D}" srcOrd="0" destOrd="0" presId="urn:microsoft.com/office/officeart/2005/8/layout/chevron2"/>
    <dgm:cxn modelId="{920BC313-340C-4823-8490-C16FC15E2969}" type="presParOf" srcId="{6E9C9D69-A0A2-4875-A373-E69EDB5C7967}" destId="{6271E006-2997-4998-82A3-66C98739D05A}" srcOrd="1" destOrd="0" presId="urn:microsoft.com/office/officeart/2005/8/layout/chevron2"/>
    <dgm:cxn modelId="{9F82DC19-FA17-4AFC-8DE5-50A1F52E0673}" type="presParOf" srcId="{67F2AE34-472A-4BC4-AC9E-3003330298F7}" destId="{1D7E1220-2179-4A02-B619-EFEB590D4006}" srcOrd="3" destOrd="0" presId="urn:microsoft.com/office/officeart/2005/8/layout/chevron2"/>
    <dgm:cxn modelId="{C71441A9-0499-412A-B9AD-C29E0E514751}" type="presParOf" srcId="{67F2AE34-472A-4BC4-AC9E-3003330298F7}" destId="{90999D5E-695F-4237-8B6C-9097A2ED00E4}" srcOrd="4" destOrd="0" presId="urn:microsoft.com/office/officeart/2005/8/layout/chevron2"/>
    <dgm:cxn modelId="{85703E9F-E146-4A37-811B-037BE3DC00B2}" type="presParOf" srcId="{90999D5E-695F-4237-8B6C-9097A2ED00E4}" destId="{A7F0F97E-FB51-4D80-8C95-551B05FB853F}" srcOrd="0" destOrd="0" presId="urn:microsoft.com/office/officeart/2005/8/layout/chevron2"/>
    <dgm:cxn modelId="{8FC1C49B-61E8-49CE-8138-03E7EC444851}" type="presParOf" srcId="{90999D5E-695F-4237-8B6C-9097A2ED00E4}" destId="{1C8311AB-753D-42D3-B5E3-457BFFA332A7}" srcOrd="1" destOrd="0" presId="urn:microsoft.com/office/officeart/2005/8/layout/chevron2"/>
    <dgm:cxn modelId="{90EE05D3-4A64-49A8-8EB4-2A61B83BBC81}" type="presParOf" srcId="{67F2AE34-472A-4BC4-AC9E-3003330298F7}" destId="{1E23DEA5-5BB8-4814-9C93-9007CFD59C1B}" srcOrd="5" destOrd="0" presId="urn:microsoft.com/office/officeart/2005/8/layout/chevron2"/>
    <dgm:cxn modelId="{14B03156-D66B-42AB-A851-6BF60EEA3A69}" type="presParOf" srcId="{67F2AE34-472A-4BC4-AC9E-3003330298F7}" destId="{66B52556-CF49-467D-89E9-0249092648CD}" srcOrd="6" destOrd="0" presId="urn:microsoft.com/office/officeart/2005/8/layout/chevron2"/>
    <dgm:cxn modelId="{FB28B648-7A88-4C54-A70A-8068B939037A}" type="presParOf" srcId="{66B52556-CF49-467D-89E9-0249092648CD}" destId="{23E2840A-4F87-41A8-A261-BD88CD19ECB5}" srcOrd="0" destOrd="0" presId="urn:microsoft.com/office/officeart/2005/8/layout/chevron2"/>
    <dgm:cxn modelId="{FC41EAA1-AD61-4E86-B18E-9C7F322232DC}" type="presParOf" srcId="{66B52556-CF49-467D-89E9-0249092648CD}" destId="{14810035-CC32-47DD-A02A-59B1A6D4D236}" srcOrd="1" destOrd="0" presId="urn:microsoft.com/office/officeart/2005/8/layout/chevron2"/>
    <dgm:cxn modelId="{F0F593BE-BA30-4B4B-90C5-D913DEEE090D}" type="presParOf" srcId="{67F2AE34-472A-4BC4-AC9E-3003330298F7}" destId="{7E98BA8C-5F9E-4C61-8D52-86DE1BC1FB88}" srcOrd="7" destOrd="0" presId="urn:microsoft.com/office/officeart/2005/8/layout/chevron2"/>
    <dgm:cxn modelId="{426CA57F-36E2-498D-AC50-6BB86367E038}" type="presParOf" srcId="{67F2AE34-472A-4BC4-AC9E-3003330298F7}" destId="{D582B6E4-217F-48BD-B157-D5CCC05656C4}" srcOrd="8" destOrd="0" presId="urn:microsoft.com/office/officeart/2005/8/layout/chevron2"/>
    <dgm:cxn modelId="{82C7D905-9364-4AE3-B9D7-2F57ED57F31D}" type="presParOf" srcId="{D582B6E4-217F-48BD-B157-D5CCC05656C4}" destId="{E5673869-2309-4844-852A-5E9BE0C6A56C}" srcOrd="0" destOrd="0" presId="urn:microsoft.com/office/officeart/2005/8/layout/chevron2"/>
    <dgm:cxn modelId="{10A368BC-E187-49EC-963A-581EBDEE8AC4}" type="presParOf" srcId="{D582B6E4-217F-48BD-B157-D5CCC05656C4}" destId="{EC90F2EF-8D6F-463E-82FB-7EE8AA8C408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1DF3E48-F29A-4D76-87D7-7F829AB7315F}" type="doc">
      <dgm:prSet loTypeId="urn:microsoft.com/office/officeart/2005/8/layout/hList7#1" loCatId="picture" qsTypeId="urn:microsoft.com/office/officeart/2005/8/quickstyle/simple1" qsCatId="simple" csTypeId="urn:microsoft.com/office/officeart/2005/8/colors/accent1_2" csCatId="accent1" phldr="1"/>
      <dgm:spPr/>
    </dgm:pt>
    <dgm:pt modelId="{5278C78E-2570-4450-A709-C4D79C704F7D}">
      <dgm:prSet phldrT="[Texto]"/>
      <dgm:spPr/>
      <dgm:t>
        <a:bodyPr/>
        <a:lstStyle/>
        <a:p>
          <a:r>
            <a:rPr lang="es-EC" dirty="0" smtClean="0"/>
            <a:t>MATERIA PRIMA</a:t>
          </a:r>
          <a:endParaRPr lang="es-EC" dirty="0"/>
        </a:p>
      </dgm:t>
    </dgm:pt>
    <dgm:pt modelId="{D1A2292C-EF1B-4D07-83DD-697C968DD3FC}" type="parTrans" cxnId="{5321969D-673B-4EF1-BFE4-338BBDE61E5F}">
      <dgm:prSet/>
      <dgm:spPr/>
      <dgm:t>
        <a:bodyPr/>
        <a:lstStyle/>
        <a:p>
          <a:endParaRPr lang="es-EC"/>
        </a:p>
      </dgm:t>
    </dgm:pt>
    <dgm:pt modelId="{E7E86DBB-F39F-4897-BDFF-48229940FEF5}" type="sibTrans" cxnId="{5321969D-673B-4EF1-BFE4-338BBDE61E5F}">
      <dgm:prSet/>
      <dgm:spPr/>
      <dgm:t>
        <a:bodyPr/>
        <a:lstStyle/>
        <a:p>
          <a:endParaRPr lang="es-EC"/>
        </a:p>
      </dgm:t>
    </dgm:pt>
    <dgm:pt modelId="{0811F62B-95BC-49AC-8A2F-19095F729F5C}">
      <dgm:prSet phldrT="[Texto]"/>
      <dgm:spPr/>
      <dgm:t>
        <a:bodyPr/>
        <a:lstStyle/>
        <a:p>
          <a:r>
            <a:rPr lang="es-EC" dirty="0" smtClean="0"/>
            <a:t>PROCESO DE PRODUCCION </a:t>
          </a:r>
          <a:endParaRPr lang="es-EC" dirty="0"/>
        </a:p>
      </dgm:t>
    </dgm:pt>
    <dgm:pt modelId="{7D725939-6E94-4F53-AD36-12788057500D}" type="parTrans" cxnId="{151AB18C-322A-40FF-9543-2D9C8A8697E7}">
      <dgm:prSet/>
      <dgm:spPr/>
      <dgm:t>
        <a:bodyPr/>
        <a:lstStyle/>
        <a:p>
          <a:endParaRPr lang="es-EC"/>
        </a:p>
      </dgm:t>
    </dgm:pt>
    <dgm:pt modelId="{37FB62C3-0F3E-40F9-908F-18416087B71E}" type="sibTrans" cxnId="{151AB18C-322A-40FF-9543-2D9C8A8697E7}">
      <dgm:prSet/>
      <dgm:spPr/>
      <dgm:t>
        <a:bodyPr/>
        <a:lstStyle/>
        <a:p>
          <a:endParaRPr lang="es-EC"/>
        </a:p>
      </dgm:t>
    </dgm:pt>
    <dgm:pt modelId="{5AC3C681-FB25-4398-8283-DB206131B7D3}">
      <dgm:prSet phldrT="[Texto]"/>
      <dgm:spPr/>
      <dgm:t>
        <a:bodyPr/>
        <a:lstStyle/>
        <a:p>
          <a:r>
            <a:rPr lang="es-EC" dirty="0" smtClean="0"/>
            <a:t>COLOCACION DE ADITIVOS</a:t>
          </a:r>
          <a:endParaRPr lang="es-EC" dirty="0"/>
        </a:p>
      </dgm:t>
    </dgm:pt>
    <dgm:pt modelId="{49B63146-563F-49DE-94B6-5D44AEC3648D}" type="parTrans" cxnId="{EE8044CC-CAF0-4C43-82BB-C2B400889417}">
      <dgm:prSet/>
      <dgm:spPr/>
      <dgm:t>
        <a:bodyPr/>
        <a:lstStyle/>
        <a:p>
          <a:endParaRPr lang="es-EC"/>
        </a:p>
      </dgm:t>
    </dgm:pt>
    <dgm:pt modelId="{2EFA97DC-49F8-47AC-825A-7475909D7C4C}" type="sibTrans" cxnId="{EE8044CC-CAF0-4C43-82BB-C2B400889417}">
      <dgm:prSet/>
      <dgm:spPr/>
      <dgm:t>
        <a:bodyPr/>
        <a:lstStyle/>
        <a:p>
          <a:endParaRPr lang="es-EC"/>
        </a:p>
      </dgm:t>
    </dgm:pt>
    <dgm:pt modelId="{E5E1AB62-315C-4C85-BEC2-469EB4642A42}">
      <dgm:prSet phldrT="[Texto]"/>
      <dgm:spPr/>
      <dgm:t>
        <a:bodyPr/>
        <a:lstStyle/>
        <a:p>
          <a:endParaRPr lang="es-EC" dirty="0" smtClean="0"/>
        </a:p>
        <a:p>
          <a:r>
            <a:rPr lang="es-EC" dirty="0" smtClean="0"/>
            <a:t>DECARGA DE MEZCLA </a:t>
          </a:r>
          <a:endParaRPr lang="es-EC" dirty="0"/>
        </a:p>
      </dgm:t>
    </dgm:pt>
    <dgm:pt modelId="{AC94979D-5357-420D-ACF2-8A5C091A421F}" type="parTrans" cxnId="{CDC37719-FBF8-4482-ABC8-EA28D84C0171}">
      <dgm:prSet/>
      <dgm:spPr/>
      <dgm:t>
        <a:bodyPr/>
        <a:lstStyle/>
        <a:p>
          <a:endParaRPr lang="es-EC"/>
        </a:p>
      </dgm:t>
    </dgm:pt>
    <dgm:pt modelId="{3A96A047-F4EA-498F-ADEC-76ED4B4B5A87}" type="sibTrans" cxnId="{CDC37719-FBF8-4482-ABC8-EA28D84C0171}">
      <dgm:prSet/>
      <dgm:spPr/>
      <dgm:t>
        <a:bodyPr/>
        <a:lstStyle/>
        <a:p>
          <a:endParaRPr lang="es-EC"/>
        </a:p>
      </dgm:t>
    </dgm:pt>
    <dgm:pt modelId="{C656C2D8-E82F-4ABB-9C2C-4AA1B849B866}" type="pres">
      <dgm:prSet presAssocID="{51DF3E48-F29A-4D76-87D7-7F829AB7315F}" presName="Name0" presStyleCnt="0">
        <dgm:presLayoutVars>
          <dgm:dir/>
          <dgm:resizeHandles val="exact"/>
        </dgm:presLayoutVars>
      </dgm:prSet>
      <dgm:spPr/>
    </dgm:pt>
    <dgm:pt modelId="{3F564EF2-DA1D-44CD-8596-BBCF6B58A57E}" type="pres">
      <dgm:prSet presAssocID="{51DF3E48-F29A-4D76-87D7-7F829AB7315F}" presName="fgShape" presStyleLbl="fgShp" presStyleIdx="0" presStyleCnt="1"/>
      <dgm:spPr/>
    </dgm:pt>
    <dgm:pt modelId="{2668A685-C01E-4A09-87A2-EEED2914F23C}" type="pres">
      <dgm:prSet presAssocID="{51DF3E48-F29A-4D76-87D7-7F829AB7315F}" presName="linComp" presStyleCnt="0"/>
      <dgm:spPr/>
    </dgm:pt>
    <dgm:pt modelId="{F40F5F4F-9751-46CE-8BC9-CF7A201596D9}" type="pres">
      <dgm:prSet presAssocID="{5278C78E-2570-4450-A709-C4D79C704F7D}" presName="compNode" presStyleCnt="0"/>
      <dgm:spPr/>
    </dgm:pt>
    <dgm:pt modelId="{A0D0AB0C-D523-4535-BE0E-8DD23223B262}" type="pres">
      <dgm:prSet presAssocID="{5278C78E-2570-4450-A709-C4D79C704F7D}" presName="bkgdShape" presStyleLbl="node1" presStyleIdx="0" presStyleCnt="4"/>
      <dgm:spPr/>
      <dgm:t>
        <a:bodyPr/>
        <a:lstStyle/>
        <a:p>
          <a:endParaRPr lang="es-ES"/>
        </a:p>
      </dgm:t>
    </dgm:pt>
    <dgm:pt modelId="{C2FEA716-46C4-43A3-B4F0-1E5897DE05AD}" type="pres">
      <dgm:prSet presAssocID="{5278C78E-2570-4450-A709-C4D79C704F7D}" presName="nodeTx" presStyleLbl="node1" presStyleIdx="0" presStyleCnt="4">
        <dgm:presLayoutVars>
          <dgm:bulletEnabled val="1"/>
        </dgm:presLayoutVars>
      </dgm:prSet>
      <dgm:spPr/>
      <dgm:t>
        <a:bodyPr/>
        <a:lstStyle/>
        <a:p>
          <a:endParaRPr lang="es-ES"/>
        </a:p>
      </dgm:t>
    </dgm:pt>
    <dgm:pt modelId="{599CE254-22C0-4882-9D1E-34EBE7197140}" type="pres">
      <dgm:prSet presAssocID="{5278C78E-2570-4450-A709-C4D79C704F7D}" presName="invisiNode" presStyleLbl="node1" presStyleIdx="0" presStyleCnt="4"/>
      <dgm:spPr/>
    </dgm:pt>
    <dgm:pt modelId="{D2E69FBD-5A84-4DAE-86F1-76DB23040141}" type="pres">
      <dgm:prSet presAssocID="{5278C78E-2570-4450-A709-C4D79C704F7D}" presName="imagNode" presStyleLbl="fgImgPlace1" presStyleIdx="0" presStyleCnt="4"/>
      <dgm:spPr>
        <a:blipFill rotWithShape="1">
          <a:blip xmlns:r="http://schemas.openxmlformats.org/officeDocument/2006/relationships" r:embed="rId1"/>
          <a:stretch>
            <a:fillRect/>
          </a:stretch>
        </a:blipFill>
      </dgm:spPr>
    </dgm:pt>
    <dgm:pt modelId="{B429D528-6C18-405C-8A53-B283CCF01DEA}" type="pres">
      <dgm:prSet presAssocID="{E7E86DBB-F39F-4897-BDFF-48229940FEF5}" presName="sibTrans" presStyleLbl="sibTrans2D1" presStyleIdx="0" presStyleCnt="0"/>
      <dgm:spPr/>
      <dgm:t>
        <a:bodyPr/>
        <a:lstStyle/>
        <a:p>
          <a:endParaRPr lang="es-ES"/>
        </a:p>
      </dgm:t>
    </dgm:pt>
    <dgm:pt modelId="{9B1F4CE9-46A4-448A-B4E2-C9DC70FDEE2E}" type="pres">
      <dgm:prSet presAssocID="{0811F62B-95BC-49AC-8A2F-19095F729F5C}" presName="compNode" presStyleCnt="0"/>
      <dgm:spPr/>
    </dgm:pt>
    <dgm:pt modelId="{E76C03FE-323C-4E7A-9E93-0EB5B38ABF1D}" type="pres">
      <dgm:prSet presAssocID="{0811F62B-95BC-49AC-8A2F-19095F729F5C}" presName="bkgdShape" presStyleLbl="node1" presStyleIdx="1" presStyleCnt="4"/>
      <dgm:spPr/>
      <dgm:t>
        <a:bodyPr/>
        <a:lstStyle/>
        <a:p>
          <a:endParaRPr lang="es-ES"/>
        </a:p>
      </dgm:t>
    </dgm:pt>
    <dgm:pt modelId="{C55C21AF-B60A-474F-8D7E-98FD536C6810}" type="pres">
      <dgm:prSet presAssocID="{0811F62B-95BC-49AC-8A2F-19095F729F5C}" presName="nodeTx" presStyleLbl="node1" presStyleIdx="1" presStyleCnt="4">
        <dgm:presLayoutVars>
          <dgm:bulletEnabled val="1"/>
        </dgm:presLayoutVars>
      </dgm:prSet>
      <dgm:spPr/>
      <dgm:t>
        <a:bodyPr/>
        <a:lstStyle/>
        <a:p>
          <a:endParaRPr lang="es-ES"/>
        </a:p>
      </dgm:t>
    </dgm:pt>
    <dgm:pt modelId="{C48E0DCE-1168-4DC4-B804-ACE9F4CE1AD0}" type="pres">
      <dgm:prSet presAssocID="{0811F62B-95BC-49AC-8A2F-19095F729F5C}" presName="invisiNode" presStyleLbl="node1" presStyleIdx="1" presStyleCnt="4"/>
      <dgm:spPr/>
    </dgm:pt>
    <dgm:pt modelId="{019471F2-45C6-40DC-8586-60C415F9D161}" type="pres">
      <dgm:prSet presAssocID="{0811F62B-95BC-49AC-8A2F-19095F729F5C}" presName="imagNode" presStyleLbl="fgImgPlace1" presStyleIdx="1" presStyleCnt="4"/>
      <dgm:spPr>
        <a:blipFill rotWithShape="1">
          <a:blip xmlns:r="http://schemas.openxmlformats.org/officeDocument/2006/relationships" r:embed="rId2"/>
          <a:stretch>
            <a:fillRect/>
          </a:stretch>
        </a:blipFill>
      </dgm:spPr>
    </dgm:pt>
    <dgm:pt modelId="{89BFB955-DCCD-42F1-B91D-E65C9A11EC23}" type="pres">
      <dgm:prSet presAssocID="{37FB62C3-0F3E-40F9-908F-18416087B71E}" presName="sibTrans" presStyleLbl="sibTrans2D1" presStyleIdx="0" presStyleCnt="0"/>
      <dgm:spPr/>
      <dgm:t>
        <a:bodyPr/>
        <a:lstStyle/>
        <a:p>
          <a:endParaRPr lang="es-ES"/>
        </a:p>
      </dgm:t>
    </dgm:pt>
    <dgm:pt modelId="{5328BD98-440C-4630-B412-2CA510902EE0}" type="pres">
      <dgm:prSet presAssocID="{5AC3C681-FB25-4398-8283-DB206131B7D3}" presName="compNode" presStyleCnt="0"/>
      <dgm:spPr/>
    </dgm:pt>
    <dgm:pt modelId="{C3090A21-5E9F-4B53-9429-CDC462B5ACA9}" type="pres">
      <dgm:prSet presAssocID="{5AC3C681-FB25-4398-8283-DB206131B7D3}" presName="bkgdShape" presStyleLbl="node1" presStyleIdx="2" presStyleCnt="4" custLinFactNeighborX="130" custLinFactNeighborY="0"/>
      <dgm:spPr/>
      <dgm:t>
        <a:bodyPr/>
        <a:lstStyle/>
        <a:p>
          <a:endParaRPr lang="es-ES"/>
        </a:p>
      </dgm:t>
    </dgm:pt>
    <dgm:pt modelId="{54FE17F7-0810-4CEC-971A-4F815D8844FC}" type="pres">
      <dgm:prSet presAssocID="{5AC3C681-FB25-4398-8283-DB206131B7D3}" presName="nodeTx" presStyleLbl="node1" presStyleIdx="2" presStyleCnt="4">
        <dgm:presLayoutVars>
          <dgm:bulletEnabled val="1"/>
        </dgm:presLayoutVars>
      </dgm:prSet>
      <dgm:spPr/>
      <dgm:t>
        <a:bodyPr/>
        <a:lstStyle/>
        <a:p>
          <a:endParaRPr lang="es-ES"/>
        </a:p>
      </dgm:t>
    </dgm:pt>
    <dgm:pt modelId="{A7500B3D-B51F-4621-8652-2E8BA2ADE3F7}" type="pres">
      <dgm:prSet presAssocID="{5AC3C681-FB25-4398-8283-DB206131B7D3}" presName="invisiNode" presStyleLbl="node1" presStyleIdx="2" presStyleCnt="4"/>
      <dgm:spPr/>
    </dgm:pt>
    <dgm:pt modelId="{9E22E82E-5ED3-4E8A-830C-6B3E765E8937}" type="pres">
      <dgm:prSet presAssocID="{5AC3C681-FB25-4398-8283-DB206131B7D3}" presName="imagNode" presStyleLbl="fgImgPlace1" presStyleIdx="2" presStyleCnt="4"/>
      <dgm:spPr>
        <a:blipFill rotWithShape="1">
          <a:blip xmlns:r="http://schemas.openxmlformats.org/officeDocument/2006/relationships" r:embed="rId3"/>
          <a:stretch>
            <a:fillRect/>
          </a:stretch>
        </a:blipFill>
      </dgm:spPr>
    </dgm:pt>
    <dgm:pt modelId="{616D2248-87AC-450B-8E44-D8BE37062108}" type="pres">
      <dgm:prSet presAssocID="{2EFA97DC-49F8-47AC-825A-7475909D7C4C}" presName="sibTrans" presStyleLbl="sibTrans2D1" presStyleIdx="0" presStyleCnt="0"/>
      <dgm:spPr/>
      <dgm:t>
        <a:bodyPr/>
        <a:lstStyle/>
        <a:p>
          <a:endParaRPr lang="es-ES"/>
        </a:p>
      </dgm:t>
    </dgm:pt>
    <dgm:pt modelId="{772D60B7-A81D-46DE-A2E5-43819E5FC653}" type="pres">
      <dgm:prSet presAssocID="{E5E1AB62-315C-4C85-BEC2-469EB4642A42}" presName="compNode" presStyleCnt="0"/>
      <dgm:spPr/>
    </dgm:pt>
    <dgm:pt modelId="{2D2C3B0E-C3AF-43F5-A27D-0B4324AF8766}" type="pres">
      <dgm:prSet presAssocID="{E5E1AB62-315C-4C85-BEC2-469EB4642A42}" presName="bkgdShape" presStyleLbl="node1" presStyleIdx="3" presStyleCnt="4"/>
      <dgm:spPr/>
      <dgm:t>
        <a:bodyPr/>
        <a:lstStyle/>
        <a:p>
          <a:endParaRPr lang="es-ES"/>
        </a:p>
      </dgm:t>
    </dgm:pt>
    <dgm:pt modelId="{BD31DE54-FC24-4D21-9350-294FA057426A}" type="pres">
      <dgm:prSet presAssocID="{E5E1AB62-315C-4C85-BEC2-469EB4642A42}" presName="nodeTx" presStyleLbl="node1" presStyleIdx="3" presStyleCnt="4">
        <dgm:presLayoutVars>
          <dgm:bulletEnabled val="1"/>
        </dgm:presLayoutVars>
      </dgm:prSet>
      <dgm:spPr/>
      <dgm:t>
        <a:bodyPr/>
        <a:lstStyle/>
        <a:p>
          <a:endParaRPr lang="es-ES"/>
        </a:p>
      </dgm:t>
    </dgm:pt>
    <dgm:pt modelId="{42D8F534-1788-494B-9F6B-960C843F6B9A}" type="pres">
      <dgm:prSet presAssocID="{E5E1AB62-315C-4C85-BEC2-469EB4642A42}" presName="invisiNode" presStyleLbl="node1" presStyleIdx="3" presStyleCnt="4"/>
      <dgm:spPr/>
    </dgm:pt>
    <dgm:pt modelId="{CD12B063-ED8C-4232-A2CE-5690156C556D}" type="pres">
      <dgm:prSet presAssocID="{E5E1AB62-315C-4C85-BEC2-469EB4642A42}" presName="imagNode" presStyleLbl="fgImgPlace1" presStyleIdx="3" presStyleCnt="4"/>
      <dgm:spPr>
        <a:blipFill rotWithShape="1">
          <a:blip xmlns:r="http://schemas.openxmlformats.org/officeDocument/2006/relationships" r:embed="rId4"/>
          <a:stretch>
            <a:fillRect/>
          </a:stretch>
        </a:blipFill>
      </dgm:spPr>
    </dgm:pt>
  </dgm:ptLst>
  <dgm:cxnLst>
    <dgm:cxn modelId="{63B24B09-4039-4EDF-9B05-5C3D1BA5A9B2}" type="presOf" srcId="{5AC3C681-FB25-4398-8283-DB206131B7D3}" destId="{C3090A21-5E9F-4B53-9429-CDC462B5ACA9}" srcOrd="0" destOrd="0" presId="urn:microsoft.com/office/officeart/2005/8/layout/hList7#1"/>
    <dgm:cxn modelId="{151AB18C-322A-40FF-9543-2D9C8A8697E7}" srcId="{51DF3E48-F29A-4D76-87D7-7F829AB7315F}" destId="{0811F62B-95BC-49AC-8A2F-19095F729F5C}" srcOrd="1" destOrd="0" parTransId="{7D725939-6E94-4F53-AD36-12788057500D}" sibTransId="{37FB62C3-0F3E-40F9-908F-18416087B71E}"/>
    <dgm:cxn modelId="{BEF0C89D-B3DD-406A-85B0-D72519E1A00E}" type="presOf" srcId="{5278C78E-2570-4450-A709-C4D79C704F7D}" destId="{C2FEA716-46C4-43A3-B4F0-1E5897DE05AD}" srcOrd="1" destOrd="0" presId="urn:microsoft.com/office/officeart/2005/8/layout/hList7#1"/>
    <dgm:cxn modelId="{4DB139C4-FBFF-43EE-824A-1D47B260DD46}" type="presOf" srcId="{E7E86DBB-F39F-4897-BDFF-48229940FEF5}" destId="{B429D528-6C18-405C-8A53-B283CCF01DEA}" srcOrd="0" destOrd="0" presId="urn:microsoft.com/office/officeart/2005/8/layout/hList7#1"/>
    <dgm:cxn modelId="{475DB84F-BF8A-49ED-ACB0-DC1DAC356335}" type="presOf" srcId="{2EFA97DC-49F8-47AC-825A-7475909D7C4C}" destId="{616D2248-87AC-450B-8E44-D8BE37062108}" srcOrd="0" destOrd="0" presId="urn:microsoft.com/office/officeart/2005/8/layout/hList7#1"/>
    <dgm:cxn modelId="{CDC37719-FBF8-4482-ABC8-EA28D84C0171}" srcId="{51DF3E48-F29A-4D76-87D7-7F829AB7315F}" destId="{E5E1AB62-315C-4C85-BEC2-469EB4642A42}" srcOrd="3" destOrd="0" parTransId="{AC94979D-5357-420D-ACF2-8A5C091A421F}" sibTransId="{3A96A047-F4EA-498F-ADEC-76ED4B4B5A87}"/>
    <dgm:cxn modelId="{E7396A3B-DEB4-4295-97FF-73E4AE8F1C22}" type="presOf" srcId="{E5E1AB62-315C-4C85-BEC2-469EB4642A42}" destId="{BD31DE54-FC24-4D21-9350-294FA057426A}" srcOrd="1" destOrd="0" presId="urn:microsoft.com/office/officeart/2005/8/layout/hList7#1"/>
    <dgm:cxn modelId="{0612E721-327D-42E5-84C6-BF5305866681}" type="presOf" srcId="{5AC3C681-FB25-4398-8283-DB206131B7D3}" destId="{54FE17F7-0810-4CEC-971A-4F815D8844FC}" srcOrd="1" destOrd="0" presId="urn:microsoft.com/office/officeart/2005/8/layout/hList7#1"/>
    <dgm:cxn modelId="{5321969D-673B-4EF1-BFE4-338BBDE61E5F}" srcId="{51DF3E48-F29A-4D76-87D7-7F829AB7315F}" destId="{5278C78E-2570-4450-A709-C4D79C704F7D}" srcOrd="0" destOrd="0" parTransId="{D1A2292C-EF1B-4D07-83DD-697C968DD3FC}" sibTransId="{E7E86DBB-F39F-4897-BDFF-48229940FEF5}"/>
    <dgm:cxn modelId="{EE8044CC-CAF0-4C43-82BB-C2B400889417}" srcId="{51DF3E48-F29A-4D76-87D7-7F829AB7315F}" destId="{5AC3C681-FB25-4398-8283-DB206131B7D3}" srcOrd="2" destOrd="0" parTransId="{49B63146-563F-49DE-94B6-5D44AEC3648D}" sibTransId="{2EFA97DC-49F8-47AC-825A-7475909D7C4C}"/>
    <dgm:cxn modelId="{955AEE10-8CDD-417B-A9C0-0BB0D43E1126}" type="presOf" srcId="{37FB62C3-0F3E-40F9-908F-18416087B71E}" destId="{89BFB955-DCCD-42F1-B91D-E65C9A11EC23}" srcOrd="0" destOrd="0" presId="urn:microsoft.com/office/officeart/2005/8/layout/hList7#1"/>
    <dgm:cxn modelId="{9BDF32E6-96CD-4DFB-8B69-6A0E51C5F6F4}" type="presOf" srcId="{0811F62B-95BC-49AC-8A2F-19095F729F5C}" destId="{E76C03FE-323C-4E7A-9E93-0EB5B38ABF1D}" srcOrd="0" destOrd="0" presId="urn:microsoft.com/office/officeart/2005/8/layout/hList7#1"/>
    <dgm:cxn modelId="{80A278A5-DCB0-44CA-A17B-E3A1924B5779}" type="presOf" srcId="{51DF3E48-F29A-4D76-87D7-7F829AB7315F}" destId="{C656C2D8-E82F-4ABB-9C2C-4AA1B849B866}" srcOrd="0" destOrd="0" presId="urn:microsoft.com/office/officeart/2005/8/layout/hList7#1"/>
    <dgm:cxn modelId="{97D57257-1EA8-42CE-8611-CC1B94013F01}" type="presOf" srcId="{5278C78E-2570-4450-A709-C4D79C704F7D}" destId="{A0D0AB0C-D523-4535-BE0E-8DD23223B262}" srcOrd="0" destOrd="0" presId="urn:microsoft.com/office/officeart/2005/8/layout/hList7#1"/>
    <dgm:cxn modelId="{7AE76D4F-81C4-4257-868C-91A77B2E7A7B}" type="presOf" srcId="{E5E1AB62-315C-4C85-BEC2-469EB4642A42}" destId="{2D2C3B0E-C3AF-43F5-A27D-0B4324AF8766}" srcOrd="0" destOrd="0" presId="urn:microsoft.com/office/officeart/2005/8/layout/hList7#1"/>
    <dgm:cxn modelId="{A94FA209-E451-489C-8AD6-6B40072488B4}" type="presOf" srcId="{0811F62B-95BC-49AC-8A2F-19095F729F5C}" destId="{C55C21AF-B60A-474F-8D7E-98FD536C6810}" srcOrd="1" destOrd="0" presId="urn:microsoft.com/office/officeart/2005/8/layout/hList7#1"/>
    <dgm:cxn modelId="{A255EAF4-AE89-42F6-8F0D-63DA87CBE8D5}" type="presParOf" srcId="{C656C2D8-E82F-4ABB-9C2C-4AA1B849B866}" destId="{3F564EF2-DA1D-44CD-8596-BBCF6B58A57E}" srcOrd="0" destOrd="0" presId="urn:microsoft.com/office/officeart/2005/8/layout/hList7#1"/>
    <dgm:cxn modelId="{215E39D2-5A4E-456C-98B0-730BFEF8919D}" type="presParOf" srcId="{C656C2D8-E82F-4ABB-9C2C-4AA1B849B866}" destId="{2668A685-C01E-4A09-87A2-EEED2914F23C}" srcOrd="1" destOrd="0" presId="urn:microsoft.com/office/officeart/2005/8/layout/hList7#1"/>
    <dgm:cxn modelId="{86380472-E75B-4EC3-9AEB-0A038C0BB983}" type="presParOf" srcId="{2668A685-C01E-4A09-87A2-EEED2914F23C}" destId="{F40F5F4F-9751-46CE-8BC9-CF7A201596D9}" srcOrd="0" destOrd="0" presId="urn:microsoft.com/office/officeart/2005/8/layout/hList7#1"/>
    <dgm:cxn modelId="{720AC5CF-81D5-48D2-9220-975D1173B529}" type="presParOf" srcId="{F40F5F4F-9751-46CE-8BC9-CF7A201596D9}" destId="{A0D0AB0C-D523-4535-BE0E-8DD23223B262}" srcOrd="0" destOrd="0" presId="urn:microsoft.com/office/officeart/2005/8/layout/hList7#1"/>
    <dgm:cxn modelId="{65D82B24-B012-4C67-9B0A-CB24A65E2ABA}" type="presParOf" srcId="{F40F5F4F-9751-46CE-8BC9-CF7A201596D9}" destId="{C2FEA716-46C4-43A3-B4F0-1E5897DE05AD}" srcOrd="1" destOrd="0" presId="urn:microsoft.com/office/officeart/2005/8/layout/hList7#1"/>
    <dgm:cxn modelId="{322429B7-646A-417D-9CDE-73762815FF43}" type="presParOf" srcId="{F40F5F4F-9751-46CE-8BC9-CF7A201596D9}" destId="{599CE254-22C0-4882-9D1E-34EBE7197140}" srcOrd="2" destOrd="0" presId="urn:microsoft.com/office/officeart/2005/8/layout/hList7#1"/>
    <dgm:cxn modelId="{A54E419F-5ECD-4C1D-A30F-E8CBB282DCA9}" type="presParOf" srcId="{F40F5F4F-9751-46CE-8BC9-CF7A201596D9}" destId="{D2E69FBD-5A84-4DAE-86F1-76DB23040141}" srcOrd="3" destOrd="0" presId="urn:microsoft.com/office/officeart/2005/8/layout/hList7#1"/>
    <dgm:cxn modelId="{E548632E-E06B-4F95-BEF3-E0C034520493}" type="presParOf" srcId="{2668A685-C01E-4A09-87A2-EEED2914F23C}" destId="{B429D528-6C18-405C-8A53-B283CCF01DEA}" srcOrd="1" destOrd="0" presId="urn:microsoft.com/office/officeart/2005/8/layout/hList7#1"/>
    <dgm:cxn modelId="{DF7CB7DB-284A-465A-B855-EF26BE955169}" type="presParOf" srcId="{2668A685-C01E-4A09-87A2-EEED2914F23C}" destId="{9B1F4CE9-46A4-448A-B4E2-C9DC70FDEE2E}" srcOrd="2" destOrd="0" presId="urn:microsoft.com/office/officeart/2005/8/layout/hList7#1"/>
    <dgm:cxn modelId="{1CA5A0F1-2AB7-4F97-ADB2-7ABA21D7AFFE}" type="presParOf" srcId="{9B1F4CE9-46A4-448A-B4E2-C9DC70FDEE2E}" destId="{E76C03FE-323C-4E7A-9E93-0EB5B38ABF1D}" srcOrd="0" destOrd="0" presId="urn:microsoft.com/office/officeart/2005/8/layout/hList7#1"/>
    <dgm:cxn modelId="{6B46EC14-EB25-4AF3-BB94-5F256080EDEC}" type="presParOf" srcId="{9B1F4CE9-46A4-448A-B4E2-C9DC70FDEE2E}" destId="{C55C21AF-B60A-474F-8D7E-98FD536C6810}" srcOrd="1" destOrd="0" presId="urn:microsoft.com/office/officeart/2005/8/layout/hList7#1"/>
    <dgm:cxn modelId="{625053D4-65A5-4370-BBBE-F9A0B79C308B}" type="presParOf" srcId="{9B1F4CE9-46A4-448A-B4E2-C9DC70FDEE2E}" destId="{C48E0DCE-1168-4DC4-B804-ACE9F4CE1AD0}" srcOrd="2" destOrd="0" presId="urn:microsoft.com/office/officeart/2005/8/layout/hList7#1"/>
    <dgm:cxn modelId="{3290131F-2F26-4892-A8CA-29D92A1A981B}" type="presParOf" srcId="{9B1F4CE9-46A4-448A-B4E2-C9DC70FDEE2E}" destId="{019471F2-45C6-40DC-8586-60C415F9D161}" srcOrd="3" destOrd="0" presId="urn:microsoft.com/office/officeart/2005/8/layout/hList7#1"/>
    <dgm:cxn modelId="{B603185F-6536-4578-9B8C-1349CCE18F40}" type="presParOf" srcId="{2668A685-C01E-4A09-87A2-EEED2914F23C}" destId="{89BFB955-DCCD-42F1-B91D-E65C9A11EC23}" srcOrd="3" destOrd="0" presId="urn:microsoft.com/office/officeart/2005/8/layout/hList7#1"/>
    <dgm:cxn modelId="{9500BDD9-1085-48D2-81A3-E239FF53F026}" type="presParOf" srcId="{2668A685-C01E-4A09-87A2-EEED2914F23C}" destId="{5328BD98-440C-4630-B412-2CA510902EE0}" srcOrd="4" destOrd="0" presId="urn:microsoft.com/office/officeart/2005/8/layout/hList7#1"/>
    <dgm:cxn modelId="{94FE1DCD-9292-416E-97B7-F9CD7F1CB7B8}" type="presParOf" srcId="{5328BD98-440C-4630-B412-2CA510902EE0}" destId="{C3090A21-5E9F-4B53-9429-CDC462B5ACA9}" srcOrd="0" destOrd="0" presId="urn:microsoft.com/office/officeart/2005/8/layout/hList7#1"/>
    <dgm:cxn modelId="{5938E4CC-B40B-4C59-BFCE-EA06ED156E79}" type="presParOf" srcId="{5328BD98-440C-4630-B412-2CA510902EE0}" destId="{54FE17F7-0810-4CEC-971A-4F815D8844FC}" srcOrd="1" destOrd="0" presId="urn:microsoft.com/office/officeart/2005/8/layout/hList7#1"/>
    <dgm:cxn modelId="{A1CC11DD-4BF2-4819-8012-FEBC33BEFCD3}" type="presParOf" srcId="{5328BD98-440C-4630-B412-2CA510902EE0}" destId="{A7500B3D-B51F-4621-8652-2E8BA2ADE3F7}" srcOrd="2" destOrd="0" presId="urn:microsoft.com/office/officeart/2005/8/layout/hList7#1"/>
    <dgm:cxn modelId="{B60D652A-AF45-447A-A24D-89C1809AF57B}" type="presParOf" srcId="{5328BD98-440C-4630-B412-2CA510902EE0}" destId="{9E22E82E-5ED3-4E8A-830C-6B3E765E8937}" srcOrd="3" destOrd="0" presId="urn:microsoft.com/office/officeart/2005/8/layout/hList7#1"/>
    <dgm:cxn modelId="{827728DF-E66E-4746-B6E5-E49F18F97828}" type="presParOf" srcId="{2668A685-C01E-4A09-87A2-EEED2914F23C}" destId="{616D2248-87AC-450B-8E44-D8BE37062108}" srcOrd="5" destOrd="0" presId="urn:microsoft.com/office/officeart/2005/8/layout/hList7#1"/>
    <dgm:cxn modelId="{4F7D34ED-289A-410A-92F9-969B11AC3D36}" type="presParOf" srcId="{2668A685-C01E-4A09-87A2-EEED2914F23C}" destId="{772D60B7-A81D-46DE-A2E5-43819E5FC653}" srcOrd="6" destOrd="0" presId="urn:microsoft.com/office/officeart/2005/8/layout/hList7#1"/>
    <dgm:cxn modelId="{FA7306E0-3FA0-45AD-8DFF-076A08726B7B}" type="presParOf" srcId="{772D60B7-A81D-46DE-A2E5-43819E5FC653}" destId="{2D2C3B0E-C3AF-43F5-A27D-0B4324AF8766}" srcOrd="0" destOrd="0" presId="urn:microsoft.com/office/officeart/2005/8/layout/hList7#1"/>
    <dgm:cxn modelId="{805DFB4F-2CDE-4B46-AFAD-13158B3B4C54}" type="presParOf" srcId="{772D60B7-A81D-46DE-A2E5-43819E5FC653}" destId="{BD31DE54-FC24-4D21-9350-294FA057426A}" srcOrd="1" destOrd="0" presId="urn:microsoft.com/office/officeart/2005/8/layout/hList7#1"/>
    <dgm:cxn modelId="{85522B2E-3742-456A-B304-ADE674F7BB2A}" type="presParOf" srcId="{772D60B7-A81D-46DE-A2E5-43819E5FC653}" destId="{42D8F534-1788-494B-9F6B-960C843F6B9A}" srcOrd="2" destOrd="0" presId="urn:microsoft.com/office/officeart/2005/8/layout/hList7#1"/>
    <dgm:cxn modelId="{87136C7C-EC93-4626-96E7-366BF79EDD35}" type="presParOf" srcId="{772D60B7-A81D-46DE-A2E5-43819E5FC653}" destId="{CD12B063-ED8C-4232-A2CE-5690156C556D}"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C1A093F-24B6-4D63-9EBF-C3B70B5B1B56}"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ES"/>
        </a:p>
      </dgm:t>
    </dgm:pt>
    <dgm:pt modelId="{442D4A85-D85A-403C-96C6-E114C12757AA}">
      <dgm:prSet phldrT="[Texto]"/>
      <dgm:spPr/>
      <dgm:t>
        <a:bodyPr/>
        <a:lstStyle/>
        <a:p>
          <a:r>
            <a:rPr lang="es-ES" dirty="0" smtClean="0"/>
            <a:t>ORGANIZACIÒN PARA LA CALIDAD</a:t>
          </a:r>
          <a:endParaRPr lang="es-ES" dirty="0"/>
        </a:p>
      </dgm:t>
    </dgm:pt>
    <dgm:pt modelId="{58719C4C-8C2A-47EC-9026-7BC6DB6D1DCE}" type="parTrans" cxnId="{BCBA21EB-FFAB-42D5-9D40-78C6FD4B2508}">
      <dgm:prSet/>
      <dgm:spPr/>
      <dgm:t>
        <a:bodyPr/>
        <a:lstStyle/>
        <a:p>
          <a:endParaRPr lang="es-ES"/>
        </a:p>
      </dgm:t>
    </dgm:pt>
    <dgm:pt modelId="{620DF844-EAE0-4FF8-B276-3BD45831E198}" type="sibTrans" cxnId="{BCBA21EB-FFAB-42D5-9D40-78C6FD4B2508}">
      <dgm:prSet/>
      <dgm:spPr/>
      <dgm:t>
        <a:bodyPr/>
        <a:lstStyle/>
        <a:p>
          <a:endParaRPr lang="es-ES"/>
        </a:p>
      </dgm:t>
    </dgm:pt>
    <dgm:pt modelId="{369E045B-061F-4540-B7CB-4EA2ADB06B2F}">
      <dgm:prSet phldrT="[Texto]"/>
      <dgm:spPr/>
      <dgm:t>
        <a:bodyPr/>
        <a:lstStyle/>
        <a:p>
          <a:r>
            <a:rPr lang="es-ES" b="1" dirty="0" smtClean="0"/>
            <a:t>CONTROL DE CALIDAD</a:t>
          </a:r>
          <a:r>
            <a:rPr lang="es-ES" dirty="0" smtClean="0"/>
            <a:t>: Un sistema de calidad debe ser utilizado todos los días incluyendo inspecciones</a:t>
          </a:r>
          <a:endParaRPr lang="es-ES" dirty="0"/>
        </a:p>
      </dgm:t>
    </dgm:pt>
    <dgm:pt modelId="{085DBA72-74EC-446A-832E-A429A181497B}" type="parTrans" cxnId="{27D6F4B6-09A2-4F87-81BA-F6A615403DF4}">
      <dgm:prSet/>
      <dgm:spPr/>
      <dgm:t>
        <a:bodyPr/>
        <a:lstStyle/>
        <a:p>
          <a:endParaRPr lang="es-ES"/>
        </a:p>
      </dgm:t>
    </dgm:pt>
    <dgm:pt modelId="{5266FAC7-8984-4793-9E74-DA4EA8B8BBD2}" type="sibTrans" cxnId="{27D6F4B6-09A2-4F87-81BA-F6A615403DF4}">
      <dgm:prSet/>
      <dgm:spPr/>
      <dgm:t>
        <a:bodyPr/>
        <a:lstStyle/>
        <a:p>
          <a:endParaRPr lang="es-ES"/>
        </a:p>
      </dgm:t>
    </dgm:pt>
    <dgm:pt modelId="{C2C0B473-34CA-49E9-BED9-18167F2DB4F5}">
      <dgm:prSet phldrT="[Texto]"/>
      <dgm:spPr/>
      <dgm:t>
        <a:bodyPr/>
        <a:lstStyle/>
        <a:p>
          <a:r>
            <a:rPr lang="es-ES" b="1" dirty="0" smtClean="0"/>
            <a:t>REGISTRO DE DATOS: </a:t>
          </a:r>
          <a:r>
            <a:rPr lang="es-ES" dirty="0" smtClean="0"/>
            <a:t>Registro de operaciones preciso ,completo y organizado</a:t>
          </a:r>
          <a:endParaRPr lang="es-ES" dirty="0"/>
        </a:p>
      </dgm:t>
    </dgm:pt>
    <dgm:pt modelId="{DFA576D3-24F5-4C87-A0C6-05D493FAFF63}" type="parTrans" cxnId="{09E7D081-2595-413C-8EBA-CD18378BC601}">
      <dgm:prSet/>
      <dgm:spPr/>
      <dgm:t>
        <a:bodyPr/>
        <a:lstStyle/>
        <a:p>
          <a:endParaRPr lang="es-ES"/>
        </a:p>
      </dgm:t>
    </dgm:pt>
    <dgm:pt modelId="{7E5F0F17-3021-4803-AD65-A505052A6A08}" type="sibTrans" cxnId="{09E7D081-2595-413C-8EBA-CD18378BC601}">
      <dgm:prSet/>
      <dgm:spPr/>
      <dgm:t>
        <a:bodyPr/>
        <a:lstStyle/>
        <a:p>
          <a:endParaRPr lang="es-ES"/>
        </a:p>
      </dgm:t>
    </dgm:pt>
    <dgm:pt modelId="{08F2F8C6-59B2-49CC-BF29-161BBF6CE44E}">
      <dgm:prSet/>
      <dgm:spPr/>
      <dgm:t>
        <a:bodyPr/>
        <a:lstStyle/>
        <a:p>
          <a:endParaRPr lang="es-ES"/>
        </a:p>
      </dgm:t>
    </dgm:pt>
    <dgm:pt modelId="{D43074E1-4A67-4C43-AC03-CE204ED8DEC6}" type="parTrans" cxnId="{6D80E589-AD2A-4069-B28B-F2E7F2A54DEF}">
      <dgm:prSet/>
      <dgm:spPr/>
      <dgm:t>
        <a:bodyPr/>
        <a:lstStyle/>
        <a:p>
          <a:endParaRPr lang="es-ES"/>
        </a:p>
      </dgm:t>
    </dgm:pt>
    <dgm:pt modelId="{679EDD97-8334-45F4-A668-848D75F4F219}" type="sibTrans" cxnId="{6D80E589-AD2A-4069-B28B-F2E7F2A54DEF}">
      <dgm:prSet/>
      <dgm:spPr/>
      <dgm:t>
        <a:bodyPr/>
        <a:lstStyle/>
        <a:p>
          <a:endParaRPr lang="es-ES"/>
        </a:p>
      </dgm:t>
    </dgm:pt>
    <dgm:pt modelId="{C1518718-F8C5-420A-B26B-13702B3BBD5F}">
      <dgm:prSet/>
      <dgm:spPr/>
      <dgm:t>
        <a:bodyPr/>
        <a:lstStyle/>
        <a:p>
          <a:r>
            <a:rPr lang="es-ES" b="1" dirty="0" smtClean="0"/>
            <a:t>ESPECIFICACIONES</a:t>
          </a:r>
          <a:r>
            <a:rPr lang="es-ES" dirty="0" smtClean="0"/>
            <a:t>: Son parte de un contrato legal y deben ser tratas con suma importancia, con esto aseguramos la calidad de mano de obra y el control de materiales .</a:t>
          </a:r>
          <a:endParaRPr lang="es-ES" dirty="0"/>
        </a:p>
      </dgm:t>
    </dgm:pt>
    <dgm:pt modelId="{460E2323-8ACA-46D8-A448-04FB0E0AADE5}" type="parTrans" cxnId="{1B8C2E8D-3AC2-40B8-BAF2-408DEA30FC96}">
      <dgm:prSet/>
      <dgm:spPr/>
      <dgm:t>
        <a:bodyPr/>
        <a:lstStyle/>
        <a:p>
          <a:endParaRPr lang="es-ES"/>
        </a:p>
      </dgm:t>
    </dgm:pt>
    <dgm:pt modelId="{CC469038-166B-49AD-98D0-F22621F78BE8}" type="sibTrans" cxnId="{1B8C2E8D-3AC2-40B8-BAF2-408DEA30FC96}">
      <dgm:prSet/>
      <dgm:spPr/>
      <dgm:t>
        <a:bodyPr/>
        <a:lstStyle/>
        <a:p>
          <a:endParaRPr lang="es-ES"/>
        </a:p>
      </dgm:t>
    </dgm:pt>
    <dgm:pt modelId="{6BC5A5FE-71C4-4BF4-8C83-A928A6D4EBA0}">
      <dgm:prSet/>
      <dgm:spPr/>
      <dgm:t>
        <a:bodyPr/>
        <a:lstStyle/>
        <a:p>
          <a:r>
            <a:rPr lang="es-ES" b="1" dirty="0" smtClean="0"/>
            <a:t>CALIDAD Y GANANCIA</a:t>
          </a:r>
          <a:r>
            <a:rPr lang="es-ES" dirty="0" smtClean="0"/>
            <a:t>: Hormiconcretos debe apuntar hacia un nivel de calidad que cumpla con a cabalidad con los requerimientos del proyecto del cliente .</a:t>
          </a:r>
          <a:endParaRPr lang="es-ES" dirty="0"/>
        </a:p>
      </dgm:t>
    </dgm:pt>
    <dgm:pt modelId="{BDF81A33-BA98-4C60-A6FC-CCB237A81428}" type="parTrans" cxnId="{43B5FA0B-41BD-4D15-915E-902DF47DCFD2}">
      <dgm:prSet/>
      <dgm:spPr/>
      <dgm:t>
        <a:bodyPr/>
        <a:lstStyle/>
        <a:p>
          <a:endParaRPr lang="es-ES"/>
        </a:p>
      </dgm:t>
    </dgm:pt>
    <dgm:pt modelId="{1023C792-9181-47FF-B9DF-18CB1E2E0704}" type="sibTrans" cxnId="{43B5FA0B-41BD-4D15-915E-902DF47DCFD2}">
      <dgm:prSet/>
      <dgm:spPr/>
      <dgm:t>
        <a:bodyPr/>
        <a:lstStyle/>
        <a:p>
          <a:endParaRPr lang="es-ES"/>
        </a:p>
      </dgm:t>
    </dgm:pt>
    <dgm:pt modelId="{C7033EA0-B8C9-4F17-95B3-C7E3F6B25976}">
      <dgm:prSet/>
      <dgm:spPr/>
      <dgm:t>
        <a:bodyPr/>
        <a:lstStyle/>
        <a:p>
          <a:r>
            <a:rPr lang="es-ES" b="1" dirty="0" smtClean="0"/>
            <a:t>EQUIPO DE CONSTRUCCION</a:t>
          </a:r>
          <a:r>
            <a:rPr lang="es-ES" dirty="0" smtClean="0"/>
            <a:t>:  se necesita de un grupo de profesionales vinculados  a la construcción</a:t>
          </a:r>
          <a:endParaRPr lang="es-ES" dirty="0"/>
        </a:p>
      </dgm:t>
    </dgm:pt>
    <dgm:pt modelId="{8E4D0999-E8F3-441C-888B-DF6A3EC7E23D}" type="parTrans" cxnId="{F548A8A2-AB3E-4C91-A7CE-32B8D281CF84}">
      <dgm:prSet/>
      <dgm:spPr/>
      <dgm:t>
        <a:bodyPr/>
        <a:lstStyle/>
        <a:p>
          <a:endParaRPr lang="es-ES"/>
        </a:p>
      </dgm:t>
    </dgm:pt>
    <dgm:pt modelId="{D277F42D-8F15-4360-AE01-BB83965414F8}" type="sibTrans" cxnId="{F548A8A2-AB3E-4C91-A7CE-32B8D281CF84}">
      <dgm:prSet/>
      <dgm:spPr/>
      <dgm:t>
        <a:bodyPr/>
        <a:lstStyle/>
        <a:p>
          <a:endParaRPr lang="es-ES"/>
        </a:p>
      </dgm:t>
    </dgm:pt>
    <dgm:pt modelId="{91E831CB-1485-4046-BFA6-89C10FF625DA}" type="pres">
      <dgm:prSet presAssocID="{6C1A093F-24B6-4D63-9EBF-C3B70B5B1B56}" presName="layout" presStyleCnt="0">
        <dgm:presLayoutVars>
          <dgm:chMax/>
          <dgm:chPref/>
          <dgm:dir/>
          <dgm:animOne val="branch"/>
          <dgm:animLvl val="lvl"/>
          <dgm:resizeHandles/>
        </dgm:presLayoutVars>
      </dgm:prSet>
      <dgm:spPr/>
      <dgm:t>
        <a:bodyPr/>
        <a:lstStyle/>
        <a:p>
          <a:endParaRPr lang="es-EC"/>
        </a:p>
      </dgm:t>
    </dgm:pt>
    <dgm:pt modelId="{50A1A2FA-F510-461B-8094-39443F236D2E}" type="pres">
      <dgm:prSet presAssocID="{442D4A85-D85A-403C-96C6-E114C12757AA}" presName="root" presStyleCnt="0">
        <dgm:presLayoutVars>
          <dgm:chMax/>
          <dgm:chPref val="4"/>
        </dgm:presLayoutVars>
      </dgm:prSet>
      <dgm:spPr/>
    </dgm:pt>
    <dgm:pt modelId="{E65D18B6-B04A-4EBC-A726-349AA2F834D1}" type="pres">
      <dgm:prSet presAssocID="{442D4A85-D85A-403C-96C6-E114C12757AA}" presName="rootComposite" presStyleCnt="0">
        <dgm:presLayoutVars/>
      </dgm:prSet>
      <dgm:spPr/>
    </dgm:pt>
    <dgm:pt modelId="{54163820-A480-4B38-A1F3-3C4B1541FA22}" type="pres">
      <dgm:prSet presAssocID="{442D4A85-D85A-403C-96C6-E114C12757AA}" presName="rootText" presStyleLbl="node0" presStyleIdx="0" presStyleCnt="1">
        <dgm:presLayoutVars>
          <dgm:chMax/>
          <dgm:chPref val="4"/>
        </dgm:presLayoutVars>
      </dgm:prSet>
      <dgm:spPr/>
      <dgm:t>
        <a:bodyPr/>
        <a:lstStyle/>
        <a:p>
          <a:endParaRPr lang="es-ES"/>
        </a:p>
      </dgm:t>
    </dgm:pt>
    <dgm:pt modelId="{58717E1C-CA1C-4083-A280-871CD69F2F37}" type="pres">
      <dgm:prSet presAssocID="{442D4A85-D85A-403C-96C6-E114C12757AA}" presName="childShape" presStyleCnt="0">
        <dgm:presLayoutVars>
          <dgm:chMax val="0"/>
          <dgm:chPref val="0"/>
        </dgm:presLayoutVars>
      </dgm:prSet>
      <dgm:spPr/>
    </dgm:pt>
    <dgm:pt modelId="{54305A26-C27B-423C-9B47-A17C175CE549}" type="pres">
      <dgm:prSet presAssocID="{369E045B-061F-4540-B7CB-4EA2ADB06B2F}" presName="childComposite" presStyleCnt="0">
        <dgm:presLayoutVars>
          <dgm:chMax val="0"/>
          <dgm:chPref val="0"/>
        </dgm:presLayoutVars>
      </dgm:prSet>
      <dgm:spPr/>
    </dgm:pt>
    <dgm:pt modelId="{49C013DD-8062-4E15-B0DF-793FD6D281E7}" type="pres">
      <dgm:prSet presAssocID="{369E045B-061F-4540-B7CB-4EA2ADB06B2F}" presName="Image" presStyleLbl="node1" presStyleIdx="0" presStyleCnt="5"/>
      <dgm:spPr>
        <a:blipFill rotWithShape="1">
          <a:blip xmlns:r="http://schemas.openxmlformats.org/officeDocument/2006/relationships" r:embed="rId1"/>
          <a:stretch>
            <a:fillRect/>
          </a:stretch>
        </a:blipFill>
      </dgm:spPr>
    </dgm:pt>
    <dgm:pt modelId="{9DA34A6A-3264-4734-BD94-E055B4011458}" type="pres">
      <dgm:prSet presAssocID="{369E045B-061F-4540-B7CB-4EA2ADB06B2F}" presName="childText" presStyleLbl="lnNode1" presStyleIdx="0" presStyleCnt="5">
        <dgm:presLayoutVars>
          <dgm:chMax val="0"/>
          <dgm:chPref val="0"/>
          <dgm:bulletEnabled val="1"/>
        </dgm:presLayoutVars>
      </dgm:prSet>
      <dgm:spPr/>
      <dgm:t>
        <a:bodyPr/>
        <a:lstStyle/>
        <a:p>
          <a:endParaRPr lang="es-ES"/>
        </a:p>
      </dgm:t>
    </dgm:pt>
    <dgm:pt modelId="{83DFBF0A-750B-4F24-87FB-AE78081114DF}" type="pres">
      <dgm:prSet presAssocID="{C2C0B473-34CA-49E9-BED9-18167F2DB4F5}" presName="childComposite" presStyleCnt="0">
        <dgm:presLayoutVars>
          <dgm:chMax val="0"/>
          <dgm:chPref val="0"/>
        </dgm:presLayoutVars>
      </dgm:prSet>
      <dgm:spPr/>
    </dgm:pt>
    <dgm:pt modelId="{8F754FBC-556F-4CE8-BE78-7DA77C7B787B}" type="pres">
      <dgm:prSet presAssocID="{C2C0B473-34CA-49E9-BED9-18167F2DB4F5}" presName="Image" presStyleLbl="node1" presStyleIdx="1" presStyleCnt="5"/>
      <dgm:spPr>
        <a:blipFill rotWithShape="1">
          <a:blip xmlns:r="http://schemas.openxmlformats.org/officeDocument/2006/relationships" r:embed="rId2"/>
          <a:stretch>
            <a:fillRect/>
          </a:stretch>
        </a:blipFill>
      </dgm:spPr>
    </dgm:pt>
    <dgm:pt modelId="{5DA2E3A7-2FCE-40F4-BA47-0B73A83E1BFC}" type="pres">
      <dgm:prSet presAssocID="{C2C0B473-34CA-49E9-BED9-18167F2DB4F5}" presName="childText" presStyleLbl="lnNode1" presStyleIdx="1" presStyleCnt="5">
        <dgm:presLayoutVars>
          <dgm:chMax val="0"/>
          <dgm:chPref val="0"/>
          <dgm:bulletEnabled val="1"/>
        </dgm:presLayoutVars>
      </dgm:prSet>
      <dgm:spPr/>
      <dgm:t>
        <a:bodyPr/>
        <a:lstStyle/>
        <a:p>
          <a:endParaRPr lang="es-ES"/>
        </a:p>
      </dgm:t>
    </dgm:pt>
    <dgm:pt modelId="{6949BEFB-9030-4B47-A331-865EB8361C9A}" type="pres">
      <dgm:prSet presAssocID="{C1518718-F8C5-420A-B26B-13702B3BBD5F}" presName="childComposite" presStyleCnt="0">
        <dgm:presLayoutVars>
          <dgm:chMax val="0"/>
          <dgm:chPref val="0"/>
        </dgm:presLayoutVars>
      </dgm:prSet>
      <dgm:spPr/>
    </dgm:pt>
    <dgm:pt modelId="{52F14A4F-6FAE-41F8-B19B-B3F2BF094283}" type="pres">
      <dgm:prSet presAssocID="{C1518718-F8C5-420A-B26B-13702B3BBD5F}" presName="Image" presStyleLbl="node1" presStyleIdx="2" presStyleCnt="5"/>
      <dgm:spPr>
        <a:blipFill rotWithShape="1">
          <a:blip xmlns:r="http://schemas.openxmlformats.org/officeDocument/2006/relationships" r:embed="rId3"/>
          <a:stretch>
            <a:fillRect/>
          </a:stretch>
        </a:blipFill>
      </dgm:spPr>
    </dgm:pt>
    <dgm:pt modelId="{75AB7D52-ECB2-4D17-9806-3EBBBF3098AF}" type="pres">
      <dgm:prSet presAssocID="{C1518718-F8C5-420A-B26B-13702B3BBD5F}" presName="childText" presStyleLbl="lnNode1" presStyleIdx="2" presStyleCnt="5">
        <dgm:presLayoutVars>
          <dgm:chMax val="0"/>
          <dgm:chPref val="0"/>
          <dgm:bulletEnabled val="1"/>
        </dgm:presLayoutVars>
      </dgm:prSet>
      <dgm:spPr/>
      <dgm:t>
        <a:bodyPr/>
        <a:lstStyle/>
        <a:p>
          <a:endParaRPr lang="es-ES"/>
        </a:p>
      </dgm:t>
    </dgm:pt>
    <dgm:pt modelId="{4E917B9E-CCF7-49EF-B26A-82FE35D35CEE}" type="pres">
      <dgm:prSet presAssocID="{6BC5A5FE-71C4-4BF4-8C83-A928A6D4EBA0}" presName="childComposite" presStyleCnt="0">
        <dgm:presLayoutVars>
          <dgm:chMax val="0"/>
          <dgm:chPref val="0"/>
        </dgm:presLayoutVars>
      </dgm:prSet>
      <dgm:spPr/>
    </dgm:pt>
    <dgm:pt modelId="{C626D63A-FBA5-44E7-B475-DF844D71AB06}" type="pres">
      <dgm:prSet presAssocID="{6BC5A5FE-71C4-4BF4-8C83-A928A6D4EBA0}" presName="Image" presStyleLbl="node1" presStyleIdx="3" presStyleCnt="5"/>
      <dgm:spPr>
        <a:blipFill rotWithShape="1">
          <a:blip xmlns:r="http://schemas.openxmlformats.org/officeDocument/2006/relationships" r:embed="rId4"/>
          <a:stretch>
            <a:fillRect/>
          </a:stretch>
        </a:blipFill>
      </dgm:spPr>
    </dgm:pt>
    <dgm:pt modelId="{9AA869FA-1B09-48F3-AEEF-1CE5A009B5D2}" type="pres">
      <dgm:prSet presAssocID="{6BC5A5FE-71C4-4BF4-8C83-A928A6D4EBA0}" presName="childText" presStyleLbl="lnNode1" presStyleIdx="3" presStyleCnt="5">
        <dgm:presLayoutVars>
          <dgm:chMax val="0"/>
          <dgm:chPref val="0"/>
          <dgm:bulletEnabled val="1"/>
        </dgm:presLayoutVars>
      </dgm:prSet>
      <dgm:spPr/>
      <dgm:t>
        <a:bodyPr/>
        <a:lstStyle/>
        <a:p>
          <a:endParaRPr lang="es-ES"/>
        </a:p>
      </dgm:t>
    </dgm:pt>
    <dgm:pt modelId="{2561F0C0-6D04-44DA-AF62-6195DD93F077}" type="pres">
      <dgm:prSet presAssocID="{C7033EA0-B8C9-4F17-95B3-C7E3F6B25976}" presName="childComposite" presStyleCnt="0">
        <dgm:presLayoutVars>
          <dgm:chMax val="0"/>
          <dgm:chPref val="0"/>
        </dgm:presLayoutVars>
      </dgm:prSet>
      <dgm:spPr/>
    </dgm:pt>
    <dgm:pt modelId="{6650D336-AF86-431F-9CE1-53BC8DAD89AA}" type="pres">
      <dgm:prSet presAssocID="{C7033EA0-B8C9-4F17-95B3-C7E3F6B25976}" presName="Image" presStyleLbl="node1" presStyleIdx="4" presStyleCnt="5"/>
      <dgm:spPr>
        <a:blipFill rotWithShape="1">
          <a:blip xmlns:r="http://schemas.openxmlformats.org/officeDocument/2006/relationships" r:embed="rId5"/>
          <a:stretch>
            <a:fillRect/>
          </a:stretch>
        </a:blipFill>
      </dgm:spPr>
    </dgm:pt>
    <dgm:pt modelId="{1631466B-521C-47FA-943E-264654C323CE}" type="pres">
      <dgm:prSet presAssocID="{C7033EA0-B8C9-4F17-95B3-C7E3F6B25976}" presName="childText" presStyleLbl="lnNode1" presStyleIdx="4" presStyleCnt="5">
        <dgm:presLayoutVars>
          <dgm:chMax val="0"/>
          <dgm:chPref val="0"/>
          <dgm:bulletEnabled val="1"/>
        </dgm:presLayoutVars>
      </dgm:prSet>
      <dgm:spPr/>
      <dgm:t>
        <a:bodyPr/>
        <a:lstStyle/>
        <a:p>
          <a:endParaRPr lang="es-ES"/>
        </a:p>
      </dgm:t>
    </dgm:pt>
  </dgm:ptLst>
  <dgm:cxnLst>
    <dgm:cxn modelId="{936547A5-E682-462D-871E-E67EE3D452C3}" type="presOf" srcId="{442D4A85-D85A-403C-96C6-E114C12757AA}" destId="{54163820-A480-4B38-A1F3-3C4B1541FA22}" srcOrd="0" destOrd="0" presId="urn:microsoft.com/office/officeart/2008/layout/PictureAccentList"/>
    <dgm:cxn modelId="{2A759432-47B8-41F1-9CB1-29227DB27C7D}" type="presOf" srcId="{6BC5A5FE-71C4-4BF4-8C83-A928A6D4EBA0}" destId="{9AA869FA-1B09-48F3-AEEF-1CE5A009B5D2}" srcOrd="0" destOrd="0" presId="urn:microsoft.com/office/officeart/2008/layout/PictureAccentList"/>
    <dgm:cxn modelId="{27D6F4B6-09A2-4F87-81BA-F6A615403DF4}" srcId="{442D4A85-D85A-403C-96C6-E114C12757AA}" destId="{369E045B-061F-4540-B7CB-4EA2ADB06B2F}" srcOrd="0" destOrd="0" parTransId="{085DBA72-74EC-446A-832E-A429A181497B}" sibTransId="{5266FAC7-8984-4793-9E74-DA4EA8B8BBD2}"/>
    <dgm:cxn modelId="{F548A8A2-AB3E-4C91-A7CE-32B8D281CF84}" srcId="{442D4A85-D85A-403C-96C6-E114C12757AA}" destId="{C7033EA0-B8C9-4F17-95B3-C7E3F6B25976}" srcOrd="4" destOrd="0" parTransId="{8E4D0999-E8F3-441C-888B-DF6A3EC7E23D}" sibTransId="{D277F42D-8F15-4360-AE01-BB83965414F8}"/>
    <dgm:cxn modelId="{8A411DC5-AD3B-4C9B-97A2-3B22FAC78878}" type="presOf" srcId="{C2C0B473-34CA-49E9-BED9-18167F2DB4F5}" destId="{5DA2E3A7-2FCE-40F4-BA47-0B73A83E1BFC}" srcOrd="0" destOrd="0" presId="urn:microsoft.com/office/officeart/2008/layout/PictureAccentList"/>
    <dgm:cxn modelId="{86E20FD2-ED8A-4174-ABC0-545DDB6A94D1}" type="presOf" srcId="{C1518718-F8C5-420A-B26B-13702B3BBD5F}" destId="{75AB7D52-ECB2-4D17-9806-3EBBBF3098AF}" srcOrd="0" destOrd="0" presId="urn:microsoft.com/office/officeart/2008/layout/PictureAccentList"/>
    <dgm:cxn modelId="{974BCD3E-0558-4A6F-A4A0-DB5D33D00192}" type="presOf" srcId="{6C1A093F-24B6-4D63-9EBF-C3B70B5B1B56}" destId="{91E831CB-1485-4046-BFA6-89C10FF625DA}" srcOrd="0" destOrd="0" presId="urn:microsoft.com/office/officeart/2008/layout/PictureAccentList"/>
    <dgm:cxn modelId="{2E69487C-082C-4AC3-8833-7E2CF7BC87CC}" type="presOf" srcId="{C7033EA0-B8C9-4F17-95B3-C7E3F6B25976}" destId="{1631466B-521C-47FA-943E-264654C323CE}" srcOrd="0" destOrd="0" presId="urn:microsoft.com/office/officeart/2008/layout/PictureAccentList"/>
    <dgm:cxn modelId="{1B8C2E8D-3AC2-40B8-BAF2-408DEA30FC96}" srcId="{442D4A85-D85A-403C-96C6-E114C12757AA}" destId="{C1518718-F8C5-420A-B26B-13702B3BBD5F}" srcOrd="2" destOrd="0" parTransId="{460E2323-8ACA-46D8-A448-04FB0E0AADE5}" sibTransId="{CC469038-166B-49AD-98D0-F22621F78BE8}"/>
    <dgm:cxn modelId="{83A26F10-1319-4290-A49B-062EBC5B372E}" type="presOf" srcId="{369E045B-061F-4540-B7CB-4EA2ADB06B2F}" destId="{9DA34A6A-3264-4734-BD94-E055B4011458}" srcOrd="0" destOrd="0" presId="urn:microsoft.com/office/officeart/2008/layout/PictureAccentList"/>
    <dgm:cxn modelId="{BCBA21EB-FFAB-42D5-9D40-78C6FD4B2508}" srcId="{6C1A093F-24B6-4D63-9EBF-C3B70B5B1B56}" destId="{442D4A85-D85A-403C-96C6-E114C12757AA}" srcOrd="0" destOrd="0" parTransId="{58719C4C-8C2A-47EC-9026-7BC6DB6D1DCE}" sibTransId="{620DF844-EAE0-4FF8-B276-3BD45831E198}"/>
    <dgm:cxn modelId="{09E7D081-2595-413C-8EBA-CD18378BC601}" srcId="{442D4A85-D85A-403C-96C6-E114C12757AA}" destId="{C2C0B473-34CA-49E9-BED9-18167F2DB4F5}" srcOrd="1" destOrd="0" parTransId="{DFA576D3-24F5-4C87-A0C6-05D493FAFF63}" sibTransId="{7E5F0F17-3021-4803-AD65-A505052A6A08}"/>
    <dgm:cxn modelId="{43B5FA0B-41BD-4D15-915E-902DF47DCFD2}" srcId="{442D4A85-D85A-403C-96C6-E114C12757AA}" destId="{6BC5A5FE-71C4-4BF4-8C83-A928A6D4EBA0}" srcOrd="3" destOrd="0" parTransId="{BDF81A33-BA98-4C60-A6FC-CCB237A81428}" sibTransId="{1023C792-9181-47FF-B9DF-18CB1E2E0704}"/>
    <dgm:cxn modelId="{D68DB5B1-96C7-4942-A2A6-A5D2044DD3C3}" type="presOf" srcId="{08F2F8C6-59B2-49CC-BF29-161BBF6CE44E}" destId="{5DA2E3A7-2FCE-40F4-BA47-0B73A83E1BFC}" srcOrd="0" destOrd="1" presId="urn:microsoft.com/office/officeart/2008/layout/PictureAccentList"/>
    <dgm:cxn modelId="{6D80E589-AD2A-4069-B28B-F2E7F2A54DEF}" srcId="{C2C0B473-34CA-49E9-BED9-18167F2DB4F5}" destId="{08F2F8C6-59B2-49CC-BF29-161BBF6CE44E}" srcOrd="0" destOrd="0" parTransId="{D43074E1-4A67-4C43-AC03-CE204ED8DEC6}" sibTransId="{679EDD97-8334-45F4-A668-848D75F4F219}"/>
    <dgm:cxn modelId="{B068E57E-23ED-4535-9E6F-F9B11C4EAEF6}" type="presParOf" srcId="{91E831CB-1485-4046-BFA6-89C10FF625DA}" destId="{50A1A2FA-F510-461B-8094-39443F236D2E}" srcOrd="0" destOrd="0" presId="urn:microsoft.com/office/officeart/2008/layout/PictureAccentList"/>
    <dgm:cxn modelId="{9ADBF594-E746-4B9D-8FBF-A20C9A47B57C}" type="presParOf" srcId="{50A1A2FA-F510-461B-8094-39443F236D2E}" destId="{E65D18B6-B04A-4EBC-A726-349AA2F834D1}" srcOrd="0" destOrd="0" presId="urn:microsoft.com/office/officeart/2008/layout/PictureAccentList"/>
    <dgm:cxn modelId="{447FB698-C6C9-44F0-B118-2B155216986E}" type="presParOf" srcId="{E65D18B6-B04A-4EBC-A726-349AA2F834D1}" destId="{54163820-A480-4B38-A1F3-3C4B1541FA22}" srcOrd="0" destOrd="0" presId="urn:microsoft.com/office/officeart/2008/layout/PictureAccentList"/>
    <dgm:cxn modelId="{85EF79EC-9B00-4EA5-8E30-4AB7F13DCCBB}" type="presParOf" srcId="{50A1A2FA-F510-461B-8094-39443F236D2E}" destId="{58717E1C-CA1C-4083-A280-871CD69F2F37}" srcOrd="1" destOrd="0" presId="urn:microsoft.com/office/officeart/2008/layout/PictureAccentList"/>
    <dgm:cxn modelId="{9E8B6E35-D302-4ACA-A5CA-B3562DC93C4F}" type="presParOf" srcId="{58717E1C-CA1C-4083-A280-871CD69F2F37}" destId="{54305A26-C27B-423C-9B47-A17C175CE549}" srcOrd="0" destOrd="0" presId="urn:microsoft.com/office/officeart/2008/layout/PictureAccentList"/>
    <dgm:cxn modelId="{9B779C23-19EB-4497-ACB5-DE29A7BB0D1A}" type="presParOf" srcId="{54305A26-C27B-423C-9B47-A17C175CE549}" destId="{49C013DD-8062-4E15-B0DF-793FD6D281E7}" srcOrd="0" destOrd="0" presId="urn:microsoft.com/office/officeart/2008/layout/PictureAccentList"/>
    <dgm:cxn modelId="{ABAD1F57-5507-4443-92FB-2758A8EAF52F}" type="presParOf" srcId="{54305A26-C27B-423C-9B47-A17C175CE549}" destId="{9DA34A6A-3264-4734-BD94-E055B4011458}" srcOrd="1" destOrd="0" presId="urn:microsoft.com/office/officeart/2008/layout/PictureAccentList"/>
    <dgm:cxn modelId="{A0B53788-F23B-4469-BE1A-C3D887CF57E8}" type="presParOf" srcId="{58717E1C-CA1C-4083-A280-871CD69F2F37}" destId="{83DFBF0A-750B-4F24-87FB-AE78081114DF}" srcOrd="1" destOrd="0" presId="urn:microsoft.com/office/officeart/2008/layout/PictureAccentList"/>
    <dgm:cxn modelId="{63DE38AA-2D23-4DB2-891F-F5AB26ADABFB}" type="presParOf" srcId="{83DFBF0A-750B-4F24-87FB-AE78081114DF}" destId="{8F754FBC-556F-4CE8-BE78-7DA77C7B787B}" srcOrd="0" destOrd="0" presId="urn:microsoft.com/office/officeart/2008/layout/PictureAccentList"/>
    <dgm:cxn modelId="{1CE13922-CAC2-4067-AE56-9AD03D045BED}" type="presParOf" srcId="{83DFBF0A-750B-4F24-87FB-AE78081114DF}" destId="{5DA2E3A7-2FCE-40F4-BA47-0B73A83E1BFC}" srcOrd="1" destOrd="0" presId="urn:microsoft.com/office/officeart/2008/layout/PictureAccentList"/>
    <dgm:cxn modelId="{9FFEB251-A208-4799-86CE-93D3E2369B76}" type="presParOf" srcId="{58717E1C-CA1C-4083-A280-871CD69F2F37}" destId="{6949BEFB-9030-4B47-A331-865EB8361C9A}" srcOrd="2" destOrd="0" presId="urn:microsoft.com/office/officeart/2008/layout/PictureAccentList"/>
    <dgm:cxn modelId="{7F483A9C-EB5C-4E54-B1E3-886594E437FA}" type="presParOf" srcId="{6949BEFB-9030-4B47-A331-865EB8361C9A}" destId="{52F14A4F-6FAE-41F8-B19B-B3F2BF094283}" srcOrd="0" destOrd="0" presId="urn:microsoft.com/office/officeart/2008/layout/PictureAccentList"/>
    <dgm:cxn modelId="{CDAB2228-B902-46BF-BC9D-D04BB239AB63}" type="presParOf" srcId="{6949BEFB-9030-4B47-A331-865EB8361C9A}" destId="{75AB7D52-ECB2-4D17-9806-3EBBBF3098AF}" srcOrd="1" destOrd="0" presId="urn:microsoft.com/office/officeart/2008/layout/PictureAccentList"/>
    <dgm:cxn modelId="{7320F967-5B89-4759-B82F-60D9C4F1FF0D}" type="presParOf" srcId="{58717E1C-CA1C-4083-A280-871CD69F2F37}" destId="{4E917B9E-CCF7-49EF-B26A-82FE35D35CEE}" srcOrd="3" destOrd="0" presId="urn:microsoft.com/office/officeart/2008/layout/PictureAccentList"/>
    <dgm:cxn modelId="{FE9A3A3D-96A3-4EA1-952D-707811679236}" type="presParOf" srcId="{4E917B9E-CCF7-49EF-B26A-82FE35D35CEE}" destId="{C626D63A-FBA5-44E7-B475-DF844D71AB06}" srcOrd="0" destOrd="0" presId="urn:microsoft.com/office/officeart/2008/layout/PictureAccentList"/>
    <dgm:cxn modelId="{CF5DBE85-8E41-49A3-B66D-A7F7D2681D10}" type="presParOf" srcId="{4E917B9E-CCF7-49EF-B26A-82FE35D35CEE}" destId="{9AA869FA-1B09-48F3-AEEF-1CE5A009B5D2}" srcOrd="1" destOrd="0" presId="urn:microsoft.com/office/officeart/2008/layout/PictureAccentList"/>
    <dgm:cxn modelId="{9106326B-E23B-41FF-8311-CC75E1D70467}" type="presParOf" srcId="{58717E1C-CA1C-4083-A280-871CD69F2F37}" destId="{2561F0C0-6D04-44DA-AF62-6195DD93F077}" srcOrd="4" destOrd="0" presId="urn:microsoft.com/office/officeart/2008/layout/PictureAccentList"/>
    <dgm:cxn modelId="{4167CB53-00E4-4D0D-BB0B-33F378B72A60}" type="presParOf" srcId="{2561F0C0-6D04-44DA-AF62-6195DD93F077}" destId="{6650D336-AF86-431F-9CE1-53BC8DAD89AA}" srcOrd="0" destOrd="0" presId="urn:microsoft.com/office/officeart/2008/layout/PictureAccentList"/>
    <dgm:cxn modelId="{81DCA3E8-8430-4A71-AD90-9BACA175E438}" type="presParOf" srcId="{2561F0C0-6D04-44DA-AF62-6195DD93F077}" destId="{1631466B-521C-47FA-943E-264654C323CE}"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C5828-3FBE-4E7D-A892-70EC6CA51E1D}" type="doc">
      <dgm:prSet loTypeId="urn:microsoft.com/office/officeart/2005/8/layout/hierarchy2" loCatId="hierarchy" qsTypeId="urn:microsoft.com/office/officeart/2005/8/quickstyle/3d4" qsCatId="3D" csTypeId="urn:microsoft.com/office/officeart/2005/8/colors/accent3_4" csCatId="accent3" phldr="1"/>
      <dgm:spPr/>
      <dgm:t>
        <a:bodyPr/>
        <a:lstStyle/>
        <a:p>
          <a:endParaRPr lang="es-EC"/>
        </a:p>
      </dgm:t>
    </dgm:pt>
    <dgm:pt modelId="{9B9F18A9-ED2F-4443-B769-D0412DB584F4}">
      <dgm:prSet phldrT="[Texto]"/>
      <dgm:spPr/>
      <dgm:t>
        <a:bodyPr/>
        <a:lstStyle/>
        <a:p>
          <a:r>
            <a:rPr lang="es-EC" dirty="0" smtClean="0"/>
            <a:t>SISTEMA</a:t>
          </a:r>
          <a:endParaRPr lang="es-EC" dirty="0"/>
        </a:p>
      </dgm:t>
    </dgm:pt>
    <dgm:pt modelId="{C795710A-53C7-443D-A6D3-062E1F20BF08}" type="parTrans" cxnId="{A181385D-3B81-4860-9615-319FCFE6EFCA}">
      <dgm:prSet/>
      <dgm:spPr/>
      <dgm:t>
        <a:bodyPr/>
        <a:lstStyle/>
        <a:p>
          <a:endParaRPr lang="es-EC" dirty="0"/>
        </a:p>
      </dgm:t>
    </dgm:pt>
    <dgm:pt modelId="{F9D163D5-B30C-42F5-AD30-2F1C7D7B54B8}" type="sibTrans" cxnId="{A181385D-3B81-4860-9615-319FCFE6EFCA}">
      <dgm:prSet/>
      <dgm:spPr/>
      <dgm:t>
        <a:bodyPr/>
        <a:lstStyle/>
        <a:p>
          <a:endParaRPr lang="es-EC"/>
        </a:p>
      </dgm:t>
    </dgm:pt>
    <dgm:pt modelId="{BFF37375-3A13-433F-8C0A-84F005A209D3}">
      <dgm:prSet phldrT="[Texto]"/>
      <dgm:spPr/>
      <dgm:t>
        <a:bodyPr/>
        <a:lstStyle/>
        <a:p>
          <a:r>
            <a:rPr lang="es-EC" dirty="0" smtClean="0"/>
            <a:t>GESTION</a:t>
          </a:r>
        </a:p>
        <a:p>
          <a:endParaRPr lang="es-EC" dirty="0"/>
        </a:p>
      </dgm:t>
    </dgm:pt>
    <dgm:pt modelId="{6373FF2A-ABCD-42D4-84FE-4ED115A50E35}" type="parTrans" cxnId="{C89C4339-C626-4555-99EE-27B752B6AE83}">
      <dgm:prSet/>
      <dgm:spPr/>
      <dgm:t>
        <a:bodyPr/>
        <a:lstStyle/>
        <a:p>
          <a:endParaRPr lang="es-EC" dirty="0"/>
        </a:p>
      </dgm:t>
    </dgm:pt>
    <dgm:pt modelId="{6D370D25-83DB-414E-B78B-41C023354DF6}" type="sibTrans" cxnId="{C89C4339-C626-4555-99EE-27B752B6AE83}">
      <dgm:prSet/>
      <dgm:spPr/>
      <dgm:t>
        <a:bodyPr/>
        <a:lstStyle/>
        <a:p>
          <a:endParaRPr lang="es-EC"/>
        </a:p>
      </dgm:t>
    </dgm:pt>
    <dgm:pt modelId="{CC636722-689A-471A-9A04-9412A6D33778}">
      <dgm:prSet phldrT="[Texto]"/>
      <dgm:spPr/>
      <dgm:t>
        <a:bodyPr/>
        <a:lstStyle/>
        <a:p>
          <a:r>
            <a:rPr lang="es-EC" dirty="0" smtClean="0"/>
            <a:t>Es la acción de hacer actividades para el logro de un negocio </a:t>
          </a:r>
          <a:endParaRPr lang="es-EC" dirty="0"/>
        </a:p>
      </dgm:t>
    </dgm:pt>
    <dgm:pt modelId="{16E68BBD-F856-47FF-93B7-4668FAE02C2C}" type="parTrans" cxnId="{1F0E82BD-FDF0-4F39-94CE-3DA2E1A3D1F1}">
      <dgm:prSet/>
      <dgm:spPr/>
      <dgm:t>
        <a:bodyPr/>
        <a:lstStyle/>
        <a:p>
          <a:endParaRPr lang="es-EC" dirty="0"/>
        </a:p>
      </dgm:t>
    </dgm:pt>
    <dgm:pt modelId="{C1650B32-6ACA-4E90-BF6D-E4B1B677A4A3}" type="sibTrans" cxnId="{1F0E82BD-FDF0-4F39-94CE-3DA2E1A3D1F1}">
      <dgm:prSet/>
      <dgm:spPr/>
      <dgm:t>
        <a:bodyPr/>
        <a:lstStyle/>
        <a:p>
          <a:endParaRPr lang="es-EC"/>
        </a:p>
      </dgm:t>
    </dgm:pt>
    <dgm:pt modelId="{20F33156-4EB5-4DC9-BC84-B1C713505275}">
      <dgm:prSet/>
      <dgm:spPr/>
      <dgm:t>
        <a:bodyPr/>
        <a:lstStyle/>
        <a:p>
          <a:r>
            <a:rPr lang="es-EC" dirty="0" smtClean="0"/>
            <a:t>Conjunto de elementos que relacionadas entre sí ordenadamente contribuyen a determinado objetos</a:t>
          </a:r>
          <a:endParaRPr lang="es-EC" dirty="0"/>
        </a:p>
      </dgm:t>
    </dgm:pt>
    <dgm:pt modelId="{62899F0C-8EC7-439A-814B-D2D31A8C4841}" type="parTrans" cxnId="{7F21A77D-7ADC-4B88-8C14-A281C970F9BA}">
      <dgm:prSet/>
      <dgm:spPr/>
      <dgm:t>
        <a:bodyPr/>
        <a:lstStyle/>
        <a:p>
          <a:endParaRPr lang="es-EC" dirty="0"/>
        </a:p>
      </dgm:t>
    </dgm:pt>
    <dgm:pt modelId="{2F2BC282-92A2-4867-BD53-CE271768D45D}" type="sibTrans" cxnId="{7F21A77D-7ADC-4B88-8C14-A281C970F9BA}">
      <dgm:prSet/>
      <dgm:spPr/>
      <dgm:t>
        <a:bodyPr/>
        <a:lstStyle/>
        <a:p>
          <a:endParaRPr lang="es-EC"/>
        </a:p>
      </dgm:t>
    </dgm:pt>
    <dgm:pt modelId="{02FB30F4-80F1-4DBB-A04F-20F5A6EFAE4B}">
      <dgm:prSet phldrT="[Texto]"/>
      <dgm:spPr/>
      <dgm:t>
        <a:bodyPr/>
        <a:lstStyle/>
        <a:p>
          <a:r>
            <a:rPr lang="es-EC" dirty="0" smtClean="0"/>
            <a:t>SISTEMA DE </a:t>
          </a:r>
        </a:p>
        <a:p>
          <a:r>
            <a:rPr lang="es-EC" dirty="0" smtClean="0"/>
            <a:t>GESTIÓN DE LA CALIDAD</a:t>
          </a:r>
          <a:endParaRPr lang="es-EC" dirty="0"/>
        </a:p>
      </dgm:t>
    </dgm:pt>
    <dgm:pt modelId="{BB5A1831-9C7A-41A0-960F-94AC6F5B9FB6}" type="sibTrans" cxnId="{98AEB47E-29FF-43EB-A9FC-4A890DF2C169}">
      <dgm:prSet/>
      <dgm:spPr/>
      <dgm:t>
        <a:bodyPr/>
        <a:lstStyle/>
        <a:p>
          <a:endParaRPr lang="es-EC"/>
        </a:p>
      </dgm:t>
    </dgm:pt>
    <dgm:pt modelId="{0899988C-8396-4FC1-A9B6-CD65F8F391B2}" type="parTrans" cxnId="{98AEB47E-29FF-43EB-A9FC-4A890DF2C169}">
      <dgm:prSet/>
      <dgm:spPr/>
      <dgm:t>
        <a:bodyPr/>
        <a:lstStyle/>
        <a:p>
          <a:endParaRPr lang="es-EC"/>
        </a:p>
      </dgm:t>
    </dgm:pt>
    <dgm:pt modelId="{C7E96655-4E42-46ED-9F9B-96DA3DF35050}" type="pres">
      <dgm:prSet presAssocID="{B80C5828-3FBE-4E7D-A892-70EC6CA51E1D}" presName="diagram" presStyleCnt="0">
        <dgm:presLayoutVars>
          <dgm:chPref val="1"/>
          <dgm:dir/>
          <dgm:animOne val="branch"/>
          <dgm:animLvl val="lvl"/>
          <dgm:resizeHandles val="exact"/>
        </dgm:presLayoutVars>
      </dgm:prSet>
      <dgm:spPr/>
      <dgm:t>
        <a:bodyPr/>
        <a:lstStyle/>
        <a:p>
          <a:endParaRPr lang="es-ES"/>
        </a:p>
      </dgm:t>
    </dgm:pt>
    <dgm:pt modelId="{E2E0F1C6-911C-4930-854D-C07A6214DCDF}" type="pres">
      <dgm:prSet presAssocID="{02FB30F4-80F1-4DBB-A04F-20F5A6EFAE4B}" presName="root1" presStyleCnt="0"/>
      <dgm:spPr/>
    </dgm:pt>
    <dgm:pt modelId="{1DB35EEB-AE09-4019-A350-B184C112585B}" type="pres">
      <dgm:prSet presAssocID="{02FB30F4-80F1-4DBB-A04F-20F5A6EFAE4B}" presName="LevelOneTextNode" presStyleLbl="node0" presStyleIdx="0" presStyleCnt="1">
        <dgm:presLayoutVars>
          <dgm:chPref val="3"/>
        </dgm:presLayoutVars>
      </dgm:prSet>
      <dgm:spPr/>
      <dgm:t>
        <a:bodyPr/>
        <a:lstStyle/>
        <a:p>
          <a:endParaRPr lang="es-ES"/>
        </a:p>
      </dgm:t>
    </dgm:pt>
    <dgm:pt modelId="{C565BDCE-6859-498C-97FF-65131E03837A}" type="pres">
      <dgm:prSet presAssocID="{02FB30F4-80F1-4DBB-A04F-20F5A6EFAE4B}" presName="level2hierChild" presStyleCnt="0"/>
      <dgm:spPr/>
    </dgm:pt>
    <dgm:pt modelId="{4010A10F-0831-49B8-9FC7-743576BD6ECC}" type="pres">
      <dgm:prSet presAssocID="{C795710A-53C7-443D-A6D3-062E1F20BF08}" presName="conn2-1" presStyleLbl="parChTrans1D2" presStyleIdx="0" presStyleCnt="2"/>
      <dgm:spPr/>
      <dgm:t>
        <a:bodyPr/>
        <a:lstStyle/>
        <a:p>
          <a:endParaRPr lang="es-ES"/>
        </a:p>
      </dgm:t>
    </dgm:pt>
    <dgm:pt modelId="{89003640-4196-4D57-AF39-AA325B051020}" type="pres">
      <dgm:prSet presAssocID="{C795710A-53C7-443D-A6D3-062E1F20BF08}" presName="connTx" presStyleLbl="parChTrans1D2" presStyleIdx="0" presStyleCnt="2"/>
      <dgm:spPr/>
      <dgm:t>
        <a:bodyPr/>
        <a:lstStyle/>
        <a:p>
          <a:endParaRPr lang="es-ES"/>
        </a:p>
      </dgm:t>
    </dgm:pt>
    <dgm:pt modelId="{A4C31A29-C063-498C-ABFD-58D8DDAC7204}" type="pres">
      <dgm:prSet presAssocID="{9B9F18A9-ED2F-4443-B769-D0412DB584F4}" presName="root2" presStyleCnt="0"/>
      <dgm:spPr/>
    </dgm:pt>
    <dgm:pt modelId="{E555EF82-6902-49AB-A5D4-5AD01A9A3056}" type="pres">
      <dgm:prSet presAssocID="{9B9F18A9-ED2F-4443-B769-D0412DB584F4}" presName="LevelTwoTextNode" presStyleLbl="node2" presStyleIdx="0" presStyleCnt="2">
        <dgm:presLayoutVars>
          <dgm:chPref val="3"/>
        </dgm:presLayoutVars>
      </dgm:prSet>
      <dgm:spPr/>
      <dgm:t>
        <a:bodyPr/>
        <a:lstStyle/>
        <a:p>
          <a:endParaRPr lang="es-ES"/>
        </a:p>
      </dgm:t>
    </dgm:pt>
    <dgm:pt modelId="{A836CC17-6938-4B5A-8E08-A3C90127C860}" type="pres">
      <dgm:prSet presAssocID="{9B9F18A9-ED2F-4443-B769-D0412DB584F4}" presName="level3hierChild" presStyleCnt="0"/>
      <dgm:spPr/>
    </dgm:pt>
    <dgm:pt modelId="{DA258F1C-A550-414D-8B3D-8DAA3052CEBA}" type="pres">
      <dgm:prSet presAssocID="{62899F0C-8EC7-439A-814B-D2D31A8C4841}" presName="conn2-1" presStyleLbl="parChTrans1D3" presStyleIdx="0" presStyleCnt="2"/>
      <dgm:spPr/>
      <dgm:t>
        <a:bodyPr/>
        <a:lstStyle/>
        <a:p>
          <a:endParaRPr lang="es-ES"/>
        </a:p>
      </dgm:t>
    </dgm:pt>
    <dgm:pt modelId="{B8DD18A6-AE20-4D80-9AC2-E5E2CCC4392E}" type="pres">
      <dgm:prSet presAssocID="{62899F0C-8EC7-439A-814B-D2D31A8C4841}" presName="connTx" presStyleLbl="parChTrans1D3" presStyleIdx="0" presStyleCnt="2"/>
      <dgm:spPr/>
      <dgm:t>
        <a:bodyPr/>
        <a:lstStyle/>
        <a:p>
          <a:endParaRPr lang="es-ES"/>
        </a:p>
      </dgm:t>
    </dgm:pt>
    <dgm:pt modelId="{1320AEA9-12C6-4B84-BCBE-542E28B54D19}" type="pres">
      <dgm:prSet presAssocID="{20F33156-4EB5-4DC9-BC84-B1C713505275}" presName="root2" presStyleCnt="0"/>
      <dgm:spPr/>
    </dgm:pt>
    <dgm:pt modelId="{A7A0E195-C9D7-4594-A927-E5471392F76B}" type="pres">
      <dgm:prSet presAssocID="{20F33156-4EB5-4DC9-BC84-B1C713505275}" presName="LevelTwoTextNode" presStyleLbl="node3" presStyleIdx="0" presStyleCnt="2">
        <dgm:presLayoutVars>
          <dgm:chPref val="3"/>
        </dgm:presLayoutVars>
      </dgm:prSet>
      <dgm:spPr/>
      <dgm:t>
        <a:bodyPr/>
        <a:lstStyle/>
        <a:p>
          <a:endParaRPr lang="es-ES"/>
        </a:p>
      </dgm:t>
    </dgm:pt>
    <dgm:pt modelId="{B5969A72-293B-4CAA-819B-CDC3E1395904}" type="pres">
      <dgm:prSet presAssocID="{20F33156-4EB5-4DC9-BC84-B1C713505275}" presName="level3hierChild" presStyleCnt="0"/>
      <dgm:spPr/>
    </dgm:pt>
    <dgm:pt modelId="{CEFF2236-1B0D-4E7E-B47E-7E2F41865E98}" type="pres">
      <dgm:prSet presAssocID="{6373FF2A-ABCD-42D4-84FE-4ED115A50E35}" presName="conn2-1" presStyleLbl="parChTrans1D2" presStyleIdx="1" presStyleCnt="2"/>
      <dgm:spPr/>
      <dgm:t>
        <a:bodyPr/>
        <a:lstStyle/>
        <a:p>
          <a:endParaRPr lang="es-ES"/>
        </a:p>
      </dgm:t>
    </dgm:pt>
    <dgm:pt modelId="{9BE9E0C9-47AF-4043-BF5B-4C36757D3656}" type="pres">
      <dgm:prSet presAssocID="{6373FF2A-ABCD-42D4-84FE-4ED115A50E35}" presName="connTx" presStyleLbl="parChTrans1D2" presStyleIdx="1" presStyleCnt="2"/>
      <dgm:spPr/>
      <dgm:t>
        <a:bodyPr/>
        <a:lstStyle/>
        <a:p>
          <a:endParaRPr lang="es-ES"/>
        </a:p>
      </dgm:t>
    </dgm:pt>
    <dgm:pt modelId="{DD7FC1AC-335E-4696-9BAB-6D8D9A5C3964}" type="pres">
      <dgm:prSet presAssocID="{BFF37375-3A13-433F-8C0A-84F005A209D3}" presName="root2" presStyleCnt="0"/>
      <dgm:spPr/>
    </dgm:pt>
    <dgm:pt modelId="{12EE037D-CB50-47A0-8124-82203812C818}" type="pres">
      <dgm:prSet presAssocID="{BFF37375-3A13-433F-8C0A-84F005A209D3}" presName="LevelTwoTextNode" presStyleLbl="node2" presStyleIdx="1" presStyleCnt="2">
        <dgm:presLayoutVars>
          <dgm:chPref val="3"/>
        </dgm:presLayoutVars>
      </dgm:prSet>
      <dgm:spPr/>
      <dgm:t>
        <a:bodyPr/>
        <a:lstStyle/>
        <a:p>
          <a:endParaRPr lang="es-ES"/>
        </a:p>
      </dgm:t>
    </dgm:pt>
    <dgm:pt modelId="{B410A322-A4AF-4213-906F-D7ED46E42B5A}" type="pres">
      <dgm:prSet presAssocID="{BFF37375-3A13-433F-8C0A-84F005A209D3}" presName="level3hierChild" presStyleCnt="0"/>
      <dgm:spPr/>
    </dgm:pt>
    <dgm:pt modelId="{AA10DB87-8342-4744-80D7-DE747E7D3183}" type="pres">
      <dgm:prSet presAssocID="{16E68BBD-F856-47FF-93B7-4668FAE02C2C}" presName="conn2-1" presStyleLbl="parChTrans1D3" presStyleIdx="1" presStyleCnt="2"/>
      <dgm:spPr/>
      <dgm:t>
        <a:bodyPr/>
        <a:lstStyle/>
        <a:p>
          <a:endParaRPr lang="es-ES"/>
        </a:p>
      </dgm:t>
    </dgm:pt>
    <dgm:pt modelId="{73392DC2-7928-452D-9061-254D0FD5CAF4}" type="pres">
      <dgm:prSet presAssocID="{16E68BBD-F856-47FF-93B7-4668FAE02C2C}" presName="connTx" presStyleLbl="parChTrans1D3" presStyleIdx="1" presStyleCnt="2"/>
      <dgm:spPr/>
      <dgm:t>
        <a:bodyPr/>
        <a:lstStyle/>
        <a:p>
          <a:endParaRPr lang="es-ES"/>
        </a:p>
      </dgm:t>
    </dgm:pt>
    <dgm:pt modelId="{D8FC671E-F6E7-4657-B5F6-5EE39ED67D24}" type="pres">
      <dgm:prSet presAssocID="{CC636722-689A-471A-9A04-9412A6D33778}" presName="root2" presStyleCnt="0"/>
      <dgm:spPr/>
    </dgm:pt>
    <dgm:pt modelId="{6C113CDD-94DD-4289-85FE-C46B749E0EC1}" type="pres">
      <dgm:prSet presAssocID="{CC636722-689A-471A-9A04-9412A6D33778}" presName="LevelTwoTextNode" presStyleLbl="node3" presStyleIdx="1" presStyleCnt="2">
        <dgm:presLayoutVars>
          <dgm:chPref val="3"/>
        </dgm:presLayoutVars>
      </dgm:prSet>
      <dgm:spPr/>
      <dgm:t>
        <a:bodyPr/>
        <a:lstStyle/>
        <a:p>
          <a:endParaRPr lang="es-ES"/>
        </a:p>
      </dgm:t>
    </dgm:pt>
    <dgm:pt modelId="{CB051DEA-B9F1-474C-9884-954113943526}" type="pres">
      <dgm:prSet presAssocID="{CC636722-689A-471A-9A04-9412A6D33778}" presName="level3hierChild" presStyleCnt="0"/>
      <dgm:spPr/>
    </dgm:pt>
  </dgm:ptLst>
  <dgm:cxnLst>
    <dgm:cxn modelId="{4BB46DAB-81F3-42E8-B372-2EF4292150BB}" type="presOf" srcId="{CC636722-689A-471A-9A04-9412A6D33778}" destId="{6C113CDD-94DD-4289-85FE-C46B749E0EC1}" srcOrd="0" destOrd="0" presId="urn:microsoft.com/office/officeart/2005/8/layout/hierarchy2"/>
    <dgm:cxn modelId="{CAA31F81-BD98-45F7-9908-D6DEFEB64543}" type="presOf" srcId="{16E68BBD-F856-47FF-93B7-4668FAE02C2C}" destId="{AA10DB87-8342-4744-80D7-DE747E7D3183}" srcOrd="0" destOrd="0" presId="urn:microsoft.com/office/officeart/2005/8/layout/hierarchy2"/>
    <dgm:cxn modelId="{014C6335-DDE4-4CAF-9287-3A6B3070EDC0}" type="presOf" srcId="{16E68BBD-F856-47FF-93B7-4668FAE02C2C}" destId="{73392DC2-7928-452D-9061-254D0FD5CAF4}" srcOrd="1" destOrd="0" presId="urn:microsoft.com/office/officeart/2005/8/layout/hierarchy2"/>
    <dgm:cxn modelId="{74238343-7372-4EFF-886B-567E15B2C6D2}" type="presOf" srcId="{62899F0C-8EC7-439A-814B-D2D31A8C4841}" destId="{DA258F1C-A550-414D-8B3D-8DAA3052CEBA}" srcOrd="0" destOrd="0" presId="urn:microsoft.com/office/officeart/2005/8/layout/hierarchy2"/>
    <dgm:cxn modelId="{30501CE4-F30A-4CEF-B38C-B227DB22CD7A}" type="presOf" srcId="{C795710A-53C7-443D-A6D3-062E1F20BF08}" destId="{89003640-4196-4D57-AF39-AA325B051020}" srcOrd="1" destOrd="0" presId="urn:microsoft.com/office/officeart/2005/8/layout/hierarchy2"/>
    <dgm:cxn modelId="{C89C4339-C626-4555-99EE-27B752B6AE83}" srcId="{02FB30F4-80F1-4DBB-A04F-20F5A6EFAE4B}" destId="{BFF37375-3A13-433F-8C0A-84F005A209D3}" srcOrd="1" destOrd="0" parTransId="{6373FF2A-ABCD-42D4-84FE-4ED115A50E35}" sibTransId="{6D370D25-83DB-414E-B78B-41C023354DF6}"/>
    <dgm:cxn modelId="{A181385D-3B81-4860-9615-319FCFE6EFCA}" srcId="{02FB30F4-80F1-4DBB-A04F-20F5A6EFAE4B}" destId="{9B9F18A9-ED2F-4443-B769-D0412DB584F4}" srcOrd="0" destOrd="0" parTransId="{C795710A-53C7-443D-A6D3-062E1F20BF08}" sibTransId="{F9D163D5-B30C-42F5-AD30-2F1C7D7B54B8}"/>
    <dgm:cxn modelId="{EB5BE21A-821D-4084-BCA3-85E87904A38A}" type="presOf" srcId="{BFF37375-3A13-433F-8C0A-84F005A209D3}" destId="{12EE037D-CB50-47A0-8124-82203812C818}" srcOrd="0" destOrd="0" presId="urn:microsoft.com/office/officeart/2005/8/layout/hierarchy2"/>
    <dgm:cxn modelId="{A7E6EAAE-033D-463E-8471-80E2E3B59364}" type="presOf" srcId="{62899F0C-8EC7-439A-814B-D2D31A8C4841}" destId="{B8DD18A6-AE20-4D80-9AC2-E5E2CCC4392E}" srcOrd="1" destOrd="0" presId="urn:microsoft.com/office/officeart/2005/8/layout/hierarchy2"/>
    <dgm:cxn modelId="{AEE7B367-1B9F-41E6-945C-D5B29204C43A}" type="presOf" srcId="{02FB30F4-80F1-4DBB-A04F-20F5A6EFAE4B}" destId="{1DB35EEB-AE09-4019-A350-B184C112585B}" srcOrd="0" destOrd="0" presId="urn:microsoft.com/office/officeart/2005/8/layout/hierarchy2"/>
    <dgm:cxn modelId="{687ADE32-1B6E-4DE7-9E8D-98EC2025D26E}" type="presOf" srcId="{C795710A-53C7-443D-A6D3-062E1F20BF08}" destId="{4010A10F-0831-49B8-9FC7-743576BD6ECC}" srcOrd="0" destOrd="0" presId="urn:microsoft.com/office/officeart/2005/8/layout/hierarchy2"/>
    <dgm:cxn modelId="{1F4EAF67-75B5-4368-BFB6-208EE74585D6}" type="presOf" srcId="{20F33156-4EB5-4DC9-BC84-B1C713505275}" destId="{A7A0E195-C9D7-4594-A927-E5471392F76B}" srcOrd="0" destOrd="0" presId="urn:microsoft.com/office/officeart/2005/8/layout/hierarchy2"/>
    <dgm:cxn modelId="{1F0E82BD-FDF0-4F39-94CE-3DA2E1A3D1F1}" srcId="{BFF37375-3A13-433F-8C0A-84F005A209D3}" destId="{CC636722-689A-471A-9A04-9412A6D33778}" srcOrd="0" destOrd="0" parTransId="{16E68BBD-F856-47FF-93B7-4668FAE02C2C}" sibTransId="{C1650B32-6ACA-4E90-BF6D-E4B1B677A4A3}"/>
    <dgm:cxn modelId="{77CB3556-32D8-42B7-B25C-8C23533334B2}" type="presOf" srcId="{6373FF2A-ABCD-42D4-84FE-4ED115A50E35}" destId="{9BE9E0C9-47AF-4043-BF5B-4C36757D3656}" srcOrd="1" destOrd="0" presId="urn:microsoft.com/office/officeart/2005/8/layout/hierarchy2"/>
    <dgm:cxn modelId="{98AEB47E-29FF-43EB-A9FC-4A890DF2C169}" srcId="{B80C5828-3FBE-4E7D-A892-70EC6CA51E1D}" destId="{02FB30F4-80F1-4DBB-A04F-20F5A6EFAE4B}" srcOrd="0" destOrd="0" parTransId="{0899988C-8396-4FC1-A9B6-CD65F8F391B2}" sibTransId="{BB5A1831-9C7A-41A0-960F-94AC6F5B9FB6}"/>
    <dgm:cxn modelId="{8DA7D34E-4C92-4EAD-8A2F-50BAA539D9D7}" type="presOf" srcId="{B80C5828-3FBE-4E7D-A892-70EC6CA51E1D}" destId="{C7E96655-4E42-46ED-9F9B-96DA3DF35050}" srcOrd="0" destOrd="0" presId="urn:microsoft.com/office/officeart/2005/8/layout/hierarchy2"/>
    <dgm:cxn modelId="{AB51AE28-9B73-46FD-A02C-0EE9BAE4BE61}" type="presOf" srcId="{6373FF2A-ABCD-42D4-84FE-4ED115A50E35}" destId="{CEFF2236-1B0D-4E7E-B47E-7E2F41865E98}" srcOrd="0" destOrd="0" presId="urn:microsoft.com/office/officeart/2005/8/layout/hierarchy2"/>
    <dgm:cxn modelId="{7F21A77D-7ADC-4B88-8C14-A281C970F9BA}" srcId="{9B9F18A9-ED2F-4443-B769-D0412DB584F4}" destId="{20F33156-4EB5-4DC9-BC84-B1C713505275}" srcOrd="0" destOrd="0" parTransId="{62899F0C-8EC7-439A-814B-D2D31A8C4841}" sibTransId="{2F2BC282-92A2-4867-BD53-CE271768D45D}"/>
    <dgm:cxn modelId="{78485707-F219-4D38-8DDE-0E9E06A35A2B}" type="presOf" srcId="{9B9F18A9-ED2F-4443-B769-D0412DB584F4}" destId="{E555EF82-6902-49AB-A5D4-5AD01A9A3056}" srcOrd="0" destOrd="0" presId="urn:microsoft.com/office/officeart/2005/8/layout/hierarchy2"/>
    <dgm:cxn modelId="{D81ACACF-6663-4495-AE11-14236D3E7D0D}" type="presParOf" srcId="{C7E96655-4E42-46ED-9F9B-96DA3DF35050}" destId="{E2E0F1C6-911C-4930-854D-C07A6214DCDF}" srcOrd="0" destOrd="0" presId="urn:microsoft.com/office/officeart/2005/8/layout/hierarchy2"/>
    <dgm:cxn modelId="{4CF6D464-DF2C-47CD-A12D-A2F49D2B3844}" type="presParOf" srcId="{E2E0F1C6-911C-4930-854D-C07A6214DCDF}" destId="{1DB35EEB-AE09-4019-A350-B184C112585B}" srcOrd="0" destOrd="0" presId="urn:microsoft.com/office/officeart/2005/8/layout/hierarchy2"/>
    <dgm:cxn modelId="{3481A727-8A05-448F-BC3E-587AF9E1DEF1}" type="presParOf" srcId="{E2E0F1C6-911C-4930-854D-C07A6214DCDF}" destId="{C565BDCE-6859-498C-97FF-65131E03837A}" srcOrd="1" destOrd="0" presId="urn:microsoft.com/office/officeart/2005/8/layout/hierarchy2"/>
    <dgm:cxn modelId="{E29BF4FC-7525-4090-801D-0481E4D140D4}" type="presParOf" srcId="{C565BDCE-6859-498C-97FF-65131E03837A}" destId="{4010A10F-0831-49B8-9FC7-743576BD6ECC}" srcOrd="0" destOrd="0" presId="urn:microsoft.com/office/officeart/2005/8/layout/hierarchy2"/>
    <dgm:cxn modelId="{697EC386-9962-48ED-BC08-4AA743560210}" type="presParOf" srcId="{4010A10F-0831-49B8-9FC7-743576BD6ECC}" destId="{89003640-4196-4D57-AF39-AA325B051020}" srcOrd="0" destOrd="0" presId="urn:microsoft.com/office/officeart/2005/8/layout/hierarchy2"/>
    <dgm:cxn modelId="{839E5F11-FA60-40DA-8823-2C369AFAE54B}" type="presParOf" srcId="{C565BDCE-6859-498C-97FF-65131E03837A}" destId="{A4C31A29-C063-498C-ABFD-58D8DDAC7204}" srcOrd="1" destOrd="0" presId="urn:microsoft.com/office/officeart/2005/8/layout/hierarchy2"/>
    <dgm:cxn modelId="{9D7D280B-B847-4F5A-BF9C-5395A2A9E421}" type="presParOf" srcId="{A4C31A29-C063-498C-ABFD-58D8DDAC7204}" destId="{E555EF82-6902-49AB-A5D4-5AD01A9A3056}" srcOrd="0" destOrd="0" presId="urn:microsoft.com/office/officeart/2005/8/layout/hierarchy2"/>
    <dgm:cxn modelId="{51702C04-C174-4091-827F-A372F3423B52}" type="presParOf" srcId="{A4C31A29-C063-498C-ABFD-58D8DDAC7204}" destId="{A836CC17-6938-4B5A-8E08-A3C90127C860}" srcOrd="1" destOrd="0" presId="urn:microsoft.com/office/officeart/2005/8/layout/hierarchy2"/>
    <dgm:cxn modelId="{CCF097D4-C0F3-4D2A-A5C9-7186201B3B36}" type="presParOf" srcId="{A836CC17-6938-4B5A-8E08-A3C90127C860}" destId="{DA258F1C-A550-414D-8B3D-8DAA3052CEBA}" srcOrd="0" destOrd="0" presId="urn:microsoft.com/office/officeart/2005/8/layout/hierarchy2"/>
    <dgm:cxn modelId="{D2B6EC93-8BDF-4DF2-AE7C-740609A2FC1B}" type="presParOf" srcId="{DA258F1C-A550-414D-8B3D-8DAA3052CEBA}" destId="{B8DD18A6-AE20-4D80-9AC2-E5E2CCC4392E}" srcOrd="0" destOrd="0" presId="urn:microsoft.com/office/officeart/2005/8/layout/hierarchy2"/>
    <dgm:cxn modelId="{9691A8E2-118E-4B4D-B95D-467B7A9410E9}" type="presParOf" srcId="{A836CC17-6938-4B5A-8E08-A3C90127C860}" destId="{1320AEA9-12C6-4B84-BCBE-542E28B54D19}" srcOrd="1" destOrd="0" presId="urn:microsoft.com/office/officeart/2005/8/layout/hierarchy2"/>
    <dgm:cxn modelId="{338023B1-0A39-45C0-849B-2D53A2825D30}" type="presParOf" srcId="{1320AEA9-12C6-4B84-BCBE-542E28B54D19}" destId="{A7A0E195-C9D7-4594-A927-E5471392F76B}" srcOrd="0" destOrd="0" presId="urn:microsoft.com/office/officeart/2005/8/layout/hierarchy2"/>
    <dgm:cxn modelId="{B895A6B0-38DF-4F7E-8017-E1875753FB9D}" type="presParOf" srcId="{1320AEA9-12C6-4B84-BCBE-542E28B54D19}" destId="{B5969A72-293B-4CAA-819B-CDC3E1395904}" srcOrd="1" destOrd="0" presId="urn:microsoft.com/office/officeart/2005/8/layout/hierarchy2"/>
    <dgm:cxn modelId="{B37FA9C9-C201-460D-ABF8-0350F88CD4E5}" type="presParOf" srcId="{C565BDCE-6859-498C-97FF-65131E03837A}" destId="{CEFF2236-1B0D-4E7E-B47E-7E2F41865E98}" srcOrd="2" destOrd="0" presId="urn:microsoft.com/office/officeart/2005/8/layout/hierarchy2"/>
    <dgm:cxn modelId="{71963143-B0C7-4A21-8EC5-BB624D48FFCB}" type="presParOf" srcId="{CEFF2236-1B0D-4E7E-B47E-7E2F41865E98}" destId="{9BE9E0C9-47AF-4043-BF5B-4C36757D3656}" srcOrd="0" destOrd="0" presId="urn:microsoft.com/office/officeart/2005/8/layout/hierarchy2"/>
    <dgm:cxn modelId="{FD479DA2-C607-4903-BE1C-E2B432713C21}" type="presParOf" srcId="{C565BDCE-6859-498C-97FF-65131E03837A}" destId="{DD7FC1AC-335E-4696-9BAB-6D8D9A5C3964}" srcOrd="3" destOrd="0" presId="urn:microsoft.com/office/officeart/2005/8/layout/hierarchy2"/>
    <dgm:cxn modelId="{CBE5FDE3-9C7B-4852-B106-88B1754A466C}" type="presParOf" srcId="{DD7FC1AC-335E-4696-9BAB-6D8D9A5C3964}" destId="{12EE037D-CB50-47A0-8124-82203812C818}" srcOrd="0" destOrd="0" presId="urn:microsoft.com/office/officeart/2005/8/layout/hierarchy2"/>
    <dgm:cxn modelId="{228C79D5-7F6D-4CEA-AC43-256D46DEBA79}" type="presParOf" srcId="{DD7FC1AC-335E-4696-9BAB-6D8D9A5C3964}" destId="{B410A322-A4AF-4213-906F-D7ED46E42B5A}" srcOrd="1" destOrd="0" presId="urn:microsoft.com/office/officeart/2005/8/layout/hierarchy2"/>
    <dgm:cxn modelId="{7A7E7768-1797-4B94-ABA2-2AB8D344835A}" type="presParOf" srcId="{B410A322-A4AF-4213-906F-D7ED46E42B5A}" destId="{AA10DB87-8342-4744-80D7-DE747E7D3183}" srcOrd="0" destOrd="0" presId="urn:microsoft.com/office/officeart/2005/8/layout/hierarchy2"/>
    <dgm:cxn modelId="{3A4E8D76-5425-4DEF-91B7-17E20C347F07}" type="presParOf" srcId="{AA10DB87-8342-4744-80D7-DE747E7D3183}" destId="{73392DC2-7928-452D-9061-254D0FD5CAF4}" srcOrd="0" destOrd="0" presId="urn:microsoft.com/office/officeart/2005/8/layout/hierarchy2"/>
    <dgm:cxn modelId="{96B338FD-B506-417A-B09E-52F65F898FC5}" type="presParOf" srcId="{B410A322-A4AF-4213-906F-D7ED46E42B5A}" destId="{D8FC671E-F6E7-4657-B5F6-5EE39ED67D24}" srcOrd="1" destOrd="0" presId="urn:microsoft.com/office/officeart/2005/8/layout/hierarchy2"/>
    <dgm:cxn modelId="{D9D7FDAB-A0BB-4156-A3E4-45942366D06B}" type="presParOf" srcId="{D8FC671E-F6E7-4657-B5F6-5EE39ED67D24}" destId="{6C113CDD-94DD-4289-85FE-C46B749E0EC1}" srcOrd="0" destOrd="0" presId="urn:microsoft.com/office/officeart/2005/8/layout/hierarchy2"/>
    <dgm:cxn modelId="{5DA883D3-B64A-4AA3-AAC1-8225FCF9CB8E}" type="presParOf" srcId="{D8FC671E-F6E7-4657-B5F6-5EE39ED67D24}" destId="{CB051DEA-B9F1-474C-9884-95411394352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CC1A6F-3FD8-4B2B-A841-0711B5142E6B}" type="doc">
      <dgm:prSet loTypeId="urn:microsoft.com/office/officeart/2005/8/layout/cycle6" loCatId="cycle" qsTypeId="urn:microsoft.com/office/officeart/2005/8/quickstyle/3d4" qsCatId="3D" csTypeId="urn:microsoft.com/office/officeart/2005/8/colors/accent1_2" csCatId="accent1" phldr="1"/>
      <dgm:spPr/>
      <dgm:t>
        <a:bodyPr/>
        <a:lstStyle/>
        <a:p>
          <a:endParaRPr lang="es-ES"/>
        </a:p>
      </dgm:t>
    </dgm:pt>
    <dgm:pt modelId="{CB2CEE9E-C0E2-493F-9CC1-9CBB2E9F510B}">
      <dgm:prSet phldrT="[Texto]"/>
      <dgm:spPr/>
      <dgm:t>
        <a:bodyPr/>
        <a:lstStyle/>
        <a:p>
          <a:r>
            <a:rPr lang="es-ES" dirty="0" smtClean="0"/>
            <a:t>Las variaciones en la proporción de mezclas y las buenas practicas de ensayos  causan efectos por lo tanto  un SGC es la clave </a:t>
          </a:r>
          <a:endParaRPr lang="es-ES" dirty="0"/>
        </a:p>
      </dgm:t>
    </dgm:pt>
    <dgm:pt modelId="{012212B0-A5ED-415C-91AD-B28B5A7E64BE}" type="parTrans" cxnId="{90F45C36-D127-4985-8654-C370AFCFC68E}">
      <dgm:prSet/>
      <dgm:spPr/>
      <dgm:t>
        <a:bodyPr/>
        <a:lstStyle/>
        <a:p>
          <a:endParaRPr lang="es-ES"/>
        </a:p>
      </dgm:t>
    </dgm:pt>
    <dgm:pt modelId="{DAA458A9-6E1C-4872-AEF8-1C30F7C9C568}" type="sibTrans" cxnId="{90F45C36-D127-4985-8654-C370AFCFC68E}">
      <dgm:prSet/>
      <dgm:spPr/>
      <dgm:t>
        <a:bodyPr/>
        <a:lstStyle/>
        <a:p>
          <a:endParaRPr lang="es-ES"/>
        </a:p>
      </dgm:t>
    </dgm:pt>
    <dgm:pt modelId="{BBFF0C57-BF0B-4FA8-B0BD-7D8CC7C9A425}">
      <dgm:prSet phldrT="[Texto]"/>
      <dgm:spPr/>
      <dgm:t>
        <a:bodyPr/>
        <a:lstStyle/>
        <a:p>
          <a:r>
            <a:rPr lang="es-ES" dirty="0" smtClean="0"/>
            <a:t>Así mientras que la mayoría de industrias realizan sus procesos en lugares cerrados la colocación del hormigón se realiza a la intemperie. </a:t>
          </a:r>
          <a:endParaRPr lang="es-ES" dirty="0"/>
        </a:p>
      </dgm:t>
    </dgm:pt>
    <dgm:pt modelId="{3CDEFA0D-A566-4626-9D34-EF3CFAB6E4EE}" type="parTrans" cxnId="{EA864A1C-399F-46F2-9560-444E0516AD60}">
      <dgm:prSet/>
      <dgm:spPr/>
      <dgm:t>
        <a:bodyPr/>
        <a:lstStyle/>
        <a:p>
          <a:endParaRPr lang="es-ES"/>
        </a:p>
      </dgm:t>
    </dgm:pt>
    <dgm:pt modelId="{0AB4AE85-C330-4172-ACD3-B5B4480C79CC}" type="sibTrans" cxnId="{EA864A1C-399F-46F2-9560-444E0516AD60}">
      <dgm:prSet/>
      <dgm:spPr/>
      <dgm:t>
        <a:bodyPr/>
        <a:lstStyle/>
        <a:p>
          <a:endParaRPr lang="es-ES"/>
        </a:p>
      </dgm:t>
    </dgm:pt>
    <dgm:pt modelId="{5A76CA77-BCB1-44B5-9072-CE0E95C010D7}">
      <dgm:prSet phldrT="[Texto]"/>
      <dgm:spPr/>
      <dgm:t>
        <a:bodyPr/>
        <a:lstStyle/>
        <a:p>
          <a:r>
            <a:rPr lang="es-ES" b="1" dirty="0" smtClean="0"/>
            <a:t>PRODUCTO: </a:t>
          </a:r>
          <a:r>
            <a:rPr lang="es-ES" dirty="0" smtClean="0"/>
            <a:t>ELABORACION DEL HORMIGON PREMEZCLADO</a:t>
          </a:r>
          <a:endParaRPr lang="es-ES" dirty="0"/>
        </a:p>
      </dgm:t>
    </dgm:pt>
    <dgm:pt modelId="{B13E74A2-08A7-4DB8-AD42-35056B1E5FCD}" type="parTrans" cxnId="{44F2F07F-ED83-4B68-9227-9B133537BBE1}">
      <dgm:prSet/>
      <dgm:spPr/>
      <dgm:t>
        <a:bodyPr/>
        <a:lstStyle/>
        <a:p>
          <a:endParaRPr lang="es-ES"/>
        </a:p>
      </dgm:t>
    </dgm:pt>
    <dgm:pt modelId="{B0A8B691-46AD-4DDF-B5DA-B9F13E3DF3BA}" type="sibTrans" cxnId="{44F2F07F-ED83-4B68-9227-9B133537BBE1}">
      <dgm:prSet/>
      <dgm:spPr/>
      <dgm:t>
        <a:bodyPr/>
        <a:lstStyle/>
        <a:p>
          <a:endParaRPr lang="es-ES"/>
        </a:p>
      </dgm:t>
    </dgm:pt>
    <dgm:pt modelId="{8534C262-3075-431E-B4DB-453376E1B55D}">
      <dgm:prSet phldrT="[Texto]"/>
      <dgm:spPr/>
      <dgm:t>
        <a:bodyPr/>
        <a:lstStyle/>
        <a:p>
          <a:r>
            <a:rPr lang="es-ES" dirty="0" smtClean="0"/>
            <a:t>ORGANIZACIÓN : AEH CONSTRUCCIONES HORMICONCRETOS CIA Ltda.</a:t>
          </a:r>
          <a:endParaRPr lang="es-ES" dirty="0"/>
        </a:p>
      </dgm:t>
    </dgm:pt>
    <dgm:pt modelId="{359E1CD5-A095-455D-87C8-D376232655E5}" type="parTrans" cxnId="{0F6E1996-245D-488C-A514-13EDD7AC1BDE}">
      <dgm:prSet/>
      <dgm:spPr/>
      <dgm:t>
        <a:bodyPr/>
        <a:lstStyle/>
        <a:p>
          <a:endParaRPr lang="es-ES"/>
        </a:p>
      </dgm:t>
    </dgm:pt>
    <dgm:pt modelId="{9B152F07-39C2-43B4-9D48-65122A1A0AF3}" type="sibTrans" cxnId="{0F6E1996-245D-488C-A514-13EDD7AC1BDE}">
      <dgm:prSet/>
      <dgm:spPr/>
      <dgm:t>
        <a:bodyPr/>
        <a:lstStyle/>
        <a:p>
          <a:endParaRPr lang="es-ES"/>
        </a:p>
      </dgm:t>
    </dgm:pt>
    <dgm:pt modelId="{9B59825A-B9F6-403F-BEAD-D239236EA12E}">
      <dgm:prSet phldrT="[Texto]"/>
      <dgm:spPr/>
      <dgm:t>
        <a:bodyPr/>
        <a:lstStyle/>
        <a:p>
          <a:r>
            <a:rPr lang="es-ES" dirty="0" smtClean="0"/>
            <a:t>DIRECCION : JAUJA 449 Y ZARUMA QUITO</a:t>
          </a:r>
          <a:endParaRPr lang="es-ES" dirty="0"/>
        </a:p>
      </dgm:t>
    </dgm:pt>
    <dgm:pt modelId="{8EAD0C01-B678-43F6-AA0F-31C3662017DF}" type="parTrans" cxnId="{1E918778-E3B9-4346-A399-2127E6324E1F}">
      <dgm:prSet/>
      <dgm:spPr/>
      <dgm:t>
        <a:bodyPr/>
        <a:lstStyle/>
        <a:p>
          <a:endParaRPr lang="es-ES"/>
        </a:p>
      </dgm:t>
    </dgm:pt>
    <dgm:pt modelId="{5A997CEE-2D18-4D31-8BD6-E716C8753EC8}" type="sibTrans" cxnId="{1E918778-E3B9-4346-A399-2127E6324E1F}">
      <dgm:prSet/>
      <dgm:spPr/>
      <dgm:t>
        <a:bodyPr/>
        <a:lstStyle/>
        <a:p>
          <a:endParaRPr lang="es-ES"/>
        </a:p>
      </dgm:t>
    </dgm:pt>
    <dgm:pt modelId="{BF82D291-17D8-4E9F-9B83-8D6B76BE3E5A}" type="pres">
      <dgm:prSet presAssocID="{5FCC1A6F-3FD8-4B2B-A841-0711B5142E6B}" presName="cycle" presStyleCnt="0">
        <dgm:presLayoutVars>
          <dgm:dir/>
          <dgm:resizeHandles val="exact"/>
        </dgm:presLayoutVars>
      </dgm:prSet>
      <dgm:spPr/>
      <dgm:t>
        <a:bodyPr/>
        <a:lstStyle/>
        <a:p>
          <a:endParaRPr lang="es-EC"/>
        </a:p>
      </dgm:t>
    </dgm:pt>
    <dgm:pt modelId="{D679338D-9841-40DD-8515-1045CB108436}" type="pres">
      <dgm:prSet presAssocID="{CB2CEE9E-C0E2-493F-9CC1-9CBB2E9F510B}" presName="node" presStyleLbl="node1" presStyleIdx="0" presStyleCnt="5">
        <dgm:presLayoutVars>
          <dgm:bulletEnabled val="1"/>
        </dgm:presLayoutVars>
      </dgm:prSet>
      <dgm:spPr/>
      <dgm:t>
        <a:bodyPr/>
        <a:lstStyle/>
        <a:p>
          <a:endParaRPr lang="es-ES"/>
        </a:p>
      </dgm:t>
    </dgm:pt>
    <dgm:pt modelId="{B39C24C2-DFFF-4EAA-B361-F908A2560DE6}" type="pres">
      <dgm:prSet presAssocID="{CB2CEE9E-C0E2-493F-9CC1-9CBB2E9F510B}" presName="spNode" presStyleCnt="0"/>
      <dgm:spPr/>
    </dgm:pt>
    <dgm:pt modelId="{B2C7C147-3ED3-4F26-AB8A-A5D27CAF014E}" type="pres">
      <dgm:prSet presAssocID="{DAA458A9-6E1C-4872-AEF8-1C30F7C9C568}" presName="sibTrans" presStyleLbl="sibTrans1D1" presStyleIdx="0" presStyleCnt="5"/>
      <dgm:spPr/>
      <dgm:t>
        <a:bodyPr/>
        <a:lstStyle/>
        <a:p>
          <a:endParaRPr lang="es-EC"/>
        </a:p>
      </dgm:t>
    </dgm:pt>
    <dgm:pt modelId="{C84FE566-9474-4F2E-A3A2-8E9A8B55FBE0}" type="pres">
      <dgm:prSet presAssocID="{BBFF0C57-BF0B-4FA8-B0BD-7D8CC7C9A425}" presName="node" presStyleLbl="node1" presStyleIdx="1" presStyleCnt="5">
        <dgm:presLayoutVars>
          <dgm:bulletEnabled val="1"/>
        </dgm:presLayoutVars>
      </dgm:prSet>
      <dgm:spPr/>
      <dgm:t>
        <a:bodyPr/>
        <a:lstStyle/>
        <a:p>
          <a:endParaRPr lang="es-ES"/>
        </a:p>
      </dgm:t>
    </dgm:pt>
    <dgm:pt modelId="{7D5B1E73-B987-4187-B752-3AD2FD93A06F}" type="pres">
      <dgm:prSet presAssocID="{BBFF0C57-BF0B-4FA8-B0BD-7D8CC7C9A425}" presName="spNode" presStyleCnt="0"/>
      <dgm:spPr/>
    </dgm:pt>
    <dgm:pt modelId="{DE02585B-3155-4A54-B812-280CA5CAA903}" type="pres">
      <dgm:prSet presAssocID="{0AB4AE85-C330-4172-ACD3-B5B4480C79CC}" presName="sibTrans" presStyleLbl="sibTrans1D1" presStyleIdx="1" presStyleCnt="5"/>
      <dgm:spPr/>
      <dgm:t>
        <a:bodyPr/>
        <a:lstStyle/>
        <a:p>
          <a:endParaRPr lang="es-EC"/>
        </a:p>
      </dgm:t>
    </dgm:pt>
    <dgm:pt modelId="{184317FB-ACCC-422D-A454-61AAA0D459FE}" type="pres">
      <dgm:prSet presAssocID="{5A76CA77-BCB1-44B5-9072-CE0E95C010D7}" presName="node" presStyleLbl="node1" presStyleIdx="2" presStyleCnt="5">
        <dgm:presLayoutVars>
          <dgm:bulletEnabled val="1"/>
        </dgm:presLayoutVars>
      </dgm:prSet>
      <dgm:spPr/>
      <dgm:t>
        <a:bodyPr/>
        <a:lstStyle/>
        <a:p>
          <a:endParaRPr lang="es-ES"/>
        </a:p>
      </dgm:t>
    </dgm:pt>
    <dgm:pt modelId="{35DD6B14-A719-4859-A481-5386C1FB9569}" type="pres">
      <dgm:prSet presAssocID="{5A76CA77-BCB1-44B5-9072-CE0E95C010D7}" presName="spNode" presStyleCnt="0"/>
      <dgm:spPr/>
    </dgm:pt>
    <dgm:pt modelId="{F568735F-477F-4412-8186-2B2407B11A3F}" type="pres">
      <dgm:prSet presAssocID="{B0A8B691-46AD-4DDF-B5DA-B9F13E3DF3BA}" presName="sibTrans" presStyleLbl="sibTrans1D1" presStyleIdx="2" presStyleCnt="5"/>
      <dgm:spPr/>
      <dgm:t>
        <a:bodyPr/>
        <a:lstStyle/>
        <a:p>
          <a:endParaRPr lang="es-EC"/>
        </a:p>
      </dgm:t>
    </dgm:pt>
    <dgm:pt modelId="{5CAC1C4D-61C7-483F-B669-964FDC6E9948}" type="pres">
      <dgm:prSet presAssocID="{8534C262-3075-431E-B4DB-453376E1B55D}" presName="node" presStyleLbl="node1" presStyleIdx="3" presStyleCnt="5">
        <dgm:presLayoutVars>
          <dgm:bulletEnabled val="1"/>
        </dgm:presLayoutVars>
      </dgm:prSet>
      <dgm:spPr/>
      <dgm:t>
        <a:bodyPr/>
        <a:lstStyle/>
        <a:p>
          <a:endParaRPr lang="es-ES"/>
        </a:p>
      </dgm:t>
    </dgm:pt>
    <dgm:pt modelId="{E1D49771-317C-465A-9005-4A1F76B7759F}" type="pres">
      <dgm:prSet presAssocID="{8534C262-3075-431E-B4DB-453376E1B55D}" presName="spNode" presStyleCnt="0"/>
      <dgm:spPr/>
    </dgm:pt>
    <dgm:pt modelId="{A2D13755-8056-4389-809D-8AA1FEFC8B12}" type="pres">
      <dgm:prSet presAssocID="{9B152F07-39C2-43B4-9D48-65122A1A0AF3}" presName="sibTrans" presStyleLbl="sibTrans1D1" presStyleIdx="3" presStyleCnt="5"/>
      <dgm:spPr/>
      <dgm:t>
        <a:bodyPr/>
        <a:lstStyle/>
        <a:p>
          <a:endParaRPr lang="es-EC"/>
        </a:p>
      </dgm:t>
    </dgm:pt>
    <dgm:pt modelId="{C91206CE-D163-412D-B373-8C160C4580DF}" type="pres">
      <dgm:prSet presAssocID="{9B59825A-B9F6-403F-BEAD-D239236EA12E}" presName="node" presStyleLbl="node1" presStyleIdx="4" presStyleCnt="5">
        <dgm:presLayoutVars>
          <dgm:bulletEnabled val="1"/>
        </dgm:presLayoutVars>
      </dgm:prSet>
      <dgm:spPr/>
      <dgm:t>
        <a:bodyPr/>
        <a:lstStyle/>
        <a:p>
          <a:endParaRPr lang="es-ES"/>
        </a:p>
      </dgm:t>
    </dgm:pt>
    <dgm:pt modelId="{9C645C60-9458-4582-A70E-0FDFAE424CB6}" type="pres">
      <dgm:prSet presAssocID="{9B59825A-B9F6-403F-BEAD-D239236EA12E}" presName="spNode" presStyleCnt="0"/>
      <dgm:spPr/>
    </dgm:pt>
    <dgm:pt modelId="{1B7DBD12-B964-41F3-BB80-D5A43ABBAABA}" type="pres">
      <dgm:prSet presAssocID="{5A997CEE-2D18-4D31-8BD6-E716C8753EC8}" presName="sibTrans" presStyleLbl="sibTrans1D1" presStyleIdx="4" presStyleCnt="5"/>
      <dgm:spPr/>
      <dgm:t>
        <a:bodyPr/>
        <a:lstStyle/>
        <a:p>
          <a:endParaRPr lang="es-EC"/>
        </a:p>
      </dgm:t>
    </dgm:pt>
  </dgm:ptLst>
  <dgm:cxnLst>
    <dgm:cxn modelId="{36D5687D-513C-41E4-B745-1554000A94FC}" type="presOf" srcId="{5FCC1A6F-3FD8-4B2B-A841-0711B5142E6B}" destId="{BF82D291-17D8-4E9F-9B83-8D6B76BE3E5A}" srcOrd="0" destOrd="0" presId="urn:microsoft.com/office/officeart/2005/8/layout/cycle6"/>
    <dgm:cxn modelId="{12D94D00-4E68-43A8-BA59-2060F5D10593}" type="presOf" srcId="{9B59825A-B9F6-403F-BEAD-D239236EA12E}" destId="{C91206CE-D163-412D-B373-8C160C4580DF}" srcOrd="0" destOrd="0" presId="urn:microsoft.com/office/officeart/2005/8/layout/cycle6"/>
    <dgm:cxn modelId="{90F45C36-D127-4985-8654-C370AFCFC68E}" srcId="{5FCC1A6F-3FD8-4B2B-A841-0711B5142E6B}" destId="{CB2CEE9E-C0E2-493F-9CC1-9CBB2E9F510B}" srcOrd="0" destOrd="0" parTransId="{012212B0-A5ED-415C-91AD-B28B5A7E64BE}" sibTransId="{DAA458A9-6E1C-4872-AEF8-1C30F7C9C568}"/>
    <dgm:cxn modelId="{524BA882-6A20-45CD-B6C3-A7FF00F4348D}" type="presOf" srcId="{CB2CEE9E-C0E2-493F-9CC1-9CBB2E9F510B}" destId="{D679338D-9841-40DD-8515-1045CB108436}" srcOrd="0" destOrd="0" presId="urn:microsoft.com/office/officeart/2005/8/layout/cycle6"/>
    <dgm:cxn modelId="{1E918778-E3B9-4346-A399-2127E6324E1F}" srcId="{5FCC1A6F-3FD8-4B2B-A841-0711B5142E6B}" destId="{9B59825A-B9F6-403F-BEAD-D239236EA12E}" srcOrd="4" destOrd="0" parTransId="{8EAD0C01-B678-43F6-AA0F-31C3662017DF}" sibTransId="{5A997CEE-2D18-4D31-8BD6-E716C8753EC8}"/>
    <dgm:cxn modelId="{8F89AC8B-59D9-4BC6-BD60-2B12C4A79774}" type="presOf" srcId="{5A997CEE-2D18-4D31-8BD6-E716C8753EC8}" destId="{1B7DBD12-B964-41F3-BB80-D5A43ABBAABA}" srcOrd="0" destOrd="0" presId="urn:microsoft.com/office/officeart/2005/8/layout/cycle6"/>
    <dgm:cxn modelId="{44F2F07F-ED83-4B68-9227-9B133537BBE1}" srcId="{5FCC1A6F-3FD8-4B2B-A841-0711B5142E6B}" destId="{5A76CA77-BCB1-44B5-9072-CE0E95C010D7}" srcOrd="2" destOrd="0" parTransId="{B13E74A2-08A7-4DB8-AD42-35056B1E5FCD}" sibTransId="{B0A8B691-46AD-4DDF-B5DA-B9F13E3DF3BA}"/>
    <dgm:cxn modelId="{B8E9EF57-E3DA-464C-8BAB-A89705A92341}" type="presOf" srcId="{9B152F07-39C2-43B4-9D48-65122A1A0AF3}" destId="{A2D13755-8056-4389-809D-8AA1FEFC8B12}" srcOrd="0" destOrd="0" presId="urn:microsoft.com/office/officeart/2005/8/layout/cycle6"/>
    <dgm:cxn modelId="{4E985ADE-FB01-439C-9EA7-D132C41955E4}" type="presOf" srcId="{BBFF0C57-BF0B-4FA8-B0BD-7D8CC7C9A425}" destId="{C84FE566-9474-4F2E-A3A2-8E9A8B55FBE0}" srcOrd="0" destOrd="0" presId="urn:microsoft.com/office/officeart/2005/8/layout/cycle6"/>
    <dgm:cxn modelId="{6EE48BE6-E865-47E1-9F02-1EAE4CD2F7EF}" type="presOf" srcId="{DAA458A9-6E1C-4872-AEF8-1C30F7C9C568}" destId="{B2C7C147-3ED3-4F26-AB8A-A5D27CAF014E}" srcOrd="0" destOrd="0" presId="urn:microsoft.com/office/officeart/2005/8/layout/cycle6"/>
    <dgm:cxn modelId="{E9B1D5A6-E1FC-4C53-8252-249C6101B46F}" type="presOf" srcId="{5A76CA77-BCB1-44B5-9072-CE0E95C010D7}" destId="{184317FB-ACCC-422D-A454-61AAA0D459FE}" srcOrd="0" destOrd="0" presId="urn:microsoft.com/office/officeart/2005/8/layout/cycle6"/>
    <dgm:cxn modelId="{E0823629-919C-4F77-B2BC-8D91CBFFCDF5}" type="presOf" srcId="{8534C262-3075-431E-B4DB-453376E1B55D}" destId="{5CAC1C4D-61C7-483F-B669-964FDC6E9948}" srcOrd="0" destOrd="0" presId="urn:microsoft.com/office/officeart/2005/8/layout/cycle6"/>
    <dgm:cxn modelId="{6C187966-1415-4133-A517-70587B24F307}" type="presOf" srcId="{B0A8B691-46AD-4DDF-B5DA-B9F13E3DF3BA}" destId="{F568735F-477F-4412-8186-2B2407B11A3F}" srcOrd="0" destOrd="0" presId="urn:microsoft.com/office/officeart/2005/8/layout/cycle6"/>
    <dgm:cxn modelId="{42F4F83C-F3AE-49FA-B430-BBA9D4BE0D24}" type="presOf" srcId="{0AB4AE85-C330-4172-ACD3-B5B4480C79CC}" destId="{DE02585B-3155-4A54-B812-280CA5CAA903}" srcOrd="0" destOrd="0" presId="urn:microsoft.com/office/officeart/2005/8/layout/cycle6"/>
    <dgm:cxn modelId="{EA864A1C-399F-46F2-9560-444E0516AD60}" srcId="{5FCC1A6F-3FD8-4B2B-A841-0711B5142E6B}" destId="{BBFF0C57-BF0B-4FA8-B0BD-7D8CC7C9A425}" srcOrd="1" destOrd="0" parTransId="{3CDEFA0D-A566-4626-9D34-EF3CFAB6E4EE}" sibTransId="{0AB4AE85-C330-4172-ACD3-B5B4480C79CC}"/>
    <dgm:cxn modelId="{0F6E1996-245D-488C-A514-13EDD7AC1BDE}" srcId="{5FCC1A6F-3FD8-4B2B-A841-0711B5142E6B}" destId="{8534C262-3075-431E-B4DB-453376E1B55D}" srcOrd="3" destOrd="0" parTransId="{359E1CD5-A095-455D-87C8-D376232655E5}" sibTransId="{9B152F07-39C2-43B4-9D48-65122A1A0AF3}"/>
    <dgm:cxn modelId="{F443F775-D087-4C93-A68F-21B748C420A9}" type="presParOf" srcId="{BF82D291-17D8-4E9F-9B83-8D6B76BE3E5A}" destId="{D679338D-9841-40DD-8515-1045CB108436}" srcOrd="0" destOrd="0" presId="urn:microsoft.com/office/officeart/2005/8/layout/cycle6"/>
    <dgm:cxn modelId="{D171648F-2724-447F-AC79-7FF8B141C939}" type="presParOf" srcId="{BF82D291-17D8-4E9F-9B83-8D6B76BE3E5A}" destId="{B39C24C2-DFFF-4EAA-B361-F908A2560DE6}" srcOrd="1" destOrd="0" presId="urn:microsoft.com/office/officeart/2005/8/layout/cycle6"/>
    <dgm:cxn modelId="{CE6569F6-46DB-447D-9993-DAACFC24FC8C}" type="presParOf" srcId="{BF82D291-17D8-4E9F-9B83-8D6B76BE3E5A}" destId="{B2C7C147-3ED3-4F26-AB8A-A5D27CAF014E}" srcOrd="2" destOrd="0" presId="urn:microsoft.com/office/officeart/2005/8/layout/cycle6"/>
    <dgm:cxn modelId="{414DFEF2-7567-464D-9E97-E5A7AC47FBF0}" type="presParOf" srcId="{BF82D291-17D8-4E9F-9B83-8D6B76BE3E5A}" destId="{C84FE566-9474-4F2E-A3A2-8E9A8B55FBE0}" srcOrd="3" destOrd="0" presId="urn:microsoft.com/office/officeart/2005/8/layout/cycle6"/>
    <dgm:cxn modelId="{249917B6-E635-41E2-A847-BDD539901D98}" type="presParOf" srcId="{BF82D291-17D8-4E9F-9B83-8D6B76BE3E5A}" destId="{7D5B1E73-B987-4187-B752-3AD2FD93A06F}" srcOrd="4" destOrd="0" presId="urn:microsoft.com/office/officeart/2005/8/layout/cycle6"/>
    <dgm:cxn modelId="{2F69182D-B196-4395-B8C5-7C8F9E4BC41F}" type="presParOf" srcId="{BF82D291-17D8-4E9F-9B83-8D6B76BE3E5A}" destId="{DE02585B-3155-4A54-B812-280CA5CAA903}" srcOrd="5" destOrd="0" presId="urn:microsoft.com/office/officeart/2005/8/layout/cycle6"/>
    <dgm:cxn modelId="{28728DCE-C84E-4EB1-8DFD-90CBD91FDCB3}" type="presParOf" srcId="{BF82D291-17D8-4E9F-9B83-8D6B76BE3E5A}" destId="{184317FB-ACCC-422D-A454-61AAA0D459FE}" srcOrd="6" destOrd="0" presId="urn:microsoft.com/office/officeart/2005/8/layout/cycle6"/>
    <dgm:cxn modelId="{1F6DC9FF-4579-4A7F-A971-33AC312D35FF}" type="presParOf" srcId="{BF82D291-17D8-4E9F-9B83-8D6B76BE3E5A}" destId="{35DD6B14-A719-4859-A481-5386C1FB9569}" srcOrd="7" destOrd="0" presId="urn:microsoft.com/office/officeart/2005/8/layout/cycle6"/>
    <dgm:cxn modelId="{9083C025-C8FF-46CC-8CAB-E62547CDF6CC}" type="presParOf" srcId="{BF82D291-17D8-4E9F-9B83-8D6B76BE3E5A}" destId="{F568735F-477F-4412-8186-2B2407B11A3F}" srcOrd="8" destOrd="0" presId="urn:microsoft.com/office/officeart/2005/8/layout/cycle6"/>
    <dgm:cxn modelId="{A8481065-CD0C-4071-B6D0-9BCB853A5B85}" type="presParOf" srcId="{BF82D291-17D8-4E9F-9B83-8D6B76BE3E5A}" destId="{5CAC1C4D-61C7-483F-B669-964FDC6E9948}" srcOrd="9" destOrd="0" presId="urn:microsoft.com/office/officeart/2005/8/layout/cycle6"/>
    <dgm:cxn modelId="{546E1AE0-0586-46AF-8794-567B3ECF2102}" type="presParOf" srcId="{BF82D291-17D8-4E9F-9B83-8D6B76BE3E5A}" destId="{E1D49771-317C-465A-9005-4A1F76B7759F}" srcOrd="10" destOrd="0" presId="urn:microsoft.com/office/officeart/2005/8/layout/cycle6"/>
    <dgm:cxn modelId="{F16C4CC4-DE90-489C-8C2F-67EE77655B7B}" type="presParOf" srcId="{BF82D291-17D8-4E9F-9B83-8D6B76BE3E5A}" destId="{A2D13755-8056-4389-809D-8AA1FEFC8B12}" srcOrd="11" destOrd="0" presId="urn:microsoft.com/office/officeart/2005/8/layout/cycle6"/>
    <dgm:cxn modelId="{55E56E03-2CB2-4521-8F6B-6F185E1CCC50}" type="presParOf" srcId="{BF82D291-17D8-4E9F-9B83-8D6B76BE3E5A}" destId="{C91206CE-D163-412D-B373-8C160C4580DF}" srcOrd="12" destOrd="0" presId="urn:microsoft.com/office/officeart/2005/8/layout/cycle6"/>
    <dgm:cxn modelId="{48CE1681-3C39-4A01-A5EE-78765F7464B4}" type="presParOf" srcId="{BF82D291-17D8-4E9F-9B83-8D6B76BE3E5A}" destId="{9C645C60-9458-4582-A70E-0FDFAE424CB6}" srcOrd="13" destOrd="0" presId="urn:microsoft.com/office/officeart/2005/8/layout/cycle6"/>
    <dgm:cxn modelId="{DF8C7FEB-278F-4652-AE86-16A1C3CBD915}" type="presParOf" srcId="{BF82D291-17D8-4E9F-9B83-8D6B76BE3E5A}" destId="{1B7DBD12-B964-41F3-BB80-D5A43ABBAABA}"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C1A093F-24B6-4D63-9EBF-C3B70B5B1B56}"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ES"/>
        </a:p>
      </dgm:t>
    </dgm:pt>
    <dgm:pt modelId="{442D4A85-D85A-403C-96C6-E114C12757AA}">
      <dgm:prSet phldrT="[Texto]"/>
      <dgm:spPr/>
      <dgm:t>
        <a:bodyPr/>
        <a:lstStyle/>
        <a:p>
          <a:r>
            <a:rPr lang="es-ES" dirty="0" smtClean="0"/>
            <a:t>Las especificaciones de Gestión de Calidad para la construcción con hormigón han sido desarrolladas haciendo énfasis en el Control de Calidad durante la producción del material </a:t>
          </a:r>
          <a:endParaRPr lang="es-ES" dirty="0"/>
        </a:p>
      </dgm:t>
    </dgm:pt>
    <dgm:pt modelId="{58719C4C-8C2A-47EC-9026-7BC6DB6D1DCE}" type="parTrans" cxnId="{BCBA21EB-FFAB-42D5-9D40-78C6FD4B2508}">
      <dgm:prSet/>
      <dgm:spPr/>
      <dgm:t>
        <a:bodyPr/>
        <a:lstStyle/>
        <a:p>
          <a:endParaRPr lang="es-ES"/>
        </a:p>
      </dgm:t>
    </dgm:pt>
    <dgm:pt modelId="{620DF844-EAE0-4FF8-B276-3BD45831E198}" type="sibTrans" cxnId="{BCBA21EB-FFAB-42D5-9D40-78C6FD4B2508}">
      <dgm:prSet/>
      <dgm:spPr/>
      <dgm:t>
        <a:bodyPr/>
        <a:lstStyle/>
        <a:p>
          <a:endParaRPr lang="es-ES"/>
        </a:p>
      </dgm:t>
    </dgm:pt>
    <dgm:pt modelId="{369E045B-061F-4540-B7CB-4EA2ADB06B2F}">
      <dgm:prSet phldrT="[Texto]"/>
      <dgm:spPr/>
      <dgm:t>
        <a:bodyPr/>
        <a:lstStyle/>
        <a:p>
          <a:r>
            <a:rPr lang="es-ES" b="1" dirty="0" smtClean="0"/>
            <a:t>LA ACEPTACION Y PAGO </a:t>
          </a:r>
          <a:r>
            <a:rPr lang="es-ES" dirty="0" smtClean="0"/>
            <a:t>: El pago por el hormigón estará fundamentado en el valor del producto recibido por el cliente</a:t>
          </a:r>
          <a:endParaRPr lang="es-ES" dirty="0"/>
        </a:p>
      </dgm:t>
    </dgm:pt>
    <dgm:pt modelId="{085DBA72-74EC-446A-832E-A429A181497B}" type="parTrans" cxnId="{27D6F4B6-09A2-4F87-81BA-F6A615403DF4}">
      <dgm:prSet/>
      <dgm:spPr/>
      <dgm:t>
        <a:bodyPr/>
        <a:lstStyle/>
        <a:p>
          <a:endParaRPr lang="es-ES"/>
        </a:p>
      </dgm:t>
    </dgm:pt>
    <dgm:pt modelId="{5266FAC7-8984-4793-9E74-DA4EA8B8BBD2}" type="sibTrans" cxnId="{27D6F4B6-09A2-4F87-81BA-F6A615403DF4}">
      <dgm:prSet/>
      <dgm:spPr/>
      <dgm:t>
        <a:bodyPr/>
        <a:lstStyle/>
        <a:p>
          <a:endParaRPr lang="es-ES"/>
        </a:p>
      </dgm:t>
    </dgm:pt>
    <dgm:pt modelId="{C2C0B473-34CA-49E9-BED9-18167F2DB4F5}">
      <dgm:prSet phldrT="[Texto]"/>
      <dgm:spPr/>
      <dgm:t>
        <a:bodyPr/>
        <a:lstStyle/>
        <a:p>
          <a:r>
            <a:rPr lang="es-ES" b="1" dirty="0" smtClean="0"/>
            <a:t>CONTROL DE CALIDAD: </a:t>
          </a:r>
          <a:r>
            <a:rPr lang="es-ES" b="0" dirty="0" smtClean="0"/>
            <a:t>El contratista se hará responsable de la calidad del hormigón durante la producción del producto</a:t>
          </a:r>
          <a:r>
            <a:rPr lang="es-ES" b="1" dirty="0" smtClean="0"/>
            <a:t>.</a:t>
          </a:r>
          <a:endParaRPr lang="es-ES" dirty="0"/>
        </a:p>
      </dgm:t>
    </dgm:pt>
    <dgm:pt modelId="{DFA576D3-24F5-4C87-A0C6-05D493FAFF63}" type="parTrans" cxnId="{09E7D081-2595-413C-8EBA-CD18378BC601}">
      <dgm:prSet/>
      <dgm:spPr/>
      <dgm:t>
        <a:bodyPr/>
        <a:lstStyle/>
        <a:p>
          <a:endParaRPr lang="es-ES"/>
        </a:p>
      </dgm:t>
    </dgm:pt>
    <dgm:pt modelId="{7E5F0F17-3021-4803-AD65-A505052A6A08}" type="sibTrans" cxnId="{09E7D081-2595-413C-8EBA-CD18378BC601}">
      <dgm:prSet/>
      <dgm:spPr/>
      <dgm:t>
        <a:bodyPr/>
        <a:lstStyle/>
        <a:p>
          <a:endParaRPr lang="es-ES"/>
        </a:p>
      </dgm:t>
    </dgm:pt>
    <dgm:pt modelId="{C1518718-F8C5-420A-B26B-13702B3BBD5F}">
      <dgm:prSet/>
      <dgm:spPr/>
      <dgm:t>
        <a:bodyPr/>
        <a:lstStyle/>
        <a:p>
          <a:r>
            <a:rPr lang="es-ES" b="1" dirty="0" smtClean="0"/>
            <a:t>ASEGURAMIENTO DE LA CALIDAD </a:t>
          </a:r>
          <a:r>
            <a:rPr lang="es-ES" dirty="0" smtClean="0"/>
            <a:t>: El ingeniero residente como representante del propietario debe ser responsable en asegurar el cumplimiento de los requisitos del Control de Calidad de parte del Contratista.</a:t>
          </a:r>
          <a:endParaRPr lang="es-ES" dirty="0"/>
        </a:p>
      </dgm:t>
    </dgm:pt>
    <dgm:pt modelId="{460E2323-8ACA-46D8-A448-04FB0E0AADE5}" type="parTrans" cxnId="{1B8C2E8D-3AC2-40B8-BAF2-408DEA30FC96}">
      <dgm:prSet/>
      <dgm:spPr/>
      <dgm:t>
        <a:bodyPr/>
        <a:lstStyle/>
        <a:p>
          <a:endParaRPr lang="es-ES"/>
        </a:p>
      </dgm:t>
    </dgm:pt>
    <dgm:pt modelId="{CC469038-166B-49AD-98D0-F22621F78BE8}" type="sibTrans" cxnId="{1B8C2E8D-3AC2-40B8-BAF2-408DEA30FC96}">
      <dgm:prSet/>
      <dgm:spPr/>
      <dgm:t>
        <a:bodyPr/>
        <a:lstStyle/>
        <a:p>
          <a:endParaRPr lang="es-ES"/>
        </a:p>
      </dgm:t>
    </dgm:pt>
    <dgm:pt modelId="{91E831CB-1485-4046-BFA6-89C10FF625DA}" type="pres">
      <dgm:prSet presAssocID="{6C1A093F-24B6-4D63-9EBF-C3B70B5B1B56}" presName="layout" presStyleCnt="0">
        <dgm:presLayoutVars>
          <dgm:chMax/>
          <dgm:chPref/>
          <dgm:dir/>
          <dgm:animOne val="branch"/>
          <dgm:animLvl val="lvl"/>
          <dgm:resizeHandles/>
        </dgm:presLayoutVars>
      </dgm:prSet>
      <dgm:spPr/>
      <dgm:t>
        <a:bodyPr/>
        <a:lstStyle/>
        <a:p>
          <a:endParaRPr lang="es-EC"/>
        </a:p>
      </dgm:t>
    </dgm:pt>
    <dgm:pt modelId="{50A1A2FA-F510-461B-8094-39443F236D2E}" type="pres">
      <dgm:prSet presAssocID="{442D4A85-D85A-403C-96C6-E114C12757AA}" presName="root" presStyleCnt="0">
        <dgm:presLayoutVars>
          <dgm:chMax/>
          <dgm:chPref val="4"/>
        </dgm:presLayoutVars>
      </dgm:prSet>
      <dgm:spPr/>
    </dgm:pt>
    <dgm:pt modelId="{E65D18B6-B04A-4EBC-A726-349AA2F834D1}" type="pres">
      <dgm:prSet presAssocID="{442D4A85-D85A-403C-96C6-E114C12757AA}" presName="rootComposite" presStyleCnt="0">
        <dgm:presLayoutVars/>
      </dgm:prSet>
      <dgm:spPr/>
    </dgm:pt>
    <dgm:pt modelId="{54163820-A480-4B38-A1F3-3C4B1541FA22}" type="pres">
      <dgm:prSet presAssocID="{442D4A85-D85A-403C-96C6-E114C12757AA}" presName="rootText" presStyleLbl="node0" presStyleIdx="0" presStyleCnt="1">
        <dgm:presLayoutVars>
          <dgm:chMax/>
          <dgm:chPref val="4"/>
        </dgm:presLayoutVars>
      </dgm:prSet>
      <dgm:spPr/>
      <dgm:t>
        <a:bodyPr/>
        <a:lstStyle/>
        <a:p>
          <a:endParaRPr lang="es-ES"/>
        </a:p>
      </dgm:t>
    </dgm:pt>
    <dgm:pt modelId="{58717E1C-CA1C-4083-A280-871CD69F2F37}" type="pres">
      <dgm:prSet presAssocID="{442D4A85-D85A-403C-96C6-E114C12757AA}" presName="childShape" presStyleCnt="0">
        <dgm:presLayoutVars>
          <dgm:chMax val="0"/>
          <dgm:chPref val="0"/>
        </dgm:presLayoutVars>
      </dgm:prSet>
      <dgm:spPr/>
    </dgm:pt>
    <dgm:pt modelId="{54305A26-C27B-423C-9B47-A17C175CE549}" type="pres">
      <dgm:prSet presAssocID="{369E045B-061F-4540-B7CB-4EA2ADB06B2F}" presName="childComposite" presStyleCnt="0">
        <dgm:presLayoutVars>
          <dgm:chMax val="0"/>
          <dgm:chPref val="0"/>
        </dgm:presLayoutVars>
      </dgm:prSet>
      <dgm:spPr/>
    </dgm:pt>
    <dgm:pt modelId="{49C013DD-8062-4E15-B0DF-793FD6D281E7}" type="pres">
      <dgm:prSet presAssocID="{369E045B-061F-4540-B7CB-4EA2ADB06B2F}" presName="Image" presStyleLbl="node1" presStyleIdx="0" presStyleCnt="3"/>
      <dgm:spPr>
        <a:blipFill rotWithShape="1">
          <a:blip xmlns:r="http://schemas.openxmlformats.org/officeDocument/2006/relationships" r:embed="rId1"/>
          <a:stretch>
            <a:fillRect/>
          </a:stretch>
        </a:blipFill>
      </dgm:spPr>
    </dgm:pt>
    <dgm:pt modelId="{9DA34A6A-3264-4734-BD94-E055B4011458}" type="pres">
      <dgm:prSet presAssocID="{369E045B-061F-4540-B7CB-4EA2ADB06B2F}" presName="childText" presStyleLbl="lnNode1" presStyleIdx="0" presStyleCnt="3">
        <dgm:presLayoutVars>
          <dgm:chMax val="0"/>
          <dgm:chPref val="0"/>
          <dgm:bulletEnabled val="1"/>
        </dgm:presLayoutVars>
      </dgm:prSet>
      <dgm:spPr/>
      <dgm:t>
        <a:bodyPr/>
        <a:lstStyle/>
        <a:p>
          <a:endParaRPr lang="es-ES"/>
        </a:p>
      </dgm:t>
    </dgm:pt>
    <dgm:pt modelId="{83DFBF0A-750B-4F24-87FB-AE78081114DF}" type="pres">
      <dgm:prSet presAssocID="{C2C0B473-34CA-49E9-BED9-18167F2DB4F5}" presName="childComposite" presStyleCnt="0">
        <dgm:presLayoutVars>
          <dgm:chMax val="0"/>
          <dgm:chPref val="0"/>
        </dgm:presLayoutVars>
      </dgm:prSet>
      <dgm:spPr/>
    </dgm:pt>
    <dgm:pt modelId="{8F754FBC-556F-4CE8-BE78-7DA77C7B787B}" type="pres">
      <dgm:prSet presAssocID="{C2C0B473-34CA-49E9-BED9-18167F2DB4F5}" presName="Image" presStyleLbl="node1" presStyleIdx="1" presStyleCnt="3"/>
      <dgm:spPr>
        <a:blipFill rotWithShape="1">
          <a:blip xmlns:r="http://schemas.openxmlformats.org/officeDocument/2006/relationships" r:embed="rId2"/>
          <a:stretch>
            <a:fillRect/>
          </a:stretch>
        </a:blipFill>
      </dgm:spPr>
    </dgm:pt>
    <dgm:pt modelId="{5DA2E3A7-2FCE-40F4-BA47-0B73A83E1BFC}" type="pres">
      <dgm:prSet presAssocID="{C2C0B473-34CA-49E9-BED9-18167F2DB4F5}" presName="childText" presStyleLbl="lnNode1" presStyleIdx="1" presStyleCnt="3">
        <dgm:presLayoutVars>
          <dgm:chMax val="0"/>
          <dgm:chPref val="0"/>
          <dgm:bulletEnabled val="1"/>
        </dgm:presLayoutVars>
      </dgm:prSet>
      <dgm:spPr/>
      <dgm:t>
        <a:bodyPr/>
        <a:lstStyle/>
        <a:p>
          <a:endParaRPr lang="es-ES"/>
        </a:p>
      </dgm:t>
    </dgm:pt>
    <dgm:pt modelId="{6949BEFB-9030-4B47-A331-865EB8361C9A}" type="pres">
      <dgm:prSet presAssocID="{C1518718-F8C5-420A-B26B-13702B3BBD5F}" presName="childComposite" presStyleCnt="0">
        <dgm:presLayoutVars>
          <dgm:chMax val="0"/>
          <dgm:chPref val="0"/>
        </dgm:presLayoutVars>
      </dgm:prSet>
      <dgm:spPr/>
    </dgm:pt>
    <dgm:pt modelId="{52F14A4F-6FAE-41F8-B19B-B3F2BF094283}" type="pres">
      <dgm:prSet presAssocID="{C1518718-F8C5-420A-B26B-13702B3BBD5F}" presName="Image" presStyleLbl="node1" presStyleIdx="2" presStyleCnt="3"/>
      <dgm:spPr>
        <a:blipFill rotWithShape="1">
          <a:blip xmlns:r="http://schemas.openxmlformats.org/officeDocument/2006/relationships" r:embed="rId3"/>
          <a:stretch>
            <a:fillRect/>
          </a:stretch>
        </a:blipFill>
      </dgm:spPr>
    </dgm:pt>
    <dgm:pt modelId="{75AB7D52-ECB2-4D17-9806-3EBBBF3098AF}" type="pres">
      <dgm:prSet presAssocID="{C1518718-F8C5-420A-B26B-13702B3BBD5F}" presName="childText" presStyleLbl="lnNode1" presStyleIdx="2" presStyleCnt="3">
        <dgm:presLayoutVars>
          <dgm:chMax val="0"/>
          <dgm:chPref val="0"/>
          <dgm:bulletEnabled val="1"/>
        </dgm:presLayoutVars>
      </dgm:prSet>
      <dgm:spPr/>
      <dgm:t>
        <a:bodyPr/>
        <a:lstStyle/>
        <a:p>
          <a:endParaRPr lang="es-ES"/>
        </a:p>
      </dgm:t>
    </dgm:pt>
  </dgm:ptLst>
  <dgm:cxnLst>
    <dgm:cxn modelId="{BCBA21EB-FFAB-42D5-9D40-78C6FD4B2508}" srcId="{6C1A093F-24B6-4D63-9EBF-C3B70B5B1B56}" destId="{442D4A85-D85A-403C-96C6-E114C12757AA}" srcOrd="0" destOrd="0" parTransId="{58719C4C-8C2A-47EC-9026-7BC6DB6D1DCE}" sibTransId="{620DF844-EAE0-4FF8-B276-3BD45831E198}"/>
    <dgm:cxn modelId="{F242B833-CDB1-4B88-A998-8910A8A6FB82}" type="presOf" srcId="{6C1A093F-24B6-4D63-9EBF-C3B70B5B1B56}" destId="{91E831CB-1485-4046-BFA6-89C10FF625DA}" srcOrd="0" destOrd="0" presId="urn:microsoft.com/office/officeart/2008/layout/PictureAccentList"/>
    <dgm:cxn modelId="{F1FD3508-A34D-4B9B-A224-6945BECF5E07}" type="presOf" srcId="{442D4A85-D85A-403C-96C6-E114C12757AA}" destId="{54163820-A480-4B38-A1F3-3C4B1541FA22}" srcOrd="0" destOrd="0" presId="urn:microsoft.com/office/officeart/2008/layout/PictureAccentList"/>
    <dgm:cxn modelId="{27D6F4B6-09A2-4F87-81BA-F6A615403DF4}" srcId="{442D4A85-D85A-403C-96C6-E114C12757AA}" destId="{369E045B-061F-4540-B7CB-4EA2ADB06B2F}" srcOrd="0" destOrd="0" parTransId="{085DBA72-74EC-446A-832E-A429A181497B}" sibTransId="{5266FAC7-8984-4793-9E74-DA4EA8B8BBD2}"/>
    <dgm:cxn modelId="{8C77F1A5-2DD8-4F0C-8749-0E665512F39C}" type="presOf" srcId="{C1518718-F8C5-420A-B26B-13702B3BBD5F}" destId="{75AB7D52-ECB2-4D17-9806-3EBBBF3098AF}" srcOrd="0" destOrd="0" presId="urn:microsoft.com/office/officeart/2008/layout/PictureAccentList"/>
    <dgm:cxn modelId="{1B8C2E8D-3AC2-40B8-BAF2-408DEA30FC96}" srcId="{442D4A85-D85A-403C-96C6-E114C12757AA}" destId="{C1518718-F8C5-420A-B26B-13702B3BBD5F}" srcOrd="2" destOrd="0" parTransId="{460E2323-8ACA-46D8-A448-04FB0E0AADE5}" sibTransId="{CC469038-166B-49AD-98D0-F22621F78BE8}"/>
    <dgm:cxn modelId="{DAFAAF5E-A97A-45EA-A4FF-2962F99812BE}" type="presOf" srcId="{C2C0B473-34CA-49E9-BED9-18167F2DB4F5}" destId="{5DA2E3A7-2FCE-40F4-BA47-0B73A83E1BFC}" srcOrd="0" destOrd="0" presId="urn:microsoft.com/office/officeart/2008/layout/PictureAccentList"/>
    <dgm:cxn modelId="{09E7D081-2595-413C-8EBA-CD18378BC601}" srcId="{442D4A85-D85A-403C-96C6-E114C12757AA}" destId="{C2C0B473-34CA-49E9-BED9-18167F2DB4F5}" srcOrd="1" destOrd="0" parTransId="{DFA576D3-24F5-4C87-A0C6-05D493FAFF63}" sibTransId="{7E5F0F17-3021-4803-AD65-A505052A6A08}"/>
    <dgm:cxn modelId="{7996C113-0324-49A2-8F22-6E37B57EA533}" type="presOf" srcId="{369E045B-061F-4540-B7CB-4EA2ADB06B2F}" destId="{9DA34A6A-3264-4734-BD94-E055B4011458}" srcOrd="0" destOrd="0" presId="urn:microsoft.com/office/officeart/2008/layout/PictureAccentList"/>
    <dgm:cxn modelId="{A7A4EB57-F74E-4BCE-B088-B5121F1D965C}" type="presParOf" srcId="{91E831CB-1485-4046-BFA6-89C10FF625DA}" destId="{50A1A2FA-F510-461B-8094-39443F236D2E}" srcOrd="0" destOrd="0" presId="urn:microsoft.com/office/officeart/2008/layout/PictureAccentList"/>
    <dgm:cxn modelId="{CB231E8B-5B6E-4D5F-B33B-194DAF2C816A}" type="presParOf" srcId="{50A1A2FA-F510-461B-8094-39443F236D2E}" destId="{E65D18B6-B04A-4EBC-A726-349AA2F834D1}" srcOrd="0" destOrd="0" presId="urn:microsoft.com/office/officeart/2008/layout/PictureAccentList"/>
    <dgm:cxn modelId="{A33D45F6-FF82-4A56-B651-7B59354EE9D6}" type="presParOf" srcId="{E65D18B6-B04A-4EBC-A726-349AA2F834D1}" destId="{54163820-A480-4B38-A1F3-3C4B1541FA22}" srcOrd="0" destOrd="0" presId="urn:microsoft.com/office/officeart/2008/layout/PictureAccentList"/>
    <dgm:cxn modelId="{04D453C5-3044-4AE8-8DB6-8E5A50286E8F}" type="presParOf" srcId="{50A1A2FA-F510-461B-8094-39443F236D2E}" destId="{58717E1C-CA1C-4083-A280-871CD69F2F37}" srcOrd="1" destOrd="0" presId="urn:microsoft.com/office/officeart/2008/layout/PictureAccentList"/>
    <dgm:cxn modelId="{949BD7F4-7D7F-4FB7-B0E9-972AC984D61B}" type="presParOf" srcId="{58717E1C-CA1C-4083-A280-871CD69F2F37}" destId="{54305A26-C27B-423C-9B47-A17C175CE549}" srcOrd="0" destOrd="0" presId="urn:microsoft.com/office/officeart/2008/layout/PictureAccentList"/>
    <dgm:cxn modelId="{A1E5ED96-0D5B-4532-B70F-9A755FF986EB}" type="presParOf" srcId="{54305A26-C27B-423C-9B47-A17C175CE549}" destId="{49C013DD-8062-4E15-B0DF-793FD6D281E7}" srcOrd="0" destOrd="0" presId="urn:microsoft.com/office/officeart/2008/layout/PictureAccentList"/>
    <dgm:cxn modelId="{07458C72-1A63-42E6-8B25-C4155F63A5F4}" type="presParOf" srcId="{54305A26-C27B-423C-9B47-A17C175CE549}" destId="{9DA34A6A-3264-4734-BD94-E055B4011458}" srcOrd="1" destOrd="0" presId="urn:microsoft.com/office/officeart/2008/layout/PictureAccentList"/>
    <dgm:cxn modelId="{90EAD0A7-0A0D-4AD5-81A0-7F88117CF18D}" type="presParOf" srcId="{58717E1C-CA1C-4083-A280-871CD69F2F37}" destId="{83DFBF0A-750B-4F24-87FB-AE78081114DF}" srcOrd="1" destOrd="0" presId="urn:microsoft.com/office/officeart/2008/layout/PictureAccentList"/>
    <dgm:cxn modelId="{414A0098-9D7F-4B4A-B18B-4CA137DB35CF}" type="presParOf" srcId="{83DFBF0A-750B-4F24-87FB-AE78081114DF}" destId="{8F754FBC-556F-4CE8-BE78-7DA77C7B787B}" srcOrd="0" destOrd="0" presId="urn:microsoft.com/office/officeart/2008/layout/PictureAccentList"/>
    <dgm:cxn modelId="{018F3A61-643B-4FF4-9B29-4983204456FB}" type="presParOf" srcId="{83DFBF0A-750B-4F24-87FB-AE78081114DF}" destId="{5DA2E3A7-2FCE-40F4-BA47-0B73A83E1BFC}" srcOrd="1" destOrd="0" presId="urn:microsoft.com/office/officeart/2008/layout/PictureAccentList"/>
    <dgm:cxn modelId="{642F7DD5-F8B0-4645-A931-0ADDBBAADDBB}" type="presParOf" srcId="{58717E1C-CA1C-4083-A280-871CD69F2F37}" destId="{6949BEFB-9030-4B47-A331-865EB8361C9A}" srcOrd="2" destOrd="0" presId="urn:microsoft.com/office/officeart/2008/layout/PictureAccentList"/>
    <dgm:cxn modelId="{B9951DB3-A52F-43B8-86B6-60610CC261C3}" type="presParOf" srcId="{6949BEFB-9030-4B47-A331-865EB8361C9A}" destId="{52F14A4F-6FAE-41F8-B19B-B3F2BF094283}" srcOrd="0" destOrd="0" presId="urn:microsoft.com/office/officeart/2008/layout/PictureAccentList"/>
    <dgm:cxn modelId="{D133CD4F-DD68-4231-8783-443C353CFB0E}" type="presParOf" srcId="{6949BEFB-9030-4B47-A331-865EB8361C9A}" destId="{75AB7D52-ECB2-4D17-9806-3EBBBF3098AF}"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1943CCE-D972-43B2-B730-F9EFC2152FB9}"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s-ES"/>
        </a:p>
      </dgm:t>
    </dgm:pt>
    <dgm:pt modelId="{FF542CBF-C7B0-4929-B375-FDD29EDAE78C}">
      <dgm:prSet phldrT="[Texto]"/>
      <dgm:spPr/>
      <dgm:t>
        <a:bodyPr/>
        <a:lstStyle/>
        <a:p>
          <a:r>
            <a:rPr lang="es-ES" dirty="0" smtClean="0"/>
            <a:t>REQUISITOS  DE LA DOCUMENTACIÓN</a:t>
          </a:r>
          <a:endParaRPr lang="es-ES" dirty="0"/>
        </a:p>
      </dgm:t>
    </dgm:pt>
    <dgm:pt modelId="{42F6B1E2-B0C2-44BA-B34D-F170B9A3F219}" type="parTrans" cxnId="{667460DF-F9D4-4530-A3DE-02C23EDC8B80}">
      <dgm:prSet/>
      <dgm:spPr/>
      <dgm:t>
        <a:bodyPr/>
        <a:lstStyle/>
        <a:p>
          <a:endParaRPr lang="es-ES"/>
        </a:p>
      </dgm:t>
    </dgm:pt>
    <dgm:pt modelId="{C719D0CC-7345-4A02-A8C1-094A071F5761}" type="sibTrans" cxnId="{667460DF-F9D4-4530-A3DE-02C23EDC8B80}">
      <dgm:prSet/>
      <dgm:spPr/>
      <dgm:t>
        <a:bodyPr/>
        <a:lstStyle/>
        <a:p>
          <a:endParaRPr lang="es-ES"/>
        </a:p>
      </dgm:t>
    </dgm:pt>
    <dgm:pt modelId="{D7EBD63E-BC4C-4BE3-91AD-72E9E0177C36}">
      <dgm:prSet phldrT="[Texto]"/>
      <dgm:spPr/>
      <dgm:t>
        <a:bodyPr/>
        <a:lstStyle/>
        <a:p>
          <a:r>
            <a:rPr lang="es-ES" dirty="0" smtClean="0"/>
            <a:t>Determinar los objetivos de calidad con sus requisitos</a:t>
          </a:r>
          <a:endParaRPr lang="es-ES" dirty="0"/>
        </a:p>
      </dgm:t>
    </dgm:pt>
    <dgm:pt modelId="{5CDF4191-A535-410C-82AD-1985DF0CBE6B}" type="parTrans" cxnId="{AD9F5165-2FC3-40FB-930F-165BFFB54924}">
      <dgm:prSet/>
      <dgm:spPr/>
      <dgm:t>
        <a:bodyPr/>
        <a:lstStyle/>
        <a:p>
          <a:endParaRPr lang="es-ES"/>
        </a:p>
      </dgm:t>
    </dgm:pt>
    <dgm:pt modelId="{28DBB214-480A-4BC4-BC3D-6EAE1095E934}" type="sibTrans" cxnId="{AD9F5165-2FC3-40FB-930F-165BFFB54924}">
      <dgm:prSet/>
      <dgm:spPr/>
      <dgm:t>
        <a:bodyPr/>
        <a:lstStyle/>
        <a:p>
          <a:endParaRPr lang="es-ES"/>
        </a:p>
      </dgm:t>
    </dgm:pt>
    <dgm:pt modelId="{47007D9D-F588-4383-BE92-D434042A889E}">
      <dgm:prSet phldrT="[Texto]"/>
      <dgm:spPr/>
      <dgm:t>
        <a:bodyPr/>
        <a:lstStyle/>
        <a:p>
          <a:r>
            <a:rPr lang="es-ES" dirty="0" smtClean="0"/>
            <a:t>Preparar procedimientos de acuerdo con los requerimientos del contrato de las políticas de calidad citadas por HORMICONCRETOS </a:t>
          </a:r>
          <a:endParaRPr lang="es-ES" dirty="0"/>
        </a:p>
      </dgm:t>
    </dgm:pt>
    <dgm:pt modelId="{0D0AB024-D924-4418-93E6-0999EA25FB57}" type="parTrans" cxnId="{BE6150B8-9662-4502-A770-6516B1877F3D}">
      <dgm:prSet/>
      <dgm:spPr/>
      <dgm:t>
        <a:bodyPr/>
        <a:lstStyle/>
        <a:p>
          <a:endParaRPr lang="es-ES"/>
        </a:p>
      </dgm:t>
    </dgm:pt>
    <dgm:pt modelId="{8EA6350C-07B3-488A-9EE9-2E6F34B82EEC}" type="sibTrans" cxnId="{BE6150B8-9662-4502-A770-6516B1877F3D}">
      <dgm:prSet/>
      <dgm:spPr/>
      <dgm:t>
        <a:bodyPr/>
        <a:lstStyle/>
        <a:p>
          <a:endParaRPr lang="es-ES"/>
        </a:p>
      </dgm:t>
    </dgm:pt>
    <dgm:pt modelId="{73115386-0F2B-4AE4-952C-468755B6DA56}">
      <dgm:prSet phldrT="[Texto]"/>
      <dgm:spPr/>
      <dgm:t>
        <a:bodyPr/>
        <a:lstStyle/>
        <a:p>
          <a:r>
            <a:rPr lang="es-ES" dirty="0" smtClean="0"/>
            <a:t>Implementar efectivamente el sistema de calidad y sus procedimientos a través de un manual de gestión</a:t>
          </a:r>
          <a:endParaRPr lang="es-ES" dirty="0"/>
        </a:p>
      </dgm:t>
    </dgm:pt>
    <dgm:pt modelId="{474D6ABA-9234-451C-9E7F-B026E7F1DFDD}" type="parTrans" cxnId="{45E4B0A7-6668-4219-A6D5-0ECE400DA2D8}">
      <dgm:prSet/>
      <dgm:spPr/>
      <dgm:t>
        <a:bodyPr/>
        <a:lstStyle/>
        <a:p>
          <a:endParaRPr lang="es-ES"/>
        </a:p>
      </dgm:t>
    </dgm:pt>
    <dgm:pt modelId="{E3998ED7-4FD2-41BF-8CCE-247FB5A8ED83}" type="sibTrans" cxnId="{45E4B0A7-6668-4219-A6D5-0ECE400DA2D8}">
      <dgm:prSet/>
      <dgm:spPr/>
      <dgm:t>
        <a:bodyPr/>
        <a:lstStyle/>
        <a:p>
          <a:endParaRPr lang="es-ES"/>
        </a:p>
      </dgm:t>
    </dgm:pt>
    <dgm:pt modelId="{13F0B4F5-A0B6-4D26-83BB-C7AB124FFE88}" type="pres">
      <dgm:prSet presAssocID="{21943CCE-D972-43B2-B730-F9EFC2152FB9}" presName="Name0" presStyleCnt="0">
        <dgm:presLayoutVars>
          <dgm:chPref val="1"/>
          <dgm:dir/>
          <dgm:animOne val="branch"/>
          <dgm:animLvl val="lvl"/>
          <dgm:resizeHandles val="exact"/>
        </dgm:presLayoutVars>
      </dgm:prSet>
      <dgm:spPr/>
      <dgm:t>
        <a:bodyPr/>
        <a:lstStyle/>
        <a:p>
          <a:endParaRPr lang="es-EC"/>
        </a:p>
      </dgm:t>
    </dgm:pt>
    <dgm:pt modelId="{8B37A4A3-3E7B-4F9B-97A8-6DB39F616C2A}" type="pres">
      <dgm:prSet presAssocID="{FF542CBF-C7B0-4929-B375-FDD29EDAE78C}" presName="root1" presStyleCnt="0"/>
      <dgm:spPr/>
      <dgm:t>
        <a:bodyPr/>
        <a:lstStyle/>
        <a:p>
          <a:endParaRPr lang="es-EC"/>
        </a:p>
      </dgm:t>
    </dgm:pt>
    <dgm:pt modelId="{7630B66E-AE51-4706-ABD4-F1DB237C8E57}" type="pres">
      <dgm:prSet presAssocID="{FF542CBF-C7B0-4929-B375-FDD29EDAE78C}" presName="LevelOneTextNode" presStyleLbl="node0" presStyleIdx="0" presStyleCnt="1">
        <dgm:presLayoutVars>
          <dgm:chPref val="3"/>
        </dgm:presLayoutVars>
      </dgm:prSet>
      <dgm:spPr/>
      <dgm:t>
        <a:bodyPr/>
        <a:lstStyle/>
        <a:p>
          <a:endParaRPr lang="es-ES"/>
        </a:p>
      </dgm:t>
    </dgm:pt>
    <dgm:pt modelId="{27C6D3B0-DD0A-4B02-85DD-032C955BA8E1}" type="pres">
      <dgm:prSet presAssocID="{FF542CBF-C7B0-4929-B375-FDD29EDAE78C}" presName="level2hierChild" presStyleCnt="0"/>
      <dgm:spPr/>
      <dgm:t>
        <a:bodyPr/>
        <a:lstStyle/>
        <a:p>
          <a:endParaRPr lang="es-EC"/>
        </a:p>
      </dgm:t>
    </dgm:pt>
    <dgm:pt modelId="{F9695C23-9896-4D6E-90F4-DC7F7DD73E66}" type="pres">
      <dgm:prSet presAssocID="{5CDF4191-A535-410C-82AD-1985DF0CBE6B}" presName="conn2-1" presStyleLbl="parChTrans1D2" presStyleIdx="0" presStyleCnt="3"/>
      <dgm:spPr/>
      <dgm:t>
        <a:bodyPr/>
        <a:lstStyle/>
        <a:p>
          <a:endParaRPr lang="es-EC"/>
        </a:p>
      </dgm:t>
    </dgm:pt>
    <dgm:pt modelId="{1415106B-F837-4920-B59B-CA7006210F8B}" type="pres">
      <dgm:prSet presAssocID="{5CDF4191-A535-410C-82AD-1985DF0CBE6B}" presName="connTx" presStyleLbl="parChTrans1D2" presStyleIdx="0" presStyleCnt="3"/>
      <dgm:spPr/>
      <dgm:t>
        <a:bodyPr/>
        <a:lstStyle/>
        <a:p>
          <a:endParaRPr lang="es-EC"/>
        </a:p>
      </dgm:t>
    </dgm:pt>
    <dgm:pt modelId="{3BAF0AD8-8FBD-442A-83D4-5ACAEEA74BE2}" type="pres">
      <dgm:prSet presAssocID="{D7EBD63E-BC4C-4BE3-91AD-72E9E0177C36}" presName="root2" presStyleCnt="0"/>
      <dgm:spPr/>
      <dgm:t>
        <a:bodyPr/>
        <a:lstStyle/>
        <a:p>
          <a:endParaRPr lang="es-EC"/>
        </a:p>
      </dgm:t>
    </dgm:pt>
    <dgm:pt modelId="{3447073B-57F2-49CC-8B00-5C19073806C1}" type="pres">
      <dgm:prSet presAssocID="{D7EBD63E-BC4C-4BE3-91AD-72E9E0177C36}" presName="LevelTwoTextNode" presStyleLbl="node2" presStyleIdx="0" presStyleCnt="3">
        <dgm:presLayoutVars>
          <dgm:chPref val="3"/>
        </dgm:presLayoutVars>
      </dgm:prSet>
      <dgm:spPr/>
      <dgm:t>
        <a:bodyPr/>
        <a:lstStyle/>
        <a:p>
          <a:endParaRPr lang="es-ES"/>
        </a:p>
      </dgm:t>
    </dgm:pt>
    <dgm:pt modelId="{2D0A7DD2-3503-4FC1-9687-10DBEF130701}" type="pres">
      <dgm:prSet presAssocID="{D7EBD63E-BC4C-4BE3-91AD-72E9E0177C36}" presName="level3hierChild" presStyleCnt="0"/>
      <dgm:spPr/>
      <dgm:t>
        <a:bodyPr/>
        <a:lstStyle/>
        <a:p>
          <a:endParaRPr lang="es-EC"/>
        </a:p>
      </dgm:t>
    </dgm:pt>
    <dgm:pt modelId="{792387DA-25BD-4E7E-AF59-0CE41DF8AD74}" type="pres">
      <dgm:prSet presAssocID="{0D0AB024-D924-4418-93E6-0999EA25FB57}" presName="conn2-1" presStyleLbl="parChTrans1D2" presStyleIdx="1" presStyleCnt="3"/>
      <dgm:spPr/>
      <dgm:t>
        <a:bodyPr/>
        <a:lstStyle/>
        <a:p>
          <a:endParaRPr lang="es-EC"/>
        </a:p>
      </dgm:t>
    </dgm:pt>
    <dgm:pt modelId="{9F2CC615-4E0D-4030-814D-6F894AFB09D7}" type="pres">
      <dgm:prSet presAssocID="{0D0AB024-D924-4418-93E6-0999EA25FB57}" presName="connTx" presStyleLbl="parChTrans1D2" presStyleIdx="1" presStyleCnt="3"/>
      <dgm:spPr/>
      <dgm:t>
        <a:bodyPr/>
        <a:lstStyle/>
        <a:p>
          <a:endParaRPr lang="es-EC"/>
        </a:p>
      </dgm:t>
    </dgm:pt>
    <dgm:pt modelId="{15E0349D-23A9-408A-AA21-881A07F33E2B}" type="pres">
      <dgm:prSet presAssocID="{47007D9D-F588-4383-BE92-D434042A889E}" presName="root2" presStyleCnt="0"/>
      <dgm:spPr/>
      <dgm:t>
        <a:bodyPr/>
        <a:lstStyle/>
        <a:p>
          <a:endParaRPr lang="es-EC"/>
        </a:p>
      </dgm:t>
    </dgm:pt>
    <dgm:pt modelId="{78639526-23F9-412D-A931-E0AD5C84A635}" type="pres">
      <dgm:prSet presAssocID="{47007D9D-F588-4383-BE92-D434042A889E}" presName="LevelTwoTextNode" presStyleLbl="node2" presStyleIdx="1" presStyleCnt="3">
        <dgm:presLayoutVars>
          <dgm:chPref val="3"/>
        </dgm:presLayoutVars>
      </dgm:prSet>
      <dgm:spPr/>
      <dgm:t>
        <a:bodyPr/>
        <a:lstStyle/>
        <a:p>
          <a:endParaRPr lang="es-ES"/>
        </a:p>
      </dgm:t>
    </dgm:pt>
    <dgm:pt modelId="{395E2C32-D058-437B-B8C0-5EAD3CD09DDF}" type="pres">
      <dgm:prSet presAssocID="{47007D9D-F588-4383-BE92-D434042A889E}" presName="level3hierChild" presStyleCnt="0"/>
      <dgm:spPr/>
      <dgm:t>
        <a:bodyPr/>
        <a:lstStyle/>
        <a:p>
          <a:endParaRPr lang="es-EC"/>
        </a:p>
      </dgm:t>
    </dgm:pt>
    <dgm:pt modelId="{6CF64477-0F91-4E17-B177-6533F7D37F7A}" type="pres">
      <dgm:prSet presAssocID="{474D6ABA-9234-451C-9E7F-B026E7F1DFDD}" presName="conn2-1" presStyleLbl="parChTrans1D2" presStyleIdx="2" presStyleCnt="3"/>
      <dgm:spPr/>
      <dgm:t>
        <a:bodyPr/>
        <a:lstStyle/>
        <a:p>
          <a:endParaRPr lang="es-EC"/>
        </a:p>
      </dgm:t>
    </dgm:pt>
    <dgm:pt modelId="{7F83F28D-CF7F-4287-8797-A591C0979DA2}" type="pres">
      <dgm:prSet presAssocID="{474D6ABA-9234-451C-9E7F-B026E7F1DFDD}" presName="connTx" presStyleLbl="parChTrans1D2" presStyleIdx="2" presStyleCnt="3"/>
      <dgm:spPr/>
      <dgm:t>
        <a:bodyPr/>
        <a:lstStyle/>
        <a:p>
          <a:endParaRPr lang="es-EC"/>
        </a:p>
      </dgm:t>
    </dgm:pt>
    <dgm:pt modelId="{8AF50259-DAA8-4695-9BF4-0917A0E11DB2}" type="pres">
      <dgm:prSet presAssocID="{73115386-0F2B-4AE4-952C-468755B6DA56}" presName="root2" presStyleCnt="0"/>
      <dgm:spPr/>
      <dgm:t>
        <a:bodyPr/>
        <a:lstStyle/>
        <a:p>
          <a:endParaRPr lang="es-EC"/>
        </a:p>
      </dgm:t>
    </dgm:pt>
    <dgm:pt modelId="{4C37A7A1-9EA7-4024-ABAB-B547D43CBDB8}" type="pres">
      <dgm:prSet presAssocID="{73115386-0F2B-4AE4-952C-468755B6DA56}" presName="LevelTwoTextNode" presStyleLbl="node2" presStyleIdx="2" presStyleCnt="3">
        <dgm:presLayoutVars>
          <dgm:chPref val="3"/>
        </dgm:presLayoutVars>
      </dgm:prSet>
      <dgm:spPr/>
      <dgm:t>
        <a:bodyPr/>
        <a:lstStyle/>
        <a:p>
          <a:endParaRPr lang="es-EC"/>
        </a:p>
      </dgm:t>
    </dgm:pt>
    <dgm:pt modelId="{FACC57A6-4C2A-4078-B1AA-6D53926972A2}" type="pres">
      <dgm:prSet presAssocID="{73115386-0F2B-4AE4-952C-468755B6DA56}" presName="level3hierChild" presStyleCnt="0"/>
      <dgm:spPr/>
      <dgm:t>
        <a:bodyPr/>
        <a:lstStyle/>
        <a:p>
          <a:endParaRPr lang="es-EC"/>
        </a:p>
      </dgm:t>
    </dgm:pt>
  </dgm:ptLst>
  <dgm:cxnLst>
    <dgm:cxn modelId="{1EA7EC8C-0752-4528-A847-E9D0A644D210}" type="presOf" srcId="{0D0AB024-D924-4418-93E6-0999EA25FB57}" destId="{9F2CC615-4E0D-4030-814D-6F894AFB09D7}" srcOrd="1" destOrd="0" presId="urn:microsoft.com/office/officeart/2008/layout/HorizontalMultiLevelHierarchy"/>
    <dgm:cxn modelId="{45E4B0A7-6668-4219-A6D5-0ECE400DA2D8}" srcId="{FF542CBF-C7B0-4929-B375-FDD29EDAE78C}" destId="{73115386-0F2B-4AE4-952C-468755B6DA56}" srcOrd="2" destOrd="0" parTransId="{474D6ABA-9234-451C-9E7F-B026E7F1DFDD}" sibTransId="{E3998ED7-4FD2-41BF-8CCE-247FB5A8ED83}"/>
    <dgm:cxn modelId="{C624627E-9E78-487C-9D6A-62AD218A57B2}" type="presOf" srcId="{21943CCE-D972-43B2-B730-F9EFC2152FB9}" destId="{13F0B4F5-A0B6-4D26-83BB-C7AB124FFE88}" srcOrd="0" destOrd="0" presId="urn:microsoft.com/office/officeart/2008/layout/HorizontalMultiLevelHierarchy"/>
    <dgm:cxn modelId="{3D255F4E-5FD4-43C1-8D02-8BEB06261E08}" type="presOf" srcId="{5CDF4191-A535-410C-82AD-1985DF0CBE6B}" destId="{F9695C23-9896-4D6E-90F4-DC7F7DD73E66}" srcOrd="0" destOrd="0" presId="urn:microsoft.com/office/officeart/2008/layout/HorizontalMultiLevelHierarchy"/>
    <dgm:cxn modelId="{8B0DD606-3A6C-4397-9587-B4340E03BE8B}" type="presOf" srcId="{73115386-0F2B-4AE4-952C-468755B6DA56}" destId="{4C37A7A1-9EA7-4024-ABAB-B547D43CBDB8}" srcOrd="0" destOrd="0" presId="urn:microsoft.com/office/officeart/2008/layout/HorizontalMultiLevelHierarchy"/>
    <dgm:cxn modelId="{AD9F5165-2FC3-40FB-930F-165BFFB54924}" srcId="{FF542CBF-C7B0-4929-B375-FDD29EDAE78C}" destId="{D7EBD63E-BC4C-4BE3-91AD-72E9E0177C36}" srcOrd="0" destOrd="0" parTransId="{5CDF4191-A535-410C-82AD-1985DF0CBE6B}" sibTransId="{28DBB214-480A-4BC4-BC3D-6EAE1095E934}"/>
    <dgm:cxn modelId="{E788EE44-20D2-408A-BF77-0F253A4D6F09}" type="presOf" srcId="{5CDF4191-A535-410C-82AD-1985DF0CBE6B}" destId="{1415106B-F837-4920-B59B-CA7006210F8B}" srcOrd="1" destOrd="0" presId="urn:microsoft.com/office/officeart/2008/layout/HorizontalMultiLevelHierarchy"/>
    <dgm:cxn modelId="{667460DF-F9D4-4530-A3DE-02C23EDC8B80}" srcId="{21943CCE-D972-43B2-B730-F9EFC2152FB9}" destId="{FF542CBF-C7B0-4929-B375-FDD29EDAE78C}" srcOrd="0" destOrd="0" parTransId="{42F6B1E2-B0C2-44BA-B34D-F170B9A3F219}" sibTransId="{C719D0CC-7345-4A02-A8C1-094A071F5761}"/>
    <dgm:cxn modelId="{6D909AB4-DC8B-4D37-B665-924ED1B1A960}" type="presOf" srcId="{474D6ABA-9234-451C-9E7F-B026E7F1DFDD}" destId="{7F83F28D-CF7F-4287-8797-A591C0979DA2}" srcOrd="1" destOrd="0" presId="urn:microsoft.com/office/officeart/2008/layout/HorizontalMultiLevelHierarchy"/>
    <dgm:cxn modelId="{D5CF5A9A-34D3-437D-9781-44F5DCAE08E6}" type="presOf" srcId="{47007D9D-F588-4383-BE92-D434042A889E}" destId="{78639526-23F9-412D-A931-E0AD5C84A635}" srcOrd="0" destOrd="0" presId="urn:microsoft.com/office/officeart/2008/layout/HorizontalMultiLevelHierarchy"/>
    <dgm:cxn modelId="{BE6150B8-9662-4502-A770-6516B1877F3D}" srcId="{FF542CBF-C7B0-4929-B375-FDD29EDAE78C}" destId="{47007D9D-F588-4383-BE92-D434042A889E}" srcOrd="1" destOrd="0" parTransId="{0D0AB024-D924-4418-93E6-0999EA25FB57}" sibTransId="{8EA6350C-07B3-488A-9EE9-2E6F34B82EEC}"/>
    <dgm:cxn modelId="{F427821F-5EB5-4DB7-A447-6F279D96DE21}" type="presOf" srcId="{474D6ABA-9234-451C-9E7F-B026E7F1DFDD}" destId="{6CF64477-0F91-4E17-B177-6533F7D37F7A}" srcOrd="0" destOrd="0" presId="urn:microsoft.com/office/officeart/2008/layout/HorizontalMultiLevelHierarchy"/>
    <dgm:cxn modelId="{4E0D5954-28FF-4AEB-8165-6CE56DEF3D86}" type="presOf" srcId="{FF542CBF-C7B0-4929-B375-FDD29EDAE78C}" destId="{7630B66E-AE51-4706-ABD4-F1DB237C8E57}" srcOrd="0" destOrd="0" presId="urn:microsoft.com/office/officeart/2008/layout/HorizontalMultiLevelHierarchy"/>
    <dgm:cxn modelId="{62FD3FAE-2C39-4316-A4B2-0595F5009F0F}" type="presOf" srcId="{D7EBD63E-BC4C-4BE3-91AD-72E9E0177C36}" destId="{3447073B-57F2-49CC-8B00-5C19073806C1}" srcOrd="0" destOrd="0" presId="urn:microsoft.com/office/officeart/2008/layout/HorizontalMultiLevelHierarchy"/>
    <dgm:cxn modelId="{E354B842-353E-4084-823A-305D586B61CE}" type="presOf" srcId="{0D0AB024-D924-4418-93E6-0999EA25FB57}" destId="{792387DA-25BD-4E7E-AF59-0CE41DF8AD74}" srcOrd="0" destOrd="0" presId="urn:microsoft.com/office/officeart/2008/layout/HorizontalMultiLevelHierarchy"/>
    <dgm:cxn modelId="{DDF3F2BD-6C8D-4121-B32A-84B1A7494F53}" type="presParOf" srcId="{13F0B4F5-A0B6-4D26-83BB-C7AB124FFE88}" destId="{8B37A4A3-3E7B-4F9B-97A8-6DB39F616C2A}" srcOrd="0" destOrd="0" presId="urn:microsoft.com/office/officeart/2008/layout/HorizontalMultiLevelHierarchy"/>
    <dgm:cxn modelId="{D6620B8C-269A-481F-B1D1-1335DC6FB09A}" type="presParOf" srcId="{8B37A4A3-3E7B-4F9B-97A8-6DB39F616C2A}" destId="{7630B66E-AE51-4706-ABD4-F1DB237C8E57}" srcOrd="0" destOrd="0" presId="urn:microsoft.com/office/officeart/2008/layout/HorizontalMultiLevelHierarchy"/>
    <dgm:cxn modelId="{A1079AA7-0107-4469-8D15-987F42BDCAC0}" type="presParOf" srcId="{8B37A4A3-3E7B-4F9B-97A8-6DB39F616C2A}" destId="{27C6D3B0-DD0A-4B02-85DD-032C955BA8E1}" srcOrd="1" destOrd="0" presId="urn:microsoft.com/office/officeart/2008/layout/HorizontalMultiLevelHierarchy"/>
    <dgm:cxn modelId="{7A7D6991-056E-4448-943C-AD6E6565E404}" type="presParOf" srcId="{27C6D3B0-DD0A-4B02-85DD-032C955BA8E1}" destId="{F9695C23-9896-4D6E-90F4-DC7F7DD73E66}" srcOrd="0" destOrd="0" presId="urn:microsoft.com/office/officeart/2008/layout/HorizontalMultiLevelHierarchy"/>
    <dgm:cxn modelId="{FA11E049-8F08-4E14-8757-BF008132A853}" type="presParOf" srcId="{F9695C23-9896-4D6E-90F4-DC7F7DD73E66}" destId="{1415106B-F837-4920-B59B-CA7006210F8B}" srcOrd="0" destOrd="0" presId="urn:microsoft.com/office/officeart/2008/layout/HorizontalMultiLevelHierarchy"/>
    <dgm:cxn modelId="{CE4CAAE7-F1E1-4401-9E20-DEE8D5BC4227}" type="presParOf" srcId="{27C6D3B0-DD0A-4B02-85DD-032C955BA8E1}" destId="{3BAF0AD8-8FBD-442A-83D4-5ACAEEA74BE2}" srcOrd="1" destOrd="0" presId="urn:microsoft.com/office/officeart/2008/layout/HorizontalMultiLevelHierarchy"/>
    <dgm:cxn modelId="{9CE08C8A-526D-451A-85FD-7F15C448083A}" type="presParOf" srcId="{3BAF0AD8-8FBD-442A-83D4-5ACAEEA74BE2}" destId="{3447073B-57F2-49CC-8B00-5C19073806C1}" srcOrd="0" destOrd="0" presId="urn:microsoft.com/office/officeart/2008/layout/HorizontalMultiLevelHierarchy"/>
    <dgm:cxn modelId="{94BEE6A1-A5EF-4758-BF4A-C0A5E0318F60}" type="presParOf" srcId="{3BAF0AD8-8FBD-442A-83D4-5ACAEEA74BE2}" destId="{2D0A7DD2-3503-4FC1-9687-10DBEF130701}" srcOrd="1" destOrd="0" presId="urn:microsoft.com/office/officeart/2008/layout/HorizontalMultiLevelHierarchy"/>
    <dgm:cxn modelId="{2CAE8AB3-66B7-4B8C-A25E-67EA15121EC7}" type="presParOf" srcId="{27C6D3B0-DD0A-4B02-85DD-032C955BA8E1}" destId="{792387DA-25BD-4E7E-AF59-0CE41DF8AD74}" srcOrd="2" destOrd="0" presId="urn:microsoft.com/office/officeart/2008/layout/HorizontalMultiLevelHierarchy"/>
    <dgm:cxn modelId="{B43FB50B-F117-4DBA-A292-9B3FC20C64CC}" type="presParOf" srcId="{792387DA-25BD-4E7E-AF59-0CE41DF8AD74}" destId="{9F2CC615-4E0D-4030-814D-6F894AFB09D7}" srcOrd="0" destOrd="0" presId="urn:microsoft.com/office/officeart/2008/layout/HorizontalMultiLevelHierarchy"/>
    <dgm:cxn modelId="{DB3D04E8-146F-46D9-999D-0C0CF5F944A1}" type="presParOf" srcId="{27C6D3B0-DD0A-4B02-85DD-032C955BA8E1}" destId="{15E0349D-23A9-408A-AA21-881A07F33E2B}" srcOrd="3" destOrd="0" presId="urn:microsoft.com/office/officeart/2008/layout/HorizontalMultiLevelHierarchy"/>
    <dgm:cxn modelId="{4BA3B27E-EFBB-4A82-8E14-C3DCAD4EEF4C}" type="presParOf" srcId="{15E0349D-23A9-408A-AA21-881A07F33E2B}" destId="{78639526-23F9-412D-A931-E0AD5C84A635}" srcOrd="0" destOrd="0" presId="urn:microsoft.com/office/officeart/2008/layout/HorizontalMultiLevelHierarchy"/>
    <dgm:cxn modelId="{0E24A395-D541-4574-8B35-B850E3592E0A}" type="presParOf" srcId="{15E0349D-23A9-408A-AA21-881A07F33E2B}" destId="{395E2C32-D058-437B-B8C0-5EAD3CD09DDF}" srcOrd="1" destOrd="0" presId="urn:microsoft.com/office/officeart/2008/layout/HorizontalMultiLevelHierarchy"/>
    <dgm:cxn modelId="{40510389-C9D7-4522-8677-2DC159013A86}" type="presParOf" srcId="{27C6D3B0-DD0A-4B02-85DD-032C955BA8E1}" destId="{6CF64477-0F91-4E17-B177-6533F7D37F7A}" srcOrd="4" destOrd="0" presId="urn:microsoft.com/office/officeart/2008/layout/HorizontalMultiLevelHierarchy"/>
    <dgm:cxn modelId="{DC5A36CC-8EB9-4B65-B2DE-F4255E8B1B8F}" type="presParOf" srcId="{6CF64477-0F91-4E17-B177-6533F7D37F7A}" destId="{7F83F28D-CF7F-4287-8797-A591C0979DA2}" srcOrd="0" destOrd="0" presId="urn:microsoft.com/office/officeart/2008/layout/HorizontalMultiLevelHierarchy"/>
    <dgm:cxn modelId="{113B3A6B-DC2C-457B-8835-420275F0A0AC}" type="presParOf" srcId="{27C6D3B0-DD0A-4B02-85DD-032C955BA8E1}" destId="{8AF50259-DAA8-4695-9BF4-0917A0E11DB2}" srcOrd="5" destOrd="0" presId="urn:microsoft.com/office/officeart/2008/layout/HorizontalMultiLevelHierarchy"/>
    <dgm:cxn modelId="{AE01CD00-6798-48A4-9034-E09A9FF599CB}" type="presParOf" srcId="{8AF50259-DAA8-4695-9BF4-0917A0E11DB2}" destId="{4C37A7A1-9EA7-4024-ABAB-B547D43CBDB8}" srcOrd="0" destOrd="0" presId="urn:microsoft.com/office/officeart/2008/layout/HorizontalMultiLevelHierarchy"/>
    <dgm:cxn modelId="{FEB402B7-A5BE-4CFC-BDEB-0879BEF33BFC}" type="presParOf" srcId="{8AF50259-DAA8-4695-9BF4-0917A0E11DB2}" destId="{FACC57A6-4C2A-4078-B1AA-6D53926972A2}"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B492B07-C431-4C70-839C-3E34287E6628}"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ES"/>
        </a:p>
      </dgm:t>
    </dgm:pt>
    <dgm:pt modelId="{2493E56A-8551-446A-B99B-E268B94E6777}">
      <dgm:prSet phldrT="[Texto]"/>
      <dgm:spPr/>
      <dgm:t>
        <a:bodyPr/>
        <a:lstStyle/>
        <a:p>
          <a:r>
            <a:rPr lang="es-ES" dirty="0" smtClean="0"/>
            <a:t>Políticas de calidad</a:t>
          </a:r>
          <a:endParaRPr lang="es-ES" dirty="0"/>
        </a:p>
      </dgm:t>
    </dgm:pt>
    <dgm:pt modelId="{F0B84211-978A-412F-8FC6-8E99BB26C679}" type="parTrans" cxnId="{5C1BBE43-2AE4-47F6-94F0-5876740D04A0}">
      <dgm:prSet/>
      <dgm:spPr/>
      <dgm:t>
        <a:bodyPr/>
        <a:lstStyle/>
        <a:p>
          <a:endParaRPr lang="es-ES"/>
        </a:p>
      </dgm:t>
    </dgm:pt>
    <dgm:pt modelId="{C4698055-9D73-4FF2-B7B8-1B86D5B11AED}" type="sibTrans" cxnId="{5C1BBE43-2AE4-47F6-94F0-5876740D04A0}">
      <dgm:prSet/>
      <dgm:spPr/>
      <dgm:t>
        <a:bodyPr/>
        <a:lstStyle/>
        <a:p>
          <a:endParaRPr lang="es-ES" dirty="0"/>
        </a:p>
      </dgm:t>
    </dgm:pt>
    <dgm:pt modelId="{659D40FA-5B1C-41A2-A717-3849A95BC37F}">
      <dgm:prSet phldrT="[Texto]"/>
      <dgm:spPr/>
      <dgm:t>
        <a:bodyPr/>
        <a:lstStyle/>
        <a:p>
          <a:r>
            <a:rPr lang="es-ES" dirty="0" smtClean="0"/>
            <a:t>Procedimientos del sistema de calidad ,de diseño y de construcción</a:t>
          </a:r>
          <a:endParaRPr lang="es-ES" dirty="0"/>
        </a:p>
      </dgm:t>
    </dgm:pt>
    <dgm:pt modelId="{62E96C10-58F3-4385-8A6F-DD7290797355}" type="parTrans" cxnId="{8101114D-FA7D-4550-B118-225AD45D3647}">
      <dgm:prSet/>
      <dgm:spPr/>
      <dgm:t>
        <a:bodyPr/>
        <a:lstStyle/>
        <a:p>
          <a:endParaRPr lang="es-ES"/>
        </a:p>
      </dgm:t>
    </dgm:pt>
    <dgm:pt modelId="{57DB488F-B342-44A2-B7A2-EAC615CAADB8}" type="sibTrans" cxnId="{8101114D-FA7D-4550-B118-225AD45D3647}">
      <dgm:prSet/>
      <dgm:spPr/>
      <dgm:t>
        <a:bodyPr/>
        <a:lstStyle/>
        <a:p>
          <a:endParaRPr lang="es-ES"/>
        </a:p>
      </dgm:t>
    </dgm:pt>
    <dgm:pt modelId="{3EE9EAAD-57EA-4A4C-8292-4E6DD331D1CD}">
      <dgm:prSet phldrT="[Texto]"/>
      <dgm:spPr/>
      <dgm:t>
        <a:bodyPr/>
        <a:lstStyle/>
        <a:p>
          <a:r>
            <a:rPr lang="es-ES" dirty="0" smtClean="0"/>
            <a:t>Las responsabilidades, autoridades e interrelaciones del personal que administra,realiza,verifica  o revisa los trabajos en términos de calidad</a:t>
          </a:r>
          <a:endParaRPr lang="es-ES" dirty="0"/>
        </a:p>
      </dgm:t>
    </dgm:pt>
    <dgm:pt modelId="{2B2B89F3-6E94-4EA5-840B-FAADAF2BC1DE}" type="parTrans" cxnId="{02637902-0BFB-40DF-8A72-5AA3394BAA84}">
      <dgm:prSet/>
      <dgm:spPr/>
      <dgm:t>
        <a:bodyPr/>
        <a:lstStyle/>
        <a:p>
          <a:endParaRPr lang="es-ES"/>
        </a:p>
      </dgm:t>
    </dgm:pt>
    <dgm:pt modelId="{4351762E-DFC2-4348-9D15-8E6BCB5D0980}" type="sibTrans" cxnId="{02637902-0BFB-40DF-8A72-5AA3394BAA84}">
      <dgm:prSet/>
      <dgm:spPr/>
      <dgm:t>
        <a:bodyPr/>
        <a:lstStyle/>
        <a:p>
          <a:endParaRPr lang="es-ES"/>
        </a:p>
      </dgm:t>
    </dgm:pt>
    <dgm:pt modelId="{190EDAF4-019B-42AB-9F57-C5140ECAFCBD}">
      <dgm:prSet/>
      <dgm:spPr/>
      <dgm:t>
        <a:bodyPr/>
        <a:lstStyle/>
        <a:p>
          <a:r>
            <a:rPr lang="es-ES" dirty="0" smtClean="0"/>
            <a:t>Declaraciones referentes a la revision,actualizacion y seguimiento del manual </a:t>
          </a:r>
          <a:endParaRPr lang="es-ES" dirty="0"/>
        </a:p>
      </dgm:t>
    </dgm:pt>
    <dgm:pt modelId="{5D0C1395-EC50-48F9-ADE7-D3A5AD5B70D2}" type="parTrans" cxnId="{1A43B6C9-BA2D-44B1-9834-5D31025691C6}">
      <dgm:prSet/>
      <dgm:spPr/>
      <dgm:t>
        <a:bodyPr/>
        <a:lstStyle/>
        <a:p>
          <a:endParaRPr lang="es-ES"/>
        </a:p>
      </dgm:t>
    </dgm:pt>
    <dgm:pt modelId="{9F5E02C0-324C-45B5-BDBF-B3B0E49DA22C}" type="sibTrans" cxnId="{1A43B6C9-BA2D-44B1-9834-5D31025691C6}">
      <dgm:prSet/>
      <dgm:spPr/>
      <dgm:t>
        <a:bodyPr/>
        <a:lstStyle/>
        <a:p>
          <a:endParaRPr lang="es-ES"/>
        </a:p>
      </dgm:t>
    </dgm:pt>
    <dgm:pt modelId="{9C9AE532-1FA3-4025-B589-2E51C9BBB6CE}" type="pres">
      <dgm:prSet presAssocID="{CB492B07-C431-4C70-839C-3E34287E6628}" presName="Name0" presStyleCnt="0">
        <dgm:presLayoutVars>
          <dgm:chMax val="7"/>
          <dgm:chPref val="7"/>
          <dgm:dir/>
        </dgm:presLayoutVars>
      </dgm:prSet>
      <dgm:spPr/>
      <dgm:t>
        <a:bodyPr/>
        <a:lstStyle/>
        <a:p>
          <a:endParaRPr lang="es-EC"/>
        </a:p>
      </dgm:t>
    </dgm:pt>
    <dgm:pt modelId="{59264294-BFBE-46E8-BF1F-AE2E8FF0B6D5}" type="pres">
      <dgm:prSet presAssocID="{CB492B07-C431-4C70-839C-3E34287E6628}" presName="Name1" presStyleCnt="0"/>
      <dgm:spPr/>
      <dgm:t>
        <a:bodyPr/>
        <a:lstStyle/>
        <a:p>
          <a:endParaRPr lang="es-EC"/>
        </a:p>
      </dgm:t>
    </dgm:pt>
    <dgm:pt modelId="{074910C3-EEE0-4A7C-8486-A65DE7DF2AAB}" type="pres">
      <dgm:prSet presAssocID="{CB492B07-C431-4C70-839C-3E34287E6628}" presName="cycle" presStyleCnt="0"/>
      <dgm:spPr/>
      <dgm:t>
        <a:bodyPr/>
        <a:lstStyle/>
        <a:p>
          <a:endParaRPr lang="es-EC"/>
        </a:p>
      </dgm:t>
    </dgm:pt>
    <dgm:pt modelId="{A1B27382-6BE1-48EB-806E-EFB36D553D3B}" type="pres">
      <dgm:prSet presAssocID="{CB492B07-C431-4C70-839C-3E34287E6628}" presName="srcNode" presStyleLbl="node1" presStyleIdx="0" presStyleCnt="4"/>
      <dgm:spPr/>
      <dgm:t>
        <a:bodyPr/>
        <a:lstStyle/>
        <a:p>
          <a:endParaRPr lang="es-EC"/>
        </a:p>
      </dgm:t>
    </dgm:pt>
    <dgm:pt modelId="{D5B40FE3-0000-41D4-A84A-B2CE1D39B3A3}" type="pres">
      <dgm:prSet presAssocID="{CB492B07-C431-4C70-839C-3E34287E6628}" presName="conn" presStyleLbl="parChTrans1D2" presStyleIdx="0" presStyleCnt="1"/>
      <dgm:spPr/>
      <dgm:t>
        <a:bodyPr/>
        <a:lstStyle/>
        <a:p>
          <a:endParaRPr lang="es-EC"/>
        </a:p>
      </dgm:t>
    </dgm:pt>
    <dgm:pt modelId="{92D5913E-DB97-4BC7-BA47-16F6EF823909}" type="pres">
      <dgm:prSet presAssocID="{CB492B07-C431-4C70-839C-3E34287E6628}" presName="extraNode" presStyleLbl="node1" presStyleIdx="0" presStyleCnt="4"/>
      <dgm:spPr/>
      <dgm:t>
        <a:bodyPr/>
        <a:lstStyle/>
        <a:p>
          <a:endParaRPr lang="es-EC"/>
        </a:p>
      </dgm:t>
    </dgm:pt>
    <dgm:pt modelId="{831BE686-E1A1-4AE7-BFED-63C1AAA4D881}" type="pres">
      <dgm:prSet presAssocID="{CB492B07-C431-4C70-839C-3E34287E6628}" presName="dstNode" presStyleLbl="node1" presStyleIdx="0" presStyleCnt="4"/>
      <dgm:spPr/>
      <dgm:t>
        <a:bodyPr/>
        <a:lstStyle/>
        <a:p>
          <a:endParaRPr lang="es-EC"/>
        </a:p>
      </dgm:t>
    </dgm:pt>
    <dgm:pt modelId="{62591ED0-511E-4B88-9E26-DE115F065569}" type="pres">
      <dgm:prSet presAssocID="{2493E56A-8551-446A-B99B-E268B94E6777}" presName="text_1" presStyleLbl="node1" presStyleIdx="0" presStyleCnt="4">
        <dgm:presLayoutVars>
          <dgm:bulletEnabled val="1"/>
        </dgm:presLayoutVars>
      </dgm:prSet>
      <dgm:spPr/>
      <dgm:t>
        <a:bodyPr/>
        <a:lstStyle/>
        <a:p>
          <a:endParaRPr lang="es-ES"/>
        </a:p>
      </dgm:t>
    </dgm:pt>
    <dgm:pt modelId="{A117664E-1B91-4D11-87D4-ABF0C9DFA7ED}" type="pres">
      <dgm:prSet presAssocID="{2493E56A-8551-446A-B99B-E268B94E6777}" presName="accent_1" presStyleCnt="0"/>
      <dgm:spPr/>
      <dgm:t>
        <a:bodyPr/>
        <a:lstStyle/>
        <a:p>
          <a:endParaRPr lang="es-EC"/>
        </a:p>
      </dgm:t>
    </dgm:pt>
    <dgm:pt modelId="{1B9657CE-230C-4906-9FD3-3CFEA2DC976B}" type="pres">
      <dgm:prSet presAssocID="{2493E56A-8551-446A-B99B-E268B94E6777}" presName="accentRepeatNode" presStyleLbl="solidFgAcc1" presStyleIdx="0" presStyleCnt="4"/>
      <dgm:spPr/>
      <dgm:t>
        <a:bodyPr/>
        <a:lstStyle/>
        <a:p>
          <a:endParaRPr lang="es-EC"/>
        </a:p>
      </dgm:t>
    </dgm:pt>
    <dgm:pt modelId="{7478F0B4-FA69-44CE-A87A-946A76A7AE17}" type="pres">
      <dgm:prSet presAssocID="{659D40FA-5B1C-41A2-A717-3849A95BC37F}" presName="text_2" presStyleLbl="node1" presStyleIdx="1" presStyleCnt="4">
        <dgm:presLayoutVars>
          <dgm:bulletEnabled val="1"/>
        </dgm:presLayoutVars>
      </dgm:prSet>
      <dgm:spPr/>
      <dgm:t>
        <a:bodyPr/>
        <a:lstStyle/>
        <a:p>
          <a:endParaRPr lang="es-ES"/>
        </a:p>
      </dgm:t>
    </dgm:pt>
    <dgm:pt modelId="{0E3F32EF-18F9-4EB2-AFC4-58BBFC6E4F6B}" type="pres">
      <dgm:prSet presAssocID="{659D40FA-5B1C-41A2-A717-3849A95BC37F}" presName="accent_2" presStyleCnt="0"/>
      <dgm:spPr/>
      <dgm:t>
        <a:bodyPr/>
        <a:lstStyle/>
        <a:p>
          <a:endParaRPr lang="es-EC"/>
        </a:p>
      </dgm:t>
    </dgm:pt>
    <dgm:pt modelId="{78616FBC-2296-461E-B837-41158AA149F7}" type="pres">
      <dgm:prSet presAssocID="{659D40FA-5B1C-41A2-A717-3849A95BC37F}" presName="accentRepeatNode" presStyleLbl="solidFgAcc1" presStyleIdx="1" presStyleCnt="4"/>
      <dgm:spPr/>
      <dgm:t>
        <a:bodyPr/>
        <a:lstStyle/>
        <a:p>
          <a:endParaRPr lang="es-EC"/>
        </a:p>
      </dgm:t>
    </dgm:pt>
    <dgm:pt modelId="{C6851F38-C33C-45B3-ABD2-C96D28411FE4}" type="pres">
      <dgm:prSet presAssocID="{3EE9EAAD-57EA-4A4C-8292-4E6DD331D1CD}" presName="text_3" presStyleLbl="node1" presStyleIdx="2" presStyleCnt="4">
        <dgm:presLayoutVars>
          <dgm:bulletEnabled val="1"/>
        </dgm:presLayoutVars>
      </dgm:prSet>
      <dgm:spPr/>
      <dgm:t>
        <a:bodyPr/>
        <a:lstStyle/>
        <a:p>
          <a:endParaRPr lang="es-ES"/>
        </a:p>
      </dgm:t>
    </dgm:pt>
    <dgm:pt modelId="{7C6A46F6-0C97-40CA-9C0D-FF456A37214A}" type="pres">
      <dgm:prSet presAssocID="{3EE9EAAD-57EA-4A4C-8292-4E6DD331D1CD}" presName="accent_3" presStyleCnt="0"/>
      <dgm:spPr/>
      <dgm:t>
        <a:bodyPr/>
        <a:lstStyle/>
        <a:p>
          <a:endParaRPr lang="es-EC"/>
        </a:p>
      </dgm:t>
    </dgm:pt>
    <dgm:pt modelId="{FA1919D5-50FF-4D44-80E9-D920626782FE}" type="pres">
      <dgm:prSet presAssocID="{3EE9EAAD-57EA-4A4C-8292-4E6DD331D1CD}" presName="accentRepeatNode" presStyleLbl="solidFgAcc1" presStyleIdx="2" presStyleCnt="4"/>
      <dgm:spPr/>
      <dgm:t>
        <a:bodyPr/>
        <a:lstStyle/>
        <a:p>
          <a:endParaRPr lang="es-EC"/>
        </a:p>
      </dgm:t>
    </dgm:pt>
    <dgm:pt modelId="{72F31880-7C0F-4E53-961E-AB2EA82D1381}" type="pres">
      <dgm:prSet presAssocID="{190EDAF4-019B-42AB-9F57-C5140ECAFCBD}" presName="text_4" presStyleLbl="node1" presStyleIdx="3" presStyleCnt="4">
        <dgm:presLayoutVars>
          <dgm:bulletEnabled val="1"/>
        </dgm:presLayoutVars>
      </dgm:prSet>
      <dgm:spPr/>
      <dgm:t>
        <a:bodyPr/>
        <a:lstStyle/>
        <a:p>
          <a:endParaRPr lang="es-EC"/>
        </a:p>
      </dgm:t>
    </dgm:pt>
    <dgm:pt modelId="{EC0A4979-C80C-403C-BCE7-66A0AB7CA9FC}" type="pres">
      <dgm:prSet presAssocID="{190EDAF4-019B-42AB-9F57-C5140ECAFCBD}" presName="accent_4" presStyleCnt="0"/>
      <dgm:spPr/>
      <dgm:t>
        <a:bodyPr/>
        <a:lstStyle/>
        <a:p>
          <a:endParaRPr lang="es-EC"/>
        </a:p>
      </dgm:t>
    </dgm:pt>
    <dgm:pt modelId="{0496A536-0A68-4E0C-B375-D05D76831AEE}" type="pres">
      <dgm:prSet presAssocID="{190EDAF4-019B-42AB-9F57-C5140ECAFCBD}" presName="accentRepeatNode" presStyleLbl="solidFgAcc1" presStyleIdx="3" presStyleCnt="4"/>
      <dgm:spPr/>
      <dgm:t>
        <a:bodyPr/>
        <a:lstStyle/>
        <a:p>
          <a:endParaRPr lang="es-EC"/>
        </a:p>
      </dgm:t>
    </dgm:pt>
  </dgm:ptLst>
  <dgm:cxnLst>
    <dgm:cxn modelId="{68B63C77-F42F-4D1F-8B12-FB2824F13634}" type="presOf" srcId="{190EDAF4-019B-42AB-9F57-C5140ECAFCBD}" destId="{72F31880-7C0F-4E53-961E-AB2EA82D1381}" srcOrd="0" destOrd="0" presId="urn:microsoft.com/office/officeart/2008/layout/VerticalCurvedList"/>
    <dgm:cxn modelId="{B8C2C166-39AF-442D-81F3-1FF011FF462D}" type="presOf" srcId="{CB492B07-C431-4C70-839C-3E34287E6628}" destId="{9C9AE532-1FA3-4025-B589-2E51C9BBB6CE}" srcOrd="0" destOrd="0" presId="urn:microsoft.com/office/officeart/2008/layout/VerticalCurvedList"/>
    <dgm:cxn modelId="{5C1BBE43-2AE4-47F6-94F0-5876740D04A0}" srcId="{CB492B07-C431-4C70-839C-3E34287E6628}" destId="{2493E56A-8551-446A-B99B-E268B94E6777}" srcOrd="0" destOrd="0" parTransId="{F0B84211-978A-412F-8FC6-8E99BB26C679}" sibTransId="{C4698055-9D73-4FF2-B7B8-1B86D5B11AED}"/>
    <dgm:cxn modelId="{02637902-0BFB-40DF-8A72-5AA3394BAA84}" srcId="{CB492B07-C431-4C70-839C-3E34287E6628}" destId="{3EE9EAAD-57EA-4A4C-8292-4E6DD331D1CD}" srcOrd="2" destOrd="0" parTransId="{2B2B89F3-6E94-4EA5-840B-FAADAF2BC1DE}" sibTransId="{4351762E-DFC2-4348-9D15-8E6BCB5D0980}"/>
    <dgm:cxn modelId="{8101114D-FA7D-4550-B118-225AD45D3647}" srcId="{CB492B07-C431-4C70-839C-3E34287E6628}" destId="{659D40FA-5B1C-41A2-A717-3849A95BC37F}" srcOrd="1" destOrd="0" parTransId="{62E96C10-58F3-4385-8A6F-DD7290797355}" sibTransId="{57DB488F-B342-44A2-B7A2-EAC615CAADB8}"/>
    <dgm:cxn modelId="{B00CAC26-DE19-4B80-B8F7-4AEF70D91E8E}" type="presOf" srcId="{C4698055-9D73-4FF2-B7B8-1B86D5B11AED}" destId="{D5B40FE3-0000-41D4-A84A-B2CE1D39B3A3}" srcOrd="0" destOrd="0" presId="urn:microsoft.com/office/officeart/2008/layout/VerticalCurvedList"/>
    <dgm:cxn modelId="{1A43B6C9-BA2D-44B1-9834-5D31025691C6}" srcId="{CB492B07-C431-4C70-839C-3E34287E6628}" destId="{190EDAF4-019B-42AB-9F57-C5140ECAFCBD}" srcOrd="3" destOrd="0" parTransId="{5D0C1395-EC50-48F9-ADE7-D3A5AD5B70D2}" sibTransId="{9F5E02C0-324C-45B5-BDBF-B3B0E49DA22C}"/>
    <dgm:cxn modelId="{50E616DA-EA8D-4CDA-A23F-D874CD6E4B80}" type="presOf" srcId="{2493E56A-8551-446A-B99B-E268B94E6777}" destId="{62591ED0-511E-4B88-9E26-DE115F065569}" srcOrd="0" destOrd="0" presId="urn:microsoft.com/office/officeart/2008/layout/VerticalCurvedList"/>
    <dgm:cxn modelId="{1053F044-4AC2-4DED-932D-ED756CAAC0A4}" type="presOf" srcId="{659D40FA-5B1C-41A2-A717-3849A95BC37F}" destId="{7478F0B4-FA69-44CE-A87A-946A76A7AE17}" srcOrd="0" destOrd="0" presId="urn:microsoft.com/office/officeart/2008/layout/VerticalCurvedList"/>
    <dgm:cxn modelId="{A046D3B2-7E8A-4519-9B22-928B16B450A1}" type="presOf" srcId="{3EE9EAAD-57EA-4A4C-8292-4E6DD331D1CD}" destId="{C6851F38-C33C-45B3-ABD2-C96D28411FE4}" srcOrd="0" destOrd="0" presId="urn:microsoft.com/office/officeart/2008/layout/VerticalCurvedList"/>
    <dgm:cxn modelId="{D8C7F76F-C416-482C-8744-42C446EAAF20}" type="presParOf" srcId="{9C9AE532-1FA3-4025-B589-2E51C9BBB6CE}" destId="{59264294-BFBE-46E8-BF1F-AE2E8FF0B6D5}" srcOrd="0" destOrd="0" presId="urn:microsoft.com/office/officeart/2008/layout/VerticalCurvedList"/>
    <dgm:cxn modelId="{A85CEDD2-7317-4A27-96A9-AE837547095A}" type="presParOf" srcId="{59264294-BFBE-46E8-BF1F-AE2E8FF0B6D5}" destId="{074910C3-EEE0-4A7C-8486-A65DE7DF2AAB}" srcOrd="0" destOrd="0" presId="urn:microsoft.com/office/officeart/2008/layout/VerticalCurvedList"/>
    <dgm:cxn modelId="{DC1AF9D7-6842-4DD7-A8F0-BACFB4A16C7C}" type="presParOf" srcId="{074910C3-EEE0-4A7C-8486-A65DE7DF2AAB}" destId="{A1B27382-6BE1-48EB-806E-EFB36D553D3B}" srcOrd="0" destOrd="0" presId="urn:microsoft.com/office/officeart/2008/layout/VerticalCurvedList"/>
    <dgm:cxn modelId="{7B412199-6706-4105-A7FC-D480C48DEEE8}" type="presParOf" srcId="{074910C3-EEE0-4A7C-8486-A65DE7DF2AAB}" destId="{D5B40FE3-0000-41D4-A84A-B2CE1D39B3A3}" srcOrd="1" destOrd="0" presId="urn:microsoft.com/office/officeart/2008/layout/VerticalCurvedList"/>
    <dgm:cxn modelId="{B0778CEA-AAD3-4EF9-B4CB-4EAB9CAB0EE7}" type="presParOf" srcId="{074910C3-EEE0-4A7C-8486-A65DE7DF2AAB}" destId="{92D5913E-DB97-4BC7-BA47-16F6EF823909}" srcOrd="2" destOrd="0" presId="urn:microsoft.com/office/officeart/2008/layout/VerticalCurvedList"/>
    <dgm:cxn modelId="{57FD5FBC-CC7C-4AE8-9269-95B2E483BA55}" type="presParOf" srcId="{074910C3-EEE0-4A7C-8486-A65DE7DF2AAB}" destId="{831BE686-E1A1-4AE7-BFED-63C1AAA4D881}" srcOrd="3" destOrd="0" presId="urn:microsoft.com/office/officeart/2008/layout/VerticalCurvedList"/>
    <dgm:cxn modelId="{47F198EE-A668-4DDA-BA05-80A8703216F2}" type="presParOf" srcId="{59264294-BFBE-46E8-BF1F-AE2E8FF0B6D5}" destId="{62591ED0-511E-4B88-9E26-DE115F065569}" srcOrd="1" destOrd="0" presId="urn:microsoft.com/office/officeart/2008/layout/VerticalCurvedList"/>
    <dgm:cxn modelId="{FE236A3C-4D06-48EA-A4E2-83C5DCAA76A0}" type="presParOf" srcId="{59264294-BFBE-46E8-BF1F-AE2E8FF0B6D5}" destId="{A117664E-1B91-4D11-87D4-ABF0C9DFA7ED}" srcOrd="2" destOrd="0" presId="urn:microsoft.com/office/officeart/2008/layout/VerticalCurvedList"/>
    <dgm:cxn modelId="{B9BD3825-4B9C-42FD-AB07-D11A3183ED11}" type="presParOf" srcId="{A117664E-1B91-4D11-87D4-ABF0C9DFA7ED}" destId="{1B9657CE-230C-4906-9FD3-3CFEA2DC976B}" srcOrd="0" destOrd="0" presId="urn:microsoft.com/office/officeart/2008/layout/VerticalCurvedList"/>
    <dgm:cxn modelId="{DE9CAF6D-864F-4B6B-BCE8-98EBE2D73BE9}" type="presParOf" srcId="{59264294-BFBE-46E8-BF1F-AE2E8FF0B6D5}" destId="{7478F0B4-FA69-44CE-A87A-946A76A7AE17}" srcOrd="3" destOrd="0" presId="urn:microsoft.com/office/officeart/2008/layout/VerticalCurvedList"/>
    <dgm:cxn modelId="{9C5184F0-7ACD-45B5-B3A0-F83BFE8D996F}" type="presParOf" srcId="{59264294-BFBE-46E8-BF1F-AE2E8FF0B6D5}" destId="{0E3F32EF-18F9-4EB2-AFC4-58BBFC6E4F6B}" srcOrd="4" destOrd="0" presId="urn:microsoft.com/office/officeart/2008/layout/VerticalCurvedList"/>
    <dgm:cxn modelId="{CFADF142-6509-400A-8A30-7D316DDD406B}" type="presParOf" srcId="{0E3F32EF-18F9-4EB2-AFC4-58BBFC6E4F6B}" destId="{78616FBC-2296-461E-B837-41158AA149F7}" srcOrd="0" destOrd="0" presId="urn:microsoft.com/office/officeart/2008/layout/VerticalCurvedList"/>
    <dgm:cxn modelId="{D4208124-7477-426D-B9A6-17060DA433AE}" type="presParOf" srcId="{59264294-BFBE-46E8-BF1F-AE2E8FF0B6D5}" destId="{C6851F38-C33C-45B3-ABD2-C96D28411FE4}" srcOrd="5" destOrd="0" presId="urn:microsoft.com/office/officeart/2008/layout/VerticalCurvedList"/>
    <dgm:cxn modelId="{C8E4C5E8-C7C4-4FB3-9AE2-824AFC7138A3}" type="presParOf" srcId="{59264294-BFBE-46E8-BF1F-AE2E8FF0B6D5}" destId="{7C6A46F6-0C97-40CA-9C0D-FF456A37214A}" srcOrd="6" destOrd="0" presId="urn:microsoft.com/office/officeart/2008/layout/VerticalCurvedList"/>
    <dgm:cxn modelId="{620A9B1B-62E5-41E3-836C-96170544BB77}" type="presParOf" srcId="{7C6A46F6-0C97-40CA-9C0D-FF456A37214A}" destId="{FA1919D5-50FF-4D44-80E9-D920626782FE}" srcOrd="0" destOrd="0" presId="urn:microsoft.com/office/officeart/2008/layout/VerticalCurvedList"/>
    <dgm:cxn modelId="{DED3B6B9-96C5-4813-B5AF-2AB69864BB75}" type="presParOf" srcId="{59264294-BFBE-46E8-BF1F-AE2E8FF0B6D5}" destId="{72F31880-7C0F-4E53-961E-AB2EA82D1381}" srcOrd="7" destOrd="0" presId="urn:microsoft.com/office/officeart/2008/layout/VerticalCurvedList"/>
    <dgm:cxn modelId="{A0BAEF31-5135-4419-9135-95C01EF2AA93}" type="presParOf" srcId="{59264294-BFBE-46E8-BF1F-AE2E8FF0B6D5}" destId="{EC0A4979-C80C-403C-BCE7-66A0AB7CA9FC}" srcOrd="8" destOrd="0" presId="urn:microsoft.com/office/officeart/2008/layout/VerticalCurvedList"/>
    <dgm:cxn modelId="{74064936-1E49-4B3E-B586-601EB3E3EDF9}" type="presParOf" srcId="{EC0A4979-C80C-403C-BCE7-66A0AB7CA9FC}" destId="{0496A536-0A68-4E0C-B375-D05D76831AE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38BAC9-114B-4D05-9D48-47F051604F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8D316260-6207-494E-AD9E-675616517F01}">
      <dgm:prSet phldrT="[Texto]"/>
      <dgm:spPr/>
      <dgm:t>
        <a:bodyPr/>
        <a:lstStyle/>
        <a:p>
          <a:r>
            <a:rPr lang="es-ES" dirty="0" smtClean="0"/>
            <a:t>COMPROMISO DE LA DIRECCIÓN</a:t>
          </a:r>
          <a:endParaRPr lang="es-ES" dirty="0"/>
        </a:p>
      </dgm:t>
    </dgm:pt>
    <dgm:pt modelId="{660CAE16-8CDD-4E7F-B08B-62A522CCF942}" type="parTrans" cxnId="{F851D27D-5EAE-4E51-A646-98F35655D657}">
      <dgm:prSet/>
      <dgm:spPr/>
      <dgm:t>
        <a:bodyPr/>
        <a:lstStyle/>
        <a:p>
          <a:endParaRPr lang="es-ES"/>
        </a:p>
      </dgm:t>
    </dgm:pt>
    <dgm:pt modelId="{53CC5C75-9362-4604-9054-42D2B660AAD2}" type="sibTrans" cxnId="{F851D27D-5EAE-4E51-A646-98F35655D657}">
      <dgm:prSet/>
      <dgm:spPr/>
      <dgm:t>
        <a:bodyPr/>
        <a:lstStyle/>
        <a:p>
          <a:endParaRPr lang="es-ES"/>
        </a:p>
      </dgm:t>
    </dgm:pt>
    <dgm:pt modelId="{70F3CA97-FF13-444D-93FE-698C4EBE5195}">
      <dgm:prSet phldrT="[Texto]" custT="1"/>
      <dgm:spPr/>
      <dgm:t>
        <a:bodyPr/>
        <a:lstStyle/>
        <a:p>
          <a:r>
            <a:rPr lang="es-ES" sz="2800" dirty="0" smtClean="0"/>
            <a:t>Enfoque al cliente</a:t>
          </a:r>
          <a:endParaRPr lang="es-ES" sz="2800" dirty="0"/>
        </a:p>
      </dgm:t>
    </dgm:pt>
    <dgm:pt modelId="{868CE498-709D-444D-B786-47D57FD7249F}" type="parTrans" cxnId="{D40BE6EF-BB0C-4B35-8060-77494EC870CC}">
      <dgm:prSet/>
      <dgm:spPr/>
      <dgm:t>
        <a:bodyPr/>
        <a:lstStyle/>
        <a:p>
          <a:endParaRPr lang="es-ES"/>
        </a:p>
      </dgm:t>
    </dgm:pt>
    <dgm:pt modelId="{EDA05AF7-3BC2-4A94-A9FC-8BF4B8ECDF69}" type="sibTrans" cxnId="{D40BE6EF-BB0C-4B35-8060-77494EC870CC}">
      <dgm:prSet/>
      <dgm:spPr/>
      <dgm:t>
        <a:bodyPr/>
        <a:lstStyle/>
        <a:p>
          <a:endParaRPr lang="es-ES"/>
        </a:p>
      </dgm:t>
    </dgm:pt>
    <dgm:pt modelId="{159A999E-FD84-45F9-9DF0-3D0DE2F5FC0B}">
      <dgm:prSet phldrT="[Texto]" custT="1"/>
      <dgm:spPr/>
      <dgm:t>
        <a:bodyPr/>
        <a:lstStyle/>
        <a:p>
          <a:r>
            <a:rPr lang="es-ES" sz="2800" dirty="0" smtClean="0"/>
            <a:t>Política de Calidad</a:t>
          </a:r>
          <a:endParaRPr lang="es-ES" sz="2800" dirty="0"/>
        </a:p>
      </dgm:t>
    </dgm:pt>
    <dgm:pt modelId="{0FE7E996-94FF-4162-B5EA-01E9D409FFB1}" type="parTrans" cxnId="{A4226A00-CBF1-4D47-AB08-2CA9152E4110}">
      <dgm:prSet/>
      <dgm:spPr/>
      <dgm:t>
        <a:bodyPr/>
        <a:lstStyle/>
        <a:p>
          <a:endParaRPr lang="es-ES"/>
        </a:p>
      </dgm:t>
    </dgm:pt>
    <dgm:pt modelId="{A99E0822-D894-4C3A-B646-DFD9C561ACA1}" type="sibTrans" cxnId="{A4226A00-CBF1-4D47-AB08-2CA9152E4110}">
      <dgm:prSet/>
      <dgm:spPr/>
      <dgm:t>
        <a:bodyPr/>
        <a:lstStyle/>
        <a:p>
          <a:endParaRPr lang="es-ES"/>
        </a:p>
      </dgm:t>
    </dgm:pt>
    <dgm:pt modelId="{0D1B2CD0-ADB9-40FB-81D7-441CAEA74737}">
      <dgm:prSet phldrT="[Texto]"/>
      <dgm:spPr/>
      <dgm:t>
        <a:bodyPr/>
        <a:lstStyle/>
        <a:p>
          <a:r>
            <a:rPr lang="es-ES" dirty="0" smtClean="0"/>
            <a:t>PLANIFICACIÓN</a:t>
          </a:r>
          <a:endParaRPr lang="es-ES" dirty="0"/>
        </a:p>
      </dgm:t>
    </dgm:pt>
    <dgm:pt modelId="{4B71472B-5DAB-44CF-9459-0420C3F672AB}" type="parTrans" cxnId="{03C2A53C-123F-42E9-ABBD-6526F547EC3D}">
      <dgm:prSet/>
      <dgm:spPr/>
      <dgm:t>
        <a:bodyPr/>
        <a:lstStyle/>
        <a:p>
          <a:endParaRPr lang="es-ES"/>
        </a:p>
      </dgm:t>
    </dgm:pt>
    <dgm:pt modelId="{21FCE708-39B4-4E8C-8F29-C569B5E1EBE5}" type="sibTrans" cxnId="{03C2A53C-123F-42E9-ABBD-6526F547EC3D}">
      <dgm:prSet/>
      <dgm:spPr/>
      <dgm:t>
        <a:bodyPr/>
        <a:lstStyle/>
        <a:p>
          <a:endParaRPr lang="es-ES"/>
        </a:p>
      </dgm:t>
    </dgm:pt>
    <dgm:pt modelId="{E9199D5C-CF81-48FD-9046-B487E38B368A}">
      <dgm:prSet phldrT="[Texto]" custT="1"/>
      <dgm:spPr/>
      <dgm:t>
        <a:bodyPr/>
        <a:lstStyle/>
        <a:p>
          <a:r>
            <a:rPr lang="es-ES" sz="1000" dirty="0" smtClean="0"/>
            <a:t>Objetivos de la calidad</a:t>
          </a:r>
          <a:endParaRPr lang="es-ES" sz="1000" dirty="0"/>
        </a:p>
      </dgm:t>
    </dgm:pt>
    <dgm:pt modelId="{CE78F2C6-4FA6-4C71-8F5F-949E067E7069}" type="parTrans" cxnId="{26710A1F-0746-4305-85AE-4F6F95A5C208}">
      <dgm:prSet/>
      <dgm:spPr/>
      <dgm:t>
        <a:bodyPr/>
        <a:lstStyle/>
        <a:p>
          <a:endParaRPr lang="es-ES"/>
        </a:p>
      </dgm:t>
    </dgm:pt>
    <dgm:pt modelId="{1782CEAA-F795-4D01-A2C0-F708298C1467}" type="sibTrans" cxnId="{26710A1F-0746-4305-85AE-4F6F95A5C208}">
      <dgm:prSet/>
      <dgm:spPr/>
      <dgm:t>
        <a:bodyPr/>
        <a:lstStyle/>
        <a:p>
          <a:endParaRPr lang="es-ES"/>
        </a:p>
      </dgm:t>
    </dgm:pt>
    <dgm:pt modelId="{A6762413-7CC7-4892-AC96-FC32395CC0BC}">
      <dgm:prSet phldrT="[Texto]" custT="1"/>
      <dgm:spPr/>
      <dgm:t>
        <a:bodyPr/>
        <a:lstStyle/>
        <a:p>
          <a:r>
            <a:rPr lang="es-ES" sz="1000" dirty="0" smtClean="0"/>
            <a:t>Planificación del SGC</a:t>
          </a:r>
          <a:endParaRPr lang="es-ES" sz="1000" dirty="0"/>
        </a:p>
      </dgm:t>
    </dgm:pt>
    <dgm:pt modelId="{E60EAE0D-6D11-4E4E-A5D9-04331409B7B0}" type="parTrans" cxnId="{9810DEA8-B013-4C0B-9BB9-73E3D2A4E483}">
      <dgm:prSet/>
      <dgm:spPr/>
      <dgm:t>
        <a:bodyPr/>
        <a:lstStyle/>
        <a:p>
          <a:endParaRPr lang="es-ES"/>
        </a:p>
      </dgm:t>
    </dgm:pt>
    <dgm:pt modelId="{4150C098-22D3-46E2-BBA9-EBC488DD06DC}" type="sibTrans" cxnId="{9810DEA8-B013-4C0B-9BB9-73E3D2A4E483}">
      <dgm:prSet/>
      <dgm:spPr/>
      <dgm:t>
        <a:bodyPr/>
        <a:lstStyle/>
        <a:p>
          <a:endParaRPr lang="es-ES"/>
        </a:p>
      </dgm:t>
    </dgm:pt>
    <dgm:pt modelId="{F1485DA3-E158-4136-8CFA-39BA7EF7381B}">
      <dgm:prSet phldrT="[Texto]" custT="1"/>
      <dgm:spPr/>
      <dgm:t>
        <a:bodyPr/>
        <a:lstStyle/>
        <a:p>
          <a:r>
            <a:rPr lang="es-ES" sz="1000" dirty="0" smtClean="0"/>
            <a:t>Responsabilidad, autoridad y comunicación</a:t>
          </a:r>
          <a:endParaRPr lang="es-ES" sz="1000" dirty="0"/>
        </a:p>
      </dgm:t>
    </dgm:pt>
    <dgm:pt modelId="{4EC047AF-EE9C-4550-9CB5-89E0BA75732B}" type="parTrans" cxnId="{B6BC226F-80FA-4726-801D-DD1709D42819}">
      <dgm:prSet/>
      <dgm:spPr/>
      <dgm:t>
        <a:bodyPr/>
        <a:lstStyle/>
        <a:p>
          <a:endParaRPr lang="es-ES"/>
        </a:p>
      </dgm:t>
    </dgm:pt>
    <dgm:pt modelId="{920BDCB3-2AAD-4C19-9550-DEBEFF748EC7}" type="sibTrans" cxnId="{B6BC226F-80FA-4726-801D-DD1709D42819}">
      <dgm:prSet/>
      <dgm:spPr/>
      <dgm:t>
        <a:bodyPr/>
        <a:lstStyle/>
        <a:p>
          <a:endParaRPr lang="es-ES"/>
        </a:p>
      </dgm:t>
    </dgm:pt>
    <dgm:pt modelId="{5BC9D45D-1B4D-4F7F-9E8C-2A45B34F8A6D}">
      <dgm:prSet phldrT="[Texto]" custT="1"/>
      <dgm:spPr/>
      <dgm:t>
        <a:bodyPr/>
        <a:lstStyle/>
        <a:p>
          <a:r>
            <a:rPr lang="es-ES" sz="1000" dirty="0" smtClean="0"/>
            <a:t>Revisión por la dirección</a:t>
          </a:r>
          <a:endParaRPr lang="es-ES" sz="1000" dirty="0"/>
        </a:p>
      </dgm:t>
    </dgm:pt>
    <dgm:pt modelId="{1DE2D5D1-E39E-466A-8286-10830FB8CAC9}" type="parTrans" cxnId="{C5F700D8-2E7C-4064-B661-D2C24E8FBF52}">
      <dgm:prSet/>
      <dgm:spPr/>
      <dgm:t>
        <a:bodyPr/>
        <a:lstStyle/>
        <a:p>
          <a:endParaRPr lang="es-ES"/>
        </a:p>
      </dgm:t>
    </dgm:pt>
    <dgm:pt modelId="{BC728F5B-167F-4078-8428-611EC9CFF804}" type="sibTrans" cxnId="{C5F700D8-2E7C-4064-B661-D2C24E8FBF52}">
      <dgm:prSet/>
      <dgm:spPr/>
      <dgm:t>
        <a:bodyPr/>
        <a:lstStyle/>
        <a:p>
          <a:endParaRPr lang="es-ES"/>
        </a:p>
      </dgm:t>
    </dgm:pt>
    <dgm:pt modelId="{9935C0F0-B47A-4542-BDCD-D32FF5CD0379}">
      <dgm:prSet phldrT="[Texto]" custT="1"/>
      <dgm:spPr/>
      <dgm:t>
        <a:bodyPr/>
        <a:lstStyle/>
        <a:p>
          <a:r>
            <a:rPr lang="es-ES" sz="1000" dirty="0" smtClean="0"/>
            <a:t>Gestión de recursos</a:t>
          </a:r>
          <a:endParaRPr lang="es-ES" sz="1000" dirty="0"/>
        </a:p>
      </dgm:t>
    </dgm:pt>
    <dgm:pt modelId="{DB9CAD8E-7B34-472F-9AD2-8F7F06E10E7A}" type="parTrans" cxnId="{85B0DFFF-2CE2-4DCE-B5FB-81583D049419}">
      <dgm:prSet/>
      <dgm:spPr/>
      <dgm:t>
        <a:bodyPr/>
        <a:lstStyle/>
        <a:p>
          <a:endParaRPr lang="es-ES"/>
        </a:p>
      </dgm:t>
    </dgm:pt>
    <dgm:pt modelId="{A212B6FA-55B3-429B-A716-B02AB7308FFC}" type="sibTrans" cxnId="{85B0DFFF-2CE2-4DCE-B5FB-81583D049419}">
      <dgm:prSet/>
      <dgm:spPr/>
      <dgm:t>
        <a:bodyPr/>
        <a:lstStyle/>
        <a:p>
          <a:endParaRPr lang="es-ES"/>
        </a:p>
      </dgm:t>
    </dgm:pt>
    <dgm:pt modelId="{AF02EA5B-A842-4B85-9260-E7EED4C1C1B3}">
      <dgm:prSet phldrT="[Texto]" custT="1"/>
      <dgm:spPr/>
      <dgm:t>
        <a:bodyPr/>
        <a:lstStyle/>
        <a:p>
          <a:r>
            <a:rPr lang="es-ES" sz="1000" dirty="0" smtClean="0"/>
            <a:t>Realización del producto</a:t>
          </a:r>
          <a:endParaRPr lang="es-ES" sz="1000" dirty="0"/>
        </a:p>
      </dgm:t>
    </dgm:pt>
    <dgm:pt modelId="{88D1800D-D7CA-4773-A2CD-FEAEB3A3A80C}" type="parTrans" cxnId="{06B1C2EB-0539-4C38-9161-41A386389F90}">
      <dgm:prSet/>
      <dgm:spPr/>
      <dgm:t>
        <a:bodyPr/>
        <a:lstStyle/>
        <a:p>
          <a:endParaRPr lang="es-ES"/>
        </a:p>
      </dgm:t>
    </dgm:pt>
    <dgm:pt modelId="{EED79C19-C841-4439-BFA4-8B043B828C31}" type="sibTrans" cxnId="{06B1C2EB-0539-4C38-9161-41A386389F90}">
      <dgm:prSet/>
      <dgm:spPr/>
      <dgm:t>
        <a:bodyPr/>
        <a:lstStyle/>
        <a:p>
          <a:endParaRPr lang="es-ES"/>
        </a:p>
      </dgm:t>
    </dgm:pt>
    <dgm:pt modelId="{33A1C206-2098-470F-AEB4-F28805BF29BD}">
      <dgm:prSet phldrT="[Texto]" custT="1"/>
      <dgm:spPr/>
      <dgm:t>
        <a:bodyPr/>
        <a:lstStyle/>
        <a:p>
          <a:r>
            <a:rPr lang="es-ES" sz="1000" dirty="0" smtClean="0"/>
            <a:t>Control de procesos</a:t>
          </a:r>
          <a:endParaRPr lang="es-ES" sz="1000" dirty="0"/>
        </a:p>
      </dgm:t>
    </dgm:pt>
    <dgm:pt modelId="{111851CE-A050-4339-90E9-3EC04A1169E9}" type="parTrans" cxnId="{7219A595-C543-4175-A11D-AC2C60BDFC3E}">
      <dgm:prSet/>
      <dgm:spPr/>
      <dgm:t>
        <a:bodyPr/>
        <a:lstStyle/>
        <a:p>
          <a:endParaRPr lang="es-ES"/>
        </a:p>
      </dgm:t>
    </dgm:pt>
    <dgm:pt modelId="{BE3EF500-B982-4297-982A-986672FA9323}" type="sibTrans" cxnId="{7219A595-C543-4175-A11D-AC2C60BDFC3E}">
      <dgm:prSet/>
      <dgm:spPr/>
      <dgm:t>
        <a:bodyPr/>
        <a:lstStyle/>
        <a:p>
          <a:endParaRPr lang="es-ES"/>
        </a:p>
      </dgm:t>
    </dgm:pt>
    <dgm:pt modelId="{C02F050D-8DDA-4950-82BF-93FE10BF9D84}">
      <dgm:prSet phldrT="[Texto]" custT="1"/>
      <dgm:spPr/>
      <dgm:t>
        <a:bodyPr/>
        <a:lstStyle/>
        <a:p>
          <a:r>
            <a:rPr lang="es-ES" sz="1000" dirty="0" smtClean="0"/>
            <a:t>Identificación y trazabilidad</a:t>
          </a:r>
          <a:endParaRPr lang="es-ES" sz="1000" dirty="0"/>
        </a:p>
      </dgm:t>
    </dgm:pt>
    <dgm:pt modelId="{2AF78BAD-7008-430C-BDC9-69691C3FF462}" type="parTrans" cxnId="{3F08EB26-52BE-4E9C-8322-5AB1155E0842}">
      <dgm:prSet/>
      <dgm:spPr/>
      <dgm:t>
        <a:bodyPr/>
        <a:lstStyle/>
        <a:p>
          <a:endParaRPr lang="es-ES"/>
        </a:p>
      </dgm:t>
    </dgm:pt>
    <dgm:pt modelId="{DB170179-AADF-4F39-9512-470B3A97DD7F}" type="sibTrans" cxnId="{3F08EB26-52BE-4E9C-8322-5AB1155E0842}">
      <dgm:prSet/>
      <dgm:spPr/>
      <dgm:t>
        <a:bodyPr/>
        <a:lstStyle/>
        <a:p>
          <a:endParaRPr lang="es-ES"/>
        </a:p>
      </dgm:t>
    </dgm:pt>
    <dgm:pt modelId="{6912474A-CE05-4ABB-B1E8-E790BB8557D9}">
      <dgm:prSet phldrT="[Texto]"/>
      <dgm:spPr/>
      <dgm:t>
        <a:bodyPr/>
        <a:lstStyle/>
        <a:p>
          <a:endParaRPr lang="es-ES" sz="600" dirty="0"/>
        </a:p>
      </dgm:t>
    </dgm:pt>
    <dgm:pt modelId="{5915F7E6-EDBD-4CDA-9F10-A64AACDC7AC4}" type="parTrans" cxnId="{B43C3E3E-46D7-4770-9CB9-7052B9EF8F74}">
      <dgm:prSet/>
      <dgm:spPr/>
      <dgm:t>
        <a:bodyPr/>
        <a:lstStyle/>
        <a:p>
          <a:endParaRPr lang="es-ES"/>
        </a:p>
      </dgm:t>
    </dgm:pt>
    <dgm:pt modelId="{EE5A31C8-FB09-4AD9-8116-8DA84C9093BC}" type="sibTrans" cxnId="{B43C3E3E-46D7-4770-9CB9-7052B9EF8F74}">
      <dgm:prSet/>
      <dgm:spPr/>
      <dgm:t>
        <a:bodyPr/>
        <a:lstStyle/>
        <a:p>
          <a:endParaRPr lang="es-ES"/>
        </a:p>
      </dgm:t>
    </dgm:pt>
    <dgm:pt modelId="{8E636378-F158-4D33-A473-6BAB2CA399BC}">
      <dgm:prSet phldrT="[Texto]" custT="1"/>
      <dgm:spPr/>
      <dgm:t>
        <a:bodyPr/>
        <a:lstStyle/>
        <a:p>
          <a:r>
            <a:rPr lang="es-ES" sz="1000" dirty="0" smtClean="0"/>
            <a:t>Adquisiciones</a:t>
          </a:r>
          <a:endParaRPr lang="es-ES" sz="1000" dirty="0"/>
        </a:p>
      </dgm:t>
    </dgm:pt>
    <dgm:pt modelId="{1709649C-3C96-4C42-8000-8C1C010E9C19}" type="parTrans" cxnId="{DEF551B4-E4DB-49CD-8FDD-71AB2803937A}">
      <dgm:prSet/>
      <dgm:spPr/>
      <dgm:t>
        <a:bodyPr/>
        <a:lstStyle/>
        <a:p>
          <a:endParaRPr lang="es-ES"/>
        </a:p>
      </dgm:t>
    </dgm:pt>
    <dgm:pt modelId="{47F60AF6-5796-4A01-BB01-631AAB890B7D}" type="sibTrans" cxnId="{DEF551B4-E4DB-49CD-8FDD-71AB2803937A}">
      <dgm:prSet/>
      <dgm:spPr/>
      <dgm:t>
        <a:bodyPr/>
        <a:lstStyle/>
        <a:p>
          <a:endParaRPr lang="es-ES"/>
        </a:p>
      </dgm:t>
    </dgm:pt>
    <dgm:pt modelId="{81A6C67F-2D4B-4597-A861-E08C59ABE6A2}">
      <dgm:prSet phldrT="[Texto]" custT="1"/>
      <dgm:spPr/>
      <dgm:t>
        <a:bodyPr/>
        <a:lstStyle/>
        <a:p>
          <a:r>
            <a:rPr lang="es-ES" sz="1000" dirty="0" smtClean="0"/>
            <a:t>Control del Equipo de medición y ensayo</a:t>
          </a:r>
          <a:endParaRPr lang="es-ES" sz="1000" dirty="0"/>
        </a:p>
      </dgm:t>
    </dgm:pt>
    <dgm:pt modelId="{BA013DB3-B4DD-4EE2-B57E-986805F39A0C}" type="parTrans" cxnId="{FA92F571-A94D-444B-9DAA-DA91601B3995}">
      <dgm:prSet/>
      <dgm:spPr/>
      <dgm:t>
        <a:bodyPr/>
        <a:lstStyle/>
        <a:p>
          <a:endParaRPr lang="es-ES"/>
        </a:p>
      </dgm:t>
    </dgm:pt>
    <dgm:pt modelId="{08097187-9073-434A-9E17-543448000BEF}" type="sibTrans" cxnId="{FA92F571-A94D-444B-9DAA-DA91601B3995}">
      <dgm:prSet/>
      <dgm:spPr/>
      <dgm:t>
        <a:bodyPr/>
        <a:lstStyle/>
        <a:p>
          <a:endParaRPr lang="es-ES"/>
        </a:p>
      </dgm:t>
    </dgm:pt>
    <dgm:pt modelId="{6C5689AF-D6DB-4604-9F70-9E0C01FAD2E1}">
      <dgm:prSet phldrT="[Texto]"/>
      <dgm:spPr/>
      <dgm:t>
        <a:bodyPr/>
        <a:lstStyle/>
        <a:p>
          <a:endParaRPr lang="es-ES" sz="600" dirty="0"/>
        </a:p>
      </dgm:t>
    </dgm:pt>
    <dgm:pt modelId="{CAEA5FD1-A679-493C-90C6-CBD6997BF6B7}" type="parTrans" cxnId="{AD67BC9B-22FD-49D9-8398-C840854F7DC2}">
      <dgm:prSet/>
      <dgm:spPr/>
      <dgm:t>
        <a:bodyPr/>
        <a:lstStyle/>
        <a:p>
          <a:endParaRPr lang="es-ES"/>
        </a:p>
      </dgm:t>
    </dgm:pt>
    <dgm:pt modelId="{A5BB0A94-41C1-4139-8AAC-4E3FA028A498}" type="sibTrans" cxnId="{AD67BC9B-22FD-49D9-8398-C840854F7DC2}">
      <dgm:prSet/>
      <dgm:spPr/>
      <dgm:t>
        <a:bodyPr/>
        <a:lstStyle/>
        <a:p>
          <a:endParaRPr lang="es-ES"/>
        </a:p>
      </dgm:t>
    </dgm:pt>
    <dgm:pt modelId="{B4141695-7198-44E5-AA3F-CBF48D7D040D}">
      <dgm:prSet phldrT="[Texto]" custT="1"/>
      <dgm:spPr/>
      <dgm:t>
        <a:bodyPr/>
        <a:lstStyle/>
        <a:p>
          <a:r>
            <a:rPr lang="es-ES" sz="1000" dirty="0" smtClean="0"/>
            <a:t>Medida, análisis y mejora</a:t>
          </a:r>
          <a:endParaRPr lang="es-ES" sz="1000" dirty="0"/>
        </a:p>
      </dgm:t>
    </dgm:pt>
    <dgm:pt modelId="{FA7021D9-C6E9-42F0-B36B-E2C384615D5E}" type="parTrans" cxnId="{C2B56EEB-B775-4912-84ED-80CF8DC6596D}">
      <dgm:prSet/>
      <dgm:spPr/>
      <dgm:t>
        <a:bodyPr/>
        <a:lstStyle/>
        <a:p>
          <a:endParaRPr lang="es-ES"/>
        </a:p>
      </dgm:t>
    </dgm:pt>
    <dgm:pt modelId="{94EFDB80-C067-49F5-A2DE-76BDF0FD0EF3}" type="sibTrans" cxnId="{C2B56EEB-B775-4912-84ED-80CF8DC6596D}">
      <dgm:prSet/>
      <dgm:spPr/>
      <dgm:t>
        <a:bodyPr/>
        <a:lstStyle/>
        <a:p>
          <a:endParaRPr lang="es-ES"/>
        </a:p>
      </dgm:t>
    </dgm:pt>
    <dgm:pt modelId="{98BD62F5-9CAC-4554-8BF2-D11CD35ACD97}">
      <dgm:prSet phldrT="[Texto]" custT="1"/>
      <dgm:spPr/>
      <dgm:t>
        <a:bodyPr/>
        <a:lstStyle/>
        <a:p>
          <a:r>
            <a:rPr lang="es-ES" sz="1000" dirty="0" smtClean="0"/>
            <a:t>Acciones correctivas y preventivas</a:t>
          </a:r>
          <a:endParaRPr lang="es-ES" sz="1000" dirty="0"/>
        </a:p>
      </dgm:t>
    </dgm:pt>
    <dgm:pt modelId="{EBAADA06-BB9D-4471-8516-095D7DB67C10}" type="parTrans" cxnId="{75E9AB32-2E45-4F25-AC21-B79E822B0B8C}">
      <dgm:prSet/>
      <dgm:spPr/>
      <dgm:t>
        <a:bodyPr/>
        <a:lstStyle/>
        <a:p>
          <a:endParaRPr lang="es-ES"/>
        </a:p>
      </dgm:t>
    </dgm:pt>
    <dgm:pt modelId="{C143F041-F566-4F21-89B3-969FA1F8BC43}" type="sibTrans" cxnId="{75E9AB32-2E45-4F25-AC21-B79E822B0B8C}">
      <dgm:prSet/>
      <dgm:spPr/>
      <dgm:t>
        <a:bodyPr/>
        <a:lstStyle/>
        <a:p>
          <a:endParaRPr lang="es-ES"/>
        </a:p>
      </dgm:t>
    </dgm:pt>
    <dgm:pt modelId="{E562F4AB-3882-4362-B308-B3F9290372AE}">
      <dgm:prSet phldrT="[Texto]" custT="1"/>
      <dgm:spPr/>
      <dgm:t>
        <a:bodyPr/>
        <a:lstStyle/>
        <a:p>
          <a:r>
            <a:rPr lang="es-ES" sz="1000" dirty="0" smtClean="0"/>
            <a:t>Tratado de los procedimientos e instrucciones</a:t>
          </a:r>
          <a:endParaRPr lang="es-ES" sz="1000" dirty="0"/>
        </a:p>
      </dgm:t>
    </dgm:pt>
    <dgm:pt modelId="{530B208A-991A-407C-9BFC-6C86654AF055}" type="parTrans" cxnId="{8FC15047-FF88-45DE-80FC-0344105307E3}">
      <dgm:prSet/>
      <dgm:spPr/>
      <dgm:t>
        <a:bodyPr/>
        <a:lstStyle/>
        <a:p>
          <a:endParaRPr lang="es-ES"/>
        </a:p>
      </dgm:t>
    </dgm:pt>
    <dgm:pt modelId="{8194B956-1314-4C88-B16A-DAD560E55E9A}" type="sibTrans" cxnId="{8FC15047-FF88-45DE-80FC-0344105307E3}">
      <dgm:prSet/>
      <dgm:spPr/>
      <dgm:t>
        <a:bodyPr/>
        <a:lstStyle/>
        <a:p>
          <a:endParaRPr lang="es-ES"/>
        </a:p>
      </dgm:t>
    </dgm:pt>
    <dgm:pt modelId="{7C0D70D1-715A-4ABC-92F4-B6D490C8BFC1}">
      <dgm:prSet phldrT="[Texto]"/>
      <dgm:spPr/>
      <dgm:t>
        <a:bodyPr/>
        <a:lstStyle/>
        <a:p>
          <a:endParaRPr lang="es-ES" sz="600" dirty="0"/>
        </a:p>
      </dgm:t>
    </dgm:pt>
    <dgm:pt modelId="{AC00340D-3590-45AA-A948-390C7E34013B}" type="parTrans" cxnId="{4D44DB2B-CEB2-433C-8251-074630B4C658}">
      <dgm:prSet/>
      <dgm:spPr/>
      <dgm:t>
        <a:bodyPr/>
        <a:lstStyle/>
        <a:p>
          <a:endParaRPr lang="es-ES"/>
        </a:p>
      </dgm:t>
    </dgm:pt>
    <dgm:pt modelId="{CF46C7B7-37E2-4F61-BB70-78BA1FE2A2DA}" type="sibTrans" cxnId="{4D44DB2B-CEB2-433C-8251-074630B4C658}">
      <dgm:prSet/>
      <dgm:spPr/>
      <dgm:t>
        <a:bodyPr/>
        <a:lstStyle/>
        <a:p>
          <a:endParaRPr lang="es-ES"/>
        </a:p>
      </dgm:t>
    </dgm:pt>
    <dgm:pt modelId="{EC4E6959-CB44-4B27-B9BE-3DC130623417}" type="pres">
      <dgm:prSet presAssocID="{5838BAC9-114B-4D05-9D48-47F051604FDF}" presName="Name0" presStyleCnt="0">
        <dgm:presLayoutVars>
          <dgm:dir/>
          <dgm:animLvl val="lvl"/>
          <dgm:resizeHandles/>
        </dgm:presLayoutVars>
      </dgm:prSet>
      <dgm:spPr/>
      <dgm:t>
        <a:bodyPr/>
        <a:lstStyle/>
        <a:p>
          <a:endParaRPr lang="es-EC"/>
        </a:p>
      </dgm:t>
    </dgm:pt>
    <dgm:pt modelId="{180EACBF-7046-466F-8207-D877C3218D2B}" type="pres">
      <dgm:prSet presAssocID="{8D316260-6207-494E-AD9E-675616517F01}" presName="linNode" presStyleCnt="0"/>
      <dgm:spPr/>
    </dgm:pt>
    <dgm:pt modelId="{66B3BDE8-633C-478A-A45F-DBEF2C419E8B}" type="pres">
      <dgm:prSet presAssocID="{8D316260-6207-494E-AD9E-675616517F01}" presName="parentShp" presStyleLbl="node1" presStyleIdx="0" presStyleCnt="2">
        <dgm:presLayoutVars>
          <dgm:bulletEnabled val="1"/>
        </dgm:presLayoutVars>
      </dgm:prSet>
      <dgm:spPr/>
      <dgm:t>
        <a:bodyPr/>
        <a:lstStyle/>
        <a:p>
          <a:endParaRPr lang="es-ES"/>
        </a:p>
      </dgm:t>
    </dgm:pt>
    <dgm:pt modelId="{1856418E-757B-4295-BE2D-F6192467C13E}" type="pres">
      <dgm:prSet presAssocID="{8D316260-6207-494E-AD9E-675616517F01}" presName="childShp" presStyleLbl="bgAccFollowNode1" presStyleIdx="0" presStyleCnt="2" custScaleY="56332">
        <dgm:presLayoutVars>
          <dgm:bulletEnabled val="1"/>
        </dgm:presLayoutVars>
      </dgm:prSet>
      <dgm:spPr/>
      <dgm:t>
        <a:bodyPr/>
        <a:lstStyle/>
        <a:p>
          <a:endParaRPr lang="es-ES"/>
        </a:p>
      </dgm:t>
    </dgm:pt>
    <dgm:pt modelId="{BB44916B-8097-4483-9853-BB0DC78F1900}" type="pres">
      <dgm:prSet presAssocID="{53CC5C75-9362-4604-9054-42D2B660AAD2}" presName="spacing" presStyleCnt="0"/>
      <dgm:spPr/>
    </dgm:pt>
    <dgm:pt modelId="{AF7AA048-B399-4879-9853-DF5DA03C5BD2}" type="pres">
      <dgm:prSet presAssocID="{0D1B2CD0-ADB9-40FB-81D7-441CAEA74737}" presName="linNode" presStyleCnt="0"/>
      <dgm:spPr/>
    </dgm:pt>
    <dgm:pt modelId="{829FD557-ED03-4947-901C-39706BB5F5F3}" type="pres">
      <dgm:prSet presAssocID="{0D1B2CD0-ADB9-40FB-81D7-441CAEA74737}" presName="parentShp" presStyleLbl="node1" presStyleIdx="1" presStyleCnt="2" custScaleY="116882">
        <dgm:presLayoutVars>
          <dgm:bulletEnabled val="1"/>
        </dgm:presLayoutVars>
      </dgm:prSet>
      <dgm:spPr/>
      <dgm:t>
        <a:bodyPr/>
        <a:lstStyle/>
        <a:p>
          <a:endParaRPr lang="es-ES"/>
        </a:p>
      </dgm:t>
    </dgm:pt>
    <dgm:pt modelId="{631CEFB8-D1F1-4A52-A94B-D2B2DD853352}" type="pres">
      <dgm:prSet presAssocID="{0D1B2CD0-ADB9-40FB-81D7-441CAEA74737}" presName="childShp" presStyleLbl="bgAccFollowNode1" presStyleIdx="1" presStyleCnt="2" custScaleY="131888">
        <dgm:presLayoutVars>
          <dgm:bulletEnabled val="1"/>
        </dgm:presLayoutVars>
      </dgm:prSet>
      <dgm:spPr/>
      <dgm:t>
        <a:bodyPr/>
        <a:lstStyle/>
        <a:p>
          <a:endParaRPr lang="es-ES"/>
        </a:p>
      </dgm:t>
    </dgm:pt>
  </dgm:ptLst>
  <dgm:cxnLst>
    <dgm:cxn modelId="{85B0DFFF-2CE2-4DCE-B5FB-81583D049419}" srcId="{0D1B2CD0-ADB9-40FB-81D7-441CAEA74737}" destId="{9935C0F0-B47A-4542-BDCD-D32FF5CD0379}" srcOrd="4" destOrd="0" parTransId="{DB9CAD8E-7B34-472F-9AD2-8F7F06E10E7A}" sibTransId="{A212B6FA-55B3-429B-A716-B02AB7308FFC}"/>
    <dgm:cxn modelId="{390F3897-D43C-4279-9053-586D0F40D735}" type="presOf" srcId="{6912474A-CE05-4ABB-B1E8-E790BB8557D9}" destId="{631CEFB8-D1F1-4A52-A94B-D2B2DD853352}" srcOrd="0" destOrd="15" presId="urn:microsoft.com/office/officeart/2005/8/layout/vList6"/>
    <dgm:cxn modelId="{83BEF547-4BB5-43B2-950E-3610EC0B967E}" type="presOf" srcId="{159A999E-FD84-45F9-9DF0-3D0DE2F5FC0B}" destId="{1856418E-757B-4295-BE2D-F6192467C13E}" srcOrd="0" destOrd="1" presId="urn:microsoft.com/office/officeart/2005/8/layout/vList6"/>
    <dgm:cxn modelId="{C5F700D8-2E7C-4064-B661-D2C24E8FBF52}" srcId="{0D1B2CD0-ADB9-40FB-81D7-441CAEA74737}" destId="{5BC9D45D-1B4D-4F7F-9E8C-2A45B34F8A6D}" srcOrd="3" destOrd="0" parTransId="{1DE2D5D1-E39E-466A-8286-10830FB8CAC9}" sibTransId="{BC728F5B-167F-4078-8428-611EC9CFF804}"/>
    <dgm:cxn modelId="{FA92F571-A94D-444B-9DAA-DA91601B3995}" srcId="{0D1B2CD0-ADB9-40FB-81D7-441CAEA74737}" destId="{81A6C67F-2D4B-4597-A861-E08C59ABE6A2}" srcOrd="9" destOrd="0" parTransId="{BA013DB3-B4DD-4EE2-B57E-986805F39A0C}" sibTransId="{08097187-9073-434A-9E17-543448000BEF}"/>
    <dgm:cxn modelId="{DEF551B4-E4DB-49CD-8FDD-71AB2803937A}" srcId="{0D1B2CD0-ADB9-40FB-81D7-441CAEA74737}" destId="{8E636378-F158-4D33-A473-6BAB2CA399BC}" srcOrd="8" destOrd="0" parTransId="{1709649C-3C96-4C42-8000-8C1C010E9C19}" sibTransId="{47F60AF6-5796-4A01-BB01-631AAB890B7D}"/>
    <dgm:cxn modelId="{0986F9EC-5460-482B-9677-EE44B68BB855}" type="presOf" srcId="{33A1C206-2098-470F-AEB4-F28805BF29BD}" destId="{631CEFB8-D1F1-4A52-A94B-D2B2DD853352}" srcOrd="0" destOrd="6" presId="urn:microsoft.com/office/officeart/2005/8/layout/vList6"/>
    <dgm:cxn modelId="{5EEA6E67-13BF-46D9-B165-49C17F7CB6E6}" type="presOf" srcId="{7C0D70D1-715A-4ABC-92F4-B6D490C8BFC1}" destId="{631CEFB8-D1F1-4A52-A94B-D2B2DD853352}" srcOrd="0" destOrd="13" presId="urn:microsoft.com/office/officeart/2005/8/layout/vList6"/>
    <dgm:cxn modelId="{AD67BC9B-22FD-49D9-8398-C840854F7DC2}" srcId="{0D1B2CD0-ADB9-40FB-81D7-441CAEA74737}" destId="{6C5689AF-D6DB-4604-9F70-9E0C01FAD2E1}" srcOrd="14" destOrd="0" parTransId="{CAEA5FD1-A679-493C-90C6-CBD6997BF6B7}" sibTransId="{A5BB0A94-41C1-4139-8AAC-4E3FA028A498}"/>
    <dgm:cxn modelId="{06B1C2EB-0539-4C38-9161-41A386389F90}" srcId="{0D1B2CD0-ADB9-40FB-81D7-441CAEA74737}" destId="{AF02EA5B-A842-4B85-9260-E7EED4C1C1B3}" srcOrd="5" destOrd="0" parTransId="{88D1800D-D7CA-4773-A2CD-FEAEB3A3A80C}" sibTransId="{EED79C19-C841-4439-BFA4-8B043B828C31}"/>
    <dgm:cxn modelId="{EEB39068-C8C4-4CEC-A86A-2DD3CD5E7629}" type="presOf" srcId="{E562F4AB-3882-4362-B308-B3F9290372AE}" destId="{631CEFB8-D1F1-4A52-A94B-D2B2DD853352}" srcOrd="0" destOrd="12" presId="urn:microsoft.com/office/officeart/2005/8/layout/vList6"/>
    <dgm:cxn modelId="{D40BE6EF-BB0C-4B35-8060-77494EC870CC}" srcId="{8D316260-6207-494E-AD9E-675616517F01}" destId="{70F3CA97-FF13-444D-93FE-698C4EBE5195}" srcOrd="0" destOrd="0" parTransId="{868CE498-709D-444D-B786-47D57FD7249F}" sibTransId="{EDA05AF7-3BC2-4A94-A9FC-8BF4B8ECDF69}"/>
    <dgm:cxn modelId="{4139611C-5566-4202-9D8B-1462AC346799}" type="presOf" srcId="{5838BAC9-114B-4D05-9D48-47F051604FDF}" destId="{EC4E6959-CB44-4B27-B9BE-3DC130623417}" srcOrd="0" destOrd="0" presId="urn:microsoft.com/office/officeart/2005/8/layout/vList6"/>
    <dgm:cxn modelId="{E3EB4192-9C87-44A2-8173-6D3D2772DF2E}" type="presOf" srcId="{A6762413-7CC7-4892-AC96-FC32395CC0BC}" destId="{631CEFB8-D1F1-4A52-A94B-D2B2DD853352}" srcOrd="0" destOrd="1" presId="urn:microsoft.com/office/officeart/2005/8/layout/vList6"/>
    <dgm:cxn modelId="{DAE9346A-D901-42B7-8A5C-7793C0BF4ED4}" type="presOf" srcId="{E9199D5C-CF81-48FD-9046-B487E38B368A}" destId="{631CEFB8-D1F1-4A52-A94B-D2B2DD853352}" srcOrd="0" destOrd="0" presId="urn:microsoft.com/office/officeart/2005/8/layout/vList6"/>
    <dgm:cxn modelId="{DCA5F7D3-32DD-491C-AFE0-07E8FA2FB352}" type="presOf" srcId="{0D1B2CD0-ADB9-40FB-81D7-441CAEA74737}" destId="{829FD557-ED03-4947-901C-39706BB5F5F3}" srcOrd="0" destOrd="0" presId="urn:microsoft.com/office/officeart/2005/8/layout/vList6"/>
    <dgm:cxn modelId="{C2B56EEB-B775-4912-84ED-80CF8DC6596D}" srcId="{0D1B2CD0-ADB9-40FB-81D7-441CAEA74737}" destId="{B4141695-7198-44E5-AA3F-CBF48D7D040D}" srcOrd="10" destOrd="0" parTransId="{FA7021D9-C6E9-42F0-B36B-E2C384615D5E}" sibTransId="{94EFDB80-C067-49F5-A2DE-76BDF0FD0EF3}"/>
    <dgm:cxn modelId="{F6DC5E7F-8214-41F8-98E9-8F508D4E027D}" type="presOf" srcId="{70F3CA97-FF13-444D-93FE-698C4EBE5195}" destId="{1856418E-757B-4295-BE2D-F6192467C13E}" srcOrd="0" destOrd="0" presId="urn:microsoft.com/office/officeart/2005/8/layout/vList6"/>
    <dgm:cxn modelId="{117A3A61-BB5C-45EE-82F5-08DA81A67011}" type="presOf" srcId="{9935C0F0-B47A-4542-BDCD-D32FF5CD0379}" destId="{631CEFB8-D1F1-4A52-A94B-D2B2DD853352}" srcOrd="0" destOrd="4" presId="urn:microsoft.com/office/officeart/2005/8/layout/vList6"/>
    <dgm:cxn modelId="{D5B6F5FA-7CDD-486E-9388-1472B458DC95}" type="presOf" srcId="{81A6C67F-2D4B-4597-A861-E08C59ABE6A2}" destId="{631CEFB8-D1F1-4A52-A94B-D2B2DD853352}" srcOrd="0" destOrd="9" presId="urn:microsoft.com/office/officeart/2005/8/layout/vList6"/>
    <dgm:cxn modelId="{26710A1F-0746-4305-85AE-4F6F95A5C208}" srcId="{0D1B2CD0-ADB9-40FB-81D7-441CAEA74737}" destId="{E9199D5C-CF81-48FD-9046-B487E38B368A}" srcOrd="0" destOrd="0" parTransId="{CE78F2C6-4FA6-4C71-8F5F-949E067E7069}" sibTransId="{1782CEAA-F795-4D01-A2C0-F708298C1467}"/>
    <dgm:cxn modelId="{7219A595-C543-4175-A11D-AC2C60BDFC3E}" srcId="{0D1B2CD0-ADB9-40FB-81D7-441CAEA74737}" destId="{33A1C206-2098-470F-AEB4-F28805BF29BD}" srcOrd="6" destOrd="0" parTransId="{111851CE-A050-4339-90E9-3EC04A1169E9}" sibTransId="{BE3EF500-B982-4297-982A-986672FA9323}"/>
    <dgm:cxn modelId="{F851D27D-5EAE-4E51-A646-98F35655D657}" srcId="{5838BAC9-114B-4D05-9D48-47F051604FDF}" destId="{8D316260-6207-494E-AD9E-675616517F01}" srcOrd="0" destOrd="0" parTransId="{660CAE16-8CDD-4E7F-B08B-62A522CCF942}" sibTransId="{53CC5C75-9362-4604-9054-42D2B660AAD2}"/>
    <dgm:cxn modelId="{5EFAD651-33E4-49BC-9C59-4358BE1840B2}" type="presOf" srcId="{6C5689AF-D6DB-4604-9F70-9E0C01FAD2E1}" destId="{631CEFB8-D1F1-4A52-A94B-D2B2DD853352}" srcOrd="0" destOrd="14" presId="urn:microsoft.com/office/officeart/2005/8/layout/vList6"/>
    <dgm:cxn modelId="{1B36A298-3C40-45F5-878D-0E915AFB6518}" type="presOf" srcId="{8D316260-6207-494E-AD9E-675616517F01}" destId="{66B3BDE8-633C-478A-A45F-DBEF2C419E8B}" srcOrd="0" destOrd="0" presId="urn:microsoft.com/office/officeart/2005/8/layout/vList6"/>
    <dgm:cxn modelId="{B43C3E3E-46D7-4770-9CB9-7052B9EF8F74}" srcId="{0D1B2CD0-ADB9-40FB-81D7-441CAEA74737}" destId="{6912474A-CE05-4ABB-B1E8-E790BB8557D9}" srcOrd="15" destOrd="0" parTransId="{5915F7E6-EDBD-4CDA-9F10-A64AACDC7AC4}" sibTransId="{EE5A31C8-FB09-4AD9-8116-8DA84C9093BC}"/>
    <dgm:cxn modelId="{8FC15047-FF88-45DE-80FC-0344105307E3}" srcId="{0D1B2CD0-ADB9-40FB-81D7-441CAEA74737}" destId="{E562F4AB-3882-4362-B308-B3F9290372AE}" srcOrd="12" destOrd="0" parTransId="{530B208A-991A-407C-9BFC-6C86654AF055}" sibTransId="{8194B956-1314-4C88-B16A-DAD560E55E9A}"/>
    <dgm:cxn modelId="{4D44DB2B-CEB2-433C-8251-074630B4C658}" srcId="{0D1B2CD0-ADB9-40FB-81D7-441CAEA74737}" destId="{7C0D70D1-715A-4ABC-92F4-B6D490C8BFC1}" srcOrd="13" destOrd="0" parTransId="{AC00340D-3590-45AA-A948-390C7E34013B}" sibTransId="{CF46C7B7-37E2-4F61-BB70-78BA1FE2A2DA}"/>
    <dgm:cxn modelId="{A4226A00-CBF1-4D47-AB08-2CA9152E4110}" srcId="{8D316260-6207-494E-AD9E-675616517F01}" destId="{159A999E-FD84-45F9-9DF0-3D0DE2F5FC0B}" srcOrd="1" destOrd="0" parTransId="{0FE7E996-94FF-4162-B5EA-01E9D409FFB1}" sibTransId="{A99E0822-D894-4C3A-B646-DFD9C561ACA1}"/>
    <dgm:cxn modelId="{9810DEA8-B013-4C0B-9BB9-73E3D2A4E483}" srcId="{0D1B2CD0-ADB9-40FB-81D7-441CAEA74737}" destId="{A6762413-7CC7-4892-AC96-FC32395CC0BC}" srcOrd="1" destOrd="0" parTransId="{E60EAE0D-6D11-4E4E-A5D9-04331409B7B0}" sibTransId="{4150C098-22D3-46E2-BBA9-EBC488DD06DC}"/>
    <dgm:cxn modelId="{1065C4B6-81F9-4887-B57A-011B9AD64C97}" type="presOf" srcId="{5BC9D45D-1B4D-4F7F-9E8C-2A45B34F8A6D}" destId="{631CEFB8-D1F1-4A52-A94B-D2B2DD853352}" srcOrd="0" destOrd="3" presId="urn:microsoft.com/office/officeart/2005/8/layout/vList6"/>
    <dgm:cxn modelId="{07014908-0567-495E-8AE6-69606FD7C13F}" type="presOf" srcId="{AF02EA5B-A842-4B85-9260-E7EED4C1C1B3}" destId="{631CEFB8-D1F1-4A52-A94B-D2B2DD853352}" srcOrd="0" destOrd="5" presId="urn:microsoft.com/office/officeart/2005/8/layout/vList6"/>
    <dgm:cxn modelId="{3507D3CC-601B-4687-8FBE-EE6A807C946D}" type="presOf" srcId="{8E636378-F158-4D33-A473-6BAB2CA399BC}" destId="{631CEFB8-D1F1-4A52-A94B-D2B2DD853352}" srcOrd="0" destOrd="8" presId="urn:microsoft.com/office/officeart/2005/8/layout/vList6"/>
    <dgm:cxn modelId="{75E9AB32-2E45-4F25-AC21-B79E822B0B8C}" srcId="{0D1B2CD0-ADB9-40FB-81D7-441CAEA74737}" destId="{98BD62F5-9CAC-4554-8BF2-D11CD35ACD97}" srcOrd="11" destOrd="0" parTransId="{EBAADA06-BB9D-4471-8516-095D7DB67C10}" sibTransId="{C143F041-F566-4F21-89B3-969FA1F8BC43}"/>
    <dgm:cxn modelId="{3C070D54-1B71-4459-9BF9-0F9422754D61}" type="presOf" srcId="{C02F050D-8DDA-4950-82BF-93FE10BF9D84}" destId="{631CEFB8-D1F1-4A52-A94B-D2B2DD853352}" srcOrd="0" destOrd="7" presId="urn:microsoft.com/office/officeart/2005/8/layout/vList6"/>
    <dgm:cxn modelId="{3F08EB26-52BE-4E9C-8322-5AB1155E0842}" srcId="{0D1B2CD0-ADB9-40FB-81D7-441CAEA74737}" destId="{C02F050D-8DDA-4950-82BF-93FE10BF9D84}" srcOrd="7" destOrd="0" parTransId="{2AF78BAD-7008-430C-BDC9-69691C3FF462}" sibTransId="{DB170179-AADF-4F39-9512-470B3A97DD7F}"/>
    <dgm:cxn modelId="{AEBF0BB4-E536-4A1C-BCDE-48C117B7B509}" type="presOf" srcId="{98BD62F5-9CAC-4554-8BF2-D11CD35ACD97}" destId="{631CEFB8-D1F1-4A52-A94B-D2B2DD853352}" srcOrd="0" destOrd="11" presId="urn:microsoft.com/office/officeart/2005/8/layout/vList6"/>
    <dgm:cxn modelId="{B0700D2F-B592-4DB4-B17D-8D60EFEE0531}" type="presOf" srcId="{F1485DA3-E158-4136-8CFA-39BA7EF7381B}" destId="{631CEFB8-D1F1-4A52-A94B-D2B2DD853352}" srcOrd="0" destOrd="2" presId="urn:microsoft.com/office/officeart/2005/8/layout/vList6"/>
    <dgm:cxn modelId="{19933B94-16A6-43E5-84C2-B354E22C1998}" type="presOf" srcId="{B4141695-7198-44E5-AA3F-CBF48D7D040D}" destId="{631CEFB8-D1F1-4A52-A94B-D2B2DD853352}" srcOrd="0" destOrd="10" presId="urn:microsoft.com/office/officeart/2005/8/layout/vList6"/>
    <dgm:cxn modelId="{B6BC226F-80FA-4726-801D-DD1709D42819}" srcId="{0D1B2CD0-ADB9-40FB-81D7-441CAEA74737}" destId="{F1485DA3-E158-4136-8CFA-39BA7EF7381B}" srcOrd="2" destOrd="0" parTransId="{4EC047AF-EE9C-4550-9CB5-89E0BA75732B}" sibTransId="{920BDCB3-2AAD-4C19-9550-DEBEFF748EC7}"/>
    <dgm:cxn modelId="{03C2A53C-123F-42E9-ABBD-6526F547EC3D}" srcId="{5838BAC9-114B-4D05-9D48-47F051604FDF}" destId="{0D1B2CD0-ADB9-40FB-81D7-441CAEA74737}" srcOrd="1" destOrd="0" parTransId="{4B71472B-5DAB-44CF-9459-0420C3F672AB}" sibTransId="{21FCE708-39B4-4E8C-8F29-C569B5E1EBE5}"/>
    <dgm:cxn modelId="{2DBD0B00-1A98-46DB-8229-66945AA29813}" type="presParOf" srcId="{EC4E6959-CB44-4B27-B9BE-3DC130623417}" destId="{180EACBF-7046-466F-8207-D877C3218D2B}" srcOrd="0" destOrd="0" presId="urn:microsoft.com/office/officeart/2005/8/layout/vList6"/>
    <dgm:cxn modelId="{2B1CFE6A-B701-4A61-801D-2D69FE569353}" type="presParOf" srcId="{180EACBF-7046-466F-8207-D877C3218D2B}" destId="{66B3BDE8-633C-478A-A45F-DBEF2C419E8B}" srcOrd="0" destOrd="0" presId="urn:microsoft.com/office/officeart/2005/8/layout/vList6"/>
    <dgm:cxn modelId="{47036A0F-2E02-4B5F-B91A-C03E8DFFCC14}" type="presParOf" srcId="{180EACBF-7046-466F-8207-D877C3218D2B}" destId="{1856418E-757B-4295-BE2D-F6192467C13E}" srcOrd="1" destOrd="0" presId="urn:microsoft.com/office/officeart/2005/8/layout/vList6"/>
    <dgm:cxn modelId="{83F0D259-13E2-4159-9CBA-4F50FE8FCBE2}" type="presParOf" srcId="{EC4E6959-CB44-4B27-B9BE-3DC130623417}" destId="{BB44916B-8097-4483-9853-BB0DC78F1900}" srcOrd="1" destOrd="0" presId="urn:microsoft.com/office/officeart/2005/8/layout/vList6"/>
    <dgm:cxn modelId="{E4EC9F01-DDF8-4A69-97BA-08370F4DB876}" type="presParOf" srcId="{EC4E6959-CB44-4B27-B9BE-3DC130623417}" destId="{AF7AA048-B399-4879-9853-DF5DA03C5BD2}" srcOrd="2" destOrd="0" presId="urn:microsoft.com/office/officeart/2005/8/layout/vList6"/>
    <dgm:cxn modelId="{8B4EDE99-9EAC-439B-9DB8-5191D5F325F1}" type="presParOf" srcId="{AF7AA048-B399-4879-9853-DF5DA03C5BD2}" destId="{829FD557-ED03-4947-901C-39706BB5F5F3}" srcOrd="0" destOrd="0" presId="urn:microsoft.com/office/officeart/2005/8/layout/vList6"/>
    <dgm:cxn modelId="{C1584451-725A-427A-8A97-9E48586C38F8}" type="presParOf" srcId="{AF7AA048-B399-4879-9853-DF5DA03C5BD2}" destId="{631CEFB8-D1F1-4A52-A94B-D2B2DD85335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F7B4C1-8105-41A7-B52F-3247E80F48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EBBFEDF9-24C3-44AE-A600-AC7D29C7A000}">
      <dgm:prSet phldrT="[Texto]"/>
      <dgm:spPr/>
      <dgm:t>
        <a:bodyPr/>
        <a:lstStyle/>
        <a:p>
          <a:r>
            <a:rPr lang="es-ES" dirty="0" smtClean="0"/>
            <a:t>OBJETIVO: Asegurar que el sitio de trabajo este listo antes de ordenar el </a:t>
          </a:r>
          <a:r>
            <a:rPr lang="es-ES" dirty="0" err="1" smtClean="0"/>
            <a:t>hormigon</a:t>
          </a:r>
          <a:endParaRPr lang="es-ES" dirty="0"/>
        </a:p>
      </dgm:t>
    </dgm:pt>
    <dgm:pt modelId="{0E682AEB-A0D1-48D8-85A0-222910729DE7}" type="parTrans" cxnId="{DA75AF92-98DB-4EAE-A2AF-FDADA7B6A9B7}">
      <dgm:prSet/>
      <dgm:spPr/>
      <dgm:t>
        <a:bodyPr/>
        <a:lstStyle/>
        <a:p>
          <a:endParaRPr lang="es-ES"/>
        </a:p>
      </dgm:t>
    </dgm:pt>
    <dgm:pt modelId="{2EC1E1E2-4BE0-4A41-B4B1-566750523757}" type="sibTrans" cxnId="{DA75AF92-98DB-4EAE-A2AF-FDADA7B6A9B7}">
      <dgm:prSet/>
      <dgm:spPr/>
      <dgm:t>
        <a:bodyPr/>
        <a:lstStyle/>
        <a:p>
          <a:endParaRPr lang="es-ES"/>
        </a:p>
      </dgm:t>
    </dgm:pt>
    <dgm:pt modelId="{8B92DDFF-8568-4B2C-A7F2-DD3E5BD47A74}">
      <dgm:prSet phldrT="[Texto]"/>
      <dgm:spPr/>
      <dgm:t>
        <a:bodyPr/>
        <a:lstStyle/>
        <a:p>
          <a:r>
            <a:rPr lang="es-ES" dirty="0" smtClean="0"/>
            <a:t>ALCANCE: Se procederá contando con el tiempo suficiente , una vez que la producción comienza fluidamente es mas fácil que este sea acelerada</a:t>
          </a:r>
          <a:endParaRPr lang="es-ES" dirty="0"/>
        </a:p>
      </dgm:t>
    </dgm:pt>
    <dgm:pt modelId="{46D06B39-1CFF-46F3-9516-66E2D47A6AFA}" type="parTrans" cxnId="{19DDE2D8-C489-4F41-A6A9-B7B1388D3717}">
      <dgm:prSet/>
      <dgm:spPr/>
      <dgm:t>
        <a:bodyPr/>
        <a:lstStyle/>
        <a:p>
          <a:endParaRPr lang="es-ES"/>
        </a:p>
      </dgm:t>
    </dgm:pt>
    <dgm:pt modelId="{76FECD8F-A621-42E7-8805-6CAB0DC34EF0}" type="sibTrans" cxnId="{19DDE2D8-C489-4F41-A6A9-B7B1388D3717}">
      <dgm:prSet/>
      <dgm:spPr/>
      <dgm:t>
        <a:bodyPr/>
        <a:lstStyle/>
        <a:p>
          <a:endParaRPr lang="es-ES"/>
        </a:p>
      </dgm:t>
    </dgm:pt>
    <dgm:pt modelId="{48C1753B-9BC6-41A5-990B-57433941F5CD}">
      <dgm:prSet/>
      <dgm:spPr/>
      <dgm:t>
        <a:bodyPr/>
        <a:lstStyle/>
        <a:p>
          <a:r>
            <a:rPr lang="es-ES" dirty="0" smtClean="0"/>
            <a:t>RESPONSABLES: Inspector de HORMICONCRETOS</a:t>
          </a:r>
          <a:endParaRPr lang="es-ES" dirty="0"/>
        </a:p>
      </dgm:t>
    </dgm:pt>
    <dgm:pt modelId="{4B8C8324-B01F-4400-B42F-7311275DF31A}" type="parTrans" cxnId="{2D756451-9EE4-4A71-8BBC-547109189D6D}">
      <dgm:prSet/>
      <dgm:spPr/>
      <dgm:t>
        <a:bodyPr/>
        <a:lstStyle/>
        <a:p>
          <a:endParaRPr lang="es-ES"/>
        </a:p>
      </dgm:t>
    </dgm:pt>
    <dgm:pt modelId="{CDA0ACA6-4C7D-4526-B390-7C8DF09C5AD0}" type="sibTrans" cxnId="{2D756451-9EE4-4A71-8BBC-547109189D6D}">
      <dgm:prSet/>
      <dgm:spPr/>
      <dgm:t>
        <a:bodyPr/>
        <a:lstStyle/>
        <a:p>
          <a:endParaRPr lang="es-ES"/>
        </a:p>
      </dgm:t>
    </dgm:pt>
    <dgm:pt modelId="{2231AB75-7D1E-47F3-9C0B-A32322DA91D2}" type="pres">
      <dgm:prSet presAssocID="{F9F7B4C1-8105-41A7-B52F-3247E80F48A2}" presName="outerComposite" presStyleCnt="0">
        <dgm:presLayoutVars>
          <dgm:chMax val="5"/>
          <dgm:dir/>
          <dgm:resizeHandles val="exact"/>
        </dgm:presLayoutVars>
      </dgm:prSet>
      <dgm:spPr/>
      <dgm:t>
        <a:bodyPr/>
        <a:lstStyle/>
        <a:p>
          <a:endParaRPr lang="es-EC"/>
        </a:p>
      </dgm:t>
    </dgm:pt>
    <dgm:pt modelId="{7AD34599-C406-4128-BB86-3CF4500F6AB0}" type="pres">
      <dgm:prSet presAssocID="{F9F7B4C1-8105-41A7-B52F-3247E80F48A2}" presName="dummyMaxCanvas" presStyleCnt="0">
        <dgm:presLayoutVars/>
      </dgm:prSet>
      <dgm:spPr/>
    </dgm:pt>
    <dgm:pt modelId="{B7D22A61-1EBC-4650-9DBE-6FFFA506C4BB}" type="pres">
      <dgm:prSet presAssocID="{F9F7B4C1-8105-41A7-B52F-3247E80F48A2}" presName="ThreeNodes_1" presStyleLbl="node1" presStyleIdx="0" presStyleCnt="3">
        <dgm:presLayoutVars>
          <dgm:bulletEnabled val="1"/>
        </dgm:presLayoutVars>
      </dgm:prSet>
      <dgm:spPr/>
      <dgm:t>
        <a:bodyPr/>
        <a:lstStyle/>
        <a:p>
          <a:endParaRPr lang="es-EC"/>
        </a:p>
      </dgm:t>
    </dgm:pt>
    <dgm:pt modelId="{85E2F15E-C674-4F48-AEE1-1CFB26DD4E1D}" type="pres">
      <dgm:prSet presAssocID="{F9F7B4C1-8105-41A7-B52F-3247E80F48A2}" presName="ThreeNodes_2" presStyleLbl="node1" presStyleIdx="1" presStyleCnt="3">
        <dgm:presLayoutVars>
          <dgm:bulletEnabled val="1"/>
        </dgm:presLayoutVars>
      </dgm:prSet>
      <dgm:spPr/>
      <dgm:t>
        <a:bodyPr/>
        <a:lstStyle/>
        <a:p>
          <a:endParaRPr lang="es-EC"/>
        </a:p>
      </dgm:t>
    </dgm:pt>
    <dgm:pt modelId="{E7F853FD-1532-468F-BDA7-17EF29FD8D07}" type="pres">
      <dgm:prSet presAssocID="{F9F7B4C1-8105-41A7-B52F-3247E80F48A2}" presName="ThreeNodes_3" presStyleLbl="node1" presStyleIdx="2" presStyleCnt="3">
        <dgm:presLayoutVars>
          <dgm:bulletEnabled val="1"/>
        </dgm:presLayoutVars>
      </dgm:prSet>
      <dgm:spPr/>
      <dgm:t>
        <a:bodyPr/>
        <a:lstStyle/>
        <a:p>
          <a:endParaRPr lang="es-EC"/>
        </a:p>
      </dgm:t>
    </dgm:pt>
    <dgm:pt modelId="{0317EF5D-5A0F-42C6-B674-33A88CF592F1}" type="pres">
      <dgm:prSet presAssocID="{F9F7B4C1-8105-41A7-B52F-3247E80F48A2}" presName="ThreeConn_1-2" presStyleLbl="fgAccFollowNode1" presStyleIdx="0" presStyleCnt="2">
        <dgm:presLayoutVars>
          <dgm:bulletEnabled val="1"/>
        </dgm:presLayoutVars>
      </dgm:prSet>
      <dgm:spPr/>
      <dgm:t>
        <a:bodyPr/>
        <a:lstStyle/>
        <a:p>
          <a:endParaRPr lang="es-EC"/>
        </a:p>
      </dgm:t>
    </dgm:pt>
    <dgm:pt modelId="{3188EAA5-2513-4A46-A5B8-0109C7030A7F}" type="pres">
      <dgm:prSet presAssocID="{F9F7B4C1-8105-41A7-B52F-3247E80F48A2}" presName="ThreeConn_2-3" presStyleLbl="fgAccFollowNode1" presStyleIdx="1" presStyleCnt="2">
        <dgm:presLayoutVars>
          <dgm:bulletEnabled val="1"/>
        </dgm:presLayoutVars>
      </dgm:prSet>
      <dgm:spPr/>
      <dgm:t>
        <a:bodyPr/>
        <a:lstStyle/>
        <a:p>
          <a:endParaRPr lang="es-EC"/>
        </a:p>
      </dgm:t>
    </dgm:pt>
    <dgm:pt modelId="{DB0BD23F-666F-4ADA-A7B4-B852800EE023}" type="pres">
      <dgm:prSet presAssocID="{F9F7B4C1-8105-41A7-B52F-3247E80F48A2}" presName="ThreeNodes_1_text" presStyleLbl="node1" presStyleIdx="2" presStyleCnt="3">
        <dgm:presLayoutVars>
          <dgm:bulletEnabled val="1"/>
        </dgm:presLayoutVars>
      </dgm:prSet>
      <dgm:spPr/>
      <dgm:t>
        <a:bodyPr/>
        <a:lstStyle/>
        <a:p>
          <a:endParaRPr lang="es-EC"/>
        </a:p>
      </dgm:t>
    </dgm:pt>
    <dgm:pt modelId="{9B16AA6C-844B-4B06-AE9C-D1F0C1928DAB}" type="pres">
      <dgm:prSet presAssocID="{F9F7B4C1-8105-41A7-B52F-3247E80F48A2}" presName="ThreeNodes_2_text" presStyleLbl="node1" presStyleIdx="2" presStyleCnt="3">
        <dgm:presLayoutVars>
          <dgm:bulletEnabled val="1"/>
        </dgm:presLayoutVars>
      </dgm:prSet>
      <dgm:spPr/>
      <dgm:t>
        <a:bodyPr/>
        <a:lstStyle/>
        <a:p>
          <a:endParaRPr lang="es-EC"/>
        </a:p>
      </dgm:t>
    </dgm:pt>
    <dgm:pt modelId="{17F235B0-5C89-44AD-BA22-F73A57173929}" type="pres">
      <dgm:prSet presAssocID="{F9F7B4C1-8105-41A7-B52F-3247E80F48A2}" presName="ThreeNodes_3_text" presStyleLbl="node1" presStyleIdx="2" presStyleCnt="3">
        <dgm:presLayoutVars>
          <dgm:bulletEnabled val="1"/>
        </dgm:presLayoutVars>
      </dgm:prSet>
      <dgm:spPr/>
      <dgm:t>
        <a:bodyPr/>
        <a:lstStyle/>
        <a:p>
          <a:endParaRPr lang="es-EC"/>
        </a:p>
      </dgm:t>
    </dgm:pt>
  </dgm:ptLst>
  <dgm:cxnLst>
    <dgm:cxn modelId="{2D756451-9EE4-4A71-8BBC-547109189D6D}" srcId="{F9F7B4C1-8105-41A7-B52F-3247E80F48A2}" destId="{48C1753B-9BC6-41A5-990B-57433941F5CD}" srcOrd="2" destOrd="0" parTransId="{4B8C8324-B01F-4400-B42F-7311275DF31A}" sibTransId="{CDA0ACA6-4C7D-4526-B390-7C8DF09C5AD0}"/>
    <dgm:cxn modelId="{91888D21-2846-4779-B6F6-F6024321A712}" type="presOf" srcId="{76FECD8F-A621-42E7-8805-6CAB0DC34EF0}" destId="{3188EAA5-2513-4A46-A5B8-0109C7030A7F}" srcOrd="0" destOrd="0" presId="urn:microsoft.com/office/officeart/2005/8/layout/vProcess5"/>
    <dgm:cxn modelId="{3430BC16-3E1D-4D3F-A08C-33A2581EB957}" type="presOf" srcId="{EBBFEDF9-24C3-44AE-A600-AC7D29C7A000}" destId="{B7D22A61-1EBC-4650-9DBE-6FFFA506C4BB}" srcOrd="0" destOrd="0" presId="urn:microsoft.com/office/officeart/2005/8/layout/vProcess5"/>
    <dgm:cxn modelId="{A762DB92-857B-4A76-A818-14C12F9E104D}" type="presOf" srcId="{48C1753B-9BC6-41A5-990B-57433941F5CD}" destId="{E7F853FD-1532-468F-BDA7-17EF29FD8D07}" srcOrd="0" destOrd="0" presId="urn:microsoft.com/office/officeart/2005/8/layout/vProcess5"/>
    <dgm:cxn modelId="{673E7A63-CBAA-4412-B321-406FA5416800}" type="presOf" srcId="{2EC1E1E2-4BE0-4A41-B4B1-566750523757}" destId="{0317EF5D-5A0F-42C6-B674-33A88CF592F1}" srcOrd="0" destOrd="0" presId="urn:microsoft.com/office/officeart/2005/8/layout/vProcess5"/>
    <dgm:cxn modelId="{D7FE0999-4E11-4D82-A69E-9CE225468A8B}" type="presOf" srcId="{F9F7B4C1-8105-41A7-B52F-3247E80F48A2}" destId="{2231AB75-7D1E-47F3-9C0B-A32322DA91D2}" srcOrd="0" destOrd="0" presId="urn:microsoft.com/office/officeart/2005/8/layout/vProcess5"/>
    <dgm:cxn modelId="{7A22D159-B2AB-4E71-B130-94A5F0373A02}" type="presOf" srcId="{48C1753B-9BC6-41A5-990B-57433941F5CD}" destId="{17F235B0-5C89-44AD-BA22-F73A57173929}" srcOrd="1" destOrd="0" presId="urn:microsoft.com/office/officeart/2005/8/layout/vProcess5"/>
    <dgm:cxn modelId="{8F39BEF7-F7DA-41C7-ABE3-1AC6940EF50A}" type="presOf" srcId="{EBBFEDF9-24C3-44AE-A600-AC7D29C7A000}" destId="{DB0BD23F-666F-4ADA-A7B4-B852800EE023}" srcOrd="1" destOrd="0" presId="urn:microsoft.com/office/officeart/2005/8/layout/vProcess5"/>
    <dgm:cxn modelId="{98BC58A6-DD8A-424F-95D1-50FE1CDD778C}" type="presOf" srcId="{8B92DDFF-8568-4B2C-A7F2-DD3E5BD47A74}" destId="{9B16AA6C-844B-4B06-AE9C-D1F0C1928DAB}" srcOrd="1" destOrd="0" presId="urn:microsoft.com/office/officeart/2005/8/layout/vProcess5"/>
    <dgm:cxn modelId="{19DDE2D8-C489-4F41-A6A9-B7B1388D3717}" srcId="{F9F7B4C1-8105-41A7-B52F-3247E80F48A2}" destId="{8B92DDFF-8568-4B2C-A7F2-DD3E5BD47A74}" srcOrd="1" destOrd="0" parTransId="{46D06B39-1CFF-46F3-9516-66E2D47A6AFA}" sibTransId="{76FECD8F-A621-42E7-8805-6CAB0DC34EF0}"/>
    <dgm:cxn modelId="{DA75AF92-98DB-4EAE-A2AF-FDADA7B6A9B7}" srcId="{F9F7B4C1-8105-41A7-B52F-3247E80F48A2}" destId="{EBBFEDF9-24C3-44AE-A600-AC7D29C7A000}" srcOrd="0" destOrd="0" parTransId="{0E682AEB-A0D1-48D8-85A0-222910729DE7}" sibTransId="{2EC1E1E2-4BE0-4A41-B4B1-566750523757}"/>
    <dgm:cxn modelId="{355B1CAB-EB54-4E37-8DBE-9EF2DDB6DE55}" type="presOf" srcId="{8B92DDFF-8568-4B2C-A7F2-DD3E5BD47A74}" destId="{85E2F15E-C674-4F48-AEE1-1CFB26DD4E1D}" srcOrd="0" destOrd="0" presId="urn:microsoft.com/office/officeart/2005/8/layout/vProcess5"/>
    <dgm:cxn modelId="{02092EFF-E2A0-45FE-B4E7-986B673EDB92}" type="presParOf" srcId="{2231AB75-7D1E-47F3-9C0B-A32322DA91D2}" destId="{7AD34599-C406-4128-BB86-3CF4500F6AB0}" srcOrd="0" destOrd="0" presId="urn:microsoft.com/office/officeart/2005/8/layout/vProcess5"/>
    <dgm:cxn modelId="{742B0F3E-4240-4ED4-843B-98EB8A40C1FF}" type="presParOf" srcId="{2231AB75-7D1E-47F3-9C0B-A32322DA91D2}" destId="{B7D22A61-1EBC-4650-9DBE-6FFFA506C4BB}" srcOrd="1" destOrd="0" presId="urn:microsoft.com/office/officeart/2005/8/layout/vProcess5"/>
    <dgm:cxn modelId="{810C1001-EC2B-47BA-9484-8BD6509AAC0A}" type="presParOf" srcId="{2231AB75-7D1E-47F3-9C0B-A32322DA91D2}" destId="{85E2F15E-C674-4F48-AEE1-1CFB26DD4E1D}" srcOrd="2" destOrd="0" presId="urn:microsoft.com/office/officeart/2005/8/layout/vProcess5"/>
    <dgm:cxn modelId="{B49901CF-1A78-44CC-A7CD-9339AB078BA8}" type="presParOf" srcId="{2231AB75-7D1E-47F3-9C0B-A32322DA91D2}" destId="{E7F853FD-1532-468F-BDA7-17EF29FD8D07}" srcOrd="3" destOrd="0" presId="urn:microsoft.com/office/officeart/2005/8/layout/vProcess5"/>
    <dgm:cxn modelId="{4989D431-D1B4-40FB-8EC7-F8E5546B88EB}" type="presParOf" srcId="{2231AB75-7D1E-47F3-9C0B-A32322DA91D2}" destId="{0317EF5D-5A0F-42C6-B674-33A88CF592F1}" srcOrd="4" destOrd="0" presId="urn:microsoft.com/office/officeart/2005/8/layout/vProcess5"/>
    <dgm:cxn modelId="{BCC8BF98-84E6-49A9-9D94-7072FD871CA4}" type="presParOf" srcId="{2231AB75-7D1E-47F3-9C0B-A32322DA91D2}" destId="{3188EAA5-2513-4A46-A5B8-0109C7030A7F}" srcOrd="5" destOrd="0" presId="urn:microsoft.com/office/officeart/2005/8/layout/vProcess5"/>
    <dgm:cxn modelId="{86F87AC7-9BEE-491F-8258-1A0FAF5A162A}" type="presParOf" srcId="{2231AB75-7D1E-47F3-9C0B-A32322DA91D2}" destId="{DB0BD23F-666F-4ADA-A7B4-B852800EE023}" srcOrd="6" destOrd="0" presId="urn:microsoft.com/office/officeart/2005/8/layout/vProcess5"/>
    <dgm:cxn modelId="{319A9398-35AC-4880-8DE6-B7935F44DF55}" type="presParOf" srcId="{2231AB75-7D1E-47F3-9C0B-A32322DA91D2}" destId="{9B16AA6C-844B-4B06-AE9C-D1F0C1928DAB}" srcOrd="7" destOrd="0" presId="urn:microsoft.com/office/officeart/2005/8/layout/vProcess5"/>
    <dgm:cxn modelId="{4FB904F1-F86A-4CE2-877B-18FBD491E4A6}" type="presParOf" srcId="{2231AB75-7D1E-47F3-9C0B-A32322DA91D2}" destId="{17F235B0-5C89-44AD-BA22-F73A57173929}"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9F7B4C1-8105-41A7-B52F-3247E80F48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EBBFEDF9-24C3-44AE-A600-AC7D29C7A000}">
      <dgm:prSet phldrT="[Texto]"/>
      <dgm:spPr/>
      <dgm:t>
        <a:bodyPr/>
        <a:lstStyle/>
        <a:p>
          <a:r>
            <a:rPr lang="es-ES" dirty="0" smtClean="0"/>
            <a:t>OBJETIVO: Este proceso implica la selección del diseño de mezclado en obra </a:t>
          </a:r>
          <a:endParaRPr lang="es-ES" dirty="0"/>
        </a:p>
      </dgm:t>
    </dgm:pt>
    <dgm:pt modelId="{0E682AEB-A0D1-48D8-85A0-222910729DE7}" type="parTrans" cxnId="{DA75AF92-98DB-4EAE-A2AF-FDADA7B6A9B7}">
      <dgm:prSet/>
      <dgm:spPr/>
      <dgm:t>
        <a:bodyPr/>
        <a:lstStyle/>
        <a:p>
          <a:endParaRPr lang="es-ES"/>
        </a:p>
      </dgm:t>
    </dgm:pt>
    <dgm:pt modelId="{2EC1E1E2-4BE0-4A41-B4B1-566750523757}" type="sibTrans" cxnId="{DA75AF92-98DB-4EAE-A2AF-FDADA7B6A9B7}">
      <dgm:prSet/>
      <dgm:spPr/>
      <dgm:t>
        <a:bodyPr/>
        <a:lstStyle/>
        <a:p>
          <a:endParaRPr lang="es-ES"/>
        </a:p>
      </dgm:t>
    </dgm:pt>
    <dgm:pt modelId="{8B92DDFF-8568-4B2C-A7F2-DD3E5BD47A74}">
      <dgm:prSet phldrT="[Texto]"/>
      <dgm:spPr/>
      <dgm:t>
        <a:bodyPr/>
        <a:lstStyle/>
        <a:p>
          <a:r>
            <a:rPr lang="es-ES" dirty="0" smtClean="0"/>
            <a:t>ALCANCE: Se basara en las especificaciones dadas por el cliente durante el proceso de pre hormigonado </a:t>
          </a:r>
          <a:endParaRPr lang="es-ES" dirty="0"/>
        </a:p>
      </dgm:t>
    </dgm:pt>
    <dgm:pt modelId="{46D06B39-1CFF-46F3-9516-66E2D47A6AFA}" type="parTrans" cxnId="{19DDE2D8-C489-4F41-A6A9-B7B1388D3717}">
      <dgm:prSet/>
      <dgm:spPr/>
      <dgm:t>
        <a:bodyPr/>
        <a:lstStyle/>
        <a:p>
          <a:endParaRPr lang="es-ES"/>
        </a:p>
      </dgm:t>
    </dgm:pt>
    <dgm:pt modelId="{76FECD8F-A621-42E7-8805-6CAB0DC34EF0}" type="sibTrans" cxnId="{19DDE2D8-C489-4F41-A6A9-B7B1388D3717}">
      <dgm:prSet/>
      <dgm:spPr/>
      <dgm:t>
        <a:bodyPr/>
        <a:lstStyle/>
        <a:p>
          <a:endParaRPr lang="es-ES"/>
        </a:p>
      </dgm:t>
    </dgm:pt>
    <dgm:pt modelId="{5A7A76ED-ED90-42BA-BBF9-709A8D924905}">
      <dgm:prSet phldrT="[Texto]"/>
      <dgm:spPr/>
      <dgm:t>
        <a:bodyPr/>
        <a:lstStyle/>
        <a:p>
          <a:r>
            <a:rPr lang="es-ES" dirty="0" smtClean="0"/>
            <a:t>REGISTRO: Control de diseño de mezclas</a:t>
          </a:r>
          <a:endParaRPr lang="es-ES" dirty="0"/>
        </a:p>
      </dgm:t>
    </dgm:pt>
    <dgm:pt modelId="{507E2707-80DF-42A9-9879-26CCC0D7FA1B}" type="parTrans" cxnId="{7ABA9C21-BD63-4F9C-B2C0-7F8C5189D728}">
      <dgm:prSet/>
      <dgm:spPr/>
      <dgm:t>
        <a:bodyPr/>
        <a:lstStyle/>
        <a:p>
          <a:endParaRPr lang="es-ES"/>
        </a:p>
      </dgm:t>
    </dgm:pt>
    <dgm:pt modelId="{90A0EAD5-9072-4160-8EF2-0F2CB31DC5B1}" type="sibTrans" cxnId="{7ABA9C21-BD63-4F9C-B2C0-7F8C5189D728}">
      <dgm:prSet/>
      <dgm:spPr/>
      <dgm:t>
        <a:bodyPr/>
        <a:lstStyle/>
        <a:p>
          <a:endParaRPr lang="es-ES"/>
        </a:p>
      </dgm:t>
    </dgm:pt>
    <dgm:pt modelId="{48C1753B-9BC6-41A5-990B-57433941F5CD}">
      <dgm:prSet/>
      <dgm:spPr/>
      <dgm:t>
        <a:bodyPr/>
        <a:lstStyle/>
        <a:p>
          <a:r>
            <a:rPr lang="es-ES" dirty="0" smtClean="0"/>
            <a:t>RESPONSABLES: Gerente de produccion,asistent de produccion,laboratorista</a:t>
          </a:r>
          <a:endParaRPr lang="es-ES" dirty="0"/>
        </a:p>
      </dgm:t>
    </dgm:pt>
    <dgm:pt modelId="{4B8C8324-B01F-4400-B42F-7311275DF31A}" type="parTrans" cxnId="{2D756451-9EE4-4A71-8BBC-547109189D6D}">
      <dgm:prSet/>
      <dgm:spPr/>
      <dgm:t>
        <a:bodyPr/>
        <a:lstStyle/>
        <a:p>
          <a:endParaRPr lang="es-ES"/>
        </a:p>
      </dgm:t>
    </dgm:pt>
    <dgm:pt modelId="{CDA0ACA6-4C7D-4526-B390-7C8DF09C5AD0}" type="sibTrans" cxnId="{2D756451-9EE4-4A71-8BBC-547109189D6D}">
      <dgm:prSet/>
      <dgm:spPr/>
      <dgm:t>
        <a:bodyPr/>
        <a:lstStyle/>
        <a:p>
          <a:endParaRPr lang="es-ES"/>
        </a:p>
      </dgm:t>
    </dgm:pt>
    <dgm:pt modelId="{2231AB75-7D1E-47F3-9C0B-A32322DA91D2}" type="pres">
      <dgm:prSet presAssocID="{F9F7B4C1-8105-41A7-B52F-3247E80F48A2}" presName="outerComposite" presStyleCnt="0">
        <dgm:presLayoutVars>
          <dgm:chMax val="5"/>
          <dgm:dir/>
          <dgm:resizeHandles val="exact"/>
        </dgm:presLayoutVars>
      </dgm:prSet>
      <dgm:spPr/>
      <dgm:t>
        <a:bodyPr/>
        <a:lstStyle/>
        <a:p>
          <a:endParaRPr lang="es-EC"/>
        </a:p>
      </dgm:t>
    </dgm:pt>
    <dgm:pt modelId="{7AD34599-C406-4128-BB86-3CF4500F6AB0}" type="pres">
      <dgm:prSet presAssocID="{F9F7B4C1-8105-41A7-B52F-3247E80F48A2}" presName="dummyMaxCanvas" presStyleCnt="0">
        <dgm:presLayoutVars/>
      </dgm:prSet>
      <dgm:spPr/>
    </dgm:pt>
    <dgm:pt modelId="{612EC8C3-5444-4E82-BBD9-599E383436E3}" type="pres">
      <dgm:prSet presAssocID="{F9F7B4C1-8105-41A7-B52F-3247E80F48A2}" presName="FourNodes_1" presStyleLbl="node1" presStyleIdx="0" presStyleCnt="4">
        <dgm:presLayoutVars>
          <dgm:bulletEnabled val="1"/>
        </dgm:presLayoutVars>
      </dgm:prSet>
      <dgm:spPr/>
      <dgm:t>
        <a:bodyPr/>
        <a:lstStyle/>
        <a:p>
          <a:endParaRPr lang="es-EC"/>
        </a:p>
      </dgm:t>
    </dgm:pt>
    <dgm:pt modelId="{5E7E55AA-38F6-4BC0-AEBB-C4C7D1B27079}" type="pres">
      <dgm:prSet presAssocID="{F9F7B4C1-8105-41A7-B52F-3247E80F48A2}" presName="FourNodes_2" presStyleLbl="node1" presStyleIdx="1" presStyleCnt="4">
        <dgm:presLayoutVars>
          <dgm:bulletEnabled val="1"/>
        </dgm:presLayoutVars>
      </dgm:prSet>
      <dgm:spPr/>
      <dgm:t>
        <a:bodyPr/>
        <a:lstStyle/>
        <a:p>
          <a:endParaRPr lang="es-EC"/>
        </a:p>
      </dgm:t>
    </dgm:pt>
    <dgm:pt modelId="{95EFFF23-5038-4110-A8B3-ECF13571DBF9}" type="pres">
      <dgm:prSet presAssocID="{F9F7B4C1-8105-41A7-B52F-3247E80F48A2}" presName="FourNodes_3" presStyleLbl="node1" presStyleIdx="2" presStyleCnt="4">
        <dgm:presLayoutVars>
          <dgm:bulletEnabled val="1"/>
        </dgm:presLayoutVars>
      </dgm:prSet>
      <dgm:spPr/>
      <dgm:t>
        <a:bodyPr/>
        <a:lstStyle/>
        <a:p>
          <a:endParaRPr lang="es-EC"/>
        </a:p>
      </dgm:t>
    </dgm:pt>
    <dgm:pt modelId="{11D95EC5-61EF-4ABC-9F3B-88F3A799612D}" type="pres">
      <dgm:prSet presAssocID="{F9F7B4C1-8105-41A7-B52F-3247E80F48A2}" presName="FourNodes_4" presStyleLbl="node1" presStyleIdx="3" presStyleCnt="4">
        <dgm:presLayoutVars>
          <dgm:bulletEnabled val="1"/>
        </dgm:presLayoutVars>
      </dgm:prSet>
      <dgm:spPr/>
      <dgm:t>
        <a:bodyPr/>
        <a:lstStyle/>
        <a:p>
          <a:endParaRPr lang="es-EC"/>
        </a:p>
      </dgm:t>
    </dgm:pt>
    <dgm:pt modelId="{4D6C50D8-4E2D-492E-B701-5184BB136AF7}" type="pres">
      <dgm:prSet presAssocID="{F9F7B4C1-8105-41A7-B52F-3247E80F48A2}" presName="FourConn_1-2" presStyleLbl="fgAccFollowNode1" presStyleIdx="0" presStyleCnt="3">
        <dgm:presLayoutVars>
          <dgm:bulletEnabled val="1"/>
        </dgm:presLayoutVars>
      </dgm:prSet>
      <dgm:spPr/>
      <dgm:t>
        <a:bodyPr/>
        <a:lstStyle/>
        <a:p>
          <a:endParaRPr lang="es-EC"/>
        </a:p>
      </dgm:t>
    </dgm:pt>
    <dgm:pt modelId="{6448045B-87F5-446E-B7D4-78099CE6AC86}" type="pres">
      <dgm:prSet presAssocID="{F9F7B4C1-8105-41A7-B52F-3247E80F48A2}" presName="FourConn_2-3" presStyleLbl="fgAccFollowNode1" presStyleIdx="1" presStyleCnt="3">
        <dgm:presLayoutVars>
          <dgm:bulletEnabled val="1"/>
        </dgm:presLayoutVars>
      </dgm:prSet>
      <dgm:spPr/>
      <dgm:t>
        <a:bodyPr/>
        <a:lstStyle/>
        <a:p>
          <a:endParaRPr lang="es-EC"/>
        </a:p>
      </dgm:t>
    </dgm:pt>
    <dgm:pt modelId="{F0ECA673-83D9-4770-8823-7DD5B4C10B1F}" type="pres">
      <dgm:prSet presAssocID="{F9F7B4C1-8105-41A7-B52F-3247E80F48A2}" presName="FourConn_3-4" presStyleLbl="fgAccFollowNode1" presStyleIdx="2" presStyleCnt="3">
        <dgm:presLayoutVars>
          <dgm:bulletEnabled val="1"/>
        </dgm:presLayoutVars>
      </dgm:prSet>
      <dgm:spPr/>
      <dgm:t>
        <a:bodyPr/>
        <a:lstStyle/>
        <a:p>
          <a:endParaRPr lang="es-EC"/>
        </a:p>
      </dgm:t>
    </dgm:pt>
    <dgm:pt modelId="{EB3CEEF7-51C0-4D83-8B65-8D4BE1ACB7B9}" type="pres">
      <dgm:prSet presAssocID="{F9F7B4C1-8105-41A7-B52F-3247E80F48A2}" presName="FourNodes_1_text" presStyleLbl="node1" presStyleIdx="3" presStyleCnt="4">
        <dgm:presLayoutVars>
          <dgm:bulletEnabled val="1"/>
        </dgm:presLayoutVars>
      </dgm:prSet>
      <dgm:spPr/>
      <dgm:t>
        <a:bodyPr/>
        <a:lstStyle/>
        <a:p>
          <a:endParaRPr lang="es-EC"/>
        </a:p>
      </dgm:t>
    </dgm:pt>
    <dgm:pt modelId="{9283C2C8-B822-401D-93AF-CE2252975960}" type="pres">
      <dgm:prSet presAssocID="{F9F7B4C1-8105-41A7-B52F-3247E80F48A2}" presName="FourNodes_2_text" presStyleLbl="node1" presStyleIdx="3" presStyleCnt="4">
        <dgm:presLayoutVars>
          <dgm:bulletEnabled val="1"/>
        </dgm:presLayoutVars>
      </dgm:prSet>
      <dgm:spPr/>
      <dgm:t>
        <a:bodyPr/>
        <a:lstStyle/>
        <a:p>
          <a:endParaRPr lang="es-EC"/>
        </a:p>
      </dgm:t>
    </dgm:pt>
    <dgm:pt modelId="{3BE7306B-8ED4-4988-AC0E-6517860255CB}" type="pres">
      <dgm:prSet presAssocID="{F9F7B4C1-8105-41A7-B52F-3247E80F48A2}" presName="FourNodes_3_text" presStyleLbl="node1" presStyleIdx="3" presStyleCnt="4">
        <dgm:presLayoutVars>
          <dgm:bulletEnabled val="1"/>
        </dgm:presLayoutVars>
      </dgm:prSet>
      <dgm:spPr/>
      <dgm:t>
        <a:bodyPr/>
        <a:lstStyle/>
        <a:p>
          <a:endParaRPr lang="es-EC"/>
        </a:p>
      </dgm:t>
    </dgm:pt>
    <dgm:pt modelId="{0EC5E6FB-FF16-4827-80F2-59842047890B}" type="pres">
      <dgm:prSet presAssocID="{F9F7B4C1-8105-41A7-B52F-3247E80F48A2}" presName="FourNodes_4_text" presStyleLbl="node1" presStyleIdx="3" presStyleCnt="4">
        <dgm:presLayoutVars>
          <dgm:bulletEnabled val="1"/>
        </dgm:presLayoutVars>
      </dgm:prSet>
      <dgm:spPr/>
      <dgm:t>
        <a:bodyPr/>
        <a:lstStyle/>
        <a:p>
          <a:endParaRPr lang="es-EC"/>
        </a:p>
      </dgm:t>
    </dgm:pt>
  </dgm:ptLst>
  <dgm:cxnLst>
    <dgm:cxn modelId="{7ABA9C21-BD63-4F9C-B2C0-7F8C5189D728}" srcId="{F9F7B4C1-8105-41A7-B52F-3247E80F48A2}" destId="{5A7A76ED-ED90-42BA-BBF9-709A8D924905}" srcOrd="3" destOrd="0" parTransId="{507E2707-80DF-42A9-9879-26CCC0D7FA1B}" sibTransId="{90A0EAD5-9072-4160-8EF2-0F2CB31DC5B1}"/>
    <dgm:cxn modelId="{E5D4ACC3-23AB-489C-BFDD-EC9061DDE0A4}" type="presOf" srcId="{48C1753B-9BC6-41A5-990B-57433941F5CD}" destId="{3BE7306B-8ED4-4988-AC0E-6517860255CB}" srcOrd="1" destOrd="0" presId="urn:microsoft.com/office/officeart/2005/8/layout/vProcess5"/>
    <dgm:cxn modelId="{19DDE2D8-C489-4F41-A6A9-B7B1388D3717}" srcId="{F9F7B4C1-8105-41A7-B52F-3247E80F48A2}" destId="{8B92DDFF-8568-4B2C-A7F2-DD3E5BD47A74}" srcOrd="1" destOrd="0" parTransId="{46D06B39-1CFF-46F3-9516-66E2D47A6AFA}" sibTransId="{76FECD8F-A621-42E7-8805-6CAB0DC34EF0}"/>
    <dgm:cxn modelId="{3CFEAF6B-ECC3-45DA-BB5D-E988AAAB240E}" type="presOf" srcId="{2EC1E1E2-4BE0-4A41-B4B1-566750523757}" destId="{4D6C50D8-4E2D-492E-B701-5184BB136AF7}" srcOrd="0" destOrd="0" presId="urn:microsoft.com/office/officeart/2005/8/layout/vProcess5"/>
    <dgm:cxn modelId="{AE133860-41B4-40EF-A4A4-5B01A39DD808}" type="presOf" srcId="{5A7A76ED-ED90-42BA-BBF9-709A8D924905}" destId="{0EC5E6FB-FF16-4827-80F2-59842047890B}" srcOrd="1" destOrd="0" presId="urn:microsoft.com/office/officeart/2005/8/layout/vProcess5"/>
    <dgm:cxn modelId="{6F331913-114A-414E-91BD-345C31BC1C30}" type="presOf" srcId="{F9F7B4C1-8105-41A7-B52F-3247E80F48A2}" destId="{2231AB75-7D1E-47F3-9C0B-A32322DA91D2}" srcOrd="0" destOrd="0" presId="urn:microsoft.com/office/officeart/2005/8/layout/vProcess5"/>
    <dgm:cxn modelId="{2D756451-9EE4-4A71-8BBC-547109189D6D}" srcId="{F9F7B4C1-8105-41A7-B52F-3247E80F48A2}" destId="{48C1753B-9BC6-41A5-990B-57433941F5CD}" srcOrd="2" destOrd="0" parTransId="{4B8C8324-B01F-4400-B42F-7311275DF31A}" sibTransId="{CDA0ACA6-4C7D-4526-B390-7C8DF09C5AD0}"/>
    <dgm:cxn modelId="{BCCE9251-7329-45CC-949D-EAFF76353676}" type="presOf" srcId="{EBBFEDF9-24C3-44AE-A600-AC7D29C7A000}" destId="{612EC8C3-5444-4E82-BBD9-599E383436E3}" srcOrd="0" destOrd="0" presId="urn:microsoft.com/office/officeart/2005/8/layout/vProcess5"/>
    <dgm:cxn modelId="{B5E51559-578B-40B8-9651-C5A05F57DAB9}" type="presOf" srcId="{48C1753B-9BC6-41A5-990B-57433941F5CD}" destId="{95EFFF23-5038-4110-A8B3-ECF13571DBF9}" srcOrd="0" destOrd="0" presId="urn:microsoft.com/office/officeart/2005/8/layout/vProcess5"/>
    <dgm:cxn modelId="{8E1995EC-F897-4AC6-923C-B7865692B97C}" type="presOf" srcId="{8B92DDFF-8568-4B2C-A7F2-DD3E5BD47A74}" destId="{5E7E55AA-38F6-4BC0-AEBB-C4C7D1B27079}" srcOrd="0" destOrd="0" presId="urn:microsoft.com/office/officeart/2005/8/layout/vProcess5"/>
    <dgm:cxn modelId="{DA75AF92-98DB-4EAE-A2AF-FDADA7B6A9B7}" srcId="{F9F7B4C1-8105-41A7-B52F-3247E80F48A2}" destId="{EBBFEDF9-24C3-44AE-A600-AC7D29C7A000}" srcOrd="0" destOrd="0" parTransId="{0E682AEB-A0D1-48D8-85A0-222910729DE7}" sibTransId="{2EC1E1E2-4BE0-4A41-B4B1-566750523757}"/>
    <dgm:cxn modelId="{9FE46903-5F45-41E4-94AE-BE6D54835C45}" type="presOf" srcId="{5A7A76ED-ED90-42BA-BBF9-709A8D924905}" destId="{11D95EC5-61EF-4ABC-9F3B-88F3A799612D}" srcOrd="0" destOrd="0" presId="urn:microsoft.com/office/officeart/2005/8/layout/vProcess5"/>
    <dgm:cxn modelId="{6BCDAB8E-6C43-4104-8007-165ADA2AA63F}" type="presOf" srcId="{8B92DDFF-8568-4B2C-A7F2-DD3E5BD47A74}" destId="{9283C2C8-B822-401D-93AF-CE2252975960}" srcOrd="1" destOrd="0" presId="urn:microsoft.com/office/officeart/2005/8/layout/vProcess5"/>
    <dgm:cxn modelId="{783B9DA1-FB75-4D31-B369-1957113467BD}" type="presOf" srcId="{CDA0ACA6-4C7D-4526-B390-7C8DF09C5AD0}" destId="{F0ECA673-83D9-4770-8823-7DD5B4C10B1F}" srcOrd="0" destOrd="0" presId="urn:microsoft.com/office/officeart/2005/8/layout/vProcess5"/>
    <dgm:cxn modelId="{B286A5DE-87F8-44BC-9F21-85F05CAC5B9E}" type="presOf" srcId="{76FECD8F-A621-42E7-8805-6CAB0DC34EF0}" destId="{6448045B-87F5-446E-B7D4-78099CE6AC86}" srcOrd="0" destOrd="0" presId="urn:microsoft.com/office/officeart/2005/8/layout/vProcess5"/>
    <dgm:cxn modelId="{E8BAC35B-E06A-4E8C-BBB2-FE630B728FE6}" type="presOf" srcId="{EBBFEDF9-24C3-44AE-A600-AC7D29C7A000}" destId="{EB3CEEF7-51C0-4D83-8B65-8D4BE1ACB7B9}" srcOrd="1" destOrd="0" presId="urn:microsoft.com/office/officeart/2005/8/layout/vProcess5"/>
    <dgm:cxn modelId="{0D0C116B-3158-46F9-AF41-EC57F8542093}" type="presParOf" srcId="{2231AB75-7D1E-47F3-9C0B-A32322DA91D2}" destId="{7AD34599-C406-4128-BB86-3CF4500F6AB0}" srcOrd="0" destOrd="0" presId="urn:microsoft.com/office/officeart/2005/8/layout/vProcess5"/>
    <dgm:cxn modelId="{11F79278-2B92-40E7-9CC4-BEC705ABCCA2}" type="presParOf" srcId="{2231AB75-7D1E-47F3-9C0B-A32322DA91D2}" destId="{612EC8C3-5444-4E82-BBD9-599E383436E3}" srcOrd="1" destOrd="0" presId="urn:microsoft.com/office/officeart/2005/8/layout/vProcess5"/>
    <dgm:cxn modelId="{3C456175-C120-4ADE-BC51-8C590A051874}" type="presParOf" srcId="{2231AB75-7D1E-47F3-9C0B-A32322DA91D2}" destId="{5E7E55AA-38F6-4BC0-AEBB-C4C7D1B27079}" srcOrd="2" destOrd="0" presId="urn:microsoft.com/office/officeart/2005/8/layout/vProcess5"/>
    <dgm:cxn modelId="{AE147EDA-BDFC-4373-9BED-EB988B3190C8}" type="presParOf" srcId="{2231AB75-7D1E-47F3-9C0B-A32322DA91D2}" destId="{95EFFF23-5038-4110-A8B3-ECF13571DBF9}" srcOrd="3" destOrd="0" presId="urn:microsoft.com/office/officeart/2005/8/layout/vProcess5"/>
    <dgm:cxn modelId="{86FEF942-1C93-471B-A6C3-21A8533EAD8D}" type="presParOf" srcId="{2231AB75-7D1E-47F3-9C0B-A32322DA91D2}" destId="{11D95EC5-61EF-4ABC-9F3B-88F3A799612D}" srcOrd="4" destOrd="0" presId="urn:microsoft.com/office/officeart/2005/8/layout/vProcess5"/>
    <dgm:cxn modelId="{A94FFFFA-8DBE-477D-A1D1-34862B49C579}" type="presParOf" srcId="{2231AB75-7D1E-47F3-9C0B-A32322DA91D2}" destId="{4D6C50D8-4E2D-492E-B701-5184BB136AF7}" srcOrd="5" destOrd="0" presId="urn:microsoft.com/office/officeart/2005/8/layout/vProcess5"/>
    <dgm:cxn modelId="{B9EE0B34-5DDD-464F-8299-93323A69C44F}" type="presParOf" srcId="{2231AB75-7D1E-47F3-9C0B-A32322DA91D2}" destId="{6448045B-87F5-446E-B7D4-78099CE6AC86}" srcOrd="6" destOrd="0" presId="urn:microsoft.com/office/officeart/2005/8/layout/vProcess5"/>
    <dgm:cxn modelId="{10965F29-9D8A-4584-918F-92EA9A1B08F6}" type="presParOf" srcId="{2231AB75-7D1E-47F3-9C0B-A32322DA91D2}" destId="{F0ECA673-83D9-4770-8823-7DD5B4C10B1F}" srcOrd="7" destOrd="0" presId="urn:microsoft.com/office/officeart/2005/8/layout/vProcess5"/>
    <dgm:cxn modelId="{78B3F85F-968C-4811-91F3-3DDD9C595AE6}" type="presParOf" srcId="{2231AB75-7D1E-47F3-9C0B-A32322DA91D2}" destId="{EB3CEEF7-51C0-4D83-8B65-8D4BE1ACB7B9}" srcOrd="8" destOrd="0" presId="urn:microsoft.com/office/officeart/2005/8/layout/vProcess5"/>
    <dgm:cxn modelId="{E6B3FBD6-DBC4-4555-A583-AD431FDA165F}" type="presParOf" srcId="{2231AB75-7D1E-47F3-9C0B-A32322DA91D2}" destId="{9283C2C8-B822-401D-93AF-CE2252975960}" srcOrd="9" destOrd="0" presId="urn:microsoft.com/office/officeart/2005/8/layout/vProcess5"/>
    <dgm:cxn modelId="{3D3C888C-B056-41CF-A397-29DCC10F51C1}" type="presParOf" srcId="{2231AB75-7D1E-47F3-9C0B-A32322DA91D2}" destId="{3BE7306B-8ED4-4988-AC0E-6517860255CB}" srcOrd="10" destOrd="0" presId="urn:microsoft.com/office/officeart/2005/8/layout/vProcess5"/>
    <dgm:cxn modelId="{4763DF41-47F9-41CA-8034-5D62052947A2}" type="presParOf" srcId="{2231AB75-7D1E-47F3-9C0B-A32322DA91D2}" destId="{0EC5E6FB-FF16-4827-80F2-59842047890B}"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9F7B4C1-8105-41A7-B52F-3247E80F48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EBBFEDF9-24C3-44AE-A600-AC7D29C7A000}">
      <dgm:prSet phldrT="[Texto]"/>
      <dgm:spPr/>
      <dgm:t>
        <a:bodyPr/>
        <a:lstStyle/>
        <a:p>
          <a:r>
            <a:rPr lang="es-ES" dirty="0" smtClean="0"/>
            <a:t>OBJETIVO: Establecer los procedimientos y los responsables dentro de proceso de despacho  del hormigón a la obra</a:t>
          </a:r>
          <a:endParaRPr lang="es-ES" dirty="0"/>
        </a:p>
      </dgm:t>
    </dgm:pt>
    <dgm:pt modelId="{0E682AEB-A0D1-48D8-85A0-222910729DE7}" type="parTrans" cxnId="{DA75AF92-98DB-4EAE-A2AF-FDADA7B6A9B7}">
      <dgm:prSet/>
      <dgm:spPr/>
      <dgm:t>
        <a:bodyPr/>
        <a:lstStyle/>
        <a:p>
          <a:endParaRPr lang="es-ES"/>
        </a:p>
      </dgm:t>
    </dgm:pt>
    <dgm:pt modelId="{2EC1E1E2-4BE0-4A41-B4B1-566750523757}" type="sibTrans" cxnId="{DA75AF92-98DB-4EAE-A2AF-FDADA7B6A9B7}">
      <dgm:prSet/>
      <dgm:spPr/>
      <dgm:t>
        <a:bodyPr/>
        <a:lstStyle/>
        <a:p>
          <a:endParaRPr lang="es-ES"/>
        </a:p>
      </dgm:t>
    </dgm:pt>
    <dgm:pt modelId="{8B92DDFF-8568-4B2C-A7F2-DD3E5BD47A74}">
      <dgm:prSet phldrT="[Texto]"/>
      <dgm:spPr/>
      <dgm:t>
        <a:bodyPr/>
        <a:lstStyle/>
        <a:p>
          <a:r>
            <a:rPr lang="es-ES" dirty="0" smtClean="0"/>
            <a:t>ALCANCE: Este proceso abarca desde la salida del producto y con previa inspección del sitio de trabajo  y así empezar con la colocación del hormigón</a:t>
          </a:r>
          <a:endParaRPr lang="es-ES" dirty="0"/>
        </a:p>
      </dgm:t>
    </dgm:pt>
    <dgm:pt modelId="{46D06B39-1CFF-46F3-9516-66E2D47A6AFA}" type="parTrans" cxnId="{19DDE2D8-C489-4F41-A6A9-B7B1388D3717}">
      <dgm:prSet/>
      <dgm:spPr/>
      <dgm:t>
        <a:bodyPr/>
        <a:lstStyle/>
        <a:p>
          <a:endParaRPr lang="es-ES"/>
        </a:p>
      </dgm:t>
    </dgm:pt>
    <dgm:pt modelId="{76FECD8F-A621-42E7-8805-6CAB0DC34EF0}" type="sibTrans" cxnId="{19DDE2D8-C489-4F41-A6A9-B7B1388D3717}">
      <dgm:prSet/>
      <dgm:spPr/>
      <dgm:t>
        <a:bodyPr/>
        <a:lstStyle/>
        <a:p>
          <a:endParaRPr lang="es-ES"/>
        </a:p>
      </dgm:t>
    </dgm:pt>
    <dgm:pt modelId="{48C1753B-9BC6-41A5-990B-57433941F5CD}">
      <dgm:prSet/>
      <dgm:spPr/>
      <dgm:t>
        <a:bodyPr/>
        <a:lstStyle/>
        <a:p>
          <a:r>
            <a:rPr lang="es-ES" dirty="0" smtClean="0"/>
            <a:t>RESPONSABLES: Propietario de la obra</a:t>
          </a:r>
          <a:endParaRPr lang="es-ES" dirty="0"/>
        </a:p>
      </dgm:t>
    </dgm:pt>
    <dgm:pt modelId="{4B8C8324-B01F-4400-B42F-7311275DF31A}" type="parTrans" cxnId="{2D756451-9EE4-4A71-8BBC-547109189D6D}">
      <dgm:prSet/>
      <dgm:spPr/>
      <dgm:t>
        <a:bodyPr/>
        <a:lstStyle/>
        <a:p>
          <a:endParaRPr lang="es-ES"/>
        </a:p>
      </dgm:t>
    </dgm:pt>
    <dgm:pt modelId="{CDA0ACA6-4C7D-4526-B390-7C8DF09C5AD0}" type="sibTrans" cxnId="{2D756451-9EE4-4A71-8BBC-547109189D6D}">
      <dgm:prSet/>
      <dgm:spPr/>
      <dgm:t>
        <a:bodyPr/>
        <a:lstStyle/>
        <a:p>
          <a:endParaRPr lang="es-ES"/>
        </a:p>
      </dgm:t>
    </dgm:pt>
    <dgm:pt modelId="{2231AB75-7D1E-47F3-9C0B-A32322DA91D2}" type="pres">
      <dgm:prSet presAssocID="{F9F7B4C1-8105-41A7-B52F-3247E80F48A2}" presName="outerComposite" presStyleCnt="0">
        <dgm:presLayoutVars>
          <dgm:chMax val="5"/>
          <dgm:dir/>
          <dgm:resizeHandles val="exact"/>
        </dgm:presLayoutVars>
      </dgm:prSet>
      <dgm:spPr/>
      <dgm:t>
        <a:bodyPr/>
        <a:lstStyle/>
        <a:p>
          <a:endParaRPr lang="es-EC"/>
        </a:p>
      </dgm:t>
    </dgm:pt>
    <dgm:pt modelId="{7AD34599-C406-4128-BB86-3CF4500F6AB0}" type="pres">
      <dgm:prSet presAssocID="{F9F7B4C1-8105-41A7-B52F-3247E80F48A2}" presName="dummyMaxCanvas" presStyleCnt="0">
        <dgm:presLayoutVars/>
      </dgm:prSet>
      <dgm:spPr/>
    </dgm:pt>
    <dgm:pt modelId="{BDA5B608-6918-4D45-9586-385F84B5BE35}" type="pres">
      <dgm:prSet presAssocID="{F9F7B4C1-8105-41A7-B52F-3247E80F48A2}" presName="ThreeNodes_1" presStyleLbl="node1" presStyleIdx="0" presStyleCnt="3">
        <dgm:presLayoutVars>
          <dgm:bulletEnabled val="1"/>
        </dgm:presLayoutVars>
      </dgm:prSet>
      <dgm:spPr/>
      <dgm:t>
        <a:bodyPr/>
        <a:lstStyle/>
        <a:p>
          <a:endParaRPr lang="es-EC"/>
        </a:p>
      </dgm:t>
    </dgm:pt>
    <dgm:pt modelId="{6E7AD475-5929-47BF-AD6D-230C4DA726C9}" type="pres">
      <dgm:prSet presAssocID="{F9F7B4C1-8105-41A7-B52F-3247E80F48A2}" presName="ThreeNodes_2" presStyleLbl="node1" presStyleIdx="1" presStyleCnt="3">
        <dgm:presLayoutVars>
          <dgm:bulletEnabled val="1"/>
        </dgm:presLayoutVars>
      </dgm:prSet>
      <dgm:spPr/>
      <dgm:t>
        <a:bodyPr/>
        <a:lstStyle/>
        <a:p>
          <a:endParaRPr lang="es-EC"/>
        </a:p>
      </dgm:t>
    </dgm:pt>
    <dgm:pt modelId="{FA07596C-910A-465D-9A8C-477DB3315A68}" type="pres">
      <dgm:prSet presAssocID="{F9F7B4C1-8105-41A7-B52F-3247E80F48A2}" presName="ThreeNodes_3" presStyleLbl="node1" presStyleIdx="2" presStyleCnt="3">
        <dgm:presLayoutVars>
          <dgm:bulletEnabled val="1"/>
        </dgm:presLayoutVars>
      </dgm:prSet>
      <dgm:spPr/>
      <dgm:t>
        <a:bodyPr/>
        <a:lstStyle/>
        <a:p>
          <a:endParaRPr lang="es-EC"/>
        </a:p>
      </dgm:t>
    </dgm:pt>
    <dgm:pt modelId="{1A412D12-81DC-4096-B264-83EBAA0E8D25}" type="pres">
      <dgm:prSet presAssocID="{F9F7B4C1-8105-41A7-B52F-3247E80F48A2}" presName="ThreeConn_1-2" presStyleLbl="fgAccFollowNode1" presStyleIdx="0" presStyleCnt="2">
        <dgm:presLayoutVars>
          <dgm:bulletEnabled val="1"/>
        </dgm:presLayoutVars>
      </dgm:prSet>
      <dgm:spPr/>
      <dgm:t>
        <a:bodyPr/>
        <a:lstStyle/>
        <a:p>
          <a:endParaRPr lang="es-EC"/>
        </a:p>
      </dgm:t>
    </dgm:pt>
    <dgm:pt modelId="{5788C936-0BCE-45AC-A0D2-1F5AC5AC6992}" type="pres">
      <dgm:prSet presAssocID="{F9F7B4C1-8105-41A7-B52F-3247E80F48A2}" presName="ThreeConn_2-3" presStyleLbl="fgAccFollowNode1" presStyleIdx="1" presStyleCnt="2">
        <dgm:presLayoutVars>
          <dgm:bulletEnabled val="1"/>
        </dgm:presLayoutVars>
      </dgm:prSet>
      <dgm:spPr/>
      <dgm:t>
        <a:bodyPr/>
        <a:lstStyle/>
        <a:p>
          <a:endParaRPr lang="es-EC"/>
        </a:p>
      </dgm:t>
    </dgm:pt>
    <dgm:pt modelId="{4C5311E6-FA83-47AA-B719-90ADA26F45E0}" type="pres">
      <dgm:prSet presAssocID="{F9F7B4C1-8105-41A7-B52F-3247E80F48A2}" presName="ThreeNodes_1_text" presStyleLbl="node1" presStyleIdx="2" presStyleCnt="3">
        <dgm:presLayoutVars>
          <dgm:bulletEnabled val="1"/>
        </dgm:presLayoutVars>
      </dgm:prSet>
      <dgm:spPr/>
      <dgm:t>
        <a:bodyPr/>
        <a:lstStyle/>
        <a:p>
          <a:endParaRPr lang="es-EC"/>
        </a:p>
      </dgm:t>
    </dgm:pt>
    <dgm:pt modelId="{702923D3-AE0D-495F-B22B-4A329CCAED1E}" type="pres">
      <dgm:prSet presAssocID="{F9F7B4C1-8105-41A7-B52F-3247E80F48A2}" presName="ThreeNodes_2_text" presStyleLbl="node1" presStyleIdx="2" presStyleCnt="3">
        <dgm:presLayoutVars>
          <dgm:bulletEnabled val="1"/>
        </dgm:presLayoutVars>
      </dgm:prSet>
      <dgm:spPr/>
      <dgm:t>
        <a:bodyPr/>
        <a:lstStyle/>
        <a:p>
          <a:endParaRPr lang="es-EC"/>
        </a:p>
      </dgm:t>
    </dgm:pt>
    <dgm:pt modelId="{A2FF9BA7-CB09-45AF-8FE5-84EB4383EF52}" type="pres">
      <dgm:prSet presAssocID="{F9F7B4C1-8105-41A7-B52F-3247E80F48A2}" presName="ThreeNodes_3_text" presStyleLbl="node1" presStyleIdx="2" presStyleCnt="3">
        <dgm:presLayoutVars>
          <dgm:bulletEnabled val="1"/>
        </dgm:presLayoutVars>
      </dgm:prSet>
      <dgm:spPr/>
      <dgm:t>
        <a:bodyPr/>
        <a:lstStyle/>
        <a:p>
          <a:endParaRPr lang="es-EC"/>
        </a:p>
      </dgm:t>
    </dgm:pt>
  </dgm:ptLst>
  <dgm:cxnLst>
    <dgm:cxn modelId="{CFD9777A-CF65-4ED3-B556-EA765BA89EDD}" type="presOf" srcId="{EBBFEDF9-24C3-44AE-A600-AC7D29C7A000}" destId="{4C5311E6-FA83-47AA-B719-90ADA26F45E0}" srcOrd="1" destOrd="0" presId="urn:microsoft.com/office/officeart/2005/8/layout/vProcess5"/>
    <dgm:cxn modelId="{4F2F5174-C181-483D-9AC2-A0E129C5FC77}" type="presOf" srcId="{8B92DDFF-8568-4B2C-A7F2-DD3E5BD47A74}" destId="{702923D3-AE0D-495F-B22B-4A329CCAED1E}" srcOrd="1" destOrd="0" presId="urn:microsoft.com/office/officeart/2005/8/layout/vProcess5"/>
    <dgm:cxn modelId="{19DDE2D8-C489-4F41-A6A9-B7B1388D3717}" srcId="{F9F7B4C1-8105-41A7-B52F-3247E80F48A2}" destId="{8B92DDFF-8568-4B2C-A7F2-DD3E5BD47A74}" srcOrd="1" destOrd="0" parTransId="{46D06B39-1CFF-46F3-9516-66E2D47A6AFA}" sibTransId="{76FECD8F-A621-42E7-8805-6CAB0DC34EF0}"/>
    <dgm:cxn modelId="{1D508FC9-BC57-4C2D-95C1-DCEC35631C0E}" type="presOf" srcId="{48C1753B-9BC6-41A5-990B-57433941F5CD}" destId="{FA07596C-910A-465D-9A8C-477DB3315A68}" srcOrd="0" destOrd="0" presId="urn:microsoft.com/office/officeart/2005/8/layout/vProcess5"/>
    <dgm:cxn modelId="{2D756451-9EE4-4A71-8BBC-547109189D6D}" srcId="{F9F7B4C1-8105-41A7-B52F-3247E80F48A2}" destId="{48C1753B-9BC6-41A5-990B-57433941F5CD}" srcOrd="2" destOrd="0" parTransId="{4B8C8324-B01F-4400-B42F-7311275DF31A}" sibTransId="{CDA0ACA6-4C7D-4526-B390-7C8DF09C5AD0}"/>
    <dgm:cxn modelId="{33151EA4-ED42-404E-B6A5-C4DA14BDCFAB}" type="presOf" srcId="{EBBFEDF9-24C3-44AE-A600-AC7D29C7A000}" destId="{BDA5B608-6918-4D45-9586-385F84B5BE35}" srcOrd="0" destOrd="0" presId="urn:microsoft.com/office/officeart/2005/8/layout/vProcess5"/>
    <dgm:cxn modelId="{848EDBAC-AF85-4199-B3E9-7D16E69BA14E}" type="presOf" srcId="{48C1753B-9BC6-41A5-990B-57433941F5CD}" destId="{A2FF9BA7-CB09-45AF-8FE5-84EB4383EF52}" srcOrd="1" destOrd="0" presId="urn:microsoft.com/office/officeart/2005/8/layout/vProcess5"/>
    <dgm:cxn modelId="{DA75AF92-98DB-4EAE-A2AF-FDADA7B6A9B7}" srcId="{F9F7B4C1-8105-41A7-B52F-3247E80F48A2}" destId="{EBBFEDF9-24C3-44AE-A600-AC7D29C7A000}" srcOrd="0" destOrd="0" parTransId="{0E682AEB-A0D1-48D8-85A0-222910729DE7}" sibTransId="{2EC1E1E2-4BE0-4A41-B4B1-566750523757}"/>
    <dgm:cxn modelId="{54174084-948D-470E-B4A3-5E6DFDB9E135}" type="presOf" srcId="{2EC1E1E2-4BE0-4A41-B4B1-566750523757}" destId="{1A412D12-81DC-4096-B264-83EBAA0E8D25}" srcOrd="0" destOrd="0" presId="urn:microsoft.com/office/officeart/2005/8/layout/vProcess5"/>
    <dgm:cxn modelId="{521FED61-0A43-47CE-8561-F13181A3E08F}" type="presOf" srcId="{76FECD8F-A621-42E7-8805-6CAB0DC34EF0}" destId="{5788C936-0BCE-45AC-A0D2-1F5AC5AC6992}" srcOrd="0" destOrd="0" presId="urn:microsoft.com/office/officeart/2005/8/layout/vProcess5"/>
    <dgm:cxn modelId="{162FD2B4-2D69-4F2A-94A5-1A4C585A29BA}" type="presOf" srcId="{F9F7B4C1-8105-41A7-B52F-3247E80F48A2}" destId="{2231AB75-7D1E-47F3-9C0B-A32322DA91D2}" srcOrd="0" destOrd="0" presId="urn:microsoft.com/office/officeart/2005/8/layout/vProcess5"/>
    <dgm:cxn modelId="{44AEBD73-DD19-45B7-88A6-CE4958C21741}" type="presOf" srcId="{8B92DDFF-8568-4B2C-A7F2-DD3E5BD47A74}" destId="{6E7AD475-5929-47BF-AD6D-230C4DA726C9}" srcOrd="0" destOrd="0" presId="urn:microsoft.com/office/officeart/2005/8/layout/vProcess5"/>
    <dgm:cxn modelId="{9981F15C-7E57-4926-BA14-EC5E00D7158E}" type="presParOf" srcId="{2231AB75-7D1E-47F3-9C0B-A32322DA91D2}" destId="{7AD34599-C406-4128-BB86-3CF4500F6AB0}" srcOrd="0" destOrd="0" presId="urn:microsoft.com/office/officeart/2005/8/layout/vProcess5"/>
    <dgm:cxn modelId="{9C8F43D0-1ABC-468F-8764-1CBFFD3B6220}" type="presParOf" srcId="{2231AB75-7D1E-47F3-9C0B-A32322DA91D2}" destId="{BDA5B608-6918-4D45-9586-385F84B5BE35}" srcOrd="1" destOrd="0" presId="urn:microsoft.com/office/officeart/2005/8/layout/vProcess5"/>
    <dgm:cxn modelId="{964320A0-74AE-46D6-90C1-45DA04EB3472}" type="presParOf" srcId="{2231AB75-7D1E-47F3-9C0B-A32322DA91D2}" destId="{6E7AD475-5929-47BF-AD6D-230C4DA726C9}" srcOrd="2" destOrd="0" presId="urn:microsoft.com/office/officeart/2005/8/layout/vProcess5"/>
    <dgm:cxn modelId="{DD4CAD65-8DE7-42BE-8E3F-1F4F1A58A515}" type="presParOf" srcId="{2231AB75-7D1E-47F3-9C0B-A32322DA91D2}" destId="{FA07596C-910A-465D-9A8C-477DB3315A68}" srcOrd="3" destOrd="0" presId="urn:microsoft.com/office/officeart/2005/8/layout/vProcess5"/>
    <dgm:cxn modelId="{505D7AA3-804B-48BA-936A-A653589C5189}" type="presParOf" srcId="{2231AB75-7D1E-47F3-9C0B-A32322DA91D2}" destId="{1A412D12-81DC-4096-B264-83EBAA0E8D25}" srcOrd="4" destOrd="0" presId="urn:microsoft.com/office/officeart/2005/8/layout/vProcess5"/>
    <dgm:cxn modelId="{4A8A5463-5C13-41DD-A978-B9159163D979}" type="presParOf" srcId="{2231AB75-7D1E-47F3-9C0B-A32322DA91D2}" destId="{5788C936-0BCE-45AC-A0D2-1F5AC5AC6992}" srcOrd="5" destOrd="0" presId="urn:microsoft.com/office/officeart/2005/8/layout/vProcess5"/>
    <dgm:cxn modelId="{B9E2B815-7F4F-4FE8-A209-4BF935127281}" type="presParOf" srcId="{2231AB75-7D1E-47F3-9C0B-A32322DA91D2}" destId="{4C5311E6-FA83-47AA-B719-90ADA26F45E0}" srcOrd="6" destOrd="0" presId="urn:microsoft.com/office/officeart/2005/8/layout/vProcess5"/>
    <dgm:cxn modelId="{AE70710C-F9C2-4BE4-B16B-08876C875610}" type="presParOf" srcId="{2231AB75-7D1E-47F3-9C0B-A32322DA91D2}" destId="{702923D3-AE0D-495F-B22B-4A329CCAED1E}" srcOrd="7" destOrd="0" presId="urn:microsoft.com/office/officeart/2005/8/layout/vProcess5"/>
    <dgm:cxn modelId="{43EAC1D5-EEEE-407B-AE0A-4EC48259E05D}" type="presParOf" srcId="{2231AB75-7D1E-47F3-9C0B-A32322DA91D2}" destId="{A2FF9BA7-CB09-45AF-8FE5-84EB4383EF52}"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61C2563-56A3-49C5-9A36-BB507C3B5A9E}"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C"/>
        </a:p>
      </dgm:t>
    </dgm:pt>
    <dgm:pt modelId="{CBEFEFEC-4FDC-4A2C-B6B0-50FF9ECA152C}">
      <dgm:prSet phldrT="[Texto]"/>
      <dgm:spPr/>
      <dgm:t>
        <a:bodyPr/>
        <a:lstStyle/>
        <a:p>
          <a:r>
            <a:rPr lang="es-EC" dirty="0" smtClean="0"/>
            <a:t>Una vez concluida la investigación, se hace referencia a la documentación diseñada para el sistema de gestión de la calidad el cual sigue la jerarquía siguiente: </a:t>
          </a:r>
          <a:endParaRPr lang="es-EC" dirty="0"/>
        </a:p>
      </dgm:t>
    </dgm:pt>
    <dgm:pt modelId="{74EACEBA-D288-4A49-B1B3-5E24185250A5}" type="parTrans" cxnId="{D0868EBC-BCC0-489E-A20C-E12B550E0F53}">
      <dgm:prSet/>
      <dgm:spPr/>
      <dgm:t>
        <a:bodyPr/>
        <a:lstStyle/>
        <a:p>
          <a:endParaRPr lang="es-EC"/>
        </a:p>
      </dgm:t>
    </dgm:pt>
    <dgm:pt modelId="{C9F7E231-1AC8-4206-BF2D-F18EF00EF8C5}" type="sibTrans" cxnId="{D0868EBC-BCC0-489E-A20C-E12B550E0F53}">
      <dgm:prSet/>
      <dgm:spPr/>
      <dgm:t>
        <a:bodyPr/>
        <a:lstStyle/>
        <a:p>
          <a:endParaRPr lang="es-EC"/>
        </a:p>
      </dgm:t>
    </dgm:pt>
    <dgm:pt modelId="{C47C3F61-2CBE-4E74-8086-E2742A4B9DF4}">
      <dgm:prSet phldrT="[Texto]"/>
      <dgm:spPr/>
      <dgm:t>
        <a:bodyPr/>
        <a:lstStyle/>
        <a:p>
          <a:r>
            <a:rPr lang="es-EC" dirty="0" smtClean="0"/>
            <a:t>Para la obtención de los resultados, se utilizaron diferentes técnicas, entre ellas podemos mencionar:</a:t>
          </a:r>
          <a:endParaRPr lang="es-EC" dirty="0"/>
        </a:p>
      </dgm:t>
    </dgm:pt>
    <dgm:pt modelId="{C56D8CAC-CEC4-4E9B-AA67-36799D96C6D3}" type="parTrans" cxnId="{DCA2BDE4-CC55-4ADA-9663-E5744BC60F4E}">
      <dgm:prSet/>
      <dgm:spPr/>
      <dgm:t>
        <a:bodyPr/>
        <a:lstStyle/>
        <a:p>
          <a:endParaRPr lang="es-EC"/>
        </a:p>
      </dgm:t>
    </dgm:pt>
    <dgm:pt modelId="{9DFC2104-061E-40A2-9C52-B931AFBBD9BB}" type="sibTrans" cxnId="{DCA2BDE4-CC55-4ADA-9663-E5744BC60F4E}">
      <dgm:prSet/>
      <dgm:spPr/>
      <dgm:t>
        <a:bodyPr/>
        <a:lstStyle/>
        <a:p>
          <a:endParaRPr lang="es-EC"/>
        </a:p>
      </dgm:t>
    </dgm:pt>
    <dgm:pt modelId="{8A737E35-477D-41DE-96B9-1B1A011CA929}">
      <dgm:prSet phldrT="[Texto]"/>
      <dgm:spPr/>
      <dgm:t>
        <a:bodyPr/>
        <a:lstStyle/>
        <a:p>
          <a:r>
            <a:rPr lang="es-EC" dirty="0" smtClean="0"/>
            <a:t>Cabe destacar que el enfoque basado en procesos en los sistemas de gestión es actualmente uno de los principios fundamentales para orientar a una organización hacia la obtención de los resultados deseados.</a:t>
          </a:r>
          <a:endParaRPr lang="es-EC" dirty="0"/>
        </a:p>
      </dgm:t>
    </dgm:pt>
    <dgm:pt modelId="{94E0A30B-AB41-4F10-A2FF-91576A9B94DF}" type="parTrans" cxnId="{8586E4ED-FE58-42FB-9236-6173D6FAB4A4}">
      <dgm:prSet/>
      <dgm:spPr/>
      <dgm:t>
        <a:bodyPr/>
        <a:lstStyle/>
        <a:p>
          <a:endParaRPr lang="es-EC"/>
        </a:p>
      </dgm:t>
    </dgm:pt>
    <dgm:pt modelId="{F9A79ED3-A664-442D-9FD5-BB884A996BAC}" type="sibTrans" cxnId="{8586E4ED-FE58-42FB-9236-6173D6FAB4A4}">
      <dgm:prSet/>
      <dgm:spPr/>
      <dgm:t>
        <a:bodyPr/>
        <a:lstStyle/>
        <a:p>
          <a:endParaRPr lang="es-EC"/>
        </a:p>
      </dgm:t>
    </dgm:pt>
    <dgm:pt modelId="{C093E2FE-149A-4BF3-AF20-1222813B2BFB}">
      <dgm:prSet phldrT="[Texto]"/>
      <dgm:spPr/>
      <dgm:t>
        <a:bodyPr/>
        <a:lstStyle/>
        <a:p>
          <a:r>
            <a:rPr lang="es-EC" dirty="0" smtClean="0"/>
            <a:t>El diseño del SGC impulsado por la dirección de la organización, el cuál comprende la estructura organizativa, las funciones, las actividades, los recursos y la documentación necesaria para asegurar la política establecida, permite obtener mejoras en la empresa objeto de estudio, tales mejoras son: </a:t>
          </a:r>
          <a:endParaRPr lang="es-EC" dirty="0"/>
        </a:p>
      </dgm:t>
    </dgm:pt>
    <dgm:pt modelId="{16AE9D8A-1481-4516-B708-80D8EC17CC2E}" type="parTrans" cxnId="{426736CF-7106-42D4-BC49-4DF30F81122B}">
      <dgm:prSet/>
      <dgm:spPr/>
      <dgm:t>
        <a:bodyPr/>
        <a:lstStyle/>
        <a:p>
          <a:endParaRPr lang="es-EC"/>
        </a:p>
      </dgm:t>
    </dgm:pt>
    <dgm:pt modelId="{6BC557AD-F72E-424C-BB2C-C2B91909594F}" type="sibTrans" cxnId="{426736CF-7106-42D4-BC49-4DF30F81122B}">
      <dgm:prSet/>
      <dgm:spPr/>
      <dgm:t>
        <a:bodyPr/>
        <a:lstStyle/>
        <a:p>
          <a:endParaRPr lang="es-EC"/>
        </a:p>
      </dgm:t>
    </dgm:pt>
    <dgm:pt modelId="{B980F0E5-A9A6-49E2-B0AD-9A973C2E5782}">
      <dgm:prSet phldrT="[Texto]"/>
      <dgm:spPr/>
      <dgm:t>
        <a:bodyPr/>
        <a:lstStyle/>
        <a:p>
          <a:r>
            <a:rPr lang="es-EC" dirty="0" smtClean="0"/>
            <a:t>Finalmente la empresa pretende consolidar los procesos que componen la actividad de la organización y mejorar la eficacia de cada proceso. Por tanto, gana seguridad y  aumenta la rentabilidad del tiempo y del dinero satisfaciendo así los requisitos de los  clientes, la sociedad y avanzándose a los requisitos de la Administración. </a:t>
          </a:r>
          <a:endParaRPr lang="es-EC" dirty="0"/>
        </a:p>
      </dgm:t>
    </dgm:pt>
    <dgm:pt modelId="{300F0D28-757B-40EE-B1D1-0C1450ABE4F5}" type="parTrans" cxnId="{B380EDB9-2AAC-4C4D-B58D-408C06EFE993}">
      <dgm:prSet/>
      <dgm:spPr/>
      <dgm:t>
        <a:bodyPr/>
        <a:lstStyle/>
        <a:p>
          <a:endParaRPr lang="es-EC"/>
        </a:p>
      </dgm:t>
    </dgm:pt>
    <dgm:pt modelId="{72E4F7A2-A3E8-4C64-9196-C13499B61D4B}" type="sibTrans" cxnId="{B380EDB9-2AAC-4C4D-B58D-408C06EFE993}">
      <dgm:prSet/>
      <dgm:spPr/>
      <dgm:t>
        <a:bodyPr/>
        <a:lstStyle/>
        <a:p>
          <a:endParaRPr lang="es-EC"/>
        </a:p>
      </dgm:t>
    </dgm:pt>
    <dgm:pt modelId="{C901035F-3E62-439C-B4F5-54C803C2DF45}">
      <dgm:prSet/>
      <dgm:spPr/>
      <dgm:t>
        <a:bodyPr/>
        <a:lstStyle/>
        <a:p>
          <a:r>
            <a:rPr lang="es-EC" smtClean="0"/>
            <a:t>Manual de la Calidad</a:t>
          </a:r>
          <a:endParaRPr lang="es-EC"/>
        </a:p>
      </dgm:t>
    </dgm:pt>
    <dgm:pt modelId="{D54AFC21-D4ED-4D77-9608-F1EB578D212F}" type="parTrans" cxnId="{4E5F09F7-B1EB-49BA-9A1D-6FBF19CF48B7}">
      <dgm:prSet/>
      <dgm:spPr/>
      <dgm:t>
        <a:bodyPr/>
        <a:lstStyle/>
        <a:p>
          <a:endParaRPr lang="es-EC"/>
        </a:p>
      </dgm:t>
    </dgm:pt>
    <dgm:pt modelId="{5884CFC9-F7F4-41A5-B791-43F853EE5E81}" type="sibTrans" cxnId="{4E5F09F7-B1EB-49BA-9A1D-6FBF19CF48B7}">
      <dgm:prSet/>
      <dgm:spPr/>
      <dgm:t>
        <a:bodyPr/>
        <a:lstStyle/>
        <a:p>
          <a:endParaRPr lang="es-EC"/>
        </a:p>
      </dgm:t>
    </dgm:pt>
    <dgm:pt modelId="{71F8D8E4-16AD-4E19-8358-7D410B640810}">
      <dgm:prSet/>
      <dgm:spPr/>
      <dgm:t>
        <a:bodyPr/>
        <a:lstStyle/>
        <a:p>
          <a:r>
            <a:rPr lang="es-EC" smtClean="0"/>
            <a:t>Manual de Procedimientos e Instrucciones Técnicas</a:t>
          </a:r>
          <a:endParaRPr lang="es-EC"/>
        </a:p>
      </dgm:t>
    </dgm:pt>
    <dgm:pt modelId="{363F63FE-9771-49AD-91E4-0B55573ECD40}" type="parTrans" cxnId="{C1FBA1E3-6D87-44F9-B499-A9B45D914D1C}">
      <dgm:prSet/>
      <dgm:spPr/>
      <dgm:t>
        <a:bodyPr/>
        <a:lstStyle/>
        <a:p>
          <a:endParaRPr lang="es-EC"/>
        </a:p>
      </dgm:t>
    </dgm:pt>
    <dgm:pt modelId="{44771A82-ED7D-46B5-88B4-2EAE2D66AEB6}" type="sibTrans" cxnId="{C1FBA1E3-6D87-44F9-B499-A9B45D914D1C}">
      <dgm:prSet/>
      <dgm:spPr/>
      <dgm:t>
        <a:bodyPr/>
        <a:lstStyle/>
        <a:p>
          <a:endParaRPr lang="es-EC"/>
        </a:p>
      </dgm:t>
    </dgm:pt>
    <dgm:pt modelId="{0B8C026A-62A4-4AD7-ADE0-4FA5C166A2EA}">
      <dgm:prSet/>
      <dgm:spPr/>
      <dgm:t>
        <a:bodyPr/>
        <a:lstStyle/>
        <a:p>
          <a:r>
            <a:rPr lang="es-EC" smtClean="0"/>
            <a:t>Registros.</a:t>
          </a:r>
          <a:endParaRPr lang="es-EC"/>
        </a:p>
      </dgm:t>
    </dgm:pt>
    <dgm:pt modelId="{94299716-CADC-4284-98DE-BBFC2FB4745B}" type="parTrans" cxnId="{95BDD59D-C560-4B2E-901B-123581FB4E51}">
      <dgm:prSet/>
      <dgm:spPr/>
      <dgm:t>
        <a:bodyPr/>
        <a:lstStyle/>
        <a:p>
          <a:endParaRPr lang="es-EC"/>
        </a:p>
      </dgm:t>
    </dgm:pt>
    <dgm:pt modelId="{307ECA3A-CAA4-4F70-B5B3-66DA318C26CA}" type="sibTrans" cxnId="{95BDD59D-C560-4B2E-901B-123581FB4E51}">
      <dgm:prSet/>
      <dgm:spPr/>
      <dgm:t>
        <a:bodyPr/>
        <a:lstStyle/>
        <a:p>
          <a:endParaRPr lang="es-EC"/>
        </a:p>
      </dgm:t>
    </dgm:pt>
    <dgm:pt modelId="{8F5BDC12-444A-42A8-A133-71BBF2E953BD}">
      <dgm:prSet/>
      <dgm:spPr/>
      <dgm:t>
        <a:bodyPr/>
        <a:lstStyle/>
        <a:p>
          <a:r>
            <a:rPr lang="es-EC" smtClean="0"/>
            <a:t>Técnicas de trabajo en grupo</a:t>
          </a:r>
          <a:endParaRPr lang="es-EC"/>
        </a:p>
      </dgm:t>
    </dgm:pt>
    <dgm:pt modelId="{67EA1136-D2F2-4C37-8913-097229F4C98E}" type="parTrans" cxnId="{1A463E18-E2B6-4FD7-B880-83CAD3176875}">
      <dgm:prSet/>
      <dgm:spPr/>
      <dgm:t>
        <a:bodyPr/>
        <a:lstStyle/>
        <a:p>
          <a:endParaRPr lang="es-EC"/>
        </a:p>
      </dgm:t>
    </dgm:pt>
    <dgm:pt modelId="{DEE52AD2-8669-4C87-A4F2-33702EF58EE4}" type="sibTrans" cxnId="{1A463E18-E2B6-4FD7-B880-83CAD3176875}">
      <dgm:prSet/>
      <dgm:spPr/>
      <dgm:t>
        <a:bodyPr/>
        <a:lstStyle/>
        <a:p>
          <a:endParaRPr lang="es-EC"/>
        </a:p>
      </dgm:t>
    </dgm:pt>
    <dgm:pt modelId="{1D0E661E-C36D-4B96-AFC2-CF92CF7032E6}">
      <dgm:prSet/>
      <dgm:spPr/>
      <dgm:t>
        <a:bodyPr/>
        <a:lstStyle/>
        <a:p>
          <a:r>
            <a:rPr lang="es-EC" smtClean="0"/>
            <a:t>Entrevistas</a:t>
          </a:r>
          <a:endParaRPr lang="es-EC"/>
        </a:p>
      </dgm:t>
    </dgm:pt>
    <dgm:pt modelId="{C6675D42-93F2-4E64-9425-032E5AF29F32}" type="parTrans" cxnId="{41AB7248-F4BC-4FB9-8A2E-A67C7828AF45}">
      <dgm:prSet/>
      <dgm:spPr/>
      <dgm:t>
        <a:bodyPr/>
        <a:lstStyle/>
        <a:p>
          <a:endParaRPr lang="es-EC"/>
        </a:p>
      </dgm:t>
    </dgm:pt>
    <dgm:pt modelId="{041205A6-F988-444F-B832-1E68C995BAE0}" type="sibTrans" cxnId="{41AB7248-F4BC-4FB9-8A2E-A67C7828AF45}">
      <dgm:prSet/>
      <dgm:spPr/>
      <dgm:t>
        <a:bodyPr/>
        <a:lstStyle/>
        <a:p>
          <a:endParaRPr lang="es-EC"/>
        </a:p>
      </dgm:t>
    </dgm:pt>
    <dgm:pt modelId="{1D26AECA-DF23-49E8-AD56-12FFAF26BD60}">
      <dgm:prSet/>
      <dgm:spPr/>
      <dgm:t>
        <a:bodyPr/>
        <a:lstStyle/>
        <a:p>
          <a:r>
            <a:rPr lang="es-EC" smtClean="0"/>
            <a:t>Encuestas</a:t>
          </a:r>
          <a:endParaRPr lang="es-EC"/>
        </a:p>
      </dgm:t>
    </dgm:pt>
    <dgm:pt modelId="{5C7A814B-1850-4852-B5CC-559373D8B04B}" type="parTrans" cxnId="{AB261C53-1750-47FF-AB3E-557CD1A38B8F}">
      <dgm:prSet/>
      <dgm:spPr/>
      <dgm:t>
        <a:bodyPr/>
        <a:lstStyle/>
        <a:p>
          <a:endParaRPr lang="es-EC"/>
        </a:p>
      </dgm:t>
    </dgm:pt>
    <dgm:pt modelId="{A0428B72-20CB-4B09-9648-8DF610DC6ED2}" type="sibTrans" cxnId="{AB261C53-1750-47FF-AB3E-557CD1A38B8F}">
      <dgm:prSet/>
      <dgm:spPr/>
      <dgm:t>
        <a:bodyPr/>
        <a:lstStyle/>
        <a:p>
          <a:endParaRPr lang="es-EC"/>
        </a:p>
      </dgm:t>
    </dgm:pt>
    <dgm:pt modelId="{5DE2513A-CDB6-4FBE-8827-F4382CEC38E1}">
      <dgm:prSet/>
      <dgm:spPr/>
      <dgm:t>
        <a:bodyPr/>
        <a:lstStyle/>
        <a:p>
          <a:r>
            <a:rPr lang="es-EC" smtClean="0"/>
            <a:t>Observación directa</a:t>
          </a:r>
          <a:endParaRPr lang="es-EC"/>
        </a:p>
      </dgm:t>
    </dgm:pt>
    <dgm:pt modelId="{E8E07507-07DA-40F7-9A71-70A7086676B6}" type="parTrans" cxnId="{78E2EC85-486A-4EEB-89C7-8AB136A4C4D0}">
      <dgm:prSet/>
      <dgm:spPr/>
      <dgm:t>
        <a:bodyPr/>
        <a:lstStyle/>
        <a:p>
          <a:endParaRPr lang="es-EC"/>
        </a:p>
      </dgm:t>
    </dgm:pt>
    <dgm:pt modelId="{56552554-2A25-4E40-B76F-24C22D5C1831}" type="sibTrans" cxnId="{78E2EC85-486A-4EEB-89C7-8AB136A4C4D0}">
      <dgm:prSet/>
      <dgm:spPr/>
      <dgm:t>
        <a:bodyPr/>
        <a:lstStyle/>
        <a:p>
          <a:endParaRPr lang="es-EC"/>
        </a:p>
      </dgm:t>
    </dgm:pt>
    <dgm:pt modelId="{391C1D51-DB32-484B-B31C-FCF7FC9E105E}">
      <dgm:prSet/>
      <dgm:spPr/>
      <dgm:t>
        <a:bodyPr/>
        <a:lstStyle/>
        <a:p>
          <a:r>
            <a:rPr lang="es-EC" smtClean="0"/>
            <a:t>Redacción de procedimientos</a:t>
          </a:r>
          <a:endParaRPr lang="es-EC"/>
        </a:p>
      </dgm:t>
    </dgm:pt>
    <dgm:pt modelId="{37A5B6B1-D105-4F2E-A9E1-F848B3F5C886}" type="parTrans" cxnId="{32B46157-6EDC-46A2-8E6F-3AFB6FE843E0}">
      <dgm:prSet/>
      <dgm:spPr/>
      <dgm:t>
        <a:bodyPr/>
        <a:lstStyle/>
        <a:p>
          <a:endParaRPr lang="es-EC"/>
        </a:p>
      </dgm:t>
    </dgm:pt>
    <dgm:pt modelId="{D179D454-CFDB-4D7E-B0BE-302F96D6C754}" type="sibTrans" cxnId="{32B46157-6EDC-46A2-8E6F-3AFB6FE843E0}">
      <dgm:prSet/>
      <dgm:spPr/>
      <dgm:t>
        <a:bodyPr/>
        <a:lstStyle/>
        <a:p>
          <a:endParaRPr lang="es-EC"/>
        </a:p>
      </dgm:t>
    </dgm:pt>
    <dgm:pt modelId="{02E8D541-2F86-4DB2-83A8-C90D1F85DB7A}">
      <dgm:prSet/>
      <dgm:spPr/>
      <dgm:t>
        <a:bodyPr/>
        <a:lstStyle/>
        <a:p>
          <a:r>
            <a:rPr lang="es-EC" smtClean="0"/>
            <a:t>Satisfacer las expectativas de los clientes. </a:t>
          </a:r>
          <a:endParaRPr lang="es-EC"/>
        </a:p>
      </dgm:t>
    </dgm:pt>
    <dgm:pt modelId="{7724908B-05E6-4575-AF0D-3F2FE1B3E12C}" type="parTrans" cxnId="{27C960FE-39F5-4627-AEBB-5EB0FB419B5A}">
      <dgm:prSet/>
      <dgm:spPr/>
      <dgm:t>
        <a:bodyPr/>
        <a:lstStyle/>
        <a:p>
          <a:endParaRPr lang="es-EC"/>
        </a:p>
      </dgm:t>
    </dgm:pt>
    <dgm:pt modelId="{D55B2C9E-A6C7-49B5-9841-5DBA12253FA2}" type="sibTrans" cxnId="{27C960FE-39F5-4627-AEBB-5EB0FB419B5A}">
      <dgm:prSet/>
      <dgm:spPr/>
      <dgm:t>
        <a:bodyPr/>
        <a:lstStyle/>
        <a:p>
          <a:endParaRPr lang="es-EC"/>
        </a:p>
      </dgm:t>
    </dgm:pt>
    <dgm:pt modelId="{54931268-6C0E-4FE0-80C6-7800D4A1A4EB}">
      <dgm:prSet/>
      <dgm:spPr/>
      <dgm:t>
        <a:bodyPr/>
        <a:lstStyle/>
        <a:p>
          <a:r>
            <a:rPr lang="es-EC" smtClean="0"/>
            <a:t>Captación de nuevos clientes y fidelización de los mismos</a:t>
          </a:r>
          <a:endParaRPr lang="es-EC"/>
        </a:p>
      </dgm:t>
    </dgm:pt>
    <dgm:pt modelId="{259AD2C0-666C-49B9-8429-CFF7752FF1B9}" type="parTrans" cxnId="{1FDEA378-F022-424A-A4DF-4727C54C231A}">
      <dgm:prSet/>
      <dgm:spPr/>
      <dgm:t>
        <a:bodyPr/>
        <a:lstStyle/>
        <a:p>
          <a:endParaRPr lang="es-EC"/>
        </a:p>
      </dgm:t>
    </dgm:pt>
    <dgm:pt modelId="{AEEC95CF-D737-4AF1-89AE-9497CAE3A733}" type="sibTrans" cxnId="{1FDEA378-F022-424A-A4DF-4727C54C231A}">
      <dgm:prSet/>
      <dgm:spPr/>
      <dgm:t>
        <a:bodyPr/>
        <a:lstStyle/>
        <a:p>
          <a:endParaRPr lang="es-EC"/>
        </a:p>
      </dgm:t>
    </dgm:pt>
    <dgm:pt modelId="{2DD82A41-7376-42D3-8FA3-E42CA56B1648}">
      <dgm:prSet/>
      <dgm:spPr/>
      <dgm:t>
        <a:bodyPr/>
        <a:lstStyle/>
        <a:p>
          <a:r>
            <a:rPr lang="es-EC" smtClean="0"/>
            <a:t>Asegurar la calidad de los productos mediante la implantación del sistema  la empresa lleva un control más estricto de sus productos</a:t>
          </a:r>
          <a:endParaRPr lang="es-EC"/>
        </a:p>
      </dgm:t>
    </dgm:pt>
    <dgm:pt modelId="{3789C286-56E5-4E18-B5EA-B84BF5A287BB}" type="parTrans" cxnId="{3449BE7A-6B6E-40A9-A147-E69B241FA663}">
      <dgm:prSet/>
      <dgm:spPr/>
      <dgm:t>
        <a:bodyPr/>
        <a:lstStyle/>
        <a:p>
          <a:endParaRPr lang="es-EC"/>
        </a:p>
      </dgm:t>
    </dgm:pt>
    <dgm:pt modelId="{FD8EB0E3-7BF9-44B2-A5C4-72A4B0054B72}" type="sibTrans" cxnId="{3449BE7A-6B6E-40A9-A147-E69B241FA663}">
      <dgm:prSet/>
      <dgm:spPr/>
      <dgm:t>
        <a:bodyPr/>
        <a:lstStyle/>
        <a:p>
          <a:endParaRPr lang="es-EC"/>
        </a:p>
      </dgm:t>
    </dgm:pt>
    <dgm:pt modelId="{E6737AA4-2B27-4B74-A441-D8997B2A8A4F}" type="pres">
      <dgm:prSet presAssocID="{261C2563-56A3-49C5-9A36-BB507C3B5A9E}" presName="Name0" presStyleCnt="0">
        <dgm:presLayoutVars>
          <dgm:dir/>
          <dgm:resizeHandles val="exact"/>
        </dgm:presLayoutVars>
      </dgm:prSet>
      <dgm:spPr/>
      <dgm:t>
        <a:bodyPr/>
        <a:lstStyle/>
        <a:p>
          <a:endParaRPr lang="es-EC"/>
        </a:p>
      </dgm:t>
    </dgm:pt>
    <dgm:pt modelId="{1E5283FD-B874-47A6-BF1C-9416CB44726F}" type="pres">
      <dgm:prSet presAssocID="{CBEFEFEC-4FDC-4A2C-B6B0-50FF9ECA152C}" presName="node" presStyleLbl="node1" presStyleIdx="0" presStyleCnt="5">
        <dgm:presLayoutVars>
          <dgm:bulletEnabled val="1"/>
        </dgm:presLayoutVars>
      </dgm:prSet>
      <dgm:spPr/>
      <dgm:t>
        <a:bodyPr/>
        <a:lstStyle/>
        <a:p>
          <a:endParaRPr lang="es-EC"/>
        </a:p>
      </dgm:t>
    </dgm:pt>
    <dgm:pt modelId="{6503E25E-95EA-4BEB-B091-8E8841015AA3}" type="pres">
      <dgm:prSet presAssocID="{C9F7E231-1AC8-4206-BF2D-F18EF00EF8C5}" presName="sibTrans" presStyleLbl="sibTrans1D1" presStyleIdx="0" presStyleCnt="4"/>
      <dgm:spPr/>
      <dgm:t>
        <a:bodyPr/>
        <a:lstStyle/>
        <a:p>
          <a:endParaRPr lang="es-EC"/>
        </a:p>
      </dgm:t>
    </dgm:pt>
    <dgm:pt modelId="{10B81501-A9A1-4670-B6BA-980007856DF7}" type="pres">
      <dgm:prSet presAssocID="{C9F7E231-1AC8-4206-BF2D-F18EF00EF8C5}" presName="connectorText" presStyleLbl="sibTrans1D1" presStyleIdx="0" presStyleCnt="4"/>
      <dgm:spPr/>
      <dgm:t>
        <a:bodyPr/>
        <a:lstStyle/>
        <a:p>
          <a:endParaRPr lang="es-EC"/>
        </a:p>
      </dgm:t>
    </dgm:pt>
    <dgm:pt modelId="{D3BE3BC2-FBFD-4386-9091-95ACEFC4B766}" type="pres">
      <dgm:prSet presAssocID="{C47C3F61-2CBE-4E74-8086-E2742A4B9DF4}" presName="node" presStyleLbl="node1" presStyleIdx="1" presStyleCnt="5">
        <dgm:presLayoutVars>
          <dgm:bulletEnabled val="1"/>
        </dgm:presLayoutVars>
      </dgm:prSet>
      <dgm:spPr/>
      <dgm:t>
        <a:bodyPr/>
        <a:lstStyle/>
        <a:p>
          <a:endParaRPr lang="es-EC"/>
        </a:p>
      </dgm:t>
    </dgm:pt>
    <dgm:pt modelId="{E5DAEAFE-115E-48B8-96FB-AD141E9C6207}" type="pres">
      <dgm:prSet presAssocID="{9DFC2104-061E-40A2-9C52-B931AFBBD9BB}" presName="sibTrans" presStyleLbl="sibTrans1D1" presStyleIdx="1" presStyleCnt="4"/>
      <dgm:spPr/>
      <dgm:t>
        <a:bodyPr/>
        <a:lstStyle/>
        <a:p>
          <a:endParaRPr lang="es-EC"/>
        </a:p>
      </dgm:t>
    </dgm:pt>
    <dgm:pt modelId="{695D0768-1248-4679-909B-8E0D91EBD92D}" type="pres">
      <dgm:prSet presAssocID="{9DFC2104-061E-40A2-9C52-B931AFBBD9BB}" presName="connectorText" presStyleLbl="sibTrans1D1" presStyleIdx="1" presStyleCnt="4"/>
      <dgm:spPr/>
      <dgm:t>
        <a:bodyPr/>
        <a:lstStyle/>
        <a:p>
          <a:endParaRPr lang="es-EC"/>
        </a:p>
      </dgm:t>
    </dgm:pt>
    <dgm:pt modelId="{01A71B70-A0F1-4344-B912-781A3CCC9A0B}" type="pres">
      <dgm:prSet presAssocID="{8A737E35-477D-41DE-96B9-1B1A011CA929}" presName="node" presStyleLbl="node1" presStyleIdx="2" presStyleCnt="5">
        <dgm:presLayoutVars>
          <dgm:bulletEnabled val="1"/>
        </dgm:presLayoutVars>
      </dgm:prSet>
      <dgm:spPr/>
      <dgm:t>
        <a:bodyPr/>
        <a:lstStyle/>
        <a:p>
          <a:endParaRPr lang="es-EC"/>
        </a:p>
      </dgm:t>
    </dgm:pt>
    <dgm:pt modelId="{2D396A45-5EAB-4475-B181-2954965B65A3}" type="pres">
      <dgm:prSet presAssocID="{F9A79ED3-A664-442D-9FD5-BB884A996BAC}" presName="sibTrans" presStyleLbl="sibTrans1D1" presStyleIdx="2" presStyleCnt="4"/>
      <dgm:spPr/>
      <dgm:t>
        <a:bodyPr/>
        <a:lstStyle/>
        <a:p>
          <a:endParaRPr lang="es-EC"/>
        </a:p>
      </dgm:t>
    </dgm:pt>
    <dgm:pt modelId="{27588744-BCB5-4784-B85C-CA30FE913598}" type="pres">
      <dgm:prSet presAssocID="{F9A79ED3-A664-442D-9FD5-BB884A996BAC}" presName="connectorText" presStyleLbl="sibTrans1D1" presStyleIdx="2" presStyleCnt="4"/>
      <dgm:spPr/>
      <dgm:t>
        <a:bodyPr/>
        <a:lstStyle/>
        <a:p>
          <a:endParaRPr lang="es-EC"/>
        </a:p>
      </dgm:t>
    </dgm:pt>
    <dgm:pt modelId="{C9DBBB8B-E306-4DB0-9C1A-CFAFA6EF2818}" type="pres">
      <dgm:prSet presAssocID="{C093E2FE-149A-4BF3-AF20-1222813B2BFB}" presName="node" presStyleLbl="node1" presStyleIdx="3" presStyleCnt="5">
        <dgm:presLayoutVars>
          <dgm:bulletEnabled val="1"/>
        </dgm:presLayoutVars>
      </dgm:prSet>
      <dgm:spPr/>
      <dgm:t>
        <a:bodyPr/>
        <a:lstStyle/>
        <a:p>
          <a:endParaRPr lang="es-EC"/>
        </a:p>
      </dgm:t>
    </dgm:pt>
    <dgm:pt modelId="{31AB04A4-4F19-49D5-B74E-4202802D51B7}" type="pres">
      <dgm:prSet presAssocID="{6BC557AD-F72E-424C-BB2C-C2B91909594F}" presName="sibTrans" presStyleLbl="sibTrans1D1" presStyleIdx="3" presStyleCnt="4"/>
      <dgm:spPr/>
      <dgm:t>
        <a:bodyPr/>
        <a:lstStyle/>
        <a:p>
          <a:endParaRPr lang="es-EC"/>
        </a:p>
      </dgm:t>
    </dgm:pt>
    <dgm:pt modelId="{57A05FBA-DC4F-4575-81D3-431BFE58FFF0}" type="pres">
      <dgm:prSet presAssocID="{6BC557AD-F72E-424C-BB2C-C2B91909594F}" presName="connectorText" presStyleLbl="sibTrans1D1" presStyleIdx="3" presStyleCnt="4"/>
      <dgm:spPr/>
      <dgm:t>
        <a:bodyPr/>
        <a:lstStyle/>
        <a:p>
          <a:endParaRPr lang="es-EC"/>
        </a:p>
      </dgm:t>
    </dgm:pt>
    <dgm:pt modelId="{46A56661-A0E9-4384-8A9B-DFE476EEBB3F}" type="pres">
      <dgm:prSet presAssocID="{B980F0E5-A9A6-49E2-B0AD-9A973C2E5782}" presName="node" presStyleLbl="node1" presStyleIdx="4" presStyleCnt="5">
        <dgm:presLayoutVars>
          <dgm:bulletEnabled val="1"/>
        </dgm:presLayoutVars>
      </dgm:prSet>
      <dgm:spPr/>
      <dgm:t>
        <a:bodyPr/>
        <a:lstStyle/>
        <a:p>
          <a:endParaRPr lang="es-EC"/>
        </a:p>
      </dgm:t>
    </dgm:pt>
  </dgm:ptLst>
  <dgm:cxnLst>
    <dgm:cxn modelId="{299D53F6-69AF-4641-BBD9-323ABC187BF6}" type="presOf" srcId="{1D0E661E-C36D-4B96-AFC2-CF92CF7032E6}" destId="{D3BE3BC2-FBFD-4386-9091-95ACEFC4B766}" srcOrd="0" destOrd="2" presId="urn:microsoft.com/office/officeart/2005/8/layout/bProcess3"/>
    <dgm:cxn modelId="{8B44902C-31F1-4E5B-B711-4961DE66AFEA}" type="presOf" srcId="{2DD82A41-7376-42D3-8FA3-E42CA56B1648}" destId="{C9DBBB8B-E306-4DB0-9C1A-CFAFA6EF2818}" srcOrd="0" destOrd="3" presId="urn:microsoft.com/office/officeart/2005/8/layout/bProcess3"/>
    <dgm:cxn modelId="{86AACD20-948D-4915-BBD2-E858EEDD4855}" type="presOf" srcId="{02E8D541-2F86-4DB2-83A8-C90D1F85DB7A}" destId="{C9DBBB8B-E306-4DB0-9C1A-CFAFA6EF2818}" srcOrd="0" destOrd="1" presId="urn:microsoft.com/office/officeart/2005/8/layout/bProcess3"/>
    <dgm:cxn modelId="{A4FF267D-6656-42DE-9DF8-3894636DE3F6}" type="presOf" srcId="{261C2563-56A3-49C5-9A36-BB507C3B5A9E}" destId="{E6737AA4-2B27-4B74-A441-D8997B2A8A4F}" srcOrd="0" destOrd="0" presId="urn:microsoft.com/office/officeart/2005/8/layout/bProcess3"/>
    <dgm:cxn modelId="{D0868EBC-BCC0-489E-A20C-E12B550E0F53}" srcId="{261C2563-56A3-49C5-9A36-BB507C3B5A9E}" destId="{CBEFEFEC-4FDC-4A2C-B6B0-50FF9ECA152C}" srcOrd="0" destOrd="0" parTransId="{74EACEBA-D288-4A49-B1B3-5E24185250A5}" sibTransId="{C9F7E231-1AC8-4206-BF2D-F18EF00EF8C5}"/>
    <dgm:cxn modelId="{A6FBC9AB-35D5-4E38-BB13-920D92B1B936}" type="presOf" srcId="{6BC557AD-F72E-424C-BB2C-C2B91909594F}" destId="{57A05FBA-DC4F-4575-81D3-431BFE58FFF0}" srcOrd="1" destOrd="0" presId="urn:microsoft.com/office/officeart/2005/8/layout/bProcess3"/>
    <dgm:cxn modelId="{9C4BC852-AB03-4097-9A62-F6E8968A77D3}" type="presOf" srcId="{6BC557AD-F72E-424C-BB2C-C2B91909594F}" destId="{31AB04A4-4F19-49D5-B74E-4202802D51B7}" srcOrd="0" destOrd="0" presId="urn:microsoft.com/office/officeart/2005/8/layout/bProcess3"/>
    <dgm:cxn modelId="{3449BE7A-6B6E-40A9-A147-E69B241FA663}" srcId="{C093E2FE-149A-4BF3-AF20-1222813B2BFB}" destId="{2DD82A41-7376-42D3-8FA3-E42CA56B1648}" srcOrd="2" destOrd="0" parTransId="{3789C286-56E5-4E18-B5EA-B84BF5A287BB}" sibTransId="{FD8EB0E3-7BF9-44B2-A5C4-72A4B0054B72}"/>
    <dgm:cxn modelId="{426736CF-7106-42D4-BC49-4DF30F81122B}" srcId="{261C2563-56A3-49C5-9A36-BB507C3B5A9E}" destId="{C093E2FE-149A-4BF3-AF20-1222813B2BFB}" srcOrd="3" destOrd="0" parTransId="{16AE9D8A-1481-4516-B708-80D8EC17CC2E}" sibTransId="{6BC557AD-F72E-424C-BB2C-C2B91909594F}"/>
    <dgm:cxn modelId="{32BBEB0C-2A72-4D99-B51A-259CA2C83D12}" type="presOf" srcId="{C47C3F61-2CBE-4E74-8086-E2742A4B9DF4}" destId="{D3BE3BC2-FBFD-4386-9091-95ACEFC4B766}" srcOrd="0" destOrd="0" presId="urn:microsoft.com/office/officeart/2005/8/layout/bProcess3"/>
    <dgm:cxn modelId="{57E0BDEE-379D-4A99-8EE2-D7197E646BC7}" type="presOf" srcId="{C9F7E231-1AC8-4206-BF2D-F18EF00EF8C5}" destId="{10B81501-A9A1-4670-B6BA-980007856DF7}" srcOrd="1" destOrd="0" presId="urn:microsoft.com/office/officeart/2005/8/layout/bProcess3"/>
    <dgm:cxn modelId="{32B46157-6EDC-46A2-8E6F-3AFB6FE843E0}" srcId="{C47C3F61-2CBE-4E74-8086-E2742A4B9DF4}" destId="{391C1D51-DB32-484B-B31C-FCF7FC9E105E}" srcOrd="4" destOrd="0" parTransId="{37A5B6B1-D105-4F2E-A9E1-F848B3F5C886}" sibTransId="{D179D454-CFDB-4D7E-B0BE-302F96D6C754}"/>
    <dgm:cxn modelId="{3B140E78-6A3F-4570-9752-58973F2D7D48}" type="presOf" srcId="{CBEFEFEC-4FDC-4A2C-B6B0-50FF9ECA152C}" destId="{1E5283FD-B874-47A6-BF1C-9416CB44726F}" srcOrd="0" destOrd="0" presId="urn:microsoft.com/office/officeart/2005/8/layout/bProcess3"/>
    <dgm:cxn modelId="{32CE5FAB-B754-4289-80F1-620CA4526219}" type="presOf" srcId="{8A737E35-477D-41DE-96B9-1B1A011CA929}" destId="{01A71B70-A0F1-4344-B912-781A3CCC9A0B}" srcOrd="0" destOrd="0" presId="urn:microsoft.com/office/officeart/2005/8/layout/bProcess3"/>
    <dgm:cxn modelId="{1A463E18-E2B6-4FD7-B880-83CAD3176875}" srcId="{C47C3F61-2CBE-4E74-8086-E2742A4B9DF4}" destId="{8F5BDC12-444A-42A8-A133-71BBF2E953BD}" srcOrd="0" destOrd="0" parTransId="{67EA1136-D2F2-4C37-8913-097229F4C98E}" sibTransId="{DEE52AD2-8669-4C87-A4F2-33702EF58EE4}"/>
    <dgm:cxn modelId="{876B9ADC-58DB-45A9-9A55-3A0716A2A690}" type="presOf" srcId="{C9F7E231-1AC8-4206-BF2D-F18EF00EF8C5}" destId="{6503E25E-95EA-4BEB-B091-8E8841015AA3}" srcOrd="0" destOrd="0" presId="urn:microsoft.com/office/officeart/2005/8/layout/bProcess3"/>
    <dgm:cxn modelId="{B380EDB9-2AAC-4C4D-B58D-408C06EFE993}" srcId="{261C2563-56A3-49C5-9A36-BB507C3B5A9E}" destId="{B980F0E5-A9A6-49E2-B0AD-9A973C2E5782}" srcOrd="4" destOrd="0" parTransId="{300F0D28-757B-40EE-B1D1-0C1450ABE4F5}" sibTransId="{72E4F7A2-A3E8-4C64-9196-C13499B61D4B}"/>
    <dgm:cxn modelId="{CBB45E6C-13AF-41BE-BFAC-F5B71B1E5CEF}" type="presOf" srcId="{5DE2513A-CDB6-4FBE-8827-F4382CEC38E1}" destId="{D3BE3BC2-FBFD-4386-9091-95ACEFC4B766}" srcOrd="0" destOrd="4" presId="urn:microsoft.com/office/officeart/2005/8/layout/bProcess3"/>
    <dgm:cxn modelId="{4E5F09F7-B1EB-49BA-9A1D-6FBF19CF48B7}" srcId="{CBEFEFEC-4FDC-4A2C-B6B0-50FF9ECA152C}" destId="{C901035F-3E62-439C-B4F5-54C803C2DF45}" srcOrd="0" destOrd="0" parTransId="{D54AFC21-D4ED-4D77-9608-F1EB578D212F}" sibTransId="{5884CFC9-F7F4-41A5-B791-43F853EE5E81}"/>
    <dgm:cxn modelId="{95BDD59D-C560-4B2E-901B-123581FB4E51}" srcId="{CBEFEFEC-4FDC-4A2C-B6B0-50FF9ECA152C}" destId="{0B8C026A-62A4-4AD7-ADE0-4FA5C166A2EA}" srcOrd="2" destOrd="0" parTransId="{94299716-CADC-4284-98DE-BBFC2FB4745B}" sibTransId="{307ECA3A-CAA4-4F70-B5B3-66DA318C26CA}"/>
    <dgm:cxn modelId="{C1FBA1E3-6D87-44F9-B499-A9B45D914D1C}" srcId="{CBEFEFEC-4FDC-4A2C-B6B0-50FF9ECA152C}" destId="{71F8D8E4-16AD-4E19-8358-7D410B640810}" srcOrd="1" destOrd="0" parTransId="{363F63FE-9771-49AD-91E4-0B55573ECD40}" sibTransId="{44771A82-ED7D-46B5-88B4-2EAE2D66AEB6}"/>
    <dgm:cxn modelId="{9AA7B8DB-4B4F-4BD0-8A95-6349821FBCFC}" type="presOf" srcId="{C901035F-3E62-439C-B4F5-54C803C2DF45}" destId="{1E5283FD-B874-47A6-BF1C-9416CB44726F}" srcOrd="0" destOrd="1" presId="urn:microsoft.com/office/officeart/2005/8/layout/bProcess3"/>
    <dgm:cxn modelId="{78E2EC85-486A-4EEB-89C7-8AB136A4C4D0}" srcId="{C47C3F61-2CBE-4E74-8086-E2742A4B9DF4}" destId="{5DE2513A-CDB6-4FBE-8827-F4382CEC38E1}" srcOrd="3" destOrd="0" parTransId="{E8E07507-07DA-40F7-9A71-70A7086676B6}" sibTransId="{56552554-2A25-4E40-B76F-24C22D5C1831}"/>
    <dgm:cxn modelId="{D54158E0-54C2-424E-8A9D-CD7ED2AE061C}" type="presOf" srcId="{8F5BDC12-444A-42A8-A133-71BBF2E953BD}" destId="{D3BE3BC2-FBFD-4386-9091-95ACEFC4B766}" srcOrd="0" destOrd="1" presId="urn:microsoft.com/office/officeart/2005/8/layout/bProcess3"/>
    <dgm:cxn modelId="{8586E4ED-FE58-42FB-9236-6173D6FAB4A4}" srcId="{261C2563-56A3-49C5-9A36-BB507C3B5A9E}" destId="{8A737E35-477D-41DE-96B9-1B1A011CA929}" srcOrd="2" destOrd="0" parTransId="{94E0A30B-AB41-4F10-A2FF-91576A9B94DF}" sibTransId="{F9A79ED3-A664-442D-9FD5-BB884A996BAC}"/>
    <dgm:cxn modelId="{5FFE247B-E9D6-454D-86CF-0159E67FCC78}" type="presOf" srcId="{54931268-6C0E-4FE0-80C6-7800D4A1A4EB}" destId="{C9DBBB8B-E306-4DB0-9C1A-CFAFA6EF2818}" srcOrd="0" destOrd="2" presId="urn:microsoft.com/office/officeart/2005/8/layout/bProcess3"/>
    <dgm:cxn modelId="{27C960FE-39F5-4627-AEBB-5EB0FB419B5A}" srcId="{C093E2FE-149A-4BF3-AF20-1222813B2BFB}" destId="{02E8D541-2F86-4DB2-83A8-C90D1F85DB7A}" srcOrd="0" destOrd="0" parTransId="{7724908B-05E6-4575-AF0D-3F2FE1B3E12C}" sibTransId="{D55B2C9E-A6C7-49B5-9841-5DBA12253FA2}"/>
    <dgm:cxn modelId="{9D852E4B-7C04-4AEB-962B-1BC39891AD90}" type="presOf" srcId="{F9A79ED3-A664-442D-9FD5-BB884A996BAC}" destId="{27588744-BCB5-4784-B85C-CA30FE913598}" srcOrd="1" destOrd="0" presId="urn:microsoft.com/office/officeart/2005/8/layout/bProcess3"/>
    <dgm:cxn modelId="{6F4B19AC-914C-4EE3-BD96-320BB0AEC742}" type="presOf" srcId="{9DFC2104-061E-40A2-9C52-B931AFBBD9BB}" destId="{695D0768-1248-4679-909B-8E0D91EBD92D}" srcOrd="1" destOrd="0" presId="urn:microsoft.com/office/officeart/2005/8/layout/bProcess3"/>
    <dgm:cxn modelId="{41AB7248-F4BC-4FB9-8A2E-A67C7828AF45}" srcId="{C47C3F61-2CBE-4E74-8086-E2742A4B9DF4}" destId="{1D0E661E-C36D-4B96-AFC2-CF92CF7032E6}" srcOrd="1" destOrd="0" parTransId="{C6675D42-93F2-4E64-9425-032E5AF29F32}" sibTransId="{041205A6-F988-444F-B832-1E68C995BAE0}"/>
    <dgm:cxn modelId="{4E627C78-5713-4390-80D7-EAF92009B4DC}" type="presOf" srcId="{71F8D8E4-16AD-4E19-8358-7D410B640810}" destId="{1E5283FD-B874-47A6-BF1C-9416CB44726F}" srcOrd="0" destOrd="2" presId="urn:microsoft.com/office/officeart/2005/8/layout/bProcess3"/>
    <dgm:cxn modelId="{DCA2BDE4-CC55-4ADA-9663-E5744BC60F4E}" srcId="{261C2563-56A3-49C5-9A36-BB507C3B5A9E}" destId="{C47C3F61-2CBE-4E74-8086-E2742A4B9DF4}" srcOrd="1" destOrd="0" parTransId="{C56D8CAC-CEC4-4E9B-AA67-36799D96C6D3}" sibTransId="{9DFC2104-061E-40A2-9C52-B931AFBBD9BB}"/>
    <dgm:cxn modelId="{D47D538D-4E42-4A94-B853-3E234CC3F285}" type="presOf" srcId="{F9A79ED3-A664-442D-9FD5-BB884A996BAC}" destId="{2D396A45-5EAB-4475-B181-2954965B65A3}" srcOrd="0" destOrd="0" presId="urn:microsoft.com/office/officeart/2005/8/layout/bProcess3"/>
    <dgm:cxn modelId="{1FDEA378-F022-424A-A4DF-4727C54C231A}" srcId="{C093E2FE-149A-4BF3-AF20-1222813B2BFB}" destId="{54931268-6C0E-4FE0-80C6-7800D4A1A4EB}" srcOrd="1" destOrd="0" parTransId="{259AD2C0-666C-49B9-8429-CFF7752FF1B9}" sibTransId="{AEEC95CF-D737-4AF1-89AE-9497CAE3A733}"/>
    <dgm:cxn modelId="{823D6BE5-1647-4942-A29B-89E8368A03A1}" type="presOf" srcId="{1D26AECA-DF23-49E8-AD56-12FFAF26BD60}" destId="{D3BE3BC2-FBFD-4386-9091-95ACEFC4B766}" srcOrd="0" destOrd="3" presId="urn:microsoft.com/office/officeart/2005/8/layout/bProcess3"/>
    <dgm:cxn modelId="{44760E68-3FD2-4F90-9289-58E90C401440}" type="presOf" srcId="{0B8C026A-62A4-4AD7-ADE0-4FA5C166A2EA}" destId="{1E5283FD-B874-47A6-BF1C-9416CB44726F}" srcOrd="0" destOrd="3" presId="urn:microsoft.com/office/officeart/2005/8/layout/bProcess3"/>
    <dgm:cxn modelId="{85C6EC9C-9EAF-4D14-AC7B-67A7E267B25F}" type="presOf" srcId="{391C1D51-DB32-484B-B31C-FCF7FC9E105E}" destId="{D3BE3BC2-FBFD-4386-9091-95ACEFC4B766}" srcOrd="0" destOrd="5" presId="urn:microsoft.com/office/officeart/2005/8/layout/bProcess3"/>
    <dgm:cxn modelId="{AB261C53-1750-47FF-AB3E-557CD1A38B8F}" srcId="{C47C3F61-2CBE-4E74-8086-E2742A4B9DF4}" destId="{1D26AECA-DF23-49E8-AD56-12FFAF26BD60}" srcOrd="2" destOrd="0" parTransId="{5C7A814B-1850-4852-B5CC-559373D8B04B}" sibTransId="{A0428B72-20CB-4B09-9648-8DF610DC6ED2}"/>
    <dgm:cxn modelId="{03E72A6E-13E3-45D0-8680-0BD002654816}" type="presOf" srcId="{9DFC2104-061E-40A2-9C52-B931AFBBD9BB}" destId="{E5DAEAFE-115E-48B8-96FB-AD141E9C6207}" srcOrd="0" destOrd="0" presId="urn:microsoft.com/office/officeart/2005/8/layout/bProcess3"/>
    <dgm:cxn modelId="{BF49A26D-7C47-4ABF-B7B1-78344D3B63E4}" type="presOf" srcId="{B980F0E5-A9A6-49E2-B0AD-9A973C2E5782}" destId="{46A56661-A0E9-4384-8A9B-DFE476EEBB3F}" srcOrd="0" destOrd="0" presId="urn:microsoft.com/office/officeart/2005/8/layout/bProcess3"/>
    <dgm:cxn modelId="{2BEC295D-BEFE-4F19-9161-99C820B67C10}" type="presOf" srcId="{C093E2FE-149A-4BF3-AF20-1222813B2BFB}" destId="{C9DBBB8B-E306-4DB0-9C1A-CFAFA6EF2818}" srcOrd="0" destOrd="0" presId="urn:microsoft.com/office/officeart/2005/8/layout/bProcess3"/>
    <dgm:cxn modelId="{98041945-9E01-4315-A666-3AA16D4B238A}" type="presParOf" srcId="{E6737AA4-2B27-4B74-A441-D8997B2A8A4F}" destId="{1E5283FD-B874-47A6-BF1C-9416CB44726F}" srcOrd="0" destOrd="0" presId="urn:microsoft.com/office/officeart/2005/8/layout/bProcess3"/>
    <dgm:cxn modelId="{529A675B-3245-4B04-B0D4-2B34B2FD8D99}" type="presParOf" srcId="{E6737AA4-2B27-4B74-A441-D8997B2A8A4F}" destId="{6503E25E-95EA-4BEB-B091-8E8841015AA3}" srcOrd="1" destOrd="0" presId="urn:microsoft.com/office/officeart/2005/8/layout/bProcess3"/>
    <dgm:cxn modelId="{44500E3A-782B-41B2-9D65-6A27AA7D1B73}" type="presParOf" srcId="{6503E25E-95EA-4BEB-B091-8E8841015AA3}" destId="{10B81501-A9A1-4670-B6BA-980007856DF7}" srcOrd="0" destOrd="0" presId="urn:microsoft.com/office/officeart/2005/8/layout/bProcess3"/>
    <dgm:cxn modelId="{2CFABAC1-F159-4CDB-8009-D6794AAF82F2}" type="presParOf" srcId="{E6737AA4-2B27-4B74-A441-D8997B2A8A4F}" destId="{D3BE3BC2-FBFD-4386-9091-95ACEFC4B766}" srcOrd="2" destOrd="0" presId="urn:microsoft.com/office/officeart/2005/8/layout/bProcess3"/>
    <dgm:cxn modelId="{4EAD8E7C-0176-4D13-847E-D44C7106BD41}" type="presParOf" srcId="{E6737AA4-2B27-4B74-A441-D8997B2A8A4F}" destId="{E5DAEAFE-115E-48B8-96FB-AD141E9C6207}" srcOrd="3" destOrd="0" presId="urn:microsoft.com/office/officeart/2005/8/layout/bProcess3"/>
    <dgm:cxn modelId="{0576ABE8-C71D-4714-BE1F-4BFE6E9B22D9}" type="presParOf" srcId="{E5DAEAFE-115E-48B8-96FB-AD141E9C6207}" destId="{695D0768-1248-4679-909B-8E0D91EBD92D}" srcOrd="0" destOrd="0" presId="urn:microsoft.com/office/officeart/2005/8/layout/bProcess3"/>
    <dgm:cxn modelId="{0FFDD31D-76BB-41BA-9C0E-E64516FA33F0}" type="presParOf" srcId="{E6737AA4-2B27-4B74-A441-D8997B2A8A4F}" destId="{01A71B70-A0F1-4344-B912-781A3CCC9A0B}" srcOrd="4" destOrd="0" presId="urn:microsoft.com/office/officeart/2005/8/layout/bProcess3"/>
    <dgm:cxn modelId="{96DA81A7-1EE6-4C73-A73D-25735D263156}" type="presParOf" srcId="{E6737AA4-2B27-4B74-A441-D8997B2A8A4F}" destId="{2D396A45-5EAB-4475-B181-2954965B65A3}" srcOrd="5" destOrd="0" presId="urn:microsoft.com/office/officeart/2005/8/layout/bProcess3"/>
    <dgm:cxn modelId="{53E969C6-BE78-4AAD-86B8-32508078E10F}" type="presParOf" srcId="{2D396A45-5EAB-4475-B181-2954965B65A3}" destId="{27588744-BCB5-4784-B85C-CA30FE913598}" srcOrd="0" destOrd="0" presId="urn:microsoft.com/office/officeart/2005/8/layout/bProcess3"/>
    <dgm:cxn modelId="{E09FA7FA-2E5E-4BB7-94F4-63F696E8971C}" type="presParOf" srcId="{E6737AA4-2B27-4B74-A441-D8997B2A8A4F}" destId="{C9DBBB8B-E306-4DB0-9C1A-CFAFA6EF2818}" srcOrd="6" destOrd="0" presId="urn:microsoft.com/office/officeart/2005/8/layout/bProcess3"/>
    <dgm:cxn modelId="{BAF7B036-0184-4C03-801A-E3D226FB2AB7}" type="presParOf" srcId="{E6737AA4-2B27-4B74-A441-D8997B2A8A4F}" destId="{31AB04A4-4F19-49D5-B74E-4202802D51B7}" srcOrd="7" destOrd="0" presId="urn:microsoft.com/office/officeart/2005/8/layout/bProcess3"/>
    <dgm:cxn modelId="{B3F7303F-951B-43C6-8429-1BF7B7DDE709}" type="presParOf" srcId="{31AB04A4-4F19-49D5-B74E-4202802D51B7}" destId="{57A05FBA-DC4F-4575-81D3-431BFE58FFF0}" srcOrd="0" destOrd="0" presId="urn:microsoft.com/office/officeart/2005/8/layout/bProcess3"/>
    <dgm:cxn modelId="{90986FAA-91D5-45EF-AD00-CE7957D33315}" type="presParOf" srcId="{E6737AA4-2B27-4B74-A441-D8997B2A8A4F}" destId="{46A56661-A0E9-4384-8A9B-DFE476EEBB3F}"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9A72A6A-53DE-4372-ACA9-97365DEF3EEA}"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C"/>
        </a:p>
      </dgm:t>
    </dgm:pt>
    <dgm:pt modelId="{A1199AB9-3F18-4F96-A4D0-B7B7017CD861}">
      <dgm:prSet phldrT="[Texto]"/>
      <dgm:spPr/>
      <dgm:t>
        <a:bodyPr/>
        <a:lstStyle/>
        <a:p>
          <a:r>
            <a:rPr lang="es-EC" smtClean="0"/>
            <a:t>Es muy frecuente que en un proyecto de construcción, los conflictos entre las diversas organizaciones participantes no dejan de presentarse. Al implantar el SGC propuesto, HORMICONCRETOS podrá manejar con mayor facilidad la solución para estos conflictos.</a:t>
          </a:r>
          <a:endParaRPr lang="es-EC"/>
        </a:p>
      </dgm:t>
    </dgm:pt>
    <dgm:pt modelId="{F4E4D054-799A-4AA7-9D3D-C6C4B424F3DF}" type="parTrans" cxnId="{9C044847-84BE-48AC-8B1D-E05888BE7E78}">
      <dgm:prSet/>
      <dgm:spPr/>
      <dgm:t>
        <a:bodyPr/>
        <a:lstStyle/>
        <a:p>
          <a:endParaRPr lang="es-EC"/>
        </a:p>
      </dgm:t>
    </dgm:pt>
    <dgm:pt modelId="{C1245415-3268-448A-A539-DEE0BC2FFE24}" type="sibTrans" cxnId="{9C044847-84BE-48AC-8B1D-E05888BE7E78}">
      <dgm:prSet/>
      <dgm:spPr/>
      <dgm:t>
        <a:bodyPr/>
        <a:lstStyle/>
        <a:p>
          <a:endParaRPr lang="es-EC"/>
        </a:p>
      </dgm:t>
    </dgm:pt>
    <dgm:pt modelId="{3A6B73B9-76A6-4C8A-ACE8-D44299834863}">
      <dgm:prSet/>
      <dgm:spPr/>
      <dgm:t>
        <a:bodyPr/>
        <a:lstStyle/>
        <a:p>
          <a:r>
            <a:rPr lang="es-EC" smtClean="0"/>
            <a:t>Debido a que en el ámbito de la construcción aun no todos sus participantes han podido definir sus procedimientos para un Aseguramiento de su respectiva Calidad, es recomendable que HORMICONCRETOS procure conocer bien el entorno el que se desarrollara su trabajo. De esta manera, facilitara también el camino para las demás organizaciones que colaboran dentro del proyecto de construcción.</a:t>
          </a:r>
          <a:endParaRPr lang="es-EC"/>
        </a:p>
      </dgm:t>
    </dgm:pt>
    <dgm:pt modelId="{4ED15994-7F58-461E-8E22-08C82B9BC738}" type="parTrans" cxnId="{3672CA5B-3349-45DE-A919-89D6953933A5}">
      <dgm:prSet/>
      <dgm:spPr/>
      <dgm:t>
        <a:bodyPr/>
        <a:lstStyle/>
        <a:p>
          <a:endParaRPr lang="es-EC"/>
        </a:p>
      </dgm:t>
    </dgm:pt>
    <dgm:pt modelId="{1FF62890-C07B-4885-B474-CC9F8B203170}" type="sibTrans" cxnId="{3672CA5B-3349-45DE-A919-89D6953933A5}">
      <dgm:prSet/>
      <dgm:spPr/>
      <dgm:t>
        <a:bodyPr/>
        <a:lstStyle/>
        <a:p>
          <a:endParaRPr lang="es-EC"/>
        </a:p>
      </dgm:t>
    </dgm:pt>
    <dgm:pt modelId="{09F5E17A-D179-411D-BEE1-8DCBF0171FAC}">
      <dgm:prSet/>
      <dgm:spPr/>
      <dgm:t>
        <a:bodyPr/>
        <a:lstStyle/>
        <a:p>
          <a:r>
            <a:rPr lang="es-EC" smtClean="0"/>
            <a:t>Durante el desarrollo de este trabajo se observó que dentro del campo de la construcción no es sencillo establecer un control de procedimientos semejantes a los de una industria normal. Esto se debe a que en la  obtención del producto se desarrolla bajo un ambiente controlado, mientras que en una fundición de hormigón esto no puede darse.</a:t>
          </a:r>
          <a:endParaRPr lang="es-EC"/>
        </a:p>
      </dgm:t>
    </dgm:pt>
    <dgm:pt modelId="{1DE751F1-BB6C-4C21-962E-DC91CE31AD76}" type="parTrans" cxnId="{8E49F3A3-B032-400C-9C97-1FBF04A59BAA}">
      <dgm:prSet/>
      <dgm:spPr/>
      <dgm:t>
        <a:bodyPr/>
        <a:lstStyle/>
        <a:p>
          <a:endParaRPr lang="es-EC"/>
        </a:p>
      </dgm:t>
    </dgm:pt>
    <dgm:pt modelId="{05E894E7-7D01-4A46-B438-9195BA2EFB4F}" type="sibTrans" cxnId="{8E49F3A3-B032-400C-9C97-1FBF04A59BAA}">
      <dgm:prSet/>
      <dgm:spPr/>
      <dgm:t>
        <a:bodyPr/>
        <a:lstStyle/>
        <a:p>
          <a:endParaRPr lang="es-EC"/>
        </a:p>
      </dgm:t>
    </dgm:pt>
    <dgm:pt modelId="{56A2EFB3-E7EB-4195-8F72-A488BB5DC2FA}">
      <dgm:prSet/>
      <dgm:spPr/>
      <dgm:t>
        <a:bodyPr/>
        <a:lstStyle/>
        <a:p>
          <a:r>
            <a:rPr lang="es-EC" smtClean="0"/>
            <a:t>Además el nivel de preparación del personal involucrado dentro de los procesos de acabado y curado del hormigón está muy por debajo de lo necesario para asegurar un buen Sistema de Aseguramiento de Calidad. Esto se debe a que si bien es verdad que las responsabilidades de HORMICONCRETOS  terminan el momento de colocar el hormigón, los procesos de Aseguramiento de Calidad del acabado y curado son clave para obtener un producto final de calidad. Esto influye directamente en la Calidad final del hormigón. Sin buen acabado ni un correcto curado, el proceso no termina satisfactoriamente.</a:t>
          </a:r>
          <a:endParaRPr lang="es-EC"/>
        </a:p>
      </dgm:t>
    </dgm:pt>
    <dgm:pt modelId="{DA00C3B6-E119-4980-9F07-6C7C3D464577}" type="parTrans" cxnId="{42D829B6-75E4-4726-9218-70A228601EDB}">
      <dgm:prSet/>
      <dgm:spPr/>
      <dgm:t>
        <a:bodyPr/>
        <a:lstStyle/>
        <a:p>
          <a:endParaRPr lang="es-EC"/>
        </a:p>
      </dgm:t>
    </dgm:pt>
    <dgm:pt modelId="{C612DEBC-461A-4378-A4B2-9751A5929798}" type="sibTrans" cxnId="{42D829B6-75E4-4726-9218-70A228601EDB}">
      <dgm:prSet/>
      <dgm:spPr/>
      <dgm:t>
        <a:bodyPr/>
        <a:lstStyle/>
        <a:p>
          <a:endParaRPr lang="es-EC"/>
        </a:p>
      </dgm:t>
    </dgm:pt>
    <dgm:pt modelId="{7EE4EC04-BB51-443E-A81B-D3EB86668B88}">
      <dgm:prSet/>
      <dgm:spPr/>
      <dgm:t>
        <a:bodyPr/>
        <a:lstStyle/>
        <a:p>
          <a:r>
            <a:rPr lang="es-EC" smtClean="0"/>
            <a:t>Sin embargo, HORMICONCRETOS, en todos estos años, ha continuado con su dedicación para con la calidad procurando una implementación continua de mejoras. </a:t>
          </a:r>
          <a:endParaRPr lang="es-EC"/>
        </a:p>
      </dgm:t>
    </dgm:pt>
    <dgm:pt modelId="{9340B0EC-3580-4FA0-A532-53CDCBAE1E3B}" type="parTrans" cxnId="{E98CF659-C6C9-49A1-B3B7-CA31E9C2F29B}">
      <dgm:prSet/>
      <dgm:spPr/>
      <dgm:t>
        <a:bodyPr/>
        <a:lstStyle/>
        <a:p>
          <a:endParaRPr lang="es-EC"/>
        </a:p>
      </dgm:t>
    </dgm:pt>
    <dgm:pt modelId="{3060EA6D-7812-48FF-A20E-0DD97C50CD32}" type="sibTrans" cxnId="{E98CF659-C6C9-49A1-B3B7-CA31E9C2F29B}">
      <dgm:prSet/>
      <dgm:spPr/>
      <dgm:t>
        <a:bodyPr/>
        <a:lstStyle/>
        <a:p>
          <a:endParaRPr lang="es-EC"/>
        </a:p>
      </dgm:t>
    </dgm:pt>
    <dgm:pt modelId="{C2E43808-90B6-4758-AD45-A8FCC7247947}">
      <dgm:prSet/>
      <dgm:spPr/>
      <dgm:t>
        <a:bodyPr/>
        <a:lstStyle/>
        <a:p>
          <a:r>
            <a:rPr lang="es-EC" smtClean="0"/>
            <a:t>El compromiso para con la calidad de parte de HORMICONCRETOS  sigue adelante, pero no se desarrollará a plenitud hasta que todos los demás involucrados en las distintas fases relacionadas con la obtención del hormigón tomen conciencia en la importancia del Aseguramiento de Calidad.</a:t>
          </a:r>
          <a:endParaRPr lang="es-EC"/>
        </a:p>
      </dgm:t>
    </dgm:pt>
    <dgm:pt modelId="{F4C42D15-22F4-43B9-9494-14EE0E9C4E37}" type="parTrans" cxnId="{E7E44769-32F8-44EC-8819-77585D797EAD}">
      <dgm:prSet/>
      <dgm:spPr/>
      <dgm:t>
        <a:bodyPr/>
        <a:lstStyle/>
        <a:p>
          <a:endParaRPr lang="es-EC"/>
        </a:p>
      </dgm:t>
    </dgm:pt>
    <dgm:pt modelId="{F60133B4-BB08-4A48-A323-72E6F0574EE6}" type="sibTrans" cxnId="{E7E44769-32F8-44EC-8819-77585D797EAD}">
      <dgm:prSet/>
      <dgm:spPr/>
      <dgm:t>
        <a:bodyPr/>
        <a:lstStyle/>
        <a:p>
          <a:endParaRPr lang="es-EC"/>
        </a:p>
      </dgm:t>
    </dgm:pt>
    <dgm:pt modelId="{8703151B-1AF6-4B87-86AB-6100DC22391A}" type="pres">
      <dgm:prSet presAssocID="{19A72A6A-53DE-4372-ACA9-97365DEF3EEA}" presName="Name0" presStyleCnt="0">
        <dgm:presLayoutVars>
          <dgm:dir/>
          <dgm:resizeHandles val="exact"/>
        </dgm:presLayoutVars>
      </dgm:prSet>
      <dgm:spPr/>
      <dgm:t>
        <a:bodyPr/>
        <a:lstStyle/>
        <a:p>
          <a:endParaRPr lang="es-EC"/>
        </a:p>
      </dgm:t>
    </dgm:pt>
    <dgm:pt modelId="{9117140B-C616-483C-AED1-7037EF762C07}" type="pres">
      <dgm:prSet presAssocID="{19A72A6A-53DE-4372-ACA9-97365DEF3EEA}" presName="cycle" presStyleCnt="0"/>
      <dgm:spPr/>
    </dgm:pt>
    <dgm:pt modelId="{45A25CAF-8DF2-431E-B30D-068E1FB89111}" type="pres">
      <dgm:prSet presAssocID="{A1199AB9-3F18-4F96-A4D0-B7B7017CD861}" presName="nodeFirstNode" presStyleLbl="node1" presStyleIdx="0" presStyleCnt="6">
        <dgm:presLayoutVars>
          <dgm:bulletEnabled val="1"/>
        </dgm:presLayoutVars>
      </dgm:prSet>
      <dgm:spPr/>
      <dgm:t>
        <a:bodyPr/>
        <a:lstStyle/>
        <a:p>
          <a:endParaRPr lang="es-EC"/>
        </a:p>
      </dgm:t>
    </dgm:pt>
    <dgm:pt modelId="{FAFB91F2-D0D1-495A-B893-6FE2A1D83396}" type="pres">
      <dgm:prSet presAssocID="{C1245415-3268-448A-A539-DEE0BC2FFE24}" presName="sibTransFirstNode" presStyleLbl="bgShp" presStyleIdx="0" presStyleCnt="1"/>
      <dgm:spPr/>
      <dgm:t>
        <a:bodyPr/>
        <a:lstStyle/>
        <a:p>
          <a:endParaRPr lang="es-EC"/>
        </a:p>
      </dgm:t>
    </dgm:pt>
    <dgm:pt modelId="{6C92D715-A987-4EED-A5B6-FEDDE3DDE4A3}" type="pres">
      <dgm:prSet presAssocID="{3A6B73B9-76A6-4C8A-ACE8-D44299834863}" presName="nodeFollowingNodes" presStyleLbl="node1" presStyleIdx="1" presStyleCnt="6">
        <dgm:presLayoutVars>
          <dgm:bulletEnabled val="1"/>
        </dgm:presLayoutVars>
      </dgm:prSet>
      <dgm:spPr/>
      <dgm:t>
        <a:bodyPr/>
        <a:lstStyle/>
        <a:p>
          <a:endParaRPr lang="es-EC"/>
        </a:p>
      </dgm:t>
    </dgm:pt>
    <dgm:pt modelId="{54183839-3607-4B51-B51C-61097B71E0DA}" type="pres">
      <dgm:prSet presAssocID="{09F5E17A-D179-411D-BEE1-8DCBF0171FAC}" presName="nodeFollowingNodes" presStyleLbl="node1" presStyleIdx="2" presStyleCnt="6">
        <dgm:presLayoutVars>
          <dgm:bulletEnabled val="1"/>
        </dgm:presLayoutVars>
      </dgm:prSet>
      <dgm:spPr/>
      <dgm:t>
        <a:bodyPr/>
        <a:lstStyle/>
        <a:p>
          <a:endParaRPr lang="es-EC"/>
        </a:p>
      </dgm:t>
    </dgm:pt>
    <dgm:pt modelId="{73DAC96F-C376-4780-A186-620C1683CAE0}" type="pres">
      <dgm:prSet presAssocID="{56A2EFB3-E7EB-4195-8F72-A488BB5DC2FA}" presName="nodeFollowingNodes" presStyleLbl="node1" presStyleIdx="3" presStyleCnt="6">
        <dgm:presLayoutVars>
          <dgm:bulletEnabled val="1"/>
        </dgm:presLayoutVars>
      </dgm:prSet>
      <dgm:spPr/>
      <dgm:t>
        <a:bodyPr/>
        <a:lstStyle/>
        <a:p>
          <a:endParaRPr lang="es-EC"/>
        </a:p>
      </dgm:t>
    </dgm:pt>
    <dgm:pt modelId="{4E06D52A-7AFE-4849-B5B2-3A61D58FA34A}" type="pres">
      <dgm:prSet presAssocID="{7EE4EC04-BB51-443E-A81B-D3EB86668B88}" presName="nodeFollowingNodes" presStyleLbl="node1" presStyleIdx="4" presStyleCnt="6">
        <dgm:presLayoutVars>
          <dgm:bulletEnabled val="1"/>
        </dgm:presLayoutVars>
      </dgm:prSet>
      <dgm:spPr/>
      <dgm:t>
        <a:bodyPr/>
        <a:lstStyle/>
        <a:p>
          <a:endParaRPr lang="es-EC"/>
        </a:p>
      </dgm:t>
    </dgm:pt>
    <dgm:pt modelId="{6806B240-0887-4BDA-AB1E-C9FD4A7DA337}" type="pres">
      <dgm:prSet presAssocID="{C2E43808-90B6-4758-AD45-A8FCC7247947}" presName="nodeFollowingNodes" presStyleLbl="node1" presStyleIdx="5" presStyleCnt="6">
        <dgm:presLayoutVars>
          <dgm:bulletEnabled val="1"/>
        </dgm:presLayoutVars>
      </dgm:prSet>
      <dgm:spPr/>
      <dgm:t>
        <a:bodyPr/>
        <a:lstStyle/>
        <a:p>
          <a:endParaRPr lang="es-EC"/>
        </a:p>
      </dgm:t>
    </dgm:pt>
  </dgm:ptLst>
  <dgm:cxnLst>
    <dgm:cxn modelId="{E461E860-EB94-476D-95AE-74EB8DFA38CE}" type="presOf" srcId="{C1245415-3268-448A-A539-DEE0BC2FFE24}" destId="{FAFB91F2-D0D1-495A-B893-6FE2A1D83396}" srcOrd="0" destOrd="0" presId="urn:microsoft.com/office/officeart/2005/8/layout/cycle3"/>
    <dgm:cxn modelId="{8E49F3A3-B032-400C-9C97-1FBF04A59BAA}" srcId="{19A72A6A-53DE-4372-ACA9-97365DEF3EEA}" destId="{09F5E17A-D179-411D-BEE1-8DCBF0171FAC}" srcOrd="2" destOrd="0" parTransId="{1DE751F1-BB6C-4C21-962E-DC91CE31AD76}" sibTransId="{05E894E7-7D01-4A46-B438-9195BA2EFB4F}"/>
    <dgm:cxn modelId="{BA248A3E-7137-4C65-882B-8796B6F1997E}" type="presOf" srcId="{19A72A6A-53DE-4372-ACA9-97365DEF3EEA}" destId="{8703151B-1AF6-4B87-86AB-6100DC22391A}" srcOrd="0" destOrd="0" presId="urn:microsoft.com/office/officeart/2005/8/layout/cycle3"/>
    <dgm:cxn modelId="{9C044847-84BE-48AC-8B1D-E05888BE7E78}" srcId="{19A72A6A-53DE-4372-ACA9-97365DEF3EEA}" destId="{A1199AB9-3F18-4F96-A4D0-B7B7017CD861}" srcOrd="0" destOrd="0" parTransId="{F4E4D054-799A-4AA7-9D3D-C6C4B424F3DF}" sibTransId="{C1245415-3268-448A-A539-DEE0BC2FFE24}"/>
    <dgm:cxn modelId="{266B3906-2083-49EA-941E-CBA4A79DEBAA}" type="presOf" srcId="{A1199AB9-3F18-4F96-A4D0-B7B7017CD861}" destId="{45A25CAF-8DF2-431E-B30D-068E1FB89111}" srcOrd="0" destOrd="0" presId="urn:microsoft.com/office/officeart/2005/8/layout/cycle3"/>
    <dgm:cxn modelId="{E7E44769-32F8-44EC-8819-77585D797EAD}" srcId="{19A72A6A-53DE-4372-ACA9-97365DEF3EEA}" destId="{C2E43808-90B6-4758-AD45-A8FCC7247947}" srcOrd="5" destOrd="0" parTransId="{F4C42D15-22F4-43B9-9494-14EE0E9C4E37}" sibTransId="{F60133B4-BB08-4A48-A323-72E6F0574EE6}"/>
    <dgm:cxn modelId="{E98CF659-C6C9-49A1-B3B7-CA31E9C2F29B}" srcId="{19A72A6A-53DE-4372-ACA9-97365DEF3EEA}" destId="{7EE4EC04-BB51-443E-A81B-D3EB86668B88}" srcOrd="4" destOrd="0" parTransId="{9340B0EC-3580-4FA0-A532-53CDCBAE1E3B}" sibTransId="{3060EA6D-7812-48FF-A20E-0DD97C50CD32}"/>
    <dgm:cxn modelId="{42D829B6-75E4-4726-9218-70A228601EDB}" srcId="{19A72A6A-53DE-4372-ACA9-97365DEF3EEA}" destId="{56A2EFB3-E7EB-4195-8F72-A488BB5DC2FA}" srcOrd="3" destOrd="0" parTransId="{DA00C3B6-E119-4980-9F07-6C7C3D464577}" sibTransId="{C612DEBC-461A-4378-A4B2-9751A5929798}"/>
    <dgm:cxn modelId="{085EBF49-91EF-495B-A4A6-D3A139C9729B}" type="presOf" srcId="{56A2EFB3-E7EB-4195-8F72-A488BB5DC2FA}" destId="{73DAC96F-C376-4780-A186-620C1683CAE0}" srcOrd="0" destOrd="0" presId="urn:microsoft.com/office/officeart/2005/8/layout/cycle3"/>
    <dgm:cxn modelId="{3672CA5B-3349-45DE-A919-89D6953933A5}" srcId="{19A72A6A-53DE-4372-ACA9-97365DEF3EEA}" destId="{3A6B73B9-76A6-4C8A-ACE8-D44299834863}" srcOrd="1" destOrd="0" parTransId="{4ED15994-7F58-461E-8E22-08C82B9BC738}" sibTransId="{1FF62890-C07B-4885-B474-CC9F8B203170}"/>
    <dgm:cxn modelId="{8644BE89-757E-4421-97A1-0A30D1624E18}" type="presOf" srcId="{C2E43808-90B6-4758-AD45-A8FCC7247947}" destId="{6806B240-0887-4BDA-AB1E-C9FD4A7DA337}" srcOrd="0" destOrd="0" presId="urn:microsoft.com/office/officeart/2005/8/layout/cycle3"/>
    <dgm:cxn modelId="{88E15515-D6EB-47C1-A363-49F6A66DBFB0}" type="presOf" srcId="{7EE4EC04-BB51-443E-A81B-D3EB86668B88}" destId="{4E06D52A-7AFE-4849-B5B2-3A61D58FA34A}" srcOrd="0" destOrd="0" presId="urn:microsoft.com/office/officeart/2005/8/layout/cycle3"/>
    <dgm:cxn modelId="{D83A7C62-2651-4EEE-A019-193F63731851}" type="presOf" srcId="{3A6B73B9-76A6-4C8A-ACE8-D44299834863}" destId="{6C92D715-A987-4EED-A5B6-FEDDE3DDE4A3}" srcOrd="0" destOrd="0" presId="urn:microsoft.com/office/officeart/2005/8/layout/cycle3"/>
    <dgm:cxn modelId="{B1ED523B-3B9B-42DE-AED0-F70EAE705F5D}" type="presOf" srcId="{09F5E17A-D179-411D-BEE1-8DCBF0171FAC}" destId="{54183839-3607-4B51-B51C-61097B71E0DA}" srcOrd="0" destOrd="0" presId="urn:microsoft.com/office/officeart/2005/8/layout/cycle3"/>
    <dgm:cxn modelId="{015D1D4B-B715-420B-904A-32AC8918B740}" type="presParOf" srcId="{8703151B-1AF6-4B87-86AB-6100DC22391A}" destId="{9117140B-C616-483C-AED1-7037EF762C07}" srcOrd="0" destOrd="0" presId="urn:microsoft.com/office/officeart/2005/8/layout/cycle3"/>
    <dgm:cxn modelId="{474C3647-EF5A-42A4-B89A-317464E21FEE}" type="presParOf" srcId="{9117140B-C616-483C-AED1-7037EF762C07}" destId="{45A25CAF-8DF2-431E-B30D-068E1FB89111}" srcOrd="0" destOrd="0" presId="urn:microsoft.com/office/officeart/2005/8/layout/cycle3"/>
    <dgm:cxn modelId="{A931074F-FA7D-4EB2-B94B-D81E858971D2}" type="presParOf" srcId="{9117140B-C616-483C-AED1-7037EF762C07}" destId="{FAFB91F2-D0D1-495A-B893-6FE2A1D83396}" srcOrd="1" destOrd="0" presId="urn:microsoft.com/office/officeart/2005/8/layout/cycle3"/>
    <dgm:cxn modelId="{F13DEBCE-357F-416E-A682-387ACE5971F4}" type="presParOf" srcId="{9117140B-C616-483C-AED1-7037EF762C07}" destId="{6C92D715-A987-4EED-A5B6-FEDDE3DDE4A3}" srcOrd="2" destOrd="0" presId="urn:microsoft.com/office/officeart/2005/8/layout/cycle3"/>
    <dgm:cxn modelId="{324B4842-03B0-42D2-A10D-E6452896FD04}" type="presParOf" srcId="{9117140B-C616-483C-AED1-7037EF762C07}" destId="{54183839-3607-4B51-B51C-61097B71E0DA}" srcOrd="3" destOrd="0" presId="urn:microsoft.com/office/officeart/2005/8/layout/cycle3"/>
    <dgm:cxn modelId="{BBEF2DD3-BE31-4A87-952B-45B2E8D651F2}" type="presParOf" srcId="{9117140B-C616-483C-AED1-7037EF762C07}" destId="{73DAC96F-C376-4780-A186-620C1683CAE0}" srcOrd="4" destOrd="0" presId="urn:microsoft.com/office/officeart/2005/8/layout/cycle3"/>
    <dgm:cxn modelId="{10F16129-8801-4D2F-9B5A-F06C68D04099}" type="presParOf" srcId="{9117140B-C616-483C-AED1-7037EF762C07}" destId="{4E06D52A-7AFE-4849-B5B2-3A61D58FA34A}" srcOrd="5" destOrd="0" presId="urn:microsoft.com/office/officeart/2005/8/layout/cycle3"/>
    <dgm:cxn modelId="{97963283-F7AB-4C5B-B7DE-0FF5644DA435}" type="presParOf" srcId="{9117140B-C616-483C-AED1-7037EF762C07}" destId="{6806B240-0887-4BDA-AB1E-C9FD4A7DA337}"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C5828-3FBE-4E7D-A892-70EC6CA51E1D}" type="doc">
      <dgm:prSet loTypeId="urn:microsoft.com/office/officeart/2005/8/layout/hierarchy2" loCatId="hierarchy" qsTypeId="urn:microsoft.com/office/officeart/2005/8/quickstyle/3d4" qsCatId="3D" csTypeId="urn:microsoft.com/office/officeart/2005/8/colors/accent3_4" csCatId="accent3" phldr="1"/>
      <dgm:spPr/>
      <dgm:t>
        <a:bodyPr/>
        <a:lstStyle/>
        <a:p>
          <a:endParaRPr lang="es-EC"/>
        </a:p>
      </dgm:t>
    </dgm:pt>
    <dgm:pt modelId="{C7E96655-4E42-46ED-9F9B-96DA3DF35050}" type="pres">
      <dgm:prSet presAssocID="{B80C5828-3FBE-4E7D-A892-70EC6CA51E1D}" presName="diagram" presStyleCnt="0">
        <dgm:presLayoutVars>
          <dgm:chPref val="1"/>
          <dgm:dir/>
          <dgm:animOne val="branch"/>
          <dgm:animLvl val="lvl"/>
          <dgm:resizeHandles val="exact"/>
        </dgm:presLayoutVars>
      </dgm:prSet>
      <dgm:spPr/>
      <dgm:t>
        <a:bodyPr/>
        <a:lstStyle/>
        <a:p>
          <a:endParaRPr lang="es-ES"/>
        </a:p>
      </dgm:t>
    </dgm:pt>
  </dgm:ptLst>
  <dgm:cxnLst>
    <dgm:cxn modelId="{CCE82982-DCBC-4D68-B906-83239EA14C7D}" type="presOf" srcId="{B80C5828-3FBE-4E7D-A892-70EC6CA51E1D}" destId="{C7E96655-4E42-46ED-9F9B-96DA3DF35050}" srcOrd="0"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CE1B0-40DB-4307-81C1-8A35E822A6D1}"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C"/>
        </a:p>
      </dgm:t>
    </dgm:pt>
    <dgm:pt modelId="{81709BFD-7C5C-4BDE-93AC-08A184929694}">
      <dgm:prSet phldrT="[Texto]"/>
      <dgm:spPr/>
      <dgm:t>
        <a:bodyPr/>
        <a:lstStyle/>
        <a:p>
          <a:r>
            <a:rPr lang="es-EC" dirty="0" smtClean="0"/>
            <a:t>ESTRUCTURA ORGANIZACIONAL</a:t>
          </a:r>
          <a:endParaRPr lang="es-EC" dirty="0"/>
        </a:p>
      </dgm:t>
    </dgm:pt>
    <dgm:pt modelId="{A2B251DD-8842-403D-B5EC-E43D74C199A1}" type="parTrans" cxnId="{FBC5908F-8DA2-4F5F-B29A-CBEF39954109}">
      <dgm:prSet/>
      <dgm:spPr/>
      <dgm:t>
        <a:bodyPr/>
        <a:lstStyle/>
        <a:p>
          <a:endParaRPr lang="es-EC"/>
        </a:p>
      </dgm:t>
    </dgm:pt>
    <dgm:pt modelId="{B888B0AF-76E6-4BF1-8745-4EB1A1414F3D}" type="sibTrans" cxnId="{FBC5908F-8DA2-4F5F-B29A-CBEF39954109}">
      <dgm:prSet/>
      <dgm:spPr/>
      <dgm:t>
        <a:bodyPr/>
        <a:lstStyle/>
        <a:p>
          <a:endParaRPr lang="es-EC" dirty="0"/>
        </a:p>
      </dgm:t>
    </dgm:pt>
    <dgm:pt modelId="{E8004F13-151E-4A0F-BFEB-FBAF534F7150}">
      <dgm:prSet phldrT="[Texto]"/>
      <dgm:spPr/>
      <dgm:t>
        <a:bodyPr/>
        <a:lstStyle/>
        <a:p>
          <a:r>
            <a:rPr lang="es-EC" dirty="0" smtClean="0"/>
            <a:t>PLANIFICACION</a:t>
          </a:r>
          <a:endParaRPr lang="es-EC" dirty="0"/>
        </a:p>
      </dgm:t>
    </dgm:pt>
    <dgm:pt modelId="{B30CF128-E97D-49F3-902A-F063CE1D8B6C}" type="parTrans" cxnId="{A303BC92-75FF-4A3E-AA94-2AFCBD7BBEEB}">
      <dgm:prSet/>
      <dgm:spPr/>
      <dgm:t>
        <a:bodyPr/>
        <a:lstStyle/>
        <a:p>
          <a:endParaRPr lang="es-EC"/>
        </a:p>
      </dgm:t>
    </dgm:pt>
    <dgm:pt modelId="{45ACA8C6-FC37-4368-944C-69A854133DFE}" type="sibTrans" cxnId="{A303BC92-75FF-4A3E-AA94-2AFCBD7BBEEB}">
      <dgm:prSet/>
      <dgm:spPr/>
      <dgm:t>
        <a:bodyPr/>
        <a:lstStyle/>
        <a:p>
          <a:endParaRPr lang="es-EC"/>
        </a:p>
      </dgm:t>
    </dgm:pt>
    <dgm:pt modelId="{D399F401-A4B6-4337-AAE9-9459AC8614F2}">
      <dgm:prSet phldrT="[Texto]"/>
      <dgm:spPr/>
      <dgm:t>
        <a:bodyPr/>
        <a:lstStyle/>
        <a:p>
          <a:r>
            <a:rPr lang="es-EC" dirty="0" smtClean="0"/>
            <a:t>RECURSOS</a:t>
          </a:r>
          <a:endParaRPr lang="es-EC" dirty="0"/>
        </a:p>
      </dgm:t>
    </dgm:pt>
    <dgm:pt modelId="{B8A4BCD2-BB81-42CE-BA34-2F69D26B6E73}" type="parTrans" cxnId="{F53C2432-196E-481A-9FEB-5A1F366F53B6}">
      <dgm:prSet/>
      <dgm:spPr/>
      <dgm:t>
        <a:bodyPr/>
        <a:lstStyle/>
        <a:p>
          <a:endParaRPr lang="es-EC"/>
        </a:p>
      </dgm:t>
    </dgm:pt>
    <dgm:pt modelId="{BD3A9D94-B1CC-463C-AB59-954B0EAB837E}" type="sibTrans" cxnId="{F53C2432-196E-481A-9FEB-5A1F366F53B6}">
      <dgm:prSet/>
      <dgm:spPr/>
      <dgm:t>
        <a:bodyPr/>
        <a:lstStyle/>
        <a:p>
          <a:endParaRPr lang="es-EC"/>
        </a:p>
      </dgm:t>
    </dgm:pt>
    <dgm:pt modelId="{BCA401D1-C07A-4164-BFC4-9934045B6E01}">
      <dgm:prSet phldrT="[Texto]"/>
      <dgm:spPr/>
      <dgm:t>
        <a:bodyPr/>
        <a:lstStyle/>
        <a:p>
          <a:r>
            <a:rPr lang="es-EC" dirty="0" smtClean="0"/>
            <a:t>PROCESOS</a:t>
          </a:r>
          <a:endParaRPr lang="es-EC" dirty="0"/>
        </a:p>
      </dgm:t>
    </dgm:pt>
    <dgm:pt modelId="{32AB907C-96E8-4C2B-8C44-99FDCF2E111A}" type="parTrans" cxnId="{1CF09084-4D58-49EE-8309-E1DBDCE808F7}">
      <dgm:prSet/>
      <dgm:spPr/>
      <dgm:t>
        <a:bodyPr/>
        <a:lstStyle/>
        <a:p>
          <a:endParaRPr lang="es-EC"/>
        </a:p>
      </dgm:t>
    </dgm:pt>
    <dgm:pt modelId="{CFE29467-29E1-4475-8FF8-4347B1D17DDE}" type="sibTrans" cxnId="{1CF09084-4D58-49EE-8309-E1DBDCE808F7}">
      <dgm:prSet/>
      <dgm:spPr/>
      <dgm:t>
        <a:bodyPr/>
        <a:lstStyle/>
        <a:p>
          <a:endParaRPr lang="es-EC"/>
        </a:p>
      </dgm:t>
    </dgm:pt>
    <dgm:pt modelId="{8071C6CA-F5A3-4A41-A902-66B5938E576B}">
      <dgm:prSet phldrT="[Texto]"/>
      <dgm:spPr/>
      <dgm:t>
        <a:bodyPr/>
        <a:lstStyle/>
        <a:p>
          <a:r>
            <a:rPr lang="es-EC" dirty="0" smtClean="0"/>
            <a:t>PROCEDIMIENTOS</a:t>
          </a:r>
          <a:endParaRPr lang="es-EC" dirty="0"/>
        </a:p>
      </dgm:t>
    </dgm:pt>
    <dgm:pt modelId="{94BC6FD0-D87F-461D-A027-FC98CF8E9D00}" type="parTrans" cxnId="{D656157F-6983-4BF6-AB14-9881440F760D}">
      <dgm:prSet/>
      <dgm:spPr/>
      <dgm:t>
        <a:bodyPr/>
        <a:lstStyle/>
        <a:p>
          <a:endParaRPr lang="es-EC"/>
        </a:p>
      </dgm:t>
    </dgm:pt>
    <dgm:pt modelId="{5D480489-EC5E-4B2F-AE1F-4274AD38BDD9}" type="sibTrans" cxnId="{D656157F-6983-4BF6-AB14-9881440F760D}">
      <dgm:prSet/>
      <dgm:spPr/>
      <dgm:t>
        <a:bodyPr/>
        <a:lstStyle/>
        <a:p>
          <a:endParaRPr lang="es-EC"/>
        </a:p>
      </dgm:t>
    </dgm:pt>
    <dgm:pt modelId="{2E45C1DA-806E-46DF-9FAB-1F2C58A81C03}" type="pres">
      <dgm:prSet presAssocID="{130CE1B0-40DB-4307-81C1-8A35E822A6D1}" presName="Name0" presStyleCnt="0">
        <dgm:presLayoutVars>
          <dgm:dir/>
          <dgm:resizeHandles val="exact"/>
        </dgm:presLayoutVars>
      </dgm:prSet>
      <dgm:spPr/>
      <dgm:t>
        <a:bodyPr/>
        <a:lstStyle/>
        <a:p>
          <a:endParaRPr lang="es-ES"/>
        </a:p>
      </dgm:t>
    </dgm:pt>
    <dgm:pt modelId="{F82CABF6-7402-4D46-AD31-A400DD682445}" type="pres">
      <dgm:prSet presAssocID="{130CE1B0-40DB-4307-81C1-8A35E822A6D1}" presName="cycle" presStyleCnt="0"/>
      <dgm:spPr/>
    </dgm:pt>
    <dgm:pt modelId="{FB02A2A4-D749-461D-ADDC-8335A55AE728}" type="pres">
      <dgm:prSet presAssocID="{81709BFD-7C5C-4BDE-93AC-08A184929694}" presName="nodeFirstNode" presStyleLbl="node1" presStyleIdx="0" presStyleCnt="5">
        <dgm:presLayoutVars>
          <dgm:bulletEnabled val="1"/>
        </dgm:presLayoutVars>
      </dgm:prSet>
      <dgm:spPr/>
      <dgm:t>
        <a:bodyPr/>
        <a:lstStyle/>
        <a:p>
          <a:endParaRPr lang="es-ES"/>
        </a:p>
      </dgm:t>
    </dgm:pt>
    <dgm:pt modelId="{D9C2A181-46D2-4DE6-B21E-4FF0F0DA840E}" type="pres">
      <dgm:prSet presAssocID="{B888B0AF-76E6-4BF1-8745-4EB1A1414F3D}" presName="sibTransFirstNode" presStyleLbl="bgShp" presStyleIdx="0" presStyleCnt="1"/>
      <dgm:spPr/>
      <dgm:t>
        <a:bodyPr/>
        <a:lstStyle/>
        <a:p>
          <a:endParaRPr lang="es-ES"/>
        </a:p>
      </dgm:t>
    </dgm:pt>
    <dgm:pt modelId="{48212082-C98B-4A3E-9E92-1BDC3EF73A0A}" type="pres">
      <dgm:prSet presAssocID="{E8004F13-151E-4A0F-BFEB-FBAF534F7150}" presName="nodeFollowingNodes" presStyleLbl="node1" presStyleIdx="1" presStyleCnt="5">
        <dgm:presLayoutVars>
          <dgm:bulletEnabled val="1"/>
        </dgm:presLayoutVars>
      </dgm:prSet>
      <dgm:spPr/>
      <dgm:t>
        <a:bodyPr/>
        <a:lstStyle/>
        <a:p>
          <a:endParaRPr lang="es-ES"/>
        </a:p>
      </dgm:t>
    </dgm:pt>
    <dgm:pt modelId="{FF5EFD02-83E9-402E-BCF6-00DCDD4F79B7}" type="pres">
      <dgm:prSet presAssocID="{D399F401-A4B6-4337-AAE9-9459AC8614F2}" presName="nodeFollowingNodes" presStyleLbl="node1" presStyleIdx="2" presStyleCnt="5">
        <dgm:presLayoutVars>
          <dgm:bulletEnabled val="1"/>
        </dgm:presLayoutVars>
      </dgm:prSet>
      <dgm:spPr/>
      <dgm:t>
        <a:bodyPr/>
        <a:lstStyle/>
        <a:p>
          <a:endParaRPr lang="es-ES"/>
        </a:p>
      </dgm:t>
    </dgm:pt>
    <dgm:pt modelId="{9901EDE1-FA9F-4206-9669-440DAB91584D}" type="pres">
      <dgm:prSet presAssocID="{BCA401D1-C07A-4164-BFC4-9934045B6E01}" presName="nodeFollowingNodes" presStyleLbl="node1" presStyleIdx="3" presStyleCnt="5">
        <dgm:presLayoutVars>
          <dgm:bulletEnabled val="1"/>
        </dgm:presLayoutVars>
      </dgm:prSet>
      <dgm:spPr/>
      <dgm:t>
        <a:bodyPr/>
        <a:lstStyle/>
        <a:p>
          <a:endParaRPr lang="es-ES"/>
        </a:p>
      </dgm:t>
    </dgm:pt>
    <dgm:pt modelId="{35AC1F77-5BBB-435C-B041-E8F44B8B1C80}" type="pres">
      <dgm:prSet presAssocID="{8071C6CA-F5A3-4A41-A902-66B5938E576B}" presName="nodeFollowingNodes" presStyleLbl="node1" presStyleIdx="4" presStyleCnt="5">
        <dgm:presLayoutVars>
          <dgm:bulletEnabled val="1"/>
        </dgm:presLayoutVars>
      </dgm:prSet>
      <dgm:spPr/>
      <dgm:t>
        <a:bodyPr/>
        <a:lstStyle/>
        <a:p>
          <a:endParaRPr lang="es-ES"/>
        </a:p>
      </dgm:t>
    </dgm:pt>
  </dgm:ptLst>
  <dgm:cxnLst>
    <dgm:cxn modelId="{99BA90A0-C962-4984-97A2-DB736A3BA228}" type="presOf" srcId="{B888B0AF-76E6-4BF1-8745-4EB1A1414F3D}" destId="{D9C2A181-46D2-4DE6-B21E-4FF0F0DA840E}" srcOrd="0" destOrd="0" presId="urn:microsoft.com/office/officeart/2005/8/layout/cycle3"/>
    <dgm:cxn modelId="{D656157F-6983-4BF6-AB14-9881440F760D}" srcId="{130CE1B0-40DB-4307-81C1-8A35E822A6D1}" destId="{8071C6CA-F5A3-4A41-A902-66B5938E576B}" srcOrd="4" destOrd="0" parTransId="{94BC6FD0-D87F-461D-A027-FC98CF8E9D00}" sibTransId="{5D480489-EC5E-4B2F-AE1F-4274AD38BDD9}"/>
    <dgm:cxn modelId="{B1798838-DA74-4D3F-A356-66C8B33B2407}" type="presOf" srcId="{8071C6CA-F5A3-4A41-A902-66B5938E576B}" destId="{35AC1F77-5BBB-435C-B041-E8F44B8B1C80}" srcOrd="0" destOrd="0" presId="urn:microsoft.com/office/officeart/2005/8/layout/cycle3"/>
    <dgm:cxn modelId="{1CF09084-4D58-49EE-8309-E1DBDCE808F7}" srcId="{130CE1B0-40DB-4307-81C1-8A35E822A6D1}" destId="{BCA401D1-C07A-4164-BFC4-9934045B6E01}" srcOrd="3" destOrd="0" parTransId="{32AB907C-96E8-4C2B-8C44-99FDCF2E111A}" sibTransId="{CFE29467-29E1-4475-8FF8-4347B1D17DDE}"/>
    <dgm:cxn modelId="{A303BC92-75FF-4A3E-AA94-2AFCBD7BBEEB}" srcId="{130CE1B0-40DB-4307-81C1-8A35E822A6D1}" destId="{E8004F13-151E-4A0F-BFEB-FBAF534F7150}" srcOrd="1" destOrd="0" parTransId="{B30CF128-E97D-49F3-902A-F063CE1D8B6C}" sibTransId="{45ACA8C6-FC37-4368-944C-69A854133DFE}"/>
    <dgm:cxn modelId="{965487E4-F5A1-42F2-9EFC-3E5D82EA6374}" type="presOf" srcId="{D399F401-A4B6-4337-AAE9-9459AC8614F2}" destId="{FF5EFD02-83E9-402E-BCF6-00DCDD4F79B7}" srcOrd="0" destOrd="0" presId="urn:microsoft.com/office/officeart/2005/8/layout/cycle3"/>
    <dgm:cxn modelId="{2A96AC02-FB73-4DA4-BD46-57531E44473A}" type="presOf" srcId="{81709BFD-7C5C-4BDE-93AC-08A184929694}" destId="{FB02A2A4-D749-461D-ADDC-8335A55AE728}" srcOrd="0" destOrd="0" presId="urn:microsoft.com/office/officeart/2005/8/layout/cycle3"/>
    <dgm:cxn modelId="{A6FED1BC-5584-47DA-85E5-EF11E806583D}" type="presOf" srcId="{BCA401D1-C07A-4164-BFC4-9934045B6E01}" destId="{9901EDE1-FA9F-4206-9669-440DAB91584D}" srcOrd="0" destOrd="0" presId="urn:microsoft.com/office/officeart/2005/8/layout/cycle3"/>
    <dgm:cxn modelId="{FBC5908F-8DA2-4F5F-B29A-CBEF39954109}" srcId="{130CE1B0-40DB-4307-81C1-8A35E822A6D1}" destId="{81709BFD-7C5C-4BDE-93AC-08A184929694}" srcOrd="0" destOrd="0" parTransId="{A2B251DD-8842-403D-B5EC-E43D74C199A1}" sibTransId="{B888B0AF-76E6-4BF1-8745-4EB1A1414F3D}"/>
    <dgm:cxn modelId="{6C404FDE-D57B-4F55-B254-D19DA23603E2}" type="presOf" srcId="{E8004F13-151E-4A0F-BFEB-FBAF534F7150}" destId="{48212082-C98B-4A3E-9E92-1BDC3EF73A0A}" srcOrd="0" destOrd="0" presId="urn:microsoft.com/office/officeart/2005/8/layout/cycle3"/>
    <dgm:cxn modelId="{5CCF0FE3-B6EC-4F37-AC95-698CCD345DA6}" type="presOf" srcId="{130CE1B0-40DB-4307-81C1-8A35E822A6D1}" destId="{2E45C1DA-806E-46DF-9FAB-1F2C58A81C03}" srcOrd="0" destOrd="0" presId="urn:microsoft.com/office/officeart/2005/8/layout/cycle3"/>
    <dgm:cxn modelId="{F53C2432-196E-481A-9FEB-5A1F366F53B6}" srcId="{130CE1B0-40DB-4307-81C1-8A35E822A6D1}" destId="{D399F401-A4B6-4337-AAE9-9459AC8614F2}" srcOrd="2" destOrd="0" parTransId="{B8A4BCD2-BB81-42CE-BA34-2F69D26B6E73}" sibTransId="{BD3A9D94-B1CC-463C-AB59-954B0EAB837E}"/>
    <dgm:cxn modelId="{16BAF753-E2A4-4F89-904C-89B2B28DADE9}" type="presParOf" srcId="{2E45C1DA-806E-46DF-9FAB-1F2C58A81C03}" destId="{F82CABF6-7402-4D46-AD31-A400DD682445}" srcOrd="0" destOrd="0" presId="urn:microsoft.com/office/officeart/2005/8/layout/cycle3"/>
    <dgm:cxn modelId="{0ED1C520-1644-4BDC-9BAE-66A689A7EA02}" type="presParOf" srcId="{F82CABF6-7402-4D46-AD31-A400DD682445}" destId="{FB02A2A4-D749-461D-ADDC-8335A55AE728}" srcOrd="0" destOrd="0" presId="urn:microsoft.com/office/officeart/2005/8/layout/cycle3"/>
    <dgm:cxn modelId="{25AABAE0-4F16-4FE4-B76B-BF55F1D4F748}" type="presParOf" srcId="{F82CABF6-7402-4D46-AD31-A400DD682445}" destId="{D9C2A181-46D2-4DE6-B21E-4FF0F0DA840E}" srcOrd="1" destOrd="0" presId="urn:microsoft.com/office/officeart/2005/8/layout/cycle3"/>
    <dgm:cxn modelId="{1F9803B5-C647-495B-9753-81CB95FA448F}" type="presParOf" srcId="{F82CABF6-7402-4D46-AD31-A400DD682445}" destId="{48212082-C98B-4A3E-9E92-1BDC3EF73A0A}" srcOrd="2" destOrd="0" presId="urn:microsoft.com/office/officeart/2005/8/layout/cycle3"/>
    <dgm:cxn modelId="{DF8900CE-9BBF-4881-8172-C8B3A2DBAD61}" type="presParOf" srcId="{F82CABF6-7402-4D46-AD31-A400DD682445}" destId="{FF5EFD02-83E9-402E-BCF6-00DCDD4F79B7}" srcOrd="3" destOrd="0" presId="urn:microsoft.com/office/officeart/2005/8/layout/cycle3"/>
    <dgm:cxn modelId="{189CD20F-0BF8-4D4D-8129-E14CDEE5359F}" type="presParOf" srcId="{F82CABF6-7402-4D46-AD31-A400DD682445}" destId="{9901EDE1-FA9F-4206-9669-440DAB91584D}" srcOrd="4" destOrd="0" presId="urn:microsoft.com/office/officeart/2005/8/layout/cycle3"/>
    <dgm:cxn modelId="{F2BC555A-6D2B-4EA9-94CC-D10A3EF131F6}" type="presParOf" srcId="{F82CABF6-7402-4D46-AD31-A400DD682445}" destId="{35AC1F77-5BBB-435C-B041-E8F44B8B1C80}"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1F416C-5DAF-4D9B-8180-9C904634787B}"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s-EC"/>
        </a:p>
      </dgm:t>
    </dgm:pt>
    <dgm:pt modelId="{C5C874F5-0A73-4501-818C-C7FB06AF4B98}">
      <dgm:prSet phldrT="[Texto]"/>
      <dgm:spPr/>
      <dgm:t>
        <a:bodyPr/>
        <a:lstStyle/>
        <a:p>
          <a:r>
            <a:rPr lang="es-EC" dirty="0" smtClean="0"/>
            <a:t>ESTABLECER EL PROYECTO</a:t>
          </a:r>
          <a:endParaRPr lang="es-EC" dirty="0"/>
        </a:p>
      </dgm:t>
    </dgm:pt>
    <dgm:pt modelId="{C1B7B196-CBE4-46DA-8151-78BFCAAE8806}" type="parTrans" cxnId="{B8D13254-04EF-4DDB-876A-F148440023C8}">
      <dgm:prSet/>
      <dgm:spPr/>
      <dgm:t>
        <a:bodyPr/>
        <a:lstStyle/>
        <a:p>
          <a:endParaRPr lang="es-EC"/>
        </a:p>
      </dgm:t>
    </dgm:pt>
    <dgm:pt modelId="{F5727555-C0F6-4EAD-AC6E-05CA12020C03}" type="sibTrans" cxnId="{B8D13254-04EF-4DDB-876A-F148440023C8}">
      <dgm:prSet/>
      <dgm:spPr/>
      <dgm:t>
        <a:bodyPr/>
        <a:lstStyle/>
        <a:p>
          <a:endParaRPr lang="es-EC" dirty="0"/>
        </a:p>
      </dgm:t>
    </dgm:pt>
    <dgm:pt modelId="{DF2683B3-FB4B-47D5-A024-AC8C4E5C287A}">
      <dgm:prSet phldrT="[Texto]"/>
      <dgm:spPr/>
      <dgm:t>
        <a:bodyPr/>
        <a:lstStyle/>
        <a:p>
          <a:r>
            <a:rPr lang="es-EC" dirty="0" smtClean="0"/>
            <a:t>IDENTIFICAR LOS CLIENTES</a:t>
          </a:r>
          <a:endParaRPr lang="es-EC" dirty="0"/>
        </a:p>
      </dgm:t>
    </dgm:pt>
    <dgm:pt modelId="{CF0B0434-07E2-449E-9A5C-7F152FE0A9C1}" type="parTrans" cxnId="{666BBE87-23CB-4EE0-8BF3-BA1537FD0705}">
      <dgm:prSet/>
      <dgm:spPr/>
      <dgm:t>
        <a:bodyPr/>
        <a:lstStyle/>
        <a:p>
          <a:endParaRPr lang="es-EC"/>
        </a:p>
      </dgm:t>
    </dgm:pt>
    <dgm:pt modelId="{0E2C744B-4778-4E2E-AA37-C129F2279CBB}" type="sibTrans" cxnId="{666BBE87-23CB-4EE0-8BF3-BA1537FD0705}">
      <dgm:prSet/>
      <dgm:spPr/>
      <dgm:t>
        <a:bodyPr/>
        <a:lstStyle/>
        <a:p>
          <a:endParaRPr lang="es-EC" dirty="0"/>
        </a:p>
      </dgm:t>
    </dgm:pt>
    <dgm:pt modelId="{C7198B4A-F0C0-407D-B01E-4BD694E7BE19}">
      <dgm:prSet phldrT="[Texto]"/>
      <dgm:spPr/>
      <dgm:t>
        <a:bodyPr/>
        <a:lstStyle/>
        <a:p>
          <a:r>
            <a:rPr lang="es-EC" dirty="0" smtClean="0"/>
            <a:t>EDENTIFICAR LOS REQUISITOS DEL CLIENTE</a:t>
          </a:r>
          <a:endParaRPr lang="es-EC" dirty="0"/>
        </a:p>
      </dgm:t>
    </dgm:pt>
    <dgm:pt modelId="{1914AA5F-6CF1-4260-A34F-74EA48BDA1A0}" type="parTrans" cxnId="{47F9031B-1129-4202-A26C-7D3F26928DE0}">
      <dgm:prSet/>
      <dgm:spPr/>
      <dgm:t>
        <a:bodyPr/>
        <a:lstStyle/>
        <a:p>
          <a:endParaRPr lang="es-EC"/>
        </a:p>
      </dgm:t>
    </dgm:pt>
    <dgm:pt modelId="{20C2761C-07A6-48FA-B59D-A61E0A147B40}" type="sibTrans" cxnId="{47F9031B-1129-4202-A26C-7D3F26928DE0}">
      <dgm:prSet/>
      <dgm:spPr/>
      <dgm:t>
        <a:bodyPr/>
        <a:lstStyle/>
        <a:p>
          <a:endParaRPr lang="es-EC" dirty="0"/>
        </a:p>
      </dgm:t>
    </dgm:pt>
    <dgm:pt modelId="{F70139DD-6A72-44A4-B48E-38D964555829}">
      <dgm:prSet phldrT="[Texto]"/>
      <dgm:spPr/>
      <dgm:t>
        <a:bodyPr/>
        <a:lstStyle/>
        <a:p>
          <a:r>
            <a:rPr lang="es-EC" dirty="0" smtClean="0"/>
            <a:t>DESARROLLAR EL PRODUCTO</a:t>
          </a:r>
          <a:endParaRPr lang="es-EC" dirty="0"/>
        </a:p>
      </dgm:t>
    </dgm:pt>
    <dgm:pt modelId="{9639A205-5CD7-4F1B-B8B5-53320E218A86}" type="parTrans" cxnId="{C2F40F86-BE00-4893-B4CA-9D9946AAF346}">
      <dgm:prSet/>
      <dgm:spPr/>
      <dgm:t>
        <a:bodyPr/>
        <a:lstStyle/>
        <a:p>
          <a:endParaRPr lang="es-EC"/>
        </a:p>
      </dgm:t>
    </dgm:pt>
    <dgm:pt modelId="{67139942-569F-4F06-8490-27528131D45E}" type="sibTrans" cxnId="{C2F40F86-BE00-4893-B4CA-9D9946AAF346}">
      <dgm:prSet/>
      <dgm:spPr/>
      <dgm:t>
        <a:bodyPr/>
        <a:lstStyle/>
        <a:p>
          <a:endParaRPr lang="es-EC" dirty="0"/>
        </a:p>
      </dgm:t>
    </dgm:pt>
    <dgm:pt modelId="{CDD19D6E-6FA0-49FE-95CD-A21068A17BF2}">
      <dgm:prSet phldrT="[Texto]"/>
      <dgm:spPr/>
      <dgm:t>
        <a:bodyPr/>
        <a:lstStyle/>
        <a:p>
          <a:r>
            <a:rPr lang="es-EC" dirty="0" smtClean="0"/>
            <a:t>DESARROLLAR EL PROCESO.</a:t>
          </a:r>
          <a:endParaRPr lang="es-EC" dirty="0"/>
        </a:p>
      </dgm:t>
    </dgm:pt>
    <dgm:pt modelId="{0997265C-EE64-4A8D-8844-26436F03BBE7}" type="parTrans" cxnId="{05015AA7-E669-40E5-81E5-82B4D94AA04C}">
      <dgm:prSet/>
      <dgm:spPr/>
      <dgm:t>
        <a:bodyPr/>
        <a:lstStyle/>
        <a:p>
          <a:endParaRPr lang="es-EC"/>
        </a:p>
      </dgm:t>
    </dgm:pt>
    <dgm:pt modelId="{B668FDD0-B5D3-4ED9-83B8-77B3DE05DC14}" type="sibTrans" cxnId="{05015AA7-E669-40E5-81E5-82B4D94AA04C}">
      <dgm:prSet/>
      <dgm:spPr/>
      <dgm:t>
        <a:bodyPr/>
        <a:lstStyle/>
        <a:p>
          <a:endParaRPr lang="es-EC"/>
        </a:p>
      </dgm:t>
    </dgm:pt>
    <dgm:pt modelId="{0117F8F3-C6F8-4B18-A77E-5A5B55584AB9}" type="pres">
      <dgm:prSet presAssocID="{301F416C-5DAF-4D9B-8180-9C904634787B}" presName="Name0" presStyleCnt="0">
        <dgm:presLayoutVars>
          <dgm:dir/>
          <dgm:resizeHandles val="exact"/>
        </dgm:presLayoutVars>
      </dgm:prSet>
      <dgm:spPr/>
      <dgm:t>
        <a:bodyPr/>
        <a:lstStyle/>
        <a:p>
          <a:endParaRPr lang="es-ES"/>
        </a:p>
      </dgm:t>
    </dgm:pt>
    <dgm:pt modelId="{C2770223-ABA1-489D-BAE2-D5C60F084587}" type="pres">
      <dgm:prSet presAssocID="{C5C874F5-0A73-4501-818C-C7FB06AF4B98}" presName="node" presStyleLbl="node1" presStyleIdx="0" presStyleCnt="5">
        <dgm:presLayoutVars>
          <dgm:bulletEnabled val="1"/>
        </dgm:presLayoutVars>
      </dgm:prSet>
      <dgm:spPr/>
      <dgm:t>
        <a:bodyPr/>
        <a:lstStyle/>
        <a:p>
          <a:endParaRPr lang="es-ES"/>
        </a:p>
      </dgm:t>
    </dgm:pt>
    <dgm:pt modelId="{597155DC-EFA3-4E97-8592-00BF31D77525}" type="pres">
      <dgm:prSet presAssocID="{F5727555-C0F6-4EAD-AC6E-05CA12020C03}" presName="sibTrans" presStyleLbl="sibTrans1D1" presStyleIdx="0" presStyleCnt="4"/>
      <dgm:spPr/>
      <dgm:t>
        <a:bodyPr/>
        <a:lstStyle/>
        <a:p>
          <a:endParaRPr lang="es-ES"/>
        </a:p>
      </dgm:t>
    </dgm:pt>
    <dgm:pt modelId="{EB47FFE2-368B-4DC3-A001-EC13579DC473}" type="pres">
      <dgm:prSet presAssocID="{F5727555-C0F6-4EAD-AC6E-05CA12020C03}" presName="connectorText" presStyleLbl="sibTrans1D1" presStyleIdx="0" presStyleCnt="4"/>
      <dgm:spPr/>
      <dgm:t>
        <a:bodyPr/>
        <a:lstStyle/>
        <a:p>
          <a:endParaRPr lang="es-ES"/>
        </a:p>
      </dgm:t>
    </dgm:pt>
    <dgm:pt modelId="{8071239F-F2D1-4688-B56D-975AEA727BC9}" type="pres">
      <dgm:prSet presAssocID="{DF2683B3-FB4B-47D5-A024-AC8C4E5C287A}" presName="node" presStyleLbl="node1" presStyleIdx="1" presStyleCnt="5">
        <dgm:presLayoutVars>
          <dgm:bulletEnabled val="1"/>
        </dgm:presLayoutVars>
      </dgm:prSet>
      <dgm:spPr/>
      <dgm:t>
        <a:bodyPr/>
        <a:lstStyle/>
        <a:p>
          <a:endParaRPr lang="es-ES"/>
        </a:p>
      </dgm:t>
    </dgm:pt>
    <dgm:pt modelId="{0B5475C8-7163-4EDB-A2C5-B9D70C704588}" type="pres">
      <dgm:prSet presAssocID="{0E2C744B-4778-4E2E-AA37-C129F2279CBB}" presName="sibTrans" presStyleLbl="sibTrans1D1" presStyleIdx="1" presStyleCnt="4"/>
      <dgm:spPr/>
      <dgm:t>
        <a:bodyPr/>
        <a:lstStyle/>
        <a:p>
          <a:endParaRPr lang="es-ES"/>
        </a:p>
      </dgm:t>
    </dgm:pt>
    <dgm:pt modelId="{5387BC85-F277-44AE-88E7-CA75934534C5}" type="pres">
      <dgm:prSet presAssocID="{0E2C744B-4778-4E2E-AA37-C129F2279CBB}" presName="connectorText" presStyleLbl="sibTrans1D1" presStyleIdx="1" presStyleCnt="4"/>
      <dgm:spPr/>
      <dgm:t>
        <a:bodyPr/>
        <a:lstStyle/>
        <a:p>
          <a:endParaRPr lang="es-ES"/>
        </a:p>
      </dgm:t>
    </dgm:pt>
    <dgm:pt modelId="{A961A344-107F-4F76-BF55-A7ED0A746D6F}" type="pres">
      <dgm:prSet presAssocID="{C7198B4A-F0C0-407D-B01E-4BD694E7BE19}" presName="node" presStyleLbl="node1" presStyleIdx="2" presStyleCnt="5">
        <dgm:presLayoutVars>
          <dgm:bulletEnabled val="1"/>
        </dgm:presLayoutVars>
      </dgm:prSet>
      <dgm:spPr/>
      <dgm:t>
        <a:bodyPr/>
        <a:lstStyle/>
        <a:p>
          <a:endParaRPr lang="es-ES"/>
        </a:p>
      </dgm:t>
    </dgm:pt>
    <dgm:pt modelId="{0FC45706-0314-4EA2-BABC-8F81FFEC2E51}" type="pres">
      <dgm:prSet presAssocID="{20C2761C-07A6-48FA-B59D-A61E0A147B40}" presName="sibTrans" presStyleLbl="sibTrans1D1" presStyleIdx="2" presStyleCnt="4"/>
      <dgm:spPr/>
      <dgm:t>
        <a:bodyPr/>
        <a:lstStyle/>
        <a:p>
          <a:endParaRPr lang="es-ES"/>
        </a:p>
      </dgm:t>
    </dgm:pt>
    <dgm:pt modelId="{FCE4CBE2-C510-4468-9BD4-07D5FDDC88D1}" type="pres">
      <dgm:prSet presAssocID="{20C2761C-07A6-48FA-B59D-A61E0A147B40}" presName="connectorText" presStyleLbl="sibTrans1D1" presStyleIdx="2" presStyleCnt="4"/>
      <dgm:spPr/>
      <dgm:t>
        <a:bodyPr/>
        <a:lstStyle/>
        <a:p>
          <a:endParaRPr lang="es-ES"/>
        </a:p>
      </dgm:t>
    </dgm:pt>
    <dgm:pt modelId="{2141BE97-9FBA-4DC4-AD9E-DFCF91138759}" type="pres">
      <dgm:prSet presAssocID="{F70139DD-6A72-44A4-B48E-38D964555829}" presName="node" presStyleLbl="node1" presStyleIdx="3" presStyleCnt="5">
        <dgm:presLayoutVars>
          <dgm:bulletEnabled val="1"/>
        </dgm:presLayoutVars>
      </dgm:prSet>
      <dgm:spPr/>
      <dgm:t>
        <a:bodyPr/>
        <a:lstStyle/>
        <a:p>
          <a:endParaRPr lang="es-ES"/>
        </a:p>
      </dgm:t>
    </dgm:pt>
    <dgm:pt modelId="{CBEC6B7C-2C29-4CA1-8BC6-591B9F2947D5}" type="pres">
      <dgm:prSet presAssocID="{67139942-569F-4F06-8490-27528131D45E}" presName="sibTrans" presStyleLbl="sibTrans1D1" presStyleIdx="3" presStyleCnt="4"/>
      <dgm:spPr/>
      <dgm:t>
        <a:bodyPr/>
        <a:lstStyle/>
        <a:p>
          <a:endParaRPr lang="es-ES"/>
        </a:p>
      </dgm:t>
    </dgm:pt>
    <dgm:pt modelId="{7CD24CAA-E461-4144-863C-BA918594816D}" type="pres">
      <dgm:prSet presAssocID="{67139942-569F-4F06-8490-27528131D45E}" presName="connectorText" presStyleLbl="sibTrans1D1" presStyleIdx="3" presStyleCnt="4"/>
      <dgm:spPr/>
      <dgm:t>
        <a:bodyPr/>
        <a:lstStyle/>
        <a:p>
          <a:endParaRPr lang="es-ES"/>
        </a:p>
      </dgm:t>
    </dgm:pt>
    <dgm:pt modelId="{0F8DB2C9-DA8D-49EF-9D04-04D8279A4B2A}" type="pres">
      <dgm:prSet presAssocID="{CDD19D6E-6FA0-49FE-95CD-A21068A17BF2}" presName="node" presStyleLbl="node1" presStyleIdx="4" presStyleCnt="5">
        <dgm:presLayoutVars>
          <dgm:bulletEnabled val="1"/>
        </dgm:presLayoutVars>
      </dgm:prSet>
      <dgm:spPr/>
      <dgm:t>
        <a:bodyPr/>
        <a:lstStyle/>
        <a:p>
          <a:endParaRPr lang="es-ES"/>
        </a:p>
      </dgm:t>
    </dgm:pt>
  </dgm:ptLst>
  <dgm:cxnLst>
    <dgm:cxn modelId="{DFBD30D9-49C1-44AA-90EA-7C814A0AFA77}" type="presOf" srcId="{C5C874F5-0A73-4501-818C-C7FB06AF4B98}" destId="{C2770223-ABA1-489D-BAE2-D5C60F084587}" srcOrd="0" destOrd="0" presId="urn:microsoft.com/office/officeart/2005/8/layout/bProcess3"/>
    <dgm:cxn modelId="{21D0E794-AF4C-4259-901F-6925A6BC3759}" type="presOf" srcId="{301F416C-5DAF-4D9B-8180-9C904634787B}" destId="{0117F8F3-C6F8-4B18-A77E-5A5B55584AB9}" srcOrd="0" destOrd="0" presId="urn:microsoft.com/office/officeart/2005/8/layout/bProcess3"/>
    <dgm:cxn modelId="{AF092A1C-84A4-44C5-BEAE-062D1EDB7A51}" type="presOf" srcId="{F70139DD-6A72-44A4-B48E-38D964555829}" destId="{2141BE97-9FBA-4DC4-AD9E-DFCF91138759}" srcOrd="0" destOrd="0" presId="urn:microsoft.com/office/officeart/2005/8/layout/bProcess3"/>
    <dgm:cxn modelId="{E11D0F55-1873-415E-B7D5-942399674671}" type="presOf" srcId="{F5727555-C0F6-4EAD-AC6E-05CA12020C03}" destId="{EB47FFE2-368B-4DC3-A001-EC13579DC473}" srcOrd="1" destOrd="0" presId="urn:microsoft.com/office/officeart/2005/8/layout/bProcess3"/>
    <dgm:cxn modelId="{7E5EC337-12AD-4E74-AD49-210281441654}" type="presOf" srcId="{F5727555-C0F6-4EAD-AC6E-05CA12020C03}" destId="{597155DC-EFA3-4E97-8592-00BF31D77525}" srcOrd="0" destOrd="0" presId="urn:microsoft.com/office/officeart/2005/8/layout/bProcess3"/>
    <dgm:cxn modelId="{B09E2ACF-B69A-4048-BC4E-D1167B3F1720}" type="presOf" srcId="{67139942-569F-4F06-8490-27528131D45E}" destId="{7CD24CAA-E461-4144-863C-BA918594816D}" srcOrd="1" destOrd="0" presId="urn:microsoft.com/office/officeart/2005/8/layout/bProcess3"/>
    <dgm:cxn modelId="{666BBE87-23CB-4EE0-8BF3-BA1537FD0705}" srcId="{301F416C-5DAF-4D9B-8180-9C904634787B}" destId="{DF2683B3-FB4B-47D5-A024-AC8C4E5C287A}" srcOrd="1" destOrd="0" parTransId="{CF0B0434-07E2-449E-9A5C-7F152FE0A9C1}" sibTransId="{0E2C744B-4778-4E2E-AA37-C129F2279CBB}"/>
    <dgm:cxn modelId="{47F9031B-1129-4202-A26C-7D3F26928DE0}" srcId="{301F416C-5DAF-4D9B-8180-9C904634787B}" destId="{C7198B4A-F0C0-407D-B01E-4BD694E7BE19}" srcOrd="2" destOrd="0" parTransId="{1914AA5F-6CF1-4260-A34F-74EA48BDA1A0}" sibTransId="{20C2761C-07A6-48FA-B59D-A61E0A147B40}"/>
    <dgm:cxn modelId="{05015AA7-E669-40E5-81E5-82B4D94AA04C}" srcId="{301F416C-5DAF-4D9B-8180-9C904634787B}" destId="{CDD19D6E-6FA0-49FE-95CD-A21068A17BF2}" srcOrd="4" destOrd="0" parTransId="{0997265C-EE64-4A8D-8844-26436F03BBE7}" sibTransId="{B668FDD0-B5D3-4ED9-83B8-77B3DE05DC14}"/>
    <dgm:cxn modelId="{2764F473-F33A-4E80-8146-41BD9245761C}" type="presOf" srcId="{DF2683B3-FB4B-47D5-A024-AC8C4E5C287A}" destId="{8071239F-F2D1-4688-B56D-975AEA727BC9}" srcOrd="0" destOrd="0" presId="urn:microsoft.com/office/officeart/2005/8/layout/bProcess3"/>
    <dgm:cxn modelId="{C0366440-12E8-46BD-9607-38A25B56C6E0}" type="presOf" srcId="{20C2761C-07A6-48FA-B59D-A61E0A147B40}" destId="{0FC45706-0314-4EA2-BABC-8F81FFEC2E51}" srcOrd="0" destOrd="0" presId="urn:microsoft.com/office/officeart/2005/8/layout/bProcess3"/>
    <dgm:cxn modelId="{D9F880C7-7EF4-46DC-A92A-BD64CB7E098B}" type="presOf" srcId="{20C2761C-07A6-48FA-B59D-A61E0A147B40}" destId="{FCE4CBE2-C510-4468-9BD4-07D5FDDC88D1}" srcOrd="1" destOrd="0" presId="urn:microsoft.com/office/officeart/2005/8/layout/bProcess3"/>
    <dgm:cxn modelId="{C2F40F86-BE00-4893-B4CA-9D9946AAF346}" srcId="{301F416C-5DAF-4D9B-8180-9C904634787B}" destId="{F70139DD-6A72-44A4-B48E-38D964555829}" srcOrd="3" destOrd="0" parTransId="{9639A205-5CD7-4F1B-B8B5-53320E218A86}" sibTransId="{67139942-569F-4F06-8490-27528131D45E}"/>
    <dgm:cxn modelId="{4AD5C2A7-82E9-49EA-8ED0-0585C17B44CF}" type="presOf" srcId="{67139942-569F-4F06-8490-27528131D45E}" destId="{CBEC6B7C-2C29-4CA1-8BC6-591B9F2947D5}" srcOrd="0" destOrd="0" presId="urn:microsoft.com/office/officeart/2005/8/layout/bProcess3"/>
    <dgm:cxn modelId="{B8D13254-04EF-4DDB-876A-F148440023C8}" srcId="{301F416C-5DAF-4D9B-8180-9C904634787B}" destId="{C5C874F5-0A73-4501-818C-C7FB06AF4B98}" srcOrd="0" destOrd="0" parTransId="{C1B7B196-CBE4-46DA-8151-78BFCAAE8806}" sibTransId="{F5727555-C0F6-4EAD-AC6E-05CA12020C03}"/>
    <dgm:cxn modelId="{F389FDD3-026E-412B-956C-2AA7D6EDBD06}" type="presOf" srcId="{0E2C744B-4778-4E2E-AA37-C129F2279CBB}" destId="{0B5475C8-7163-4EDB-A2C5-B9D70C704588}" srcOrd="0" destOrd="0" presId="urn:microsoft.com/office/officeart/2005/8/layout/bProcess3"/>
    <dgm:cxn modelId="{1D810782-5293-4E11-AF1F-69F916932D1E}" type="presOf" srcId="{CDD19D6E-6FA0-49FE-95CD-A21068A17BF2}" destId="{0F8DB2C9-DA8D-49EF-9D04-04D8279A4B2A}" srcOrd="0" destOrd="0" presId="urn:microsoft.com/office/officeart/2005/8/layout/bProcess3"/>
    <dgm:cxn modelId="{B8A9CEBE-1194-431A-AAED-C0A44FE91947}" type="presOf" srcId="{0E2C744B-4778-4E2E-AA37-C129F2279CBB}" destId="{5387BC85-F277-44AE-88E7-CA75934534C5}" srcOrd="1" destOrd="0" presId="urn:microsoft.com/office/officeart/2005/8/layout/bProcess3"/>
    <dgm:cxn modelId="{BACF82C1-FB76-4DC3-881A-E782ADE4B287}" type="presOf" srcId="{C7198B4A-F0C0-407D-B01E-4BD694E7BE19}" destId="{A961A344-107F-4F76-BF55-A7ED0A746D6F}" srcOrd="0" destOrd="0" presId="urn:microsoft.com/office/officeart/2005/8/layout/bProcess3"/>
    <dgm:cxn modelId="{3D2BC4DE-2096-4304-81FE-D40892AFFFEA}" type="presParOf" srcId="{0117F8F3-C6F8-4B18-A77E-5A5B55584AB9}" destId="{C2770223-ABA1-489D-BAE2-D5C60F084587}" srcOrd="0" destOrd="0" presId="urn:microsoft.com/office/officeart/2005/8/layout/bProcess3"/>
    <dgm:cxn modelId="{FAD7A7CA-F0B5-4936-A45B-BE2527A74A8D}" type="presParOf" srcId="{0117F8F3-C6F8-4B18-A77E-5A5B55584AB9}" destId="{597155DC-EFA3-4E97-8592-00BF31D77525}" srcOrd="1" destOrd="0" presId="urn:microsoft.com/office/officeart/2005/8/layout/bProcess3"/>
    <dgm:cxn modelId="{D2D48ADA-8279-4A42-85FD-0FA9299AE524}" type="presParOf" srcId="{597155DC-EFA3-4E97-8592-00BF31D77525}" destId="{EB47FFE2-368B-4DC3-A001-EC13579DC473}" srcOrd="0" destOrd="0" presId="urn:microsoft.com/office/officeart/2005/8/layout/bProcess3"/>
    <dgm:cxn modelId="{18FEA843-FEF0-422A-BDB2-9A5C1CB61ADC}" type="presParOf" srcId="{0117F8F3-C6F8-4B18-A77E-5A5B55584AB9}" destId="{8071239F-F2D1-4688-B56D-975AEA727BC9}" srcOrd="2" destOrd="0" presId="urn:microsoft.com/office/officeart/2005/8/layout/bProcess3"/>
    <dgm:cxn modelId="{EAD08885-EF72-4EA0-9BED-EE565526F701}" type="presParOf" srcId="{0117F8F3-C6F8-4B18-A77E-5A5B55584AB9}" destId="{0B5475C8-7163-4EDB-A2C5-B9D70C704588}" srcOrd="3" destOrd="0" presId="urn:microsoft.com/office/officeart/2005/8/layout/bProcess3"/>
    <dgm:cxn modelId="{D80C8250-102D-48FE-940E-E2A804334897}" type="presParOf" srcId="{0B5475C8-7163-4EDB-A2C5-B9D70C704588}" destId="{5387BC85-F277-44AE-88E7-CA75934534C5}" srcOrd="0" destOrd="0" presId="urn:microsoft.com/office/officeart/2005/8/layout/bProcess3"/>
    <dgm:cxn modelId="{6C1CF8FA-17F4-49D1-BD28-406D0DE8D89F}" type="presParOf" srcId="{0117F8F3-C6F8-4B18-A77E-5A5B55584AB9}" destId="{A961A344-107F-4F76-BF55-A7ED0A746D6F}" srcOrd="4" destOrd="0" presId="urn:microsoft.com/office/officeart/2005/8/layout/bProcess3"/>
    <dgm:cxn modelId="{5C0C18E1-E446-4950-9C29-678658935D1E}" type="presParOf" srcId="{0117F8F3-C6F8-4B18-A77E-5A5B55584AB9}" destId="{0FC45706-0314-4EA2-BABC-8F81FFEC2E51}" srcOrd="5" destOrd="0" presId="urn:microsoft.com/office/officeart/2005/8/layout/bProcess3"/>
    <dgm:cxn modelId="{32AD8492-187F-4CEB-AAB3-419EF7D4C18F}" type="presParOf" srcId="{0FC45706-0314-4EA2-BABC-8F81FFEC2E51}" destId="{FCE4CBE2-C510-4468-9BD4-07D5FDDC88D1}" srcOrd="0" destOrd="0" presId="urn:microsoft.com/office/officeart/2005/8/layout/bProcess3"/>
    <dgm:cxn modelId="{406F3FBE-D880-4AC1-ADCD-4E5A6F1F1D78}" type="presParOf" srcId="{0117F8F3-C6F8-4B18-A77E-5A5B55584AB9}" destId="{2141BE97-9FBA-4DC4-AD9E-DFCF91138759}" srcOrd="6" destOrd="0" presId="urn:microsoft.com/office/officeart/2005/8/layout/bProcess3"/>
    <dgm:cxn modelId="{56D154E2-75EA-4879-877A-91640D4D1D5B}" type="presParOf" srcId="{0117F8F3-C6F8-4B18-A77E-5A5B55584AB9}" destId="{CBEC6B7C-2C29-4CA1-8BC6-591B9F2947D5}" srcOrd="7" destOrd="0" presId="urn:microsoft.com/office/officeart/2005/8/layout/bProcess3"/>
    <dgm:cxn modelId="{3D8F0EB1-8551-47E1-AC34-B98EE73AD86A}" type="presParOf" srcId="{CBEC6B7C-2C29-4CA1-8BC6-591B9F2947D5}" destId="{7CD24CAA-E461-4144-863C-BA918594816D}" srcOrd="0" destOrd="0" presId="urn:microsoft.com/office/officeart/2005/8/layout/bProcess3"/>
    <dgm:cxn modelId="{EE8C2A04-2BB7-4150-B403-6971565EE442}" type="presParOf" srcId="{0117F8F3-C6F8-4B18-A77E-5A5B55584AB9}" destId="{0F8DB2C9-DA8D-49EF-9D04-04D8279A4B2A}"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E07DF6-E31E-495A-839E-8C6060EFF596}" type="doc">
      <dgm:prSet loTypeId="urn:microsoft.com/office/officeart/2005/8/layout/matrix3" loCatId="matrix" qsTypeId="urn:microsoft.com/office/officeart/2005/8/quickstyle/3d7" qsCatId="3D" csTypeId="urn:microsoft.com/office/officeart/2005/8/colors/accent1_2" csCatId="accent1" phldr="1"/>
      <dgm:spPr/>
    </dgm:pt>
    <dgm:pt modelId="{5266A6A7-F0F9-4F02-BA2A-858E1A724E5B}">
      <dgm:prSet phldrT="[Texto]"/>
      <dgm:spPr/>
      <dgm:t>
        <a:bodyPr/>
        <a:lstStyle/>
        <a:p>
          <a:r>
            <a:rPr lang="es-EC" dirty="0"/>
            <a:t>PLAN (PLANIFICAR)</a:t>
          </a:r>
        </a:p>
      </dgm:t>
    </dgm:pt>
    <dgm:pt modelId="{D353166F-0059-4B9D-9EDF-AE6D22243C7F}" type="parTrans" cxnId="{52F74C42-0BFF-46D0-AF22-3E5C1281B030}">
      <dgm:prSet/>
      <dgm:spPr/>
      <dgm:t>
        <a:bodyPr/>
        <a:lstStyle/>
        <a:p>
          <a:endParaRPr lang="es-EC"/>
        </a:p>
      </dgm:t>
    </dgm:pt>
    <dgm:pt modelId="{AC298E08-02D0-4099-8EDF-5C8DDEC90E59}" type="sibTrans" cxnId="{52F74C42-0BFF-46D0-AF22-3E5C1281B030}">
      <dgm:prSet/>
      <dgm:spPr/>
      <dgm:t>
        <a:bodyPr/>
        <a:lstStyle/>
        <a:p>
          <a:endParaRPr lang="es-EC"/>
        </a:p>
      </dgm:t>
    </dgm:pt>
    <dgm:pt modelId="{6B56324D-6C04-4D53-AC25-71E19DDACB3C}">
      <dgm:prSet phldrT="[Texto]"/>
      <dgm:spPr/>
      <dgm:t>
        <a:bodyPr/>
        <a:lstStyle/>
        <a:p>
          <a:r>
            <a:rPr lang="es-EC" dirty="0"/>
            <a:t>DO (HACER)</a:t>
          </a:r>
        </a:p>
      </dgm:t>
    </dgm:pt>
    <dgm:pt modelId="{213A1775-B8FA-4F3A-884F-7AEA5E95C038}" type="parTrans" cxnId="{7F843E65-7975-49C4-8CEE-39E91F0D3657}">
      <dgm:prSet/>
      <dgm:spPr/>
      <dgm:t>
        <a:bodyPr/>
        <a:lstStyle/>
        <a:p>
          <a:endParaRPr lang="es-EC"/>
        </a:p>
      </dgm:t>
    </dgm:pt>
    <dgm:pt modelId="{4C12339F-F591-45B3-8A9A-D72BBF722558}" type="sibTrans" cxnId="{7F843E65-7975-49C4-8CEE-39E91F0D3657}">
      <dgm:prSet/>
      <dgm:spPr/>
      <dgm:t>
        <a:bodyPr/>
        <a:lstStyle/>
        <a:p>
          <a:endParaRPr lang="es-EC"/>
        </a:p>
      </dgm:t>
    </dgm:pt>
    <dgm:pt modelId="{9BF03BAA-D669-40B4-A823-3DFD627F61E6}">
      <dgm:prSet phldrT="[Texto]"/>
      <dgm:spPr/>
      <dgm:t>
        <a:bodyPr/>
        <a:lstStyle/>
        <a:p>
          <a:r>
            <a:rPr lang="es-EC" dirty="0"/>
            <a:t>CHECK (VERIFICAR)</a:t>
          </a:r>
        </a:p>
      </dgm:t>
    </dgm:pt>
    <dgm:pt modelId="{504ADEB0-A374-4545-B3DE-943DEE56DCFA}" type="parTrans" cxnId="{E4CE6CC7-8AFD-4DB1-9EF5-62143B577330}">
      <dgm:prSet/>
      <dgm:spPr/>
      <dgm:t>
        <a:bodyPr/>
        <a:lstStyle/>
        <a:p>
          <a:endParaRPr lang="es-EC"/>
        </a:p>
      </dgm:t>
    </dgm:pt>
    <dgm:pt modelId="{72B1BB0D-BD52-47C3-9AC6-2D81E436E67D}" type="sibTrans" cxnId="{E4CE6CC7-8AFD-4DB1-9EF5-62143B577330}">
      <dgm:prSet/>
      <dgm:spPr/>
      <dgm:t>
        <a:bodyPr/>
        <a:lstStyle/>
        <a:p>
          <a:endParaRPr lang="es-EC"/>
        </a:p>
      </dgm:t>
    </dgm:pt>
    <dgm:pt modelId="{F2E9F396-407D-46D7-AFAA-992496A4EEBA}">
      <dgm:prSet phldrT="[Texto]"/>
      <dgm:spPr/>
      <dgm:t>
        <a:bodyPr/>
        <a:lstStyle/>
        <a:p>
          <a:r>
            <a:rPr lang="es-EC" dirty="0"/>
            <a:t>ACT </a:t>
          </a:r>
          <a:r>
            <a:rPr lang="es-EC" dirty="0" smtClean="0"/>
            <a:t>(ACTUAR)</a:t>
          </a:r>
          <a:endParaRPr lang="es-EC" dirty="0"/>
        </a:p>
      </dgm:t>
    </dgm:pt>
    <dgm:pt modelId="{3E70305D-E1C9-48B1-B08A-9B59C18E05B2}" type="parTrans" cxnId="{C75154DC-C787-4485-BBCA-2A3EB7FDDF1C}">
      <dgm:prSet/>
      <dgm:spPr/>
      <dgm:t>
        <a:bodyPr/>
        <a:lstStyle/>
        <a:p>
          <a:endParaRPr lang="es-EC"/>
        </a:p>
      </dgm:t>
    </dgm:pt>
    <dgm:pt modelId="{1B806A15-AC0C-4896-8144-1900EE537536}" type="sibTrans" cxnId="{C75154DC-C787-4485-BBCA-2A3EB7FDDF1C}">
      <dgm:prSet/>
      <dgm:spPr/>
      <dgm:t>
        <a:bodyPr/>
        <a:lstStyle/>
        <a:p>
          <a:endParaRPr lang="es-EC"/>
        </a:p>
      </dgm:t>
    </dgm:pt>
    <dgm:pt modelId="{153AB5F0-2AA6-4C90-AEAA-15FE416F9641}" type="pres">
      <dgm:prSet presAssocID="{FAE07DF6-E31E-495A-839E-8C6060EFF596}" presName="matrix" presStyleCnt="0">
        <dgm:presLayoutVars>
          <dgm:chMax val="1"/>
          <dgm:dir/>
          <dgm:resizeHandles val="exact"/>
        </dgm:presLayoutVars>
      </dgm:prSet>
      <dgm:spPr/>
    </dgm:pt>
    <dgm:pt modelId="{A8B39288-F702-4C8C-BFA9-34BE29AAC171}" type="pres">
      <dgm:prSet presAssocID="{FAE07DF6-E31E-495A-839E-8C6060EFF596}" presName="diamond" presStyleLbl="bgShp" presStyleIdx="0" presStyleCnt="1"/>
      <dgm:spPr/>
      <dgm:t>
        <a:bodyPr/>
        <a:lstStyle/>
        <a:p>
          <a:endParaRPr lang="es-EC"/>
        </a:p>
      </dgm:t>
    </dgm:pt>
    <dgm:pt modelId="{29A64B3A-3BDB-496B-A655-62B5ADD9CB3E}" type="pres">
      <dgm:prSet presAssocID="{FAE07DF6-E31E-495A-839E-8C6060EFF596}" presName="quad1" presStyleLbl="node1" presStyleIdx="0" presStyleCnt="4">
        <dgm:presLayoutVars>
          <dgm:chMax val="0"/>
          <dgm:chPref val="0"/>
          <dgm:bulletEnabled val="1"/>
        </dgm:presLayoutVars>
      </dgm:prSet>
      <dgm:spPr/>
      <dgm:t>
        <a:bodyPr/>
        <a:lstStyle/>
        <a:p>
          <a:endParaRPr lang="es-EC"/>
        </a:p>
      </dgm:t>
    </dgm:pt>
    <dgm:pt modelId="{32E8F35F-BDCF-4AF8-B99B-CAAD68E5FE9A}" type="pres">
      <dgm:prSet presAssocID="{FAE07DF6-E31E-495A-839E-8C6060EFF596}" presName="quad2" presStyleLbl="node1" presStyleIdx="1" presStyleCnt="4">
        <dgm:presLayoutVars>
          <dgm:chMax val="0"/>
          <dgm:chPref val="0"/>
          <dgm:bulletEnabled val="1"/>
        </dgm:presLayoutVars>
      </dgm:prSet>
      <dgm:spPr/>
      <dgm:t>
        <a:bodyPr/>
        <a:lstStyle/>
        <a:p>
          <a:endParaRPr lang="es-EC"/>
        </a:p>
      </dgm:t>
    </dgm:pt>
    <dgm:pt modelId="{A5096A01-3265-4069-B660-C2338FD8623E}" type="pres">
      <dgm:prSet presAssocID="{FAE07DF6-E31E-495A-839E-8C6060EFF596}" presName="quad3" presStyleLbl="node1" presStyleIdx="2" presStyleCnt="4">
        <dgm:presLayoutVars>
          <dgm:chMax val="0"/>
          <dgm:chPref val="0"/>
          <dgm:bulletEnabled val="1"/>
        </dgm:presLayoutVars>
      </dgm:prSet>
      <dgm:spPr/>
      <dgm:t>
        <a:bodyPr/>
        <a:lstStyle/>
        <a:p>
          <a:endParaRPr lang="es-EC"/>
        </a:p>
      </dgm:t>
    </dgm:pt>
    <dgm:pt modelId="{9B572080-9D9E-4FF9-94E0-2E97A195A735}" type="pres">
      <dgm:prSet presAssocID="{FAE07DF6-E31E-495A-839E-8C6060EFF596}" presName="quad4" presStyleLbl="node1" presStyleIdx="3" presStyleCnt="4">
        <dgm:presLayoutVars>
          <dgm:chMax val="0"/>
          <dgm:chPref val="0"/>
          <dgm:bulletEnabled val="1"/>
        </dgm:presLayoutVars>
      </dgm:prSet>
      <dgm:spPr/>
      <dgm:t>
        <a:bodyPr/>
        <a:lstStyle/>
        <a:p>
          <a:endParaRPr lang="es-EC"/>
        </a:p>
      </dgm:t>
    </dgm:pt>
  </dgm:ptLst>
  <dgm:cxnLst>
    <dgm:cxn modelId="{E4CE6CC7-8AFD-4DB1-9EF5-62143B577330}" srcId="{FAE07DF6-E31E-495A-839E-8C6060EFF596}" destId="{9BF03BAA-D669-40B4-A823-3DFD627F61E6}" srcOrd="2" destOrd="0" parTransId="{504ADEB0-A374-4545-B3DE-943DEE56DCFA}" sibTransId="{72B1BB0D-BD52-47C3-9AC6-2D81E436E67D}"/>
    <dgm:cxn modelId="{234F8C2A-B603-4745-A842-A08C1A9CB845}" type="presOf" srcId="{F2E9F396-407D-46D7-AFAA-992496A4EEBA}" destId="{9B572080-9D9E-4FF9-94E0-2E97A195A735}" srcOrd="0" destOrd="0" presId="urn:microsoft.com/office/officeart/2005/8/layout/matrix3"/>
    <dgm:cxn modelId="{7F843E65-7975-49C4-8CEE-39E91F0D3657}" srcId="{FAE07DF6-E31E-495A-839E-8C6060EFF596}" destId="{6B56324D-6C04-4D53-AC25-71E19DDACB3C}" srcOrd="1" destOrd="0" parTransId="{213A1775-B8FA-4F3A-884F-7AEA5E95C038}" sibTransId="{4C12339F-F591-45B3-8A9A-D72BBF722558}"/>
    <dgm:cxn modelId="{4B95A29C-C612-4D74-BF0F-1ECA0A39EFF2}" type="presOf" srcId="{5266A6A7-F0F9-4F02-BA2A-858E1A724E5B}" destId="{29A64B3A-3BDB-496B-A655-62B5ADD9CB3E}" srcOrd="0" destOrd="0" presId="urn:microsoft.com/office/officeart/2005/8/layout/matrix3"/>
    <dgm:cxn modelId="{2550ADA6-8589-4433-B191-7060FC71DB0D}" type="presOf" srcId="{FAE07DF6-E31E-495A-839E-8C6060EFF596}" destId="{153AB5F0-2AA6-4C90-AEAA-15FE416F9641}" srcOrd="0" destOrd="0" presId="urn:microsoft.com/office/officeart/2005/8/layout/matrix3"/>
    <dgm:cxn modelId="{3A07BFCD-82C2-42C8-8ECF-5A61AF7BF638}" type="presOf" srcId="{9BF03BAA-D669-40B4-A823-3DFD627F61E6}" destId="{A5096A01-3265-4069-B660-C2338FD8623E}" srcOrd="0" destOrd="0" presId="urn:microsoft.com/office/officeart/2005/8/layout/matrix3"/>
    <dgm:cxn modelId="{52F74C42-0BFF-46D0-AF22-3E5C1281B030}" srcId="{FAE07DF6-E31E-495A-839E-8C6060EFF596}" destId="{5266A6A7-F0F9-4F02-BA2A-858E1A724E5B}" srcOrd="0" destOrd="0" parTransId="{D353166F-0059-4B9D-9EDF-AE6D22243C7F}" sibTransId="{AC298E08-02D0-4099-8EDF-5C8DDEC90E59}"/>
    <dgm:cxn modelId="{AB58518B-5DD5-41C1-8797-4C544DCE51C7}" type="presOf" srcId="{6B56324D-6C04-4D53-AC25-71E19DDACB3C}" destId="{32E8F35F-BDCF-4AF8-B99B-CAAD68E5FE9A}" srcOrd="0" destOrd="0" presId="urn:microsoft.com/office/officeart/2005/8/layout/matrix3"/>
    <dgm:cxn modelId="{C75154DC-C787-4485-BBCA-2A3EB7FDDF1C}" srcId="{FAE07DF6-E31E-495A-839E-8C6060EFF596}" destId="{F2E9F396-407D-46D7-AFAA-992496A4EEBA}" srcOrd="3" destOrd="0" parTransId="{3E70305D-E1C9-48B1-B08A-9B59C18E05B2}" sibTransId="{1B806A15-AC0C-4896-8144-1900EE537536}"/>
    <dgm:cxn modelId="{0EBE42E9-43D0-4C6F-A983-69141429E8F2}" type="presParOf" srcId="{153AB5F0-2AA6-4C90-AEAA-15FE416F9641}" destId="{A8B39288-F702-4C8C-BFA9-34BE29AAC171}" srcOrd="0" destOrd="0" presId="urn:microsoft.com/office/officeart/2005/8/layout/matrix3"/>
    <dgm:cxn modelId="{47784A77-46B2-46CA-973F-1D0CDD677488}" type="presParOf" srcId="{153AB5F0-2AA6-4C90-AEAA-15FE416F9641}" destId="{29A64B3A-3BDB-496B-A655-62B5ADD9CB3E}" srcOrd="1" destOrd="0" presId="urn:microsoft.com/office/officeart/2005/8/layout/matrix3"/>
    <dgm:cxn modelId="{5C7EB402-88C2-442D-965E-A124D64B544A}" type="presParOf" srcId="{153AB5F0-2AA6-4C90-AEAA-15FE416F9641}" destId="{32E8F35F-BDCF-4AF8-B99B-CAAD68E5FE9A}" srcOrd="2" destOrd="0" presId="urn:microsoft.com/office/officeart/2005/8/layout/matrix3"/>
    <dgm:cxn modelId="{EA95017C-B1A2-4959-A628-A96EEBE58006}" type="presParOf" srcId="{153AB5F0-2AA6-4C90-AEAA-15FE416F9641}" destId="{A5096A01-3265-4069-B660-C2338FD8623E}" srcOrd="3" destOrd="0" presId="urn:microsoft.com/office/officeart/2005/8/layout/matrix3"/>
    <dgm:cxn modelId="{573F49C8-5CDE-461B-BEAE-1C78C6D6FAB3}" type="presParOf" srcId="{153AB5F0-2AA6-4C90-AEAA-15FE416F9641}" destId="{9B572080-9D9E-4FF9-94E0-2E97A195A735}"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A7EC1B-7FD2-4785-8D72-DEF1726BF698}"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s-EC"/>
        </a:p>
      </dgm:t>
    </dgm:pt>
    <dgm:pt modelId="{CFA8DBFF-77EF-445F-8965-61C548D213D5}">
      <dgm:prSet phldrT="[Texto]"/>
      <dgm:spPr/>
      <dgm:t>
        <a:bodyPr/>
        <a:lstStyle/>
        <a:p>
          <a:r>
            <a:rPr lang="es-EC" dirty="0" smtClean="0"/>
            <a:t>LOGISTICA INTERNA</a:t>
          </a:r>
          <a:endParaRPr lang="es-EC" dirty="0"/>
        </a:p>
      </dgm:t>
    </dgm:pt>
    <dgm:pt modelId="{3ADD949F-6649-48D8-81F9-00B41230760D}" type="parTrans" cxnId="{29C66DC0-F68F-4F91-AE37-F3F7CD19F38B}">
      <dgm:prSet/>
      <dgm:spPr/>
      <dgm:t>
        <a:bodyPr/>
        <a:lstStyle/>
        <a:p>
          <a:endParaRPr lang="es-EC">
            <a:solidFill>
              <a:sysClr val="windowText" lastClr="000000"/>
            </a:solidFill>
          </a:endParaRPr>
        </a:p>
      </dgm:t>
    </dgm:pt>
    <dgm:pt modelId="{D537D361-F4BA-4DD5-89FE-3CCA9C341715}" type="sibTrans" cxnId="{29C66DC0-F68F-4F91-AE37-F3F7CD19F38B}">
      <dgm:prSet/>
      <dgm:spPr/>
      <dgm:t>
        <a:bodyPr/>
        <a:lstStyle/>
        <a:p>
          <a:endParaRPr lang="es-EC">
            <a:solidFill>
              <a:sysClr val="windowText" lastClr="000000"/>
            </a:solidFill>
          </a:endParaRPr>
        </a:p>
      </dgm:t>
    </dgm:pt>
    <dgm:pt modelId="{844A1916-CDB0-4856-BEEA-CA962DD8EC58}">
      <dgm:prSet phldrT="[Texto]"/>
      <dgm:spPr/>
      <dgm:t>
        <a:bodyPr/>
        <a:lstStyle/>
        <a:p>
          <a:r>
            <a:rPr lang="es-EC" dirty="0" smtClean="0"/>
            <a:t>OPERACIONES</a:t>
          </a:r>
          <a:endParaRPr lang="es-EC" dirty="0"/>
        </a:p>
      </dgm:t>
    </dgm:pt>
    <dgm:pt modelId="{F40ED6F8-E8EA-4BEF-AEFE-A83A9A1F9581}" type="parTrans" cxnId="{628BEAB6-A6C4-4A53-A837-6A79C04B1EAF}">
      <dgm:prSet/>
      <dgm:spPr/>
      <dgm:t>
        <a:bodyPr/>
        <a:lstStyle/>
        <a:p>
          <a:endParaRPr lang="es-EC">
            <a:solidFill>
              <a:sysClr val="windowText" lastClr="000000"/>
            </a:solidFill>
          </a:endParaRPr>
        </a:p>
      </dgm:t>
    </dgm:pt>
    <dgm:pt modelId="{B62F9FD1-F40E-479F-B07B-6470D09C63B7}" type="sibTrans" cxnId="{628BEAB6-A6C4-4A53-A837-6A79C04B1EAF}">
      <dgm:prSet/>
      <dgm:spPr/>
      <dgm:t>
        <a:bodyPr/>
        <a:lstStyle/>
        <a:p>
          <a:endParaRPr lang="es-EC">
            <a:solidFill>
              <a:sysClr val="windowText" lastClr="000000"/>
            </a:solidFill>
          </a:endParaRPr>
        </a:p>
      </dgm:t>
    </dgm:pt>
    <dgm:pt modelId="{11C8CFCD-4DB9-4D20-A61F-0A9450FCCCA5}">
      <dgm:prSet phldrT="[Texto]"/>
      <dgm:spPr/>
      <dgm:t>
        <a:bodyPr/>
        <a:lstStyle/>
        <a:p>
          <a:r>
            <a:rPr lang="es-EC" dirty="0" smtClean="0"/>
            <a:t>LOGISTICA EXTERNA</a:t>
          </a:r>
          <a:endParaRPr lang="es-EC" dirty="0"/>
        </a:p>
      </dgm:t>
    </dgm:pt>
    <dgm:pt modelId="{B69483E4-44DA-478C-A8C2-028E98A617AC}" type="parTrans" cxnId="{B9FB00FE-8A4F-43AA-B804-27E7F7E9FF79}">
      <dgm:prSet/>
      <dgm:spPr/>
      <dgm:t>
        <a:bodyPr/>
        <a:lstStyle/>
        <a:p>
          <a:endParaRPr lang="es-EC">
            <a:solidFill>
              <a:sysClr val="windowText" lastClr="000000"/>
            </a:solidFill>
          </a:endParaRPr>
        </a:p>
      </dgm:t>
    </dgm:pt>
    <dgm:pt modelId="{3BE59930-20F3-4DCD-AF23-1A3FE02A786B}" type="sibTrans" cxnId="{B9FB00FE-8A4F-43AA-B804-27E7F7E9FF79}">
      <dgm:prSet/>
      <dgm:spPr/>
      <dgm:t>
        <a:bodyPr/>
        <a:lstStyle/>
        <a:p>
          <a:endParaRPr lang="es-EC">
            <a:solidFill>
              <a:sysClr val="windowText" lastClr="000000"/>
            </a:solidFill>
          </a:endParaRPr>
        </a:p>
      </dgm:t>
    </dgm:pt>
    <dgm:pt modelId="{E28D705E-8BBE-4305-9D08-CB67B3FC9840}">
      <dgm:prSet phldrT="[Texto]"/>
      <dgm:spPr/>
      <dgm:t>
        <a:bodyPr/>
        <a:lstStyle/>
        <a:p>
          <a:r>
            <a:rPr lang="es-EC" dirty="0" smtClean="0"/>
            <a:t>MARKETING Y VENTAS</a:t>
          </a:r>
          <a:endParaRPr lang="es-EC" dirty="0"/>
        </a:p>
      </dgm:t>
    </dgm:pt>
    <dgm:pt modelId="{71C0DB20-E6F3-4BAF-94CA-8FDCB37507A3}" type="parTrans" cxnId="{DC36A4F3-88B1-47DF-982E-7DF155F2491B}">
      <dgm:prSet/>
      <dgm:spPr/>
      <dgm:t>
        <a:bodyPr/>
        <a:lstStyle/>
        <a:p>
          <a:endParaRPr lang="es-EC">
            <a:solidFill>
              <a:sysClr val="windowText" lastClr="000000"/>
            </a:solidFill>
          </a:endParaRPr>
        </a:p>
      </dgm:t>
    </dgm:pt>
    <dgm:pt modelId="{DA3BEB64-6BBD-4D59-8890-BBA0771145DA}" type="sibTrans" cxnId="{DC36A4F3-88B1-47DF-982E-7DF155F2491B}">
      <dgm:prSet/>
      <dgm:spPr/>
      <dgm:t>
        <a:bodyPr/>
        <a:lstStyle/>
        <a:p>
          <a:endParaRPr lang="es-EC">
            <a:solidFill>
              <a:sysClr val="windowText" lastClr="000000"/>
            </a:solidFill>
          </a:endParaRPr>
        </a:p>
      </dgm:t>
    </dgm:pt>
    <dgm:pt modelId="{FFFFD421-4365-4A33-9F44-3EA9BFE3FF67}">
      <dgm:prSet phldrT="[Texto]"/>
      <dgm:spPr/>
      <dgm:t>
        <a:bodyPr/>
        <a:lstStyle/>
        <a:p>
          <a:r>
            <a:rPr lang="es-EC" dirty="0" smtClean="0"/>
            <a:t>SERVICIOS</a:t>
          </a:r>
          <a:endParaRPr lang="es-EC" dirty="0"/>
        </a:p>
      </dgm:t>
    </dgm:pt>
    <dgm:pt modelId="{A44687E4-FE7F-4193-857D-86EA42A5F561}" type="parTrans" cxnId="{9FAEABAE-1889-4DF2-AF7A-B9EDB4755AB5}">
      <dgm:prSet/>
      <dgm:spPr/>
      <dgm:t>
        <a:bodyPr/>
        <a:lstStyle/>
        <a:p>
          <a:endParaRPr lang="es-EC">
            <a:solidFill>
              <a:sysClr val="windowText" lastClr="000000"/>
            </a:solidFill>
          </a:endParaRPr>
        </a:p>
      </dgm:t>
    </dgm:pt>
    <dgm:pt modelId="{6C147D71-D569-4917-8D11-6DF09B9E3E26}" type="sibTrans" cxnId="{9FAEABAE-1889-4DF2-AF7A-B9EDB4755AB5}">
      <dgm:prSet/>
      <dgm:spPr/>
      <dgm:t>
        <a:bodyPr/>
        <a:lstStyle/>
        <a:p>
          <a:endParaRPr lang="es-EC">
            <a:solidFill>
              <a:sysClr val="windowText" lastClr="000000"/>
            </a:solidFill>
          </a:endParaRPr>
        </a:p>
      </dgm:t>
    </dgm:pt>
    <dgm:pt modelId="{653A778B-898E-450C-BAE5-0FCF11170D9C}">
      <dgm:prSet phldrT="[Texto]"/>
      <dgm:spPr/>
      <dgm:t>
        <a:bodyPr/>
        <a:lstStyle/>
        <a:p>
          <a:r>
            <a:rPr lang="es-EC" dirty="0" smtClean="0"/>
            <a:t>DESARROLLO TECNOLOGICO</a:t>
          </a:r>
          <a:endParaRPr lang="es-EC" dirty="0"/>
        </a:p>
      </dgm:t>
    </dgm:pt>
    <dgm:pt modelId="{D9F42FC1-758E-4F9A-811C-73748147C9D2}" type="parTrans" cxnId="{DD4A97AC-5DDB-40A0-BB53-D91D734B25C7}">
      <dgm:prSet/>
      <dgm:spPr/>
      <dgm:t>
        <a:bodyPr/>
        <a:lstStyle/>
        <a:p>
          <a:endParaRPr lang="es-EC">
            <a:solidFill>
              <a:sysClr val="windowText" lastClr="000000"/>
            </a:solidFill>
          </a:endParaRPr>
        </a:p>
      </dgm:t>
    </dgm:pt>
    <dgm:pt modelId="{2B63263B-F60D-4F46-BB4A-EAA6B1AA607E}" type="sibTrans" cxnId="{DD4A97AC-5DDB-40A0-BB53-D91D734B25C7}">
      <dgm:prSet/>
      <dgm:spPr/>
      <dgm:t>
        <a:bodyPr/>
        <a:lstStyle/>
        <a:p>
          <a:endParaRPr lang="es-EC">
            <a:solidFill>
              <a:sysClr val="windowText" lastClr="000000"/>
            </a:solidFill>
          </a:endParaRPr>
        </a:p>
      </dgm:t>
    </dgm:pt>
    <dgm:pt modelId="{46EBA2B0-935E-440E-AE60-12CA6A00FA4C}">
      <dgm:prSet phldrT="[Texto]"/>
      <dgm:spPr/>
      <dgm:t>
        <a:bodyPr/>
        <a:lstStyle/>
        <a:p>
          <a:r>
            <a:rPr lang="es-EC" dirty="0" smtClean="0"/>
            <a:t>RECURSOS HUMANOS</a:t>
          </a:r>
          <a:endParaRPr lang="es-EC" dirty="0"/>
        </a:p>
      </dgm:t>
    </dgm:pt>
    <dgm:pt modelId="{9B5183EC-39A5-4F42-A90A-58C94995F607}" type="parTrans" cxnId="{A3DFCCD9-26AB-4380-B175-A331C2909841}">
      <dgm:prSet/>
      <dgm:spPr/>
      <dgm:t>
        <a:bodyPr/>
        <a:lstStyle/>
        <a:p>
          <a:endParaRPr lang="es-EC">
            <a:solidFill>
              <a:sysClr val="windowText" lastClr="000000"/>
            </a:solidFill>
          </a:endParaRPr>
        </a:p>
      </dgm:t>
    </dgm:pt>
    <dgm:pt modelId="{4B0BFD27-05DE-4F8E-BAD3-1378BDF366BF}" type="sibTrans" cxnId="{A3DFCCD9-26AB-4380-B175-A331C2909841}">
      <dgm:prSet/>
      <dgm:spPr/>
      <dgm:t>
        <a:bodyPr/>
        <a:lstStyle/>
        <a:p>
          <a:endParaRPr lang="es-EC">
            <a:solidFill>
              <a:sysClr val="windowText" lastClr="000000"/>
            </a:solidFill>
          </a:endParaRPr>
        </a:p>
      </dgm:t>
    </dgm:pt>
    <dgm:pt modelId="{2F8CE190-B9BC-484E-9788-D73C403BCBA1}">
      <dgm:prSet phldrT="[Texto]"/>
      <dgm:spPr/>
      <dgm:t>
        <a:bodyPr/>
        <a:lstStyle/>
        <a:p>
          <a:r>
            <a:rPr lang="es-EC" dirty="0" smtClean="0"/>
            <a:t>INFRAESTRUCTURA DE LA EMPRESA</a:t>
          </a:r>
          <a:endParaRPr lang="es-EC" dirty="0"/>
        </a:p>
      </dgm:t>
    </dgm:pt>
    <dgm:pt modelId="{D27AE06E-9F0F-4DA5-A77F-0FD121B5241C}" type="parTrans" cxnId="{745311AB-8F1A-49B1-AE9E-0F5D8C621180}">
      <dgm:prSet/>
      <dgm:spPr/>
      <dgm:t>
        <a:bodyPr/>
        <a:lstStyle/>
        <a:p>
          <a:endParaRPr lang="es-EC">
            <a:solidFill>
              <a:sysClr val="windowText" lastClr="000000"/>
            </a:solidFill>
          </a:endParaRPr>
        </a:p>
      </dgm:t>
    </dgm:pt>
    <dgm:pt modelId="{35F04414-73F7-48E6-BEA1-99CFCDE41CE0}" type="sibTrans" cxnId="{745311AB-8F1A-49B1-AE9E-0F5D8C621180}">
      <dgm:prSet/>
      <dgm:spPr/>
      <dgm:t>
        <a:bodyPr/>
        <a:lstStyle/>
        <a:p>
          <a:endParaRPr lang="es-EC">
            <a:solidFill>
              <a:sysClr val="windowText" lastClr="000000"/>
            </a:solidFill>
          </a:endParaRPr>
        </a:p>
      </dgm:t>
    </dgm:pt>
    <dgm:pt modelId="{3BEAEEBB-4C73-42D0-8A4B-5F5354E3D8CA}">
      <dgm:prSet phldrT="[Texto]"/>
      <dgm:spPr/>
      <dgm:t>
        <a:bodyPr/>
        <a:lstStyle/>
        <a:p>
          <a:r>
            <a:rPr lang="es-EC" dirty="0" smtClean="0"/>
            <a:t>PROVEEDORES</a:t>
          </a:r>
          <a:endParaRPr lang="es-EC" dirty="0"/>
        </a:p>
      </dgm:t>
    </dgm:pt>
    <dgm:pt modelId="{372C5CD6-A04A-44EB-A52A-236241D0BBF1}" type="parTrans" cxnId="{F06D9530-76FB-4945-97B1-E9C57E9332F6}">
      <dgm:prSet/>
      <dgm:spPr/>
      <dgm:t>
        <a:bodyPr/>
        <a:lstStyle/>
        <a:p>
          <a:endParaRPr lang="es-EC">
            <a:solidFill>
              <a:sysClr val="windowText" lastClr="000000"/>
            </a:solidFill>
          </a:endParaRPr>
        </a:p>
      </dgm:t>
    </dgm:pt>
    <dgm:pt modelId="{769736FF-867B-4EB8-995A-C3E748CBBAE4}" type="sibTrans" cxnId="{F06D9530-76FB-4945-97B1-E9C57E9332F6}">
      <dgm:prSet/>
      <dgm:spPr/>
      <dgm:t>
        <a:bodyPr/>
        <a:lstStyle/>
        <a:p>
          <a:endParaRPr lang="es-EC">
            <a:solidFill>
              <a:sysClr val="windowText" lastClr="000000"/>
            </a:solidFill>
          </a:endParaRPr>
        </a:p>
      </dgm:t>
    </dgm:pt>
    <dgm:pt modelId="{40DE975F-AF28-46C5-92C1-9B065B272603}" type="pres">
      <dgm:prSet presAssocID="{7BA7EC1B-7FD2-4785-8D72-DEF1726BF698}" presName="Name0" presStyleCnt="0">
        <dgm:presLayoutVars>
          <dgm:dir/>
          <dgm:animLvl val="lvl"/>
          <dgm:resizeHandles val="exact"/>
        </dgm:presLayoutVars>
      </dgm:prSet>
      <dgm:spPr/>
      <dgm:t>
        <a:bodyPr/>
        <a:lstStyle/>
        <a:p>
          <a:endParaRPr lang="es-EC"/>
        </a:p>
      </dgm:t>
    </dgm:pt>
    <dgm:pt modelId="{0798E1A0-5FEB-4885-BE44-91F9877755DA}" type="pres">
      <dgm:prSet presAssocID="{2F8CE190-B9BC-484E-9788-D73C403BCBA1}" presName="boxAndChildren" presStyleCnt="0"/>
      <dgm:spPr/>
      <dgm:t>
        <a:bodyPr/>
        <a:lstStyle/>
        <a:p>
          <a:endParaRPr lang="es-EC"/>
        </a:p>
      </dgm:t>
    </dgm:pt>
    <dgm:pt modelId="{1276C8D1-DA94-4140-A6E2-AF2F557A7696}" type="pres">
      <dgm:prSet presAssocID="{2F8CE190-B9BC-484E-9788-D73C403BCBA1}" presName="parentTextBox" presStyleLbl="node1" presStyleIdx="0" presStyleCnt="4"/>
      <dgm:spPr/>
      <dgm:t>
        <a:bodyPr/>
        <a:lstStyle/>
        <a:p>
          <a:endParaRPr lang="es-EC"/>
        </a:p>
      </dgm:t>
    </dgm:pt>
    <dgm:pt modelId="{26BDA1B6-03C3-430D-86A1-C753372E3EFA}" type="pres">
      <dgm:prSet presAssocID="{2F8CE190-B9BC-484E-9788-D73C403BCBA1}" presName="entireBox" presStyleLbl="node1" presStyleIdx="0" presStyleCnt="4"/>
      <dgm:spPr/>
      <dgm:t>
        <a:bodyPr/>
        <a:lstStyle/>
        <a:p>
          <a:endParaRPr lang="es-EC"/>
        </a:p>
      </dgm:t>
    </dgm:pt>
    <dgm:pt modelId="{72A67598-6BEC-459F-9491-61BA05D07BAB}" type="pres">
      <dgm:prSet presAssocID="{2F8CE190-B9BC-484E-9788-D73C403BCBA1}" presName="descendantBox" presStyleCnt="0"/>
      <dgm:spPr/>
      <dgm:t>
        <a:bodyPr/>
        <a:lstStyle/>
        <a:p>
          <a:endParaRPr lang="es-EC"/>
        </a:p>
      </dgm:t>
    </dgm:pt>
    <dgm:pt modelId="{5893C1AE-18E7-434E-AB80-D76021BF5860}" type="pres">
      <dgm:prSet presAssocID="{CFA8DBFF-77EF-445F-8965-61C548D213D5}" presName="childTextBox" presStyleLbl="fgAccFollowNode1" presStyleIdx="0" presStyleCnt="5">
        <dgm:presLayoutVars>
          <dgm:bulletEnabled val="1"/>
        </dgm:presLayoutVars>
      </dgm:prSet>
      <dgm:spPr/>
      <dgm:t>
        <a:bodyPr/>
        <a:lstStyle/>
        <a:p>
          <a:endParaRPr lang="es-EC"/>
        </a:p>
      </dgm:t>
    </dgm:pt>
    <dgm:pt modelId="{CA542F2E-A655-45C4-9902-CEAA66C98899}" type="pres">
      <dgm:prSet presAssocID="{844A1916-CDB0-4856-BEEA-CA962DD8EC58}" presName="childTextBox" presStyleLbl="fgAccFollowNode1" presStyleIdx="1" presStyleCnt="5">
        <dgm:presLayoutVars>
          <dgm:bulletEnabled val="1"/>
        </dgm:presLayoutVars>
      </dgm:prSet>
      <dgm:spPr/>
      <dgm:t>
        <a:bodyPr/>
        <a:lstStyle/>
        <a:p>
          <a:endParaRPr lang="es-EC"/>
        </a:p>
      </dgm:t>
    </dgm:pt>
    <dgm:pt modelId="{117565CA-70C6-4DFD-AA5A-07657FF287D1}" type="pres">
      <dgm:prSet presAssocID="{11C8CFCD-4DB9-4D20-A61F-0A9450FCCCA5}" presName="childTextBox" presStyleLbl="fgAccFollowNode1" presStyleIdx="2" presStyleCnt="5">
        <dgm:presLayoutVars>
          <dgm:bulletEnabled val="1"/>
        </dgm:presLayoutVars>
      </dgm:prSet>
      <dgm:spPr/>
      <dgm:t>
        <a:bodyPr/>
        <a:lstStyle/>
        <a:p>
          <a:endParaRPr lang="es-EC"/>
        </a:p>
      </dgm:t>
    </dgm:pt>
    <dgm:pt modelId="{5301E68F-CCBD-48F6-8E1A-139BCD911F8F}" type="pres">
      <dgm:prSet presAssocID="{E28D705E-8BBE-4305-9D08-CB67B3FC9840}" presName="childTextBox" presStyleLbl="fgAccFollowNode1" presStyleIdx="3" presStyleCnt="5">
        <dgm:presLayoutVars>
          <dgm:bulletEnabled val="1"/>
        </dgm:presLayoutVars>
      </dgm:prSet>
      <dgm:spPr/>
      <dgm:t>
        <a:bodyPr/>
        <a:lstStyle/>
        <a:p>
          <a:endParaRPr lang="es-EC"/>
        </a:p>
      </dgm:t>
    </dgm:pt>
    <dgm:pt modelId="{37426377-0482-417D-80F4-5955BC7FF2AC}" type="pres">
      <dgm:prSet presAssocID="{FFFFD421-4365-4A33-9F44-3EA9BFE3FF67}" presName="childTextBox" presStyleLbl="fgAccFollowNode1" presStyleIdx="4" presStyleCnt="5">
        <dgm:presLayoutVars>
          <dgm:bulletEnabled val="1"/>
        </dgm:presLayoutVars>
      </dgm:prSet>
      <dgm:spPr/>
      <dgm:t>
        <a:bodyPr/>
        <a:lstStyle/>
        <a:p>
          <a:endParaRPr lang="es-EC"/>
        </a:p>
      </dgm:t>
    </dgm:pt>
    <dgm:pt modelId="{D3BC1B02-2D55-4A59-B70A-8A1BBE9E7EFB}" type="pres">
      <dgm:prSet presAssocID="{4B0BFD27-05DE-4F8E-BAD3-1378BDF366BF}" presName="sp" presStyleCnt="0"/>
      <dgm:spPr/>
      <dgm:t>
        <a:bodyPr/>
        <a:lstStyle/>
        <a:p>
          <a:endParaRPr lang="es-EC"/>
        </a:p>
      </dgm:t>
    </dgm:pt>
    <dgm:pt modelId="{DB34259C-A67B-4218-81EC-4733146D48E4}" type="pres">
      <dgm:prSet presAssocID="{46EBA2B0-935E-440E-AE60-12CA6A00FA4C}" presName="arrowAndChildren" presStyleCnt="0"/>
      <dgm:spPr/>
      <dgm:t>
        <a:bodyPr/>
        <a:lstStyle/>
        <a:p>
          <a:endParaRPr lang="es-EC"/>
        </a:p>
      </dgm:t>
    </dgm:pt>
    <dgm:pt modelId="{181F6DE5-0F71-4949-AE13-FD373EC019F8}" type="pres">
      <dgm:prSet presAssocID="{46EBA2B0-935E-440E-AE60-12CA6A00FA4C}" presName="parentTextArrow" presStyleLbl="node1" presStyleIdx="1" presStyleCnt="4"/>
      <dgm:spPr/>
      <dgm:t>
        <a:bodyPr/>
        <a:lstStyle/>
        <a:p>
          <a:endParaRPr lang="es-EC"/>
        </a:p>
      </dgm:t>
    </dgm:pt>
    <dgm:pt modelId="{71B3D680-BD4A-4547-932E-9D7D46A7C738}" type="pres">
      <dgm:prSet presAssocID="{2B63263B-F60D-4F46-BB4A-EAA6B1AA607E}" presName="sp" presStyleCnt="0"/>
      <dgm:spPr/>
      <dgm:t>
        <a:bodyPr/>
        <a:lstStyle/>
        <a:p>
          <a:endParaRPr lang="es-EC"/>
        </a:p>
      </dgm:t>
    </dgm:pt>
    <dgm:pt modelId="{5216DA7C-EF3E-469A-AA87-D0529D49B34F}" type="pres">
      <dgm:prSet presAssocID="{653A778B-898E-450C-BAE5-0FCF11170D9C}" presName="arrowAndChildren" presStyleCnt="0"/>
      <dgm:spPr/>
      <dgm:t>
        <a:bodyPr/>
        <a:lstStyle/>
        <a:p>
          <a:endParaRPr lang="es-EC"/>
        </a:p>
      </dgm:t>
    </dgm:pt>
    <dgm:pt modelId="{458EF634-BEA6-4C4D-B954-94824D842378}" type="pres">
      <dgm:prSet presAssocID="{653A778B-898E-450C-BAE5-0FCF11170D9C}" presName="parentTextArrow" presStyleLbl="node1" presStyleIdx="2" presStyleCnt="4"/>
      <dgm:spPr/>
      <dgm:t>
        <a:bodyPr/>
        <a:lstStyle/>
        <a:p>
          <a:endParaRPr lang="es-EC"/>
        </a:p>
      </dgm:t>
    </dgm:pt>
    <dgm:pt modelId="{38301938-B661-4951-8A2C-64DE891A568E}" type="pres">
      <dgm:prSet presAssocID="{769736FF-867B-4EB8-995A-C3E748CBBAE4}" presName="sp" presStyleCnt="0"/>
      <dgm:spPr/>
      <dgm:t>
        <a:bodyPr/>
        <a:lstStyle/>
        <a:p>
          <a:endParaRPr lang="es-EC"/>
        </a:p>
      </dgm:t>
    </dgm:pt>
    <dgm:pt modelId="{0CE52312-2828-472F-8F5D-8DC59CCEF001}" type="pres">
      <dgm:prSet presAssocID="{3BEAEEBB-4C73-42D0-8A4B-5F5354E3D8CA}" presName="arrowAndChildren" presStyleCnt="0"/>
      <dgm:spPr/>
      <dgm:t>
        <a:bodyPr/>
        <a:lstStyle/>
        <a:p>
          <a:endParaRPr lang="es-EC"/>
        </a:p>
      </dgm:t>
    </dgm:pt>
    <dgm:pt modelId="{C0E29B05-1328-4015-BBDD-6AB3C92BCD16}" type="pres">
      <dgm:prSet presAssocID="{3BEAEEBB-4C73-42D0-8A4B-5F5354E3D8CA}" presName="parentTextArrow" presStyleLbl="node1" presStyleIdx="3" presStyleCnt="4"/>
      <dgm:spPr/>
      <dgm:t>
        <a:bodyPr/>
        <a:lstStyle/>
        <a:p>
          <a:endParaRPr lang="es-EC"/>
        </a:p>
      </dgm:t>
    </dgm:pt>
  </dgm:ptLst>
  <dgm:cxnLst>
    <dgm:cxn modelId="{745311AB-8F1A-49B1-AE9E-0F5D8C621180}" srcId="{7BA7EC1B-7FD2-4785-8D72-DEF1726BF698}" destId="{2F8CE190-B9BC-484E-9788-D73C403BCBA1}" srcOrd="3" destOrd="0" parTransId="{D27AE06E-9F0F-4DA5-A77F-0FD121B5241C}" sibTransId="{35F04414-73F7-48E6-BEA1-99CFCDE41CE0}"/>
    <dgm:cxn modelId="{F04F78DE-A7D0-4867-B7E9-DA62AB348713}" type="presOf" srcId="{11C8CFCD-4DB9-4D20-A61F-0A9450FCCCA5}" destId="{117565CA-70C6-4DFD-AA5A-07657FF287D1}" srcOrd="0" destOrd="0" presId="urn:microsoft.com/office/officeart/2005/8/layout/process4"/>
    <dgm:cxn modelId="{F06D9530-76FB-4945-97B1-E9C57E9332F6}" srcId="{7BA7EC1B-7FD2-4785-8D72-DEF1726BF698}" destId="{3BEAEEBB-4C73-42D0-8A4B-5F5354E3D8CA}" srcOrd="0" destOrd="0" parTransId="{372C5CD6-A04A-44EB-A52A-236241D0BBF1}" sibTransId="{769736FF-867B-4EB8-995A-C3E748CBBAE4}"/>
    <dgm:cxn modelId="{F6FCD914-CD26-4532-BE98-BEFD63CD0E39}" type="presOf" srcId="{844A1916-CDB0-4856-BEEA-CA962DD8EC58}" destId="{CA542F2E-A655-45C4-9902-CEAA66C98899}" srcOrd="0" destOrd="0" presId="urn:microsoft.com/office/officeart/2005/8/layout/process4"/>
    <dgm:cxn modelId="{6592296B-AD31-4ED4-AAE6-91DE4D63DC54}" type="presOf" srcId="{E28D705E-8BBE-4305-9D08-CB67B3FC9840}" destId="{5301E68F-CCBD-48F6-8E1A-139BCD911F8F}" srcOrd="0" destOrd="0" presId="urn:microsoft.com/office/officeart/2005/8/layout/process4"/>
    <dgm:cxn modelId="{5F6ACD17-868A-402F-911D-5147CB419B04}" type="presOf" srcId="{2F8CE190-B9BC-484E-9788-D73C403BCBA1}" destId="{1276C8D1-DA94-4140-A6E2-AF2F557A7696}" srcOrd="0" destOrd="0" presId="urn:microsoft.com/office/officeart/2005/8/layout/process4"/>
    <dgm:cxn modelId="{29C66DC0-F68F-4F91-AE37-F3F7CD19F38B}" srcId="{2F8CE190-B9BC-484E-9788-D73C403BCBA1}" destId="{CFA8DBFF-77EF-445F-8965-61C548D213D5}" srcOrd="0" destOrd="0" parTransId="{3ADD949F-6649-48D8-81F9-00B41230760D}" sibTransId="{D537D361-F4BA-4DD5-89FE-3CCA9C341715}"/>
    <dgm:cxn modelId="{7D222914-1536-4C1A-87B6-AB00A5077190}" type="presOf" srcId="{3BEAEEBB-4C73-42D0-8A4B-5F5354E3D8CA}" destId="{C0E29B05-1328-4015-BBDD-6AB3C92BCD16}" srcOrd="0" destOrd="0" presId="urn:microsoft.com/office/officeart/2005/8/layout/process4"/>
    <dgm:cxn modelId="{B5179D83-4930-4085-966C-C5B594A12874}" type="presOf" srcId="{653A778B-898E-450C-BAE5-0FCF11170D9C}" destId="{458EF634-BEA6-4C4D-B954-94824D842378}" srcOrd="0" destOrd="0" presId="urn:microsoft.com/office/officeart/2005/8/layout/process4"/>
    <dgm:cxn modelId="{9FAEABAE-1889-4DF2-AF7A-B9EDB4755AB5}" srcId="{2F8CE190-B9BC-484E-9788-D73C403BCBA1}" destId="{FFFFD421-4365-4A33-9F44-3EA9BFE3FF67}" srcOrd="4" destOrd="0" parTransId="{A44687E4-FE7F-4193-857D-86EA42A5F561}" sibTransId="{6C147D71-D569-4917-8D11-6DF09B9E3E26}"/>
    <dgm:cxn modelId="{2AC82C16-C03F-49C3-9863-7C01440150C6}" type="presOf" srcId="{7BA7EC1B-7FD2-4785-8D72-DEF1726BF698}" destId="{40DE975F-AF28-46C5-92C1-9B065B272603}" srcOrd="0" destOrd="0" presId="urn:microsoft.com/office/officeart/2005/8/layout/process4"/>
    <dgm:cxn modelId="{DC36A4F3-88B1-47DF-982E-7DF155F2491B}" srcId="{2F8CE190-B9BC-484E-9788-D73C403BCBA1}" destId="{E28D705E-8BBE-4305-9D08-CB67B3FC9840}" srcOrd="3" destOrd="0" parTransId="{71C0DB20-E6F3-4BAF-94CA-8FDCB37507A3}" sibTransId="{DA3BEB64-6BBD-4D59-8890-BBA0771145DA}"/>
    <dgm:cxn modelId="{A3DFCCD9-26AB-4380-B175-A331C2909841}" srcId="{7BA7EC1B-7FD2-4785-8D72-DEF1726BF698}" destId="{46EBA2B0-935E-440E-AE60-12CA6A00FA4C}" srcOrd="2" destOrd="0" parTransId="{9B5183EC-39A5-4F42-A90A-58C94995F607}" sibTransId="{4B0BFD27-05DE-4F8E-BAD3-1378BDF366BF}"/>
    <dgm:cxn modelId="{8F99CB55-6D0F-47D6-93AF-F979293DF814}" type="presOf" srcId="{FFFFD421-4365-4A33-9F44-3EA9BFE3FF67}" destId="{37426377-0482-417D-80F4-5955BC7FF2AC}" srcOrd="0" destOrd="0" presId="urn:microsoft.com/office/officeart/2005/8/layout/process4"/>
    <dgm:cxn modelId="{B9FB00FE-8A4F-43AA-B804-27E7F7E9FF79}" srcId="{2F8CE190-B9BC-484E-9788-D73C403BCBA1}" destId="{11C8CFCD-4DB9-4D20-A61F-0A9450FCCCA5}" srcOrd="2" destOrd="0" parTransId="{B69483E4-44DA-478C-A8C2-028E98A617AC}" sibTransId="{3BE59930-20F3-4DCD-AF23-1A3FE02A786B}"/>
    <dgm:cxn modelId="{BFFC6922-B092-443A-B18E-E8A9B9D1C853}" type="presOf" srcId="{46EBA2B0-935E-440E-AE60-12CA6A00FA4C}" destId="{181F6DE5-0F71-4949-AE13-FD373EC019F8}" srcOrd="0" destOrd="0" presId="urn:microsoft.com/office/officeart/2005/8/layout/process4"/>
    <dgm:cxn modelId="{DD4A97AC-5DDB-40A0-BB53-D91D734B25C7}" srcId="{7BA7EC1B-7FD2-4785-8D72-DEF1726BF698}" destId="{653A778B-898E-450C-BAE5-0FCF11170D9C}" srcOrd="1" destOrd="0" parTransId="{D9F42FC1-758E-4F9A-811C-73748147C9D2}" sibTransId="{2B63263B-F60D-4F46-BB4A-EAA6B1AA607E}"/>
    <dgm:cxn modelId="{FF83AC21-8200-45B4-B66F-8FEDC108C4B8}" type="presOf" srcId="{CFA8DBFF-77EF-445F-8965-61C548D213D5}" destId="{5893C1AE-18E7-434E-AB80-D76021BF5860}" srcOrd="0" destOrd="0" presId="urn:microsoft.com/office/officeart/2005/8/layout/process4"/>
    <dgm:cxn modelId="{628BEAB6-A6C4-4A53-A837-6A79C04B1EAF}" srcId="{2F8CE190-B9BC-484E-9788-D73C403BCBA1}" destId="{844A1916-CDB0-4856-BEEA-CA962DD8EC58}" srcOrd="1" destOrd="0" parTransId="{F40ED6F8-E8EA-4BEF-AEFE-A83A9A1F9581}" sibTransId="{B62F9FD1-F40E-479F-B07B-6470D09C63B7}"/>
    <dgm:cxn modelId="{A9D5FC77-018F-4F7A-AD3D-22E51B0788DF}" type="presOf" srcId="{2F8CE190-B9BC-484E-9788-D73C403BCBA1}" destId="{26BDA1B6-03C3-430D-86A1-C753372E3EFA}" srcOrd="1" destOrd="0" presId="urn:microsoft.com/office/officeart/2005/8/layout/process4"/>
    <dgm:cxn modelId="{403846BB-BA88-419E-B771-6537DCF03AB9}" type="presParOf" srcId="{40DE975F-AF28-46C5-92C1-9B065B272603}" destId="{0798E1A0-5FEB-4885-BE44-91F9877755DA}" srcOrd="0" destOrd="0" presId="urn:microsoft.com/office/officeart/2005/8/layout/process4"/>
    <dgm:cxn modelId="{1F496751-4B3D-4069-8848-86F468608BAA}" type="presParOf" srcId="{0798E1A0-5FEB-4885-BE44-91F9877755DA}" destId="{1276C8D1-DA94-4140-A6E2-AF2F557A7696}" srcOrd="0" destOrd="0" presId="urn:microsoft.com/office/officeart/2005/8/layout/process4"/>
    <dgm:cxn modelId="{28CB35EA-8E5E-4300-9EA3-3BB3E4CDB650}" type="presParOf" srcId="{0798E1A0-5FEB-4885-BE44-91F9877755DA}" destId="{26BDA1B6-03C3-430D-86A1-C753372E3EFA}" srcOrd="1" destOrd="0" presId="urn:microsoft.com/office/officeart/2005/8/layout/process4"/>
    <dgm:cxn modelId="{B87B2698-8A8B-4CB3-995E-1366AB57629B}" type="presParOf" srcId="{0798E1A0-5FEB-4885-BE44-91F9877755DA}" destId="{72A67598-6BEC-459F-9491-61BA05D07BAB}" srcOrd="2" destOrd="0" presId="urn:microsoft.com/office/officeart/2005/8/layout/process4"/>
    <dgm:cxn modelId="{DD8F1164-249B-4DBD-91A8-B2B2AE6366CC}" type="presParOf" srcId="{72A67598-6BEC-459F-9491-61BA05D07BAB}" destId="{5893C1AE-18E7-434E-AB80-D76021BF5860}" srcOrd="0" destOrd="0" presId="urn:microsoft.com/office/officeart/2005/8/layout/process4"/>
    <dgm:cxn modelId="{4F67B4F5-7BA8-44AC-A99F-62DAF292C0F0}" type="presParOf" srcId="{72A67598-6BEC-459F-9491-61BA05D07BAB}" destId="{CA542F2E-A655-45C4-9902-CEAA66C98899}" srcOrd="1" destOrd="0" presId="urn:microsoft.com/office/officeart/2005/8/layout/process4"/>
    <dgm:cxn modelId="{510D5089-118F-4A38-BAAF-03FF9B31B9CF}" type="presParOf" srcId="{72A67598-6BEC-459F-9491-61BA05D07BAB}" destId="{117565CA-70C6-4DFD-AA5A-07657FF287D1}" srcOrd="2" destOrd="0" presId="urn:microsoft.com/office/officeart/2005/8/layout/process4"/>
    <dgm:cxn modelId="{D8861342-E042-4DDB-A607-88ED3D1F6E0C}" type="presParOf" srcId="{72A67598-6BEC-459F-9491-61BA05D07BAB}" destId="{5301E68F-CCBD-48F6-8E1A-139BCD911F8F}" srcOrd="3" destOrd="0" presId="urn:microsoft.com/office/officeart/2005/8/layout/process4"/>
    <dgm:cxn modelId="{BAC448E7-D2F2-4EB4-A20E-FA8C717FD3F9}" type="presParOf" srcId="{72A67598-6BEC-459F-9491-61BA05D07BAB}" destId="{37426377-0482-417D-80F4-5955BC7FF2AC}" srcOrd="4" destOrd="0" presId="urn:microsoft.com/office/officeart/2005/8/layout/process4"/>
    <dgm:cxn modelId="{E5955DC4-832A-432A-B670-12D1E92C254A}" type="presParOf" srcId="{40DE975F-AF28-46C5-92C1-9B065B272603}" destId="{D3BC1B02-2D55-4A59-B70A-8A1BBE9E7EFB}" srcOrd="1" destOrd="0" presId="urn:microsoft.com/office/officeart/2005/8/layout/process4"/>
    <dgm:cxn modelId="{BFCFFDD1-C065-47FE-BAD7-EF63CBEA381A}" type="presParOf" srcId="{40DE975F-AF28-46C5-92C1-9B065B272603}" destId="{DB34259C-A67B-4218-81EC-4733146D48E4}" srcOrd="2" destOrd="0" presId="urn:microsoft.com/office/officeart/2005/8/layout/process4"/>
    <dgm:cxn modelId="{3D84C84E-3B59-455C-8CF4-772AC042A856}" type="presParOf" srcId="{DB34259C-A67B-4218-81EC-4733146D48E4}" destId="{181F6DE5-0F71-4949-AE13-FD373EC019F8}" srcOrd="0" destOrd="0" presId="urn:microsoft.com/office/officeart/2005/8/layout/process4"/>
    <dgm:cxn modelId="{55868738-8940-484A-B87E-B9D650C79B6A}" type="presParOf" srcId="{40DE975F-AF28-46C5-92C1-9B065B272603}" destId="{71B3D680-BD4A-4547-932E-9D7D46A7C738}" srcOrd="3" destOrd="0" presId="urn:microsoft.com/office/officeart/2005/8/layout/process4"/>
    <dgm:cxn modelId="{64A9F6EA-471C-4DD8-9D52-0FD5DC351193}" type="presParOf" srcId="{40DE975F-AF28-46C5-92C1-9B065B272603}" destId="{5216DA7C-EF3E-469A-AA87-D0529D49B34F}" srcOrd="4" destOrd="0" presId="urn:microsoft.com/office/officeart/2005/8/layout/process4"/>
    <dgm:cxn modelId="{06BCF407-1984-4136-9C55-B0F92282B2E0}" type="presParOf" srcId="{5216DA7C-EF3E-469A-AA87-D0529D49B34F}" destId="{458EF634-BEA6-4C4D-B954-94824D842378}" srcOrd="0" destOrd="0" presId="urn:microsoft.com/office/officeart/2005/8/layout/process4"/>
    <dgm:cxn modelId="{9785336B-4872-48B6-AD52-3CCA61A8837D}" type="presParOf" srcId="{40DE975F-AF28-46C5-92C1-9B065B272603}" destId="{38301938-B661-4951-8A2C-64DE891A568E}" srcOrd="5" destOrd="0" presId="urn:microsoft.com/office/officeart/2005/8/layout/process4"/>
    <dgm:cxn modelId="{C4DDC3BD-D6FF-4D72-BFD7-F097A955A1DE}" type="presParOf" srcId="{40DE975F-AF28-46C5-92C1-9B065B272603}" destId="{0CE52312-2828-472F-8F5D-8DC59CCEF001}" srcOrd="6" destOrd="0" presId="urn:microsoft.com/office/officeart/2005/8/layout/process4"/>
    <dgm:cxn modelId="{C3171308-7F58-430E-A5C1-3C6B1B798E85}" type="presParOf" srcId="{0CE52312-2828-472F-8F5D-8DC59CCEF001}" destId="{C0E29B05-1328-4015-BBDD-6AB3C92BCD1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7C0495-4EB0-4FC0-BABF-B6600E1E3F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F6F968C-52E1-4656-AC0D-8CFA6579683A}">
      <dgm:prSet phldrT="[Texto]"/>
      <dgm:spPr/>
      <dgm:t>
        <a:bodyPr/>
        <a:lstStyle/>
        <a:p>
          <a:r>
            <a:rPr lang="es-EC" dirty="0" smtClean="0"/>
            <a:t>ACTIVIDADES DIRECTAS</a:t>
          </a:r>
          <a:endParaRPr lang="es-EC" dirty="0"/>
        </a:p>
      </dgm:t>
    </dgm:pt>
    <dgm:pt modelId="{A51D963F-1FA2-41D4-A842-3580C10C5FE1}" type="parTrans" cxnId="{98EB8A30-D6C2-4463-99AC-5F3917B3903B}">
      <dgm:prSet/>
      <dgm:spPr/>
      <dgm:t>
        <a:bodyPr/>
        <a:lstStyle/>
        <a:p>
          <a:endParaRPr lang="es-EC"/>
        </a:p>
      </dgm:t>
    </dgm:pt>
    <dgm:pt modelId="{63890913-5A1B-4630-A142-F65E550B0BEA}" type="sibTrans" cxnId="{98EB8A30-D6C2-4463-99AC-5F3917B3903B}">
      <dgm:prSet/>
      <dgm:spPr/>
      <dgm:t>
        <a:bodyPr/>
        <a:lstStyle/>
        <a:p>
          <a:endParaRPr lang="es-EC"/>
        </a:p>
      </dgm:t>
    </dgm:pt>
    <dgm:pt modelId="{2A85AAD5-2E40-4A3C-B17C-2C32FF26602E}">
      <dgm:prSet phldrT="[Texto]"/>
      <dgm:spPr/>
      <dgm:t>
        <a:bodyPr/>
        <a:lstStyle/>
        <a:p>
          <a:r>
            <a:rPr lang="es-EC" dirty="0" smtClean="0"/>
            <a:t>Son las que están directamente comprometidas en la creación de valor para el comprador.</a:t>
          </a:r>
          <a:endParaRPr lang="es-EC" dirty="0"/>
        </a:p>
      </dgm:t>
    </dgm:pt>
    <dgm:pt modelId="{38914D5C-FF0D-4486-8300-FB318DFFB0A8}" type="parTrans" cxnId="{64B0D963-F520-4888-93F1-37C83C5D37AB}">
      <dgm:prSet/>
      <dgm:spPr/>
      <dgm:t>
        <a:bodyPr/>
        <a:lstStyle/>
        <a:p>
          <a:endParaRPr lang="es-EC"/>
        </a:p>
      </dgm:t>
    </dgm:pt>
    <dgm:pt modelId="{055BAC44-9C71-48D1-B6FE-3138D47D526A}" type="sibTrans" cxnId="{64B0D963-F520-4888-93F1-37C83C5D37AB}">
      <dgm:prSet/>
      <dgm:spPr/>
      <dgm:t>
        <a:bodyPr/>
        <a:lstStyle/>
        <a:p>
          <a:endParaRPr lang="es-EC"/>
        </a:p>
      </dgm:t>
    </dgm:pt>
    <dgm:pt modelId="{1A4E0FB7-ABB9-435A-B7F2-DFC805C04856}">
      <dgm:prSet phldrT="[Texto]"/>
      <dgm:spPr/>
      <dgm:t>
        <a:bodyPr/>
        <a:lstStyle/>
        <a:p>
          <a:r>
            <a:rPr lang="es-EC" dirty="0" smtClean="0"/>
            <a:t>ACTIVIDADES INDIRECTAS</a:t>
          </a:r>
          <a:endParaRPr lang="es-EC" dirty="0"/>
        </a:p>
      </dgm:t>
    </dgm:pt>
    <dgm:pt modelId="{54061A71-921E-4A0D-A5E2-A7EB8F9885D5}" type="parTrans" cxnId="{09D754CA-4F84-4EAA-88DF-610940C2039C}">
      <dgm:prSet/>
      <dgm:spPr/>
      <dgm:t>
        <a:bodyPr/>
        <a:lstStyle/>
        <a:p>
          <a:endParaRPr lang="es-EC"/>
        </a:p>
      </dgm:t>
    </dgm:pt>
    <dgm:pt modelId="{384569F0-EBAC-4DFB-B201-2D15FB8EF88A}" type="sibTrans" cxnId="{09D754CA-4F84-4EAA-88DF-610940C2039C}">
      <dgm:prSet/>
      <dgm:spPr/>
      <dgm:t>
        <a:bodyPr/>
        <a:lstStyle/>
        <a:p>
          <a:endParaRPr lang="es-EC"/>
        </a:p>
      </dgm:t>
    </dgm:pt>
    <dgm:pt modelId="{3E94B24A-69C2-45BE-961B-FA401B155EC6}">
      <dgm:prSet phldrT="[Texto]"/>
      <dgm:spPr/>
      <dgm:t>
        <a:bodyPr/>
        <a:lstStyle/>
        <a:p>
          <a:r>
            <a:rPr lang="es-EC" dirty="0" smtClean="0"/>
            <a:t>Son aquellas que le permiten funcionar de manera continua a las actividades directas, estas pueden ser el mantenimiento y la contabilidad.</a:t>
          </a:r>
          <a:endParaRPr lang="es-EC" dirty="0"/>
        </a:p>
      </dgm:t>
    </dgm:pt>
    <dgm:pt modelId="{55B817AA-023A-4156-970F-AB6030731E41}" type="parTrans" cxnId="{05D3A9DB-E5F5-4317-A278-988DA76B0B98}">
      <dgm:prSet/>
      <dgm:spPr/>
      <dgm:t>
        <a:bodyPr/>
        <a:lstStyle/>
        <a:p>
          <a:endParaRPr lang="es-EC"/>
        </a:p>
      </dgm:t>
    </dgm:pt>
    <dgm:pt modelId="{7ADEE500-BF77-48AF-9567-6A4FCEF8E8F9}" type="sibTrans" cxnId="{05D3A9DB-E5F5-4317-A278-988DA76B0B98}">
      <dgm:prSet/>
      <dgm:spPr/>
      <dgm:t>
        <a:bodyPr/>
        <a:lstStyle/>
        <a:p>
          <a:endParaRPr lang="es-EC"/>
        </a:p>
      </dgm:t>
    </dgm:pt>
    <dgm:pt modelId="{E697112F-6DE2-49FC-A7EA-C9DDB16E1250}">
      <dgm:prSet phldrT="[Texto]"/>
      <dgm:spPr/>
      <dgm:t>
        <a:bodyPr/>
        <a:lstStyle/>
        <a:p>
          <a:r>
            <a:rPr lang="es-EC" b="1" dirty="0" smtClean="0"/>
            <a:t>El Aseguramiento de la Calidad</a:t>
          </a:r>
          <a:endParaRPr lang="es-EC" dirty="0"/>
        </a:p>
      </dgm:t>
    </dgm:pt>
    <dgm:pt modelId="{A6A28F9C-99B3-42F5-9960-19EC350BAFC4}" type="parTrans" cxnId="{25813BE0-2946-4F53-B8A5-A77B87D8A30A}">
      <dgm:prSet/>
      <dgm:spPr/>
      <dgm:t>
        <a:bodyPr/>
        <a:lstStyle/>
        <a:p>
          <a:endParaRPr lang="es-EC"/>
        </a:p>
      </dgm:t>
    </dgm:pt>
    <dgm:pt modelId="{506E080C-0FA0-4FA3-97A7-AAE9B52EFBA2}" type="sibTrans" cxnId="{25813BE0-2946-4F53-B8A5-A77B87D8A30A}">
      <dgm:prSet/>
      <dgm:spPr/>
      <dgm:t>
        <a:bodyPr/>
        <a:lstStyle/>
        <a:p>
          <a:endParaRPr lang="es-EC"/>
        </a:p>
      </dgm:t>
    </dgm:pt>
    <dgm:pt modelId="{9F20DA9B-63B6-4896-8C6F-56C89C930A2F}">
      <dgm:prSet phldrT="[Texto]"/>
      <dgm:spPr/>
      <dgm:t>
        <a:bodyPr/>
        <a:lstStyle/>
        <a:p>
          <a:r>
            <a:rPr lang="es-EC" dirty="0" smtClean="0"/>
            <a:t>Es el desempeño de todas las actividades de la empresa.</a:t>
          </a:r>
          <a:endParaRPr lang="es-EC" dirty="0"/>
        </a:p>
      </dgm:t>
    </dgm:pt>
    <dgm:pt modelId="{54F120A3-5955-438C-B29E-88AF4136039A}" type="parTrans" cxnId="{639F8B11-9631-4C4D-8652-9A6D515491E3}">
      <dgm:prSet/>
      <dgm:spPr/>
      <dgm:t>
        <a:bodyPr/>
        <a:lstStyle/>
        <a:p>
          <a:endParaRPr lang="es-EC"/>
        </a:p>
      </dgm:t>
    </dgm:pt>
    <dgm:pt modelId="{DE9F3E65-CBE0-48DD-A039-E00620039E16}" type="sibTrans" cxnId="{639F8B11-9631-4C4D-8652-9A6D515491E3}">
      <dgm:prSet/>
      <dgm:spPr/>
      <dgm:t>
        <a:bodyPr/>
        <a:lstStyle/>
        <a:p>
          <a:endParaRPr lang="es-EC"/>
        </a:p>
      </dgm:t>
    </dgm:pt>
    <dgm:pt modelId="{B3002B21-C02B-4E28-A420-962770AA15A9}" type="pres">
      <dgm:prSet presAssocID="{727C0495-4EB0-4FC0-BABF-B6600E1E3FF2}" presName="linearFlow" presStyleCnt="0">
        <dgm:presLayoutVars>
          <dgm:dir/>
          <dgm:animLvl val="lvl"/>
          <dgm:resizeHandles val="exact"/>
        </dgm:presLayoutVars>
      </dgm:prSet>
      <dgm:spPr/>
      <dgm:t>
        <a:bodyPr/>
        <a:lstStyle/>
        <a:p>
          <a:endParaRPr lang="es-ES"/>
        </a:p>
      </dgm:t>
    </dgm:pt>
    <dgm:pt modelId="{517A8B59-3362-415F-8577-22497D9B7E42}" type="pres">
      <dgm:prSet presAssocID="{5F6F968C-52E1-4656-AC0D-8CFA6579683A}" presName="composite" presStyleCnt="0"/>
      <dgm:spPr/>
    </dgm:pt>
    <dgm:pt modelId="{B5B577BA-77B4-4550-8C51-9043E7285C2C}" type="pres">
      <dgm:prSet presAssocID="{5F6F968C-52E1-4656-AC0D-8CFA6579683A}" presName="parentText" presStyleLbl="alignNode1" presStyleIdx="0" presStyleCnt="3">
        <dgm:presLayoutVars>
          <dgm:chMax val="1"/>
          <dgm:bulletEnabled val="1"/>
        </dgm:presLayoutVars>
      </dgm:prSet>
      <dgm:spPr/>
      <dgm:t>
        <a:bodyPr/>
        <a:lstStyle/>
        <a:p>
          <a:endParaRPr lang="es-EC"/>
        </a:p>
      </dgm:t>
    </dgm:pt>
    <dgm:pt modelId="{67BB6639-95B3-4416-9EFC-BDCD61EE94B7}" type="pres">
      <dgm:prSet presAssocID="{5F6F968C-52E1-4656-AC0D-8CFA6579683A}" presName="descendantText" presStyleLbl="alignAcc1" presStyleIdx="0" presStyleCnt="3">
        <dgm:presLayoutVars>
          <dgm:bulletEnabled val="1"/>
        </dgm:presLayoutVars>
      </dgm:prSet>
      <dgm:spPr/>
      <dgm:t>
        <a:bodyPr/>
        <a:lstStyle/>
        <a:p>
          <a:endParaRPr lang="es-EC"/>
        </a:p>
      </dgm:t>
    </dgm:pt>
    <dgm:pt modelId="{F0ED8706-0F06-4C11-B6D4-8689673A8EBA}" type="pres">
      <dgm:prSet presAssocID="{63890913-5A1B-4630-A142-F65E550B0BEA}" presName="sp" presStyleCnt="0"/>
      <dgm:spPr/>
    </dgm:pt>
    <dgm:pt modelId="{1BAFEA06-9992-42E5-BDA2-E08EA603263C}" type="pres">
      <dgm:prSet presAssocID="{1A4E0FB7-ABB9-435A-B7F2-DFC805C04856}" presName="composite" presStyleCnt="0"/>
      <dgm:spPr/>
    </dgm:pt>
    <dgm:pt modelId="{BEC62FF3-6342-45F3-891A-C93F64BD8F8C}" type="pres">
      <dgm:prSet presAssocID="{1A4E0FB7-ABB9-435A-B7F2-DFC805C04856}" presName="parentText" presStyleLbl="alignNode1" presStyleIdx="1" presStyleCnt="3">
        <dgm:presLayoutVars>
          <dgm:chMax val="1"/>
          <dgm:bulletEnabled val="1"/>
        </dgm:presLayoutVars>
      </dgm:prSet>
      <dgm:spPr/>
      <dgm:t>
        <a:bodyPr/>
        <a:lstStyle/>
        <a:p>
          <a:endParaRPr lang="es-EC"/>
        </a:p>
      </dgm:t>
    </dgm:pt>
    <dgm:pt modelId="{11A47D02-C03F-4791-90F7-BBFD0A7477AB}" type="pres">
      <dgm:prSet presAssocID="{1A4E0FB7-ABB9-435A-B7F2-DFC805C04856}" presName="descendantText" presStyleLbl="alignAcc1" presStyleIdx="1" presStyleCnt="3">
        <dgm:presLayoutVars>
          <dgm:bulletEnabled val="1"/>
        </dgm:presLayoutVars>
      </dgm:prSet>
      <dgm:spPr/>
      <dgm:t>
        <a:bodyPr/>
        <a:lstStyle/>
        <a:p>
          <a:endParaRPr lang="es-EC"/>
        </a:p>
      </dgm:t>
    </dgm:pt>
    <dgm:pt modelId="{36DD03EA-241B-4EF5-B0C3-5D6FADD2BFF9}" type="pres">
      <dgm:prSet presAssocID="{384569F0-EBAC-4DFB-B201-2D15FB8EF88A}" presName="sp" presStyleCnt="0"/>
      <dgm:spPr/>
    </dgm:pt>
    <dgm:pt modelId="{398A3D10-285A-465F-BF01-4361B8FD65C8}" type="pres">
      <dgm:prSet presAssocID="{E697112F-6DE2-49FC-A7EA-C9DDB16E1250}" presName="composite" presStyleCnt="0"/>
      <dgm:spPr/>
    </dgm:pt>
    <dgm:pt modelId="{DD50E84C-8661-4A68-B5CB-90F331D55564}" type="pres">
      <dgm:prSet presAssocID="{E697112F-6DE2-49FC-A7EA-C9DDB16E1250}" presName="parentText" presStyleLbl="alignNode1" presStyleIdx="2" presStyleCnt="3">
        <dgm:presLayoutVars>
          <dgm:chMax val="1"/>
          <dgm:bulletEnabled val="1"/>
        </dgm:presLayoutVars>
      </dgm:prSet>
      <dgm:spPr/>
      <dgm:t>
        <a:bodyPr/>
        <a:lstStyle/>
        <a:p>
          <a:endParaRPr lang="es-EC"/>
        </a:p>
      </dgm:t>
    </dgm:pt>
    <dgm:pt modelId="{667643F2-576F-415B-89D3-ABC6F10DA558}" type="pres">
      <dgm:prSet presAssocID="{E697112F-6DE2-49FC-A7EA-C9DDB16E1250}" presName="descendantText" presStyleLbl="alignAcc1" presStyleIdx="2" presStyleCnt="3">
        <dgm:presLayoutVars>
          <dgm:bulletEnabled val="1"/>
        </dgm:presLayoutVars>
      </dgm:prSet>
      <dgm:spPr/>
      <dgm:t>
        <a:bodyPr/>
        <a:lstStyle/>
        <a:p>
          <a:endParaRPr lang="es-EC"/>
        </a:p>
      </dgm:t>
    </dgm:pt>
  </dgm:ptLst>
  <dgm:cxnLst>
    <dgm:cxn modelId="{05D3A9DB-E5F5-4317-A278-988DA76B0B98}" srcId="{1A4E0FB7-ABB9-435A-B7F2-DFC805C04856}" destId="{3E94B24A-69C2-45BE-961B-FA401B155EC6}" srcOrd="0" destOrd="0" parTransId="{55B817AA-023A-4156-970F-AB6030731E41}" sibTransId="{7ADEE500-BF77-48AF-9567-6A4FCEF8E8F9}"/>
    <dgm:cxn modelId="{7B1F04A3-4E97-4A92-9BCD-778E2A31622E}" type="presOf" srcId="{1A4E0FB7-ABB9-435A-B7F2-DFC805C04856}" destId="{BEC62FF3-6342-45F3-891A-C93F64BD8F8C}" srcOrd="0" destOrd="0" presId="urn:microsoft.com/office/officeart/2005/8/layout/chevron2"/>
    <dgm:cxn modelId="{3A57ADAC-6C49-49CF-B857-46888AEDB175}" type="presOf" srcId="{3E94B24A-69C2-45BE-961B-FA401B155EC6}" destId="{11A47D02-C03F-4791-90F7-BBFD0A7477AB}" srcOrd="0" destOrd="0" presId="urn:microsoft.com/office/officeart/2005/8/layout/chevron2"/>
    <dgm:cxn modelId="{639F8B11-9631-4C4D-8652-9A6D515491E3}" srcId="{E697112F-6DE2-49FC-A7EA-C9DDB16E1250}" destId="{9F20DA9B-63B6-4896-8C6F-56C89C930A2F}" srcOrd="0" destOrd="0" parTransId="{54F120A3-5955-438C-B29E-88AF4136039A}" sibTransId="{DE9F3E65-CBE0-48DD-A039-E00620039E16}"/>
    <dgm:cxn modelId="{2F8DC815-7F3C-41C9-9A71-ACE1839271EA}" type="presOf" srcId="{9F20DA9B-63B6-4896-8C6F-56C89C930A2F}" destId="{667643F2-576F-415B-89D3-ABC6F10DA558}" srcOrd="0" destOrd="0" presId="urn:microsoft.com/office/officeart/2005/8/layout/chevron2"/>
    <dgm:cxn modelId="{B88AEA86-9470-4C32-B25F-3F1D9FEC68DE}" type="presOf" srcId="{E697112F-6DE2-49FC-A7EA-C9DDB16E1250}" destId="{DD50E84C-8661-4A68-B5CB-90F331D55564}" srcOrd="0" destOrd="0" presId="urn:microsoft.com/office/officeart/2005/8/layout/chevron2"/>
    <dgm:cxn modelId="{25813BE0-2946-4F53-B8A5-A77B87D8A30A}" srcId="{727C0495-4EB0-4FC0-BABF-B6600E1E3FF2}" destId="{E697112F-6DE2-49FC-A7EA-C9DDB16E1250}" srcOrd="2" destOrd="0" parTransId="{A6A28F9C-99B3-42F5-9960-19EC350BAFC4}" sibTransId="{506E080C-0FA0-4FA3-97A7-AAE9B52EFBA2}"/>
    <dgm:cxn modelId="{09D754CA-4F84-4EAA-88DF-610940C2039C}" srcId="{727C0495-4EB0-4FC0-BABF-B6600E1E3FF2}" destId="{1A4E0FB7-ABB9-435A-B7F2-DFC805C04856}" srcOrd="1" destOrd="0" parTransId="{54061A71-921E-4A0D-A5E2-A7EB8F9885D5}" sibTransId="{384569F0-EBAC-4DFB-B201-2D15FB8EF88A}"/>
    <dgm:cxn modelId="{98EB8A30-D6C2-4463-99AC-5F3917B3903B}" srcId="{727C0495-4EB0-4FC0-BABF-B6600E1E3FF2}" destId="{5F6F968C-52E1-4656-AC0D-8CFA6579683A}" srcOrd="0" destOrd="0" parTransId="{A51D963F-1FA2-41D4-A842-3580C10C5FE1}" sibTransId="{63890913-5A1B-4630-A142-F65E550B0BEA}"/>
    <dgm:cxn modelId="{7E448709-60FA-4591-B9D2-7B273E6B3FF5}" type="presOf" srcId="{727C0495-4EB0-4FC0-BABF-B6600E1E3FF2}" destId="{B3002B21-C02B-4E28-A420-962770AA15A9}" srcOrd="0" destOrd="0" presId="urn:microsoft.com/office/officeart/2005/8/layout/chevron2"/>
    <dgm:cxn modelId="{9B697A6C-85D4-49B9-8451-4241960AAC93}" type="presOf" srcId="{2A85AAD5-2E40-4A3C-B17C-2C32FF26602E}" destId="{67BB6639-95B3-4416-9EFC-BDCD61EE94B7}" srcOrd="0" destOrd="0" presId="urn:microsoft.com/office/officeart/2005/8/layout/chevron2"/>
    <dgm:cxn modelId="{A35B6F79-7173-4EC0-A674-A241990EB066}" type="presOf" srcId="{5F6F968C-52E1-4656-AC0D-8CFA6579683A}" destId="{B5B577BA-77B4-4550-8C51-9043E7285C2C}" srcOrd="0" destOrd="0" presId="urn:microsoft.com/office/officeart/2005/8/layout/chevron2"/>
    <dgm:cxn modelId="{64B0D963-F520-4888-93F1-37C83C5D37AB}" srcId="{5F6F968C-52E1-4656-AC0D-8CFA6579683A}" destId="{2A85AAD5-2E40-4A3C-B17C-2C32FF26602E}" srcOrd="0" destOrd="0" parTransId="{38914D5C-FF0D-4486-8300-FB318DFFB0A8}" sibTransId="{055BAC44-9C71-48D1-B6FE-3138D47D526A}"/>
    <dgm:cxn modelId="{A4E5019E-726A-4076-9D5F-969113619F1A}" type="presParOf" srcId="{B3002B21-C02B-4E28-A420-962770AA15A9}" destId="{517A8B59-3362-415F-8577-22497D9B7E42}" srcOrd="0" destOrd="0" presId="urn:microsoft.com/office/officeart/2005/8/layout/chevron2"/>
    <dgm:cxn modelId="{4805BFF5-AC28-40CE-81BA-6172F6103988}" type="presParOf" srcId="{517A8B59-3362-415F-8577-22497D9B7E42}" destId="{B5B577BA-77B4-4550-8C51-9043E7285C2C}" srcOrd="0" destOrd="0" presId="urn:microsoft.com/office/officeart/2005/8/layout/chevron2"/>
    <dgm:cxn modelId="{829A73F3-4B62-41F1-9380-806F2ADFE807}" type="presParOf" srcId="{517A8B59-3362-415F-8577-22497D9B7E42}" destId="{67BB6639-95B3-4416-9EFC-BDCD61EE94B7}" srcOrd="1" destOrd="0" presId="urn:microsoft.com/office/officeart/2005/8/layout/chevron2"/>
    <dgm:cxn modelId="{0E216B71-C3E5-41A9-B00D-2340EE6A7578}" type="presParOf" srcId="{B3002B21-C02B-4E28-A420-962770AA15A9}" destId="{F0ED8706-0F06-4C11-B6D4-8689673A8EBA}" srcOrd="1" destOrd="0" presId="urn:microsoft.com/office/officeart/2005/8/layout/chevron2"/>
    <dgm:cxn modelId="{3E6695F0-7E88-4B8D-AF0C-55D5386F1A90}" type="presParOf" srcId="{B3002B21-C02B-4E28-A420-962770AA15A9}" destId="{1BAFEA06-9992-42E5-BDA2-E08EA603263C}" srcOrd="2" destOrd="0" presId="urn:microsoft.com/office/officeart/2005/8/layout/chevron2"/>
    <dgm:cxn modelId="{DAF90DAA-FD5C-44F4-A2D1-81612038D4FF}" type="presParOf" srcId="{1BAFEA06-9992-42E5-BDA2-E08EA603263C}" destId="{BEC62FF3-6342-45F3-891A-C93F64BD8F8C}" srcOrd="0" destOrd="0" presId="urn:microsoft.com/office/officeart/2005/8/layout/chevron2"/>
    <dgm:cxn modelId="{B7A836C2-394C-48F7-BE40-3503B8C7712A}" type="presParOf" srcId="{1BAFEA06-9992-42E5-BDA2-E08EA603263C}" destId="{11A47D02-C03F-4791-90F7-BBFD0A7477AB}" srcOrd="1" destOrd="0" presId="urn:microsoft.com/office/officeart/2005/8/layout/chevron2"/>
    <dgm:cxn modelId="{14AAE90E-8BDE-42EE-9931-4F7A7B679B9E}" type="presParOf" srcId="{B3002B21-C02B-4E28-A420-962770AA15A9}" destId="{36DD03EA-241B-4EF5-B0C3-5D6FADD2BFF9}" srcOrd="3" destOrd="0" presId="urn:microsoft.com/office/officeart/2005/8/layout/chevron2"/>
    <dgm:cxn modelId="{2752F420-5AFA-4608-ADB5-838AA3C5316A}" type="presParOf" srcId="{B3002B21-C02B-4E28-A420-962770AA15A9}" destId="{398A3D10-285A-465F-BF01-4361B8FD65C8}" srcOrd="4" destOrd="0" presId="urn:microsoft.com/office/officeart/2005/8/layout/chevron2"/>
    <dgm:cxn modelId="{3DE932C9-F9F1-4427-B1EF-2334F3D6E43D}" type="presParOf" srcId="{398A3D10-285A-465F-BF01-4361B8FD65C8}" destId="{DD50E84C-8661-4A68-B5CB-90F331D55564}" srcOrd="0" destOrd="0" presId="urn:microsoft.com/office/officeart/2005/8/layout/chevron2"/>
    <dgm:cxn modelId="{9928B28F-BEB3-4906-AA9A-DEF95A16BA04}" type="presParOf" srcId="{398A3D10-285A-465F-BF01-4361B8FD65C8}" destId="{667643F2-576F-415B-89D3-ABC6F10DA55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6C795-25E6-46DF-A08A-1C9ABCFC9CE9}">
      <dsp:nvSpPr>
        <dsp:cNvPr id="0" name=""/>
        <dsp:cNvSpPr/>
      </dsp:nvSpPr>
      <dsp:spPr>
        <a:xfrm>
          <a:off x="0" y="3781075"/>
          <a:ext cx="8075240" cy="24807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b="1" kern="1200" dirty="0" smtClean="0"/>
            <a:t>OBJETIVOS ESPECÍFICOS</a:t>
          </a:r>
          <a:endParaRPr lang="es-EC" sz="3300" kern="1200" dirty="0"/>
        </a:p>
      </dsp:txBody>
      <dsp:txXfrm>
        <a:off x="0" y="3781075"/>
        <a:ext cx="8075240" cy="1339629"/>
      </dsp:txXfrm>
    </dsp:sp>
    <dsp:sp modelId="{E1572D2C-E879-42E3-A519-B59D2650CAD9}">
      <dsp:nvSpPr>
        <dsp:cNvPr id="0" name=""/>
        <dsp:cNvSpPr/>
      </dsp:nvSpPr>
      <dsp:spPr>
        <a:xfrm>
          <a:off x="3942" y="5071089"/>
          <a:ext cx="2689118" cy="1141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s-EC" sz="900" kern="1200" dirty="0" smtClean="0"/>
            <a:t>Identificar y validar la información de los diferentes procesos utilizados en la producción, distribución y comercialización del hormigón  en la empresa HORMICONCRETOS ANGOS E HIJOS LTDA. bajo los lineamientos de la ISO 9001:2000; con el fin de plasmar que actividades se deben diseñar en el cumplimiento de la Norma.</a:t>
          </a:r>
          <a:endParaRPr lang="es-EC" sz="900" kern="1200" dirty="0"/>
        </a:p>
      </dsp:txBody>
      <dsp:txXfrm>
        <a:off x="3942" y="5071089"/>
        <a:ext cx="2689118" cy="1141165"/>
      </dsp:txXfrm>
    </dsp:sp>
    <dsp:sp modelId="{EFBB4605-FC42-4456-B502-962B1593613B}">
      <dsp:nvSpPr>
        <dsp:cNvPr id="0" name=""/>
        <dsp:cNvSpPr/>
      </dsp:nvSpPr>
      <dsp:spPr>
        <a:xfrm>
          <a:off x="2693060" y="5071089"/>
          <a:ext cx="2689118" cy="1141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s-EC" sz="900" kern="1200" dirty="0" smtClean="0"/>
            <a:t>Realizar un diagnóstico en la empresa HORMICONCRETOS ANGOS E HIJOS LTDA, para presentar un plan de implementación con el cual se logre cumplir los requisitos para una calidad de acuerdo a la norma   ISO 9001.</a:t>
          </a:r>
          <a:endParaRPr lang="es-EC" sz="900" kern="1200" dirty="0"/>
        </a:p>
      </dsp:txBody>
      <dsp:txXfrm>
        <a:off x="2693060" y="5071089"/>
        <a:ext cx="2689118" cy="1141165"/>
      </dsp:txXfrm>
    </dsp:sp>
    <dsp:sp modelId="{68D1E6CE-051A-4C0A-9062-22697EC92900}">
      <dsp:nvSpPr>
        <dsp:cNvPr id="0" name=""/>
        <dsp:cNvSpPr/>
      </dsp:nvSpPr>
      <dsp:spPr>
        <a:xfrm>
          <a:off x="5382179" y="5071089"/>
          <a:ext cx="2689118" cy="1141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s-EC" sz="900" kern="1200" dirty="0" smtClean="0"/>
            <a:t>Diseñar un manual de Calidad destinada a una Central Hormigonera fija sin controles definidos ni consolidados. Este control contendrá las actividades y procedimientos de mayor relevancia a considerar, para obtener un hormigón premezclado que cumpla los requerimientos establecidos por el cliente.</a:t>
          </a:r>
          <a:endParaRPr lang="es-EC" sz="900" kern="1200" dirty="0"/>
        </a:p>
      </dsp:txBody>
      <dsp:txXfrm>
        <a:off x="5382179" y="5071089"/>
        <a:ext cx="2689118" cy="1141165"/>
      </dsp:txXfrm>
    </dsp:sp>
    <dsp:sp modelId="{32233C32-0BA8-4692-8BD7-2F44ADD2E50F}">
      <dsp:nvSpPr>
        <dsp:cNvPr id="0" name=""/>
        <dsp:cNvSpPr/>
      </dsp:nvSpPr>
      <dsp:spPr>
        <a:xfrm rot="10800000">
          <a:off x="0" y="2824"/>
          <a:ext cx="8075240" cy="381546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b="1" kern="1200" dirty="0" smtClean="0"/>
            <a:t>OBJETIVO GENERAL DEL PROYECTO</a:t>
          </a:r>
          <a:endParaRPr lang="es-EC" sz="3300" kern="1200" dirty="0"/>
        </a:p>
      </dsp:txBody>
      <dsp:txXfrm rot="-10800000">
        <a:off x="0" y="2824"/>
        <a:ext cx="8075240" cy="1339227"/>
      </dsp:txXfrm>
    </dsp:sp>
    <dsp:sp modelId="{CF0B1064-E524-40F4-B834-33329327A3F9}">
      <dsp:nvSpPr>
        <dsp:cNvPr id="0" name=""/>
        <dsp:cNvSpPr/>
      </dsp:nvSpPr>
      <dsp:spPr>
        <a:xfrm>
          <a:off x="0" y="1342052"/>
          <a:ext cx="8075240" cy="114082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t>Proponer un sistema de gestión de calidad  para una empresa hormigonera</a:t>
          </a:r>
          <a:r>
            <a:rPr lang="es-EC" sz="900" kern="1200" dirty="0" smtClean="0"/>
            <a:t>.</a:t>
          </a:r>
          <a:endParaRPr lang="es-EC" sz="900" kern="1200" dirty="0"/>
        </a:p>
      </dsp:txBody>
      <dsp:txXfrm>
        <a:off x="0" y="1342052"/>
        <a:ext cx="8075240" cy="11408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3BCD-FB64-4570-B410-A922848FF2B2}">
      <dsp:nvSpPr>
        <dsp:cNvPr id="0" name=""/>
        <dsp:cNvSpPr/>
      </dsp:nvSpPr>
      <dsp:spPr>
        <a:xfrm>
          <a:off x="3544" y="64244"/>
          <a:ext cx="3099156" cy="1239662"/>
        </a:xfrm>
        <a:prstGeom prst="homePlate">
          <a:avLst/>
        </a:prstGeom>
        <a:gradFill rotWithShape="0">
          <a:gsLst>
            <a:gs pos="0">
              <a:schemeClr val="accent2">
                <a:shade val="50000"/>
                <a:hueOff val="0"/>
                <a:satOff val="0"/>
                <a:lumOff val="0"/>
                <a:alphaOff val="0"/>
                <a:tint val="1000"/>
              </a:schemeClr>
            </a:gs>
            <a:gs pos="68000">
              <a:schemeClr val="accent2">
                <a:shade val="50000"/>
                <a:hueOff val="0"/>
                <a:satOff val="0"/>
                <a:lumOff val="0"/>
                <a:alphaOff val="0"/>
                <a:tint val="77000"/>
              </a:schemeClr>
            </a:gs>
            <a:gs pos="81000">
              <a:schemeClr val="accent2">
                <a:shade val="50000"/>
                <a:hueOff val="0"/>
                <a:satOff val="0"/>
                <a:lumOff val="0"/>
                <a:alphaOff val="0"/>
                <a:tint val="79000"/>
              </a:schemeClr>
            </a:gs>
            <a:gs pos="86000">
              <a:schemeClr val="accent2">
                <a:shade val="50000"/>
                <a:hueOff val="0"/>
                <a:satOff val="0"/>
                <a:lumOff val="0"/>
                <a:alphaOff val="0"/>
                <a:tint val="73000"/>
              </a:schemeClr>
            </a:gs>
            <a:gs pos="100000">
              <a:schemeClr val="accent2">
                <a:shade val="50000"/>
                <a:hueOff val="0"/>
                <a:satOff val="0"/>
                <a:lumOff val="0"/>
                <a:alphaOff val="0"/>
                <a:tint val="35000"/>
              </a:schemeClr>
            </a:gs>
          </a:gsLst>
          <a:lin ang="5400000" scaled="1"/>
        </a:gradFill>
        <a:ln>
          <a:noFill/>
        </a:ln>
        <a:effectLst>
          <a:glow rad="63500">
            <a:schemeClr val="accent2">
              <a:shade val="50000"/>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s-EC" sz="2700" kern="1200" dirty="0"/>
            <a:t>ENTRADA</a:t>
          </a:r>
        </a:p>
      </dsp:txBody>
      <dsp:txXfrm>
        <a:off x="3544" y="64244"/>
        <a:ext cx="2789241" cy="1239662"/>
      </dsp:txXfrm>
    </dsp:sp>
    <dsp:sp modelId="{53FF066A-4687-48B3-A330-F92E4D33DE6A}">
      <dsp:nvSpPr>
        <dsp:cNvPr id="0" name=""/>
        <dsp:cNvSpPr/>
      </dsp:nvSpPr>
      <dsp:spPr>
        <a:xfrm>
          <a:off x="2482869" y="64244"/>
          <a:ext cx="3099156" cy="1239662"/>
        </a:xfrm>
        <a:prstGeom prst="chevron">
          <a:avLst/>
        </a:prstGeom>
        <a:gradFill rotWithShape="0">
          <a:gsLst>
            <a:gs pos="0">
              <a:schemeClr val="accent2">
                <a:shade val="50000"/>
                <a:hueOff val="-283300"/>
                <a:satOff val="-30793"/>
                <a:lumOff val="36007"/>
                <a:alphaOff val="0"/>
                <a:tint val="1000"/>
              </a:schemeClr>
            </a:gs>
            <a:gs pos="68000">
              <a:schemeClr val="accent2">
                <a:shade val="50000"/>
                <a:hueOff val="-283300"/>
                <a:satOff val="-30793"/>
                <a:lumOff val="36007"/>
                <a:alphaOff val="0"/>
                <a:tint val="77000"/>
              </a:schemeClr>
            </a:gs>
            <a:gs pos="81000">
              <a:schemeClr val="accent2">
                <a:shade val="50000"/>
                <a:hueOff val="-283300"/>
                <a:satOff val="-30793"/>
                <a:lumOff val="36007"/>
                <a:alphaOff val="0"/>
                <a:tint val="79000"/>
              </a:schemeClr>
            </a:gs>
            <a:gs pos="86000">
              <a:schemeClr val="accent2">
                <a:shade val="50000"/>
                <a:hueOff val="-283300"/>
                <a:satOff val="-30793"/>
                <a:lumOff val="36007"/>
                <a:alphaOff val="0"/>
                <a:tint val="73000"/>
              </a:schemeClr>
            </a:gs>
            <a:gs pos="100000">
              <a:schemeClr val="accent2">
                <a:shade val="50000"/>
                <a:hueOff val="-283300"/>
                <a:satOff val="-30793"/>
                <a:lumOff val="36007"/>
                <a:alphaOff val="0"/>
                <a:tint val="35000"/>
              </a:schemeClr>
            </a:gs>
          </a:gsLst>
          <a:lin ang="5400000" scaled="1"/>
        </a:gradFill>
        <a:ln>
          <a:noFill/>
        </a:ln>
        <a:effectLst>
          <a:glow rad="63500">
            <a:schemeClr val="accent2">
              <a:shade val="50000"/>
              <a:hueOff val="-283300"/>
              <a:satOff val="-30793"/>
              <a:lumOff val="36007"/>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s-EC" sz="2700" kern="1200" dirty="0"/>
            <a:t>PROCESO</a:t>
          </a:r>
        </a:p>
      </dsp:txBody>
      <dsp:txXfrm>
        <a:off x="3102700" y="64244"/>
        <a:ext cx="1859494" cy="1239662"/>
      </dsp:txXfrm>
    </dsp:sp>
    <dsp:sp modelId="{9E37A234-CE8F-49C2-AC13-A84683E69CFA}">
      <dsp:nvSpPr>
        <dsp:cNvPr id="0" name=""/>
        <dsp:cNvSpPr/>
      </dsp:nvSpPr>
      <dsp:spPr>
        <a:xfrm>
          <a:off x="4962195" y="64244"/>
          <a:ext cx="3099156" cy="1239662"/>
        </a:xfrm>
        <a:prstGeom prst="chevron">
          <a:avLst/>
        </a:prstGeom>
        <a:gradFill rotWithShape="0">
          <a:gsLst>
            <a:gs pos="0">
              <a:schemeClr val="accent2">
                <a:shade val="50000"/>
                <a:hueOff val="-283300"/>
                <a:satOff val="-30793"/>
                <a:lumOff val="36007"/>
                <a:alphaOff val="0"/>
                <a:tint val="1000"/>
              </a:schemeClr>
            </a:gs>
            <a:gs pos="68000">
              <a:schemeClr val="accent2">
                <a:shade val="50000"/>
                <a:hueOff val="-283300"/>
                <a:satOff val="-30793"/>
                <a:lumOff val="36007"/>
                <a:alphaOff val="0"/>
                <a:tint val="77000"/>
              </a:schemeClr>
            </a:gs>
            <a:gs pos="81000">
              <a:schemeClr val="accent2">
                <a:shade val="50000"/>
                <a:hueOff val="-283300"/>
                <a:satOff val="-30793"/>
                <a:lumOff val="36007"/>
                <a:alphaOff val="0"/>
                <a:tint val="79000"/>
              </a:schemeClr>
            </a:gs>
            <a:gs pos="86000">
              <a:schemeClr val="accent2">
                <a:shade val="50000"/>
                <a:hueOff val="-283300"/>
                <a:satOff val="-30793"/>
                <a:lumOff val="36007"/>
                <a:alphaOff val="0"/>
                <a:tint val="73000"/>
              </a:schemeClr>
            </a:gs>
            <a:gs pos="100000">
              <a:schemeClr val="accent2">
                <a:shade val="50000"/>
                <a:hueOff val="-283300"/>
                <a:satOff val="-30793"/>
                <a:lumOff val="36007"/>
                <a:alphaOff val="0"/>
                <a:tint val="35000"/>
              </a:schemeClr>
            </a:gs>
          </a:gsLst>
          <a:lin ang="5400000" scaled="1"/>
        </a:gradFill>
        <a:ln>
          <a:noFill/>
        </a:ln>
        <a:effectLst>
          <a:glow rad="63500">
            <a:schemeClr val="accent2">
              <a:shade val="50000"/>
              <a:hueOff val="-283300"/>
              <a:satOff val="-30793"/>
              <a:lumOff val="36007"/>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s-EC" sz="2700" kern="1200" dirty="0"/>
            <a:t>SALIDA</a:t>
          </a:r>
        </a:p>
      </dsp:txBody>
      <dsp:txXfrm>
        <a:off x="5582026" y="64244"/>
        <a:ext cx="1859494" cy="12396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FFB00-8DA7-433E-A83C-2760146F87ED}">
      <dsp:nvSpPr>
        <dsp:cNvPr id="0" name=""/>
        <dsp:cNvSpPr/>
      </dsp:nvSpPr>
      <dsp:spPr>
        <a:xfrm>
          <a:off x="0" y="4167158"/>
          <a:ext cx="8507288" cy="6836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Relaciones:</a:t>
          </a:r>
          <a:r>
            <a:rPr lang="es-EC" sz="1300" kern="1200" dirty="0" smtClean="0"/>
            <a:t> </a:t>
          </a:r>
          <a:endParaRPr lang="es-EC" sz="1300" kern="1200" dirty="0"/>
        </a:p>
      </dsp:txBody>
      <dsp:txXfrm>
        <a:off x="0" y="4167158"/>
        <a:ext cx="8507288" cy="369174"/>
      </dsp:txXfrm>
    </dsp:sp>
    <dsp:sp modelId="{7FBAE281-C38E-4D4B-9176-A27F7292FB05}">
      <dsp:nvSpPr>
        <dsp:cNvPr id="0" name=""/>
        <dsp:cNvSpPr/>
      </dsp:nvSpPr>
      <dsp:spPr>
        <a:xfrm>
          <a:off x="0" y="4522660"/>
          <a:ext cx="8507288" cy="3144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kern="1200" dirty="0" smtClean="0"/>
            <a:t>establecer una matriz de relaciones ente procesos (unos pasan instrucciones, información, comparten recursos, equipos, etc.</a:t>
          </a:r>
          <a:endParaRPr lang="es-EC" sz="1000" kern="1200" dirty="0"/>
        </a:p>
      </dsp:txBody>
      <dsp:txXfrm>
        <a:off x="0" y="4522660"/>
        <a:ext cx="8507288" cy="314482"/>
      </dsp:txXfrm>
    </dsp:sp>
    <dsp:sp modelId="{69EEA0A8-564F-45FE-97BF-6FDDBBB97030}">
      <dsp:nvSpPr>
        <dsp:cNvPr id="0" name=""/>
        <dsp:cNvSpPr/>
      </dsp:nvSpPr>
      <dsp:spPr>
        <a:xfrm rot="10800000">
          <a:off x="0" y="3125949"/>
          <a:ext cx="8507288" cy="105146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Clasificar:</a:t>
          </a:r>
          <a:r>
            <a:rPr lang="es-EC" sz="1300" kern="1200" dirty="0" smtClean="0"/>
            <a:t> </a:t>
          </a:r>
          <a:endParaRPr lang="es-EC" sz="1300" kern="1200" dirty="0"/>
        </a:p>
      </dsp:txBody>
      <dsp:txXfrm rot="-10800000">
        <a:off x="0" y="3125949"/>
        <a:ext cx="8507288" cy="369064"/>
      </dsp:txXfrm>
    </dsp:sp>
    <dsp:sp modelId="{82B70B22-3755-4EA8-8A61-BA9ED5C1DDD4}">
      <dsp:nvSpPr>
        <dsp:cNvPr id="0" name=""/>
        <dsp:cNvSpPr/>
      </dsp:nvSpPr>
      <dsp:spPr>
        <a:xfrm>
          <a:off x="0" y="3495013"/>
          <a:ext cx="8507288" cy="3143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kern="1200" dirty="0" smtClean="0"/>
            <a:t>Se crea una matriz </a:t>
          </a:r>
          <a:r>
            <a:rPr lang="es-EC" sz="1000" kern="1200" dirty="0" err="1" smtClean="0"/>
            <a:t>multicriterio</a:t>
          </a:r>
          <a:r>
            <a:rPr lang="es-EC" sz="1000" kern="1200" dirty="0" smtClean="0"/>
            <a:t> para identificar cuáles son claves.</a:t>
          </a:r>
          <a:endParaRPr lang="es-EC" sz="1000" kern="1200" dirty="0"/>
        </a:p>
      </dsp:txBody>
      <dsp:txXfrm>
        <a:off x="0" y="3495013"/>
        <a:ext cx="8507288" cy="314387"/>
      </dsp:txXfrm>
    </dsp:sp>
    <dsp:sp modelId="{D847D293-32F0-4BAF-8881-25F7ACAC880B}">
      <dsp:nvSpPr>
        <dsp:cNvPr id="0" name=""/>
        <dsp:cNvSpPr/>
      </dsp:nvSpPr>
      <dsp:spPr>
        <a:xfrm rot="10800000">
          <a:off x="0" y="2084739"/>
          <a:ext cx="8507288" cy="105146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Identificar procesos:</a:t>
          </a:r>
          <a:endParaRPr lang="es-EC" sz="1300" kern="1200" dirty="0"/>
        </a:p>
      </dsp:txBody>
      <dsp:txXfrm rot="-10800000">
        <a:off x="0" y="2084739"/>
        <a:ext cx="8507288" cy="369064"/>
      </dsp:txXfrm>
    </dsp:sp>
    <dsp:sp modelId="{4D7496FA-BCEC-4AA6-97A9-7FF65D8D710F}">
      <dsp:nvSpPr>
        <dsp:cNvPr id="0" name=""/>
        <dsp:cNvSpPr/>
      </dsp:nvSpPr>
      <dsp:spPr>
        <a:xfrm>
          <a:off x="0" y="2453803"/>
          <a:ext cx="8507288" cy="3143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kern="1200" dirty="0" smtClean="0"/>
            <a:t>A partir del análisis de todas las interacciones con los clientes externos se realiza un inventario de los procesos. Ver ficha de Gestión de procesos.</a:t>
          </a:r>
          <a:endParaRPr lang="es-EC" sz="1000" kern="1200" dirty="0"/>
        </a:p>
      </dsp:txBody>
      <dsp:txXfrm>
        <a:off x="0" y="2453803"/>
        <a:ext cx="8507288" cy="314387"/>
      </dsp:txXfrm>
    </dsp:sp>
    <dsp:sp modelId="{67CD11ED-5DEB-4D4F-925D-BCC8650DA9D4}">
      <dsp:nvSpPr>
        <dsp:cNvPr id="0" name=""/>
        <dsp:cNvSpPr/>
      </dsp:nvSpPr>
      <dsp:spPr>
        <a:xfrm rot="10800000">
          <a:off x="0" y="1043529"/>
          <a:ext cx="8507288" cy="105146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Sensibilizar, educar, entrenar:</a:t>
          </a:r>
          <a:endParaRPr lang="es-EC" sz="1300" kern="1200" dirty="0"/>
        </a:p>
      </dsp:txBody>
      <dsp:txXfrm rot="-10800000">
        <a:off x="0" y="1043529"/>
        <a:ext cx="8507288" cy="369064"/>
      </dsp:txXfrm>
    </dsp:sp>
    <dsp:sp modelId="{79A18CB7-503B-4D14-A76E-202CF8F9A582}">
      <dsp:nvSpPr>
        <dsp:cNvPr id="0" name=""/>
        <dsp:cNvSpPr/>
      </dsp:nvSpPr>
      <dsp:spPr>
        <a:xfrm>
          <a:off x="0" y="1412593"/>
          <a:ext cx="8507288" cy="3143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kern="1200" dirty="0" smtClean="0"/>
            <a:t>Se basa en conseguir que todos los empleados de la empresa se sientan comprometidos en este proceso y no se sientan obligados.</a:t>
          </a:r>
          <a:endParaRPr lang="es-EC" sz="1000" kern="1200" dirty="0"/>
        </a:p>
      </dsp:txBody>
      <dsp:txXfrm>
        <a:off x="0" y="1412593"/>
        <a:ext cx="8507288" cy="314387"/>
      </dsp:txXfrm>
    </dsp:sp>
    <dsp:sp modelId="{BC8BA4CE-E219-43AF-BC87-8C670DE6234F}">
      <dsp:nvSpPr>
        <dsp:cNvPr id="0" name=""/>
        <dsp:cNvSpPr/>
      </dsp:nvSpPr>
      <dsp:spPr>
        <a:xfrm rot="10800000">
          <a:off x="0" y="2319"/>
          <a:ext cx="8507288" cy="105146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COMPROMISO DE LA DIRECCION</a:t>
          </a:r>
          <a:endParaRPr lang="es-EC" sz="1300" kern="1200" dirty="0"/>
        </a:p>
      </dsp:txBody>
      <dsp:txXfrm rot="-10800000">
        <a:off x="0" y="2319"/>
        <a:ext cx="8507288" cy="369064"/>
      </dsp:txXfrm>
    </dsp:sp>
    <dsp:sp modelId="{FE67EB3F-68F9-48AB-8D56-A5929E71DB64}">
      <dsp:nvSpPr>
        <dsp:cNvPr id="0" name=""/>
        <dsp:cNvSpPr/>
      </dsp:nvSpPr>
      <dsp:spPr>
        <a:xfrm>
          <a:off x="0" y="371384"/>
          <a:ext cx="8507288" cy="3143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kern="1200" dirty="0" smtClean="0"/>
            <a:t> El factor crítico en este punto es la necesidad de formarse y capacitarse para dirigir el cambio</a:t>
          </a:r>
          <a:endParaRPr lang="es-EC" sz="1000" kern="1200" dirty="0"/>
        </a:p>
      </dsp:txBody>
      <dsp:txXfrm>
        <a:off x="0" y="371384"/>
        <a:ext cx="8507288" cy="314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5D5D-2989-4E01-9380-F542F082489C}">
      <dsp:nvSpPr>
        <dsp:cNvPr id="0" name=""/>
        <dsp:cNvSpPr/>
      </dsp:nvSpPr>
      <dsp:spPr>
        <a:xfrm>
          <a:off x="0" y="3406931"/>
          <a:ext cx="8619728" cy="11182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FORMACION</a:t>
          </a:r>
          <a:endParaRPr lang="es-EC" sz="2200" kern="1200" dirty="0"/>
        </a:p>
      </dsp:txBody>
      <dsp:txXfrm>
        <a:off x="0" y="3406931"/>
        <a:ext cx="8619728" cy="603844"/>
      </dsp:txXfrm>
    </dsp:sp>
    <dsp:sp modelId="{AFAE9DAD-EE8E-4E9F-99BE-B111ABF62B93}">
      <dsp:nvSpPr>
        <dsp:cNvPr id="0" name=""/>
        <dsp:cNvSpPr/>
      </dsp:nvSpPr>
      <dsp:spPr>
        <a:xfrm>
          <a:off x="4208" y="3988412"/>
          <a:ext cx="2870436" cy="51438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dirty="0" smtClean="0"/>
            <a:t>Funcionamiento en equipos</a:t>
          </a:r>
          <a:endParaRPr lang="es-EC" sz="1100" kern="1200" dirty="0"/>
        </a:p>
      </dsp:txBody>
      <dsp:txXfrm>
        <a:off x="4208" y="3988412"/>
        <a:ext cx="2870436" cy="514386"/>
      </dsp:txXfrm>
    </dsp:sp>
    <dsp:sp modelId="{18C0DD1A-EA9E-4797-8F72-A44748DFF225}">
      <dsp:nvSpPr>
        <dsp:cNvPr id="0" name=""/>
        <dsp:cNvSpPr/>
      </dsp:nvSpPr>
      <dsp:spPr>
        <a:xfrm>
          <a:off x="2874645" y="3988412"/>
          <a:ext cx="2870436" cy="51438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smtClean="0"/>
            <a:t>Gestión de procesos y por procesos.</a:t>
          </a:r>
          <a:endParaRPr lang="es-EC" sz="1100" kern="1200"/>
        </a:p>
      </dsp:txBody>
      <dsp:txXfrm>
        <a:off x="2874645" y="3988412"/>
        <a:ext cx="2870436" cy="514386"/>
      </dsp:txXfrm>
    </dsp:sp>
    <dsp:sp modelId="{097DBE5F-5C8B-4158-B027-8F32B157F789}">
      <dsp:nvSpPr>
        <dsp:cNvPr id="0" name=""/>
        <dsp:cNvSpPr/>
      </dsp:nvSpPr>
      <dsp:spPr>
        <a:xfrm>
          <a:off x="5745082" y="3988412"/>
          <a:ext cx="2870436" cy="51438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smtClean="0"/>
            <a:t>En herramientas y técnicas de mejora</a:t>
          </a:r>
          <a:endParaRPr lang="es-EC" sz="1100" kern="1200"/>
        </a:p>
      </dsp:txBody>
      <dsp:txXfrm>
        <a:off x="5745082" y="3988412"/>
        <a:ext cx="2870436" cy="514386"/>
      </dsp:txXfrm>
    </dsp:sp>
    <dsp:sp modelId="{D57AEAFA-EF33-4555-A1E3-45B706CCDB25}">
      <dsp:nvSpPr>
        <dsp:cNvPr id="0" name=""/>
        <dsp:cNvSpPr/>
      </dsp:nvSpPr>
      <dsp:spPr>
        <a:xfrm rot="10800000">
          <a:off x="0" y="1703865"/>
          <a:ext cx="8619728" cy="171983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PATICIPACIÓN DE LOS EMPLEADOS</a:t>
          </a:r>
          <a:endParaRPr lang="es-EC" sz="2200" kern="1200" dirty="0"/>
        </a:p>
      </dsp:txBody>
      <dsp:txXfrm rot="-10800000">
        <a:off x="0" y="1703865"/>
        <a:ext cx="8619728" cy="603663"/>
      </dsp:txXfrm>
    </dsp:sp>
    <dsp:sp modelId="{B7F2DB1C-84EB-4CDE-A0AF-FAA6883ED917}">
      <dsp:nvSpPr>
        <dsp:cNvPr id="0" name=""/>
        <dsp:cNvSpPr/>
      </dsp:nvSpPr>
      <dsp:spPr>
        <a:xfrm>
          <a:off x="0" y="2307529"/>
          <a:ext cx="4309863" cy="51423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b="1" kern="1200" dirty="0" smtClean="0"/>
            <a:t>Crear equipos de gestión de procesos</a:t>
          </a:r>
          <a:endParaRPr lang="es-EC" sz="1100" kern="1200" dirty="0"/>
        </a:p>
      </dsp:txBody>
      <dsp:txXfrm>
        <a:off x="0" y="2307529"/>
        <a:ext cx="4309863" cy="514231"/>
      </dsp:txXfrm>
    </dsp:sp>
    <dsp:sp modelId="{8AB72DFE-36F3-4DA6-A410-B54A7002756D}">
      <dsp:nvSpPr>
        <dsp:cNvPr id="0" name=""/>
        <dsp:cNvSpPr/>
      </dsp:nvSpPr>
      <dsp:spPr>
        <a:xfrm>
          <a:off x="4309864" y="2307529"/>
          <a:ext cx="4309863" cy="51423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b="1" kern="1200" dirty="0" smtClean="0"/>
            <a:t>Reconocer a sus empleados</a:t>
          </a:r>
          <a:endParaRPr lang="es-EC" sz="1100" kern="1200" dirty="0"/>
        </a:p>
      </dsp:txBody>
      <dsp:txXfrm>
        <a:off x="4309864" y="2307529"/>
        <a:ext cx="4309863" cy="514231"/>
      </dsp:txXfrm>
    </dsp:sp>
    <dsp:sp modelId="{4FE911D6-D89F-45D5-9993-0054E927A694}">
      <dsp:nvSpPr>
        <dsp:cNvPr id="0" name=""/>
        <dsp:cNvSpPr/>
      </dsp:nvSpPr>
      <dsp:spPr>
        <a:xfrm rot="10800000">
          <a:off x="0" y="799"/>
          <a:ext cx="8619728" cy="171983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t>LIDERAZGO DE LA DIRECCIÓN</a:t>
          </a:r>
          <a:endParaRPr lang="es-EC" sz="2200" kern="1200" dirty="0"/>
        </a:p>
      </dsp:txBody>
      <dsp:txXfrm rot="-10800000">
        <a:off x="0" y="799"/>
        <a:ext cx="8619728" cy="603663"/>
      </dsp:txXfrm>
    </dsp:sp>
    <dsp:sp modelId="{55CBF7D0-1943-400E-A761-6A94AED82386}">
      <dsp:nvSpPr>
        <dsp:cNvPr id="0" name=""/>
        <dsp:cNvSpPr/>
      </dsp:nvSpPr>
      <dsp:spPr>
        <a:xfrm>
          <a:off x="4208" y="604463"/>
          <a:ext cx="2870436" cy="51423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dirty="0" smtClean="0"/>
            <a:t>Los directores en la organización conocen y dominan los temas relacionados con la gestión por y de procesos.</a:t>
          </a:r>
          <a:endParaRPr lang="es-EC" sz="1100" kern="1200" dirty="0"/>
        </a:p>
      </dsp:txBody>
      <dsp:txXfrm>
        <a:off x="4208" y="604463"/>
        <a:ext cx="2870436" cy="514231"/>
      </dsp:txXfrm>
    </dsp:sp>
    <dsp:sp modelId="{2198D0D4-2BF3-4EAE-B0DE-D06591B315A7}">
      <dsp:nvSpPr>
        <dsp:cNvPr id="0" name=""/>
        <dsp:cNvSpPr/>
      </dsp:nvSpPr>
      <dsp:spPr>
        <a:xfrm>
          <a:off x="2874645" y="604463"/>
          <a:ext cx="2870436" cy="51423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dirty="0" smtClean="0"/>
            <a:t>Se involucran en la formación del resto del personal.</a:t>
          </a:r>
          <a:endParaRPr lang="es-EC" sz="1100" kern="1200" dirty="0"/>
        </a:p>
      </dsp:txBody>
      <dsp:txXfrm>
        <a:off x="2874645" y="604463"/>
        <a:ext cx="2870436" cy="514231"/>
      </dsp:txXfrm>
    </dsp:sp>
    <dsp:sp modelId="{BDE610CC-117B-4DD6-9338-21471B11DEDA}">
      <dsp:nvSpPr>
        <dsp:cNvPr id="0" name=""/>
        <dsp:cNvSpPr/>
      </dsp:nvSpPr>
      <dsp:spPr>
        <a:xfrm>
          <a:off x="5745082" y="604463"/>
          <a:ext cx="2870436" cy="51423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C" sz="1100" kern="1200" dirty="0" smtClean="0"/>
            <a:t>Destinan los recursos humanos y materiales necesarios para desarrollar las actividades de gestión por y de procesos.</a:t>
          </a:r>
          <a:endParaRPr lang="es-EC" sz="1100" kern="1200" dirty="0"/>
        </a:p>
      </dsp:txBody>
      <dsp:txXfrm>
        <a:off x="5745082" y="604463"/>
        <a:ext cx="2870436" cy="5142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B50E3-9C56-44C2-B29A-A767B1A02202}">
      <dsp:nvSpPr>
        <dsp:cNvPr id="0" name=""/>
        <dsp:cNvSpPr/>
      </dsp:nvSpPr>
      <dsp:spPr>
        <a:xfrm rot="5400000">
          <a:off x="5201530" y="-1990841"/>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Es el producto con unas características objetivas que responde al estándar o criterio de aceptación definido.</a:t>
          </a:r>
          <a:endParaRPr lang="es-EC" sz="1800" kern="1200" dirty="0"/>
        </a:p>
      </dsp:txBody>
      <dsp:txXfrm rot="-5400000">
        <a:off x="3062623" y="205027"/>
        <a:ext cx="5387703" cy="1052927"/>
      </dsp:txXfrm>
    </dsp:sp>
    <dsp:sp modelId="{1BD72624-084E-4AE9-A122-F7CEB79CA98E}">
      <dsp:nvSpPr>
        <dsp:cNvPr id="0" name=""/>
        <dsp:cNvSpPr/>
      </dsp:nvSpPr>
      <dsp:spPr>
        <a:xfrm>
          <a:off x="0" y="2209"/>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Un input (entrada principal)</a:t>
          </a:r>
          <a:r>
            <a:rPr lang="es-EC" sz="3000" kern="1200" dirty="0" smtClean="0"/>
            <a:t>: </a:t>
          </a:r>
          <a:endParaRPr lang="es-EC" sz="3000" kern="1200" dirty="0"/>
        </a:p>
      </dsp:txBody>
      <dsp:txXfrm>
        <a:off x="71201" y="73410"/>
        <a:ext cx="2920221" cy="1316160"/>
      </dsp:txXfrm>
    </dsp:sp>
    <dsp:sp modelId="{ACB63F04-864A-4032-BBB0-F0ED03D87510}">
      <dsp:nvSpPr>
        <dsp:cNvPr id="0" name=""/>
        <dsp:cNvSpPr/>
      </dsp:nvSpPr>
      <dsp:spPr>
        <a:xfrm rot="5400000">
          <a:off x="5201530" y="-459350"/>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Aquellos factores, medios y recursos con determinados requisitos para ejecutar el proceso siempre bien a la primera</a:t>
          </a:r>
          <a:endParaRPr lang="es-EC" sz="1800" kern="1200" dirty="0"/>
        </a:p>
      </dsp:txBody>
      <dsp:txXfrm rot="-5400000">
        <a:off x="3062623" y="1736518"/>
        <a:ext cx="5387703" cy="1052927"/>
      </dsp:txXfrm>
    </dsp:sp>
    <dsp:sp modelId="{79E2FB44-2F9A-4961-9057-57F90491047C}">
      <dsp:nvSpPr>
        <dsp:cNvPr id="0" name=""/>
        <dsp:cNvSpPr/>
      </dsp:nvSpPr>
      <dsp:spPr>
        <a:xfrm>
          <a:off x="0" y="1533700"/>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La secuencia de actividades.</a:t>
          </a:r>
          <a:r>
            <a:rPr lang="es-EC" sz="3000" kern="1200" dirty="0" smtClean="0"/>
            <a:t> </a:t>
          </a:r>
          <a:endParaRPr lang="es-EC" sz="3000" kern="1200" dirty="0"/>
        </a:p>
      </dsp:txBody>
      <dsp:txXfrm>
        <a:off x="71201" y="1604901"/>
        <a:ext cx="2920221" cy="1316160"/>
      </dsp:txXfrm>
    </dsp:sp>
    <dsp:sp modelId="{2F162F8A-196F-4004-9042-BE4FF6877685}">
      <dsp:nvSpPr>
        <dsp:cNvPr id="0" name=""/>
        <dsp:cNvSpPr/>
      </dsp:nvSpPr>
      <dsp:spPr>
        <a:xfrm rot="5400000">
          <a:off x="5201530" y="1072139"/>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smtClean="0"/>
            <a:t>Es el producto con la calidad exigida por el estándar del proceso. La salida es un producto que va destinado a un usuario o cliente (externo o interno).</a:t>
          </a:r>
          <a:endParaRPr lang="es-EC" sz="1800" kern="1200" dirty="0"/>
        </a:p>
      </dsp:txBody>
      <dsp:txXfrm rot="-5400000">
        <a:off x="3062623" y="3268008"/>
        <a:ext cx="5387703" cy="1052927"/>
      </dsp:txXfrm>
    </dsp:sp>
    <dsp:sp modelId="{34747004-6D6A-4B92-8303-95FA75C3E2D1}">
      <dsp:nvSpPr>
        <dsp:cNvPr id="0" name=""/>
        <dsp:cNvSpPr/>
      </dsp:nvSpPr>
      <dsp:spPr>
        <a:xfrm>
          <a:off x="0" y="3065190"/>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b="1" kern="1200" dirty="0" smtClean="0"/>
            <a:t>Un output (salida).</a:t>
          </a:r>
          <a:r>
            <a:rPr lang="es-EC" sz="3000" kern="1200" dirty="0" smtClean="0"/>
            <a:t> </a:t>
          </a:r>
          <a:endParaRPr lang="es-EC" sz="3000" kern="1200" dirty="0"/>
        </a:p>
      </dsp:txBody>
      <dsp:txXfrm>
        <a:off x="71201" y="3136391"/>
        <a:ext cx="2920221" cy="13161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B4BBB-E0E1-4FB1-A453-B08175E1E01A}">
      <dsp:nvSpPr>
        <dsp:cNvPr id="0" name=""/>
        <dsp:cNvSpPr/>
      </dsp:nvSpPr>
      <dsp:spPr>
        <a:xfrm>
          <a:off x="0" y="0"/>
          <a:ext cx="8245074" cy="5153171"/>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E5D5FF9-F54C-48D0-8228-7BA9BBC90D72}">
      <dsp:nvSpPr>
        <dsp:cNvPr id="0" name=""/>
        <dsp:cNvSpPr/>
      </dsp:nvSpPr>
      <dsp:spPr>
        <a:xfrm>
          <a:off x="1047124" y="3702745"/>
          <a:ext cx="214371" cy="214371"/>
        </a:xfrm>
        <a:prstGeom prst="ellipse">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2C35FC-20A0-4218-AB4F-31F8DA16218A}">
      <dsp:nvSpPr>
        <dsp:cNvPr id="0" name=""/>
        <dsp:cNvSpPr/>
      </dsp:nvSpPr>
      <dsp:spPr>
        <a:xfrm>
          <a:off x="1492904" y="3891334"/>
          <a:ext cx="1921102" cy="14892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591" tIns="0" rIns="0" bIns="0" numCol="1" spcCol="1270" anchor="t" anchorCtr="0">
          <a:noAutofit/>
        </a:bodyPr>
        <a:lstStyle/>
        <a:p>
          <a:pPr lvl="0" algn="l" defTabSz="711200">
            <a:lnSpc>
              <a:spcPct val="90000"/>
            </a:lnSpc>
            <a:spcBef>
              <a:spcPct val="0"/>
            </a:spcBef>
            <a:spcAft>
              <a:spcPct val="35000"/>
            </a:spcAft>
          </a:pPr>
          <a:r>
            <a:rPr lang="es-ES" sz="1600" kern="1200" dirty="0" smtClean="0"/>
            <a:t>Es la ORGANIZACIÓN INTERNACIONAL DE  NORMALIZACION, integrada por 150 países.</a:t>
          </a:r>
          <a:endParaRPr lang="es-ES" sz="1600" kern="1200" dirty="0"/>
        </a:p>
      </dsp:txBody>
      <dsp:txXfrm>
        <a:off x="1492904" y="3891334"/>
        <a:ext cx="1921102" cy="1489266"/>
      </dsp:txXfrm>
    </dsp:sp>
    <dsp:sp modelId="{4928DA30-8D43-42BF-8ED0-9CFB96789DAF}">
      <dsp:nvSpPr>
        <dsp:cNvPr id="0" name=""/>
        <dsp:cNvSpPr/>
      </dsp:nvSpPr>
      <dsp:spPr>
        <a:xfrm>
          <a:off x="2939368" y="2302113"/>
          <a:ext cx="387518" cy="387518"/>
        </a:xfrm>
        <a:prstGeom prst="ellipse">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A413E2-FFF6-42A2-847B-84D3657AF839}">
      <dsp:nvSpPr>
        <dsp:cNvPr id="0" name=""/>
        <dsp:cNvSpPr/>
      </dsp:nvSpPr>
      <dsp:spPr>
        <a:xfrm>
          <a:off x="3440774" y="2917394"/>
          <a:ext cx="1978817" cy="8127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5338" tIns="0" rIns="0" bIns="0" numCol="1" spcCol="1270" anchor="t" anchorCtr="0">
          <a:noAutofit/>
        </a:bodyPr>
        <a:lstStyle/>
        <a:p>
          <a:pPr lvl="0" algn="l" defTabSz="711200">
            <a:lnSpc>
              <a:spcPct val="90000"/>
            </a:lnSpc>
            <a:spcBef>
              <a:spcPct val="0"/>
            </a:spcBef>
            <a:spcAft>
              <a:spcPct val="35000"/>
            </a:spcAft>
          </a:pPr>
          <a:r>
            <a:rPr lang="es-ES" sz="1600" kern="1200" dirty="0" smtClean="0"/>
            <a:t>Aplica a cualquier organización en cualquier parte del mundo</a:t>
          </a:r>
          <a:endParaRPr lang="es-ES" sz="1600" kern="1200" dirty="0"/>
        </a:p>
      </dsp:txBody>
      <dsp:txXfrm>
        <a:off x="3440774" y="2917394"/>
        <a:ext cx="1978817" cy="812768"/>
      </dsp:txXfrm>
    </dsp:sp>
    <dsp:sp modelId="{5D4FB4D6-1918-496A-AD69-38F4E0FD8A1D}">
      <dsp:nvSpPr>
        <dsp:cNvPr id="0" name=""/>
        <dsp:cNvSpPr/>
      </dsp:nvSpPr>
      <dsp:spPr>
        <a:xfrm>
          <a:off x="5215009" y="1449778"/>
          <a:ext cx="535929" cy="535929"/>
        </a:xfrm>
        <a:prstGeom prst="ellipse">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8F12E4-30DF-4707-B8F6-F02D122BB833}">
      <dsp:nvSpPr>
        <dsp:cNvPr id="0" name=""/>
        <dsp:cNvSpPr/>
      </dsp:nvSpPr>
      <dsp:spPr>
        <a:xfrm>
          <a:off x="5193868" y="2333037"/>
          <a:ext cx="1978817" cy="7657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3978" tIns="0" rIns="0" bIns="0" numCol="1" spcCol="1270" anchor="t" anchorCtr="0">
          <a:noAutofit/>
        </a:bodyPr>
        <a:lstStyle/>
        <a:p>
          <a:pPr lvl="0" algn="l" defTabSz="711200">
            <a:lnSpc>
              <a:spcPct val="90000"/>
            </a:lnSpc>
            <a:spcBef>
              <a:spcPct val="0"/>
            </a:spcBef>
            <a:spcAft>
              <a:spcPct val="35000"/>
            </a:spcAft>
          </a:pPr>
          <a:r>
            <a:rPr lang="es-ES" sz="1600" kern="1200" dirty="0" smtClean="0"/>
            <a:t>La certificación consiste en la emisión de documentos que certifiquen que un producto, proceso o servicio se ajusta a normas técnicas determinadas</a:t>
          </a:r>
          <a:endParaRPr lang="es-ES" sz="1600" kern="1200" dirty="0"/>
        </a:p>
      </dsp:txBody>
      <dsp:txXfrm>
        <a:off x="5193868" y="2333037"/>
        <a:ext cx="1978817" cy="7657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D262-4FBA-4AC7-A9E2-C9D933B0560A}">
      <dsp:nvSpPr>
        <dsp:cNvPr id="0" name=""/>
        <dsp:cNvSpPr/>
      </dsp:nvSpPr>
      <dsp:spPr>
        <a:xfrm>
          <a:off x="1435191" y="0"/>
          <a:ext cx="4525963" cy="4525963"/>
        </a:xfrm>
        <a:prstGeom prst="triangl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26095E-CE1A-4437-BDF5-691CED8CB925}">
      <dsp:nvSpPr>
        <dsp:cNvPr id="0" name=""/>
        <dsp:cNvSpPr/>
      </dsp:nvSpPr>
      <dsp:spPr>
        <a:xfrm>
          <a:off x="3698172" y="453038"/>
          <a:ext cx="2941875" cy="64353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t>Solicitud de certificación de la empresa bajo la Norma ISO.</a:t>
          </a:r>
          <a:endParaRPr lang="es-EC" sz="1500" kern="1200" dirty="0"/>
        </a:p>
      </dsp:txBody>
      <dsp:txXfrm>
        <a:off x="3729587" y="484453"/>
        <a:ext cx="2879045" cy="580705"/>
      </dsp:txXfrm>
    </dsp:sp>
    <dsp:sp modelId="{7417E49F-D0E0-4F34-A005-1B5983D840D6}">
      <dsp:nvSpPr>
        <dsp:cNvPr id="0" name=""/>
        <dsp:cNvSpPr/>
      </dsp:nvSpPr>
      <dsp:spPr>
        <a:xfrm>
          <a:off x="3698172" y="1177015"/>
          <a:ext cx="2941875" cy="64353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Análisis y tramitación de la solicitud por el ente certificador.</a:t>
          </a:r>
          <a:endParaRPr lang="es-EC" sz="1500" kern="1200"/>
        </a:p>
      </dsp:txBody>
      <dsp:txXfrm>
        <a:off x="3729587" y="1208430"/>
        <a:ext cx="2879045" cy="580705"/>
      </dsp:txXfrm>
    </dsp:sp>
    <dsp:sp modelId="{E1AD3485-A3EE-4943-AF65-179C4F52E5EB}">
      <dsp:nvSpPr>
        <dsp:cNvPr id="0" name=""/>
        <dsp:cNvSpPr/>
      </dsp:nvSpPr>
      <dsp:spPr>
        <a:xfrm>
          <a:off x="3698172" y="1900992"/>
          <a:ext cx="2941875" cy="64353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Visita previa del ente certificador.</a:t>
          </a:r>
          <a:endParaRPr lang="es-EC" sz="1500" kern="1200"/>
        </a:p>
      </dsp:txBody>
      <dsp:txXfrm>
        <a:off x="3729587" y="1932407"/>
        <a:ext cx="2879045" cy="580705"/>
      </dsp:txXfrm>
    </dsp:sp>
    <dsp:sp modelId="{A3E35B58-0841-45F9-B80A-260A233E4A20}">
      <dsp:nvSpPr>
        <dsp:cNvPr id="0" name=""/>
        <dsp:cNvSpPr/>
      </dsp:nvSpPr>
      <dsp:spPr>
        <a:xfrm>
          <a:off x="3698172" y="2624970"/>
          <a:ext cx="2941875" cy="64353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Auditoria inicial del sistema de calidad.</a:t>
          </a:r>
          <a:endParaRPr lang="es-EC" sz="1500" kern="1200"/>
        </a:p>
      </dsp:txBody>
      <dsp:txXfrm>
        <a:off x="3729587" y="2656385"/>
        <a:ext cx="2879045" cy="580705"/>
      </dsp:txXfrm>
    </dsp:sp>
    <dsp:sp modelId="{02C6CD16-6169-4C4A-8ED7-8AE110F4C503}">
      <dsp:nvSpPr>
        <dsp:cNvPr id="0" name=""/>
        <dsp:cNvSpPr/>
      </dsp:nvSpPr>
      <dsp:spPr>
        <a:xfrm>
          <a:off x="3698172" y="3348947"/>
          <a:ext cx="2941875" cy="64353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Acuerdo de concesión / denegación de la certificación.</a:t>
          </a:r>
          <a:endParaRPr lang="es-EC" sz="1500" kern="1200"/>
        </a:p>
      </dsp:txBody>
      <dsp:txXfrm>
        <a:off x="3729587" y="3380362"/>
        <a:ext cx="2879045" cy="5807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0E22F-B08F-4646-B10C-C5C63B883C61}">
      <dsp:nvSpPr>
        <dsp:cNvPr id="0" name=""/>
        <dsp:cNvSpPr/>
      </dsp:nvSpPr>
      <dsp:spPr>
        <a:xfrm>
          <a:off x="429168" y="191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Enfoque en el Cliente,</a:t>
          </a:r>
          <a:endParaRPr lang="es-EC" sz="1600" kern="1200"/>
        </a:p>
      </dsp:txBody>
      <dsp:txXfrm>
        <a:off x="459733" y="32482"/>
        <a:ext cx="1678149" cy="982437"/>
      </dsp:txXfrm>
    </dsp:sp>
    <dsp:sp modelId="{4BEBA77C-3238-4511-8188-56A2506DB0B6}">
      <dsp:nvSpPr>
        <dsp:cNvPr id="0" name=""/>
        <dsp:cNvSpPr/>
      </dsp:nvSpPr>
      <dsp:spPr>
        <a:xfrm>
          <a:off x="2321504" y="308030"/>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321504" y="394298"/>
        <a:ext cx="258109" cy="258805"/>
      </dsp:txXfrm>
    </dsp:sp>
    <dsp:sp modelId="{F5CC2DD4-7D27-4CFD-8872-DA08A39D02F3}">
      <dsp:nvSpPr>
        <dsp:cNvPr id="0" name=""/>
        <dsp:cNvSpPr/>
      </dsp:nvSpPr>
      <dsp:spPr>
        <a:xfrm>
          <a:off x="2864160" y="191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 Liderazgo, </a:t>
          </a:r>
          <a:endParaRPr lang="es-EC" sz="1600" kern="1200"/>
        </a:p>
      </dsp:txBody>
      <dsp:txXfrm>
        <a:off x="2894725" y="32482"/>
        <a:ext cx="1678149" cy="982437"/>
      </dsp:txXfrm>
    </dsp:sp>
    <dsp:sp modelId="{FA67E7C4-63B5-434A-8754-E21CFC836FE6}">
      <dsp:nvSpPr>
        <dsp:cNvPr id="0" name=""/>
        <dsp:cNvSpPr/>
      </dsp:nvSpPr>
      <dsp:spPr>
        <a:xfrm>
          <a:off x="4756496" y="308030"/>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4756496" y="394298"/>
        <a:ext cx="258109" cy="258805"/>
      </dsp:txXfrm>
    </dsp:sp>
    <dsp:sp modelId="{E45838AE-1563-42BA-AC88-40411D33CE1B}">
      <dsp:nvSpPr>
        <dsp:cNvPr id="0" name=""/>
        <dsp:cNvSpPr/>
      </dsp:nvSpPr>
      <dsp:spPr>
        <a:xfrm>
          <a:off x="5299151" y="191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 Participación de la gente, </a:t>
          </a:r>
          <a:endParaRPr lang="es-EC" sz="1600" kern="1200"/>
        </a:p>
      </dsp:txBody>
      <dsp:txXfrm>
        <a:off x="5329716" y="32482"/>
        <a:ext cx="1678149" cy="982437"/>
      </dsp:txXfrm>
    </dsp:sp>
    <dsp:sp modelId="{596E039F-6BA1-4D94-AA26-FC6FED917203}">
      <dsp:nvSpPr>
        <dsp:cNvPr id="0" name=""/>
        <dsp:cNvSpPr/>
      </dsp:nvSpPr>
      <dsp:spPr>
        <a:xfrm rot="5400000">
          <a:off x="5984428" y="1167235"/>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6039389" y="1198542"/>
        <a:ext cx="258805" cy="258109"/>
      </dsp:txXfrm>
    </dsp:sp>
    <dsp:sp modelId="{5E74DE77-9FC8-4920-AEC5-C8E47F460A09}">
      <dsp:nvSpPr>
        <dsp:cNvPr id="0" name=""/>
        <dsp:cNvSpPr/>
      </dsp:nvSpPr>
      <dsp:spPr>
        <a:xfrm>
          <a:off x="5299151" y="174119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 Enfoque de proceso, </a:t>
          </a:r>
          <a:endParaRPr lang="es-EC" sz="1600" kern="1200" dirty="0"/>
        </a:p>
      </dsp:txBody>
      <dsp:txXfrm>
        <a:off x="5329716" y="1771762"/>
        <a:ext cx="1678149" cy="982437"/>
      </dsp:txXfrm>
    </dsp:sp>
    <dsp:sp modelId="{2389F2F2-E19D-4F0A-8DF5-7337AEAFCBEA}">
      <dsp:nvSpPr>
        <dsp:cNvPr id="0" name=""/>
        <dsp:cNvSpPr/>
      </dsp:nvSpPr>
      <dsp:spPr>
        <a:xfrm rot="10800000">
          <a:off x="4777367" y="2047310"/>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4887985" y="2133578"/>
        <a:ext cx="258109" cy="258805"/>
      </dsp:txXfrm>
    </dsp:sp>
    <dsp:sp modelId="{02ECA8BC-0AAB-4FB4-9596-3DDBDFCAD7E4}">
      <dsp:nvSpPr>
        <dsp:cNvPr id="0" name=""/>
        <dsp:cNvSpPr/>
      </dsp:nvSpPr>
      <dsp:spPr>
        <a:xfrm>
          <a:off x="2864160" y="174119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 Enfoque sistemático a la gestión,</a:t>
          </a:r>
          <a:endParaRPr lang="es-EC" sz="1600" kern="1200"/>
        </a:p>
      </dsp:txBody>
      <dsp:txXfrm>
        <a:off x="2894725" y="1771762"/>
        <a:ext cx="1678149" cy="982437"/>
      </dsp:txXfrm>
    </dsp:sp>
    <dsp:sp modelId="{44169FA7-CD47-4AF3-AE9E-C2C74521EB0D}">
      <dsp:nvSpPr>
        <dsp:cNvPr id="0" name=""/>
        <dsp:cNvSpPr/>
      </dsp:nvSpPr>
      <dsp:spPr>
        <a:xfrm rot="10800000">
          <a:off x="2342376" y="2047310"/>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2452994" y="2133578"/>
        <a:ext cx="258109" cy="258805"/>
      </dsp:txXfrm>
    </dsp:sp>
    <dsp:sp modelId="{60C6C0CE-EA52-45D5-89A1-502E187D4467}">
      <dsp:nvSpPr>
        <dsp:cNvPr id="0" name=""/>
        <dsp:cNvSpPr/>
      </dsp:nvSpPr>
      <dsp:spPr>
        <a:xfrm>
          <a:off x="429168" y="174119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Mejora continua, </a:t>
          </a:r>
          <a:endParaRPr lang="es-EC" sz="1600" kern="1200"/>
        </a:p>
      </dsp:txBody>
      <dsp:txXfrm>
        <a:off x="459733" y="1771762"/>
        <a:ext cx="1678149" cy="982437"/>
      </dsp:txXfrm>
    </dsp:sp>
    <dsp:sp modelId="{7F711B59-E04A-4ED1-ACB4-93E2F830E663}">
      <dsp:nvSpPr>
        <dsp:cNvPr id="0" name=""/>
        <dsp:cNvSpPr/>
      </dsp:nvSpPr>
      <dsp:spPr>
        <a:xfrm rot="5400000">
          <a:off x="1114444" y="2906515"/>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1169405" y="2937822"/>
        <a:ext cx="258805" cy="258109"/>
      </dsp:txXfrm>
    </dsp:sp>
    <dsp:sp modelId="{7E6E72CD-0357-4B70-8BC7-2B2C1981B525}">
      <dsp:nvSpPr>
        <dsp:cNvPr id="0" name=""/>
        <dsp:cNvSpPr/>
      </dsp:nvSpPr>
      <dsp:spPr>
        <a:xfrm>
          <a:off x="429168" y="348047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Enfoque objetivo para la toma de decisiones, y</a:t>
          </a:r>
          <a:endParaRPr lang="es-EC" sz="1600" kern="1200"/>
        </a:p>
      </dsp:txBody>
      <dsp:txXfrm>
        <a:off x="459733" y="3511042"/>
        <a:ext cx="1678149" cy="982437"/>
      </dsp:txXfrm>
    </dsp:sp>
    <dsp:sp modelId="{DD0E195C-2884-46BB-9B81-5E67A66E9938}">
      <dsp:nvSpPr>
        <dsp:cNvPr id="0" name=""/>
        <dsp:cNvSpPr/>
      </dsp:nvSpPr>
      <dsp:spPr>
        <a:xfrm>
          <a:off x="2321504" y="3786590"/>
          <a:ext cx="368727" cy="431341"/>
        </a:xfrm>
        <a:prstGeom prst="rightArrow">
          <a:avLst>
            <a:gd name="adj1" fmla="val 60000"/>
            <a:gd name="adj2" fmla="val 50000"/>
          </a:avLst>
        </a:prstGeom>
        <a:solidFill>
          <a:schemeClr val="accent1">
            <a:tint val="60000"/>
            <a:hueOff val="0"/>
            <a:satOff val="0"/>
            <a:lumOff val="0"/>
            <a:alphaOff val="0"/>
          </a:schemeClr>
        </a:solidFill>
        <a:ln>
          <a:noFill/>
        </a:ln>
        <a:effectLst>
          <a:glow rad="70000">
            <a:schemeClr val="accent1">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321504" y="3872858"/>
        <a:ext cx="258109" cy="258805"/>
      </dsp:txXfrm>
    </dsp:sp>
    <dsp:sp modelId="{5B63A33B-D372-48ED-B50A-1F372FD95165}">
      <dsp:nvSpPr>
        <dsp:cNvPr id="0" name=""/>
        <dsp:cNvSpPr/>
      </dsp:nvSpPr>
      <dsp:spPr>
        <a:xfrm>
          <a:off x="2864160" y="3480477"/>
          <a:ext cx="1739279" cy="1043567"/>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t>Relación de proveedores mutuamente benéfica.</a:t>
          </a:r>
          <a:endParaRPr lang="es-EC" sz="1600" kern="1200"/>
        </a:p>
      </dsp:txBody>
      <dsp:txXfrm>
        <a:off x="2894725" y="3511042"/>
        <a:ext cx="1678149" cy="982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91B8-5352-48B9-8B4D-A7F5CA633A4A}">
      <dsp:nvSpPr>
        <dsp:cNvPr id="0" name=""/>
        <dsp:cNvSpPr/>
      </dsp:nvSpPr>
      <dsp:spPr>
        <a:xfrm>
          <a:off x="0" y="746125"/>
          <a:ext cx="2333625" cy="1400175"/>
        </a:xfrm>
        <a:prstGeom prst="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El entorno de la organización, los cambios en ese entorno y los riesgos asociados con ese entorno.</a:t>
          </a:r>
          <a:endParaRPr lang="es-EC" sz="1200" kern="1200">
            <a:latin typeface="+mj-lt"/>
          </a:endParaRPr>
        </a:p>
      </dsp:txBody>
      <dsp:txXfrm>
        <a:off x="0" y="746125"/>
        <a:ext cx="2333625" cy="1400175"/>
      </dsp:txXfrm>
    </dsp:sp>
    <dsp:sp modelId="{7B2EC317-119A-45B3-A7D6-A96FCC17EA2F}">
      <dsp:nvSpPr>
        <dsp:cNvPr id="0" name=""/>
        <dsp:cNvSpPr/>
      </dsp:nvSpPr>
      <dsp:spPr>
        <a:xfrm>
          <a:off x="2566987" y="746125"/>
          <a:ext cx="2333625" cy="1400175"/>
        </a:xfrm>
        <a:prstGeom prst="rect">
          <a:avLst/>
        </a:prstGeom>
        <a:solidFill>
          <a:schemeClr val="accent1">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Sus necesidades cambiantes.</a:t>
          </a:r>
          <a:endParaRPr lang="es-EC" sz="1200" kern="1200">
            <a:latin typeface="+mj-lt"/>
          </a:endParaRPr>
        </a:p>
      </dsp:txBody>
      <dsp:txXfrm>
        <a:off x="2566987" y="746125"/>
        <a:ext cx="2333625" cy="1400175"/>
      </dsp:txXfrm>
    </dsp:sp>
    <dsp:sp modelId="{D1B34FAE-96D3-4574-8855-94F3508D62B8}">
      <dsp:nvSpPr>
        <dsp:cNvPr id="0" name=""/>
        <dsp:cNvSpPr/>
      </dsp:nvSpPr>
      <dsp:spPr>
        <a:xfrm>
          <a:off x="5133975" y="746125"/>
          <a:ext cx="2333625" cy="1400175"/>
        </a:xfrm>
        <a:prstGeom prst="rect">
          <a:avLst/>
        </a:prstGeom>
        <a:solidFill>
          <a:schemeClr val="accent1">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Sus objetivos particulares</a:t>
          </a:r>
          <a:endParaRPr lang="es-EC" sz="1200" kern="1200">
            <a:latin typeface="+mj-lt"/>
          </a:endParaRPr>
        </a:p>
      </dsp:txBody>
      <dsp:txXfrm>
        <a:off x="5133975" y="746125"/>
        <a:ext cx="2333625" cy="1400175"/>
      </dsp:txXfrm>
    </dsp:sp>
    <dsp:sp modelId="{05C1EDDB-9E3D-4C5B-9B85-CAC0CDF153DB}">
      <dsp:nvSpPr>
        <dsp:cNvPr id="0" name=""/>
        <dsp:cNvSpPr/>
      </dsp:nvSpPr>
      <dsp:spPr>
        <a:xfrm>
          <a:off x="0" y="2379662"/>
          <a:ext cx="2333625" cy="1400175"/>
        </a:xfrm>
        <a:prstGeom prst="rect">
          <a:avLst/>
        </a:prstGeom>
        <a:solidFill>
          <a:schemeClr val="accent1">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Los productos que proporciona</a:t>
          </a:r>
          <a:endParaRPr lang="es-EC" sz="1200" kern="1200">
            <a:latin typeface="+mj-lt"/>
          </a:endParaRPr>
        </a:p>
      </dsp:txBody>
      <dsp:txXfrm>
        <a:off x="0" y="2379662"/>
        <a:ext cx="2333625" cy="1400175"/>
      </dsp:txXfrm>
    </dsp:sp>
    <dsp:sp modelId="{AD431A31-52CB-452D-B181-93472CA27D4E}">
      <dsp:nvSpPr>
        <dsp:cNvPr id="0" name=""/>
        <dsp:cNvSpPr/>
      </dsp:nvSpPr>
      <dsp:spPr>
        <a:xfrm>
          <a:off x="2566987" y="2379662"/>
          <a:ext cx="2333625" cy="1400175"/>
        </a:xfrm>
        <a:prstGeom prst="rect">
          <a:avLst/>
        </a:prstGeom>
        <a:solidFill>
          <a:schemeClr val="accent1">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Los procesos que emplea.</a:t>
          </a:r>
          <a:endParaRPr lang="es-EC" sz="1200" kern="1200">
            <a:latin typeface="+mj-lt"/>
          </a:endParaRPr>
        </a:p>
      </dsp:txBody>
      <dsp:txXfrm>
        <a:off x="2566987" y="2379662"/>
        <a:ext cx="2333625" cy="1400175"/>
      </dsp:txXfrm>
    </dsp:sp>
    <dsp:sp modelId="{6C540CCA-9379-4DF1-B146-6FE7CF22725A}">
      <dsp:nvSpPr>
        <dsp:cNvPr id="0" name=""/>
        <dsp:cNvSpPr/>
      </dsp:nvSpPr>
      <dsp:spPr>
        <a:xfrm>
          <a:off x="5133975" y="2379662"/>
          <a:ext cx="2333625" cy="1400175"/>
        </a:xfrm>
        <a:prstGeom prst="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latin typeface="+mj-lt"/>
            </a:rPr>
            <a:t>Su tamaño y la estructura de la organización.</a:t>
          </a:r>
          <a:endParaRPr lang="es-EC" sz="1200" kern="1200">
            <a:latin typeface="+mj-lt"/>
          </a:endParaRPr>
        </a:p>
      </dsp:txBody>
      <dsp:txXfrm>
        <a:off x="5133975" y="2379662"/>
        <a:ext cx="2333625" cy="14001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7A6E1-DB89-4E48-9F17-91D240D10EBD}">
      <dsp:nvSpPr>
        <dsp:cNvPr id="0" name=""/>
        <dsp:cNvSpPr/>
      </dsp:nvSpPr>
      <dsp:spPr>
        <a:xfrm>
          <a:off x="825428" y="914"/>
          <a:ext cx="2585218" cy="12926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Punto de vista externo</a:t>
          </a:r>
          <a:endParaRPr lang="es-ES" sz="3300" kern="1200" dirty="0"/>
        </a:p>
      </dsp:txBody>
      <dsp:txXfrm>
        <a:off x="863287" y="38773"/>
        <a:ext cx="2509500" cy="1216891"/>
      </dsp:txXfrm>
    </dsp:sp>
    <dsp:sp modelId="{018B34A9-866A-4D44-BFE5-4B40172B0818}">
      <dsp:nvSpPr>
        <dsp:cNvPr id="0" name=""/>
        <dsp:cNvSpPr/>
      </dsp:nvSpPr>
      <dsp:spPr>
        <a:xfrm>
          <a:off x="1083950" y="1293524"/>
          <a:ext cx="258521" cy="969457"/>
        </a:xfrm>
        <a:custGeom>
          <a:avLst/>
          <a:gdLst/>
          <a:ahLst/>
          <a:cxnLst/>
          <a:rect l="0" t="0" r="0" b="0"/>
          <a:pathLst>
            <a:path>
              <a:moveTo>
                <a:pt x="0" y="0"/>
              </a:moveTo>
              <a:lnTo>
                <a:pt x="0" y="969457"/>
              </a:lnTo>
              <a:lnTo>
                <a:pt x="258521" y="9694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37DA6-F993-46B1-8045-4CD435ED6C90}">
      <dsp:nvSpPr>
        <dsp:cNvPr id="0" name=""/>
        <dsp:cNvSpPr/>
      </dsp:nvSpPr>
      <dsp:spPr>
        <a:xfrm>
          <a:off x="1342472" y="1616676"/>
          <a:ext cx="2068175" cy="129260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Imagen de la empresa frente a los clientes actuales y potenciales</a:t>
          </a:r>
          <a:endParaRPr lang="es-ES" sz="1700" kern="1200" dirty="0"/>
        </a:p>
      </dsp:txBody>
      <dsp:txXfrm>
        <a:off x="1380331" y="1654535"/>
        <a:ext cx="1992457" cy="1216891"/>
      </dsp:txXfrm>
    </dsp:sp>
    <dsp:sp modelId="{E6913264-95F5-46AF-AE02-A12F3C666A24}">
      <dsp:nvSpPr>
        <dsp:cNvPr id="0" name=""/>
        <dsp:cNvSpPr/>
      </dsp:nvSpPr>
      <dsp:spPr>
        <a:xfrm>
          <a:off x="1083950" y="1293524"/>
          <a:ext cx="258521" cy="2585218"/>
        </a:xfrm>
        <a:custGeom>
          <a:avLst/>
          <a:gdLst/>
          <a:ahLst/>
          <a:cxnLst/>
          <a:rect l="0" t="0" r="0" b="0"/>
          <a:pathLst>
            <a:path>
              <a:moveTo>
                <a:pt x="0" y="0"/>
              </a:moveTo>
              <a:lnTo>
                <a:pt x="0" y="2585218"/>
              </a:lnTo>
              <a:lnTo>
                <a:pt x="258521" y="25852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962ED-4B4C-453F-B9D4-5F1D90AEA16A}">
      <dsp:nvSpPr>
        <dsp:cNvPr id="0" name=""/>
        <dsp:cNvSpPr/>
      </dsp:nvSpPr>
      <dsp:spPr>
        <a:xfrm>
          <a:off x="1342472" y="3232438"/>
          <a:ext cx="2068175" cy="129260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Asegurar la calidad en las relaciones comerciales</a:t>
          </a:r>
          <a:endParaRPr lang="es-ES" sz="1700" kern="1200" dirty="0"/>
        </a:p>
      </dsp:txBody>
      <dsp:txXfrm>
        <a:off x="1380331" y="3270297"/>
        <a:ext cx="1992457" cy="1216891"/>
      </dsp:txXfrm>
    </dsp:sp>
    <dsp:sp modelId="{8140DB8A-C254-4AF3-A433-33C48EE4D0DB}">
      <dsp:nvSpPr>
        <dsp:cNvPr id="0" name=""/>
        <dsp:cNvSpPr/>
      </dsp:nvSpPr>
      <dsp:spPr>
        <a:xfrm>
          <a:off x="4056952" y="914"/>
          <a:ext cx="2585218" cy="12926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Punto de vista interno</a:t>
          </a:r>
          <a:endParaRPr lang="es-ES" sz="3300" kern="1200" dirty="0"/>
        </a:p>
      </dsp:txBody>
      <dsp:txXfrm>
        <a:off x="4094811" y="38773"/>
        <a:ext cx="2509500" cy="1216891"/>
      </dsp:txXfrm>
    </dsp:sp>
    <dsp:sp modelId="{0B2939BE-6798-44E9-8643-62E6F0660A67}">
      <dsp:nvSpPr>
        <dsp:cNvPr id="0" name=""/>
        <dsp:cNvSpPr/>
      </dsp:nvSpPr>
      <dsp:spPr>
        <a:xfrm>
          <a:off x="4315474" y="1293524"/>
          <a:ext cx="258521" cy="969457"/>
        </a:xfrm>
        <a:custGeom>
          <a:avLst/>
          <a:gdLst/>
          <a:ahLst/>
          <a:cxnLst/>
          <a:rect l="0" t="0" r="0" b="0"/>
          <a:pathLst>
            <a:path>
              <a:moveTo>
                <a:pt x="0" y="0"/>
              </a:moveTo>
              <a:lnTo>
                <a:pt x="0" y="969457"/>
              </a:lnTo>
              <a:lnTo>
                <a:pt x="258521" y="9694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E8D34-1685-4AC5-9D02-44F1FABB9D04}">
      <dsp:nvSpPr>
        <dsp:cNvPr id="0" name=""/>
        <dsp:cNvSpPr/>
      </dsp:nvSpPr>
      <dsp:spPr>
        <a:xfrm>
          <a:off x="4573996" y="1616676"/>
          <a:ext cx="2068175" cy="129260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Decrecen los costos</a:t>
          </a:r>
          <a:endParaRPr lang="es-ES" sz="1700" kern="1200" dirty="0"/>
        </a:p>
      </dsp:txBody>
      <dsp:txXfrm>
        <a:off x="4611855" y="1654535"/>
        <a:ext cx="1992457" cy="1216891"/>
      </dsp:txXfrm>
    </dsp:sp>
    <dsp:sp modelId="{B8846AF9-46BE-4B63-AFD2-C61FF7E60AA1}">
      <dsp:nvSpPr>
        <dsp:cNvPr id="0" name=""/>
        <dsp:cNvSpPr/>
      </dsp:nvSpPr>
      <dsp:spPr>
        <a:xfrm>
          <a:off x="4315474" y="1293524"/>
          <a:ext cx="258521" cy="2585218"/>
        </a:xfrm>
        <a:custGeom>
          <a:avLst/>
          <a:gdLst/>
          <a:ahLst/>
          <a:cxnLst/>
          <a:rect l="0" t="0" r="0" b="0"/>
          <a:pathLst>
            <a:path>
              <a:moveTo>
                <a:pt x="0" y="0"/>
              </a:moveTo>
              <a:lnTo>
                <a:pt x="0" y="2585218"/>
              </a:lnTo>
              <a:lnTo>
                <a:pt x="258521" y="25852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061A2-D299-42A9-B5A8-1C2BC3B80D9F}">
      <dsp:nvSpPr>
        <dsp:cNvPr id="0" name=""/>
        <dsp:cNvSpPr/>
      </dsp:nvSpPr>
      <dsp:spPr>
        <a:xfrm>
          <a:off x="4573996" y="3232438"/>
          <a:ext cx="2068175" cy="129260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Mejora la calidad en productos</a:t>
          </a:r>
          <a:endParaRPr lang="es-ES" sz="1700" kern="1200" dirty="0"/>
        </a:p>
      </dsp:txBody>
      <dsp:txXfrm>
        <a:off x="4611855" y="3270297"/>
        <a:ext cx="1992457" cy="12168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C0C13-3B3D-46E1-BAA7-D934957317B9}">
      <dsp:nvSpPr>
        <dsp:cNvPr id="0" name=""/>
        <dsp:cNvSpPr/>
      </dsp:nvSpPr>
      <dsp:spPr>
        <a:xfrm>
          <a:off x="916073" y="0"/>
          <a:ext cx="5616624" cy="5616624"/>
        </a:xfrm>
        <a:prstGeom prst="triangle">
          <a:avLst/>
        </a:prstGeom>
        <a:solidFill>
          <a:schemeClr val="accent1">
            <a:hueOff val="0"/>
            <a:satOff val="0"/>
            <a:lumOff val="0"/>
            <a:alphaOff val="0"/>
          </a:schemeClr>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EDAE02-3AFD-4BA0-9FF9-760F22E8C643}">
      <dsp:nvSpPr>
        <dsp:cNvPr id="0" name=""/>
        <dsp:cNvSpPr/>
      </dsp:nvSpPr>
      <dsp:spPr>
        <a:xfrm>
          <a:off x="2205723" y="567088"/>
          <a:ext cx="3650805" cy="102459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ISO 9000:2005</a:t>
          </a:r>
          <a:endParaRPr lang="es-ES" sz="1600" kern="1200" dirty="0"/>
        </a:p>
      </dsp:txBody>
      <dsp:txXfrm>
        <a:off x="2255740" y="617105"/>
        <a:ext cx="3550771" cy="924561"/>
      </dsp:txXfrm>
    </dsp:sp>
    <dsp:sp modelId="{87A7B9D5-A8A8-4F9F-A0CE-24FEE69D7088}">
      <dsp:nvSpPr>
        <dsp:cNvPr id="0" name=""/>
        <dsp:cNvSpPr/>
      </dsp:nvSpPr>
      <dsp:spPr>
        <a:xfrm>
          <a:off x="0" y="2839582"/>
          <a:ext cx="3650805" cy="102459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ISO 9001:2008</a:t>
          </a:r>
          <a:endParaRPr lang="es-ES" sz="1600" kern="1200" dirty="0"/>
        </a:p>
      </dsp:txBody>
      <dsp:txXfrm>
        <a:off x="50017" y="2889599"/>
        <a:ext cx="3550771" cy="924561"/>
      </dsp:txXfrm>
    </dsp:sp>
    <dsp:sp modelId="{D653332A-C62B-48FE-A50D-D439A73F9B59}">
      <dsp:nvSpPr>
        <dsp:cNvPr id="0" name=""/>
        <dsp:cNvSpPr/>
      </dsp:nvSpPr>
      <dsp:spPr>
        <a:xfrm>
          <a:off x="3992938" y="2839586"/>
          <a:ext cx="3650805" cy="102459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ISO 9004:2009</a:t>
          </a:r>
          <a:endParaRPr lang="es-ES" sz="1600" kern="1200" dirty="0"/>
        </a:p>
      </dsp:txBody>
      <dsp:txXfrm>
        <a:off x="4042955" y="2889603"/>
        <a:ext cx="3550771" cy="924561"/>
      </dsp:txXfrm>
    </dsp:sp>
    <dsp:sp modelId="{8DD3EF38-CAFD-4152-9A91-055786F056C7}">
      <dsp:nvSpPr>
        <dsp:cNvPr id="0" name=""/>
        <dsp:cNvSpPr/>
      </dsp:nvSpPr>
      <dsp:spPr>
        <a:xfrm rot="10800000" flipV="1">
          <a:off x="2116351" y="1627893"/>
          <a:ext cx="3650805" cy="21698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FUNDAMENTOS Y VOCABULARIO</a:t>
          </a:r>
          <a:endParaRPr lang="es-ES" sz="1600" kern="1200" dirty="0"/>
        </a:p>
      </dsp:txBody>
      <dsp:txXfrm rot="-10800000">
        <a:off x="2126943" y="1638485"/>
        <a:ext cx="3629621" cy="195804"/>
      </dsp:txXfrm>
    </dsp:sp>
    <dsp:sp modelId="{7F6982B9-3BC2-418E-9E18-F2EA3E0F0266}">
      <dsp:nvSpPr>
        <dsp:cNvPr id="0" name=""/>
        <dsp:cNvSpPr/>
      </dsp:nvSpPr>
      <dsp:spPr>
        <a:xfrm rot="10800000" flipV="1">
          <a:off x="0" y="3954208"/>
          <a:ext cx="3650805" cy="21698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REQUISITOS</a:t>
          </a:r>
          <a:endParaRPr lang="es-ES" sz="1600" kern="1200" dirty="0"/>
        </a:p>
      </dsp:txBody>
      <dsp:txXfrm rot="-10800000">
        <a:off x="10592" y="3964800"/>
        <a:ext cx="3629621" cy="195804"/>
      </dsp:txXfrm>
    </dsp:sp>
    <dsp:sp modelId="{7B7A0A3E-4A76-4FC8-96B0-2D2E8335946E}">
      <dsp:nvSpPr>
        <dsp:cNvPr id="0" name=""/>
        <dsp:cNvSpPr/>
      </dsp:nvSpPr>
      <dsp:spPr>
        <a:xfrm rot="10800000" flipV="1">
          <a:off x="4082273" y="3967354"/>
          <a:ext cx="3650805" cy="21698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DIRECTRICES PARA LA MEJORA</a:t>
          </a:r>
          <a:endParaRPr lang="es-ES" sz="1600" kern="1200" dirty="0"/>
        </a:p>
      </dsp:txBody>
      <dsp:txXfrm rot="-10800000">
        <a:off x="4092865" y="3977946"/>
        <a:ext cx="3629621" cy="195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AD47-FD18-4002-9861-0ECCFA1BFBC3}">
      <dsp:nvSpPr>
        <dsp:cNvPr id="0" name=""/>
        <dsp:cNvSpPr/>
      </dsp:nvSpPr>
      <dsp:spPr>
        <a:xfrm>
          <a:off x="416737" y="2778"/>
          <a:ext cx="2897388" cy="1738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Son las características esenciales que brinda un bien o servicio y así poder  juzgar el valor de  los mismos.</a:t>
          </a:r>
          <a:endParaRPr lang="es-EC" sz="1800" kern="1200" dirty="0"/>
        </a:p>
      </dsp:txBody>
      <dsp:txXfrm>
        <a:off x="467654" y="53695"/>
        <a:ext cx="2795554" cy="1636599"/>
      </dsp:txXfrm>
    </dsp:sp>
    <dsp:sp modelId="{728C3632-EE42-4230-B251-E1B6BCC5DF02}">
      <dsp:nvSpPr>
        <dsp:cNvPr id="0" name=""/>
        <dsp:cNvSpPr/>
      </dsp:nvSpPr>
      <dsp:spPr>
        <a:xfrm>
          <a:off x="3569096" y="512718"/>
          <a:ext cx="614246" cy="7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p>
      </dsp:txBody>
      <dsp:txXfrm>
        <a:off x="3569096" y="656428"/>
        <a:ext cx="429972" cy="431132"/>
      </dsp:txXfrm>
    </dsp:sp>
    <dsp:sp modelId="{BDBEA07D-A517-467E-BD4F-6C6A210030BB}">
      <dsp:nvSpPr>
        <dsp:cNvPr id="0" name=""/>
        <dsp:cNvSpPr/>
      </dsp:nvSpPr>
      <dsp:spPr>
        <a:xfrm>
          <a:off x="4473081" y="2778"/>
          <a:ext cx="2897388" cy="1738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 cuando un producto o servicio funcione tal y como se desea y así satisfacer las expectativas. </a:t>
          </a:r>
          <a:endParaRPr lang="es-EC" sz="1800" kern="1200" dirty="0"/>
        </a:p>
      </dsp:txBody>
      <dsp:txXfrm>
        <a:off x="4523998" y="53695"/>
        <a:ext cx="2795554" cy="1636599"/>
      </dsp:txXfrm>
    </dsp:sp>
    <dsp:sp modelId="{235901D2-397A-4F62-A779-85ABF64610C4}">
      <dsp:nvSpPr>
        <dsp:cNvPr id="0" name=""/>
        <dsp:cNvSpPr/>
      </dsp:nvSpPr>
      <dsp:spPr>
        <a:xfrm rot="5400000">
          <a:off x="5614653" y="1944028"/>
          <a:ext cx="614246" cy="7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5706210" y="1996181"/>
        <a:ext cx="431132" cy="429972"/>
      </dsp:txXfrm>
    </dsp:sp>
    <dsp:sp modelId="{BE8FFF36-CDEC-4D77-A7CA-E107321DE06A}">
      <dsp:nvSpPr>
        <dsp:cNvPr id="0" name=""/>
        <dsp:cNvSpPr/>
      </dsp:nvSpPr>
      <dsp:spPr>
        <a:xfrm>
          <a:off x="4473081" y="2900167"/>
          <a:ext cx="2897388" cy="1738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 la totalidad de las características de una entidad que inciden en su habilidad para satisfacer necesidades planteadas.</a:t>
          </a:r>
          <a:endParaRPr lang="es-EC" sz="1800" kern="1200" dirty="0"/>
        </a:p>
      </dsp:txBody>
      <dsp:txXfrm>
        <a:off x="4523998" y="2951084"/>
        <a:ext cx="2795554" cy="16365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F1C13-DAD0-410D-9AC0-E83761178814}">
      <dsp:nvSpPr>
        <dsp:cNvPr id="0" name=""/>
        <dsp:cNvSpPr/>
      </dsp:nvSpPr>
      <dsp:spPr>
        <a:xfrm>
          <a:off x="0" y="1422047"/>
          <a:ext cx="2782449" cy="2225959"/>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a:glow rad="63500">
            <a:schemeClr val="accent1">
              <a:tint val="50000"/>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dsp:style>
    </dsp:sp>
    <dsp:sp modelId="{FFF87905-6D1F-4E28-A2A3-BC8B280DDE0E}">
      <dsp:nvSpPr>
        <dsp:cNvPr id="0" name=""/>
        <dsp:cNvSpPr/>
      </dsp:nvSpPr>
      <dsp:spPr>
        <a:xfrm>
          <a:off x="250420" y="3425411"/>
          <a:ext cx="2476380" cy="779086"/>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solidFill>
                <a:schemeClr val="bg2"/>
              </a:solidFill>
            </a:rPr>
            <a:t>Los agregados fino y  grueso ocupan cerca del 60% al 75% del volumen del hormigón (70% a 85% de la masa) e influyen fuertemente en las propiedades tanto en estado fresco como endurecido, en las proporciones de la mezcla y en la economía del hormigón. </a:t>
          </a:r>
          <a:endParaRPr lang="es-EC" sz="900" kern="1200" dirty="0">
            <a:solidFill>
              <a:schemeClr val="bg2"/>
            </a:solidFill>
          </a:endParaRPr>
        </a:p>
      </dsp:txBody>
      <dsp:txXfrm>
        <a:off x="250420" y="3425411"/>
        <a:ext cx="2476380" cy="779086"/>
      </dsp:txXfrm>
    </dsp:sp>
    <dsp:sp modelId="{C5952F3C-75E0-4403-9335-099ED10E4BAA}">
      <dsp:nvSpPr>
        <dsp:cNvPr id="0" name=""/>
        <dsp:cNvSpPr/>
      </dsp:nvSpPr>
      <dsp:spPr>
        <a:xfrm>
          <a:off x="3060694" y="1422047"/>
          <a:ext cx="2782449" cy="2225959"/>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a:glow rad="63500">
            <a:schemeClr val="accent1">
              <a:tint val="50000"/>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dsp:style>
    </dsp:sp>
    <dsp:sp modelId="{BF9C9A4B-3193-46F0-867A-F38A8F34E667}">
      <dsp:nvSpPr>
        <dsp:cNvPr id="0" name=""/>
        <dsp:cNvSpPr/>
      </dsp:nvSpPr>
      <dsp:spPr>
        <a:xfrm>
          <a:off x="3311115" y="3425412"/>
          <a:ext cx="2476380" cy="779086"/>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solidFill>
                <a:schemeClr val="bg2"/>
              </a:solidFill>
            </a:rPr>
            <a:t>Los agregados finos  generalmente consisten en arena natural o piedra triturada con la mayoría de sus partículas menores que 5 </a:t>
          </a:r>
          <a:r>
            <a:rPr lang="es-EC" sz="900" kern="1200" dirty="0" err="1" smtClean="0">
              <a:solidFill>
                <a:schemeClr val="bg2"/>
              </a:solidFill>
            </a:rPr>
            <a:t>mm.</a:t>
          </a:r>
          <a:r>
            <a:rPr lang="es-EC" sz="900" kern="1200" dirty="0" smtClean="0">
              <a:solidFill>
                <a:schemeClr val="bg2"/>
              </a:solidFill>
            </a:rPr>
            <a:t> </a:t>
          </a:r>
          <a:endParaRPr lang="es-EC" sz="900" kern="1200" dirty="0">
            <a:solidFill>
              <a:schemeClr val="bg2"/>
            </a:solidFill>
          </a:endParaRPr>
        </a:p>
      </dsp:txBody>
      <dsp:txXfrm>
        <a:off x="3311115" y="3425412"/>
        <a:ext cx="2476380" cy="779086"/>
      </dsp:txXfrm>
    </dsp:sp>
    <dsp:sp modelId="{9463C6F1-A3F4-4A8A-B249-F56EE660CE91}">
      <dsp:nvSpPr>
        <dsp:cNvPr id="0" name=""/>
        <dsp:cNvSpPr/>
      </dsp:nvSpPr>
      <dsp:spPr>
        <a:xfrm>
          <a:off x="6121389" y="1422047"/>
          <a:ext cx="2782449" cy="2225959"/>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a:glow rad="63500">
            <a:schemeClr val="accent1">
              <a:tint val="50000"/>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dsp:style>
    </dsp:sp>
    <dsp:sp modelId="{FF1AC443-D2A5-41E4-B952-2863C0699DD4}">
      <dsp:nvSpPr>
        <dsp:cNvPr id="0" name=""/>
        <dsp:cNvSpPr/>
      </dsp:nvSpPr>
      <dsp:spPr>
        <a:xfrm>
          <a:off x="6371810" y="3425412"/>
          <a:ext cx="2476380" cy="779086"/>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solidFill>
                <a:schemeClr val="bg2"/>
              </a:solidFill>
            </a:rPr>
            <a:t>Los agregados gruesos en una o en la combinación de gravas o piedras trituradas con partículas predominantemente mayores que 5mm y generalmente entre 9.5mm y 37.5mm. </a:t>
          </a:r>
          <a:endParaRPr lang="es-EC" sz="900" kern="1200" dirty="0">
            <a:solidFill>
              <a:schemeClr val="bg2"/>
            </a:solidFill>
          </a:endParaRPr>
        </a:p>
      </dsp:txBody>
      <dsp:txXfrm>
        <a:off x="6371810" y="3425412"/>
        <a:ext cx="2476380" cy="7790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0E13B-BE91-4AF2-9F0F-537C9D6437D9}">
      <dsp:nvSpPr>
        <dsp:cNvPr id="0" name=""/>
        <dsp:cNvSpPr/>
      </dsp:nvSpPr>
      <dsp:spPr>
        <a:xfrm>
          <a:off x="0" y="431207"/>
          <a:ext cx="8820472" cy="4750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567" tIns="604012" rIns="684567" bIns="206248" numCol="1" spcCol="1270" anchor="t" anchorCtr="0">
          <a:noAutofit/>
        </a:bodyPr>
        <a:lstStyle/>
        <a:p>
          <a:pPr marL="285750" lvl="1" indent="-285750" algn="l" defTabSz="1289050">
            <a:lnSpc>
              <a:spcPct val="90000"/>
            </a:lnSpc>
            <a:spcBef>
              <a:spcPct val="0"/>
            </a:spcBef>
            <a:spcAft>
              <a:spcPct val="15000"/>
            </a:spcAft>
            <a:buChar char="••"/>
          </a:pPr>
          <a:r>
            <a:rPr lang="es-EC" sz="2900" kern="1200" dirty="0" smtClean="0"/>
            <a:t>En la cantera se obtienen las principales materias primas para la fabricación del cemento. El material obtenido pasa a las trituradoras, generalmente de mandíbulas, donde este será  triturado hasta alcanzar el tamaño final de 20 a 25 mm, aunque a veces se llegue a los 3 </a:t>
          </a:r>
          <a:r>
            <a:rPr lang="es-EC" sz="2900" kern="1200" dirty="0" err="1" smtClean="0"/>
            <a:t>ó</a:t>
          </a:r>
          <a:r>
            <a:rPr lang="es-EC" sz="2900" kern="1200" dirty="0" smtClean="0"/>
            <a:t> 5 mm en sucesivas etapas de machaqueo.</a:t>
          </a:r>
          <a:endParaRPr lang="es-EC" sz="2900" kern="1200" dirty="0"/>
        </a:p>
        <a:p>
          <a:pPr marL="285750" lvl="1" indent="-285750" algn="l" defTabSz="1289050">
            <a:lnSpc>
              <a:spcPct val="90000"/>
            </a:lnSpc>
            <a:spcBef>
              <a:spcPct val="0"/>
            </a:spcBef>
            <a:spcAft>
              <a:spcPct val="15000"/>
            </a:spcAft>
            <a:buChar char="••"/>
          </a:pPr>
          <a:r>
            <a:rPr lang="es-EC" sz="2900" kern="1200" dirty="0" smtClean="0"/>
            <a:t>Es habitual el uso de cinta transportadora para llevar el material triturado a la fábrica.</a:t>
          </a:r>
          <a:endParaRPr lang="es-EC" sz="2900" kern="1200" dirty="0"/>
        </a:p>
      </dsp:txBody>
      <dsp:txXfrm>
        <a:off x="0" y="431207"/>
        <a:ext cx="8820472" cy="4750200"/>
      </dsp:txXfrm>
    </dsp:sp>
    <dsp:sp modelId="{A7644F85-87BF-4F66-8EDF-F0EA01DEF7D1}">
      <dsp:nvSpPr>
        <dsp:cNvPr id="0" name=""/>
        <dsp:cNvSpPr/>
      </dsp:nvSpPr>
      <dsp:spPr>
        <a:xfrm>
          <a:off x="441023" y="3167"/>
          <a:ext cx="6174330" cy="856080"/>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375" tIns="0" rIns="233375" bIns="0" numCol="1" spcCol="1270" anchor="ctr" anchorCtr="0">
          <a:noAutofit/>
        </a:bodyPr>
        <a:lstStyle/>
        <a:p>
          <a:pPr lvl="0" algn="l" defTabSz="1289050">
            <a:lnSpc>
              <a:spcPct val="90000"/>
            </a:lnSpc>
            <a:spcBef>
              <a:spcPct val="0"/>
            </a:spcBef>
            <a:spcAft>
              <a:spcPct val="35000"/>
            </a:spcAft>
          </a:pPr>
          <a:r>
            <a:rPr lang="es-EC" sz="2900" b="1" kern="1200" dirty="0" smtClean="0"/>
            <a:t>Acopio de Crudo Para elaborar Cemento</a:t>
          </a:r>
          <a:endParaRPr lang="es-EC" sz="2900" kern="1200" dirty="0"/>
        </a:p>
      </dsp:txBody>
      <dsp:txXfrm>
        <a:off x="482813" y="44957"/>
        <a:ext cx="6090750" cy="772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18CF8-7751-4EE0-B5E2-2A96EB7EEC3F}">
      <dsp:nvSpPr>
        <dsp:cNvPr id="0" name=""/>
        <dsp:cNvSpPr/>
      </dsp:nvSpPr>
      <dsp:spPr>
        <a:xfrm rot="10800000">
          <a:off x="2087280" y="1902"/>
          <a:ext cx="6080760" cy="222264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124"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El cemento almacenado a granel en un silo en buenas condiciones puede durar en buen estado alrededor de tres meses, sin embargo, el cemento en sacos de papel triple puede perder cerca del 20% de la resistencia al cabo de 4 0 6 semanas. </a:t>
          </a:r>
          <a:endParaRPr lang="es-EC" sz="1900" kern="1200" dirty="0"/>
        </a:p>
      </dsp:txBody>
      <dsp:txXfrm rot="10800000">
        <a:off x="2642941" y="1902"/>
        <a:ext cx="5525099" cy="2222643"/>
      </dsp:txXfrm>
    </dsp:sp>
    <dsp:sp modelId="{EE8B3019-8FB2-4ADA-9525-F5BEDA4B026E}">
      <dsp:nvSpPr>
        <dsp:cNvPr id="0" name=""/>
        <dsp:cNvSpPr/>
      </dsp:nvSpPr>
      <dsp:spPr>
        <a:xfrm>
          <a:off x="975959" y="1902"/>
          <a:ext cx="2222643" cy="222264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38B20-D314-4C71-80BA-BDB14DE86E71}">
      <dsp:nvSpPr>
        <dsp:cNvPr id="0" name=""/>
        <dsp:cNvSpPr/>
      </dsp:nvSpPr>
      <dsp:spPr>
        <a:xfrm rot="10800000">
          <a:off x="2087280" y="2888021"/>
          <a:ext cx="6080760" cy="222264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124" tIns="72390" rIns="135128" bIns="72390" numCol="1" spcCol="1270" anchor="ctr" anchorCtr="0">
          <a:noAutofit/>
        </a:bodyPr>
        <a:lstStyle/>
        <a:p>
          <a:pPr lvl="0" algn="ctr" defTabSz="844550">
            <a:lnSpc>
              <a:spcPct val="90000"/>
            </a:lnSpc>
            <a:spcBef>
              <a:spcPct val="0"/>
            </a:spcBef>
            <a:spcAft>
              <a:spcPct val="35000"/>
            </a:spcAft>
          </a:pPr>
          <a:r>
            <a:rPr lang="es-EC" sz="1900" kern="1200" dirty="0" smtClean="0"/>
            <a:t>El cemento se puede despachar en bolsas o a granel. Las bolsas de papel o polipropileno. Por otra parte, el transporte a granel se hace en depósitos metálicos, que pueden ser herméticos y, en tal caso, se descargan con inyección de aire, o bien, en recipientes que se descargan por volteo.</a:t>
          </a:r>
          <a:endParaRPr lang="es-EC" sz="1900" kern="1200" dirty="0"/>
        </a:p>
      </dsp:txBody>
      <dsp:txXfrm rot="10800000">
        <a:off x="2642941" y="2888021"/>
        <a:ext cx="5525099" cy="2222643"/>
      </dsp:txXfrm>
    </dsp:sp>
    <dsp:sp modelId="{2B7544FB-A308-4100-BBB6-8D795D145313}">
      <dsp:nvSpPr>
        <dsp:cNvPr id="0" name=""/>
        <dsp:cNvSpPr/>
      </dsp:nvSpPr>
      <dsp:spPr>
        <a:xfrm>
          <a:off x="975959" y="2888021"/>
          <a:ext cx="2222643" cy="2222643"/>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859D5-F99A-41B5-AE80-DE5849D8BEBA}">
      <dsp:nvSpPr>
        <dsp:cNvPr id="0" name=""/>
        <dsp:cNvSpPr/>
      </dsp:nvSpPr>
      <dsp:spPr>
        <a:xfrm>
          <a:off x="5033047" y="4109777"/>
          <a:ext cx="604894" cy="91440"/>
        </a:xfrm>
        <a:custGeom>
          <a:avLst/>
          <a:gdLst/>
          <a:ahLst/>
          <a:cxnLst/>
          <a:rect l="0" t="0" r="0" b="0"/>
          <a:pathLst>
            <a:path>
              <a:moveTo>
                <a:pt x="0" y="45720"/>
              </a:moveTo>
              <a:lnTo>
                <a:pt x="604894"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20372" y="4140375"/>
        <a:ext cx="30244" cy="30244"/>
      </dsp:txXfrm>
    </dsp:sp>
    <dsp:sp modelId="{AF45124B-2CC7-4505-82C3-45F24B2DD19C}">
      <dsp:nvSpPr>
        <dsp:cNvPr id="0" name=""/>
        <dsp:cNvSpPr/>
      </dsp:nvSpPr>
      <dsp:spPr>
        <a:xfrm>
          <a:off x="1403678" y="2426568"/>
          <a:ext cx="604894" cy="1728929"/>
        </a:xfrm>
        <a:custGeom>
          <a:avLst/>
          <a:gdLst/>
          <a:ahLst/>
          <a:cxnLst/>
          <a:rect l="0" t="0" r="0" b="0"/>
          <a:pathLst>
            <a:path>
              <a:moveTo>
                <a:pt x="0" y="0"/>
              </a:moveTo>
              <a:lnTo>
                <a:pt x="302447" y="0"/>
              </a:lnTo>
              <a:lnTo>
                <a:pt x="302447" y="1728929"/>
              </a:lnTo>
              <a:lnTo>
                <a:pt x="604894" y="17289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660333" y="3245240"/>
        <a:ext cx="91584" cy="91584"/>
      </dsp:txXfrm>
    </dsp:sp>
    <dsp:sp modelId="{76E235BE-8A74-45AD-8729-F6B1A9BD6C1B}">
      <dsp:nvSpPr>
        <dsp:cNvPr id="0" name=""/>
        <dsp:cNvSpPr/>
      </dsp:nvSpPr>
      <dsp:spPr>
        <a:xfrm>
          <a:off x="5033047" y="2957157"/>
          <a:ext cx="604894" cy="91440"/>
        </a:xfrm>
        <a:custGeom>
          <a:avLst/>
          <a:gdLst/>
          <a:ahLst/>
          <a:cxnLst/>
          <a:rect l="0" t="0" r="0" b="0"/>
          <a:pathLst>
            <a:path>
              <a:moveTo>
                <a:pt x="0" y="45720"/>
              </a:moveTo>
              <a:lnTo>
                <a:pt x="604894"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20372" y="2987755"/>
        <a:ext cx="30244" cy="30244"/>
      </dsp:txXfrm>
    </dsp:sp>
    <dsp:sp modelId="{A5D46E09-D70D-4FE4-B7D5-A2FB2CD4B0DF}">
      <dsp:nvSpPr>
        <dsp:cNvPr id="0" name=""/>
        <dsp:cNvSpPr/>
      </dsp:nvSpPr>
      <dsp:spPr>
        <a:xfrm>
          <a:off x="1403678" y="2426568"/>
          <a:ext cx="604894" cy="576309"/>
        </a:xfrm>
        <a:custGeom>
          <a:avLst/>
          <a:gdLst/>
          <a:ahLst/>
          <a:cxnLst/>
          <a:rect l="0" t="0" r="0" b="0"/>
          <a:pathLst>
            <a:path>
              <a:moveTo>
                <a:pt x="0" y="0"/>
              </a:moveTo>
              <a:lnTo>
                <a:pt x="302447" y="0"/>
              </a:lnTo>
              <a:lnTo>
                <a:pt x="302447" y="576309"/>
              </a:lnTo>
              <a:lnTo>
                <a:pt x="604894" y="57630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85239" y="2693835"/>
        <a:ext cx="41774" cy="41774"/>
      </dsp:txXfrm>
    </dsp:sp>
    <dsp:sp modelId="{90A2B5C0-391A-4DD5-89B6-9AD892CD3049}">
      <dsp:nvSpPr>
        <dsp:cNvPr id="0" name=""/>
        <dsp:cNvSpPr/>
      </dsp:nvSpPr>
      <dsp:spPr>
        <a:xfrm>
          <a:off x="5033047" y="1804538"/>
          <a:ext cx="604894" cy="91440"/>
        </a:xfrm>
        <a:custGeom>
          <a:avLst/>
          <a:gdLst/>
          <a:ahLst/>
          <a:cxnLst/>
          <a:rect l="0" t="0" r="0" b="0"/>
          <a:pathLst>
            <a:path>
              <a:moveTo>
                <a:pt x="0" y="45720"/>
              </a:moveTo>
              <a:lnTo>
                <a:pt x="604894"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20372" y="1835135"/>
        <a:ext cx="30244" cy="30244"/>
      </dsp:txXfrm>
    </dsp:sp>
    <dsp:sp modelId="{A0DF4270-7D36-4646-B6B6-27E7B0CBD4BB}">
      <dsp:nvSpPr>
        <dsp:cNvPr id="0" name=""/>
        <dsp:cNvSpPr/>
      </dsp:nvSpPr>
      <dsp:spPr>
        <a:xfrm>
          <a:off x="1403678" y="1850258"/>
          <a:ext cx="604894" cy="576309"/>
        </a:xfrm>
        <a:custGeom>
          <a:avLst/>
          <a:gdLst/>
          <a:ahLst/>
          <a:cxnLst/>
          <a:rect l="0" t="0" r="0" b="0"/>
          <a:pathLst>
            <a:path>
              <a:moveTo>
                <a:pt x="0" y="576309"/>
              </a:moveTo>
              <a:lnTo>
                <a:pt x="302447" y="576309"/>
              </a:lnTo>
              <a:lnTo>
                <a:pt x="302447" y="0"/>
              </a:lnTo>
              <a:lnTo>
                <a:pt x="604894"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85239" y="2117525"/>
        <a:ext cx="41774" cy="41774"/>
      </dsp:txXfrm>
    </dsp:sp>
    <dsp:sp modelId="{681556C9-E7CF-4194-8B2E-CA67C9C3275E}">
      <dsp:nvSpPr>
        <dsp:cNvPr id="0" name=""/>
        <dsp:cNvSpPr/>
      </dsp:nvSpPr>
      <dsp:spPr>
        <a:xfrm>
          <a:off x="5033047" y="651918"/>
          <a:ext cx="604894" cy="91440"/>
        </a:xfrm>
        <a:custGeom>
          <a:avLst/>
          <a:gdLst/>
          <a:ahLst/>
          <a:cxnLst/>
          <a:rect l="0" t="0" r="0" b="0"/>
          <a:pathLst>
            <a:path>
              <a:moveTo>
                <a:pt x="0" y="45720"/>
              </a:moveTo>
              <a:lnTo>
                <a:pt x="604894"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320372" y="682515"/>
        <a:ext cx="30244" cy="30244"/>
      </dsp:txXfrm>
    </dsp:sp>
    <dsp:sp modelId="{C942FD60-EBE1-4D37-BFA5-F49492C37E84}">
      <dsp:nvSpPr>
        <dsp:cNvPr id="0" name=""/>
        <dsp:cNvSpPr/>
      </dsp:nvSpPr>
      <dsp:spPr>
        <a:xfrm>
          <a:off x="1403678" y="697638"/>
          <a:ext cx="604894" cy="1728929"/>
        </a:xfrm>
        <a:custGeom>
          <a:avLst/>
          <a:gdLst/>
          <a:ahLst/>
          <a:cxnLst/>
          <a:rect l="0" t="0" r="0" b="0"/>
          <a:pathLst>
            <a:path>
              <a:moveTo>
                <a:pt x="0" y="1728929"/>
              </a:moveTo>
              <a:lnTo>
                <a:pt x="302447" y="1728929"/>
              </a:lnTo>
              <a:lnTo>
                <a:pt x="302447" y="0"/>
              </a:lnTo>
              <a:lnTo>
                <a:pt x="604894"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660333" y="1516310"/>
        <a:ext cx="91584" cy="91584"/>
      </dsp:txXfrm>
    </dsp:sp>
    <dsp:sp modelId="{DCCE3EC4-F2F8-4AEE-9A37-39BA0AEF2C9C}">
      <dsp:nvSpPr>
        <dsp:cNvPr id="0" name=""/>
        <dsp:cNvSpPr/>
      </dsp:nvSpPr>
      <dsp:spPr>
        <a:xfrm rot="16200000">
          <a:off x="-1483937" y="1965520"/>
          <a:ext cx="4853136"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b="1" kern="1200" dirty="0" smtClean="0"/>
            <a:t>CARACTERISTICAS DEL AGUA</a:t>
          </a:r>
          <a:endParaRPr lang="es-EC" sz="3300" kern="1200" dirty="0"/>
        </a:p>
      </dsp:txBody>
      <dsp:txXfrm>
        <a:off x="-1483937" y="1965520"/>
        <a:ext cx="4853136" cy="922095"/>
      </dsp:txXfrm>
    </dsp:sp>
    <dsp:sp modelId="{F49EE3EB-F533-454F-971F-F1564735F9A8}">
      <dsp:nvSpPr>
        <dsp:cNvPr id="0" name=""/>
        <dsp:cNvSpPr/>
      </dsp:nvSpPr>
      <dsp:spPr>
        <a:xfrm>
          <a:off x="2008573" y="236590"/>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t>AGUA DE LAVADO DE AGREGADOS</a:t>
          </a:r>
          <a:endParaRPr lang="es-EC" sz="1100" kern="1200" dirty="0"/>
        </a:p>
      </dsp:txBody>
      <dsp:txXfrm>
        <a:off x="2008573" y="236590"/>
        <a:ext cx="3024474" cy="922095"/>
      </dsp:txXfrm>
    </dsp:sp>
    <dsp:sp modelId="{CD55E168-6AE1-4787-83D5-076EE7A2ABE3}">
      <dsp:nvSpPr>
        <dsp:cNvPr id="0" name=""/>
        <dsp:cNvSpPr/>
      </dsp:nvSpPr>
      <dsp:spPr>
        <a:xfrm>
          <a:off x="5637942" y="236590"/>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Es la utilización durante el proceso de trituración para retirar impurezas y excesos de finos presentes en los conglomerados de los que provienen, así como las partículas muy finas formadas durante la trituración.</a:t>
          </a:r>
          <a:endParaRPr lang="es-EC" sz="1100" kern="1200" dirty="0"/>
        </a:p>
      </dsp:txBody>
      <dsp:txXfrm>
        <a:off x="5637942" y="236590"/>
        <a:ext cx="3024474" cy="922095"/>
      </dsp:txXfrm>
    </dsp:sp>
    <dsp:sp modelId="{D4275DBB-2227-470E-86E6-5297CB9D0C54}">
      <dsp:nvSpPr>
        <dsp:cNvPr id="0" name=""/>
        <dsp:cNvSpPr/>
      </dsp:nvSpPr>
      <dsp:spPr>
        <a:xfrm>
          <a:off x="2008573" y="1389210"/>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t>AGUA DE MEZCLADO:</a:t>
          </a:r>
          <a:endParaRPr lang="es-EC" sz="1100" kern="1200" dirty="0"/>
        </a:p>
      </dsp:txBody>
      <dsp:txXfrm>
        <a:off x="2008573" y="1389210"/>
        <a:ext cx="3024474" cy="922095"/>
      </dsp:txXfrm>
    </dsp:sp>
    <dsp:sp modelId="{DAC72BF9-F0E8-4A7D-AF54-17C6DE981004}">
      <dsp:nvSpPr>
        <dsp:cNvPr id="0" name=""/>
        <dsp:cNvSpPr/>
      </dsp:nvSpPr>
      <dsp:spPr>
        <a:xfrm>
          <a:off x="5637942" y="1389210"/>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Cantidad de agua que requiere el concreto por unidad de volumen para que se hidraten las partículas del cemento y para proporcionar las condiciones de manejabilidad adecuada que permitan la aplicación y el acabado del mismo</a:t>
          </a:r>
          <a:endParaRPr lang="es-EC" sz="1100" kern="1200" dirty="0"/>
        </a:p>
      </dsp:txBody>
      <dsp:txXfrm>
        <a:off x="5637942" y="1389210"/>
        <a:ext cx="3024474" cy="922095"/>
      </dsp:txXfrm>
    </dsp:sp>
    <dsp:sp modelId="{F673BCB3-F6E2-4DB1-A344-EA2CFEFB73B3}">
      <dsp:nvSpPr>
        <dsp:cNvPr id="0" name=""/>
        <dsp:cNvSpPr/>
      </dsp:nvSpPr>
      <dsp:spPr>
        <a:xfrm>
          <a:off x="2008573" y="2541829"/>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t>AGUA DE CURADO: </a:t>
          </a:r>
          <a:endParaRPr lang="es-EC" sz="1100" kern="1200" dirty="0"/>
        </a:p>
      </dsp:txBody>
      <dsp:txXfrm>
        <a:off x="2008573" y="2541829"/>
        <a:ext cx="3024474" cy="922095"/>
      </dsp:txXfrm>
    </dsp:sp>
    <dsp:sp modelId="{B523BC4B-B59E-4DA6-809D-5F3B5ED1CEA6}">
      <dsp:nvSpPr>
        <dsp:cNvPr id="0" name=""/>
        <dsp:cNvSpPr/>
      </dsp:nvSpPr>
      <dsp:spPr>
        <a:xfrm>
          <a:off x="5637942" y="2541829"/>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smtClean="0"/>
            <a:t>Agua que no debe contener sustancias agresivas para el hormigón endurecido o las armaduras, durante los primeros días de vida de la estructura.</a:t>
          </a:r>
          <a:endParaRPr lang="es-EC" sz="1100" kern="1200" dirty="0"/>
        </a:p>
      </dsp:txBody>
      <dsp:txXfrm>
        <a:off x="5637942" y="2541829"/>
        <a:ext cx="3024474" cy="922095"/>
      </dsp:txXfrm>
    </dsp:sp>
    <dsp:sp modelId="{969F1DFA-B3FD-40E6-8E7F-8FE154888671}">
      <dsp:nvSpPr>
        <dsp:cNvPr id="0" name=""/>
        <dsp:cNvSpPr/>
      </dsp:nvSpPr>
      <dsp:spPr>
        <a:xfrm>
          <a:off x="2008573" y="3694449"/>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t>AGUA DE CONTACTO </a:t>
          </a:r>
          <a:endParaRPr lang="es-EC" sz="1100" kern="1200" dirty="0"/>
        </a:p>
      </dsp:txBody>
      <dsp:txXfrm>
        <a:off x="2008573" y="3694449"/>
        <a:ext cx="3024474" cy="922095"/>
      </dsp:txXfrm>
    </dsp:sp>
    <dsp:sp modelId="{B6BBFE9E-160B-4F34-8FE1-5AEF66A91241}">
      <dsp:nvSpPr>
        <dsp:cNvPr id="0" name=""/>
        <dsp:cNvSpPr/>
      </dsp:nvSpPr>
      <dsp:spPr>
        <a:xfrm>
          <a:off x="5637942" y="3694449"/>
          <a:ext cx="3024474" cy="9220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smtClean="0"/>
            <a:t>Agua que no debe contener sustancias agresivas para el hormigón endurecido o las armaduras, durante el resto de la vida en servicio de la estructura.</a:t>
          </a:r>
          <a:endParaRPr lang="es-EC" sz="1100" kern="1200" dirty="0"/>
        </a:p>
      </dsp:txBody>
      <dsp:txXfrm>
        <a:off x="5637942" y="3694449"/>
        <a:ext cx="3024474" cy="9220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76E74-4E44-43E3-8735-D6CE8322C074}">
      <dsp:nvSpPr>
        <dsp:cNvPr id="0" name=""/>
        <dsp:cNvSpPr/>
      </dsp:nvSpPr>
      <dsp:spPr>
        <a:xfrm>
          <a:off x="4173261" y="2044456"/>
          <a:ext cx="272978" cy="1195903"/>
        </a:xfrm>
        <a:custGeom>
          <a:avLst/>
          <a:gdLst/>
          <a:ahLst/>
          <a:cxnLst/>
          <a:rect l="0" t="0" r="0" b="0"/>
          <a:pathLst>
            <a:path>
              <a:moveTo>
                <a:pt x="272978" y="0"/>
              </a:moveTo>
              <a:lnTo>
                <a:pt x="272978" y="1195903"/>
              </a:lnTo>
              <a:lnTo>
                <a:pt x="0" y="11959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635E8-7723-425B-96A5-F553A1A5BF95}">
      <dsp:nvSpPr>
        <dsp:cNvPr id="0" name=""/>
        <dsp:cNvSpPr/>
      </dsp:nvSpPr>
      <dsp:spPr>
        <a:xfrm>
          <a:off x="4446240" y="2044456"/>
          <a:ext cx="3145747" cy="2391807"/>
        </a:xfrm>
        <a:custGeom>
          <a:avLst/>
          <a:gdLst/>
          <a:ahLst/>
          <a:cxnLst/>
          <a:rect l="0" t="0" r="0" b="0"/>
          <a:pathLst>
            <a:path>
              <a:moveTo>
                <a:pt x="0" y="0"/>
              </a:moveTo>
              <a:lnTo>
                <a:pt x="0" y="2118829"/>
              </a:lnTo>
              <a:lnTo>
                <a:pt x="3145747" y="2118829"/>
              </a:lnTo>
              <a:lnTo>
                <a:pt x="3145747" y="239180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5E335-298F-4E8B-A0B0-F0B9D8B8025C}">
      <dsp:nvSpPr>
        <dsp:cNvPr id="0" name=""/>
        <dsp:cNvSpPr/>
      </dsp:nvSpPr>
      <dsp:spPr>
        <a:xfrm>
          <a:off x="4400520" y="2044456"/>
          <a:ext cx="91440" cy="2391807"/>
        </a:xfrm>
        <a:custGeom>
          <a:avLst/>
          <a:gdLst/>
          <a:ahLst/>
          <a:cxnLst/>
          <a:rect l="0" t="0" r="0" b="0"/>
          <a:pathLst>
            <a:path>
              <a:moveTo>
                <a:pt x="45720" y="0"/>
              </a:moveTo>
              <a:lnTo>
                <a:pt x="45720" y="239180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3CD3E8-898E-4E00-8B0A-73A5625B9494}">
      <dsp:nvSpPr>
        <dsp:cNvPr id="0" name=""/>
        <dsp:cNvSpPr/>
      </dsp:nvSpPr>
      <dsp:spPr>
        <a:xfrm>
          <a:off x="1300492" y="2044456"/>
          <a:ext cx="3145747" cy="2391807"/>
        </a:xfrm>
        <a:custGeom>
          <a:avLst/>
          <a:gdLst/>
          <a:ahLst/>
          <a:cxnLst/>
          <a:rect l="0" t="0" r="0" b="0"/>
          <a:pathLst>
            <a:path>
              <a:moveTo>
                <a:pt x="3145747" y="0"/>
              </a:moveTo>
              <a:lnTo>
                <a:pt x="3145747" y="2118829"/>
              </a:lnTo>
              <a:lnTo>
                <a:pt x="0" y="2118829"/>
              </a:lnTo>
              <a:lnTo>
                <a:pt x="0" y="239180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0F9D5-AF04-4FEF-BEC5-F8E1CF03A0B2}">
      <dsp:nvSpPr>
        <dsp:cNvPr id="0" name=""/>
        <dsp:cNvSpPr/>
      </dsp:nvSpPr>
      <dsp:spPr>
        <a:xfrm>
          <a:off x="3146344" y="744560"/>
          <a:ext cx="2599791" cy="12998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ADITIVOS</a:t>
          </a:r>
          <a:endParaRPr lang="es-EC" sz="1300" kern="1200" dirty="0"/>
        </a:p>
      </dsp:txBody>
      <dsp:txXfrm>
        <a:off x="3146344" y="744560"/>
        <a:ext cx="2599791" cy="1299895"/>
      </dsp:txXfrm>
    </dsp:sp>
    <dsp:sp modelId="{BC9D8BC9-8904-44B8-8020-6CBA34012183}">
      <dsp:nvSpPr>
        <dsp:cNvPr id="0" name=""/>
        <dsp:cNvSpPr/>
      </dsp:nvSpPr>
      <dsp:spPr>
        <a:xfrm>
          <a:off x="597" y="4436263"/>
          <a:ext cx="2599791" cy="12998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Reducción del costo de la construcción de concreto.</a:t>
          </a:r>
          <a:endParaRPr lang="es-EC" sz="1300" kern="1200" dirty="0"/>
        </a:p>
      </dsp:txBody>
      <dsp:txXfrm>
        <a:off x="597" y="4436263"/>
        <a:ext cx="2599791" cy="1299895"/>
      </dsp:txXfrm>
    </dsp:sp>
    <dsp:sp modelId="{0BE95B61-C19E-4F65-8FAE-85FCEAC10FE4}">
      <dsp:nvSpPr>
        <dsp:cNvPr id="0" name=""/>
        <dsp:cNvSpPr/>
      </dsp:nvSpPr>
      <dsp:spPr>
        <a:xfrm>
          <a:off x="3146344" y="4436263"/>
          <a:ext cx="2599791" cy="12998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smtClean="0"/>
            <a:t>Aumentar el costo de la construcción de concreto.</a:t>
          </a:r>
          <a:endParaRPr lang="es-EC" sz="1300" kern="1200"/>
        </a:p>
      </dsp:txBody>
      <dsp:txXfrm>
        <a:off x="3146344" y="4436263"/>
        <a:ext cx="2599791" cy="1299895"/>
      </dsp:txXfrm>
    </dsp:sp>
    <dsp:sp modelId="{4519D4B4-D0BB-4523-A421-5E01A3A99CC1}">
      <dsp:nvSpPr>
        <dsp:cNvPr id="0" name=""/>
        <dsp:cNvSpPr/>
      </dsp:nvSpPr>
      <dsp:spPr>
        <a:xfrm>
          <a:off x="6292091" y="4436263"/>
          <a:ext cx="2599791" cy="12998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smtClean="0"/>
            <a:t>Asegurar la calidad del concreto en condiciones ambientales severas durante las etapas de mezclado, transporte, colocación y curado</a:t>
          </a:r>
          <a:endParaRPr lang="es-EC" sz="1300" kern="1200"/>
        </a:p>
      </dsp:txBody>
      <dsp:txXfrm>
        <a:off x="6292091" y="4436263"/>
        <a:ext cx="2599791" cy="1299895"/>
      </dsp:txXfrm>
    </dsp:sp>
    <dsp:sp modelId="{569476FD-90B7-441B-ACDF-41388212082F}">
      <dsp:nvSpPr>
        <dsp:cNvPr id="0" name=""/>
        <dsp:cNvSpPr/>
      </dsp:nvSpPr>
      <dsp:spPr>
        <a:xfrm>
          <a:off x="1573470" y="2590412"/>
          <a:ext cx="2599791" cy="1299895"/>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Se utilizan con el objeto de modificar las propiedades del Hormigón en estado fresco durante el fraguado o en estado endurecido para hacerlo más adecuado según el trabajo o exigencia dada</a:t>
          </a:r>
          <a:endParaRPr lang="es-EC" sz="1300" kern="1200" dirty="0"/>
        </a:p>
      </dsp:txBody>
      <dsp:txXfrm>
        <a:off x="1573470" y="2590412"/>
        <a:ext cx="2599791" cy="129989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7797-6E51-470D-A50B-9CDFAD8622F6}">
      <dsp:nvSpPr>
        <dsp:cNvPr id="0" name=""/>
        <dsp:cNvSpPr/>
      </dsp:nvSpPr>
      <dsp:spPr>
        <a:xfrm>
          <a:off x="390336" y="0"/>
          <a:ext cx="2840551" cy="1893693"/>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5ADFA-4698-45C6-9C11-30CBAD6233F9}">
      <dsp:nvSpPr>
        <dsp:cNvPr id="0" name=""/>
        <dsp:cNvSpPr/>
      </dsp:nvSpPr>
      <dsp:spPr>
        <a:xfrm>
          <a:off x="3349489" y="2012110"/>
          <a:ext cx="4024359" cy="248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El hormigón debe ser plástico y generalmente capaz de ser moldeado a mano. En una  mezcla plástica de concreto todos los granos de arena y las partículas de grava o piedra son envueltos y sostenidos en suspensión. </a:t>
          </a:r>
          <a:endParaRPr lang="es-EC" sz="2200" kern="1200" dirty="0"/>
        </a:p>
      </dsp:txBody>
      <dsp:txXfrm>
        <a:off x="3349489" y="2012110"/>
        <a:ext cx="4024359" cy="2485776"/>
      </dsp:txXfrm>
    </dsp:sp>
    <dsp:sp modelId="{5011A002-5E6F-43AB-AF84-12EBB1BBADD1}">
      <dsp:nvSpPr>
        <dsp:cNvPr id="0" name=""/>
        <dsp:cNvSpPr/>
      </dsp:nvSpPr>
      <dsp:spPr>
        <a:xfrm>
          <a:off x="2994420" y="1657345"/>
          <a:ext cx="966494" cy="96674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B9972-6AB1-40B1-96AF-9F5E57AAF64A}">
      <dsp:nvSpPr>
        <dsp:cNvPr id="0" name=""/>
        <dsp:cNvSpPr/>
      </dsp:nvSpPr>
      <dsp:spPr>
        <a:xfrm rot="5400000">
          <a:off x="6790291" y="1657470"/>
          <a:ext cx="966744" cy="96649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AE3FC-B7EC-4EF5-AD73-BD887AEAEBE8}">
      <dsp:nvSpPr>
        <dsp:cNvPr id="0" name=""/>
        <dsp:cNvSpPr/>
      </dsp:nvSpPr>
      <dsp:spPr>
        <a:xfrm rot="16200000">
          <a:off x="2994295" y="3886516"/>
          <a:ext cx="966744" cy="96649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EFB2E-4E04-4A15-891A-1FAA2B6F4EFA}">
      <dsp:nvSpPr>
        <dsp:cNvPr id="0" name=""/>
        <dsp:cNvSpPr/>
      </dsp:nvSpPr>
      <dsp:spPr>
        <a:xfrm rot="10800000">
          <a:off x="6790416" y="3886391"/>
          <a:ext cx="966494" cy="966744"/>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51AC6-6171-4A39-B6F4-C54C6BAC50C8}">
      <dsp:nvSpPr>
        <dsp:cNvPr id="0" name=""/>
        <dsp:cNvSpPr/>
      </dsp:nvSpPr>
      <dsp:spPr>
        <a:xfrm rot="5400000">
          <a:off x="5201530" y="-1990841"/>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El mezclado es una combinación de elementos que desempeñan un rol  importante dentro del proceso de tiempo, velocidad y capacidad de los componentes y aditivos a utilizarse</a:t>
          </a:r>
          <a:endParaRPr lang="es-EC" sz="1200" kern="1200" dirty="0"/>
        </a:p>
      </dsp:txBody>
      <dsp:txXfrm rot="-5400000">
        <a:off x="3062623" y="205027"/>
        <a:ext cx="5387703" cy="1052927"/>
      </dsp:txXfrm>
    </dsp:sp>
    <dsp:sp modelId="{D726DB47-9C5F-436B-A6FE-A456A9968466}">
      <dsp:nvSpPr>
        <dsp:cNvPr id="0" name=""/>
        <dsp:cNvSpPr/>
      </dsp:nvSpPr>
      <dsp:spPr>
        <a:xfrm>
          <a:off x="0" y="2209"/>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Mezclado</a:t>
          </a:r>
          <a:endParaRPr lang="es-EC" sz="2900" kern="1200" dirty="0"/>
        </a:p>
      </dsp:txBody>
      <dsp:txXfrm>
        <a:off x="71201" y="73410"/>
        <a:ext cx="2920221" cy="1316160"/>
      </dsp:txXfrm>
    </dsp:sp>
    <dsp:sp modelId="{24769D05-39C6-49CD-AC0F-FFF039993EE2}">
      <dsp:nvSpPr>
        <dsp:cNvPr id="0" name=""/>
        <dsp:cNvSpPr/>
      </dsp:nvSpPr>
      <dsp:spPr>
        <a:xfrm rot="5400000">
          <a:off x="5201530" y="-459350"/>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Se entiende por trabajabilidad aquella propiedad del concreto al estado no endurecido, lo cual determina su capacidad para ser manipulado, transportado, colocado y consolidado adecuadamente con un mínimo de trabajo y un máximo de homogeneidad así como para ser acabado sin que se presente segregación.</a:t>
          </a:r>
          <a:endParaRPr lang="es-EC" sz="1200" kern="1200" dirty="0"/>
        </a:p>
      </dsp:txBody>
      <dsp:txXfrm rot="-5400000">
        <a:off x="3062623" y="1736518"/>
        <a:ext cx="5387703" cy="1052927"/>
      </dsp:txXfrm>
    </dsp:sp>
    <dsp:sp modelId="{5D763124-32CC-4802-8334-BA68D52C54BD}">
      <dsp:nvSpPr>
        <dsp:cNvPr id="0" name=""/>
        <dsp:cNvSpPr/>
      </dsp:nvSpPr>
      <dsp:spPr>
        <a:xfrm>
          <a:off x="0" y="1533700"/>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Trabajabilidad</a:t>
          </a:r>
          <a:endParaRPr lang="es-EC" sz="2900" kern="1200" dirty="0"/>
        </a:p>
      </dsp:txBody>
      <dsp:txXfrm>
        <a:off x="71201" y="1604901"/>
        <a:ext cx="2920221" cy="1316160"/>
      </dsp:txXfrm>
    </dsp:sp>
    <dsp:sp modelId="{6857E7CE-DD02-4994-B45A-0751A8340387}">
      <dsp:nvSpPr>
        <dsp:cNvPr id="0" name=""/>
        <dsp:cNvSpPr/>
      </dsp:nvSpPr>
      <dsp:spPr>
        <a:xfrm rot="5400000">
          <a:off x="5201530" y="1072139"/>
          <a:ext cx="1166849" cy="54446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En cuanto el hormigón queda en reposo después de colocarlo y compactarlo dentro del espacio se inicia un proceso natural mediante el cual los componentes más pesados como el cemento y los agregados tienden a descender caso contrario con el agua que por ser  menos denso tiende a subir a estos fenómenos simultáneos se les llama respectivamente asentamiento.</a:t>
          </a:r>
          <a:endParaRPr lang="es-EC" sz="1200" kern="1200" dirty="0"/>
        </a:p>
      </dsp:txBody>
      <dsp:txXfrm rot="-5400000">
        <a:off x="3062623" y="3268008"/>
        <a:ext cx="5387703" cy="1052927"/>
      </dsp:txXfrm>
    </dsp:sp>
    <dsp:sp modelId="{4B6D6204-A90C-48B2-B4F3-66431492E95E}">
      <dsp:nvSpPr>
        <dsp:cNvPr id="0" name=""/>
        <dsp:cNvSpPr/>
      </dsp:nvSpPr>
      <dsp:spPr>
        <a:xfrm>
          <a:off x="0" y="3065190"/>
          <a:ext cx="3062623" cy="14585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kern="1200" dirty="0" smtClean="0"/>
            <a:t>Asentamiento</a:t>
          </a:r>
          <a:endParaRPr lang="es-EC" sz="2900" kern="1200" dirty="0"/>
        </a:p>
      </dsp:txBody>
      <dsp:txXfrm>
        <a:off x="71201" y="3136391"/>
        <a:ext cx="2920221" cy="13161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A455E-BDD7-4500-B616-56E3729585C9}">
      <dsp:nvSpPr>
        <dsp:cNvPr id="0" name=""/>
        <dsp:cNvSpPr/>
      </dsp:nvSpPr>
      <dsp:spPr>
        <a:xfrm rot="5400000">
          <a:off x="-193045" y="194657"/>
          <a:ext cx="1286967" cy="9008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Consolidación</a:t>
          </a:r>
          <a:endParaRPr lang="es-EC" sz="1000" kern="1200" dirty="0"/>
        </a:p>
      </dsp:txBody>
      <dsp:txXfrm rot="-5400000">
        <a:off x="1" y="452051"/>
        <a:ext cx="900877" cy="386090"/>
      </dsp:txXfrm>
    </dsp:sp>
    <dsp:sp modelId="{ABDA9572-2441-4DB9-B2D2-F06CAED0A3FD}">
      <dsp:nvSpPr>
        <dsp:cNvPr id="0" name=""/>
        <dsp:cNvSpPr/>
      </dsp:nvSpPr>
      <dsp:spPr>
        <a:xfrm rot="5400000">
          <a:off x="4213810" y="-3311321"/>
          <a:ext cx="836528" cy="74623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el proceso de compactación del concreto fresco en el que se elimina gran cantidad de aire atrapado</a:t>
          </a:r>
          <a:endParaRPr lang="es-EC" sz="1300" kern="1200" dirty="0"/>
        </a:p>
      </dsp:txBody>
      <dsp:txXfrm rot="-5400000">
        <a:off x="900877" y="42448"/>
        <a:ext cx="7421558" cy="754856"/>
      </dsp:txXfrm>
    </dsp:sp>
    <dsp:sp modelId="{06C992A3-6FB3-47C7-A189-4A8BA3ED225D}">
      <dsp:nvSpPr>
        <dsp:cNvPr id="0" name=""/>
        <dsp:cNvSpPr/>
      </dsp:nvSpPr>
      <dsp:spPr>
        <a:xfrm rot="5400000">
          <a:off x="-193045" y="1366275"/>
          <a:ext cx="1286967" cy="9008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FRAGUADO Y ENDURECIDO</a:t>
          </a:r>
          <a:endParaRPr lang="es-EC" sz="1000" kern="1200" dirty="0"/>
        </a:p>
      </dsp:txBody>
      <dsp:txXfrm rot="-5400000">
        <a:off x="1" y="1623669"/>
        <a:ext cx="900877" cy="386090"/>
      </dsp:txXfrm>
    </dsp:sp>
    <dsp:sp modelId="{6271E006-2997-4998-82A3-66C98739D05A}">
      <dsp:nvSpPr>
        <dsp:cNvPr id="0" name=""/>
        <dsp:cNvSpPr/>
      </dsp:nvSpPr>
      <dsp:spPr>
        <a:xfrm rot="5400000">
          <a:off x="4213810" y="-2139702"/>
          <a:ext cx="836528" cy="74623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El endurecimiento del concreto depende de la lechada o pasta formada por el cemento y el agua.</a:t>
          </a:r>
          <a:endParaRPr lang="es-EC" sz="1300" kern="1200" dirty="0"/>
        </a:p>
        <a:p>
          <a:pPr marL="114300" lvl="1" indent="-114300" algn="l" defTabSz="577850">
            <a:lnSpc>
              <a:spcPct val="90000"/>
            </a:lnSpc>
            <a:spcBef>
              <a:spcPct val="0"/>
            </a:spcBef>
            <a:spcAft>
              <a:spcPct val="15000"/>
            </a:spcAft>
            <a:buChar char="••"/>
          </a:pPr>
          <a:r>
            <a:rPr lang="es-EC" sz="1300" kern="1200" dirty="0" smtClean="0"/>
            <a:t>Dentro del proceso general de endurecimiento se presenta un estado en el que la mezcla pierde apreciablemente su plasticidad y se vuelve difícil de manejarla; tal estado corresponde al fraguado inicial con tiempos de 45 a 60 minutos </a:t>
          </a:r>
          <a:endParaRPr lang="es-EC" sz="1300" kern="1200" dirty="0"/>
        </a:p>
      </dsp:txBody>
      <dsp:txXfrm rot="-5400000">
        <a:off x="900877" y="1214067"/>
        <a:ext cx="7421558" cy="754856"/>
      </dsp:txXfrm>
    </dsp:sp>
    <dsp:sp modelId="{A7F0F97E-FB51-4D80-8C95-551B05FB853F}">
      <dsp:nvSpPr>
        <dsp:cNvPr id="0" name=""/>
        <dsp:cNvSpPr/>
      </dsp:nvSpPr>
      <dsp:spPr>
        <a:xfrm rot="5400000">
          <a:off x="-193045" y="2537893"/>
          <a:ext cx="1286967" cy="9008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CURADO</a:t>
          </a:r>
          <a:endParaRPr lang="es-EC" sz="1000" kern="1200" dirty="0"/>
        </a:p>
      </dsp:txBody>
      <dsp:txXfrm rot="-5400000">
        <a:off x="1" y="2795287"/>
        <a:ext cx="900877" cy="386090"/>
      </dsp:txXfrm>
    </dsp:sp>
    <dsp:sp modelId="{1C8311AB-753D-42D3-B5E3-457BFFA332A7}">
      <dsp:nvSpPr>
        <dsp:cNvPr id="0" name=""/>
        <dsp:cNvSpPr/>
      </dsp:nvSpPr>
      <dsp:spPr>
        <a:xfrm rot="5400000">
          <a:off x="4213810" y="-968084"/>
          <a:ext cx="836528" cy="74623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el proceso de protección del hormigón el mismo que hace posible el endurecimiento de la mezcla en condiciones optimas pudiéndose esperar un buen comportamiento físico y mecánico.</a:t>
          </a:r>
          <a:endParaRPr lang="es-EC" sz="1300" kern="1200" dirty="0"/>
        </a:p>
      </dsp:txBody>
      <dsp:txXfrm rot="-5400000">
        <a:off x="900877" y="2385685"/>
        <a:ext cx="7421558" cy="754856"/>
      </dsp:txXfrm>
    </dsp:sp>
    <dsp:sp modelId="{23E2840A-4F87-41A8-A261-BD88CD19ECB5}">
      <dsp:nvSpPr>
        <dsp:cNvPr id="0" name=""/>
        <dsp:cNvSpPr/>
      </dsp:nvSpPr>
      <dsp:spPr>
        <a:xfrm rot="5400000">
          <a:off x="-193045" y="3709511"/>
          <a:ext cx="1286967" cy="9008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smtClean="0"/>
            <a:t>RESISTENCIA</a:t>
          </a:r>
          <a:endParaRPr lang="es-EC" sz="1000" kern="1200" dirty="0"/>
        </a:p>
      </dsp:txBody>
      <dsp:txXfrm rot="-5400000">
        <a:off x="1" y="3966905"/>
        <a:ext cx="900877" cy="386090"/>
      </dsp:txXfrm>
    </dsp:sp>
    <dsp:sp modelId="{14810035-CC32-47DD-A02A-59B1A6D4D236}">
      <dsp:nvSpPr>
        <dsp:cNvPr id="0" name=""/>
        <dsp:cNvSpPr/>
      </dsp:nvSpPr>
      <dsp:spPr>
        <a:xfrm rot="5400000">
          <a:off x="4213810" y="203533"/>
          <a:ext cx="836528" cy="74623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28 días de fundido el hormigón: 100 %</a:t>
          </a:r>
          <a:endParaRPr lang="es-EC" sz="1300" kern="1200" dirty="0"/>
        </a:p>
        <a:p>
          <a:pPr marL="114300" lvl="1" indent="-114300" algn="l" defTabSz="577850">
            <a:lnSpc>
              <a:spcPct val="90000"/>
            </a:lnSpc>
            <a:spcBef>
              <a:spcPct val="0"/>
            </a:spcBef>
            <a:spcAft>
              <a:spcPct val="15000"/>
            </a:spcAft>
            <a:buChar char="••"/>
          </a:pPr>
          <a:r>
            <a:rPr lang="es-EC" sz="1300" kern="1200" smtClean="0"/>
            <a:t>7 días normalmente se estima:       75%</a:t>
          </a:r>
          <a:endParaRPr lang="es-EC" sz="1300" kern="1200"/>
        </a:p>
        <a:p>
          <a:pPr marL="114300" lvl="1" indent="-114300" algn="l" defTabSz="577850">
            <a:lnSpc>
              <a:spcPct val="90000"/>
            </a:lnSpc>
            <a:spcBef>
              <a:spcPct val="0"/>
            </a:spcBef>
            <a:spcAft>
              <a:spcPct val="15000"/>
            </a:spcAft>
            <a:buChar char="••"/>
          </a:pPr>
          <a:r>
            <a:rPr lang="es-EC" sz="1300" kern="1200" smtClean="0"/>
            <a:t>56 a 90 días alcanza: 10 a 15 % más de la resistencia de los 28 días.</a:t>
          </a:r>
          <a:endParaRPr lang="es-EC" sz="1300" kern="1200"/>
        </a:p>
      </dsp:txBody>
      <dsp:txXfrm rot="-5400000">
        <a:off x="900877" y="3557302"/>
        <a:ext cx="7421558" cy="754856"/>
      </dsp:txXfrm>
    </dsp:sp>
    <dsp:sp modelId="{E5673869-2309-4844-852A-5E9BE0C6A56C}">
      <dsp:nvSpPr>
        <dsp:cNvPr id="0" name=""/>
        <dsp:cNvSpPr/>
      </dsp:nvSpPr>
      <dsp:spPr>
        <a:xfrm rot="5400000">
          <a:off x="-193045" y="4881129"/>
          <a:ext cx="1286967" cy="9008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DURABILIDAD</a:t>
          </a:r>
          <a:endParaRPr lang="es-EC" sz="1000" kern="1200" dirty="0"/>
        </a:p>
      </dsp:txBody>
      <dsp:txXfrm rot="-5400000">
        <a:off x="1" y="5138523"/>
        <a:ext cx="900877" cy="386090"/>
      </dsp:txXfrm>
    </dsp:sp>
    <dsp:sp modelId="{EC90F2EF-8D6F-463E-82FB-7EE8AA8C4084}">
      <dsp:nvSpPr>
        <dsp:cNvPr id="0" name=""/>
        <dsp:cNvSpPr/>
      </dsp:nvSpPr>
      <dsp:spPr>
        <a:xfrm rot="5400000">
          <a:off x="4213810" y="1375151"/>
          <a:ext cx="836528" cy="746239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 la capacidad que tiene la estructura durante su vida útil para conservar sus condicione: físicas, químicas y ambientales, sometida a la degradación de su material por diferentes efectos de cargas y solicitaciones.</a:t>
          </a:r>
          <a:endParaRPr lang="es-EC" sz="1300" kern="1200" dirty="0"/>
        </a:p>
      </dsp:txBody>
      <dsp:txXfrm rot="-5400000">
        <a:off x="900877" y="4728920"/>
        <a:ext cx="7421558" cy="7548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0AB0C-D523-4535-BE0E-8DD23223B262}">
      <dsp:nvSpPr>
        <dsp:cNvPr id="0" name=""/>
        <dsp:cNvSpPr/>
      </dsp:nvSpPr>
      <dsp:spPr>
        <a:xfrm>
          <a:off x="1741" y="0"/>
          <a:ext cx="1824967" cy="4929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MATERIA PRIMA</a:t>
          </a:r>
          <a:endParaRPr lang="es-EC" sz="1800" kern="1200" dirty="0"/>
        </a:p>
      </dsp:txBody>
      <dsp:txXfrm>
        <a:off x="1741" y="1971764"/>
        <a:ext cx="1824967" cy="1971764"/>
      </dsp:txXfrm>
    </dsp:sp>
    <dsp:sp modelId="{D2E69FBD-5A84-4DAE-86F1-76DB23040141}">
      <dsp:nvSpPr>
        <dsp:cNvPr id="0" name=""/>
        <dsp:cNvSpPr/>
      </dsp:nvSpPr>
      <dsp:spPr>
        <a:xfrm>
          <a:off x="93478" y="295764"/>
          <a:ext cx="1641493" cy="164149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C03FE-323C-4E7A-9E93-0EB5B38ABF1D}">
      <dsp:nvSpPr>
        <dsp:cNvPr id="0" name=""/>
        <dsp:cNvSpPr/>
      </dsp:nvSpPr>
      <dsp:spPr>
        <a:xfrm>
          <a:off x="1881457" y="0"/>
          <a:ext cx="1824967" cy="4929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PROCESO DE PRODUCCION </a:t>
          </a:r>
          <a:endParaRPr lang="es-EC" sz="1800" kern="1200" dirty="0"/>
        </a:p>
      </dsp:txBody>
      <dsp:txXfrm>
        <a:off x="1881457" y="1971764"/>
        <a:ext cx="1824967" cy="1971764"/>
      </dsp:txXfrm>
    </dsp:sp>
    <dsp:sp modelId="{019471F2-45C6-40DC-8586-60C415F9D161}">
      <dsp:nvSpPr>
        <dsp:cNvPr id="0" name=""/>
        <dsp:cNvSpPr/>
      </dsp:nvSpPr>
      <dsp:spPr>
        <a:xfrm>
          <a:off x="1973194" y="295764"/>
          <a:ext cx="1641493" cy="1641493"/>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90A21-5E9F-4B53-9429-CDC462B5ACA9}">
      <dsp:nvSpPr>
        <dsp:cNvPr id="0" name=""/>
        <dsp:cNvSpPr/>
      </dsp:nvSpPr>
      <dsp:spPr>
        <a:xfrm>
          <a:off x="3763546" y="0"/>
          <a:ext cx="1824967" cy="4929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COLOCACION DE ADITIVOS</a:t>
          </a:r>
          <a:endParaRPr lang="es-EC" sz="1800" kern="1200" dirty="0"/>
        </a:p>
      </dsp:txBody>
      <dsp:txXfrm>
        <a:off x="3763546" y="1971764"/>
        <a:ext cx="1824967" cy="1971764"/>
      </dsp:txXfrm>
    </dsp:sp>
    <dsp:sp modelId="{9E22E82E-5ED3-4E8A-830C-6B3E765E8937}">
      <dsp:nvSpPr>
        <dsp:cNvPr id="0" name=""/>
        <dsp:cNvSpPr/>
      </dsp:nvSpPr>
      <dsp:spPr>
        <a:xfrm>
          <a:off x="3852911" y="295764"/>
          <a:ext cx="1641493" cy="1641493"/>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3B0E-C3AF-43F5-A27D-0B4324AF8766}">
      <dsp:nvSpPr>
        <dsp:cNvPr id="0" name=""/>
        <dsp:cNvSpPr/>
      </dsp:nvSpPr>
      <dsp:spPr>
        <a:xfrm>
          <a:off x="5640891" y="0"/>
          <a:ext cx="1824967" cy="4929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DECARGA DE MEZCLA </a:t>
          </a:r>
          <a:endParaRPr lang="es-EC" sz="1800" kern="1200" dirty="0"/>
        </a:p>
      </dsp:txBody>
      <dsp:txXfrm>
        <a:off x="5640891" y="1971764"/>
        <a:ext cx="1824967" cy="1971764"/>
      </dsp:txXfrm>
    </dsp:sp>
    <dsp:sp modelId="{CD12B063-ED8C-4232-A2CE-5690156C556D}">
      <dsp:nvSpPr>
        <dsp:cNvPr id="0" name=""/>
        <dsp:cNvSpPr/>
      </dsp:nvSpPr>
      <dsp:spPr>
        <a:xfrm>
          <a:off x="5732628" y="295764"/>
          <a:ext cx="1641493" cy="1641493"/>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64EF2-DA1D-44CD-8596-BBCF6B58A57E}">
      <dsp:nvSpPr>
        <dsp:cNvPr id="0" name=""/>
        <dsp:cNvSpPr/>
      </dsp:nvSpPr>
      <dsp:spPr>
        <a:xfrm>
          <a:off x="298703" y="3943528"/>
          <a:ext cx="6870192" cy="739411"/>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3820-A480-4B38-A1F3-3C4B1541FA22}">
      <dsp:nvSpPr>
        <dsp:cNvPr id="0" name=""/>
        <dsp:cNvSpPr/>
      </dsp:nvSpPr>
      <dsp:spPr>
        <a:xfrm>
          <a:off x="2128314" y="71"/>
          <a:ext cx="6400554" cy="8849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ORGANIZACIÒN PARA LA CALIDAD</a:t>
          </a:r>
          <a:endParaRPr lang="es-ES" sz="2900" kern="1200" dirty="0"/>
        </a:p>
      </dsp:txBody>
      <dsp:txXfrm>
        <a:off x="2154234" y="25991"/>
        <a:ext cx="6348714" cy="833140"/>
      </dsp:txXfrm>
    </dsp:sp>
    <dsp:sp modelId="{49C013DD-8062-4E15-B0DF-793FD6D281E7}">
      <dsp:nvSpPr>
        <dsp:cNvPr id="0" name=""/>
        <dsp:cNvSpPr/>
      </dsp:nvSpPr>
      <dsp:spPr>
        <a:xfrm>
          <a:off x="2128314" y="1044349"/>
          <a:ext cx="884980" cy="884980"/>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34A6A-3264-4734-BD94-E055B4011458}">
      <dsp:nvSpPr>
        <dsp:cNvPr id="0" name=""/>
        <dsp:cNvSpPr/>
      </dsp:nvSpPr>
      <dsp:spPr>
        <a:xfrm>
          <a:off x="3066394" y="1044349"/>
          <a:ext cx="5462475" cy="88498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CONTROL DE CALIDAD</a:t>
          </a:r>
          <a:r>
            <a:rPr lang="es-ES" sz="1400" kern="1200" dirty="0" smtClean="0"/>
            <a:t>: Un sistema de calidad debe ser utilizado todos los días incluyendo inspecciones</a:t>
          </a:r>
          <a:endParaRPr lang="es-ES" sz="1400" kern="1200" dirty="0"/>
        </a:p>
      </dsp:txBody>
      <dsp:txXfrm>
        <a:off x="3109603" y="1087558"/>
        <a:ext cx="5376057" cy="798562"/>
      </dsp:txXfrm>
    </dsp:sp>
    <dsp:sp modelId="{8F754FBC-556F-4CE8-BE78-7DA77C7B787B}">
      <dsp:nvSpPr>
        <dsp:cNvPr id="0" name=""/>
        <dsp:cNvSpPr/>
      </dsp:nvSpPr>
      <dsp:spPr>
        <a:xfrm>
          <a:off x="2128314" y="2035527"/>
          <a:ext cx="884980" cy="884980"/>
        </a:xfrm>
        <a:prstGeom prst="roundRect">
          <a:avLst>
            <a:gd name="adj" fmla="val 1667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2E3A7-2FCE-40F4-BA47-0B73A83E1BFC}">
      <dsp:nvSpPr>
        <dsp:cNvPr id="0" name=""/>
        <dsp:cNvSpPr/>
      </dsp:nvSpPr>
      <dsp:spPr>
        <a:xfrm>
          <a:off x="3066394" y="2035527"/>
          <a:ext cx="5462475" cy="88498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ES" sz="1400" b="1" kern="1200" dirty="0" smtClean="0"/>
            <a:t>REGISTRO DE DATOS: </a:t>
          </a:r>
          <a:r>
            <a:rPr lang="es-ES" sz="1400" kern="1200" dirty="0" smtClean="0"/>
            <a:t>Registro de operaciones preciso ,completo y organizado</a:t>
          </a:r>
          <a:endParaRPr lang="es-ES" sz="1400" kern="1200" dirty="0"/>
        </a:p>
        <a:p>
          <a:pPr marL="57150" lvl="1" indent="-57150" algn="l" defTabSz="488950">
            <a:lnSpc>
              <a:spcPct val="90000"/>
            </a:lnSpc>
            <a:spcBef>
              <a:spcPct val="0"/>
            </a:spcBef>
            <a:spcAft>
              <a:spcPct val="15000"/>
            </a:spcAft>
            <a:buChar char="••"/>
          </a:pPr>
          <a:endParaRPr lang="es-ES" sz="1100" kern="1200"/>
        </a:p>
      </dsp:txBody>
      <dsp:txXfrm>
        <a:off x="3109603" y="2078736"/>
        <a:ext cx="5376057" cy="798562"/>
      </dsp:txXfrm>
    </dsp:sp>
    <dsp:sp modelId="{52F14A4F-6FAE-41F8-B19B-B3F2BF094283}">
      <dsp:nvSpPr>
        <dsp:cNvPr id="0" name=""/>
        <dsp:cNvSpPr/>
      </dsp:nvSpPr>
      <dsp:spPr>
        <a:xfrm>
          <a:off x="2128314" y="3026705"/>
          <a:ext cx="884980" cy="884980"/>
        </a:xfrm>
        <a:prstGeom prst="roundRect">
          <a:avLst>
            <a:gd name="adj" fmla="val 1667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B7D52-ECB2-4D17-9806-3EBBBF3098AF}">
      <dsp:nvSpPr>
        <dsp:cNvPr id="0" name=""/>
        <dsp:cNvSpPr/>
      </dsp:nvSpPr>
      <dsp:spPr>
        <a:xfrm>
          <a:off x="3066394" y="3026705"/>
          <a:ext cx="5462475" cy="88498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ESPECIFICACIONES</a:t>
          </a:r>
          <a:r>
            <a:rPr lang="es-ES" sz="1400" kern="1200" dirty="0" smtClean="0"/>
            <a:t>: Son parte de un contrato legal y deben ser tratas con suma importancia, con esto aseguramos la calidad de mano de obra y el control de materiales .</a:t>
          </a:r>
          <a:endParaRPr lang="es-ES" sz="1400" kern="1200" dirty="0"/>
        </a:p>
      </dsp:txBody>
      <dsp:txXfrm>
        <a:off x="3109603" y="3069914"/>
        <a:ext cx="5376057" cy="798562"/>
      </dsp:txXfrm>
    </dsp:sp>
    <dsp:sp modelId="{C626D63A-FBA5-44E7-B475-DF844D71AB06}">
      <dsp:nvSpPr>
        <dsp:cNvPr id="0" name=""/>
        <dsp:cNvSpPr/>
      </dsp:nvSpPr>
      <dsp:spPr>
        <a:xfrm>
          <a:off x="2128314" y="4017884"/>
          <a:ext cx="884980" cy="884980"/>
        </a:xfrm>
        <a:prstGeom prst="roundRect">
          <a:avLst>
            <a:gd name="adj" fmla="val 1667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869FA-1B09-48F3-AEEF-1CE5A009B5D2}">
      <dsp:nvSpPr>
        <dsp:cNvPr id="0" name=""/>
        <dsp:cNvSpPr/>
      </dsp:nvSpPr>
      <dsp:spPr>
        <a:xfrm>
          <a:off x="3066394" y="4017884"/>
          <a:ext cx="5462475" cy="88498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CALIDAD Y GANANCIA</a:t>
          </a:r>
          <a:r>
            <a:rPr lang="es-ES" sz="1400" kern="1200" dirty="0" smtClean="0"/>
            <a:t>: Hormiconcretos debe apuntar hacia un nivel de calidad que cumpla con a cabalidad con los requerimientos del proyecto del cliente .</a:t>
          </a:r>
          <a:endParaRPr lang="es-ES" sz="1400" kern="1200" dirty="0"/>
        </a:p>
      </dsp:txBody>
      <dsp:txXfrm>
        <a:off x="3109603" y="4061093"/>
        <a:ext cx="5376057" cy="798562"/>
      </dsp:txXfrm>
    </dsp:sp>
    <dsp:sp modelId="{6650D336-AF86-431F-9CE1-53BC8DAD89AA}">
      <dsp:nvSpPr>
        <dsp:cNvPr id="0" name=""/>
        <dsp:cNvSpPr/>
      </dsp:nvSpPr>
      <dsp:spPr>
        <a:xfrm>
          <a:off x="2128314" y="5009062"/>
          <a:ext cx="884980" cy="884980"/>
        </a:xfrm>
        <a:prstGeom prst="roundRect">
          <a:avLst>
            <a:gd name="adj" fmla="val 16670"/>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1466B-521C-47FA-943E-264654C323CE}">
      <dsp:nvSpPr>
        <dsp:cNvPr id="0" name=""/>
        <dsp:cNvSpPr/>
      </dsp:nvSpPr>
      <dsp:spPr>
        <a:xfrm>
          <a:off x="3066394" y="5009062"/>
          <a:ext cx="5462475" cy="88498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EQUIPO DE CONSTRUCCION</a:t>
          </a:r>
          <a:r>
            <a:rPr lang="es-ES" sz="1400" kern="1200" dirty="0" smtClean="0"/>
            <a:t>:  se necesita de un grupo de profesionales vinculados  a la construcción</a:t>
          </a:r>
          <a:endParaRPr lang="es-ES" sz="1400" kern="1200" dirty="0"/>
        </a:p>
      </dsp:txBody>
      <dsp:txXfrm>
        <a:off x="3109603" y="5052271"/>
        <a:ext cx="5376057" cy="798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5EEB-AE09-4019-A350-B184C112585B}">
      <dsp:nvSpPr>
        <dsp:cNvPr id="0" name=""/>
        <dsp:cNvSpPr/>
      </dsp:nvSpPr>
      <dsp:spPr>
        <a:xfrm>
          <a:off x="1776" y="1278098"/>
          <a:ext cx="2235103" cy="1117551"/>
        </a:xfrm>
        <a:prstGeom prst="roundRect">
          <a:avLst>
            <a:gd name="adj" fmla="val 10000"/>
          </a:avLst>
        </a:prstGeom>
        <a:solidFill>
          <a:schemeClr val="accent3">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SISTEMA DE </a:t>
          </a:r>
        </a:p>
        <a:p>
          <a:pPr lvl="0" algn="ctr" defTabSz="666750">
            <a:lnSpc>
              <a:spcPct val="90000"/>
            </a:lnSpc>
            <a:spcBef>
              <a:spcPct val="0"/>
            </a:spcBef>
            <a:spcAft>
              <a:spcPct val="35000"/>
            </a:spcAft>
          </a:pPr>
          <a:r>
            <a:rPr lang="es-EC" sz="1500" kern="1200" dirty="0" smtClean="0"/>
            <a:t>GESTIÓN DE LA CALIDAD</a:t>
          </a:r>
          <a:endParaRPr lang="es-EC" sz="1500" kern="1200" dirty="0"/>
        </a:p>
      </dsp:txBody>
      <dsp:txXfrm>
        <a:off x="34508" y="1310830"/>
        <a:ext cx="2169639" cy="1052087"/>
      </dsp:txXfrm>
    </dsp:sp>
    <dsp:sp modelId="{4010A10F-0831-49B8-9FC7-743576BD6ECC}">
      <dsp:nvSpPr>
        <dsp:cNvPr id="0" name=""/>
        <dsp:cNvSpPr/>
      </dsp:nvSpPr>
      <dsp:spPr>
        <a:xfrm rot="19457599">
          <a:off x="2133392" y="1488200"/>
          <a:ext cx="1101015" cy="54755"/>
        </a:xfrm>
        <a:custGeom>
          <a:avLst/>
          <a:gdLst/>
          <a:ahLst/>
          <a:cxnLst/>
          <a:rect l="0" t="0" r="0" b="0"/>
          <a:pathLst>
            <a:path>
              <a:moveTo>
                <a:pt x="0" y="27377"/>
              </a:moveTo>
              <a:lnTo>
                <a:pt x="1101015" y="27377"/>
              </a:lnTo>
            </a:path>
          </a:pathLst>
        </a:custGeom>
        <a:noFill/>
        <a:ln w="19050"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2656374" y="1488053"/>
        <a:ext cx="55050" cy="55050"/>
      </dsp:txXfrm>
    </dsp:sp>
    <dsp:sp modelId="{E555EF82-6902-49AB-A5D4-5AD01A9A3056}">
      <dsp:nvSpPr>
        <dsp:cNvPr id="0" name=""/>
        <dsp:cNvSpPr/>
      </dsp:nvSpPr>
      <dsp:spPr>
        <a:xfrm>
          <a:off x="3130920" y="635506"/>
          <a:ext cx="2235103" cy="1117551"/>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SISTEMA</a:t>
          </a:r>
          <a:endParaRPr lang="es-EC" sz="1500" kern="1200" dirty="0"/>
        </a:p>
      </dsp:txBody>
      <dsp:txXfrm>
        <a:off x="3163652" y="668238"/>
        <a:ext cx="2169639" cy="1052087"/>
      </dsp:txXfrm>
    </dsp:sp>
    <dsp:sp modelId="{DA258F1C-A550-414D-8B3D-8DAA3052CEBA}">
      <dsp:nvSpPr>
        <dsp:cNvPr id="0" name=""/>
        <dsp:cNvSpPr/>
      </dsp:nvSpPr>
      <dsp:spPr>
        <a:xfrm>
          <a:off x="5366023" y="1166904"/>
          <a:ext cx="894041" cy="54755"/>
        </a:xfrm>
        <a:custGeom>
          <a:avLst/>
          <a:gdLst/>
          <a:ahLst/>
          <a:cxnLst/>
          <a:rect l="0" t="0" r="0" b="0"/>
          <a:pathLst>
            <a:path>
              <a:moveTo>
                <a:pt x="0" y="27377"/>
              </a:moveTo>
              <a:lnTo>
                <a:pt x="894041" y="27377"/>
              </a:lnTo>
            </a:path>
          </a:pathLst>
        </a:custGeom>
        <a:noFill/>
        <a:ln w="19050" cap="flat" cmpd="sng" algn="ctr">
          <a:solidFill>
            <a:schemeClr val="accent3">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790693" y="1171931"/>
        <a:ext cx="44702" cy="44702"/>
      </dsp:txXfrm>
    </dsp:sp>
    <dsp:sp modelId="{A7A0E195-C9D7-4594-A927-E5471392F76B}">
      <dsp:nvSpPr>
        <dsp:cNvPr id="0" name=""/>
        <dsp:cNvSpPr/>
      </dsp:nvSpPr>
      <dsp:spPr>
        <a:xfrm>
          <a:off x="6260064" y="635506"/>
          <a:ext cx="2235103" cy="1117551"/>
        </a:xfrm>
        <a:prstGeom prst="roundRect">
          <a:avLst>
            <a:gd name="adj" fmla="val 10000"/>
          </a:avLst>
        </a:prstGeom>
        <a:solidFill>
          <a:schemeClr val="accent3">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Conjunto de elementos que relacionadas entre sí ordenadamente contribuyen a determinado objetos</a:t>
          </a:r>
          <a:endParaRPr lang="es-EC" sz="1500" kern="1200" dirty="0"/>
        </a:p>
      </dsp:txBody>
      <dsp:txXfrm>
        <a:off x="6292796" y="668238"/>
        <a:ext cx="2169639" cy="1052087"/>
      </dsp:txXfrm>
    </dsp:sp>
    <dsp:sp modelId="{CEFF2236-1B0D-4E7E-B47E-7E2F41865E98}">
      <dsp:nvSpPr>
        <dsp:cNvPr id="0" name=""/>
        <dsp:cNvSpPr/>
      </dsp:nvSpPr>
      <dsp:spPr>
        <a:xfrm rot="2142401">
          <a:off x="2133392" y="2130792"/>
          <a:ext cx="1101015" cy="54755"/>
        </a:xfrm>
        <a:custGeom>
          <a:avLst/>
          <a:gdLst/>
          <a:ahLst/>
          <a:cxnLst/>
          <a:rect l="0" t="0" r="0" b="0"/>
          <a:pathLst>
            <a:path>
              <a:moveTo>
                <a:pt x="0" y="27377"/>
              </a:moveTo>
              <a:lnTo>
                <a:pt x="1101015" y="27377"/>
              </a:lnTo>
            </a:path>
          </a:pathLst>
        </a:custGeom>
        <a:noFill/>
        <a:ln w="19050"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2656374" y="2130645"/>
        <a:ext cx="55050" cy="55050"/>
      </dsp:txXfrm>
    </dsp:sp>
    <dsp:sp modelId="{12EE037D-CB50-47A0-8124-82203812C818}">
      <dsp:nvSpPr>
        <dsp:cNvPr id="0" name=""/>
        <dsp:cNvSpPr/>
      </dsp:nvSpPr>
      <dsp:spPr>
        <a:xfrm>
          <a:off x="3130920" y="1920690"/>
          <a:ext cx="2235103" cy="1117551"/>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GESTION</a:t>
          </a:r>
        </a:p>
        <a:p>
          <a:pPr lvl="0" algn="ctr" defTabSz="666750">
            <a:lnSpc>
              <a:spcPct val="90000"/>
            </a:lnSpc>
            <a:spcBef>
              <a:spcPct val="0"/>
            </a:spcBef>
            <a:spcAft>
              <a:spcPct val="35000"/>
            </a:spcAft>
          </a:pPr>
          <a:endParaRPr lang="es-EC" sz="1500" kern="1200" dirty="0"/>
        </a:p>
      </dsp:txBody>
      <dsp:txXfrm>
        <a:off x="3163652" y="1953422"/>
        <a:ext cx="2169639" cy="1052087"/>
      </dsp:txXfrm>
    </dsp:sp>
    <dsp:sp modelId="{AA10DB87-8342-4744-80D7-DE747E7D3183}">
      <dsp:nvSpPr>
        <dsp:cNvPr id="0" name=""/>
        <dsp:cNvSpPr/>
      </dsp:nvSpPr>
      <dsp:spPr>
        <a:xfrm>
          <a:off x="5366023" y="2452088"/>
          <a:ext cx="894041" cy="54755"/>
        </a:xfrm>
        <a:custGeom>
          <a:avLst/>
          <a:gdLst/>
          <a:ahLst/>
          <a:cxnLst/>
          <a:rect l="0" t="0" r="0" b="0"/>
          <a:pathLst>
            <a:path>
              <a:moveTo>
                <a:pt x="0" y="27377"/>
              </a:moveTo>
              <a:lnTo>
                <a:pt x="894041" y="27377"/>
              </a:lnTo>
            </a:path>
          </a:pathLst>
        </a:custGeom>
        <a:noFill/>
        <a:ln w="19050" cap="flat" cmpd="sng" algn="ctr">
          <a:solidFill>
            <a:schemeClr val="accent3">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790693" y="2457115"/>
        <a:ext cx="44702" cy="44702"/>
      </dsp:txXfrm>
    </dsp:sp>
    <dsp:sp modelId="{6C113CDD-94DD-4289-85FE-C46B749E0EC1}">
      <dsp:nvSpPr>
        <dsp:cNvPr id="0" name=""/>
        <dsp:cNvSpPr/>
      </dsp:nvSpPr>
      <dsp:spPr>
        <a:xfrm>
          <a:off x="6260064" y="1920690"/>
          <a:ext cx="2235103" cy="1117551"/>
        </a:xfrm>
        <a:prstGeom prst="roundRect">
          <a:avLst>
            <a:gd name="adj" fmla="val 10000"/>
          </a:avLst>
        </a:prstGeom>
        <a:solidFill>
          <a:schemeClr val="accent3">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Es la acción de hacer actividades para el logro de un negocio </a:t>
          </a:r>
          <a:endParaRPr lang="es-EC" sz="1500" kern="1200" dirty="0"/>
        </a:p>
      </dsp:txBody>
      <dsp:txXfrm>
        <a:off x="6292796" y="1953422"/>
        <a:ext cx="2169639" cy="105208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9338D-9841-40DD-8515-1045CB108436}">
      <dsp:nvSpPr>
        <dsp:cNvPr id="0" name=""/>
        <dsp:cNvSpPr/>
      </dsp:nvSpPr>
      <dsp:spPr>
        <a:xfrm>
          <a:off x="2412478" y="237"/>
          <a:ext cx="1727770" cy="112305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Las variaciones en la proporción de mezclas y las buenas practicas de ensayos  causan efectos por lo tanto  un SGC es la clave </a:t>
          </a:r>
          <a:endParaRPr lang="es-ES" sz="1000" kern="1200" dirty="0"/>
        </a:p>
      </dsp:txBody>
      <dsp:txXfrm>
        <a:off x="2467301" y="55060"/>
        <a:ext cx="1618124" cy="1013404"/>
      </dsp:txXfrm>
    </dsp:sp>
    <dsp:sp modelId="{B2C7C147-3ED3-4F26-AB8A-A5D27CAF014E}">
      <dsp:nvSpPr>
        <dsp:cNvPr id="0" name=""/>
        <dsp:cNvSpPr/>
      </dsp:nvSpPr>
      <dsp:spPr>
        <a:xfrm>
          <a:off x="1032738" y="561762"/>
          <a:ext cx="4487251" cy="4487251"/>
        </a:xfrm>
        <a:custGeom>
          <a:avLst/>
          <a:gdLst/>
          <a:ahLst/>
          <a:cxnLst/>
          <a:rect l="0" t="0" r="0" b="0"/>
          <a:pathLst>
            <a:path>
              <a:moveTo>
                <a:pt x="3119378" y="177974"/>
              </a:moveTo>
              <a:arcTo wR="2243625" hR="2243625" stAng="17578499" swAng="1961359"/>
            </a:path>
          </a:pathLst>
        </a:custGeom>
        <a:noFill/>
        <a:ln w="952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4FE566-9474-4F2E-A3A2-8E9A8B55FBE0}">
      <dsp:nvSpPr>
        <dsp:cNvPr id="0" name=""/>
        <dsp:cNvSpPr/>
      </dsp:nvSpPr>
      <dsp:spPr>
        <a:xfrm>
          <a:off x="4546293" y="1550544"/>
          <a:ext cx="1727770" cy="112305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Así mientras que la mayoría de industrias realizan sus procesos en lugares cerrados la colocación del hormigón se realiza a la intemperie. </a:t>
          </a:r>
          <a:endParaRPr lang="es-ES" sz="1000" kern="1200" dirty="0"/>
        </a:p>
      </dsp:txBody>
      <dsp:txXfrm>
        <a:off x="4601116" y="1605367"/>
        <a:ext cx="1618124" cy="1013404"/>
      </dsp:txXfrm>
    </dsp:sp>
    <dsp:sp modelId="{DE02585B-3155-4A54-B812-280CA5CAA903}">
      <dsp:nvSpPr>
        <dsp:cNvPr id="0" name=""/>
        <dsp:cNvSpPr/>
      </dsp:nvSpPr>
      <dsp:spPr>
        <a:xfrm>
          <a:off x="1032738" y="561762"/>
          <a:ext cx="4487251" cy="4487251"/>
        </a:xfrm>
        <a:custGeom>
          <a:avLst/>
          <a:gdLst/>
          <a:ahLst/>
          <a:cxnLst/>
          <a:rect l="0" t="0" r="0" b="0"/>
          <a:pathLst>
            <a:path>
              <a:moveTo>
                <a:pt x="4484175" y="2126173"/>
              </a:moveTo>
              <a:arcTo wR="2243625" hR="2243625" stAng="21419954" swAng="2196166"/>
            </a:path>
          </a:pathLst>
        </a:custGeom>
        <a:noFill/>
        <a:ln w="952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84317FB-ACCC-422D-A454-61AAA0D459FE}">
      <dsp:nvSpPr>
        <dsp:cNvPr id="0" name=""/>
        <dsp:cNvSpPr/>
      </dsp:nvSpPr>
      <dsp:spPr>
        <a:xfrm>
          <a:off x="3731249" y="4058994"/>
          <a:ext cx="1727770" cy="112305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PRODUCTO: </a:t>
          </a:r>
          <a:r>
            <a:rPr lang="es-ES" sz="1000" kern="1200" dirty="0" smtClean="0"/>
            <a:t>ELABORACION DEL HORMIGON PREMEZCLADO</a:t>
          </a:r>
          <a:endParaRPr lang="es-ES" sz="1000" kern="1200" dirty="0"/>
        </a:p>
      </dsp:txBody>
      <dsp:txXfrm>
        <a:off x="3786072" y="4113817"/>
        <a:ext cx="1618124" cy="1013404"/>
      </dsp:txXfrm>
    </dsp:sp>
    <dsp:sp modelId="{F568735F-477F-4412-8186-2B2407B11A3F}">
      <dsp:nvSpPr>
        <dsp:cNvPr id="0" name=""/>
        <dsp:cNvSpPr/>
      </dsp:nvSpPr>
      <dsp:spPr>
        <a:xfrm>
          <a:off x="1032738" y="561762"/>
          <a:ext cx="4487251" cy="4487251"/>
        </a:xfrm>
        <a:custGeom>
          <a:avLst/>
          <a:gdLst/>
          <a:ahLst/>
          <a:cxnLst/>
          <a:rect l="0" t="0" r="0" b="0"/>
          <a:pathLst>
            <a:path>
              <a:moveTo>
                <a:pt x="2689598" y="4442481"/>
              </a:moveTo>
              <a:arcTo wR="2243625" hR="2243625" stAng="4712086" swAng="1375827"/>
            </a:path>
          </a:pathLst>
        </a:custGeom>
        <a:noFill/>
        <a:ln w="952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CAC1C4D-61C7-483F-B669-964FDC6E9948}">
      <dsp:nvSpPr>
        <dsp:cNvPr id="0" name=""/>
        <dsp:cNvSpPr/>
      </dsp:nvSpPr>
      <dsp:spPr>
        <a:xfrm>
          <a:off x="1093708" y="4058994"/>
          <a:ext cx="1727770" cy="112305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ORGANIZACIÓN : AEH CONSTRUCCIONES HORMICONCRETOS CIA Ltda.</a:t>
          </a:r>
          <a:endParaRPr lang="es-ES" sz="1000" kern="1200" dirty="0"/>
        </a:p>
      </dsp:txBody>
      <dsp:txXfrm>
        <a:off x="1148531" y="4113817"/>
        <a:ext cx="1618124" cy="1013404"/>
      </dsp:txXfrm>
    </dsp:sp>
    <dsp:sp modelId="{A2D13755-8056-4389-809D-8AA1FEFC8B12}">
      <dsp:nvSpPr>
        <dsp:cNvPr id="0" name=""/>
        <dsp:cNvSpPr/>
      </dsp:nvSpPr>
      <dsp:spPr>
        <a:xfrm>
          <a:off x="1032738" y="561762"/>
          <a:ext cx="4487251" cy="4487251"/>
        </a:xfrm>
        <a:custGeom>
          <a:avLst/>
          <a:gdLst/>
          <a:ahLst/>
          <a:cxnLst/>
          <a:rect l="0" t="0" r="0" b="0"/>
          <a:pathLst>
            <a:path>
              <a:moveTo>
                <a:pt x="374905" y="3485294"/>
              </a:moveTo>
              <a:arcTo wR="2243625" hR="2243625" stAng="8783880" swAng="2196166"/>
            </a:path>
          </a:pathLst>
        </a:custGeom>
        <a:noFill/>
        <a:ln w="952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91206CE-D163-412D-B373-8C160C4580DF}">
      <dsp:nvSpPr>
        <dsp:cNvPr id="0" name=""/>
        <dsp:cNvSpPr/>
      </dsp:nvSpPr>
      <dsp:spPr>
        <a:xfrm>
          <a:off x="278664" y="1550544"/>
          <a:ext cx="1727770" cy="112305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DIRECCION : JAUJA 449 Y ZARUMA QUITO</a:t>
          </a:r>
          <a:endParaRPr lang="es-ES" sz="1000" kern="1200" dirty="0"/>
        </a:p>
      </dsp:txBody>
      <dsp:txXfrm>
        <a:off x="333487" y="1605367"/>
        <a:ext cx="1618124" cy="1013404"/>
      </dsp:txXfrm>
    </dsp:sp>
    <dsp:sp modelId="{1B7DBD12-B964-41F3-BB80-D5A43ABBAABA}">
      <dsp:nvSpPr>
        <dsp:cNvPr id="0" name=""/>
        <dsp:cNvSpPr/>
      </dsp:nvSpPr>
      <dsp:spPr>
        <a:xfrm>
          <a:off x="1032738" y="561762"/>
          <a:ext cx="4487251" cy="4487251"/>
        </a:xfrm>
        <a:custGeom>
          <a:avLst/>
          <a:gdLst/>
          <a:ahLst/>
          <a:cxnLst/>
          <a:rect l="0" t="0" r="0" b="0"/>
          <a:pathLst>
            <a:path>
              <a:moveTo>
                <a:pt x="390958" y="978129"/>
              </a:moveTo>
              <a:arcTo wR="2243625" hR="2243625" stAng="12860141" swAng="1961359"/>
            </a:path>
          </a:pathLst>
        </a:custGeom>
        <a:noFill/>
        <a:ln w="952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3820-A480-4B38-A1F3-3C4B1541FA22}">
      <dsp:nvSpPr>
        <dsp:cNvPr id="0" name=""/>
        <dsp:cNvSpPr/>
      </dsp:nvSpPr>
      <dsp:spPr>
        <a:xfrm>
          <a:off x="365243" y="1755"/>
          <a:ext cx="6902360" cy="10557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t>Las especificaciones de Gestión de Calidad para la construcción con hormigón han sido desarrolladas haciendo énfasis en el Control de Calidad durante la producción del material </a:t>
          </a:r>
          <a:endParaRPr lang="es-ES" sz="1800" kern="1200" dirty="0"/>
        </a:p>
      </dsp:txBody>
      <dsp:txXfrm>
        <a:off x="396165" y="32677"/>
        <a:ext cx="6840516" cy="993917"/>
      </dsp:txXfrm>
    </dsp:sp>
    <dsp:sp modelId="{49C013DD-8062-4E15-B0DF-793FD6D281E7}">
      <dsp:nvSpPr>
        <dsp:cNvPr id="0" name=""/>
        <dsp:cNvSpPr/>
      </dsp:nvSpPr>
      <dsp:spPr>
        <a:xfrm>
          <a:off x="365243" y="1247554"/>
          <a:ext cx="1055761" cy="1055761"/>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34A6A-3264-4734-BD94-E055B4011458}">
      <dsp:nvSpPr>
        <dsp:cNvPr id="0" name=""/>
        <dsp:cNvSpPr/>
      </dsp:nvSpPr>
      <dsp:spPr>
        <a:xfrm>
          <a:off x="1484351" y="1247554"/>
          <a:ext cx="5783253" cy="105576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LA ACEPTACION Y PAGO </a:t>
          </a:r>
          <a:r>
            <a:rPr lang="es-ES" sz="1400" kern="1200" dirty="0" smtClean="0"/>
            <a:t>: El pago por el hormigón estará fundamentado en el valor del producto recibido por el cliente</a:t>
          </a:r>
          <a:endParaRPr lang="es-ES" sz="1400" kern="1200" dirty="0"/>
        </a:p>
      </dsp:txBody>
      <dsp:txXfrm>
        <a:off x="1535898" y="1299101"/>
        <a:ext cx="5680159" cy="952667"/>
      </dsp:txXfrm>
    </dsp:sp>
    <dsp:sp modelId="{8F754FBC-556F-4CE8-BE78-7DA77C7B787B}">
      <dsp:nvSpPr>
        <dsp:cNvPr id="0" name=""/>
        <dsp:cNvSpPr/>
      </dsp:nvSpPr>
      <dsp:spPr>
        <a:xfrm>
          <a:off x="365243" y="2430008"/>
          <a:ext cx="1055761" cy="1055761"/>
        </a:xfrm>
        <a:prstGeom prst="roundRect">
          <a:avLst>
            <a:gd name="adj" fmla="val 1667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2E3A7-2FCE-40F4-BA47-0B73A83E1BFC}">
      <dsp:nvSpPr>
        <dsp:cNvPr id="0" name=""/>
        <dsp:cNvSpPr/>
      </dsp:nvSpPr>
      <dsp:spPr>
        <a:xfrm>
          <a:off x="1484351" y="2430008"/>
          <a:ext cx="5783253" cy="105576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CONTROL DE CALIDAD: </a:t>
          </a:r>
          <a:r>
            <a:rPr lang="es-ES" sz="1400" b="0" kern="1200" dirty="0" smtClean="0"/>
            <a:t>El contratista se hará responsable de la calidad del hormigón durante la producción del producto</a:t>
          </a:r>
          <a:r>
            <a:rPr lang="es-ES" sz="1400" b="1" kern="1200" dirty="0" smtClean="0"/>
            <a:t>.</a:t>
          </a:r>
          <a:endParaRPr lang="es-ES" sz="1400" kern="1200" dirty="0"/>
        </a:p>
      </dsp:txBody>
      <dsp:txXfrm>
        <a:off x="1535898" y="2481555"/>
        <a:ext cx="5680159" cy="952667"/>
      </dsp:txXfrm>
    </dsp:sp>
    <dsp:sp modelId="{52F14A4F-6FAE-41F8-B19B-B3F2BF094283}">
      <dsp:nvSpPr>
        <dsp:cNvPr id="0" name=""/>
        <dsp:cNvSpPr/>
      </dsp:nvSpPr>
      <dsp:spPr>
        <a:xfrm>
          <a:off x="365243" y="3612461"/>
          <a:ext cx="1055761" cy="1055761"/>
        </a:xfrm>
        <a:prstGeom prst="roundRect">
          <a:avLst>
            <a:gd name="adj" fmla="val 1667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B7D52-ECB2-4D17-9806-3EBBBF3098AF}">
      <dsp:nvSpPr>
        <dsp:cNvPr id="0" name=""/>
        <dsp:cNvSpPr/>
      </dsp:nvSpPr>
      <dsp:spPr>
        <a:xfrm>
          <a:off x="1484351" y="3612461"/>
          <a:ext cx="5783253" cy="105576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t>ASEGURAMIENTO DE LA CALIDAD </a:t>
          </a:r>
          <a:r>
            <a:rPr lang="es-ES" sz="1400" kern="1200" dirty="0" smtClean="0"/>
            <a:t>: El ingeniero residente como representante del propietario debe ser responsable en asegurar el cumplimiento de los requisitos del Control de Calidad de parte del Contratista.</a:t>
          </a:r>
          <a:endParaRPr lang="es-ES" sz="1400" kern="1200" dirty="0"/>
        </a:p>
      </dsp:txBody>
      <dsp:txXfrm>
        <a:off x="1535898" y="3664008"/>
        <a:ext cx="5680159" cy="9526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64477-0F91-4E17-B177-6533F7D37F7A}">
      <dsp:nvSpPr>
        <dsp:cNvPr id="0" name=""/>
        <dsp:cNvSpPr/>
      </dsp:nvSpPr>
      <dsp:spPr>
        <a:xfrm>
          <a:off x="2606450" y="2556284"/>
          <a:ext cx="637230" cy="1214234"/>
        </a:xfrm>
        <a:custGeom>
          <a:avLst/>
          <a:gdLst/>
          <a:ahLst/>
          <a:cxnLst/>
          <a:rect l="0" t="0" r="0" b="0"/>
          <a:pathLst>
            <a:path>
              <a:moveTo>
                <a:pt x="0" y="0"/>
              </a:moveTo>
              <a:lnTo>
                <a:pt x="318615" y="0"/>
              </a:lnTo>
              <a:lnTo>
                <a:pt x="318615" y="1214234"/>
              </a:lnTo>
              <a:lnTo>
                <a:pt x="637230" y="1214234"/>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90783" y="3129119"/>
        <a:ext cx="68564" cy="68564"/>
      </dsp:txXfrm>
    </dsp:sp>
    <dsp:sp modelId="{792387DA-25BD-4E7E-AF59-0CE41DF8AD74}">
      <dsp:nvSpPr>
        <dsp:cNvPr id="0" name=""/>
        <dsp:cNvSpPr/>
      </dsp:nvSpPr>
      <dsp:spPr>
        <a:xfrm>
          <a:off x="2606450" y="2510564"/>
          <a:ext cx="637230" cy="91440"/>
        </a:xfrm>
        <a:custGeom>
          <a:avLst/>
          <a:gdLst/>
          <a:ahLst/>
          <a:cxnLst/>
          <a:rect l="0" t="0" r="0" b="0"/>
          <a:pathLst>
            <a:path>
              <a:moveTo>
                <a:pt x="0" y="45720"/>
              </a:moveTo>
              <a:lnTo>
                <a:pt x="637230" y="4572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09135" y="2540353"/>
        <a:ext cx="31861" cy="31861"/>
      </dsp:txXfrm>
    </dsp:sp>
    <dsp:sp modelId="{F9695C23-9896-4D6E-90F4-DC7F7DD73E66}">
      <dsp:nvSpPr>
        <dsp:cNvPr id="0" name=""/>
        <dsp:cNvSpPr/>
      </dsp:nvSpPr>
      <dsp:spPr>
        <a:xfrm>
          <a:off x="2606450" y="1342049"/>
          <a:ext cx="637230" cy="1214234"/>
        </a:xfrm>
        <a:custGeom>
          <a:avLst/>
          <a:gdLst/>
          <a:ahLst/>
          <a:cxnLst/>
          <a:rect l="0" t="0" r="0" b="0"/>
          <a:pathLst>
            <a:path>
              <a:moveTo>
                <a:pt x="0" y="1214234"/>
              </a:moveTo>
              <a:lnTo>
                <a:pt x="318615" y="1214234"/>
              </a:lnTo>
              <a:lnTo>
                <a:pt x="318615" y="0"/>
              </a:lnTo>
              <a:lnTo>
                <a:pt x="637230" y="0"/>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90783" y="1914884"/>
        <a:ext cx="68564" cy="68564"/>
      </dsp:txXfrm>
    </dsp:sp>
    <dsp:sp modelId="{7630B66E-AE51-4706-ABD4-F1DB237C8E57}">
      <dsp:nvSpPr>
        <dsp:cNvPr id="0" name=""/>
        <dsp:cNvSpPr/>
      </dsp:nvSpPr>
      <dsp:spPr>
        <a:xfrm rot="16200000">
          <a:off x="-435527" y="2070590"/>
          <a:ext cx="5112568" cy="971387"/>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REQUISITOS  DE LA DOCUMENTACIÓN</a:t>
          </a:r>
          <a:endParaRPr lang="es-ES" sz="3500" kern="1200" dirty="0"/>
        </a:p>
      </dsp:txBody>
      <dsp:txXfrm>
        <a:off x="-435527" y="2070590"/>
        <a:ext cx="5112568" cy="971387"/>
      </dsp:txXfrm>
    </dsp:sp>
    <dsp:sp modelId="{3447073B-57F2-49CC-8B00-5C19073806C1}">
      <dsp:nvSpPr>
        <dsp:cNvPr id="0" name=""/>
        <dsp:cNvSpPr/>
      </dsp:nvSpPr>
      <dsp:spPr>
        <a:xfrm>
          <a:off x="3243681" y="856355"/>
          <a:ext cx="3186152" cy="971387"/>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Determinar los objetivos de calidad con sus requisitos</a:t>
          </a:r>
          <a:endParaRPr lang="es-ES" sz="1600" kern="1200" dirty="0"/>
        </a:p>
      </dsp:txBody>
      <dsp:txXfrm>
        <a:off x="3243681" y="856355"/>
        <a:ext cx="3186152" cy="971387"/>
      </dsp:txXfrm>
    </dsp:sp>
    <dsp:sp modelId="{78639526-23F9-412D-A931-E0AD5C84A635}">
      <dsp:nvSpPr>
        <dsp:cNvPr id="0" name=""/>
        <dsp:cNvSpPr/>
      </dsp:nvSpPr>
      <dsp:spPr>
        <a:xfrm>
          <a:off x="3243681" y="2070590"/>
          <a:ext cx="3186152" cy="971387"/>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Preparar procedimientos de acuerdo con los requerimientos del contrato de las políticas de calidad citadas por HORMICONCRETOS </a:t>
          </a:r>
          <a:endParaRPr lang="es-ES" sz="1600" kern="1200" dirty="0"/>
        </a:p>
      </dsp:txBody>
      <dsp:txXfrm>
        <a:off x="3243681" y="2070590"/>
        <a:ext cx="3186152" cy="971387"/>
      </dsp:txXfrm>
    </dsp:sp>
    <dsp:sp modelId="{4C37A7A1-9EA7-4024-ABAB-B547D43CBDB8}">
      <dsp:nvSpPr>
        <dsp:cNvPr id="0" name=""/>
        <dsp:cNvSpPr/>
      </dsp:nvSpPr>
      <dsp:spPr>
        <a:xfrm>
          <a:off x="3243681" y="3284824"/>
          <a:ext cx="3186152" cy="971387"/>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Implementar efectivamente el sistema de calidad y sus procedimientos a través de un manual de gestión</a:t>
          </a:r>
          <a:endParaRPr lang="es-ES" sz="1600" kern="1200" dirty="0"/>
        </a:p>
      </dsp:txBody>
      <dsp:txXfrm>
        <a:off x="3243681" y="3284824"/>
        <a:ext cx="3186152" cy="9713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0FE3-0000-41D4-A84A-B2CE1D39B3A3}">
      <dsp:nvSpPr>
        <dsp:cNvPr id="0" name=""/>
        <dsp:cNvSpPr/>
      </dsp:nvSpPr>
      <dsp:spPr>
        <a:xfrm>
          <a:off x="-5116992" y="-783865"/>
          <a:ext cx="6093694" cy="6093694"/>
        </a:xfrm>
        <a:prstGeom prst="blockArc">
          <a:avLst>
            <a:gd name="adj1" fmla="val 18900000"/>
            <a:gd name="adj2" fmla="val 2700000"/>
            <a:gd name="adj3" fmla="val 354"/>
          </a:avLst>
        </a:prstGeom>
        <a:noFill/>
        <a:ln w="1905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91ED0-511E-4B88-9E26-DE115F065569}">
      <dsp:nvSpPr>
        <dsp:cNvPr id="0" name=""/>
        <dsp:cNvSpPr/>
      </dsp:nvSpPr>
      <dsp:spPr>
        <a:xfrm>
          <a:off x="511409" y="347956"/>
          <a:ext cx="6893707" cy="6962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Políticas de calidad</a:t>
          </a:r>
          <a:endParaRPr lang="es-ES" sz="1500" kern="1200" dirty="0"/>
        </a:p>
      </dsp:txBody>
      <dsp:txXfrm>
        <a:off x="511409" y="347956"/>
        <a:ext cx="6893707" cy="696274"/>
      </dsp:txXfrm>
    </dsp:sp>
    <dsp:sp modelId="{1B9657CE-230C-4906-9FD3-3CFEA2DC976B}">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478F0B4-FA69-44CE-A87A-946A76A7AE17}">
      <dsp:nvSpPr>
        <dsp:cNvPr id="0" name=""/>
        <dsp:cNvSpPr/>
      </dsp:nvSpPr>
      <dsp:spPr>
        <a:xfrm>
          <a:off x="910599" y="1392548"/>
          <a:ext cx="6494517" cy="6962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Procedimientos del sistema de calidad ,de diseño y de construcción</a:t>
          </a:r>
          <a:endParaRPr lang="es-ES" sz="1500" kern="1200" dirty="0"/>
        </a:p>
      </dsp:txBody>
      <dsp:txXfrm>
        <a:off x="910599" y="1392548"/>
        <a:ext cx="6494517" cy="696274"/>
      </dsp:txXfrm>
    </dsp:sp>
    <dsp:sp modelId="{78616FBC-2296-461E-B837-41158AA149F7}">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6851F38-C33C-45B3-ABD2-C96D28411FE4}">
      <dsp:nvSpPr>
        <dsp:cNvPr id="0" name=""/>
        <dsp:cNvSpPr/>
      </dsp:nvSpPr>
      <dsp:spPr>
        <a:xfrm>
          <a:off x="910599" y="2437140"/>
          <a:ext cx="6494517" cy="6962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Las responsabilidades, autoridades e interrelaciones del personal que administra,realiza,verifica  o revisa los trabajos en términos de calidad</a:t>
          </a:r>
          <a:endParaRPr lang="es-ES" sz="1500" kern="1200" dirty="0"/>
        </a:p>
      </dsp:txBody>
      <dsp:txXfrm>
        <a:off x="910599" y="2437140"/>
        <a:ext cx="6494517" cy="696274"/>
      </dsp:txXfrm>
    </dsp:sp>
    <dsp:sp modelId="{FA1919D5-50FF-4D44-80E9-D920626782FE}">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2F31880-7C0F-4E53-961E-AB2EA82D1381}">
      <dsp:nvSpPr>
        <dsp:cNvPr id="0" name=""/>
        <dsp:cNvSpPr/>
      </dsp:nvSpPr>
      <dsp:spPr>
        <a:xfrm>
          <a:off x="511409" y="3481732"/>
          <a:ext cx="6893707" cy="6962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Declaraciones referentes a la revision,actualizacion y seguimiento del manual </a:t>
          </a:r>
          <a:endParaRPr lang="es-ES" sz="1500" kern="1200" dirty="0"/>
        </a:p>
      </dsp:txBody>
      <dsp:txXfrm>
        <a:off x="511409" y="3481732"/>
        <a:ext cx="6893707" cy="696274"/>
      </dsp:txXfrm>
    </dsp:sp>
    <dsp:sp modelId="{0496A536-0A68-4E0C-B375-D05D76831AEE}">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418E-757B-4295-BE2D-F6192467C13E}">
      <dsp:nvSpPr>
        <dsp:cNvPr id="0" name=""/>
        <dsp:cNvSpPr/>
      </dsp:nvSpPr>
      <dsp:spPr>
        <a:xfrm>
          <a:off x="3513990" y="446557"/>
          <a:ext cx="5270985" cy="114707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t>Enfoque al cliente</a:t>
          </a:r>
          <a:endParaRPr lang="es-ES" sz="2800" kern="1200" dirty="0"/>
        </a:p>
        <a:p>
          <a:pPr marL="285750" lvl="1" indent="-285750" algn="l" defTabSz="1244600">
            <a:lnSpc>
              <a:spcPct val="90000"/>
            </a:lnSpc>
            <a:spcBef>
              <a:spcPct val="0"/>
            </a:spcBef>
            <a:spcAft>
              <a:spcPct val="15000"/>
            </a:spcAft>
            <a:buChar char="••"/>
          </a:pPr>
          <a:r>
            <a:rPr lang="es-ES" sz="2800" kern="1200" dirty="0" smtClean="0"/>
            <a:t>Política de Calidad</a:t>
          </a:r>
          <a:endParaRPr lang="es-ES" sz="2800" kern="1200" dirty="0"/>
        </a:p>
      </dsp:txBody>
      <dsp:txXfrm>
        <a:off x="3513990" y="589941"/>
        <a:ext cx="4840833" cy="860303"/>
      </dsp:txXfrm>
    </dsp:sp>
    <dsp:sp modelId="{66B3BDE8-633C-478A-A45F-DBEF2C419E8B}">
      <dsp:nvSpPr>
        <dsp:cNvPr id="0" name=""/>
        <dsp:cNvSpPr/>
      </dsp:nvSpPr>
      <dsp:spPr>
        <a:xfrm>
          <a:off x="0" y="1958"/>
          <a:ext cx="3513990" cy="20362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smtClean="0"/>
            <a:t>COMPROMISO DE LA DIRECCIÓN</a:t>
          </a:r>
          <a:endParaRPr lang="es-ES" sz="3000" kern="1200" dirty="0"/>
        </a:p>
      </dsp:txBody>
      <dsp:txXfrm>
        <a:off x="99403" y="101361"/>
        <a:ext cx="3315184" cy="1837464"/>
      </dsp:txXfrm>
    </dsp:sp>
    <dsp:sp modelId="{631CEFB8-D1F1-4A52-A94B-D2B2DD853352}">
      <dsp:nvSpPr>
        <dsp:cNvPr id="0" name=""/>
        <dsp:cNvSpPr/>
      </dsp:nvSpPr>
      <dsp:spPr>
        <a:xfrm>
          <a:off x="3514848" y="2241856"/>
          <a:ext cx="5265838" cy="268559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Objetivos de la calidad</a:t>
          </a:r>
          <a:endParaRPr lang="es-ES" sz="1000" kern="1200" dirty="0"/>
        </a:p>
        <a:p>
          <a:pPr marL="57150" lvl="1" indent="-57150" algn="l" defTabSz="444500">
            <a:lnSpc>
              <a:spcPct val="90000"/>
            </a:lnSpc>
            <a:spcBef>
              <a:spcPct val="0"/>
            </a:spcBef>
            <a:spcAft>
              <a:spcPct val="15000"/>
            </a:spcAft>
            <a:buChar char="••"/>
          </a:pPr>
          <a:r>
            <a:rPr lang="es-ES" sz="1000" kern="1200" dirty="0" smtClean="0"/>
            <a:t>Planificación del SGC</a:t>
          </a:r>
          <a:endParaRPr lang="es-ES" sz="1000" kern="1200" dirty="0"/>
        </a:p>
        <a:p>
          <a:pPr marL="57150" lvl="1" indent="-57150" algn="l" defTabSz="444500">
            <a:lnSpc>
              <a:spcPct val="90000"/>
            </a:lnSpc>
            <a:spcBef>
              <a:spcPct val="0"/>
            </a:spcBef>
            <a:spcAft>
              <a:spcPct val="15000"/>
            </a:spcAft>
            <a:buChar char="••"/>
          </a:pPr>
          <a:r>
            <a:rPr lang="es-ES" sz="1000" kern="1200" dirty="0" smtClean="0"/>
            <a:t>Responsabilidad, autoridad y comunicación</a:t>
          </a:r>
          <a:endParaRPr lang="es-ES" sz="1000" kern="1200" dirty="0"/>
        </a:p>
        <a:p>
          <a:pPr marL="57150" lvl="1" indent="-57150" algn="l" defTabSz="444500">
            <a:lnSpc>
              <a:spcPct val="90000"/>
            </a:lnSpc>
            <a:spcBef>
              <a:spcPct val="0"/>
            </a:spcBef>
            <a:spcAft>
              <a:spcPct val="15000"/>
            </a:spcAft>
            <a:buChar char="••"/>
          </a:pPr>
          <a:r>
            <a:rPr lang="es-ES" sz="1000" kern="1200" dirty="0" smtClean="0"/>
            <a:t>Revisión por la dirección</a:t>
          </a:r>
          <a:endParaRPr lang="es-ES" sz="1000" kern="1200" dirty="0"/>
        </a:p>
        <a:p>
          <a:pPr marL="57150" lvl="1" indent="-57150" algn="l" defTabSz="444500">
            <a:lnSpc>
              <a:spcPct val="90000"/>
            </a:lnSpc>
            <a:spcBef>
              <a:spcPct val="0"/>
            </a:spcBef>
            <a:spcAft>
              <a:spcPct val="15000"/>
            </a:spcAft>
            <a:buChar char="••"/>
          </a:pPr>
          <a:r>
            <a:rPr lang="es-ES" sz="1000" kern="1200" dirty="0" smtClean="0"/>
            <a:t>Gestión de recursos</a:t>
          </a:r>
          <a:endParaRPr lang="es-ES" sz="1000" kern="1200" dirty="0"/>
        </a:p>
        <a:p>
          <a:pPr marL="57150" lvl="1" indent="-57150" algn="l" defTabSz="444500">
            <a:lnSpc>
              <a:spcPct val="90000"/>
            </a:lnSpc>
            <a:spcBef>
              <a:spcPct val="0"/>
            </a:spcBef>
            <a:spcAft>
              <a:spcPct val="15000"/>
            </a:spcAft>
            <a:buChar char="••"/>
          </a:pPr>
          <a:r>
            <a:rPr lang="es-ES" sz="1000" kern="1200" dirty="0" smtClean="0"/>
            <a:t>Realización del producto</a:t>
          </a:r>
          <a:endParaRPr lang="es-ES" sz="1000" kern="1200" dirty="0"/>
        </a:p>
        <a:p>
          <a:pPr marL="57150" lvl="1" indent="-57150" algn="l" defTabSz="444500">
            <a:lnSpc>
              <a:spcPct val="90000"/>
            </a:lnSpc>
            <a:spcBef>
              <a:spcPct val="0"/>
            </a:spcBef>
            <a:spcAft>
              <a:spcPct val="15000"/>
            </a:spcAft>
            <a:buChar char="••"/>
          </a:pPr>
          <a:r>
            <a:rPr lang="es-ES" sz="1000" kern="1200" dirty="0" smtClean="0"/>
            <a:t>Control de procesos</a:t>
          </a:r>
          <a:endParaRPr lang="es-ES" sz="1000" kern="1200" dirty="0"/>
        </a:p>
        <a:p>
          <a:pPr marL="57150" lvl="1" indent="-57150" algn="l" defTabSz="444500">
            <a:lnSpc>
              <a:spcPct val="90000"/>
            </a:lnSpc>
            <a:spcBef>
              <a:spcPct val="0"/>
            </a:spcBef>
            <a:spcAft>
              <a:spcPct val="15000"/>
            </a:spcAft>
            <a:buChar char="••"/>
          </a:pPr>
          <a:r>
            <a:rPr lang="es-ES" sz="1000" kern="1200" dirty="0" smtClean="0"/>
            <a:t>Identificación y trazabilidad</a:t>
          </a:r>
          <a:endParaRPr lang="es-ES" sz="1000" kern="1200" dirty="0"/>
        </a:p>
        <a:p>
          <a:pPr marL="57150" lvl="1" indent="-57150" algn="l" defTabSz="444500">
            <a:lnSpc>
              <a:spcPct val="90000"/>
            </a:lnSpc>
            <a:spcBef>
              <a:spcPct val="0"/>
            </a:spcBef>
            <a:spcAft>
              <a:spcPct val="15000"/>
            </a:spcAft>
            <a:buChar char="••"/>
          </a:pPr>
          <a:r>
            <a:rPr lang="es-ES" sz="1000" kern="1200" dirty="0" smtClean="0"/>
            <a:t>Adquisiciones</a:t>
          </a:r>
          <a:endParaRPr lang="es-ES" sz="1000" kern="1200" dirty="0"/>
        </a:p>
        <a:p>
          <a:pPr marL="57150" lvl="1" indent="-57150" algn="l" defTabSz="444500">
            <a:lnSpc>
              <a:spcPct val="90000"/>
            </a:lnSpc>
            <a:spcBef>
              <a:spcPct val="0"/>
            </a:spcBef>
            <a:spcAft>
              <a:spcPct val="15000"/>
            </a:spcAft>
            <a:buChar char="••"/>
          </a:pPr>
          <a:r>
            <a:rPr lang="es-ES" sz="1000" kern="1200" dirty="0" smtClean="0"/>
            <a:t>Control del Equipo de medición y ensayo</a:t>
          </a:r>
          <a:endParaRPr lang="es-ES" sz="1000" kern="1200" dirty="0"/>
        </a:p>
        <a:p>
          <a:pPr marL="57150" lvl="1" indent="-57150" algn="l" defTabSz="444500">
            <a:lnSpc>
              <a:spcPct val="90000"/>
            </a:lnSpc>
            <a:spcBef>
              <a:spcPct val="0"/>
            </a:spcBef>
            <a:spcAft>
              <a:spcPct val="15000"/>
            </a:spcAft>
            <a:buChar char="••"/>
          </a:pPr>
          <a:r>
            <a:rPr lang="es-ES" sz="1000" kern="1200" dirty="0" smtClean="0"/>
            <a:t>Medida, análisis y mejora</a:t>
          </a:r>
          <a:endParaRPr lang="es-ES" sz="1000" kern="1200" dirty="0"/>
        </a:p>
        <a:p>
          <a:pPr marL="57150" lvl="1" indent="-57150" algn="l" defTabSz="444500">
            <a:lnSpc>
              <a:spcPct val="90000"/>
            </a:lnSpc>
            <a:spcBef>
              <a:spcPct val="0"/>
            </a:spcBef>
            <a:spcAft>
              <a:spcPct val="15000"/>
            </a:spcAft>
            <a:buChar char="••"/>
          </a:pPr>
          <a:r>
            <a:rPr lang="es-ES" sz="1000" kern="1200" dirty="0" smtClean="0"/>
            <a:t>Acciones correctivas y preventivas</a:t>
          </a:r>
          <a:endParaRPr lang="es-ES" sz="1000" kern="1200" dirty="0"/>
        </a:p>
        <a:p>
          <a:pPr marL="57150" lvl="1" indent="-57150" algn="l" defTabSz="444500">
            <a:lnSpc>
              <a:spcPct val="90000"/>
            </a:lnSpc>
            <a:spcBef>
              <a:spcPct val="0"/>
            </a:spcBef>
            <a:spcAft>
              <a:spcPct val="15000"/>
            </a:spcAft>
            <a:buChar char="••"/>
          </a:pPr>
          <a:r>
            <a:rPr lang="es-ES" sz="1000" kern="1200" dirty="0" smtClean="0"/>
            <a:t>Tratado de los procedimientos e instrucciones</a:t>
          </a:r>
          <a:endParaRPr lang="es-ES" sz="1000" kern="1200" dirty="0"/>
        </a:p>
        <a:p>
          <a:pPr marL="57150" lvl="1" indent="-57150" algn="l" defTabSz="266700">
            <a:lnSpc>
              <a:spcPct val="90000"/>
            </a:lnSpc>
            <a:spcBef>
              <a:spcPct val="0"/>
            </a:spcBef>
            <a:spcAft>
              <a:spcPct val="15000"/>
            </a:spcAft>
            <a:buChar char="••"/>
          </a:pPr>
          <a:endParaRPr lang="es-ES" sz="600" kern="1200" dirty="0"/>
        </a:p>
        <a:p>
          <a:pPr marL="57150" lvl="1" indent="-57150" algn="l" defTabSz="266700">
            <a:lnSpc>
              <a:spcPct val="90000"/>
            </a:lnSpc>
            <a:spcBef>
              <a:spcPct val="0"/>
            </a:spcBef>
            <a:spcAft>
              <a:spcPct val="15000"/>
            </a:spcAft>
            <a:buChar char="••"/>
          </a:pPr>
          <a:endParaRPr lang="es-ES" sz="600" kern="1200" dirty="0"/>
        </a:p>
        <a:p>
          <a:pPr marL="57150" lvl="1" indent="-57150" algn="l" defTabSz="266700">
            <a:lnSpc>
              <a:spcPct val="90000"/>
            </a:lnSpc>
            <a:spcBef>
              <a:spcPct val="0"/>
            </a:spcBef>
            <a:spcAft>
              <a:spcPct val="15000"/>
            </a:spcAft>
            <a:buChar char="••"/>
          </a:pPr>
          <a:endParaRPr lang="es-ES" sz="600" kern="1200" dirty="0"/>
        </a:p>
      </dsp:txBody>
      <dsp:txXfrm>
        <a:off x="3514848" y="2577556"/>
        <a:ext cx="4258740" cy="2014197"/>
      </dsp:txXfrm>
    </dsp:sp>
    <dsp:sp modelId="{829FD557-ED03-4947-901C-39706BB5F5F3}">
      <dsp:nvSpPr>
        <dsp:cNvPr id="0" name=""/>
        <dsp:cNvSpPr/>
      </dsp:nvSpPr>
      <dsp:spPr>
        <a:xfrm>
          <a:off x="4289" y="2394637"/>
          <a:ext cx="3510558" cy="23800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smtClean="0"/>
            <a:t>PLANIFICACIÓN</a:t>
          </a:r>
          <a:endParaRPr lang="es-ES" sz="3000" kern="1200" dirty="0"/>
        </a:p>
      </dsp:txBody>
      <dsp:txXfrm>
        <a:off x="120473" y="2510821"/>
        <a:ext cx="3278190" cy="214766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22A61-1EBC-4650-9DBE-6FFFA506C4BB}">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OBJETIVO: Asegurar que el sitio de trabajo este listo antes de ordenar el </a:t>
          </a:r>
          <a:r>
            <a:rPr lang="es-ES" sz="1700" kern="1200" dirty="0" err="1" smtClean="0"/>
            <a:t>hormigon</a:t>
          </a:r>
          <a:endParaRPr lang="es-ES" sz="1700" kern="1200" dirty="0"/>
        </a:p>
      </dsp:txBody>
      <dsp:txXfrm>
        <a:off x="35709" y="35709"/>
        <a:ext cx="3865988" cy="1147782"/>
      </dsp:txXfrm>
    </dsp:sp>
    <dsp:sp modelId="{85E2F15E-C674-4F48-AEE1-1CFB26DD4E1D}">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ALCANCE: Se procederá contando con el tiempo suficiente , una vez que la producción comienza fluidamente es mas fácil que este sea acelerada</a:t>
          </a:r>
          <a:endParaRPr lang="es-ES" sz="1700" kern="1200" dirty="0"/>
        </a:p>
      </dsp:txBody>
      <dsp:txXfrm>
        <a:off x="492908" y="1458108"/>
        <a:ext cx="3860502" cy="1147782"/>
      </dsp:txXfrm>
    </dsp:sp>
    <dsp:sp modelId="{E7F853FD-1532-468F-BDA7-17EF29FD8D07}">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RESPONSABLES: Inspector de HORMICONCRETOS</a:t>
          </a:r>
          <a:endParaRPr lang="es-ES" sz="1700" kern="1200" dirty="0"/>
        </a:p>
      </dsp:txBody>
      <dsp:txXfrm>
        <a:off x="950108" y="2880508"/>
        <a:ext cx="3860502" cy="1147782"/>
      </dsp:txXfrm>
    </dsp:sp>
    <dsp:sp modelId="{0317EF5D-5A0F-42C6-B674-33A88CF592F1}">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567428" y="924560"/>
        <a:ext cx="435864" cy="596341"/>
      </dsp:txXfrm>
    </dsp:sp>
    <dsp:sp modelId="{3188EAA5-2513-4A46-A5B8-0109C7030A7F}">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024628" y="2338832"/>
        <a:ext cx="435864" cy="59634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EC8C3-5444-4E82-BBD9-599E383436E3}">
      <dsp:nvSpPr>
        <dsp:cNvPr id="0" name=""/>
        <dsp:cNvSpPr/>
      </dsp:nvSpPr>
      <dsp:spPr>
        <a:xfrm>
          <a:off x="0" y="0"/>
          <a:ext cx="4876800" cy="8940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OBJETIVO: Este proceso implica la selección del diseño de mezclado en obra </a:t>
          </a:r>
          <a:endParaRPr lang="es-ES" sz="1600" kern="1200" dirty="0"/>
        </a:p>
      </dsp:txBody>
      <dsp:txXfrm>
        <a:off x="26187" y="26187"/>
        <a:ext cx="3836467" cy="841706"/>
      </dsp:txXfrm>
    </dsp:sp>
    <dsp:sp modelId="{5E7E55AA-38F6-4BC0-AEBB-C4C7D1B27079}">
      <dsp:nvSpPr>
        <dsp:cNvPr id="0" name=""/>
        <dsp:cNvSpPr/>
      </dsp:nvSpPr>
      <dsp:spPr>
        <a:xfrm>
          <a:off x="408432" y="1056640"/>
          <a:ext cx="4876800" cy="8940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ALCANCE: Se basara en las especificaciones dadas por el cliente durante el proceso de pre hormigonado </a:t>
          </a:r>
          <a:endParaRPr lang="es-ES" sz="1600" kern="1200" dirty="0"/>
        </a:p>
      </dsp:txBody>
      <dsp:txXfrm>
        <a:off x="434619" y="1082827"/>
        <a:ext cx="3834841" cy="841706"/>
      </dsp:txXfrm>
    </dsp:sp>
    <dsp:sp modelId="{95EFFF23-5038-4110-A8B3-ECF13571DBF9}">
      <dsp:nvSpPr>
        <dsp:cNvPr id="0" name=""/>
        <dsp:cNvSpPr/>
      </dsp:nvSpPr>
      <dsp:spPr>
        <a:xfrm>
          <a:off x="810768" y="2113280"/>
          <a:ext cx="4876800" cy="8940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RESPONSABLES: Gerente de produccion,asistent de produccion,laboratorista</a:t>
          </a:r>
          <a:endParaRPr lang="es-ES" sz="1600" kern="1200" dirty="0"/>
        </a:p>
      </dsp:txBody>
      <dsp:txXfrm>
        <a:off x="836955" y="2139467"/>
        <a:ext cx="3840937" cy="841706"/>
      </dsp:txXfrm>
    </dsp:sp>
    <dsp:sp modelId="{11D95EC5-61EF-4ABC-9F3B-88F3A799612D}">
      <dsp:nvSpPr>
        <dsp:cNvPr id="0" name=""/>
        <dsp:cNvSpPr/>
      </dsp:nvSpPr>
      <dsp:spPr>
        <a:xfrm>
          <a:off x="1219200" y="3169919"/>
          <a:ext cx="4876800" cy="8940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REGISTRO: Control de diseño de mezclas</a:t>
          </a:r>
          <a:endParaRPr lang="es-ES" sz="1600" kern="1200" dirty="0"/>
        </a:p>
      </dsp:txBody>
      <dsp:txXfrm>
        <a:off x="1245387" y="3196106"/>
        <a:ext cx="3834841" cy="841706"/>
      </dsp:txXfrm>
    </dsp:sp>
    <dsp:sp modelId="{4D6C50D8-4E2D-492E-B701-5184BB136AF7}">
      <dsp:nvSpPr>
        <dsp:cNvPr id="0" name=""/>
        <dsp:cNvSpPr/>
      </dsp:nvSpPr>
      <dsp:spPr>
        <a:xfrm>
          <a:off x="4295647" y="684783"/>
          <a:ext cx="581152" cy="58115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4426406" y="684783"/>
        <a:ext cx="319634" cy="437317"/>
      </dsp:txXfrm>
    </dsp:sp>
    <dsp:sp modelId="{6448045B-87F5-446E-B7D4-78099CE6AC86}">
      <dsp:nvSpPr>
        <dsp:cNvPr id="0" name=""/>
        <dsp:cNvSpPr/>
      </dsp:nvSpPr>
      <dsp:spPr>
        <a:xfrm>
          <a:off x="4704080" y="1741423"/>
          <a:ext cx="581152" cy="58115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4834839" y="1741423"/>
        <a:ext cx="319634" cy="437317"/>
      </dsp:txXfrm>
    </dsp:sp>
    <dsp:sp modelId="{F0ECA673-83D9-4770-8823-7DD5B4C10B1F}">
      <dsp:nvSpPr>
        <dsp:cNvPr id="0" name=""/>
        <dsp:cNvSpPr/>
      </dsp:nvSpPr>
      <dsp:spPr>
        <a:xfrm>
          <a:off x="5106415" y="2798064"/>
          <a:ext cx="581152" cy="58115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5237174" y="2798064"/>
        <a:ext cx="319634" cy="43731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B608-6918-4D45-9586-385F84B5BE35}">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OBJETIVO: Establecer los procedimientos y los responsables dentro de proceso de despacho  del hormigón a la obra</a:t>
          </a:r>
          <a:endParaRPr lang="es-ES" sz="1600" kern="1200" dirty="0"/>
        </a:p>
      </dsp:txBody>
      <dsp:txXfrm>
        <a:off x="35709" y="35709"/>
        <a:ext cx="3865988" cy="1147782"/>
      </dsp:txXfrm>
    </dsp:sp>
    <dsp:sp modelId="{6E7AD475-5929-47BF-AD6D-230C4DA726C9}">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ALCANCE: Este proceso abarca desde la salida del producto y con previa inspección del sitio de trabajo  y así empezar con la colocación del hormigón</a:t>
          </a:r>
          <a:endParaRPr lang="es-ES" sz="1600" kern="1200" dirty="0"/>
        </a:p>
      </dsp:txBody>
      <dsp:txXfrm>
        <a:off x="492908" y="1458108"/>
        <a:ext cx="3860502" cy="1147782"/>
      </dsp:txXfrm>
    </dsp:sp>
    <dsp:sp modelId="{FA07596C-910A-465D-9A8C-477DB3315A68}">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RESPONSABLES: Propietario de la obra</a:t>
          </a:r>
          <a:endParaRPr lang="es-ES" sz="1600" kern="1200" dirty="0"/>
        </a:p>
      </dsp:txBody>
      <dsp:txXfrm>
        <a:off x="950108" y="2880508"/>
        <a:ext cx="3860502" cy="1147782"/>
      </dsp:txXfrm>
    </dsp:sp>
    <dsp:sp modelId="{1A412D12-81DC-4096-B264-83EBAA0E8D25}">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567428" y="924560"/>
        <a:ext cx="435864" cy="596341"/>
      </dsp:txXfrm>
    </dsp:sp>
    <dsp:sp modelId="{5788C936-0BCE-45AC-A0D2-1F5AC5AC6992}">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024628" y="2338832"/>
        <a:ext cx="435864" cy="59634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3E25E-95EA-4BEB-B091-8E8841015AA3}">
      <dsp:nvSpPr>
        <dsp:cNvPr id="0" name=""/>
        <dsp:cNvSpPr/>
      </dsp:nvSpPr>
      <dsp:spPr>
        <a:xfrm>
          <a:off x="2540052" y="1768834"/>
          <a:ext cx="552477" cy="91440"/>
        </a:xfrm>
        <a:custGeom>
          <a:avLst/>
          <a:gdLst/>
          <a:ahLst/>
          <a:cxnLst/>
          <a:rect l="0" t="0" r="0" b="0"/>
          <a:pathLst>
            <a:path>
              <a:moveTo>
                <a:pt x="0" y="45720"/>
              </a:moveTo>
              <a:lnTo>
                <a:pt x="55247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01713" y="1811638"/>
        <a:ext cx="29153" cy="5830"/>
      </dsp:txXfrm>
    </dsp:sp>
    <dsp:sp modelId="{1E5283FD-B874-47A6-BF1C-9416CB44726F}">
      <dsp:nvSpPr>
        <dsp:cNvPr id="0" name=""/>
        <dsp:cNvSpPr/>
      </dsp:nvSpPr>
      <dsp:spPr>
        <a:xfrm>
          <a:off x="6734" y="1054018"/>
          <a:ext cx="2535117" cy="1521070"/>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s-EC" sz="900" kern="1200" dirty="0" smtClean="0"/>
            <a:t>Una vez concluida la investigación, se hace referencia a la documentación diseñada para el sistema de gestión de la calidad el cual sigue la jerarquía siguiente: </a:t>
          </a:r>
          <a:endParaRPr lang="es-EC" sz="900" kern="1200" dirty="0"/>
        </a:p>
        <a:p>
          <a:pPr marL="57150" lvl="1" indent="-57150" algn="l" defTabSz="311150">
            <a:lnSpc>
              <a:spcPct val="90000"/>
            </a:lnSpc>
            <a:spcBef>
              <a:spcPct val="0"/>
            </a:spcBef>
            <a:spcAft>
              <a:spcPct val="15000"/>
            </a:spcAft>
            <a:buChar char="••"/>
          </a:pPr>
          <a:r>
            <a:rPr lang="es-EC" sz="700" kern="1200" smtClean="0"/>
            <a:t>Manual de la Calidad</a:t>
          </a:r>
          <a:endParaRPr lang="es-EC" sz="700" kern="1200"/>
        </a:p>
        <a:p>
          <a:pPr marL="57150" lvl="1" indent="-57150" algn="l" defTabSz="311150">
            <a:lnSpc>
              <a:spcPct val="90000"/>
            </a:lnSpc>
            <a:spcBef>
              <a:spcPct val="0"/>
            </a:spcBef>
            <a:spcAft>
              <a:spcPct val="15000"/>
            </a:spcAft>
            <a:buChar char="••"/>
          </a:pPr>
          <a:r>
            <a:rPr lang="es-EC" sz="700" kern="1200" smtClean="0"/>
            <a:t>Manual de Procedimientos e Instrucciones Técnicas</a:t>
          </a:r>
          <a:endParaRPr lang="es-EC" sz="700" kern="1200"/>
        </a:p>
        <a:p>
          <a:pPr marL="57150" lvl="1" indent="-57150" algn="l" defTabSz="311150">
            <a:lnSpc>
              <a:spcPct val="90000"/>
            </a:lnSpc>
            <a:spcBef>
              <a:spcPct val="0"/>
            </a:spcBef>
            <a:spcAft>
              <a:spcPct val="15000"/>
            </a:spcAft>
            <a:buChar char="••"/>
          </a:pPr>
          <a:r>
            <a:rPr lang="es-EC" sz="700" kern="1200" smtClean="0"/>
            <a:t>Registros.</a:t>
          </a:r>
          <a:endParaRPr lang="es-EC" sz="700" kern="1200"/>
        </a:p>
      </dsp:txBody>
      <dsp:txXfrm>
        <a:off x="6734" y="1054018"/>
        <a:ext cx="2535117" cy="1521070"/>
      </dsp:txXfrm>
    </dsp:sp>
    <dsp:sp modelId="{E5DAEAFE-115E-48B8-96FB-AD141E9C6207}">
      <dsp:nvSpPr>
        <dsp:cNvPr id="0" name=""/>
        <dsp:cNvSpPr/>
      </dsp:nvSpPr>
      <dsp:spPr>
        <a:xfrm>
          <a:off x="5658246" y="1768834"/>
          <a:ext cx="552477" cy="91440"/>
        </a:xfrm>
        <a:custGeom>
          <a:avLst/>
          <a:gdLst/>
          <a:ahLst/>
          <a:cxnLst/>
          <a:rect l="0" t="0" r="0" b="0"/>
          <a:pathLst>
            <a:path>
              <a:moveTo>
                <a:pt x="0" y="45720"/>
              </a:moveTo>
              <a:lnTo>
                <a:pt x="55247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919908" y="1811638"/>
        <a:ext cx="29153" cy="5830"/>
      </dsp:txXfrm>
    </dsp:sp>
    <dsp:sp modelId="{D3BE3BC2-FBFD-4386-9091-95ACEFC4B766}">
      <dsp:nvSpPr>
        <dsp:cNvPr id="0" name=""/>
        <dsp:cNvSpPr/>
      </dsp:nvSpPr>
      <dsp:spPr>
        <a:xfrm>
          <a:off x="3124929" y="1054018"/>
          <a:ext cx="2535117" cy="1521070"/>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s-EC" sz="900" kern="1200" dirty="0" smtClean="0"/>
            <a:t>Para la obtención de los resultados, se utilizaron diferentes técnicas, entre ellas podemos mencionar:</a:t>
          </a:r>
          <a:endParaRPr lang="es-EC" sz="900" kern="1200" dirty="0"/>
        </a:p>
        <a:p>
          <a:pPr marL="57150" lvl="1" indent="-57150" algn="l" defTabSz="311150">
            <a:lnSpc>
              <a:spcPct val="90000"/>
            </a:lnSpc>
            <a:spcBef>
              <a:spcPct val="0"/>
            </a:spcBef>
            <a:spcAft>
              <a:spcPct val="15000"/>
            </a:spcAft>
            <a:buChar char="••"/>
          </a:pPr>
          <a:r>
            <a:rPr lang="es-EC" sz="700" kern="1200" smtClean="0"/>
            <a:t>Técnicas de trabajo en grupo</a:t>
          </a:r>
          <a:endParaRPr lang="es-EC" sz="700" kern="1200"/>
        </a:p>
        <a:p>
          <a:pPr marL="57150" lvl="1" indent="-57150" algn="l" defTabSz="311150">
            <a:lnSpc>
              <a:spcPct val="90000"/>
            </a:lnSpc>
            <a:spcBef>
              <a:spcPct val="0"/>
            </a:spcBef>
            <a:spcAft>
              <a:spcPct val="15000"/>
            </a:spcAft>
            <a:buChar char="••"/>
          </a:pPr>
          <a:r>
            <a:rPr lang="es-EC" sz="700" kern="1200" smtClean="0"/>
            <a:t>Entrevistas</a:t>
          </a:r>
          <a:endParaRPr lang="es-EC" sz="700" kern="1200"/>
        </a:p>
        <a:p>
          <a:pPr marL="57150" lvl="1" indent="-57150" algn="l" defTabSz="311150">
            <a:lnSpc>
              <a:spcPct val="90000"/>
            </a:lnSpc>
            <a:spcBef>
              <a:spcPct val="0"/>
            </a:spcBef>
            <a:spcAft>
              <a:spcPct val="15000"/>
            </a:spcAft>
            <a:buChar char="••"/>
          </a:pPr>
          <a:r>
            <a:rPr lang="es-EC" sz="700" kern="1200" smtClean="0"/>
            <a:t>Encuestas</a:t>
          </a:r>
          <a:endParaRPr lang="es-EC" sz="700" kern="1200"/>
        </a:p>
        <a:p>
          <a:pPr marL="57150" lvl="1" indent="-57150" algn="l" defTabSz="311150">
            <a:lnSpc>
              <a:spcPct val="90000"/>
            </a:lnSpc>
            <a:spcBef>
              <a:spcPct val="0"/>
            </a:spcBef>
            <a:spcAft>
              <a:spcPct val="15000"/>
            </a:spcAft>
            <a:buChar char="••"/>
          </a:pPr>
          <a:r>
            <a:rPr lang="es-EC" sz="700" kern="1200" smtClean="0"/>
            <a:t>Observación directa</a:t>
          </a:r>
          <a:endParaRPr lang="es-EC" sz="700" kern="1200"/>
        </a:p>
        <a:p>
          <a:pPr marL="57150" lvl="1" indent="-57150" algn="l" defTabSz="311150">
            <a:lnSpc>
              <a:spcPct val="90000"/>
            </a:lnSpc>
            <a:spcBef>
              <a:spcPct val="0"/>
            </a:spcBef>
            <a:spcAft>
              <a:spcPct val="15000"/>
            </a:spcAft>
            <a:buChar char="••"/>
          </a:pPr>
          <a:r>
            <a:rPr lang="es-EC" sz="700" kern="1200" smtClean="0"/>
            <a:t>Redacción de procedimientos</a:t>
          </a:r>
          <a:endParaRPr lang="es-EC" sz="700" kern="1200"/>
        </a:p>
      </dsp:txBody>
      <dsp:txXfrm>
        <a:off x="3124929" y="1054018"/>
        <a:ext cx="2535117" cy="1521070"/>
      </dsp:txXfrm>
    </dsp:sp>
    <dsp:sp modelId="{2D396A45-5EAB-4475-B181-2954965B65A3}">
      <dsp:nvSpPr>
        <dsp:cNvPr id="0" name=""/>
        <dsp:cNvSpPr/>
      </dsp:nvSpPr>
      <dsp:spPr>
        <a:xfrm>
          <a:off x="1274293" y="2573289"/>
          <a:ext cx="6236389" cy="552477"/>
        </a:xfrm>
        <a:custGeom>
          <a:avLst/>
          <a:gdLst/>
          <a:ahLst/>
          <a:cxnLst/>
          <a:rect l="0" t="0" r="0" b="0"/>
          <a:pathLst>
            <a:path>
              <a:moveTo>
                <a:pt x="6236389" y="0"/>
              </a:moveTo>
              <a:lnTo>
                <a:pt x="6236389" y="293338"/>
              </a:lnTo>
              <a:lnTo>
                <a:pt x="0" y="293338"/>
              </a:lnTo>
              <a:lnTo>
                <a:pt x="0" y="55247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235898" y="2846612"/>
        <a:ext cx="313179" cy="5830"/>
      </dsp:txXfrm>
    </dsp:sp>
    <dsp:sp modelId="{01A71B70-A0F1-4344-B912-781A3CCC9A0B}">
      <dsp:nvSpPr>
        <dsp:cNvPr id="0" name=""/>
        <dsp:cNvSpPr/>
      </dsp:nvSpPr>
      <dsp:spPr>
        <a:xfrm>
          <a:off x="6243123" y="1054018"/>
          <a:ext cx="2535117" cy="1521070"/>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Cabe destacar que el enfoque basado en procesos en los sistemas de gestión es actualmente uno de los principios fundamentales para orientar a una organización hacia la obtención de los resultados deseados.</a:t>
          </a:r>
          <a:endParaRPr lang="es-EC" sz="900" kern="1200" dirty="0"/>
        </a:p>
      </dsp:txBody>
      <dsp:txXfrm>
        <a:off x="6243123" y="1054018"/>
        <a:ext cx="2535117" cy="1521070"/>
      </dsp:txXfrm>
    </dsp:sp>
    <dsp:sp modelId="{31AB04A4-4F19-49D5-B74E-4202802D51B7}">
      <dsp:nvSpPr>
        <dsp:cNvPr id="0" name=""/>
        <dsp:cNvSpPr/>
      </dsp:nvSpPr>
      <dsp:spPr>
        <a:xfrm>
          <a:off x="2540052" y="3872981"/>
          <a:ext cx="552477" cy="91440"/>
        </a:xfrm>
        <a:custGeom>
          <a:avLst/>
          <a:gdLst/>
          <a:ahLst/>
          <a:cxnLst/>
          <a:rect l="0" t="0" r="0" b="0"/>
          <a:pathLst>
            <a:path>
              <a:moveTo>
                <a:pt x="0" y="45720"/>
              </a:moveTo>
              <a:lnTo>
                <a:pt x="55247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01713" y="3915786"/>
        <a:ext cx="29153" cy="5830"/>
      </dsp:txXfrm>
    </dsp:sp>
    <dsp:sp modelId="{C9DBBB8B-E306-4DB0-9C1A-CFAFA6EF2818}">
      <dsp:nvSpPr>
        <dsp:cNvPr id="0" name=""/>
        <dsp:cNvSpPr/>
      </dsp:nvSpPr>
      <dsp:spPr>
        <a:xfrm>
          <a:off x="6734" y="3158166"/>
          <a:ext cx="2535117" cy="1521070"/>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t" anchorCtr="0">
          <a:noAutofit/>
        </a:bodyPr>
        <a:lstStyle/>
        <a:p>
          <a:pPr lvl="0" algn="l" defTabSz="400050">
            <a:lnSpc>
              <a:spcPct val="90000"/>
            </a:lnSpc>
            <a:spcBef>
              <a:spcPct val="0"/>
            </a:spcBef>
            <a:spcAft>
              <a:spcPct val="35000"/>
            </a:spcAft>
          </a:pPr>
          <a:r>
            <a:rPr lang="es-EC" sz="900" kern="1200" dirty="0" smtClean="0"/>
            <a:t>El diseño del SGC impulsado por la dirección de la organización, el cuál comprende la estructura organizativa, las funciones, las actividades, los recursos y la documentación necesaria para asegurar la política establecida, permite obtener mejoras en la empresa objeto de estudio, tales mejoras son: </a:t>
          </a:r>
          <a:endParaRPr lang="es-EC" sz="900" kern="1200" dirty="0"/>
        </a:p>
        <a:p>
          <a:pPr marL="57150" lvl="1" indent="-57150" algn="l" defTabSz="311150">
            <a:lnSpc>
              <a:spcPct val="90000"/>
            </a:lnSpc>
            <a:spcBef>
              <a:spcPct val="0"/>
            </a:spcBef>
            <a:spcAft>
              <a:spcPct val="15000"/>
            </a:spcAft>
            <a:buChar char="••"/>
          </a:pPr>
          <a:r>
            <a:rPr lang="es-EC" sz="700" kern="1200" smtClean="0"/>
            <a:t>Satisfacer las expectativas de los clientes. </a:t>
          </a:r>
          <a:endParaRPr lang="es-EC" sz="700" kern="1200"/>
        </a:p>
        <a:p>
          <a:pPr marL="57150" lvl="1" indent="-57150" algn="l" defTabSz="311150">
            <a:lnSpc>
              <a:spcPct val="90000"/>
            </a:lnSpc>
            <a:spcBef>
              <a:spcPct val="0"/>
            </a:spcBef>
            <a:spcAft>
              <a:spcPct val="15000"/>
            </a:spcAft>
            <a:buChar char="••"/>
          </a:pPr>
          <a:r>
            <a:rPr lang="es-EC" sz="700" kern="1200" smtClean="0"/>
            <a:t>Captación de nuevos clientes y fidelización de los mismos</a:t>
          </a:r>
          <a:endParaRPr lang="es-EC" sz="700" kern="1200"/>
        </a:p>
        <a:p>
          <a:pPr marL="57150" lvl="1" indent="-57150" algn="l" defTabSz="311150">
            <a:lnSpc>
              <a:spcPct val="90000"/>
            </a:lnSpc>
            <a:spcBef>
              <a:spcPct val="0"/>
            </a:spcBef>
            <a:spcAft>
              <a:spcPct val="15000"/>
            </a:spcAft>
            <a:buChar char="••"/>
          </a:pPr>
          <a:r>
            <a:rPr lang="es-EC" sz="700" kern="1200" smtClean="0"/>
            <a:t>Asegurar la calidad de los productos mediante la implantación del sistema  la empresa lleva un control más estricto de sus productos</a:t>
          </a:r>
          <a:endParaRPr lang="es-EC" sz="700" kern="1200"/>
        </a:p>
      </dsp:txBody>
      <dsp:txXfrm>
        <a:off x="6734" y="3158166"/>
        <a:ext cx="2535117" cy="1521070"/>
      </dsp:txXfrm>
    </dsp:sp>
    <dsp:sp modelId="{46A56661-A0E9-4384-8A9B-DFE476EEBB3F}">
      <dsp:nvSpPr>
        <dsp:cNvPr id="0" name=""/>
        <dsp:cNvSpPr/>
      </dsp:nvSpPr>
      <dsp:spPr>
        <a:xfrm>
          <a:off x="3124929" y="3158166"/>
          <a:ext cx="2535117" cy="1521070"/>
        </a:xfrm>
        <a:prstGeom prst="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Finalmente la empresa pretende consolidar los procesos que componen la actividad de la organización y mejorar la eficacia de cada proceso. Por tanto, gana seguridad y  aumenta la rentabilidad del tiempo y del dinero satisfaciendo así los requisitos de los  clientes, la sociedad y avanzándose a los requisitos de la Administración. </a:t>
          </a:r>
          <a:endParaRPr lang="es-EC" sz="900" kern="1200" dirty="0"/>
        </a:p>
      </dsp:txBody>
      <dsp:txXfrm>
        <a:off x="3124929" y="3158166"/>
        <a:ext cx="2535117" cy="152107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91F2-D0D1-495A-B893-6FE2A1D83396}">
      <dsp:nvSpPr>
        <dsp:cNvPr id="0" name=""/>
        <dsp:cNvSpPr/>
      </dsp:nvSpPr>
      <dsp:spPr>
        <a:xfrm>
          <a:off x="1487403" y="-4309"/>
          <a:ext cx="5244448" cy="5244448"/>
        </a:xfrm>
        <a:prstGeom prst="circularArrow">
          <a:avLst>
            <a:gd name="adj1" fmla="val 5274"/>
            <a:gd name="adj2" fmla="val 312630"/>
            <a:gd name="adj3" fmla="val 14227499"/>
            <a:gd name="adj4" fmla="val 17127388"/>
            <a:gd name="adj5" fmla="val 5477"/>
          </a:avLst>
        </a:prstGeom>
        <a:solidFill>
          <a:schemeClr val="accent1">
            <a:tint val="40000"/>
            <a:hueOff val="0"/>
            <a:satOff val="0"/>
            <a:lumOff val="0"/>
            <a:alphaOff val="0"/>
          </a:schemeClr>
        </a:solidFill>
        <a:ln>
          <a:noFill/>
        </a:ln>
        <a:effectLst>
          <a:glow rad="63500">
            <a:schemeClr val="accent1">
              <a:tint val="4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dsp:style>
    </dsp:sp>
    <dsp:sp modelId="{45A25CAF-8DF2-431E-B30D-068E1FB89111}">
      <dsp:nvSpPr>
        <dsp:cNvPr id="0" name=""/>
        <dsp:cNvSpPr/>
      </dsp:nvSpPr>
      <dsp:spPr>
        <a:xfrm>
          <a:off x="3112320" y="2072"/>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Es muy frecuente que en un proyecto de construcción, los conflictos entre las diversas organizaciones participantes no dejan de presentarse. Al implantar el SGC propuesto, HORMICONCRETOS podrá manejar con mayor facilidad la solución para estos conflictos.</a:t>
          </a:r>
          <a:endParaRPr lang="es-EC" sz="500" kern="1200"/>
        </a:p>
      </dsp:txBody>
      <dsp:txXfrm>
        <a:off x="3161005" y="50757"/>
        <a:ext cx="1897244" cy="899937"/>
      </dsp:txXfrm>
    </dsp:sp>
    <dsp:sp modelId="{6C92D715-A987-4EED-A5B6-FEDDE3DDE4A3}">
      <dsp:nvSpPr>
        <dsp:cNvPr id="0" name=""/>
        <dsp:cNvSpPr/>
      </dsp:nvSpPr>
      <dsp:spPr>
        <a:xfrm>
          <a:off x="4954846" y="1065855"/>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Debido a que en el ámbito de la construcción aun no todos sus participantes han podido definir sus procedimientos para un Aseguramiento de su respectiva Calidad, es recomendable que HORMICONCRETOS procure conocer bien el entorno el que se desarrollara su trabajo. De esta manera, facilitara también el camino para las demás organizaciones que colaboran dentro del proyecto de construcción.</a:t>
          </a:r>
          <a:endParaRPr lang="es-EC" sz="500" kern="1200"/>
        </a:p>
      </dsp:txBody>
      <dsp:txXfrm>
        <a:off x="5003531" y="1114540"/>
        <a:ext cx="1897244" cy="899937"/>
      </dsp:txXfrm>
    </dsp:sp>
    <dsp:sp modelId="{54183839-3607-4B51-B51C-61097B71E0DA}">
      <dsp:nvSpPr>
        <dsp:cNvPr id="0" name=""/>
        <dsp:cNvSpPr/>
      </dsp:nvSpPr>
      <dsp:spPr>
        <a:xfrm>
          <a:off x="4954846" y="3193421"/>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Durante el desarrollo de este trabajo se observó que dentro del campo de la construcción no es sencillo establecer un control de procedimientos semejantes a los de una industria normal. Esto se debe a que en la  obtención del producto se desarrolla bajo un ambiente controlado, mientras que en una fundición de hormigón esto no puede darse.</a:t>
          </a:r>
          <a:endParaRPr lang="es-EC" sz="500" kern="1200"/>
        </a:p>
      </dsp:txBody>
      <dsp:txXfrm>
        <a:off x="5003531" y="3242106"/>
        <a:ext cx="1897244" cy="899937"/>
      </dsp:txXfrm>
    </dsp:sp>
    <dsp:sp modelId="{73DAC96F-C376-4780-A186-620C1683CAE0}">
      <dsp:nvSpPr>
        <dsp:cNvPr id="0" name=""/>
        <dsp:cNvSpPr/>
      </dsp:nvSpPr>
      <dsp:spPr>
        <a:xfrm>
          <a:off x="3112320" y="4257203"/>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Además el nivel de preparación del personal involucrado dentro de los procesos de acabado y curado del hormigón está muy por debajo de lo necesario para asegurar un buen Sistema de Aseguramiento de Calidad. Esto se debe a que si bien es verdad que las responsabilidades de HORMICONCRETOS  terminan el momento de colocar el hormigón, los procesos de Aseguramiento de Calidad del acabado y curado son clave para obtener un producto final de calidad. Esto influye directamente en la Calidad final del hormigón. Sin buen acabado ni un correcto curado, el proceso no termina satisfactoriamente.</a:t>
          </a:r>
          <a:endParaRPr lang="es-EC" sz="500" kern="1200"/>
        </a:p>
      </dsp:txBody>
      <dsp:txXfrm>
        <a:off x="3161005" y="4305888"/>
        <a:ext cx="1897244" cy="899937"/>
      </dsp:txXfrm>
    </dsp:sp>
    <dsp:sp modelId="{4E06D52A-7AFE-4849-B5B2-3A61D58FA34A}">
      <dsp:nvSpPr>
        <dsp:cNvPr id="0" name=""/>
        <dsp:cNvSpPr/>
      </dsp:nvSpPr>
      <dsp:spPr>
        <a:xfrm>
          <a:off x="1269795" y="3193421"/>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Sin embargo, HORMICONCRETOS, en todos estos años, ha continuado con su dedicación para con la calidad procurando una implementación continua de mejoras. </a:t>
          </a:r>
          <a:endParaRPr lang="es-EC" sz="500" kern="1200"/>
        </a:p>
      </dsp:txBody>
      <dsp:txXfrm>
        <a:off x="1318480" y="3242106"/>
        <a:ext cx="1897244" cy="899937"/>
      </dsp:txXfrm>
    </dsp:sp>
    <dsp:sp modelId="{6806B240-0887-4BDA-AB1E-C9FD4A7DA337}">
      <dsp:nvSpPr>
        <dsp:cNvPr id="0" name=""/>
        <dsp:cNvSpPr/>
      </dsp:nvSpPr>
      <dsp:spPr>
        <a:xfrm>
          <a:off x="1269795" y="1065855"/>
          <a:ext cx="1994614" cy="997307"/>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EC" sz="500" kern="1200" smtClean="0"/>
            <a:t>El compromiso para con la calidad de parte de HORMICONCRETOS  sigue adelante, pero no se desarrollará a plenitud hasta que todos los demás involucrados en las distintas fases relacionadas con la obtención del hormigón tomen conciencia en la importancia del Aseguramiento de Calidad.</a:t>
          </a:r>
          <a:endParaRPr lang="es-EC" sz="500" kern="1200"/>
        </a:p>
      </dsp:txBody>
      <dsp:txXfrm>
        <a:off x="1318480" y="1114540"/>
        <a:ext cx="1897244" cy="899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A181-46D2-4DE6-B21E-4FF0F0DA840E}">
      <dsp:nvSpPr>
        <dsp:cNvPr id="0" name=""/>
        <dsp:cNvSpPr/>
      </dsp:nvSpPr>
      <dsp:spPr>
        <a:xfrm>
          <a:off x="876941" y="-27787"/>
          <a:ext cx="4948726" cy="4948726"/>
        </a:xfrm>
        <a:prstGeom prst="circularArrow">
          <a:avLst>
            <a:gd name="adj1" fmla="val 5544"/>
            <a:gd name="adj2" fmla="val 330680"/>
            <a:gd name="adj3" fmla="val 13798999"/>
            <a:gd name="adj4" fmla="val 17371938"/>
            <a:gd name="adj5" fmla="val 5757"/>
          </a:avLst>
        </a:prstGeom>
        <a:solidFill>
          <a:schemeClr val="accent1">
            <a:tint val="40000"/>
            <a:hueOff val="0"/>
            <a:satOff val="0"/>
            <a:lumOff val="0"/>
            <a:alphaOff val="0"/>
          </a:schemeClr>
        </a:solidFill>
        <a:ln>
          <a:noFill/>
        </a:ln>
        <a:effectLst>
          <a:glow rad="63500">
            <a:schemeClr val="accent1">
              <a:tint val="40000"/>
              <a:hueOff val="0"/>
              <a:satOff val="0"/>
              <a:lumOff val="0"/>
              <a:alphaOff val="0"/>
              <a:tint val="30000"/>
              <a:shade val="95000"/>
              <a:satMod val="300000"/>
              <a:alpha val="50000"/>
            </a:schemeClr>
          </a:glow>
        </a:effectLst>
      </dsp:spPr>
      <dsp:style>
        <a:lnRef idx="0">
          <a:scrgbClr r="0" g="0" b="0"/>
        </a:lnRef>
        <a:fillRef idx="1">
          <a:scrgbClr r="0" g="0" b="0"/>
        </a:fillRef>
        <a:effectRef idx="1">
          <a:scrgbClr r="0" g="0" b="0"/>
        </a:effectRef>
        <a:fontRef idx="minor"/>
      </dsp:style>
    </dsp:sp>
    <dsp:sp modelId="{FB02A2A4-D749-461D-ADDC-8335A55AE728}">
      <dsp:nvSpPr>
        <dsp:cNvPr id="0" name=""/>
        <dsp:cNvSpPr/>
      </dsp:nvSpPr>
      <dsp:spPr>
        <a:xfrm>
          <a:off x="2204202" y="1912"/>
          <a:ext cx="2294203" cy="1147101"/>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ESTRUCTURA ORGANIZACIONAL</a:t>
          </a:r>
          <a:endParaRPr lang="es-EC" sz="1700" kern="1200" dirty="0"/>
        </a:p>
      </dsp:txBody>
      <dsp:txXfrm>
        <a:off x="2260199" y="57909"/>
        <a:ext cx="2182209" cy="1035107"/>
      </dsp:txXfrm>
    </dsp:sp>
    <dsp:sp modelId="{48212082-C98B-4A3E-9E92-1BDC3EF73A0A}">
      <dsp:nvSpPr>
        <dsp:cNvPr id="0" name=""/>
        <dsp:cNvSpPr/>
      </dsp:nvSpPr>
      <dsp:spPr>
        <a:xfrm>
          <a:off x="4211247" y="1460115"/>
          <a:ext cx="2294203" cy="1147101"/>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PLANIFICACION</a:t>
          </a:r>
          <a:endParaRPr lang="es-EC" sz="1700" kern="1200" dirty="0"/>
        </a:p>
      </dsp:txBody>
      <dsp:txXfrm>
        <a:off x="4267244" y="1516112"/>
        <a:ext cx="2182209" cy="1035107"/>
      </dsp:txXfrm>
    </dsp:sp>
    <dsp:sp modelId="{FF5EFD02-83E9-402E-BCF6-00DCDD4F79B7}">
      <dsp:nvSpPr>
        <dsp:cNvPr id="0" name=""/>
        <dsp:cNvSpPr/>
      </dsp:nvSpPr>
      <dsp:spPr>
        <a:xfrm>
          <a:off x="3444624" y="3819537"/>
          <a:ext cx="2294203" cy="1147101"/>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RECURSOS</a:t>
          </a:r>
          <a:endParaRPr lang="es-EC" sz="1700" kern="1200" dirty="0"/>
        </a:p>
      </dsp:txBody>
      <dsp:txXfrm>
        <a:off x="3500621" y="3875534"/>
        <a:ext cx="2182209" cy="1035107"/>
      </dsp:txXfrm>
    </dsp:sp>
    <dsp:sp modelId="{9901EDE1-FA9F-4206-9669-440DAB91584D}">
      <dsp:nvSpPr>
        <dsp:cNvPr id="0" name=""/>
        <dsp:cNvSpPr/>
      </dsp:nvSpPr>
      <dsp:spPr>
        <a:xfrm>
          <a:off x="963781" y="3819537"/>
          <a:ext cx="2294203" cy="1147101"/>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PROCESOS</a:t>
          </a:r>
          <a:endParaRPr lang="es-EC" sz="1700" kern="1200" dirty="0"/>
        </a:p>
      </dsp:txBody>
      <dsp:txXfrm>
        <a:off x="1019778" y="3875534"/>
        <a:ext cx="2182209" cy="1035107"/>
      </dsp:txXfrm>
    </dsp:sp>
    <dsp:sp modelId="{35AC1F77-5BBB-435C-B041-E8F44B8B1C80}">
      <dsp:nvSpPr>
        <dsp:cNvPr id="0" name=""/>
        <dsp:cNvSpPr/>
      </dsp:nvSpPr>
      <dsp:spPr>
        <a:xfrm>
          <a:off x="197158" y="1460115"/>
          <a:ext cx="2294203" cy="1147101"/>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PROCEDIMIENTOS</a:t>
          </a:r>
          <a:endParaRPr lang="es-EC" sz="1700" kern="1200" dirty="0"/>
        </a:p>
      </dsp:txBody>
      <dsp:txXfrm>
        <a:off x="253155" y="1516112"/>
        <a:ext cx="2182209" cy="1035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55DC-EFA3-4E97-8592-00BF31D77525}">
      <dsp:nvSpPr>
        <dsp:cNvPr id="0" name=""/>
        <dsp:cNvSpPr/>
      </dsp:nvSpPr>
      <dsp:spPr>
        <a:xfrm>
          <a:off x="2373373" y="1599486"/>
          <a:ext cx="514242" cy="91440"/>
        </a:xfrm>
        <a:custGeom>
          <a:avLst/>
          <a:gdLst/>
          <a:ahLst/>
          <a:cxnLst/>
          <a:rect l="0" t="0" r="0" b="0"/>
          <a:pathLst>
            <a:path>
              <a:moveTo>
                <a:pt x="0" y="45720"/>
              </a:moveTo>
              <a:lnTo>
                <a:pt x="51424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2616873" y="1642482"/>
        <a:ext cx="27242" cy="5448"/>
      </dsp:txXfrm>
    </dsp:sp>
    <dsp:sp modelId="{C2770223-ABA1-489D-BAE2-D5C60F084587}">
      <dsp:nvSpPr>
        <dsp:cNvPr id="0" name=""/>
        <dsp:cNvSpPr/>
      </dsp:nvSpPr>
      <dsp:spPr>
        <a:xfrm>
          <a:off x="6292" y="934542"/>
          <a:ext cx="2368880" cy="14213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ESTABLECER EL PROYECTO</a:t>
          </a:r>
          <a:endParaRPr lang="es-EC" sz="2100" kern="1200" dirty="0"/>
        </a:p>
      </dsp:txBody>
      <dsp:txXfrm>
        <a:off x="6292" y="934542"/>
        <a:ext cx="2368880" cy="1421328"/>
      </dsp:txXfrm>
    </dsp:sp>
    <dsp:sp modelId="{0B5475C8-7163-4EDB-A2C5-B9D70C704588}">
      <dsp:nvSpPr>
        <dsp:cNvPr id="0" name=""/>
        <dsp:cNvSpPr/>
      </dsp:nvSpPr>
      <dsp:spPr>
        <a:xfrm>
          <a:off x="5287096" y="1599486"/>
          <a:ext cx="514242" cy="91440"/>
        </a:xfrm>
        <a:custGeom>
          <a:avLst/>
          <a:gdLst/>
          <a:ahLst/>
          <a:cxnLst/>
          <a:rect l="0" t="0" r="0" b="0"/>
          <a:pathLst>
            <a:path>
              <a:moveTo>
                <a:pt x="0" y="45720"/>
              </a:moveTo>
              <a:lnTo>
                <a:pt x="51424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530596" y="1642482"/>
        <a:ext cx="27242" cy="5448"/>
      </dsp:txXfrm>
    </dsp:sp>
    <dsp:sp modelId="{8071239F-F2D1-4688-B56D-975AEA727BC9}">
      <dsp:nvSpPr>
        <dsp:cNvPr id="0" name=""/>
        <dsp:cNvSpPr/>
      </dsp:nvSpPr>
      <dsp:spPr>
        <a:xfrm>
          <a:off x="2920015" y="934542"/>
          <a:ext cx="2368880" cy="14213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IDENTIFICAR LOS CLIENTES</a:t>
          </a:r>
          <a:endParaRPr lang="es-EC" sz="2100" kern="1200" dirty="0"/>
        </a:p>
      </dsp:txBody>
      <dsp:txXfrm>
        <a:off x="2920015" y="934542"/>
        <a:ext cx="2368880" cy="1421328"/>
      </dsp:txXfrm>
    </dsp:sp>
    <dsp:sp modelId="{0FC45706-0314-4EA2-BABC-8F81FFEC2E51}">
      <dsp:nvSpPr>
        <dsp:cNvPr id="0" name=""/>
        <dsp:cNvSpPr/>
      </dsp:nvSpPr>
      <dsp:spPr>
        <a:xfrm>
          <a:off x="1190733" y="2354070"/>
          <a:ext cx="5827445" cy="514242"/>
        </a:xfrm>
        <a:custGeom>
          <a:avLst/>
          <a:gdLst/>
          <a:ahLst/>
          <a:cxnLst/>
          <a:rect l="0" t="0" r="0" b="0"/>
          <a:pathLst>
            <a:path>
              <a:moveTo>
                <a:pt x="5827445" y="0"/>
              </a:moveTo>
              <a:lnTo>
                <a:pt x="5827445" y="274221"/>
              </a:lnTo>
              <a:lnTo>
                <a:pt x="0" y="274221"/>
              </a:lnTo>
              <a:lnTo>
                <a:pt x="0" y="514242"/>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3958134" y="2608467"/>
        <a:ext cx="292643" cy="5448"/>
      </dsp:txXfrm>
    </dsp:sp>
    <dsp:sp modelId="{A961A344-107F-4F76-BF55-A7ED0A746D6F}">
      <dsp:nvSpPr>
        <dsp:cNvPr id="0" name=""/>
        <dsp:cNvSpPr/>
      </dsp:nvSpPr>
      <dsp:spPr>
        <a:xfrm>
          <a:off x="5833738" y="934542"/>
          <a:ext cx="2368880" cy="14213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EDENTIFICAR LOS REQUISITOS DEL CLIENTE</a:t>
          </a:r>
          <a:endParaRPr lang="es-EC" sz="2100" kern="1200" dirty="0"/>
        </a:p>
      </dsp:txBody>
      <dsp:txXfrm>
        <a:off x="5833738" y="934542"/>
        <a:ext cx="2368880" cy="1421328"/>
      </dsp:txXfrm>
    </dsp:sp>
    <dsp:sp modelId="{CBEC6B7C-2C29-4CA1-8BC6-591B9F2947D5}">
      <dsp:nvSpPr>
        <dsp:cNvPr id="0" name=""/>
        <dsp:cNvSpPr/>
      </dsp:nvSpPr>
      <dsp:spPr>
        <a:xfrm>
          <a:off x="2373373" y="3565657"/>
          <a:ext cx="514242" cy="91440"/>
        </a:xfrm>
        <a:custGeom>
          <a:avLst/>
          <a:gdLst/>
          <a:ahLst/>
          <a:cxnLst/>
          <a:rect l="0" t="0" r="0" b="0"/>
          <a:pathLst>
            <a:path>
              <a:moveTo>
                <a:pt x="0" y="45720"/>
              </a:moveTo>
              <a:lnTo>
                <a:pt x="51424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2616873" y="3608653"/>
        <a:ext cx="27242" cy="5448"/>
      </dsp:txXfrm>
    </dsp:sp>
    <dsp:sp modelId="{2141BE97-9FBA-4DC4-AD9E-DFCF91138759}">
      <dsp:nvSpPr>
        <dsp:cNvPr id="0" name=""/>
        <dsp:cNvSpPr/>
      </dsp:nvSpPr>
      <dsp:spPr>
        <a:xfrm>
          <a:off x="6292" y="2900713"/>
          <a:ext cx="2368880" cy="14213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DESARROLLAR EL PRODUCTO</a:t>
          </a:r>
          <a:endParaRPr lang="es-EC" sz="2100" kern="1200" dirty="0"/>
        </a:p>
      </dsp:txBody>
      <dsp:txXfrm>
        <a:off x="6292" y="2900713"/>
        <a:ext cx="2368880" cy="1421328"/>
      </dsp:txXfrm>
    </dsp:sp>
    <dsp:sp modelId="{0F8DB2C9-DA8D-49EF-9D04-04D8279A4B2A}">
      <dsp:nvSpPr>
        <dsp:cNvPr id="0" name=""/>
        <dsp:cNvSpPr/>
      </dsp:nvSpPr>
      <dsp:spPr>
        <a:xfrm>
          <a:off x="2920015" y="2900713"/>
          <a:ext cx="2368880" cy="1421328"/>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DESARROLLAR EL PROCESO.</a:t>
          </a:r>
          <a:endParaRPr lang="es-EC" sz="2100" kern="1200" dirty="0"/>
        </a:p>
      </dsp:txBody>
      <dsp:txXfrm>
        <a:off x="2920015" y="2900713"/>
        <a:ext cx="2368880" cy="1421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9288-F702-4C8C-BFA9-34BE29AAC171}">
      <dsp:nvSpPr>
        <dsp:cNvPr id="0" name=""/>
        <dsp:cNvSpPr/>
      </dsp:nvSpPr>
      <dsp:spPr>
        <a:xfrm>
          <a:off x="204642" y="0"/>
          <a:ext cx="3220502" cy="3220502"/>
        </a:xfrm>
        <a:prstGeom prst="diamond">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9A64B3A-3BDB-496B-A655-62B5ADD9CB3E}">
      <dsp:nvSpPr>
        <dsp:cNvPr id="0" name=""/>
        <dsp:cNvSpPr/>
      </dsp:nvSpPr>
      <dsp:spPr>
        <a:xfrm>
          <a:off x="510590" y="305947"/>
          <a:ext cx="1255995" cy="1255995"/>
        </a:xfrm>
        <a:prstGeom prst="roundRect">
          <a:avLst/>
        </a:prstGeom>
        <a:solidFill>
          <a:schemeClr val="accent1">
            <a:hueOff val="0"/>
            <a:satOff val="0"/>
            <a:lumOff val="0"/>
            <a:alphaOff val="0"/>
          </a:schemeClr>
        </a:solidFill>
        <a:ln>
          <a:noFill/>
        </a:ln>
        <a:effectLst>
          <a:glow rad="63500">
            <a:schemeClr val="accen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PLAN (PLANIFICAR)</a:t>
          </a:r>
        </a:p>
      </dsp:txBody>
      <dsp:txXfrm>
        <a:off x="571903" y="367260"/>
        <a:ext cx="1133369" cy="1133369"/>
      </dsp:txXfrm>
    </dsp:sp>
    <dsp:sp modelId="{32E8F35F-BDCF-4AF8-B99B-CAAD68E5FE9A}">
      <dsp:nvSpPr>
        <dsp:cNvPr id="0" name=""/>
        <dsp:cNvSpPr/>
      </dsp:nvSpPr>
      <dsp:spPr>
        <a:xfrm>
          <a:off x="1863201" y="305947"/>
          <a:ext cx="1255995" cy="1255995"/>
        </a:xfrm>
        <a:prstGeom prst="roundRect">
          <a:avLst/>
        </a:prstGeom>
        <a:solidFill>
          <a:schemeClr val="accent1">
            <a:hueOff val="0"/>
            <a:satOff val="0"/>
            <a:lumOff val="0"/>
            <a:alphaOff val="0"/>
          </a:schemeClr>
        </a:solidFill>
        <a:ln>
          <a:noFill/>
        </a:ln>
        <a:effectLst>
          <a:glow rad="63500">
            <a:schemeClr val="accen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DO (HACER)</a:t>
          </a:r>
        </a:p>
      </dsp:txBody>
      <dsp:txXfrm>
        <a:off x="1924514" y="367260"/>
        <a:ext cx="1133369" cy="1133369"/>
      </dsp:txXfrm>
    </dsp:sp>
    <dsp:sp modelId="{A5096A01-3265-4069-B660-C2338FD8623E}">
      <dsp:nvSpPr>
        <dsp:cNvPr id="0" name=""/>
        <dsp:cNvSpPr/>
      </dsp:nvSpPr>
      <dsp:spPr>
        <a:xfrm>
          <a:off x="510590" y="1658558"/>
          <a:ext cx="1255995" cy="1255995"/>
        </a:xfrm>
        <a:prstGeom prst="roundRect">
          <a:avLst/>
        </a:prstGeom>
        <a:solidFill>
          <a:schemeClr val="accent1">
            <a:hueOff val="0"/>
            <a:satOff val="0"/>
            <a:lumOff val="0"/>
            <a:alphaOff val="0"/>
          </a:schemeClr>
        </a:solidFill>
        <a:ln>
          <a:noFill/>
        </a:ln>
        <a:effectLst>
          <a:glow rad="63500">
            <a:schemeClr val="accen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CHECK (VERIFICAR)</a:t>
          </a:r>
        </a:p>
      </dsp:txBody>
      <dsp:txXfrm>
        <a:off x="571903" y="1719871"/>
        <a:ext cx="1133369" cy="1133369"/>
      </dsp:txXfrm>
    </dsp:sp>
    <dsp:sp modelId="{9B572080-9D9E-4FF9-94E0-2E97A195A735}">
      <dsp:nvSpPr>
        <dsp:cNvPr id="0" name=""/>
        <dsp:cNvSpPr/>
      </dsp:nvSpPr>
      <dsp:spPr>
        <a:xfrm>
          <a:off x="1863201" y="1658558"/>
          <a:ext cx="1255995" cy="1255995"/>
        </a:xfrm>
        <a:prstGeom prst="roundRect">
          <a:avLst/>
        </a:prstGeom>
        <a:solidFill>
          <a:schemeClr val="accent1">
            <a:hueOff val="0"/>
            <a:satOff val="0"/>
            <a:lumOff val="0"/>
            <a:alphaOff val="0"/>
          </a:schemeClr>
        </a:solidFill>
        <a:ln>
          <a:noFill/>
        </a:ln>
        <a:effectLst>
          <a:glow rad="63500">
            <a:schemeClr val="accent1">
              <a:hueOff val="0"/>
              <a:satOff val="0"/>
              <a:lumOff val="0"/>
              <a:alphaOff val="0"/>
              <a:tint val="30000"/>
              <a:shade val="95000"/>
              <a:satMod val="300000"/>
              <a:alpha val="5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ACT </a:t>
          </a:r>
          <a:r>
            <a:rPr lang="es-EC" sz="1200" kern="1200" dirty="0" smtClean="0"/>
            <a:t>(ACTUAR)</a:t>
          </a:r>
          <a:endParaRPr lang="es-EC" sz="1200" kern="1200" dirty="0"/>
        </a:p>
      </dsp:txBody>
      <dsp:txXfrm>
        <a:off x="1924514" y="1719871"/>
        <a:ext cx="1133369" cy="1133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DA1B6-03C3-430D-86A1-C753372E3EFA}">
      <dsp:nvSpPr>
        <dsp:cNvPr id="0" name=""/>
        <dsp:cNvSpPr/>
      </dsp:nvSpPr>
      <dsp:spPr>
        <a:xfrm>
          <a:off x="0" y="3484667"/>
          <a:ext cx="7848872" cy="762360"/>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INFRAESTRUCTURA DE LA EMPRESA</a:t>
          </a:r>
          <a:endParaRPr lang="es-EC" sz="1500" kern="1200" dirty="0"/>
        </a:p>
      </dsp:txBody>
      <dsp:txXfrm>
        <a:off x="0" y="3484667"/>
        <a:ext cx="7848872" cy="411674"/>
      </dsp:txXfrm>
    </dsp:sp>
    <dsp:sp modelId="{5893C1AE-18E7-434E-AB80-D76021BF5860}">
      <dsp:nvSpPr>
        <dsp:cNvPr id="0" name=""/>
        <dsp:cNvSpPr/>
      </dsp:nvSpPr>
      <dsp:spPr>
        <a:xfrm>
          <a:off x="958" y="3881094"/>
          <a:ext cx="1569391" cy="350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t>LOGISTICA INTERNA</a:t>
          </a:r>
          <a:endParaRPr lang="es-EC" sz="1200" kern="1200" dirty="0"/>
        </a:p>
      </dsp:txBody>
      <dsp:txXfrm>
        <a:off x="958" y="3881094"/>
        <a:ext cx="1569391" cy="350685"/>
      </dsp:txXfrm>
    </dsp:sp>
    <dsp:sp modelId="{CA542F2E-A655-45C4-9902-CEAA66C98899}">
      <dsp:nvSpPr>
        <dsp:cNvPr id="0" name=""/>
        <dsp:cNvSpPr/>
      </dsp:nvSpPr>
      <dsp:spPr>
        <a:xfrm>
          <a:off x="1570349" y="3881094"/>
          <a:ext cx="1569391" cy="350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t>OPERACIONES</a:t>
          </a:r>
          <a:endParaRPr lang="es-EC" sz="1200" kern="1200" dirty="0"/>
        </a:p>
      </dsp:txBody>
      <dsp:txXfrm>
        <a:off x="1570349" y="3881094"/>
        <a:ext cx="1569391" cy="350685"/>
      </dsp:txXfrm>
    </dsp:sp>
    <dsp:sp modelId="{117565CA-70C6-4DFD-AA5A-07657FF287D1}">
      <dsp:nvSpPr>
        <dsp:cNvPr id="0" name=""/>
        <dsp:cNvSpPr/>
      </dsp:nvSpPr>
      <dsp:spPr>
        <a:xfrm>
          <a:off x="3139740" y="3881094"/>
          <a:ext cx="1569391" cy="350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t>LOGISTICA EXTERNA</a:t>
          </a:r>
          <a:endParaRPr lang="es-EC" sz="1200" kern="1200" dirty="0"/>
        </a:p>
      </dsp:txBody>
      <dsp:txXfrm>
        <a:off x="3139740" y="3881094"/>
        <a:ext cx="1569391" cy="350685"/>
      </dsp:txXfrm>
    </dsp:sp>
    <dsp:sp modelId="{5301E68F-CCBD-48F6-8E1A-139BCD911F8F}">
      <dsp:nvSpPr>
        <dsp:cNvPr id="0" name=""/>
        <dsp:cNvSpPr/>
      </dsp:nvSpPr>
      <dsp:spPr>
        <a:xfrm>
          <a:off x="4709131" y="3881094"/>
          <a:ext cx="1569391" cy="350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t>MARKETING Y VENTAS</a:t>
          </a:r>
          <a:endParaRPr lang="es-EC" sz="1200" kern="1200" dirty="0"/>
        </a:p>
      </dsp:txBody>
      <dsp:txXfrm>
        <a:off x="4709131" y="3881094"/>
        <a:ext cx="1569391" cy="350685"/>
      </dsp:txXfrm>
    </dsp:sp>
    <dsp:sp modelId="{37426377-0482-417D-80F4-5955BC7FF2AC}">
      <dsp:nvSpPr>
        <dsp:cNvPr id="0" name=""/>
        <dsp:cNvSpPr/>
      </dsp:nvSpPr>
      <dsp:spPr>
        <a:xfrm>
          <a:off x="6278522" y="3881094"/>
          <a:ext cx="1569391" cy="35068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dirty="0" smtClean="0"/>
            <a:t>SERVICIOS</a:t>
          </a:r>
          <a:endParaRPr lang="es-EC" sz="1200" kern="1200" dirty="0"/>
        </a:p>
      </dsp:txBody>
      <dsp:txXfrm>
        <a:off x="6278522" y="3881094"/>
        <a:ext cx="1569391" cy="350685"/>
      </dsp:txXfrm>
    </dsp:sp>
    <dsp:sp modelId="{181F6DE5-0F71-4949-AE13-FD373EC019F8}">
      <dsp:nvSpPr>
        <dsp:cNvPr id="0" name=""/>
        <dsp:cNvSpPr/>
      </dsp:nvSpPr>
      <dsp:spPr>
        <a:xfrm rot="10800000">
          <a:off x="0" y="2323593"/>
          <a:ext cx="7848872" cy="1172509"/>
        </a:xfrm>
        <a:prstGeom prst="upArrowCallou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RECURSOS HUMANOS</a:t>
          </a:r>
          <a:endParaRPr lang="es-EC" sz="1500" kern="1200" dirty="0"/>
        </a:p>
      </dsp:txBody>
      <dsp:txXfrm rot="10800000">
        <a:off x="0" y="2323593"/>
        <a:ext cx="7848872" cy="761861"/>
      </dsp:txXfrm>
    </dsp:sp>
    <dsp:sp modelId="{458EF634-BEA6-4C4D-B954-94824D842378}">
      <dsp:nvSpPr>
        <dsp:cNvPr id="0" name=""/>
        <dsp:cNvSpPr/>
      </dsp:nvSpPr>
      <dsp:spPr>
        <a:xfrm rot="10800000">
          <a:off x="0" y="1162518"/>
          <a:ext cx="7848872" cy="1172509"/>
        </a:xfrm>
        <a:prstGeom prst="upArrowCallou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DESARROLLO TECNOLOGICO</a:t>
          </a:r>
          <a:endParaRPr lang="es-EC" sz="1500" kern="1200" dirty="0"/>
        </a:p>
      </dsp:txBody>
      <dsp:txXfrm rot="10800000">
        <a:off x="0" y="1162518"/>
        <a:ext cx="7848872" cy="761861"/>
      </dsp:txXfrm>
    </dsp:sp>
    <dsp:sp modelId="{C0E29B05-1328-4015-BBDD-6AB3C92BCD16}">
      <dsp:nvSpPr>
        <dsp:cNvPr id="0" name=""/>
        <dsp:cNvSpPr/>
      </dsp:nvSpPr>
      <dsp:spPr>
        <a:xfrm rot="10800000">
          <a:off x="0" y="1444"/>
          <a:ext cx="7848872" cy="1172509"/>
        </a:xfrm>
        <a:prstGeom prst="upArrowCallou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PROVEEDORES</a:t>
          </a:r>
          <a:endParaRPr lang="es-EC" sz="1500" kern="1200" dirty="0"/>
        </a:p>
      </dsp:txBody>
      <dsp:txXfrm rot="10800000">
        <a:off x="0" y="1444"/>
        <a:ext cx="7848872" cy="761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577BA-77B4-4550-8C51-9043E7285C2C}">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ACTIVIDADES DIRECTAS</a:t>
          </a:r>
          <a:endParaRPr lang="es-EC" sz="1200" kern="1200" dirty="0"/>
        </a:p>
      </dsp:txBody>
      <dsp:txXfrm rot="-5400000">
        <a:off x="1" y="573596"/>
        <a:ext cx="1146297" cy="491270"/>
      </dsp:txXfrm>
    </dsp:sp>
    <dsp:sp modelId="{67BB6639-95B3-4416-9EFC-BDCD61EE94B7}">
      <dsp:nvSpPr>
        <dsp:cNvPr id="0" name=""/>
        <dsp:cNvSpPr/>
      </dsp:nvSpPr>
      <dsp:spPr>
        <a:xfrm rot="5400000">
          <a:off x="4186571" y="-3039826"/>
          <a:ext cx="1064418" cy="71449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Son las que están directamente comprometidas en la creación de valor para el comprador.</a:t>
          </a:r>
          <a:endParaRPr lang="es-EC" sz="2300" kern="1200" dirty="0"/>
        </a:p>
      </dsp:txBody>
      <dsp:txXfrm rot="-5400000">
        <a:off x="1146298" y="52408"/>
        <a:ext cx="7093005" cy="960496"/>
      </dsp:txXfrm>
    </dsp:sp>
    <dsp:sp modelId="{BEC62FF3-6342-45F3-891A-C93F64BD8F8C}">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ACTIVIDADES INDIRECTAS</a:t>
          </a:r>
          <a:endParaRPr lang="es-EC" sz="1200" kern="1200" dirty="0"/>
        </a:p>
      </dsp:txBody>
      <dsp:txXfrm rot="-5400000">
        <a:off x="1" y="2017346"/>
        <a:ext cx="1146297" cy="491270"/>
      </dsp:txXfrm>
    </dsp:sp>
    <dsp:sp modelId="{11A47D02-C03F-4791-90F7-BBFD0A7477AB}">
      <dsp:nvSpPr>
        <dsp:cNvPr id="0" name=""/>
        <dsp:cNvSpPr/>
      </dsp:nvSpPr>
      <dsp:spPr>
        <a:xfrm rot="5400000">
          <a:off x="4186571" y="-1596076"/>
          <a:ext cx="1064418" cy="71449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Son aquellas que le permiten funcionar de manera continua a las actividades directas, estas pueden ser el mantenimiento y la contabilidad.</a:t>
          </a:r>
          <a:endParaRPr lang="es-EC" sz="2300" kern="1200" dirty="0"/>
        </a:p>
      </dsp:txBody>
      <dsp:txXfrm rot="-5400000">
        <a:off x="1146298" y="1496158"/>
        <a:ext cx="7093005" cy="960496"/>
      </dsp:txXfrm>
    </dsp:sp>
    <dsp:sp modelId="{DD50E84C-8661-4A68-B5CB-90F331D55564}">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El Aseguramiento de la Calidad</a:t>
          </a:r>
          <a:endParaRPr lang="es-EC" sz="1200" kern="1200" dirty="0"/>
        </a:p>
      </dsp:txBody>
      <dsp:txXfrm rot="-5400000">
        <a:off x="1" y="3461096"/>
        <a:ext cx="1146297" cy="491270"/>
      </dsp:txXfrm>
    </dsp:sp>
    <dsp:sp modelId="{667643F2-576F-415B-89D3-ABC6F10DA558}">
      <dsp:nvSpPr>
        <dsp:cNvPr id="0" name=""/>
        <dsp:cNvSpPr/>
      </dsp:nvSpPr>
      <dsp:spPr>
        <a:xfrm rot="5400000">
          <a:off x="4186571" y="-152326"/>
          <a:ext cx="1064418" cy="714496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smtClean="0"/>
            <a:t>Es el desempeño de todas las actividades de la empresa.</a:t>
          </a:r>
          <a:endParaRPr lang="es-EC" sz="2300" kern="1200" dirty="0"/>
        </a:p>
      </dsp:txBody>
      <dsp:txXfrm rot="-5400000">
        <a:off x="1146298" y="2939908"/>
        <a:ext cx="7093005"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2DF1E-4DDC-4DB7-A7A5-E4895F911957}" type="datetimeFigureOut">
              <a:rPr lang="es-EC" smtClean="0"/>
              <a:pPr/>
              <a:t>29/05/2014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AD9F8-F090-410A-9C4F-D4E0F81DF65D}" type="slidenum">
              <a:rPr lang="es-EC" smtClean="0"/>
              <a:pPr/>
              <a:t>‹Nº›</a:t>
            </a:fld>
            <a:endParaRPr lang="es-EC"/>
          </a:p>
        </p:txBody>
      </p:sp>
    </p:spTree>
    <p:extLst>
      <p:ext uri="{BB962C8B-B14F-4D97-AF65-F5344CB8AC3E}">
        <p14:creationId xmlns:p14="http://schemas.microsoft.com/office/powerpoint/2010/main" xmlns="" val="404287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52AD9F8-F090-410A-9C4F-D4E0F81DF65D}" type="slidenum">
              <a:rPr lang="es-EC" smtClean="0"/>
              <a:pPr/>
              <a:t>54</a:t>
            </a:fld>
            <a:endParaRPr lang="es-EC"/>
          </a:p>
        </p:txBody>
      </p:sp>
    </p:spTree>
    <p:extLst>
      <p:ext uri="{BB962C8B-B14F-4D97-AF65-F5344CB8AC3E}">
        <p14:creationId xmlns:p14="http://schemas.microsoft.com/office/powerpoint/2010/main" xmlns="" val="182601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8" name="7 Marcador de número de diapositiva"/>
          <p:cNvSpPr>
            <a:spLocks noGrp="1"/>
          </p:cNvSpPr>
          <p:nvPr>
            <p:ph type="sldNum" sz="quarter" idx="11"/>
          </p:nvPr>
        </p:nvSpPr>
        <p:spPr/>
        <p:txBody>
          <a:bodyPr/>
          <a:lstStyle/>
          <a:p>
            <a:fld id="{C5342E7A-A959-4926-94B2-84DC216503C3}"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A9D881-B603-4E90-A2D8-E02E350D4542}" type="datetimeFigureOut">
              <a:rPr lang="es-EC" smtClean="0"/>
              <a:pPr/>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7A9D881-B603-4E90-A2D8-E02E350D4542}" type="datetimeFigureOut">
              <a:rPr lang="es-EC" smtClean="0"/>
              <a:pPr/>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5342E7A-A959-4926-94B2-84DC216503C3}" type="slidenum">
              <a:rPr lang="es-EC" smtClean="0"/>
              <a:pPr/>
              <a:t>‹Nº›</a:t>
            </a:fld>
            <a:endParaRPr lang="es-EC"/>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7A9D881-B603-4E90-A2D8-E02E350D4542}" type="datetimeFigureOut">
              <a:rPr lang="es-EC" smtClean="0"/>
              <a:pPr/>
              <a:t>29/05/2014</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5342E7A-A959-4926-94B2-84DC216503C3}"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microsoft.com/office/2007/relationships/diagramDrawing" Target="../diagrams/drawing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7" Type="http://schemas.microsoft.com/office/2007/relationships/diagramDrawing" Target="../diagrams/drawing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Layout" Target="../diagrams/layout24.xml"/><Relationship Id="rId7" Type="http://schemas.openxmlformats.org/officeDocument/2006/relationships/image" Target="../media/image21.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7" Type="http://schemas.microsoft.com/office/2007/relationships/diagramDrawing" Target="../diagrams/drawing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0.xml"/><Relationship Id="rId7" Type="http://schemas.microsoft.com/office/2007/relationships/diagramDrawing" Target="../diagrams/drawing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hyperlink" Target="mailto:hormiconcretos@hotmail.com" TargetMode="Externa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4.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47.png"/><Relationship Id="rId7" Type="http://schemas.openxmlformats.org/officeDocument/2006/relationships/diagramColors" Target="../diagrams/colors3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062" y="2708920"/>
            <a:ext cx="8714936" cy="1963648"/>
          </a:xfrm>
        </p:spPr>
        <p:txBody>
          <a:bodyPr>
            <a:noAutofit/>
          </a:bodyPr>
          <a:lstStyle/>
          <a:p>
            <a:pPr algn="ctr"/>
            <a:r>
              <a:rPr lang="es-EC" sz="3200" dirty="0" smtClean="0"/>
              <a:t>“ELABORACION E IMPLEMENTACION DE UN SISTEMA DE </a:t>
            </a:r>
            <a:r>
              <a:rPr lang="es-EC" sz="3200" dirty="0"/>
              <a:t>CALIDAD BASADO EN LA NORMA ISO 9001-2008 </a:t>
            </a:r>
            <a:r>
              <a:rPr lang="es-EC" sz="3200" dirty="0" smtClean="0"/>
              <a:t>PARA PLANTAS DE HORMIGON”</a:t>
            </a:r>
            <a:endParaRPr lang="es-EC" sz="3200" dirty="0"/>
          </a:p>
        </p:txBody>
      </p:sp>
      <p:sp>
        <p:nvSpPr>
          <p:cNvPr id="4" name="3 CuadroTexto"/>
          <p:cNvSpPr txBox="1"/>
          <p:nvPr/>
        </p:nvSpPr>
        <p:spPr>
          <a:xfrm>
            <a:off x="4427984" y="5517232"/>
            <a:ext cx="4716016" cy="646331"/>
          </a:xfrm>
          <a:prstGeom prst="rect">
            <a:avLst/>
          </a:prstGeom>
          <a:noFill/>
        </p:spPr>
        <p:txBody>
          <a:bodyPr wrap="square" rtlCol="0">
            <a:spAutoFit/>
          </a:bodyPr>
          <a:lstStyle/>
          <a:p>
            <a:r>
              <a:rPr lang="es-EC" dirty="0" smtClean="0"/>
              <a:t>EVELYN VALERIA MEJIA JIJON</a:t>
            </a:r>
          </a:p>
          <a:p>
            <a:r>
              <a:rPr lang="es-EC" dirty="0" smtClean="0"/>
              <a:t>EVELYN LISSETTE PACHACAMA CAZA.</a:t>
            </a:r>
            <a:endParaRPr lang="es-EC" dirty="0"/>
          </a:p>
        </p:txBody>
      </p:sp>
      <p:sp>
        <p:nvSpPr>
          <p:cNvPr id="5" name="4 CuadroTexto"/>
          <p:cNvSpPr txBox="1"/>
          <p:nvPr/>
        </p:nvSpPr>
        <p:spPr>
          <a:xfrm>
            <a:off x="6660232" y="6388879"/>
            <a:ext cx="2207483" cy="369332"/>
          </a:xfrm>
          <a:prstGeom prst="rect">
            <a:avLst/>
          </a:prstGeom>
          <a:noFill/>
        </p:spPr>
        <p:txBody>
          <a:bodyPr wrap="square" rtlCol="0">
            <a:spAutoFit/>
          </a:bodyPr>
          <a:lstStyle/>
          <a:p>
            <a:r>
              <a:rPr lang="es-EC" dirty="0" smtClean="0"/>
              <a:t>ENERO 2014.</a:t>
            </a:r>
            <a:endParaRPr lang="es-EC" dirty="0"/>
          </a:p>
        </p:txBody>
      </p:sp>
      <p:pic>
        <p:nvPicPr>
          <p:cNvPr id="6" name="0 Imagen"/>
          <p:cNvPicPr/>
          <p:nvPr/>
        </p:nvPicPr>
        <p:blipFill>
          <a:blip r:embed="rId2" cstate="print">
            <a:extLst>
              <a:ext uri="{28A0092B-C50C-407E-A947-70E740481C1C}">
                <a14:useLocalDpi xmlns:a14="http://schemas.microsoft.com/office/drawing/2010/main" xmlns="" val="0"/>
              </a:ext>
            </a:extLst>
          </a:blip>
          <a:srcRect r="-3538" b="-9804"/>
          <a:stretch>
            <a:fillRect/>
          </a:stretch>
        </p:blipFill>
        <p:spPr>
          <a:xfrm>
            <a:off x="2604392" y="607076"/>
            <a:ext cx="3767807" cy="1525780"/>
          </a:xfrm>
          <a:prstGeom prst="rect">
            <a:avLst/>
          </a:prstGeom>
        </p:spPr>
      </p:pic>
    </p:spTree>
    <p:extLst>
      <p:ext uri="{BB962C8B-B14F-4D97-AF65-F5344CB8AC3E}">
        <p14:creationId xmlns:p14="http://schemas.microsoft.com/office/powerpoint/2010/main" xmlns="" val="5609848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normAutofit fontScale="90000"/>
          </a:bodyPr>
          <a:lstStyle/>
          <a:p>
            <a:r>
              <a:rPr lang="es-EC" b="1" dirty="0"/>
              <a:t>DEFINICION:</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29741615"/>
              </p:ext>
            </p:extLst>
          </p:nvPr>
        </p:nvGraphicFramePr>
        <p:xfrm>
          <a:off x="971600" y="836712"/>
          <a:ext cx="784887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187624" y="5517232"/>
            <a:ext cx="7632848" cy="646331"/>
          </a:xfrm>
          <a:prstGeom prst="rect">
            <a:avLst/>
          </a:prstGeom>
          <a:noFill/>
        </p:spPr>
        <p:txBody>
          <a:bodyPr wrap="square" rtlCol="0">
            <a:spAutoFit/>
          </a:bodyPr>
          <a:lstStyle/>
          <a:p>
            <a:r>
              <a:rPr lang="es-EC" dirty="0" smtClean="0"/>
              <a:t>Es  </a:t>
            </a:r>
            <a:r>
              <a:rPr lang="es-EC" dirty="0"/>
              <a:t>la suma de los beneficios percibidos que el cliente recibe menos los costos percibidos por él al adquirir y usar un producto o servicio. </a:t>
            </a:r>
          </a:p>
        </p:txBody>
      </p:sp>
    </p:spTree>
    <p:extLst>
      <p:ext uri="{BB962C8B-B14F-4D97-AF65-F5344CB8AC3E}">
        <p14:creationId xmlns:p14="http://schemas.microsoft.com/office/powerpoint/2010/main" xmlns="" val="21256395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143000"/>
          </a:xfrm>
        </p:spPr>
        <p:txBody>
          <a:bodyPr>
            <a:normAutofit fontScale="90000"/>
          </a:bodyPr>
          <a:lstStyle/>
          <a:p>
            <a:r>
              <a:rPr lang="es-EC" dirty="0" smtClean="0"/>
              <a:t>CADENA DE VALOR COMO HERRAMIENTA GERENCIAL: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154520920"/>
              </p:ext>
            </p:extLst>
          </p:nvPr>
        </p:nvGraphicFramePr>
        <p:xfrm>
          <a:off x="457200" y="1600200"/>
          <a:ext cx="82912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910074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GESTION DE PROCESOS:</a:t>
            </a:r>
            <a:endParaRPr lang="es-EC" dirty="0"/>
          </a:p>
        </p:txBody>
      </p:sp>
      <p:sp>
        <p:nvSpPr>
          <p:cNvPr id="5" name="4 Marcador de contenido"/>
          <p:cNvSpPr>
            <a:spLocks noGrp="1"/>
          </p:cNvSpPr>
          <p:nvPr>
            <p:ph idx="1"/>
          </p:nvPr>
        </p:nvSpPr>
        <p:spPr>
          <a:xfrm>
            <a:off x="467544" y="1988840"/>
            <a:ext cx="8075240" cy="1540767"/>
          </a:xfrm>
        </p:spPr>
        <p:txBody>
          <a:bodyPr>
            <a:normAutofit fontScale="77500" lnSpcReduction="20000"/>
          </a:bodyPr>
          <a:lstStyle/>
          <a:p>
            <a:r>
              <a:rPr lang="es-EC" dirty="0"/>
              <a:t>Se puede definir un proceso como cualquier secuencia repetitiva de actividades que una o varias personas desarrollan para hacer llegar una Salida a un destinatario a partir de unos recursos que se utilizan.</a:t>
            </a:r>
          </a:p>
          <a:p>
            <a:endParaRPr lang="es-EC" dirty="0"/>
          </a:p>
        </p:txBody>
      </p:sp>
      <p:graphicFrame>
        <p:nvGraphicFramePr>
          <p:cNvPr id="6" name="5 Diagrama"/>
          <p:cNvGraphicFramePr/>
          <p:nvPr>
            <p:extLst>
              <p:ext uri="{D42A27DB-BD31-4B8C-83A1-F6EECF244321}">
                <p14:modId xmlns:p14="http://schemas.microsoft.com/office/powerpoint/2010/main" xmlns="" val="1932568421"/>
              </p:ext>
            </p:extLst>
          </p:nvPr>
        </p:nvGraphicFramePr>
        <p:xfrm>
          <a:off x="611560" y="3573016"/>
          <a:ext cx="8064896"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80505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PASOS QUE SEGUIMOS EN LA GESTION DE PROCESOS: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950393952"/>
              </p:ext>
            </p:extLst>
          </p:nvPr>
        </p:nvGraphicFramePr>
        <p:xfrm>
          <a:off x="457200" y="1600200"/>
          <a:ext cx="850728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939834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38138"/>
          </a:xfrm>
        </p:spPr>
        <p:txBody>
          <a:bodyPr>
            <a:normAutofit/>
          </a:bodyPr>
          <a:lstStyle/>
          <a:p>
            <a:r>
              <a:rPr lang="es-EC" sz="3200" b="1" dirty="0"/>
              <a:t>PROCESO DE MEJORA CONTINUA DE LOS SISTEMAS DE GESTIÓN CERTIFICADOS:</a:t>
            </a:r>
            <a:endParaRPr lang="es-EC" sz="3200" dirty="0"/>
          </a:p>
        </p:txBody>
      </p:sp>
      <p:pic>
        <p:nvPicPr>
          <p:cNvPr id="4" name="3 Marcador de contenido"/>
          <p:cNvPicPr>
            <a:picLocks noGrp="1"/>
          </p:cNvPicPr>
          <p:nvPr>
            <p:ph idx="1"/>
          </p:nvPr>
        </p:nvPicPr>
        <p:blipFill>
          <a:blip r:embed="rId2" cstate="print"/>
          <a:stretch>
            <a:fillRect/>
          </a:stretch>
        </p:blipFill>
        <p:spPr>
          <a:xfrm>
            <a:off x="809337" y="1600200"/>
            <a:ext cx="7651095" cy="4853136"/>
          </a:xfrm>
          <a:prstGeom prst="rect">
            <a:avLst/>
          </a:prstGeom>
          <a:ln>
            <a:noFill/>
          </a:ln>
          <a:effectLst>
            <a:softEdge rad="112500"/>
          </a:effectLst>
        </p:spPr>
      </p:pic>
    </p:spTree>
    <p:extLst>
      <p:ext uri="{BB962C8B-B14F-4D97-AF65-F5344CB8AC3E}">
        <p14:creationId xmlns:p14="http://schemas.microsoft.com/office/powerpoint/2010/main" xmlns="" val="278857543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43000"/>
          </a:xfrm>
        </p:spPr>
        <p:txBody>
          <a:bodyPr>
            <a:normAutofit/>
          </a:bodyPr>
          <a:lstStyle/>
          <a:p>
            <a:r>
              <a:rPr lang="es-EC" sz="3600" dirty="0" smtClean="0"/>
              <a:t>La dirección gestiona su organización:</a:t>
            </a:r>
            <a:endParaRPr lang="es-EC" sz="3600" dirty="0"/>
          </a:p>
        </p:txBody>
      </p:sp>
      <p:sp>
        <p:nvSpPr>
          <p:cNvPr id="3" name="2 Marcador de contenido"/>
          <p:cNvSpPr>
            <a:spLocks noGrp="1"/>
          </p:cNvSpPr>
          <p:nvPr>
            <p:ph idx="1"/>
          </p:nvPr>
        </p:nvSpPr>
        <p:spPr>
          <a:xfrm>
            <a:off x="457200" y="1600201"/>
            <a:ext cx="8003232" cy="1684784"/>
          </a:xfrm>
        </p:spPr>
        <p:txBody>
          <a:bodyPr>
            <a:normAutofit fontScale="62500" lnSpcReduction="20000"/>
          </a:bodyPr>
          <a:lstStyle/>
          <a:p>
            <a:pPr lvl="1"/>
            <a:r>
              <a:rPr lang="es-EC" sz="2800" dirty="0"/>
              <a:t>Estabilizando y desarrollando su concepto de organización (Misión, Visión y Valores</a:t>
            </a:r>
            <a:r>
              <a:rPr lang="es-EC" sz="2800" dirty="0" smtClean="0"/>
              <a:t>).</a:t>
            </a:r>
            <a:endParaRPr lang="es-EC" sz="2400" dirty="0"/>
          </a:p>
          <a:p>
            <a:pPr lvl="1"/>
            <a:r>
              <a:rPr lang="es-EC" sz="2800" dirty="0" smtClean="0"/>
              <a:t>Definiendo </a:t>
            </a:r>
            <a:r>
              <a:rPr lang="es-EC" sz="2800" dirty="0"/>
              <a:t>su red de procesos en general y más en concreto sus procesos clave y </a:t>
            </a:r>
            <a:r>
              <a:rPr lang="es-EC" sz="2800" dirty="0" smtClean="0"/>
              <a:t>prioritarios.</a:t>
            </a:r>
            <a:endParaRPr lang="es-EC" sz="2400" dirty="0"/>
          </a:p>
          <a:p>
            <a:pPr lvl="1"/>
            <a:r>
              <a:rPr lang="es-EC" sz="2800" dirty="0" smtClean="0"/>
              <a:t>Estableciendo </a:t>
            </a:r>
            <a:r>
              <a:rPr lang="es-EC" sz="2800" dirty="0"/>
              <a:t>mecanismos de medición (Sistema de </a:t>
            </a:r>
            <a:r>
              <a:rPr lang="es-EC" sz="2800" dirty="0" smtClean="0"/>
              <a:t>indicadores)</a:t>
            </a:r>
          </a:p>
          <a:p>
            <a:pPr lvl="1"/>
            <a:r>
              <a:rPr lang="es-EC" sz="2800" dirty="0" smtClean="0"/>
              <a:t>Estableciendo </a:t>
            </a:r>
            <a:r>
              <a:rPr lang="es-EC" sz="2800" dirty="0"/>
              <a:t>planes de actuación a largo, medio y corto plazo.</a:t>
            </a:r>
            <a:endParaRPr lang="es-EC" sz="2400" dirty="0"/>
          </a:p>
          <a:p>
            <a:endParaRPr lang="es-EC" dirty="0"/>
          </a:p>
        </p:txBody>
      </p:sp>
      <p:pic>
        <p:nvPicPr>
          <p:cNvPr id="4" name="3 Imagen"/>
          <p:cNvPicPr/>
          <p:nvPr/>
        </p:nvPicPr>
        <p:blipFill>
          <a:blip r:embed="rId2" cstate="print"/>
          <a:stretch>
            <a:fillRect/>
          </a:stretch>
        </p:blipFill>
        <p:spPr>
          <a:xfrm>
            <a:off x="1907704" y="3284984"/>
            <a:ext cx="5328592" cy="3240360"/>
          </a:xfrm>
          <a:prstGeom prst="rect">
            <a:avLst/>
          </a:prstGeom>
          <a:ln>
            <a:noFill/>
          </a:ln>
          <a:effectLst>
            <a:softEdge rad="112500"/>
          </a:effectLst>
        </p:spPr>
      </p:pic>
    </p:spTree>
    <p:extLst>
      <p:ext uri="{BB962C8B-B14F-4D97-AF65-F5344CB8AC3E}">
        <p14:creationId xmlns:p14="http://schemas.microsoft.com/office/powerpoint/2010/main" xmlns="" val="186718743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IMPLEMENTACION DE LA GESTION POR PROCESOS: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43120298"/>
              </p:ext>
            </p:extLst>
          </p:nvPr>
        </p:nvGraphicFramePr>
        <p:xfrm>
          <a:off x="251520" y="1556792"/>
          <a:ext cx="861972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134867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lstStyle/>
          <a:p>
            <a:r>
              <a:rPr lang="es-EC" dirty="0" smtClean="0"/>
              <a:t>PROCESOS ESTRATEGICOS</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971600" y="1412776"/>
            <a:ext cx="7632898" cy="4790430"/>
          </a:xfrm>
          <a:prstGeom prst="rect">
            <a:avLst/>
          </a:prstGeom>
          <a:noFill/>
          <a:ln w="9525">
            <a:noFill/>
            <a:miter lim="800000"/>
            <a:headEnd/>
            <a:tailEnd/>
          </a:ln>
        </p:spPr>
      </p:pic>
    </p:spTree>
    <p:extLst>
      <p:ext uri="{BB962C8B-B14F-4D97-AF65-F5344CB8AC3E}">
        <p14:creationId xmlns:p14="http://schemas.microsoft.com/office/powerpoint/2010/main" xmlns="" val="12011759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Elementos de un </a:t>
            </a:r>
            <a:r>
              <a:rPr lang="es-EC" dirty="0" smtClean="0"/>
              <a:t>proceso:</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907704" y="1484784"/>
            <a:ext cx="6840760" cy="4248472"/>
          </a:xfrm>
          <a:prstGeom prst="rect">
            <a:avLst/>
          </a:prstGeom>
          <a:ln>
            <a:noFill/>
          </a:ln>
          <a:effectLst>
            <a:softEdge rad="112500"/>
          </a:effectLst>
        </p:spPr>
      </p:pic>
    </p:spTree>
    <p:extLst>
      <p:ext uri="{BB962C8B-B14F-4D97-AF65-F5344CB8AC3E}">
        <p14:creationId xmlns:p14="http://schemas.microsoft.com/office/powerpoint/2010/main" xmlns="" val="2404262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TODO PROCESO CONSTA DE TRES </a:t>
            </a:r>
            <a:r>
              <a:rPr lang="es-EC" b="1" dirty="0" smtClean="0"/>
              <a:t>ELEMENTOS: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893328643"/>
              </p:ext>
            </p:extLst>
          </p:nvPr>
        </p:nvGraphicFramePr>
        <p:xfrm>
          <a:off x="457200" y="1600200"/>
          <a:ext cx="85072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28781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9516" y="364217"/>
            <a:ext cx="4720952" cy="724942"/>
          </a:xfrm>
        </p:spPr>
        <p:txBody>
          <a:bodyPr>
            <a:normAutofit fontScale="90000"/>
          </a:bodyPr>
          <a:lstStyle/>
          <a:p>
            <a:pPr algn="ctr"/>
            <a:r>
              <a:rPr lang="es-EC" dirty="0" smtClean="0"/>
              <a:t>INTRODUCCION</a:t>
            </a:r>
            <a:endParaRPr lang="es-EC" dirty="0"/>
          </a:p>
        </p:txBody>
      </p:sp>
      <p:sp>
        <p:nvSpPr>
          <p:cNvPr id="3" name="2 Marcador de contenido"/>
          <p:cNvSpPr>
            <a:spLocks noGrp="1"/>
          </p:cNvSpPr>
          <p:nvPr>
            <p:ph idx="1"/>
          </p:nvPr>
        </p:nvSpPr>
        <p:spPr>
          <a:xfrm>
            <a:off x="152654" y="1268760"/>
            <a:ext cx="6624736" cy="3384377"/>
          </a:xfrm>
        </p:spPr>
        <p:txBody>
          <a:bodyPr>
            <a:normAutofit fontScale="77500" lnSpcReduction="20000"/>
          </a:bodyPr>
          <a:lstStyle/>
          <a:p>
            <a:pPr algn="just"/>
            <a:r>
              <a:rPr lang="es-EC" dirty="0" smtClean="0"/>
              <a:t>Con la investigación realizada se busca que </a:t>
            </a:r>
            <a:r>
              <a:rPr lang="es-EC" dirty="0"/>
              <a:t>las empresas hormigoneras conscientes de esa necesidad </a:t>
            </a:r>
            <a:r>
              <a:rPr lang="es-EC" dirty="0" smtClean="0"/>
              <a:t>de mejorar se </a:t>
            </a:r>
            <a:r>
              <a:rPr lang="es-EC" dirty="0"/>
              <a:t>han encaminado a la consecución de la calidad de su producto, siendo este trabajo una exposición del diagnóstico de la situación actual de la organización y de las actividades que se deben desarrollar para alcanzar la certificación del sistema de gestión de la calidad de acuerdo a la norma ISO 9001:2008</a:t>
            </a:r>
          </a:p>
        </p:txBody>
      </p:sp>
      <p:sp>
        <p:nvSpPr>
          <p:cNvPr id="5" name="AutoShape 2" descr="data:image/jpeg;base64,/9j/4AAQSkZJRgABAQAAAQABAAD/2wCEAAkGBxMPEBUQDxQRFQ8VEBIXFRAUFhUWFBgYFxQWFhUVFBYYHCggGBwmHBkVIT0iJSkrLi4uFx8zODMsNygtLisBCgoKDg0OGhAQGy0kHCQ3LC0sLC80NywsLCwsLCwsLCwsLCwxLC0sLCwsLCwsLCwsLCwsLCwsLCwsLCwsLCwsLP/AABEIAMABAAMBIgACEQEDEQH/xAAcAAEAAgMBAQEAAAAAAAAAAAAABAYDBQcCAQj/xABIEAABAwICBAQSCQQCAwEAAAABAAIDBBEFEgYTITFBUWGRBxQVFiI0UlNUY3FydJKUsdHTIzIzNYGys8HhFyVzk0KCRGKhJP/EABkBAQADAQEAAAAAAAAAAAAAAAABAgMEBf/EAC4RAAIBAQUGBgIDAQAAAAAAAAABAhEDBBIUURMhMkFSYjEzYZGh4SKBQnHwsf/aAAwDAQACEQMRAD8A7iiIgCIiAIiIAiIgCIiAIiIAiIgCIiAIiIAiIgCIiAIiIAiIgCIiAIiIAiIgCIiAIiIAiIgCIiAIiIAiIgCIiAIiIAiIgCIiAIiIAiIgCIiAIiIAiIgCIiAIiIAiIgCIiAIiIAiIgCIiAIiIAiIgCIiAIiIAiIgCIiAIiIAiIgCIiAIiIAiIgCIiAIiIAiIgCIiAIiIAiIgCIiAIiIAiIgCIiAIiIAiIgCIiAIiIAiIgKQ6smLy1rnk3NgLrJrKrim5nJhfbTfPd7iriSu+2tVZtLCjy7CydrFtyZTtZU+O5nL5rKnx3M5W8yhfNc3jWOZ7UdGU7mVHWVPjuZyayp8dzOVu1zeNfda3jTM9qGUfUyo6yp8dzOXzWVPjuZyt+tbxprW8aZntQyj6mVHWVPjuZyayp8dzOVu1reNNa3jTM9qGUfUyo6yp8dzOTWVPjuZyt2tbxprW8aZntQyj6mVHWVPjuZyayp8dzOVu1reNNa3jTM9qGU7mVHWVPjuZyayp8dzOVv1jeNNa3jTM9qGUfUyoayp8dzOTWVPjuZyt+tbxprBxpme1DKPqZUNZU+O5nJrKnx3M5W/WBNYEzPahlH1MqGsqfHczk1lT47mcrfrAmsCZntQyj6mVDWVPjuZyayp8dzOVvzhfc4TM9qGUfUyn6yp8dzOTWVPjuZyuGccaZxxqcz2oZR9TKfrKnx3M5NZU+O5nK4ZxxpnCjM9qGUfUyn6yp8dzOTWVPjuZyuGcJmCZntQyncynayp4puZyxmtma7K5zwbjYbq7XVPx7tl3/AFW1jaq0lTCjnt7F2UcSkz5hnbTfOd7lt8fxJ0EeZjQ95fGxrC7ICXvDBd1jYXPEtRhnbTfOd7lm0ndsZ6VS/rsWd58xG9y4GfXjED/41P7S75S85MR8Hp/aXfKW+xvFI6OB9RNm1bBc5Rc77bBw71U/6r0Hj/8AWfisYxlLwiddacydkxHwen9pd8pMmI+D0/tLvlKD/VfD/H/6yn9V8P8AH/6yp2U+kVWpPyYj4PT+0u+UmTEfB6f2l3ylA/qvh/j/APWfin9V8P8AH/6z8VOytOkVWpPyYj4PT+0u+UmTEfB6f2l3ylA/qvh/j/8AWfin9V8P8f8A6z8U2Vp0iq1J+XEfB6b2l3yky4j4PTe0u+UoH9V8P8f/AKyn9V8P8f8A6z8U2Vp0jEtSflxHwem9pd8pMuI+D0/tLvlLLo7pzS4hNqKfWZ8pd2TC0WFr7fxVoWcqxdGiVv5lTtiPg9P7S75SWxHwen9pd8pWxFGL0FCp2xHwen9pd8pLYj4PT+0u+UrYiYvQUKnbEfB6f2l3yktiPg9P7S75StiJi9BQqdsR8Hp/aXfKX3+4+D0/tLvlK1omL0FCqf3Hwen9pd8pP7j4PT+0u+UrWlkxegoVT+4+D0/tLvlJ/cfB6f2l3yla7JZMXoKFU/uPg9P7S75SXxHwan9pd8pWtExeiFCqXxHwan9pd8pe4ZqthvUxRRx7szJjIb8AyljferQtLpZJlgBHfG/ulfQUM1PVXWgx0/8A6D/19yzYZOTZR8ZP058jV0XPjf8ARyX7y/2esM7ab5zvcsmk25npVL+uxY8M7ab5zvcsmk25npVL+uxTePMRW58DMvRP+6qjzW/mC/PRX6F6J/3VUea38wX56K6blwP+ze08QiFXPRnAoYix9aW66ZpNPTO+q422GXiBXVKeFVZQ0WEaN1NX9jGSCdhPYg+S+9TqjRMROyS1VMx43tN7g8StVa+rp5GQ7XVcwsZwLQQt4WxAbyBtuo8OkTZHVQEUMraemBZLIwZnOBsXu2cO9YbST8BuNBUaDVIjE0JZNEb2ew77chValjLCWuBDhvBG38V0B+kEkrI6iNjpKaU6qakZsySDcYiOO5Kl43hkYhtiMoyvLW01QW3naSLls1uAbN6mNq1xChzJFLxTDn00pilHZDaCPquB3OB4Qoi6E6gvfQZ+8j6PJ72rtVbWCLIHX7OVrBbjIJ28y4p0GfvI+jye9q67pDvpvS4/yuXlXpVtTaG6Jtwl1pNNJXMw+pcwkOEDyCDYg8YKgnSqOnjjjc2WSYU0Ly2NpcSC0XcuZRbW4viLTdfbqlv0wD6ukbCXGnnic4kMuDe2U5uACxup9DplBNK2NokDXkiOYtIjeRwNd+BU7KehGNFlRVbr4p7F2WYRA2MpYQzNnyZQeE3WSm0zp3NmdJrItQwPcJWlpym9nAHfdNnPQnEiyr5dVGXTiJ0cgayZkwgfI1jozewsA63CLkLHgGMxTmConfI2fpN5cDdseVruzeW7t6nZSpUjEi53S6reF6YQVEgjAkZnBMTntLWyAb8hO9Y6fTenkfG1rZckj8glLDq897BpdxqNnLQnEiz3QOB3Kq1WnVNG57SJSxj8hmawmPPexYHbrrNow8msxAEmwqI7Di+jG5MEkqsVLKiIqEhaHTLtcf5Wfut8tDpl2uP8rP3QGrwpeMY+3PkaveFLxjH258jV1XTjZx37y0esM7ab5zvcsmk25npVL+uxY8M7ab5zvcsmk25npVL+uxTePMRW58DMvRP+6qjzW/mC4Jh+Hy1L9XAxz32JyjiHCu99E/7qqPNb+YLlPQ0x2GhqXyVBLWujsCBfbdbXVuNlJo6J8RBw/Rqrjla99JJI1pvqzcAkbrrLUS1VHM+sqoHa2XO2Nz9ga4jeByCy/QVLO2VjZGbWuAIPIdyomllXT4lVQYe113sqC6VvEGgG347FELy5S3r+w4Jcyh6GT4jG2Q0kcsgeLBzr5QT/AMwDvU2TG62lL21NFEXSMyg6u17ncbb/ACLr+I1TaOAvDHFjBsYwbbcgC1GBaZUeIOEbTaTeI5BY3HFdU27lWShuGFLmcrqNK66GJ0ckepjkZZmVhjykbQ4cq02EVMssc1MI3z63KRtJLJBez+S99y6v0WKA1EVPCy2eSoDR+I2nmVowDA4aGFscTQMreyfsueMkq+ZioJ03sYN5xauwKvdSsimpnnVklkt7uaw/8COEKpSxuYcrwWuH/EixX6Jw3TWjqZ+l4pLybbcR5AVA6IeicdbTukY0CpjaXNcANttpaeO6mF6aeGSpUhw3VTOe9Bn7yPo8nvYuu6Q76b0uP8rlyPoM/eR9Hk97V1zSHfTelx/lcsrz5xaPCNK6R89FPDELyPhc1rb2uTuF1rcLwmVlSZHN7HqdDEDcfXb9ZtlaFrpMdpmyakzRCTucwvfiXNGTpRF2l4sq+F6PTt6Ua9mUR09WyQ3HYmQjL5eFa/A9Hpo3wQvptkLwXTmTsCGg5XMaOE7F0lfbK+3lvIwIpBwGc4dHBk+lFWHuaSPq64uJ5l80t0fnqZ5XxNBHSkYbciznslLsh/BXhFVWsk6jAihNpqyqqTNJTapgoJ4QC5pJe61vw2L5JovPLHFE4ZAMMkhc64OWQkEDlV3dVMEgiLm60tJDL7SBvNlnsp2suQwFDp6Osq30sdRA2BlKbukDgc5DcobHbcOFe24DP1Nhp8n0zamN7m3GxolzON+HYrzZYBVMMhiDm60NDiy+2x4bJtXyGBHOazC65tNLQR0wc01BkE+duUsMmbdx8CuGAUEkVTWSPFmSzMcw3G0BgBPOt7ZFErVyRKikfUUPFMSipYzLO4MjFtp5VIglD2h7drXAEHkO5Z0ZNTItDpl2uP8AKz91vlodMu1x/lZ+6EmrwpeMY+3PkaveFLxjH258jV1XTjZx37y0esM7ab5zvcsmk25npVL+uxY8M7ab5zvcsmk25npVL+uxTePMRW58DMvRP+6qjzW/mC/PL9x/Ffobon/dVR5rfzBcW0U0ZficroY3tYQzNmcCfwsCFvdGlZts3tOI/QWj3asP+JnuXD8Rxc0WNzVA3NqXZgOFpAuF3bDKYwwsiJuWMa2/HYb1zqr0P1OLsqZnRyRVE8loi3d2N9t9657CcVKVeZeadEX/AAfGIayMSwPa9pHARcchCwV+jlNOQ58bQ8fVe3sXA8YIWo0j0LbMGvondKzsNw6MZWu5Hgb1m0YpcRidlrZYpIrfWtZ9+C1tiyoksUX+ifRo0QwCenxSn1k0k1Ld7mZzcsfbcVdcecRSzFuxwhfby5Vo9PsbbRNp5HH/AMlvY8NrbT+CshyzxbDdj2bxwhwUylJqMmEvFH5t0TeW1tORs+mYL+U7V+l5R2JHIVzPR/oWupqxsz5muiY4lrcvZf8Arcq9aT4q2jpZJnm1mG3K4jYAtbzaRtJRwlYKidTkvQjaG4q8DcIpres1dY0h303pcf5XLkfQaP8Acj6PL+Zq65pDvpvS4/yuU3nzf0hDhMWmte+mw+omi+0ZE4tPEd1/wWtw7Q+jNC1jo2uL4g50x+uXObmL83Ab7VaKumbLG6N4uxzS1w4wVTWaJVsbOloa21HuAcy8rWcLA6/FwrCzf40rRlmuZB0d0jqRT01PExssrzOwSSPyjLC6wcTY3uFJm0zqRHLUspmOpYn6suz2eXA2c4Nt9W91vafRlsMtM6EhsVPFIwR22uz5dt+Dd/8AVQMda5rKikgqRkdVDLSGNwmzPffK032tvtutlgnLcv8AVK/kkW7ENKqgST9LQMkgpmjWvc8tJcW5rR9ib2C+P0mqZXCKlhjdIaWKa73lrRmvcfV2nYvOIaKVDnzinqGR09SPpGFmZzXZbEsN+FbXBtHjTy6wvDh0rDDYAjbHm7Lfyqj2aRKxGrotIzUvgfHAw1ElHLI0uO0FrgCy9txJUdumlQxkz5oGAxyMiYGPLg+Z5sGA24OFSqLRCaARmKdgkjpZoQ4sNryOBD7X4LblBi0GqelulpKqMsY4SRubEQRKHZg93Zbdt1K2foR+R4x3H6zU1FNNDGyVtJnzskNrEkEtOXgUij0jFO0yVELRLHh8Ly4OzPdc2ay9vIfxWfrTqZTO+pqGOkmpdTZrCGs2mx37VLqNERKXiR4yvoooLAbQ6M3Dwb8fAjdn4f8ABSRHo9JqhkrY66BkWuje+FzX5hdrcxjfsFjZYMJ0uqZelpZadjKWpcGNIfeQOI2EtsLDYVJotGah8jZK2dkmqieyINaRtc3KXu27TZSodGHNgo4dYL0sjHl2U9nlBFgL7N6h7P8A37JWIgdEOSUOpBFGx46aB7J1uyA7FtrbvrH8Ao79MakMfUspWmihfkec/wBIbbHujbaxAN/KrPjeEmpMBDg3VVDZDcXzAAjLyb1XqnQ+f6Snina2hlkLnxlpMgDjd7Wuvax8iQlBxSYaddxPpcdnnrHwwRsMEeqLpnOIJbI3MMotvUnTHtcf5Wfus+E4N0vPNKHDJLqsrAPqhjcu/hWDTLtcf5WfusZtci69TV4UvGMfbnyNXvCl4xj7c+Rq6Lnxs5L95Z6wztpvnO9yyaTbmelUv67FjwztpvnO9yyaTbmelUv67FN48xFbnwMy9E/7qqPNb+YLi2iWkj8NmdKxodmZlLTs8hXaeif91VHmt/MF+elvc4qVm0ze04jp9J0VaqZ4jjp4zI42a3Mdp4tyizae1VVI17KduelL5HNub2tlds5CudscWkOaSHAggjeCNoIV5wDV11Q2qY8Q1LGkzwgZjMLbTEN1yN4WsrGEN9CuJsmR9EmtqJM8EbckbC58Y23bfet1B0SaqVjjHQvJa0knbYDmWobijKMsqcPhY2kLrVBILpY9tnNeD9UfBfY6itD636WaSM0pdBIy+Ugm7S22wGyycIP+KJq9SrY7W1mJSOkma76NhOWxa1jeHethoXpdWUrHtiGtgjaHua47Gt3bD+y2lNi1Yynjpj9PVT9k6OQXDIRsGsPBfeslVQ0s8E0VO5tM1jmOqJxd0MhF80bDs2ji5QtG4tYWtxCr4mwd0VZjCZm0oyZ8mcu2ZrXtsG1UDSPSioxBwM7uxG6Nuxo+KxY7ijZssUILKWIERsO8nhe/lK1S0s7GEd6W8Nt+Je+gz95H0eT3tXXNId9N6XH+Vy5F0GfvI+jye9q67pDvpvS4/wArlw3rzjSPCbCtq2wRulkIEbGlzjxALTYNpZFU5rtliDWawOlaWhzO7BPAthj1LHNTSxTkNifGWucTawOzeqHWS1VPFLh08rHg0j3wVLW9kY2WDmPHkttusLOCkvUs5UOkxSh7Q5pBa4AgjcQdoIXkwNzZ8rc/dWF+dc+wl9XM6OlZUmNsFFDKXhgJe547FpBOxoAsvdDi1XUx0LBMGvqG1Otka0H6hFi0FTsqcxjR0IKBQ4q2WeeAAh0BYHHgOdpcLKkQYrVuDKDXfSOrJoTVZeyEcbWu3bsxvb8FEFTUU9RUwMlBnlqqWI1Bbubq3EnLuzWFvKpVg/BkOZ1K6LnVVidXSCuiM+sdBT07onloDgXueDmA37gpGWrfUx0Qq3C8GvfPkbmJJADGjdlVdlzqTjLFQ6RtmLA2OTs5po7gXDTGbEuI3Ardrm2jdbMxlNE14vNWVzZHAXBLbkEcW3avPVergZVTio10UAEbCWBodKTYnZ/xbs/FWdjvomRj1OkudYXO7eoDcYY58TGZntma8tlYLsGW17u4N6qVquKVlK+r1muo5n5iwXa4Abtu0XK12C4vNRUtKQ7WRmmq5dXYD6mXI248pRWOhOM6fdFQIK+rpulKmWfXNq5I2vhygBhe3MDGeEBRoMSrNRFXGou3prVmDKMrmGUsJJ33UbF6jGjpK0OmXa4/ys/db0FaLTLtcf5WfusS5q8KXjGPtz5Gr3hS8Yx9ufI1dV042cd+8tHrDO2m+c73LJpNuZ6VS/rsUEucyQubmDgTY2K81Mz5Lawk9k0i4t2QcC3/AO2W9pYuc00znsLdWcWmmbXonfddR5rfzBfnpdxxCaSpjMU+Z8bgMzC3YeHbsWk616XwdvM5a3eOyi02Xneot+DOUr1HIWkOaSHA3BBsR5Cuq9a9L4O3mcnWvS+Dt5nLfGiuZWjKxhGnJjkElTCyR2UNc8di5zeHPYEOWyrtKIZXXirKunYLARNY0tA4htW1616Xwcczl861qXwdvM5ZOMG6jNLRmrrNN4BDqgySoe7Y+aTsHED6odbeFUMXxuWqDWuythZ9SFgsxv4cK6J1r0vg45nJ1r0vg7eZymKhEZlaM5Qi6v1r0vg7eZyda9L4O3mctMaGZWjNF0GvvI+jye9q7BjkLnGDKCctUwnkFnbVR8KwuOkk1tNHq5MpbmAN7HeNq3HVSo7t/q/wuO2snOeJNGkb3FKlGWvEKJlRE6GUZo3tLXN5CtFhehNNTiS2te6WPVl73lzgzuWk7lB6qVHdv9X+E6qVHdv9X+FirvNKiZOchozY4lodBOY3EysdHEIrseWlzAAA1/HuUqh0agg1AjDgKcSCMZidj/rX41pOqlR3b/V/hOqlR3b/AFf4U7C0pTEM5DRm1rdE4JWuac7XOnM2sa4h7XkAEtPBuGxYOsim1UkZ1pMjmPdIXnPmZucDwFQeqlR3b/V/hOqlR3b/AFf4RWFov5DOQ0ZPpdCqdjJmEyuM7GNle95LnBhJbt/FSMa0Yiq3Me50rJI2lrXxuLXZTvaSN4Wo6qVHdv8AV/hOqlR3b/V/hNhaVriGbs9GbWl0Sp4mRsYJAInyuYcxuHSizyTwqFTdD+kjBaNcWOa5rmOkcWkO33HGo/VSo7t/q/wnVSo7t/q/wp2Nr1DOQ0ZscJ0OgpniRrpXyBjmBz3l1mHZlH4KVT6NQRiIBptDG9jAXEjK/wCsHca0nVSo7t/q/wAJ1UqO7f6v8KHYWj8ZDN2fSzY4ZobT08okaZXZL6uN7i5kd9+QcCljRyAQNprO1TZNYBm25s+ff5Vo+qlR3b/V/hOqlR3b/V/hHd7R8xnIaMugWi0y7XH+Vn7rUdVKju3+r/CwVlZJI3LKXFtwbEWF+BVyktUTnY6MlYUvGMfbn/ookUzm/VJ/BfXuc92Z2Ym422K2sLF2cqtowvF4VrHCky/WVW0tsyIPdfK2op3E2J2CZhJsOS6tSwviuuBOjPToaU6ZUXf28zvgnXlRd/b6rvgtjJRk8J51j6QPGedT+OnyN5C68qLv7fVd8E68qLv7fVf8FN6QPGedOkDxnnSsdH7/AECF15UXf2+q/wCCdeVD39vM74Kb0geMp0geM86Vjo/f6BC68qHv7eZ3wTryoe/t9V3wU3pA8Z5yvnSB4zzpWOj9/oEPryoe/t5nfBOvKi7+31XfBTOp54zzp1PPLzpWOj9/oEPryou/t9V3wTryou/t5nfBS+p55U6nnlSsdH7/AECJ15UPf28zvgnXlQ9/bzO+ClnDzyr51PPKlY6fP0CL15UPf28zvgnXlQ9/bzO+CldTzyp1PPKlY6fP0CL15UPf28zvgnXlQ9/bzO+CldTzyp1PPKlY6fP0CL15UPf2+q74J15UXf28zvgpPU88qdTzypWOnz9AjdeVD39vM74J15UPf28zvgpPU88qdTzypWOnz9AjdeVF39vM74J15UPf28zvgpPU48qdTjypWOnz9AjdeVD39vM74J150Pf28zvgpHU48qdTjypWOnz9Aj9edD39vM74KHieN01YwRQSB7w4OygO3DfvC2fU48q+tw48qfjyQIGHU1lYoBsWCGlspbRZVJ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data:image/jpeg;base64,/9j/4AAQSkZJRgABAQAAAQABAAD/2wCEAAkGBxMPEBUQDxQRFQ8VEBIXFRAUFhUWFBgYFxQWFhUVFBYYHCggGBwmHBkVIT0iJSkrLi4uFx8zODMsNygtLisBCgoKDg0OGhAQGy0kHCQ3LC0sLC80NywsLCwsLCwsLCwsLCwxLC0sLCwsLCwsLCwsLCwsLCwsLCwsLCwsLCwsLP/AABEIAMABAAMBIgACEQEDEQH/xAAcAAEAAgMBAQEAAAAAAAAAAAAABAYDBQcCAQj/xABIEAABAwICBAQSCQQCAwEAAAABAAIDBBEFEgYTITFBUWGRBxQVFiI0UlNUY3FydJKUsdHTIzIzNYGys8HhFyVzk0KCRGKhJP/EABkBAQADAQEAAAAAAAAAAAAAAAABAgMEBf/EAC4RAAIBAQUGBgIDAQAAAAAAAAABAhEDBBIUURMhMkFSYjEzYZGh4SKBQnHwsf/aAAwDAQACEQMRAD8A7iiIgCIiAIiIAiIgCIiAIiIAiIgCIiAIiIAiIgCIiAIiIAiIgCIiAIiIAiIgCIiAIiIAiIgCIiAIiIAiIgCIiAIiIAiIgCIiAIiIAiIgCIiAIiIAiIgCIiAIiIAiIgCIiAIiIAiIgCIiAIiIAiIgCIiAIiIAiIgCIiAIiIAiIgCIiAIiIAiIgCIiAIiIAiIgCIiAIiIAiIgCIiAIiIAiIgCIiAIiIAiIgCIiAIiIAiIgKQ6smLy1rnk3NgLrJrKrim5nJhfbTfPd7iriSu+2tVZtLCjy7CydrFtyZTtZU+O5nL5rKnx3M5W8yhfNc3jWOZ7UdGU7mVHWVPjuZyayp8dzOVu1zeNfda3jTM9qGUfUyo6yp8dzOXzWVPjuZyt+tbxprW8aZntQyj6mVHWVPjuZyayp8dzOVu1reNNa3jTM9qGUfUyo6yp8dzOTWVPjuZyt2tbxprW8aZntQyj6mVHWVPjuZyayp8dzOVu1reNNa3jTM9qGU7mVHWVPjuZyayp8dzOVv1jeNNa3jTM9qGUfUyoayp8dzOTWVPjuZyt+tbxprBxpme1DKPqZUNZU+O5nJrKnx3M5W/WBNYEzPahlH1MqGsqfHczk1lT47mcrfrAmsCZntQyj6mVDWVPjuZyayp8dzOVvzhfc4TM9qGUfUyn6yp8dzOTWVPjuZyuGccaZxxqcz2oZR9TKfrKnx3M5NZU+O5nK4ZxxpnCjM9qGUfUyn6yp8dzOTWVPjuZyuGcJmCZntQyncynayp4puZyxmtma7K5zwbjYbq7XVPx7tl3/AFW1jaq0lTCjnt7F2UcSkz5hnbTfOd7lt8fxJ0EeZjQ95fGxrC7ICXvDBd1jYXPEtRhnbTfOd7lm0ndsZ6VS/rsWd58xG9y4GfXjED/41P7S75S85MR8Hp/aXfKW+xvFI6OB9RNm1bBc5Rc77bBw71U/6r0Hj/8AWfisYxlLwiddacydkxHwen9pd8pMmI+D0/tLvlKD/VfD/H/6yn9V8P8AH/6yp2U+kVWpPyYj4PT+0u+UmTEfB6f2l3ylA/qvh/j/APWfin9V8P8AH/6z8VOytOkVWpPyYj4PT+0u+UmTEfB6f2l3ylA/qvh/j/8AWfin9V8P8f8A6z8U2Vp0iq1J+XEfB6b2l3yky4j4PTe0u+UoH9V8P8f/AKyn9V8P8f8A6z8U2Vp0jEtSflxHwem9pd8pMuI+D0/tLvlLLo7pzS4hNqKfWZ8pd2TC0WFr7fxVoWcqxdGiVv5lTtiPg9P7S75SWxHwen9pd8pWxFGL0FCp2xHwen9pd8pLYj4PT+0u+UrYiYvQUKnbEfB6f2l3yktiPg9P7S75StiJi9BQqdsR8Hp/aXfKX3+4+D0/tLvlK1omL0FCqf3Hwen9pd8pP7j4PT+0u+UrWlkxegoVT+4+D0/tLvlJ/cfB6f2l3yla7JZMXoKFU/uPg9P7S75SXxHwan9pd8pWtExeiFCqXxHwan9pd8pe4ZqthvUxRRx7szJjIb8AyljferQtLpZJlgBHfG/ulfQUM1PVXWgx0/8A6D/19yzYZOTZR8ZP058jV0XPjf8ARyX7y/2esM7ab5zvcsmk25npVL+uxY8M7ab5zvcsmk25npVL+uxTePMRW58DMvRP+6qjzW/mC/PRX6F6J/3VUea38wX56K6blwP+ze08QiFXPRnAoYix9aW66ZpNPTO+q422GXiBXVKeFVZQ0WEaN1NX9jGSCdhPYg+S+9TqjRMROyS1VMx43tN7g8StVa+rp5GQ7XVcwsZwLQQt4WxAbyBtuo8OkTZHVQEUMraemBZLIwZnOBsXu2cO9YbST8BuNBUaDVIjE0JZNEb2ew77chValjLCWuBDhvBG38V0B+kEkrI6iNjpKaU6qakZsySDcYiOO5Kl43hkYhtiMoyvLW01QW3naSLls1uAbN6mNq1xChzJFLxTDn00pilHZDaCPquB3OB4Qoi6E6gvfQZ+8j6PJ72rtVbWCLIHX7OVrBbjIJ28y4p0GfvI+jye9q67pDvpvS4/yuXlXpVtTaG6Jtwl1pNNJXMw+pcwkOEDyCDYg8YKgnSqOnjjjc2WSYU0Ly2NpcSC0XcuZRbW4viLTdfbqlv0wD6ukbCXGnnic4kMuDe2U5uACxup9DplBNK2NokDXkiOYtIjeRwNd+BU7KehGNFlRVbr4p7F2WYRA2MpYQzNnyZQeE3WSm0zp3NmdJrItQwPcJWlpym9nAHfdNnPQnEiyr5dVGXTiJ0cgayZkwgfI1jozewsA63CLkLHgGMxTmConfI2fpN5cDdseVruzeW7t6nZSpUjEi53S6reF6YQVEgjAkZnBMTntLWyAb8hO9Y6fTenkfG1rZckj8glLDq897BpdxqNnLQnEiz3QOB3Kq1WnVNG57SJSxj8hmawmPPexYHbrrNow8msxAEmwqI7Di+jG5MEkqsVLKiIqEhaHTLtcf5Wfut8tDpl2uP8rP3QGrwpeMY+3PkaveFLxjH258jV1XTjZx37y0esM7ab5zvcsmk25npVL+uxY8M7ab5zvcsmk25npVL+uxTePMRW58DMvRP+6qjzW/mC4Jh+Hy1L9XAxz32JyjiHCu99E/7qqPNb+YLlPQ0x2GhqXyVBLWujsCBfbdbXVuNlJo6J8RBw/Rqrjla99JJI1pvqzcAkbrrLUS1VHM+sqoHa2XO2Nz9ga4jeByCy/QVLO2VjZGbWuAIPIdyomllXT4lVQYe113sqC6VvEGgG347FELy5S3r+w4Jcyh6GT4jG2Q0kcsgeLBzr5QT/AMwDvU2TG62lL21NFEXSMyg6u17ncbb/ACLr+I1TaOAvDHFjBsYwbbcgC1GBaZUeIOEbTaTeI5BY3HFdU27lWShuGFLmcrqNK66GJ0ckepjkZZmVhjykbQ4cq02EVMssc1MI3z63KRtJLJBez+S99y6v0WKA1EVPCy2eSoDR+I2nmVowDA4aGFscTQMreyfsueMkq+ZioJ03sYN5xauwKvdSsimpnnVklkt7uaw/8COEKpSxuYcrwWuH/EixX6Jw3TWjqZ+l4pLybbcR5AVA6IeicdbTukY0CpjaXNcANttpaeO6mF6aeGSpUhw3VTOe9Bn7yPo8nvYuu6Q76b0uP8rlyPoM/eR9Hk97V1zSHfTelx/lcsrz5xaPCNK6R89FPDELyPhc1rb2uTuF1rcLwmVlSZHN7HqdDEDcfXb9ZtlaFrpMdpmyakzRCTucwvfiXNGTpRF2l4sq+F6PTt6Ua9mUR09WyQ3HYmQjL5eFa/A9Hpo3wQvptkLwXTmTsCGg5XMaOE7F0lfbK+3lvIwIpBwGc4dHBk+lFWHuaSPq64uJ5l80t0fnqZ5XxNBHSkYbciznslLsh/BXhFVWsk6jAihNpqyqqTNJTapgoJ4QC5pJe61vw2L5JovPLHFE4ZAMMkhc64OWQkEDlV3dVMEgiLm60tJDL7SBvNlnsp2suQwFDp6Osq30sdRA2BlKbukDgc5DcobHbcOFe24DP1Nhp8n0zamN7m3GxolzON+HYrzZYBVMMhiDm60NDiy+2x4bJtXyGBHOazC65tNLQR0wc01BkE+duUsMmbdx8CuGAUEkVTWSPFmSzMcw3G0BgBPOt7ZFErVyRKikfUUPFMSipYzLO4MjFtp5VIglD2h7drXAEHkO5Z0ZNTItDpl2uP8AKz91vlodMu1x/lZ+6EmrwpeMY+3PkaveFLxjH258jV1XTjZx37y0esM7ab5zvcsmk25npVL+uxY8M7ab5zvcsmk25npVL+uxTePMRW58DMvRP+6qjzW/mC/PL9x/Ffobon/dVR5rfzBcW0U0ZficroY3tYQzNmcCfwsCFvdGlZts3tOI/QWj3asP+JnuXD8Rxc0WNzVA3NqXZgOFpAuF3bDKYwwsiJuWMa2/HYb1zqr0P1OLsqZnRyRVE8loi3d2N9t9657CcVKVeZeadEX/AAfGIayMSwPa9pHARcchCwV+jlNOQ58bQ8fVe3sXA8YIWo0j0LbMGvondKzsNw6MZWu5Hgb1m0YpcRidlrZYpIrfWtZ9+C1tiyoksUX+ifRo0QwCenxSn1k0k1Ld7mZzcsfbcVdcecRSzFuxwhfby5Vo9PsbbRNp5HH/AMlvY8NrbT+CshyzxbDdj2bxwhwUylJqMmEvFH5t0TeW1tORs+mYL+U7V+l5R2JHIVzPR/oWupqxsz5muiY4lrcvZf8Arcq9aT4q2jpZJnm1mG3K4jYAtbzaRtJRwlYKidTkvQjaG4q8DcIpres1dY0h303pcf5XLkfQaP8Acj6PL+Zq65pDvpvS4/yuU3nzf0hDhMWmte+mw+omi+0ZE4tPEd1/wWtw7Q+jNC1jo2uL4g50x+uXObmL83Ab7VaKumbLG6N4uxzS1w4wVTWaJVsbOloa21HuAcy8rWcLA6/FwrCzf40rRlmuZB0d0jqRT01PExssrzOwSSPyjLC6wcTY3uFJm0zqRHLUspmOpYn6suz2eXA2c4Nt9W91vafRlsMtM6EhsVPFIwR22uz5dt+Dd/8AVQMda5rKikgqRkdVDLSGNwmzPffK032tvtutlgnLcv8AVK/kkW7ENKqgST9LQMkgpmjWvc8tJcW5rR9ib2C+P0mqZXCKlhjdIaWKa73lrRmvcfV2nYvOIaKVDnzinqGR09SPpGFmZzXZbEsN+FbXBtHjTy6wvDh0rDDYAjbHm7Lfyqj2aRKxGrotIzUvgfHAw1ElHLI0uO0FrgCy9txJUdumlQxkz5oGAxyMiYGPLg+Z5sGA24OFSqLRCaARmKdgkjpZoQ4sNryOBD7X4LblBi0GqelulpKqMsY4SRubEQRKHZg93Zbdt1K2foR+R4x3H6zU1FNNDGyVtJnzskNrEkEtOXgUij0jFO0yVELRLHh8Ly4OzPdc2ay9vIfxWfrTqZTO+pqGOkmpdTZrCGs2mx37VLqNERKXiR4yvoooLAbQ6M3Dwb8fAjdn4f8ABSRHo9JqhkrY66BkWuje+FzX5hdrcxjfsFjZYMJ0uqZelpZadjKWpcGNIfeQOI2EtsLDYVJotGah8jZK2dkmqieyINaRtc3KXu27TZSodGHNgo4dYL0sjHl2U9nlBFgL7N6h7P8A37JWIgdEOSUOpBFGx46aB7J1uyA7FtrbvrH8Ao79MakMfUspWmihfkec/wBIbbHujbaxAN/KrPjeEmpMBDg3VVDZDcXzAAjLyb1XqnQ+f6Snina2hlkLnxlpMgDjd7Wuvax8iQlBxSYaddxPpcdnnrHwwRsMEeqLpnOIJbI3MMotvUnTHtcf5Wfus+E4N0vPNKHDJLqsrAPqhjcu/hWDTLtcf5WfusZtci69TV4UvGMfbnyNXvCl4xj7c+Rq6Lnxs5L95Z6wztpvnO9yyaTbmelUv67FjwztpvnO9yyaTbmelUv67FN48xFbnwMy9E/7qqPNb+YLi2iWkj8NmdKxodmZlLTs8hXaeif91VHmt/MF+elvc4qVm0ze04jp9J0VaqZ4jjp4zI42a3Mdp4tyizae1VVI17KduelL5HNub2tlds5CudscWkOaSHAggjeCNoIV5wDV11Q2qY8Q1LGkzwgZjMLbTEN1yN4WsrGEN9CuJsmR9EmtqJM8EbckbC58Y23bfet1B0SaqVjjHQvJa0knbYDmWobijKMsqcPhY2kLrVBILpY9tnNeD9UfBfY6itD636WaSM0pdBIy+Ugm7S22wGyycIP+KJq9SrY7W1mJSOkma76NhOWxa1jeHethoXpdWUrHtiGtgjaHua47Gt3bD+y2lNi1Yynjpj9PVT9k6OQXDIRsGsPBfeslVQ0s8E0VO5tM1jmOqJxd0MhF80bDs2ji5QtG4tYWtxCr4mwd0VZjCZm0oyZ8mcu2ZrXtsG1UDSPSioxBwM7uxG6Nuxo+KxY7ijZssUILKWIERsO8nhe/lK1S0s7GEd6W8Nt+Je+gz95H0eT3tXXNId9N6XH+Vy5F0GfvI+jye9q67pDvpvS4/wArlw3rzjSPCbCtq2wRulkIEbGlzjxALTYNpZFU5rtliDWawOlaWhzO7BPAthj1LHNTSxTkNifGWucTawOzeqHWS1VPFLh08rHg0j3wVLW9kY2WDmPHkttusLOCkvUs5UOkxSh7Q5pBa4AgjcQdoIXkwNzZ8rc/dWF+dc+wl9XM6OlZUmNsFFDKXhgJe547FpBOxoAsvdDi1XUx0LBMGvqG1Otka0H6hFi0FTsqcxjR0IKBQ4q2WeeAAh0BYHHgOdpcLKkQYrVuDKDXfSOrJoTVZeyEcbWu3bsxvb8FEFTUU9RUwMlBnlqqWI1Bbubq3EnLuzWFvKpVg/BkOZ1K6LnVVidXSCuiM+sdBT07onloDgXueDmA37gpGWrfUx0Qq3C8GvfPkbmJJADGjdlVdlzqTjLFQ6RtmLA2OTs5po7gXDTGbEuI3Ardrm2jdbMxlNE14vNWVzZHAXBLbkEcW3avPVergZVTio10UAEbCWBodKTYnZ/xbs/FWdjvomRj1OkudYXO7eoDcYY58TGZntma8tlYLsGW17u4N6qVquKVlK+r1muo5n5iwXa4Abtu0XK12C4vNRUtKQ7WRmmq5dXYD6mXI248pRWOhOM6fdFQIK+rpulKmWfXNq5I2vhygBhe3MDGeEBRoMSrNRFXGou3prVmDKMrmGUsJJ33UbF6jGjpK0OmXa4/ys/db0FaLTLtcf5WfusS5q8KXjGPtz5Gr3hS8Yx9ufI1dV042cd+8tHrDO2m+c73LJpNuZ6VS/rsUEucyQubmDgTY2K81Mz5Lawk9k0i4t2QcC3/AO2W9pYuc00znsLdWcWmmbXonfddR5rfzBfnpdxxCaSpjMU+Z8bgMzC3YeHbsWk616XwdvM5a3eOyi02Xneot+DOUr1HIWkOaSHA3BBsR5Cuq9a9L4O3mcnWvS+Dt5nLfGiuZWjKxhGnJjkElTCyR2UNc8di5zeHPYEOWyrtKIZXXirKunYLARNY0tA4htW1616Xwcczl861qXwdvM5ZOMG6jNLRmrrNN4BDqgySoe7Y+aTsHED6odbeFUMXxuWqDWuythZ9SFgsxv4cK6J1r0vg45nJ1r0vg7eZymKhEZlaM5Qi6v1r0vg7eZyda9L4O3mctMaGZWjNF0GvvI+jye9q7BjkLnGDKCctUwnkFnbVR8KwuOkk1tNHq5MpbmAN7HeNq3HVSo7t/q/wuO2snOeJNGkb3FKlGWvEKJlRE6GUZo3tLXN5CtFhehNNTiS2te6WPVl73lzgzuWk7lB6qVHdv9X+E6qVHdv9X+FirvNKiZOchozY4lodBOY3EysdHEIrseWlzAAA1/HuUqh0agg1AjDgKcSCMZidj/rX41pOqlR3b/V/hOqlR3b/AFf4U7C0pTEM5DRm1rdE4JWuac7XOnM2sa4h7XkAEtPBuGxYOsim1UkZ1pMjmPdIXnPmZucDwFQeqlR3b/V/hOqlR3b/AFf4RWFov5DOQ0ZPpdCqdjJmEyuM7GNle95LnBhJbt/FSMa0Yiq3Me50rJI2lrXxuLXZTvaSN4Wo6qVHdv8AV/hOqlR3b/V/hNhaVriGbs9GbWl0Sp4mRsYJAInyuYcxuHSizyTwqFTdD+kjBaNcWOa5rmOkcWkO33HGo/VSo7t/q/wnVSo7t/q/wp2Nr1DOQ0ZscJ0OgpniRrpXyBjmBz3l1mHZlH4KVT6NQRiIBptDG9jAXEjK/wCsHca0nVSo7t/q/wAJ1UqO7f6v8KHYWj8ZDN2fSzY4ZobT08okaZXZL6uN7i5kd9+QcCljRyAQNprO1TZNYBm25s+ff5Vo+qlR3b/V/hOqlR3b/V/hHd7R8xnIaMugWi0y7XH+Vn7rUdVKju3+r/CwVlZJI3LKXFtwbEWF+BVyktUTnY6MlYUvGMfbn/ookUzm/VJ/BfXuc92Z2Ym422K2sLF2cqtowvF4VrHCky/WVW0tsyIPdfK2op3E2J2CZhJsOS6tSwviuuBOjPToaU6ZUXf28zvgnXlRd/b6rvgtjJRk8J51j6QPGedT+OnyN5C68qLv7fVd8E68qLv7fVf8FN6QPGedOkDxnnSsdH7/AECF15UXf2+q/wCCdeVD39vM74Kb0geMp0geM86Vjo/f6BC68qHv7eZ3wTryoe/t9V3wU3pA8Z5yvnSB4zzpWOj9/oEPryoe/t5nfBOvKi7+31XfBTOp54zzp1PPLzpWOj9/oEPryou/t9V3wTryou/t5nfBS+p55U6nnlSsdH7/AECJ15UPf28zvgnXlQ9/bzO+ClnDzyr51PPKlY6fP0CL15UPf28zvgnXlQ9/bzO+CldTzyp1PPKlY6fP0CL15UPf28zvgnXlQ9/bzO+CldTzyp1PPKlY6fP0CL15UPf2+q74J15UXf28zvgpPU88qdTzypWOnz9AjdeVD39vM74J15UPf28zvgpPU88qdTzypWOnz9AjdeVF39vM74J15UPf28zvgpPU48qdTjypWOnz9AjdeVD39vM74J150Pf28zvgpHU48qdTjypWOnz9Aj9edD39vM74KHieN01YwRQSB7w4OygO3DfvC2fU48q+tw48qfjyQIGHU1lYoBsWCGlspbRZVJ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hQSERQUExIWFRQUFxoXGRgYGBgYGBgaHh0XHR0bGB4XICceGR0jHxobIS8gIycpLCwsIh49NTAqNScrLikBCQoKDgwOGg8PGiwkHyQsLCwsLywsLCwvLCwpLCwsLCksLCwsLCwsLCwsLSwsKiwsLCwvLCwsKSwsLCwsLCwsLP/AABEIALcBFAMBIgACEQEDEQH/xAAbAAACAwEBAQAAAAAAAAAAAAAABgQFBwMCAf/EAEAQAAIBAgQEBAQEBQMCBQUAAAECAwQRAAUSIQYTMUEUIlFhBzJxgSNCkaEVM1JisSRy0UPwFjRTweFEY4KSsv/EABkBAAMBAQEAAAAAAAAAAAAAAAABAgMEBf/EACkRAAICAQMEAgEEAwAAAAAAAAABAhEDEiExBBNBUSJhcTJC0fAjgbH/2gAMAwEAAhEDEQA/ANvwYMGAAwYMGAAwYMGAAwYMGAAwYMGAAwYMVmd56tOFWxkmlJWGFfmkYC9uh0qPzOfKo69rgFnjjVV0cdjJIqA7DUwW/wBNXXFBLl1XMFFRVpTKfmjpRZz1258p1W6boiHrY+kGfh3KL6Go4GvsXMQZiehLOfOzerXJvve++E2kNJsc8GF1ko1SKPQJIUBRH1mVU/tLFi2wA2vsLdhiBTZv4XNY6EPI8NRTmWPWxkMboTcB285RlBPmLWNrWBsCwoccGDBhiDC/xJxVyCIadVnrJDpSEOARtcyS23SNRuTb0A64j8T5/MZRRUIBqnUM8rC8dLESRzH7M5sdEfci526ycryaky2PV5FdhaSZwOdO3Us7fM7Ekn74OBpXwRKLh2vdNVXmTo5N9FLHDHGg/pvNG7vb1Nvv1xYNJI8ISjq4ZJYwNTzLztextr5Lx6CSPmAPey4QuJ/iWzFo0cKW8qwoRzXvcDV3UEdTsAL9e8TJ+IZ6deWJkDv5iFVRe39Ie7EDYE/sL453nSf0dK6Ztc7j9wvxmtTJNTSryaynNpYSbgiw/EiJ3eM3BBsCARcC4uyYxjj7MllFHXRARV0NVFESpOqRGDbAD5gSCNJvtqG4ONnxummrRzyi4umGDBgwyQwYMGAAwYMGAAwYMGAAwYMGAAwYMGAAwYMGAAwYMGAAwYMGAAwYMGAAwYMGAAwoZO7y5pmMpXV4dIaeE328yCaVevUuyXO2wT0wwZ9mJp6WeZVDGGGSQKehKIzAG3rbFHllVFQ0oZ3DS1F6iSQ2VXkexvcmyr0VQCbKBhN0NKxezfOgjkzFjZHkd+qoiWvf7kAKOu/pj7whljVqx1k90hJ1wQKxGoA7ST2+YmwtH8oG51X2Ss/zDxaTTNpSmMc8Ee+p6qQshUxp2AeMEdT17dNa4ZgMFBSpLZGip4lfUQApWNQ1z0FiDjCqOhbsXKasLSVpHSWskvtY/g2gA22IvEW+49MfOMGaCuyvMrK0dxSSIt7rzdYDKRtYEkWNtwB32r6nI6SuqZTQZnPFNK5dhDqen1gAMxAUKdRCknWQxO19QxVz1UzZZWxVqOJ4nMK6AymSoDL4d4gLayWt8t7gE+2LV3Zm0qo27BiJlEsjQRNMuiUxoZFuDpcqNQuNjY36Yl41MhPqsjKCutJGamrkEmnm8u0SgRxgkgsRZSSLWLMw6YRM5yCs5Z0S0sJAOq83MlHsiItrnbe/6dcaFxtPSaoI65YuRLzLSOxRkkVVKhGWxXUvMFwQSdI31WxQUnAuWVCXWB3Q2+aSsUHuCBI4uPcYwypXbOnDJ1pRm3DeSs9U1NQpHJMq3mqpiSEJIBta5vfbSO/XoThzh+HMVG6vWzyTVVSsixzILLC6oz6I0szMWUPbyEeWwALAFop6VMsjC0WXs631MsRjBv6sZXDufTrYfpiRnUMuYUSyxwSQVVPKs8KSlVYyRm4W6krpdSVve2+/TBjSdiyOSoy/KI3QwVM4kqYKOZaiSQRrFoUhlS6vYuyv5iALgDtscbdlfEFNU38PUQzaevLkR7fXSTb74UPiFlyxUdLANTJNmFOHVmJ1q0hdla27DYH7X98WWZcA0tRGsgjFLMlmSantBItr28yr8pubgg9fXGsI1EyyS1SsbcGEmgXOoksTRVQ7M0kiOB6MUjCufcKv74sck40V5FpqqM0tYRcROQVkAG7QOPLIux2vqFjcYogZcGDBgAMGDBgAMGDBgAMGDBgAMGDBgAMGDBgAMGDBgAMGDBgAMGKTiXi2GiUa9ckr/wAuCJeZNJ/tQb223Y7D1vYGkm44rwylckqDEx686ESAbXvGL6T1sCwvtuOwA7YMKsPHEl/xMrr417ty0ktuPyxOXPrsCfbFtl/E1NOSEmXWDYxveOVT6NHIA6nbuu+ADvncCPTTpI4SN4nV3JChVKkFiW2FgSbnbGSZfmdXUUsFLHl8ddFTRrHzlkUU7FBYENUQqCQAL6SwG298NtZwz/E5Gmr3dKRWtBS6jEGH/qVPRtT9VQ2Kra+5YYb5REICqlVjCaRptpUWsAAvbsAMS6oadCDwZwNKZlzCslR5kUrFDF/KgBABtfcvYn9e+1mLh+raV63VuEq2jHWwVYqe3U7dzt3JxC4crkgldHIVKllKk7DnWC2PYawq29WFty6jC7xZxPJFWCMUd5UctEA9anNJCBbiGPlSMxUDzMyqBY23xknaTRrFjzw7w5T0mpYEZQ5BIMksguAQDaRmsbbbWvtfoLJx+IM9TXrFDC6RQ1Eqmcq3IZEEib6WtJdrWsRbY9ji64r4uNLSlUXVmE0doaeM81w5Buwst2RLMdRUA6e18UHDlEkVLCsba10Btf8AWW8xfffzEk74UpuKFJ77DXQ51mJm0PQwvCb6aiKpUIRpJF0ddfzWU7bXPW28vhriOSctDU0/hqqNVdotayKyNcB42XZlupBHVTa/UEofGWczU1HzYmccmaOUhWKhhfQytbqpV9x66T2x54yepqajLEoJSlRNDMkki7kUzGIc1j2UWJB66vl3tjSGTUZ0MWeZtLmEiJlgjc0s2tqqRjyEkUMpiUKCZmKO19Oy3U3va1BJm9V/Cp6uoqFaelqV1xpGqBGhmXWl1N21r3NvKw23udF4W4bioKWOmivpjHU2uzEksxt3JOE/iimgjqZqKVljhzZGZGOny1ICo+227jkspJ+dW3u2KkrQ4umS8z4aSreKdauqQaSVEUzIhDL5TZbbi4a/fodrWZeH6cQxCLmSSEb65XMjse9yf8DYdsJNdXpQTlp8yYpGhCUSRxagtrINKAubACzHSPcAkG34j4qSkomqnUkaVKxt5XZmtpQg7g77je1m9McylKL2OpxjJOyVmOcpNWtAI1bwqK7SHqkkgYBF26mO5Jv0YDe5tUQcRPWtopntTRkq84AOph+SAMNLW7yEEC40gncJWZTS0GSzyzEisr5CW7MGl/L6jTGDt+Um23XDpwpl60VDSwOQraVWxPWR7uyj1Ny3TsD2GPSivBxMa4cyCKAqC/f3/wDfHHPMghzKDRKCpUgpIlhLE4KsGiYglTsNx1GI+JNHOy6gltTKdOq5XXY6b2INr9d8E4KrA48JZ07q1PUsPGU5Kyi1ta6jy5kHdHWxuOhuDYjDDhE42vy4czp1HPorSOB1kp2H4qXIBK6TrBI2sTa5w55fXpPEksTBo5FDKw6EHpjAZIwYMGAAwYMGAAwYMGAAwYMGAAwYMGAAwYMGAAxAz+uaGlnlTTqihkddd9F1RiNViDpuN7HpfE/FRxfStLl9ZGgu700yKNhdmjcAb7dTgAqa+tho3mMMI8RPZpJdyCbbeZiSQAdlHlHtirh4vEV2lYu43vJLpRRuSQoAAHuf2wvcT1ddXUkJgULeCMyyuywpAhRDJIdTC25PS5CqfbE4/DXJYaXxUgaoQqH5jyyEyemgIy6mc9F7nbCbpDSsjLxhW17PJRQSVEaNoLrMkEYawOlBIQXsCLn6euL3JGzaVrzRx0yx2b8Qx1Ukm9yqcoqV2vuW9LA72uOGsx1oESgnpYVFk5ixRi3YBFcuu1uqjHvPM0qUUtRQRVLRkh42lKODpVgq2UgmzA2JHUeuMu47ovSqs4Z9lkOZwSGncR1UWkpLp0uj6Q6qxIu0bBrEbqbt3Gyvw9m/iYA5XQ4JSRO6SIbMp++/0IxzpuLBQ1UEzU3KhqiKWWNWDciSN3Edio0uATIv0At03rc1tT56pjP4VckmoDZTIgLBtPYhdIv/ALvU4jJUl9kovM2iJjJA1FPPy+qyqAQ0TA7EOpK79CVI3UYuqOKXRH4KvV4pUEka1QadglgfIyyRyEbi4cuR6jpiv5g1abi9tVva4F/pcjC/wFwYl61FmliqoHIicEMqQTFXVkR10b6GRrf3DbbE4ns0VGr3GekigyxZpamXm1To00sr2DzBBcpEt/KiiwCDp/ih4OjcUUPMGkkFgv8AQjMWRPoqkAe1vTHP4gcHwUuTylpLzqiKaiS5km/EV+WSLmxIsF3ACrc2FxZ5VWCWCKRQAJI0YACwF1BsB2A6WwZeBz5oruNaQy0M8a21OFVb7XYumlfqxso9yOmG/g7KoaSR0lkU1jqt1NwEiUDRFAXAMkaAi7C93JLWJsKJKHxFdRRWuIpDVPvbSsSsqHYjrI629dJ2IDWsfiRNeqyqFSA7VRlvpJYRxIdYuOisGCm/r7HGuCOxmx8xlPG8KvncUNXErU1XRtDETf5w+trHbQ99IuL/APT97N9NmN7hXN0Niu4I3YXsd7EqbHobXFxil+I0fOTLXAu6ZjBsPTzsx+mlb/bHVp07kkXhjPahaiWllUzRU7iLxhKI66o0dFnG2q99AkHUgahc3xJ/8PvX1ytWFI4KOQmKnEqO8sqkkSzadlULYiPc7m+1wVjippzWw0UEc4p6urhkqpNA0MTyAERyuwVISxHre+wtjj8R4BNXxmkISr54ELbC7opL6v7LrY3uLkX2Y4jtJybL1utJM+Lk8crUdMN5pqtGQ72VdWgs1twCXAGx6HDBklUlbLJVgBkileCnJF9gBzZVN7eckID2VD/UcJVdTTSJWZpURSQvFHCsETeVlMUkTudrnTzVOknqCTbphz+HmWGDKaJWADOjSnYi/MYsCb99JUfbG3kgv8dKf51+o/zjnhT+J+cmny6UKbSz2hjAvclzZrW/s1ft64t8CLLhbi2OrhlnUgRrLMp1kW0BiwLkk2BQgm5237AHFTwJxH4UVNPSwS1dFHLqgmVo40QP5mi11DRq2lybaSbg3xU5BkMlLTxU04ihpdeuY31TVTDTqj09Ei1qU1X8yINvNv1zjNmqZgDITHcAAA7A26L7f9jHPOXCNIwsfouMpWNly6dj6CehJ/aoxOyfihJ5GhaOWCoQajDMoVit7a0ZSUlS+2pGNri9rjFdw1Sx08LyCwABAH5r/X327YWK3NoanRzZ5Y5I31Qzp88LjbVY3DRsNmUggj9RFj0+jUcGF3g/iRqkSxTaPE0zBZOXflsrjVHIlyTpdN7HcEN7YYsMgMGDBgAMGDBgAMGDBgAMGDBgAMGDERs3hEqwmaPnMCVj1rzCBe5C31G2k9ux9MACg0b11PPBqjE8VU4kSoVpkFnJjPK1gaWj5bKDdeuxO+GvL8u5VPEjaC0agXRBGlx/Qg2QegGFvL0jqcyaro3YqI+TO+kGnm0kFQjagzSpc+cKy2upIPVzkW4OIae5SfAp1nCJkmjm8dWqYzfSsqrGw9GQJpI+1zj3W5QstS6MzqtRCGvG7xuHibSWVkOx0zINx+VettrPNJEEL8yXkppIMmsRlPcMdlIxQ8EZlTyq3Kq5q3kszc2VGutxYqj8tFcbHoT19LYwjbNXsKNDl0cy18LAmDxc0SqxJYaNCsdRudRcF9RJJJJO5OIfGHkqsslvbTUGNnO+zgCx92Abf64mcLQtT5dFUSIORLqlMoN9Jkkcjmra4AXSC9yB3sBfHrjLJzVUp5R/FjZZoiDtrW5G/TcEgH1IxMrU9zIIMzMmZPGm6QU9pD6SO6Mq39lU9Pe/TadQyyJmsawlA1VSSxjWpKhonVw7aSGYWdhYEfXpao+HlMnhOerM8lUxllZgAeZchgLflDardep9bYYKUAZjQOR+aeO/e7RFgPXcRsfTb6YUWozAVvjLk1QscUlXWJI2opT08EBQGRrXZtbuSAB7m5AFtROLnhqiNLQwxykAxR3c9l6s1/8Abcj7YmZtRmpzBqmYG1OWip0vsoGzzGx+Z2uB/aFPUi1Tx7G70TRxtpaaSKK/azuq723tvvbtfBKWuogM/wAJoWlinrpFINXJ+EDe4gjusYt0FyXJt1vfuLVeVT+OzasrD8lL/ooR1HlJMjg9Lk7Ag30tvbvpNFTpCkcKWARAqLtfSgVRt6DYfpjJeHqj+HZnWUNQdC1MxnpWN9LhybrqO2o2UWt1Vhf5b9+NJNIllvnGY8nNKEb2qo54WF9vJy5ENvUFnF/Rj92V1BABUGzBhcA6WFwCt+hsSLj1OFX4lZcz0RmiNpqNhUxkWv5PmG/bTc++kfTDDlWYLPBFMnyyorj21AG326Y6PNEkbiHM5IIbw258jpDFe38yRgimzbHTfUR3Cm+18LeW5CqZ1Krys7UkIaEE7kS6leR7ADV0WwGnzLa1sXde5kzPLYADYNNUuR2EcbIhO1rFpLev64p46kvnxNzvBOD9FkjAB9bW2xN2xnH4zyMMrfTezSxh7C/luTv6DUE3+g740KemWOKBEFlSMKo3NgAoA33Ow74XONoQ2XVgYXHh5T91RmU/YgHDFJVrLFBIl9MkSutxY2YKRcdtjgf60BwwjFxWZyxYXhyuPb0M72JP/wCIB97oMPOEPgzK3enzUKdDz1dWiSdwbaFJI38rEn23t1xTEeOMaiVkgkpIGngkjSQIpVWXWocEqbnfWTt039cQuH+H6iW8tQZKYWtHHE+mUerSNbuOijbfcXAw5QurxRSIuhGQKEIAMZj/AA3jIXYaGUrYbbYXqnP6qJryUDGK488Uqyso3BJQKGa3Ww7d8eXOcraPQhCOlNk6hpatUcMq1WgAqyMkcrL0JdHIW49Vbf0BsCrSLYkWtbse2HLN6JtFPOrEBKynVigPMCM4U2P5QSyg+qlgeuInxGpY4hNUa2vGyKU0KEszqtkK+bVZi1je+k/LjSDuKbM5UpNIm8DVAOaSgFdJoKYIBfUQjMrFr9SHJ3GwBTvjRsZf8OslMmYT1SyFYqQNRqo35rXDyMxIsFDEWUdxudvNqGNjmfIYMGDAIMGDBgAMGDBgAMQc1zdYAtwzu50xxpYySNa9lBIGwBJJIVQCSQBfHmvzbS3KiCyTkahHrC2W9tbmxKp72JJ6A72TMy4Bq6ypHiajRCv8x4nIkqAdLcpFAHh4FNxYMzPZS2ohSoBDOSZjmcjmuqTQUguFp6eWMyOpuPxZEJB2tcG4O/lXDXlvB9DSQPFAqxa1IaRTeZr3BOs3a+5t6X2tgXgDLIY7DL6Yqo/NEjt92kBY/c4ixUMEQIgi5SkklQTpv6gdF+1sJlRjZ6zLNJIYi1OtlhClYgBYxoRqjUdFLICFt0OntjhntbITBV0cv4c6KNUjSPTnVp5Yki6xBr25qbqSAykG4kYX8lrQJKzLpQNAczxKdg0E4bmKAPyrIzLe9/N2thcotx9E7MeNoIxyc0pWg1D80fiaeSx30NGrauxs6KRfESsyylSkP8Lpow1ehi5yLZYonB1PJezCwvZbA6rA2x2PEtTQxTLKpnAWQ085eMEmzskU6syszg6VDJqL9SAb47cO0RipYUZtbhAXa99UjXZ2v+a7sxv1PfGcY0PnkvOHKJFpxSEaokiEYDAG6hQpDX2Nx1+pxmvCsjwVFVlszavCMOWxO5ga2kHvspX6arXsBfRaWpKMGH6eowk/GLKmiMWa09/KpgqNOx5b3UMP7lJIub2Jj2sDipx1RoiSp2cOAqbl0EItYHWy/wC1pHKnf1Ug4vJYiSjKxVo5FkBHXY7jfsyllPsccsrdGhiMX8sxoU2t5NI07dtrYicR58tJAZGUuxIREHV3N7KP0JPsDjidtiLTESfJ3rRR8sHkyVCyNJpNhHCS+oHpZ2VArG4YNcXGFuozsjKZpmYTNo3INlbWVWw02IUaiLCxsOt98arm9FJPRDwchp5eWrQEWAU2BVGS+gqR5SCCBf2xvix27fgGU/xKrZKTwtdGpZKaRln0/MIJQAxAPzAMqNb1C9rkV/GWVU+dUa6WTWBrhnXexI6NtqCN3HUEDutsUg+JeZUflzTLpAhsDLEA6bgDzC7Ib36Bh6Wx3yLjTKgSKZREz9UjpJFdtN7FhDGdVgSeptc9Md8UvJBFn4vno8oaSrj/ANVGxprOCVlf8rns6FNyQbMQd7nEzg/K6jLWSiqGDRzJzYGF7I9tU1PuSPLu62JuA57m0vNeGzmdZSI2pKam01L6kZDM7WKRprAOyi72+XWAfN8rxxDkoqYSmrRIpDxSWBMUi7q4B62PVejKWB2JwnKmAo5VtxBup8+X+RrbArOdW/bZl6e2EuprNGc0MzbLI80fU2DSBgATax3cWHe2JlLnrtnOWCVeXVwtLTVMX5RqjurpY+ZXBLA3PQexMT4k5Y0Ql5fz00qzJY7gKdXXqLKb7G+2LjvYD3xXVrHQ1TuoZRDJdTezXUgKbepIH3xI4Y1fwvL9d9Xh0vfr8q2/a2KbiithqaIxc+CNquOMqJZUi/DdlJazG+y6ugO4tizzzjuijIVaiOQqoCRwkSu9zYBFjvc9Bb2wN/JAWeImW5YkCssYsGkeQ33JZ2LMf1Nh7AYpKLiuVquCnlpeTz4GmUtJqYFSfIRpA1AWJAJtf64ZWYAEk2A6k7AfXGnIiohyNqWAIzaubNPOT2BlcsFG21ltf31YpxkBEisKqpCLb8Pm6kNvUuC5HqNW+OEs7tUzua6olpo1iqI0iIlQo7SI38lWZkWSMiy9ATfYXxZ0GZJMCU12Bsdcckf6c1VJ+2PJzJqbPRwNOCQy8M1lmMZ/NuPqOv7f4xQ5xwpLW5jGC4jpIWMkiKTqkkB/DvtYrezdeur2IjPxWIHkhgXm1jIAgsSkWq/nmboqgebT8zdAPMDhxyfPEZWXWXjp0AkqWKhGcDzC+1yLXZhZQTa9wwXTErS+jLM6k68n3hXhpaKAxhzIzu8sjkAF5HN2bSNlHYKOgA6m5NxhceQjVV0T8+NgWkhDErJa51wHfTIRew+V9unzYu6DMI541kicOjdCP3B9CDsQdwetsbnKSMGDBgAMGDBgAMc6icIrOxsqgsT6AC5O3tjphW+KGamnymrkBsxiMYO+xkIS4K7gjVcH1tgArPhhLNNRT1zAGorZZJVDdAq+SKO4N9C6Tbp1O3qy1ucvyY54Y+ZGbmRQrGQLY/Ko6srCxXr1tcgA/ODMr8Nl9LDp0mOFAw06Tq0gtcdjqJv73wuUfEHgc1aklsKeudpIHufJPsJIj2s5846eZj11bAz5X/EGk1FZKyJSDYoW02PoQd7/AFxxp+MKJzZayAkC/wDNQf8A9EYac3ymmne81FHO4Fg0kMb7exYHFRW8FZfItnyqEC/VIlQ/rGAf3wi02eoZldQyMGU9CpBB+hGxxX5lkaSzQz62jkgJs6keZD80b3BBQ/qOxGKDMOAHo2M2TT8sEeelmLNGxAFrFrkE2O5PU/MAce5OOdVDVu0ZgqqZSrwublXbyxlTtrUkixHX7glFX7FTNMxlrZVq41VhzRDSh76IlZtBmcKNRZnHTfSLdbYa6epfKKJjUsksceplkW6s0jlnKOresjEBlJ8u7BbE4RaLJZhLLGxa1OY6fSSVVoyl5GG19dyso3uNhfphkmBzHJ+TU1EcNQsrRh5HVRJJEbC9zvqDAEi5vvv0OON3J3yaTVRTQ6cOVEklJTvMLSvEjN16kA7372sSPW+Lyj0uGhkAaOVSjKehBBBB+oNsKwz544Yk8O8tXy01U8ZW6G1iXYkoi3U2JN22t3tEouNapZFEuT1akHcppkS/axOlSP7tW2NjN8UL1dPPk9WaDQskDkvSvI7p5Cd4tQV7lSbdvX8wGOc0cs8sctQUvFflxxhtCltixL7s1rAdAPTGnZzR0+a0nKqKdlZrlUkZVdHFwCHj1qpPqL7GxHUYyynkaCY0c6uk0V9PMH82MdHVhs23ceh9wMckK+SM/wAlVmvDRIe9Q4haVXaMfKilwZGF73sCzWsO/wBDtoz+CqYtTzxyqo6xuGt162Nx36+mMh4jrnSNEitzp3WGPe1i22r7dL9iQe2HMfCOl0QnVJDURRKjTU7cou6hQXYWNzqF77E97nFYsujdjUHLgdFrnH5j/nHEzKLtJIEQAszM1gAASSSdu2FqrpqmjTVLmPMTWFVTSK88hOyxIUkUPIegOjrcnbp9k+GEldJHLmVQzRqdQo41CRqb7B2DsWOnZrHqSA1uvUssWviTKDjyXHCtcK2paqiuaSBGggYj+a7MDNIv9n4aKPUh+ndvxxo6NIo1jjQIiAKqqLBQOgAx2xmIQfiRlMYqcsq1XTOtdTw6xsWjkYhlb1HW3pc+uIvHRV6plsLaFVve4JN/TYgYv+Mz/qMsBIC+KaRr9LRwTvf7WJwl5jWGWV5D+difoOw+wsMbYVvYmSfhnk0T5ZJ4mKOo1SmCzoLCOECNVF72sVL32N2OGPLMgpKZi1NSQwuRbWq3e3cBjuo9hhC4Ozmop5qynip5aqmR1nbllC8DSg3AViDIDa+kbi3ubuM3E6LDNK0NRGsKajzYWi1noqJq+ZmNgAPUXwlpXI6bKX4jTRwCnq+YEqKdzyVtq52oAPFZfNYr3Gwvv1xe5DwrJW6KnMowAPNFR/NHGD0acEfiyexFl9L3suUNLPTBa+siEmaVbcmjgJ8lMpBPQ/LpGpnO5tYXBZsPNLUJRUUkkkuuSxkmlI8zvbdyvbZQFQbABVHbCbcuCHJLk+57w/KaqkqabSDDqhkjNlDwSFdVj2KFQ4HQ2/VE4iauJaOFPCxpq5lTMANlsWMK76gB+cgD0ItfGnwVeinWRwysyhiHtqUkXs2kkXXobE9Nr4zOv4ketop69BZBOTTrIqSpy4I3PnRhYGRyxNtwAljdAThkgnudGGbvSvJQ8H5LLW85KdpFo/8A6iscET1bgbrGW3Rbbd9KnfdrFjoVFVVNTqumgy8qmgbpNOANIa97pEL+Un5tJPbDRFxvFJla1ajSnJ5jKLeUKDqQdAfMpQDb7YreD8pNPSRq/wDNe80puSTLIdTXvvtcL9sdOKFI4c+TU7L2GUqQR2/7tisz4jK6g16BvCVDAVii7CNjYJUovbeyvbcgqbXBxPv++LKBebEYZY9cTqUNxdSpFip9rbYvLG1ZGCVOmWcUoZQykFWAII6EHcEe2PWM24LzN8trGyiqe8RGuhla13jJP4THa7i9hsNww6FBjSccx2BgwYMABjM/iW3j6+hypDdWfxNTbe0aX0gkdNQ17HuU9cPnEOdJSUs1Q/ywoz2uBqIGygnuxso9yMKPwsyVlhlzKqH+qrzzWJ/6cR+RF6kC1jb00D8owAPzMFFzsBjLfiTTRVFMYpLmaV/9Oq2Mhl6jTcjygHzEkAKTuDbDVxLxTHEl3JCk2VVBaSRrEhUVd2Jt0+5sMKHDGSzvUy19YoWR15cMXXkxdbHsHO1x/uv1sEaJDP8AC3i1q2jtMbVVO3JnU7OGHRmXqNQHp8wf0w1VlWsY379B64xaq4khy/PIaiOaNoaxBFUBHVtJvYSMFO1vKb+0nrjQc6ySozCWwmkpKVCUYoNM89iQdBP8qO52axLWuAFILMiqe5VZzxTHBIkCq01TKbR08Vi567sSbRoLG7N/gEiJxBkFTVIgmooAEdXCtVHmDSb2PLgcaG7gHf2xJny2iySGeanhsyr5pGJeaRjpAQM266ntcLYXN7YqOFPh9V1b+JzaplCvd1pUkkjCEjbXpYaCB+Vd/wCpr3BltI0tldm/FMfOZKlFpahbawzqyyA/K6MAAwttfr2I2xdcNrTpzJqekhaoURu8kzyO5WQXWSIlWCxkgiykWIO1tN7bi/4WCqmSphqWSaI3jWVVlgAsLrawYAkXvqNiSRhUoZMwgzKKKuplRZ0em58RYxSsQ0kQub+YOhsDpI1OdgTeIY9OTV7Knl1Q0+izr6+AlpKrKI3Z93lgSKZ73tqJKxzXAsbrc9fTHXJv4fVbUVZNDtcxRTspHr+FUhytrm+gAEk3v27g4i5hlUM4tNEkg/uUEj6HqOp6HHa4I57LOfJa5B+DXQyEdBUU5UkejPA9r+4jG3v1UOOstziomppmo6eU0ushqaQkurBdSlZbPfawst73tfbEuLh+WGxpK6ohtcBHbnwgHsI5dh9b3x6p87ziFgHWlq0ud94JCL3ueiA222B974h40O2UXDPFNImYKcyikp5IB+EkqHQkptd37ggW03Ww3NxtbZy198QMhzOGrQ6orlH5bK4VhG+lCQCbhtnHmGxwmcUZfU1kAp/E+HWMtHKETUZSjaQS11IUhdWkAA6hftbky46peDfFKrGHhFxmFS9aRenp2aKkvezNuJZx2N/kU9lDdycPOMmyTNczoYo4Y0o6iGIKqgB4JCATcbXS5BvqPe97nre0/wAVdLFanL6qEKB50UTx/wD7R72vYCwPXe2Li4pUjOSk3bHzBhfyDj6irGKQzjmgkGJwY5duvkexP2vi3rsyihXVNKka+rsqD16sRiyBL+Jua8iSk1K2iYTQhhbQsjcgrquOrIJVFiOp672VsO1dx7lVRSyFqiGeMLqaP5nPmCi0ZGrUWKgbDcj64z/P3pBLSU9ZMKYOxq6hW1l1QkrFS6oxdSVZw7bHY7/KMawyqCoVWT/hnnUENPWVE9RHGZ6hm0M66hHGNK+S5kuTqGm1/KLDDVlVHNX1Ec0sLwUcDCSKOQaZZ5V+WR16xxod1U2JNiegA8RZJk9ZCipS08kKXVWiC7eo1RkN3ubnrv74jGWbK50hMjyZfVOi07s5d6eUj+U7OdRjci6m+x2Pqcu3ctTH3vjSOXF8x/j9Arr+H4WblH/7p1a++1o1HUdz17ffiCD/AA2pINtKBj7qroWX7gEffHzi9hJmuUyAHUBVK3oByb3/AFIF/piRn+Yo2ujVXmnniZRFELsEcFNbsfLEgv8AMx+gPTHTBVFpnHN6ppxGKvrVnjjKG6SRhwRvcOLgj12OMkmzaGKhqKOikdUDiTUVF1iUJBJNFoYmTzRyOT5Dc7C1rtvCswiyeFpDYR0zFibmwUNc+9gMLec5HJDPkyoB+BTCOUqCw3j1NqbrYnVpB2BI2xjmpQSOvpE55W/76v8A0OdPw/T8iOOJVEGtJdKhSklrMp/p0lgj+XYkDsTeHxRxBKkkVJSKHrKm+jVbREgvqlkv2FjYdyD1tY8uA68FKinB/wDKztGovuI28yD6C7KPZR6YnZXKj5zMlhzUy9dB6khpXLkdh1jH/Zxs5fBNeTk7bWRxl4s75Nw/HAS5LTTN880tjI3sD+RPRFsB++GBc3cdlt9D/wA4hYMaaUzFTkuGR+L+GFzWmK35VRCdcEoYgxyW2NxuFJG9t9gRuBjt8PuJ2q6dknsKulcwVCDtIpI1bbENa9xtfV6YlUlckOqSRgiAAEk2Fyyqo37kkAe5wrVy+B4ghnBtBmcfJc7aROgGg9tyAoF73Je3tyzjT2O3FLVHc0fBgwYg1OVVSpKjJIiujCzKwDKw9CDsRhc4v4wpKRVilnRGNvwx5ntbygIl237bW6euJ/E3DzVSBRV1ECC+oQMiF+uxcqWX7Gx9MUNBkdFlvmgpyrvq8yJLPO+xLAMAz/4HS+JlKioryUklXmdWB4SmFHGbfjVm0h6X0QrqI+rAg+2KtvhbJKQ9dPNVv3AfTFte1kG/cna3fbc4eKk18xK08CQL/wCtUtqbvcpDFck7D53Xr0PQRR8MzN/57MKqpB+aNWFPAwuTpMcfbf8Aqvt9sZtv8F2vyJM0OXJekSmSaRjYwQR82UkG+5G629WYWxd8A8b8yAUUriGpp2eEwkgMVVjoCf1BVslgSfLc3uCdEyfIYKVNFPCkS7bIoF7f1Hqx36knFTxD8PqSsk5s0QMlrBxdXFulmQhiR1Fzt2wlKuNxarZX1HDy1U0Bkf8ADgfm8q20jgWQsb9EJLabG567C2Gm+F5+C2C6BPOVtb+fIGt/uvq++q+KTiLK4YmVZsyno2IuAMweO6i42ErsLe4GMpSt8MrUh9vhX+JUMhy+SSInm0zR1Kd94nDnaxv5Q23ra+18JslJXyK/gM/WoMYFo7wSNa1vO6km5P5mW1+p7445HWVjy8uozKR7AiWkmp40LowYEdfOh386XHuMOOz5C72GR5kfzxm8cgDoR3VgGXr7EY84XeDzyhNRsSTSyEJfq0L3dD036sOp7DbYYYserF2kzB7BgwYMUI9cJyaKusjPWQQzr9NJhYfYxKb/AN3Ta+LVaKNq2oUg+dYpwNlHnVo2tbc2MIJ9273wuZfLozaHzW51LLHpt1MbxuN/ozfofXEjiZZhmVKYKoQSSU06hWhMyy8pkkCEKdXmEjHy+YadrlhbnyxuJcHTGxMsjH5B97n/ADjslOo6Ko+wxR5NnNQy2khSYrbU1K4JFzb8WGcpLEe5XzHr9MWP8dgFw0ojI7S3hPQHYTBSRv1AtjhcWjpUkz1nEkKRSTzxq6xIzsWRZG0qCxA1D67XxnObJAHmkzSli1LFzIoAzMlNCrBdH4ZCmaR3udJI2HToNGr4hPTyCNlIkRgrA3W5uB5l7X2uOmEWHJxWV1d4hGQQw0b2sNfzPMEci+xfrY9B7Xw1JhpTZEzHNBCaNpIlBhVDBSI4CNVSWWIKD0SLS7F+zMvU7myynJ4o5GZwklW34skujzEuzfKTfSg0lQoOwAv13UspzOeOqq46ajinmWZw9SzFGszN5JDJubAFbIwXYdepY0y2SpkmNXEnJIjSOO9ydGpmdtDEC7Nsuo7Df1MyTLi0nZLgzahhq3kNVDFKVKSjmINdiCpkF/nXex62JBv2mcXzJW5VNyGWdUIlQoQ/miIYqpF9yARtvvbviA2V0lOpfkQRg2BPLTc9gAFux9FAJPYY8vwOCqyw0s9OWW4ancQSLe/zxhh5rHupNib2tjeGeMI6ZHJmxOc9adMveIc3WBEm5JlnYlII1W8jSOL6FPUA6BqI7DobAYoKfgqZg0lZVVEDSlS8MEqiWXrc1DKNKr+VI0JVFAG7FmMIVNRS1kTVb1UsaRyhGkpjeN3CKW1QqQ/k1C/VbnsxwzUeYJOuuKRZV/qVg/6kd/rgzdRf6R9L0y/cyj4kyuOlhZ6NHWDkSpUxPLK+qMqAHjDMw5irrN7qLbdDcMvE1OBIjqCFkjUj2sALfoFwicSZxMZXGpliSZIVp9LxyVmrZgk2khVvqG3YEnqMM2YfxB0FRLHFUm3njptQliG+yo5POHe6lTufKe2dylGmdmDRiy2tlwzzwbl5Sqr320ytAew8wR9X+VN+9z6YmZJT24jZr/Plp+1p4xj7wrWeJ1R09lkU3m5scgMYIIQMnlYu1tgSPLc+gbvwZls/8Sq5ap4nemhjpg0Suiec89wdbEkgGI36ebbcHHYn/jUfJ52WN9RKa4tl7VKA7AdLnHLH1muSfXfHzHUuDzXyVvF05lmiy+OMBHRKmaXe4SOVSqKAPndlHmY2A1bE4g/EujafKKjTfmUxWpQjYroPmINxYhSx/wAb2xxDM+eOwI0Jl8SOP7ua5W/odIJsT0OGqGnWS8bi6Sq0bDpdWBBGMdPxZ06/mq4/kucsqjLDFIQAZEVyB0BZQbD9cfMR+GqF4aOnilN5IoY0c3vdlUAm/e9sGOc6yywlHIa2kBaFlrdYIk5rvDUEEk/hSBjEoF9lCIBbrfDrgwAZ7R8bS6gkTq8moq1HWMKervv/ACn3SUXFhsbm/nHQMGX8eUrnlzP4WcbGCpKxSd91ubSKbGzISMS+IuEqauTTUQq5AIV+kkd7G8bjdTcA7enfCTmfB+YwIy8xM3pSxJp6sATBb7cuU3uwHc29lxDiM03CDnvDkryvIaGOoZmudVXVKrDsChRoyLAAofL9sKmSUkQqNGV1E+V1XVqGrQ6JfLsVV2N+hGoEtYEget/B8Uqijcx5vRNALgCohDPAb+vUr9iTuNh3ycfA0yrnyip0nTwxQhvVnp2HvcCNSdvfHXKpc5Ro0gy+jpYkLsURyqMSLbiInvv07DGlUGewTxCaKZJI26MrAj6bbgjuOowicd/FWalR/DUMjaX5fOmGiMubaRGl9c19+lum1xfEVvV/9/kdljmvCk1aieOMSMmoq8JkSWMm4PLkLEkEdVK2O3WwxRz5tQqBTcxq2aLYWBmmvcm/MACobi+ostrDpbCnQ5Tm2aNrraqaKJrAwr5C67XGhbKgO+7An2tjSsj4Qip0CIixp10J3Pqx6sduv74mUPbNIpsVZ+EGqCkkLz00wBuRKZjYm4Ry7aWRTuBe2536YqaHiOqiWYzw+Jip52p3mgFmDpa+qJrEi1zqWw2xryRgCwAA9BhfrchMKSmn0hXlM7xtfzSNfW6vuVuCPLYjba18dGLJp2b2FOF8FFlOdQ1Ka4JFcd7dR/uU7r9xibhTr6Clkc82OSiqGbaUfhamNjtKv4UtzY2Jvf0OLrL6epiULJIk9ttWkxSffdlc+/l++O5Sswaoh8VVHh/D1gF/CyhnHcxP5HH13Uje1xi3+JkY8NDUoIW5EoOqVObFypVMTMyi+pRrR+42HXofNTTrPHJE6sFdShvtswsbH2v19fXEPhfPKety0UVXPGJ9LUzo7qJCUNlZQ1iTYKQbdR6g4UkBR8PqY+ZHzZJ5FOnmhlqcsQsu4LHkmmsVAuj7DSPNYDDhmNbOs0dNLXwo8gKNFExqW06dvwZ4JHJNjqZpFFr3Bwk1mYRR01JDLPVCpEQSSion08xgSFaYpdQxULe12PoO1xkdHMsWiGniy1G68o86qYejSONK773sSOwGMlGxlz/4dip5mE3hoQyHlS5eJqWpLC3/AEELpIBdvMxYb7i18TEijnmNP4ifn+GDmYJTpI0TSsAhYRGxjePqtr6id+y5HV0tM7ImqSdraguuedj2DsxOnp0dlA67dcd6mqNKJcwaAc+KnaNVDs40ltQDgAC4a19JsAW3OxxGWMUvsuF2OdHwxDEiogYIgsBf/Jtck9SepN8VuY5jEk4paeHxFUbXTUwSFSL653sRGtt9NizdhuMecmoESBJVlbxc0YkeaTmSLqlCOw5aSIoHZQttO1u941LmdVl0elMuingBLF6JyJCbbs8Mt3ZjYXOtj7nHnPKnajyauRfZLwmEl8RUMs1Ray2QJHCt76YV3IPrIxLNYdBthhwn5V8WMvmbQ0xp5L20VC8phtcXJuguP7vT1GG9GBAI3B3BG4I9R645Mmu7kCo+4hVmSQSnVJDG7erKCf164m45VdWkSNJI6oiC7MxAUD1JPTEK/AzPeOIvDTxTvHzKanF1CltVNqCqXC30vHYdLak/LtsPGcZ+kUAljtK0tlgRPMZnb5AttyN7m3a/e2PmccYrWsBSNGsUjckTzqdMjbgrTxGxmIvYlrKO9xioybIoaLNKDzExaJxHr3UVBF7qOi6xsFAtcbbnHfhTk1GQ1lcIujQMiyxqGl0yPqqZiZqh7k3kYDVb+0WCr7LibSzxrAeUoUytrYgW16gDrPqSLC53xBzWFpopU1WaRHTV6FlKg9ul79sUvAuY8yjjjbaanUQTITdkePyebc9QuoHob7Y9pQSpHjyyOVyGHFVxNxFHRU7TSbnoiX80j9kXY7n1tsN8T6uqWKN5HuFRS7WBJ0qCTYDc7DGc8LUk2YVHj6lWvcrTQkWWNP6wD3/u9QT/AE2MuTQgw4nkf0NfAmUOI5J55I/FVbCWVb20CxCRDUL+RdrXNjf6lup6BxIt12v16jbftiohyI/na3sN/wBzi6yyl0GyE273JO306ftjkj1EuKO2XSxu7LbBgwYYwwYMGAAwYMGACNmGWRToY5oklQ9VdQy/o22KGLgswkClqJFiAsaea88BHous8yLrbytbp5TYgs+DCasBDyng5aXmvBl/KkZwuiOovDICdnu5GlVubgxahuFDDrLpeAS03iaiRZJ7EKFUhIk/oiuTb3cjUxJ3A2w44MR248lKTRUpQcsWC2Htj5i3x5eIHqMS8fo0WT2VWAjE16Adjb98cXo2Ha/0xDg0WppirX5QRqBTVGexAYEejDv9xhTl4cniN6SqKC9xDMObF7gH50HsDt/jUCLYj1FCj9V39RscKMnHgbSfJlc/F81MQKyjdF/9aFubHcdyLAoLb2Jv7Y809JQ1Lwz07QAU8pleyqpOpSAWuAQdWkgna4PfGiVGRkfIb+x2P/B/bC3W8JU5Dq9LGBIAGsgTUAQRululh0OOhdQ/3IyeL0Kz8YQLLIuX0hqZnN3aJNKEk9XcC5F979Pf0sIskrKkA1c4hS4Jhp7rfe9nkuT9l2wxZZlSRII4IgqDoqj/AD3J9zvixjyuQ/lt9bD/AOcRLNJ8FRxpclbQ0EcKBIkWNB+VQAPqbdT7nfFmcj5sf5HVwQVPQg7EG4sfS2JEeRN+ZgPpc/8AGLOjpeWunUSL337YxNBBk4XrKQf6ORRFueVOGkjTpblsh1oP7SSMUlRx9W0jWrKDUg6ywFtHfcFrjoOhIPfbGwYiVOWI+9rH1G369jiXCL5RLj6EvLs0y/N0OtFqAANSuCs0fpZh5gOvytp/XFZnHwqpqeJpafNpqOFbu4Ztaj6BGRr/ACgA3Jt3JxdV/wAOIdYkjj0ODfXAzQv6m/LIvvvimz7hOSoppIGq5HBClBMqErIp2bUiq24upuG6k7nEKDi/i9iXEm8CcXPGrp4x8zjKFomMbxTBwQCjc3qjaiQ5YhdLA9hhXzmplqa5IatzWVAIcU63SipupJl0+aUgEX2F72JNxi8FdmCQinpqCNNKiNH8QjIvQaghGogbkA7+oO4NtwL8PTSh5Kh+ZPKdUjnctvewJ3Avub7k+lhhxhu5NV/frgSjZNyLhsAA23tpMmlQSLk6VA2RATsi+Ue53PXiPhJJ05bx8yM+a1yCrC+4IIN9zbDOqgCwFgMfcWtuDWjOYqSuo2PIm58bf9KrZ7x2H/TkHmt08pH3vc4KanqZKnnSRx08mgDXTyyMZNJFlmjddMiAauvmG1iNraKVvta/746Q0p7LYfoMbLLPgxeDHdtC5aaQKpUi4GogEKT3O97L7XP1OLihy8J03Y9T/wAegxax0I7m+JKoB0FsNxlN3JgnGCqKIUdCT12/ziXFCFFhj3gxaikQ5NhgwYMUSGDBgwAGDBgwAGDBgwAGDBgwAGDBgwAGDBgwAfGUHqL44vRKem2DBhNJ8jTa4ODUJ7EH9seWy8nYhSPff/2wYMR20X3GfRQt7frg8C3t+uDBg7aDuMPAt7frg8C3t+uDBg7aDuMPAt7frj74A+o/fBgwdtB3GehQf3ftj6MvHc/tgwYeiItcj6MvHqf2x98Cvqf2/wCMGDD0IWtnpaNR7/X/AOMdBAo/KP0wYMOkLUz2BgwYMMQYMGDAAYMGDAAYMGD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4437112"/>
            <a:ext cx="3308400" cy="213025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32226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INDICADORES DE GESTION:</a:t>
            </a:r>
            <a:endParaRPr lang="es-EC" dirty="0"/>
          </a:p>
        </p:txBody>
      </p:sp>
      <p:sp>
        <p:nvSpPr>
          <p:cNvPr id="3" name="2 Marcador de contenido"/>
          <p:cNvSpPr>
            <a:spLocks noGrp="1"/>
          </p:cNvSpPr>
          <p:nvPr>
            <p:ph idx="1"/>
          </p:nvPr>
        </p:nvSpPr>
        <p:spPr>
          <a:xfrm>
            <a:off x="457200" y="1600201"/>
            <a:ext cx="8507288" cy="1540767"/>
          </a:xfrm>
        </p:spPr>
        <p:txBody>
          <a:bodyPr>
            <a:normAutofit fontScale="77500" lnSpcReduction="20000"/>
          </a:bodyPr>
          <a:lstStyle/>
          <a:p>
            <a:r>
              <a:rPr lang="es-EC" dirty="0"/>
              <a:t>Los indicadores de gestión son medidas utilizadas para determinar el éxito de un proyecto o una organización. Los indicadores de gestión suelen establecerse por los líderes del proyecto u </a:t>
            </a:r>
            <a:r>
              <a:rPr lang="es-EC" dirty="0" smtClean="0"/>
              <a:t>organización</a:t>
            </a:r>
            <a:r>
              <a:rPr lang="es-EC"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4675" y="3140968"/>
            <a:ext cx="6545488"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02070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714345053"/>
              </p:ext>
            </p:extLst>
          </p:nvPr>
        </p:nvGraphicFramePr>
        <p:xfrm>
          <a:off x="-666" y="1196752"/>
          <a:ext cx="8245074"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2843808" y="705223"/>
            <a:ext cx="4464496"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 es la ISO?</a:t>
            </a:r>
            <a:endParaRPr lang="es-E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5915" t="31336" r="51265" b="29109"/>
          <a:stretch/>
        </p:blipFill>
        <p:spPr bwMode="auto">
          <a:xfrm rot="18981299">
            <a:off x="535466" y="867774"/>
            <a:ext cx="2207000"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93154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640960" cy="1498178"/>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FASES DE PROCESO DE CERTIFICACIÓN</a:t>
            </a:r>
            <a:endParaRPr lang="es-E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69498669"/>
              </p:ext>
            </p:extLst>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6154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OCHO PRINCIPIOS DE  GESTION DE LA CALIDAD</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089258447"/>
              </p:ext>
            </p:extLst>
          </p:nvPr>
        </p:nvGraphicFramePr>
        <p:xfrm>
          <a:off x="611560" y="1916832"/>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06192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836712"/>
            <a:ext cx="7344816" cy="11430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SISTEMA DE GESTION DE CALIDAD</a:t>
            </a:r>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649676167"/>
              </p:ext>
            </p:extLst>
          </p:nvPr>
        </p:nvGraphicFramePr>
        <p:xfrm>
          <a:off x="827584" y="2060848"/>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868113">
            <a:off x="251520" y="260648"/>
            <a:ext cx="1640297"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31117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Nuevo enfoque :</a:t>
            </a:r>
            <a:b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Gestión de Calidad </a:t>
            </a:r>
            <a:endParaRPr lang="es-E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3 Proceso alternativo"/>
          <p:cNvSpPr/>
          <p:nvPr/>
        </p:nvSpPr>
        <p:spPr>
          <a:xfrm>
            <a:off x="1360173" y="1926124"/>
            <a:ext cx="5760640"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504189" y="2070140"/>
            <a:ext cx="5112568" cy="369332"/>
          </a:xfrm>
          <a:prstGeom prst="rect">
            <a:avLst/>
          </a:prstGeom>
          <a:noFill/>
        </p:spPr>
        <p:txBody>
          <a:bodyPr wrap="square" rtlCol="0">
            <a:spAutoFit/>
          </a:bodyPr>
          <a:lstStyle/>
          <a:p>
            <a:r>
              <a:rPr lang="es-ES" dirty="0" smtClean="0">
                <a:solidFill>
                  <a:srgbClr val="FF0000"/>
                </a:solidFill>
              </a:rPr>
              <a:t>COSTO</a:t>
            </a:r>
            <a:r>
              <a:rPr lang="es-ES" dirty="0" smtClean="0"/>
              <a:t> + UTILIDAD = </a:t>
            </a:r>
            <a:r>
              <a:rPr lang="es-ES" dirty="0" smtClean="0">
                <a:solidFill>
                  <a:schemeClr val="accent2">
                    <a:lumMod val="40000"/>
                    <a:lumOff val="60000"/>
                  </a:schemeClr>
                </a:solidFill>
              </a:rPr>
              <a:t>PRECIO DE VENTA</a:t>
            </a:r>
            <a:endParaRPr lang="es-ES" dirty="0">
              <a:solidFill>
                <a:schemeClr val="accent2">
                  <a:lumMod val="40000"/>
                  <a:lumOff val="60000"/>
                </a:schemeClr>
              </a:solidFill>
            </a:endParaRPr>
          </a:p>
        </p:txBody>
      </p:sp>
      <p:sp>
        <p:nvSpPr>
          <p:cNvPr id="7" name="6 Proceso alternativo"/>
          <p:cNvSpPr/>
          <p:nvPr/>
        </p:nvSpPr>
        <p:spPr>
          <a:xfrm>
            <a:off x="1360173" y="3429000"/>
            <a:ext cx="5760640"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1504189" y="3573016"/>
            <a:ext cx="5112568" cy="369332"/>
          </a:xfrm>
          <a:prstGeom prst="rect">
            <a:avLst/>
          </a:prstGeom>
          <a:noFill/>
        </p:spPr>
        <p:txBody>
          <a:bodyPr wrap="square" rtlCol="0">
            <a:spAutoFit/>
          </a:bodyPr>
          <a:lstStyle/>
          <a:p>
            <a:r>
              <a:rPr lang="es-ES" dirty="0" smtClean="0">
                <a:solidFill>
                  <a:schemeClr val="accent2">
                    <a:lumMod val="40000"/>
                    <a:lumOff val="60000"/>
                  </a:schemeClr>
                </a:solidFill>
              </a:rPr>
              <a:t>PRECIO DE VENTA </a:t>
            </a:r>
            <a:r>
              <a:rPr lang="es-ES" dirty="0" smtClean="0"/>
              <a:t>- </a:t>
            </a:r>
            <a:r>
              <a:rPr lang="es-ES" dirty="0" smtClean="0">
                <a:solidFill>
                  <a:srgbClr val="FF0000"/>
                </a:solidFill>
              </a:rPr>
              <a:t>COSTO</a:t>
            </a:r>
            <a:r>
              <a:rPr lang="es-ES" dirty="0" smtClean="0"/>
              <a:t> = UTILIDAD</a:t>
            </a:r>
            <a:endParaRPr lang="es-ES" dirty="0"/>
          </a:p>
        </p:txBody>
      </p:sp>
      <p:sp>
        <p:nvSpPr>
          <p:cNvPr id="9" name="8 CuadroTexto"/>
          <p:cNvSpPr txBox="1"/>
          <p:nvPr/>
        </p:nvSpPr>
        <p:spPr>
          <a:xfrm>
            <a:off x="3340393" y="1469602"/>
            <a:ext cx="1800200" cy="369332"/>
          </a:xfrm>
          <a:prstGeom prst="rect">
            <a:avLst/>
          </a:prstGeom>
          <a:noFill/>
        </p:spPr>
        <p:txBody>
          <a:bodyPr wrap="square" rtlCol="0">
            <a:spAutoFit/>
          </a:bodyPr>
          <a:lstStyle/>
          <a:p>
            <a:r>
              <a:rPr lang="es-ES" dirty="0" smtClean="0"/>
              <a:t>ANTES</a:t>
            </a:r>
            <a:endParaRPr lang="es-ES" dirty="0"/>
          </a:p>
        </p:txBody>
      </p:sp>
      <p:sp>
        <p:nvSpPr>
          <p:cNvPr id="10" name="9 CuadroTexto"/>
          <p:cNvSpPr txBox="1"/>
          <p:nvPr/>
        </p:nvSpPr>
        <p:spPr>
          <a:xfrm>
            <a:off x="3321571" y="2924944"/>
            <a:ext cx="1800200" cy="369332"/>
          </a:xfrm>
          <a:prstGeom prst="rect">
            <a:avLst/>
          </a:prstGeom>
          <a:noFill/>
        </p:spPr>
        <p:txBody>
          <a:bodyPr wrap="square" rtlCol="0">
            <a:spAutoFit/>
          </a:bodyPr>
          <a:lstStyle/>
          <a:p>
            <a:r>
              <a:rPr lang="es-ES" dirty="0" smtClean="0"/>
              <a:t>AHORA</a:t>
            </a:r>
            <a:endParaRPr lang="es-ES" dirty="0"/>
          </a:p>
        </p:txBody>
      </p:sp>
      <p:sp>
        <p:nvSpPr>
          <p:cNvPr id="11" name="10 Cubo"/>
          <p:cNvSpPr/>
          <p:nvPr/>
        </p:nvSpPr>
        <p:spPr>
          <a:xfrm>
            <a:off x="1360173" y="4581128"/>
            <a:ext cx="1699659" cy="1800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1360173" y="5394945"/>
            <a:ext cx="1411627" cy="523220"/>
          </a:xfrm>
          <a:prstGeom prst="rect">
            <a:avLst/>
          </a:prstGeom>
          <a:noFill/>
        </p:spPr>
        <p:txBody>
          <a:bodyPr wrap="square" rtlCol="0">
            <a:spAutoFit/>
          </a:bodyPr>
          <a:lstStyle/>
          <a:p>
            <a:r>
              <a:rPr lang="es-ES" sz="1400" dirty="0" smtClean="0"/>
              <a:t>REDUCCION DE COSTOS</a:t>
            </a:r>
            <a:endParaRPr lang="es-ES" sz="1400" dirty="0"/>
          </a:p>
        </p:txBody>
      </p:sp>
      <p:sp>
        <p:nvSpPr>
          <p:cNvPr id="13" name="12 Flecha derecha"/>
          <p:cNvSpPr/>
          <p:nvPr/>
        </p:nvSpPr>
        <p:spPr>
          <a:xfrm>
            <a:off x="3203848" y="5394945"/>
            <a:ext cx="2304256" cy="410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bo"/>
          <p:cNvSpPr/>
          <p:nvPr/>
        </p:nvSpPr>
        <p:spPr>
          <a:xfrm>
            <a:off x="5536704" y="4494845"/>
            <a:ext cx="1699659" cy="1800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5536704" y="5308662"/>
            <a:ext cx="1411627" cy="738664"/>
          </a:xfrm>
          <a:prstGeom prst="rect">
            <a:avLst/>
          </a:prstGeom>
          <a:noFill/>
        </p:spPr>
        <p:txBody>
          <a:bodyPr wrap="square" rtlCol="0">
            <a:spAutoFit/>
          </a:bodyPr>
          <a:lstStyle/>
          <a:p>
            <a:r>
              <a:rPr lang="es-ES" sz="1400" dirty="0" smtClean="0"/>
              <a:t>Mejoramiento continuo de la Calidad</a:t>
            </a:r>
            <a:endParaRPr lang="es-ES" sz="1400" dirty="0"/>
          </a:p>
        </p:txBody>
      </p:sp>
      <p:sp>
        <p:nvSpPr>
          <p:cNvPr id="16" name="15 Flecha abajo"/>
          <p:cNvSpPr/>
          <p:nvPr/>
        </p:nvSpPr>
        <p:spPr>
          <a:xfrm>
            <a:off x="1360173" y="2708920"/>
            <a:ext cx="144016" cy="585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bajo"/>
          <p:cNvSpPr/>
          <p:nvPr/>
        </p:nvSpPr>
        <p:spPr>
          <a:xfrm>
            <a:off x="1306993" y="4149080"/>
            <a:ext cx="144016" cy="585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3455876" y="4942485"/>
            <a:ext cx="1800200" cy="369332"/>
          </a:xfrm>
          <a:prstGeom prst="rect">
            <a:avLst/>
          </a:prstGeom>
          <a:noFill/>
        </p:spPr>
        <p:txBody>
          <a:bodyPr wrap="square" rtlCol="0">
            <a:spAutoFit/>
          </a:bodyPr>
          <a:lstStyle/>
          <a:p>
            <a:r>
              <a:rPr lang="es-ES" dirty="0" smtClean="0"/>
              <a:t>Se logra con </a:t>
            </a:r>
            <a:endParaRPr lang="es-ES" dirty="0"/>
          </a:p>
        </p:txBody>
      </p:sp>
    </p:spTree>
    <p:extLst>
      <p:ext uri="{BB962C8B-B14F-4D97-AF65-F5344CB8AC3E}">
        <p14:creationId xmlns:p14="http://schemas.microsoft.com/office/powerpoint/2010/main" xmlns="" val="241871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43000"/>
          </a:xfrm>
        </p:spPr>
        <p:txBody>
          <a:bodyPr>
            <a:normAutofit fontScale="90000"/>
          </a:bodyPr>
          <a:lstStyle/>
          <a:p>
            <a:r>
              <a:rPr lang="es-E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Ventajas del sistema de calidad</a:t>
            </a:r>
            <a:endParaRPr lang="es-E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399310521"/>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622613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FAMILIAS ISO 9000</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93651969"/>
              </p:ext>
            </p:extLst>
          </p:nvPr>
        </p:nvGraphicFramePr>
        <p:xfrm>
          <a:off x="395536" y="1052736"/>
          <a:ext cx="829126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487397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MATERIALES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692409230"/>
              </p:ext>
            </p:extLst>
          </p:nvPr>
        </p:nvGraphicFramePr>
        <p:xfrm>
          <a:off x="240160" y="1231454"/>
          <a:ext cx="8903840" cy="562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563888" y="1196752"/>
            <a:ext cx="2304256" cy="1200329"/>
          </a:xfrm>
          <a:prstGeom prst="rect">
            <a:avLst/>
          </a:prstGeom>
          <a:noFill/>
        </p:spPr>
        <p:txBody>
          <a:bodyPr wrap="square" rtlCol="0">
            <a:spAutoFit/>
          </a:bodyPr>
          <a:lstStyle/>
          <a:p>
            <a:r>
              <a:rPr lang="es-EC" sz="3600" dirty="0" smtClean="0"/>
              <a:t>ARIDOS</a:t>
            </a:r>
          </a:p>
          <a:p>
            <a:endParaRPr lang="es-EC" sz="3600" dirty="0"/>
          </a:p>
        </p:txBody>
      </p:sp>
    </p:spTree>
    <p:extLst>
      <p:ext uri="{BB962C8B-B14F-4D97-AF65-F5344CB8AC3E}">
        <p14:creationId xmlns:p14="http://schemas.microsoft.com/office/powerpoint/2010/main" xmlns="" val="6674497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CEMENTO</a:t>
            </a:r>
            <a:endParaRPr lang="es-EC" dirty="0"/>
          </a:p>
        </p:txBody>
      </p:sp>
      <p:graphicFrame>
        <p:nvGraphicFramePr>
          <p:cNvPr id="5" name="4 Diagrama"/>
          <p:cNvGraphicFramePr/>
          <p:nvPr>
            <p:extLst>
              <p:ext uri="{D42A27DB-BD31-4B8C-83A1-F6EECF244321}">
                <p14:modId xmlns:p14="http://schemas.microsoft.com/office/powerpoint/2010/main" xmlns="" val="2464178679"/>
              </p:ext>
            </p:extLst>
          </p:nvPr>
        </p:nvGraphicFramePr>
        <p:xfrm>
          <a:off x="323528" y="1412776"/>
          <a:ext cx="88204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3865430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172198930"/>
              </p:ext>
            </p:extLst>
          </p:nvPr>
        </p:nvGraphicFramePr>
        <p:xfrm>
          <a:off x="457200" y="188640"/>
          <a:ext cx="80752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051966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ALMACENAMIENTO, EMBASADO Y DESPACHO: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203336479"/>
              </p:ext>
            </p:extLst>
          </p:nvPr>
        </p:nvGraphicFramePr>
        <p:xfrm>
          <a:off x="0" y="1628800"/>
          <a:ext cx="9144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46376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Agua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497368607"/>
              </p:ext>
            </p:extLst>
          </p:nvPr>
        </p:nvGraphicFramePr>
        <p:xfrm>
          <a:off x="0" y="1600200"/>
          <a:ext cx="91440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390720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419116853"/>
              </p:ext>
            </p:extLst>
          </p:nvPr>
        </p:nvGraphicFramePr>
        <p:xfrm>
          <a:off x="216074" y="38100"/>
          <a:ext cx="889248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lh3.ggpht.com/_j1pEKCgGAXc/SlS8N913cpI/AAAAAAAAAHw/o3uSFS-DHOw/Aditivo_thumb%5B3%5D.jpg?imgmax=80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617150">
            <a:off x="6402276" y="1812983"/>
            <a:ext cx="2486429" cy="190571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t1.gstatic.com/images?q=tbn:ANd9GcTqtc3Ac_JUwryFT62jvpxyPZ2O39_nYUzTIuQ4MAet7S5QTlnSVA"/>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6026"/>
          <a:stretch/>
        </p:blipFill>
        <p:spPr bwMode="auto">
          <a:xfrm rot="20094358">
            <a:off x="116754" y="675429"/>
            <a:ext cx="2895922" cy="1171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2686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HORMIGON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160611349"/>
              </p:ext>
            </p:extLst>
          </p:nvPr>
        </p:nvGraphicFramePr>
        <p:xfrm>
          <a:off x="457200" y="1600200"/>
          <a:ext cx="814724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925867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CARACTERISTICAS DEL HORMIGON: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729287182"/>
              </p:ext>
            </p:extLst>
          </p:nvPr>
        </p:nvGraphicFramePr>
        <p:xfrm>
          <a:off x="251520" y="1628800"/>
          <a:ext cx="85072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41777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072111070"/>
              </p:ext>
            </p:extLst>
          </p:nvPr>
        </p:nvGraphicFramePr>
        <p:xfrm>
          <a:off x="457200" y="404664"/>
          <a:ext cx="836327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372428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4474840" cy="706090"/>
          </a:xfrm>
        </p:spPr>
        <p:txBody>
          <a:bodyPr>
            <a:normAutofit fontScale="90000"/>
          </a:bodyPr>
          <a:lstStyle/>
          <a:p>
            <a:r>
              <a:rPr lang="es-EC" dirty="0" smtClean="0"/>
              <a:t>Procedimiento:</a:t>
            </a:r>
            <a:br>
              <a:rPr lang="es-EC" dirty="0" smtClean="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841911840"/>
              </p:ext>
            </p:extLst>
          </p:nvPr>
        </p:nvGraphicFramePr>
        <p:xfrm>
          <a:off x="827584" y="656468"/>
          <a:ext cx="7467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0365937">
            <a:off x="2934506" y="4506601"/>
            <a:ext cx="3024336" cy="18849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21835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143000"/>
          </a:xfrm>
        </p:spPr>
        <p:txBody>
          <a:bodyPr>
            <a:normAutofit fontScale="90000"/>
          </a:bodyPr>
          <a:lstStyle/>
          <a:p>
            <a:r>
              <a:rPr lang="es-EC" sz="3600" b="1" dirty="0" smtClean="0"/>
              <a:t>DESARROLLO DEL </a:t>
            </a:r>
            <a:r>
              <a:rPr lang="es-EC" sz="3600" b="1" dirty="0"/>
              <a:t>SISTEMA DE GESTIÓN DE LA CALIDAD EN  LA EMPRESA</a:t>
            </a:r>
            <a:r>
              <a:rPr lang="es-ES" dirty="0"/>
              <a:t/>
            </a:r>
            <a:br>
              <a:rPr lang="es-ES" dirty="0"/>
            </a:br>
            <a:r>
              <a:rPr lang="es-EC" sz="2700" b="1" dirty="0">
                <a:solidFill>
                  <a:schemeClr val="accent2">
                    <a:lumMod val="40000"/>
                    <a:lumOff val="60000"/>
                  </a:schemeClr>
                </a:solidFill>
              </a:rPr>
              <a:t>ESTADO ACTUAL DE LA </a:t>
            </a:r>
            <a:r>
              <a:rPr lang="es-EC" sz="2700" b="1" dirty="0" smtClean="0">
                <a:solidFill>
                  <a:schemeClr val="accent2">
                    <a:lumMod val="40000"/>
                    <a:lumOff val="60000"/>
                  </a:schemeClr>
                </a:solidFill>
              </a:rPr>
              <a:t>EMPRESA</a:t>
            </a:r>
            <a:endParaRPr lang="es-ES" sz="2700" b="1" dirty="0">
              <a:solidFill>
                <a:schemeClr val="accent2">
                  <a:lumMod val="40000"/>
                  <a:lumOff val="60000"/>
                </a:schemeClr>
              </a:solidFill>
            </a:endParaRPr>
          </a:p>
        </p:txBody>
      </p:sp>
      <p:sp>
        <p:nvSpPr>
          <p:cNvPr id="4" name="AutoShape 2" descr="data:image/jpeg;base64,/9j/4AAQSkZJRgABAQAAAQABAAD/2wCEAAkGBhQSEBQUExQWFRUWGB0aGBYYGCAdHRobIB0cHBwdHhsdHCYeHB0jIB0cIC8gJScpLCwsHB4xNTAqNSYrLCkBCQoKDgwOGg8PGi4iHyQrLSouLCoyLCwpLCksKiw1NS4tKS00LDItKSwpLSosLCkpLCwqLi0vKSwsLCwsLCwsKf/AABEIAEwBkAMBIgACEQEDEQH/xAAcAAACAgMBAQAAAAAAAAAAAAAGBwUIAAMEAQL/xABEEAACAQIDBAcFBAgGAAcAAAABAgMEEQASIQUGMUEHEyJRYXGBFDJCkaFSU7HBFWJjgpKi0fAjJDNUcuEWNEODk8Lx/8QAGgEAAwEBAQEAAAAAAAAAAAAAAQIDAAQFBv/EADkRAAIBAgQDBQgABQMFAAAAAAECEQADBBIhMUFRYRMicYGxBRQyQpGhwdFSkuHw8RUjoiQ0YmOC/9oADAMBAAIRAxEAPwBgohLWHE2x3NRRqbPLZhxAGNeyUvMvhr+OFn0ubyTRVESwyvGWzs2U2uMwVb/I4+IwOGFxRoCWJGswABJ2iuoAak8KZxokOkcmZu63HHpoUXSSTK3G1r4HuiN5JKWOSZ2kdg7ZmNzYsQOPgMQvTNt2WEJ1MjRs0liVNjlVNR4i5GOwYNDHdGYsVjvZdJk7zw50cqzxiJ60d+xxnRZbseAtxxkWyza8hCKO/AN0R18skLTVEryWkaxY3sFUCw7rk4jOkXpNkWZoacgOujvxyH7KjhmHMnhwwq4S29woEBYEiASFgRqZk7mNN6JQAAzpTOEVP9tz4gH+mPG2aGBMT57cRzxWqTatS560yzmx9/O9gfMGw8sGfR/0izJOkM8hZWIVJG4qx4Bj8Snhrwx1XvZ2VCWVSBvlkMPCSZ8DSDKTAkeNNyno7qWdsig2v491sbfZofvv5cebf2kPZOs4WDMR4qpJ+oxXRd8K48Kqa/8Ay/6xCzgFclbYVgADLZtZ14HlRgKJafKrGezQ/ffTGPsy4vGwceHHFdG3urhxqZx5sR+WDnoz6QJnqOonfOxBMbnibalGtxuLkHwxS97OFtC7osccpaQOesgxWGVjAJnrTTahRdHlytzAGPDTQ/ffy4XfTDvHJE0XUSNGXdiSpsSqqo+Vz9MC+4W81VLXxRyTySIwe6sbjRSR66Yl7mDZa8iLlGaJzSQJ6xrFNlXMFMzpy407TswKLyOFU+6QL35489mh++/lwN9KW8Bp6LsMVfKqIQdQzcSPEKCcJ2h3prXljQVU3bdV9+3FgPTFEwCvmNtVygxLZpmNdjsNqWFEZpnpVhfZofvv5cYaWLlNry7PPAL0j7WenorxOUdpFVWXiBqTY+QxydEu05puuknlkkVXQLmN7WBY2PebgW8scdu0r2O3KKBMfNO461Vrah8mv2pjJsojWQhFHM/lj66qn+258bf9YWPSN0mSJK0NORnGjvxCH7Kjhm7yb2vhaSbZqGbOZpiR8XWNp9bDHfY9nB1zIoAOxeST5CAB96icq6HU9KsvJs0EFomDgcRzxyRxFjYC57sLPo26Q5uvWCd8xbSNzxuPgY/ECOBOt8NjbO24qeFprhLrnZvsgeHM30A5nHHfwCBzm7sbgayDtlnWZ0g7Ucs/Dt6eNenZ6J/qyWP2V4/36Yzqac8HZfEjT6jCD3l6Q6ipkPVu8MV9FU2Y+LsNSfAaDENT7ZqoHuss0bHXVm18bNoR6Y709mHL8CDoZJ8zI+woSg5mrH1ez2QX95T8QxsNAi6SSZW42te2BXow379qQpLYSKQHUcLH3XUcgeBHfjg6ZtuyQhOqkaNmltdTY5VS5HlcjHGMFbDQF7xbLlMwNCZkQSCNqYLxJ0iaOloI20STM3IEY+VoVABkfJfgLXOFn0R72SyTSJPK0jDK6ljfs+64+qn54Lulza7QUjsjFXsqqwNiCzDh42GGbB21JBUZgQsd7Kc0Qd558awUGCJiCfpU8aaHlNr/AMcex7JbXOQij4j+WFr0R7SmneZ55nkVSgGdr295mPdwAx2dJXSU0L9TDYyEX11EQPDTgXIudeGF90tm6bWQFgdlJAOkkkmYAkbb7USggNOnWmAIqccXY+IGn4Yw7NVgTE+a3I8cVnn21USNnaaZmHPO2nPkbD6YMtwOkSaOdIp5C6uQqSMblGPAE/EpNhrwx13vZ2VJZFIG+WQw8CSZ896QZDoJHjTijoAFDSNkvwFtdMfXs0P338uILpJ24U2e8qEo4j7JBsQzMF0PfocJFd7q48Kqc/vH+mI2cAl2eyCkCBLZpOgPA9aJCqBmmfKrFilh+++mMfZLaFCHBPEfniuh3wrgReqmHm3/AFhpdFW/clQWjmN5EsWIFs6E2uQNAymw8QRg3fZy21zXVGWdSpaR1gzI51hlbRZnrR01HEDZptRoezzx57ND99/LhRdJ+888VYqQzPGBHmYI1rszMdR3gYEv/Flf/uZ/4j/TBs+z+1QXFRADtOeY+tFsimDP2qxXs0P338uM9mh++/lxXQ72V3+5n/iP9MF+/W2qmCGijSWRZDFmlZSbsbKO1Yd+bCvgCjqmRO9P8fATzrAIQTrp4U3PZofvv5cZ7ND99/Liuh3urhxqZx+8f6Y9Xe2uOvtM/wDEf6Yv/pTfwp/z/dLmt9ftVifY4zokt2PAEWvj7Oz0T/UkAP2V1OF1uDt6SOgkqqqZzldjmfUhQFUBe+5vYd5wDbxdIVTUucjtDHfsqhsx7szjUnwGmOWzgxduMq21lTEy2X6TJPmBTMqKAZOv1p/dTTng7L4nh9RjTV0DJrxU8GGK4022qqncFZZo242LNr5q2hHph19Ge+/tkRSQAMDlkUcNfddRyB4EcjimJ9ngAZgADpmWRBO0gk6dRSiG+HfrRHS7PLjMSFUfEcbhFTj43PkP+sCfSlvqaSNUitnJKxgi4GX3mI52uAB3nCZfaNXOc5eokIPFS5AP7ug8sbD+z1IOULA0zNJkjeACIE+dYwPimelWSGz0cHqnuR8J444JEIJBFiOWE7uX0hTwTok0jPEzAZmN2jJ0DBjra/FT44eVYRJEJfiGjf3/AHxxzYrAhCdAGGukwRxidiOIrGIkbV87G0aRvsp/f4YRHSnV5toEX/040HqbsdOR1w96XSnlbvsv9/PFc96pTNtGoy3YtKUUcb2sgA+WO32WkFOisfq0egrH4D1PpT23GlWmo4Ua5IijGmvK518zhY9MtdnqYVvwRnI8WbTyNlwM/wDg6v8A9tP8j/XETW0rxOySKyuvFW4g2uL47MNhwLintQwWTA5nzPOi76fDEx9qbW7tX7HsNZuYjaQX5szHJ9bfLC/3O2Ea6sCuSUF5JTfUjuv3sxA9Tg16QgYdkwQjTWJD+6hJv36jG3oOoAetkPFpVX0Rc31LfTHFhmIsXLy/E7wD4mPtJNVuDvKp2AmmXT7uxrCIgACE0QDsAcLZeBHLFed+dkLS1skceiEB1A+HML29CDb0xZKCX/Fmc8FFv7+WK9dJ84O0Xt8EaKfO1/zx0YLKLw7MQCGnrlYAE9d9aizFkJPMUwN4NsltiNLf34AfWQKp0PrgO6IaXNWSPwCRW/iYD8AcSe+h6nYlLFrdhENRrouc+WALZO3p6bMYJCma2YhQb2vbUg24nEsHhzcwlxU+ZiBPIQKrceLik8BVht44KZYHLsHQKxfMQwC2N+Wh7sIfcRL7Spst/fJ9ArcfTHNW7fq6u0byyS3OkY5n/ioFzhg9G+4ssLNUzrlfKQiHigPFm7ieAHHjfDugwdm5mgFhAVZjY/2TSg9oyxw4moHpcq71cSfYivx5sSfTQDHHuRSdVthIyb5GkW/eQjYze09ftlkFz/ixxj0yg2+uNmz3A3gJJsBVSknwGck+gxRBlwYtf+sn6j/NAmbmbrXb0ubWL1EcAN+rXO3/ACbQeoUD+LEDups8/pSCM8Ul7XMdi5P1HHHRsdvbtq9a+qZ2mbwjTtAa+AUeuOroyQy7S6w8QkkhPi2n4thv+3wrW+KpJ8Wn8zQ+O4DzNTXTDV9mmj7y7n0AUficdO5NR7JsaSoI1vI48SLIv1AxAdLFVmrVTkkSjjzYlj+WJjeBOp3egQfEIr6/aOc//mOAWx7nYsn5mE+BJP6q0/7rtyFBu6uxDXVio5NjeSVuduLa97EgeuLBx7sRR0pQIoAT/TAGXL3FefmcK/oSoQ0szn7Uafi5/LDglv1ruWCoOwcw0PhbHRjGFy6wYSBCjpKyW8tKipKARxpFzdHdUlazwIvVpKHiJkA0DBgvM6cNRyxJ9Lu2SEiplPvXkcfqg2QeV7n0GHSGQIxXq9ASMtr8MVx6T5ydoyA/AiAfw3/PDW7b3MTa7Rg2VSdByga6medMWARsojWi/oh3MWRRUyKCzE9XcAhFU2LAfaJuAeQHjgz383XiqKNgutw2RjqVdQSCCeANrEeOO/dekEFAAvwxog/hF/qScfe36kQ0Nz8KO5B7gpP5geuOO4+ebsd6MwPLvAKB46zzojRgnD+lI3oxqyu0YwL2kR1PyzD6jEx0x12eogS+oRnPmzADTyX64gujaMnaUGnAOT4DIRjb0mVBk2jIo+BUQedr/i2PRdJ9pA8kn7kehpQf9nzrg3K2n1FdC5NlLZG/4v2fxIOGB0y7QJpoVJ1eQX15Ih+epGAzpE2L7NVrlFleJCD+soCN63APrjfv9t32mOha9yYC7D9csFbTvuhwGXt79m+mx38gY9TQByIyneiro1KwbMkmbhnkkPkgA/8Ar9cL3ZlJJtCtVWPamcs7dw4sfQCw9MH86dTu5a9iYV+cjg29QcQvQ9SBqyQ81jAH7zqD9Pxxz2HyriMQu+Ygfj1FUcSUQ8qcOx91IYaYIihBlJVBzFuLadonmT34Tu8HRxUNVymmRBExzIS6qASLkAcdG4aYetSG64sCFVAASRprytjop8hPZ6ojnbjg2UZLhFogHUGdc2vxRI4zrUy+Yd4fThSi6Uqors9Eb3pJEDegLN9Ryxp6FqMZJnY5Q0ire/JVv+Lfhjm6ba28sKDheR/qEH4HTATszemqpo8kMrRpcmwVbXPE3KnwwcPhWfBdmkatOuxAb8xTvci7J5finJ0nRUy0E17P2bKTYnrCRkCm3HicLrolQ+3ORwELX9WUD64HpayrrnClpahhqF1a2vHKNANeOGt0fbmtRwO8oHWSEBrahQPdS/M8SSPywmJUYXC3LZIzN8o2A/wN+dFD2jg8Bxpb9IVQZNpT2+ErGNe5QPxw9NlQRJEqOXBRQoC9wUDj6YrvXu1RVSsql2kkchQLk3YnQDjoOWNn6Aq/9vUf/G/9MdV7Bq6WlZgMo2ImdB1HKprcILEDflVkLU/2pf79MdcWyYmAIMliLjXl8sIXcHYM67QiaWKVEQM13RgL5SBqRa9ziwcvYgP6sdvUjHGuGtLcZWCsAsyBHPqeAp2doEEiTSA6W6vNWRpe+SIc+bMTw5aWw0OjXYwOz4FYkARK2h5vdu7uOE1v9MZdpTga2YRj0Cr+OLC7Ch6qka2mVco/dUKMV7NeysW3EiCxHgv7NYsczsOcfelH0w7X1ipkPZN5G8RcqgPyY/LHf0Q7lK6ipkF2e5Qke4g0zC/xMeB5DAV0kTltpTD7ARR5BAfzw+Ng0ogocq/Cqxg+SgfjfC6W8LbTYMC7RyAmPOQPCgx7zNy0FRHSHuvFUUTZRchWZGOpV1BIseNjYgjCm6LasrtFADYSI4PoMw9brh2b1VIi2eS3ARux8sp/qMI3ozgvtGHT3FdtOVkIv8zgpAw94RAygxwBKyY84rAkshP961M9MRJqKcnnG/zz4Lei7bVM9GkI0dFsyA2YNcnPb4ge/wBMSXSFuKKuBcpCuuqNyDEC6tzytYajgQMJCv2bPRygSK8Ug1VgbeqsDqPLGs2VvWFw7mHXWDqDvrHEEHxFFmysXGxphby9F8lTVSSwvHGr2upVvetZj2RYXwzdkxMlIyS3zBVBYgjM1gCRfvIv64XfRt0lSPIIJzeQ+640EgAuVYcA1tQw4/izNssSVIYlGFwO7HM5u2ki6ZKCIgRDCJncj80HKkd0aGtNRMEpL/rEn925/LFfdzI+u2nATzkMh4crv+PLDs34qimzXygk9S9gBc3bs8OfHCs6K9mP7cWZGUJE2rKQLsVUDXzPDuxWwwTD3W5Iqj+X9tWAnIOs08J6FFpg2UZiBr4k4rnVj2najAa9bU24cs9uB8Bixu9NR1dPf7IJtxvlUngNTyxX3cLZrttGAujAKWckqbXCkjUjvx0IEsNdKwMqAecE/qgZcLPEmjnpapCaFW5LKrehzL+JxwdCu3FRpIT7wYSKObAjK1u8iwPrhnbx7vLUUfVsLgx5WtxsdbjxU64rrtfYc9DNZwykG6SrcBu5lYcPLiMTwtmLRwrGG0ZT9D5wdDTO8t2g22NWG3l3hgpqeR83Y1Zj3nko7yTpivlBA+0K9Q3vTyZn8F4t6BdMaJKqqrXVS0tQ3wi5a3LQcB5/PDe6NOj80ymWXWRh2yOCKNcinmT8R9MWM4YEyDcYQANgP0DqSaQQ2g+EULdMFQAaWMaWDv6dlRr6HBT0TbIzbOFwLv1j2I465Re/EWGAXpSzyV/ZRmCRKLqrEXN2PAWvrhw9HFH1NFEDpljjB8z2jx14nHNbtq2GsWW2JJPhBP6qjMQ7typGb27PNBtEmG6AFZYrcgdbeQII8sPLYe2lnoQ62AkCMP3uI9CCMAfTXsE3jlRSSrFDYEnKwzLoOQIb540dH+03TZ1SjK4aAOygqeDKSLC1z2gdB34GJLNhlf5xKHz09YNFIzxwOtC27R9o20jn4p3k+WZhw58Mce+LFNpVRXs/4jcP1l7XzucTXRVs5xWl2RlCQtqQRqSq8xrzxFb7UUh2jUkRuQZNLKSDoOBtjvR199KToEA+9SIPZTzNSu59H1Wza+qI1aMxJ5fF9WA/dx1dD1L/AItQ/wBlEUafaYk6+SjEnvTs402xI6dVJYmMMFUnUku/Dxxt6JaIpTSsyspeUaEW0VQOB15nHm37+fC3rs/E0DwEVZEi4o5CgXfibrtpT2+8EY17gE/H88MbpK2ef0WQOEZjI8lOTC82JRyT7TjZo3s9RnJKkaZi+ptblh+7V2Is9FkYXDKwYc8rcbeI0OL4lSrWguvZrm+hUegNIh0afmMUqOhfa6xzSxE6krIo5m11YDvNiDbDJ383qipqVnBGlyo+1IR2QL8ddT4DCE21sKehms2ZcpvHMtwG7mVuR8L3xqM1VXSKLy1D8F4tb8h5/PHVcw4ukurjs2gnnpGx4AxrNTD5YBGoo03B3rramqWJ5BJGFLSFkFwANO0LcWI78QfSdARtGW/xohHlly/iMNPo03HFHEXktnazSNy091AeYHEnmSccHStuM1QBLCAZEvlH20OpQHhmB1F+NyOeOS0yW8T7wgAQ93TT/wCvAnSao0lMhMnf+lEm5W3YqihQlgFZVv4MAAy+YIwIdMe9q9UadCM0lgRzWMa692YiwHcDhV0u1KilZgkkkDHRluV+YPPxx37D3Xqa6W4DZSe3M97DvNzq58B9Bjp91FmGuOMi6jmYJIBPIE6RvSZ8x7o1NFHRDsm7zVBGgAjTxJ1f5WUeuB5/8ztk8w9V3D3Vfu4cFw6IdiJQ0KqoICKbC2vZUsSRzZjqflhQdHWznbaMbujAIruSyEC+UjmNNTjlS6S9++2nd0B3iDHnsfOqFRCIOdGHS5sjNSRzW1jYG/6j9k/zAYUhu1l4/Cvqf6nFmt8diCaiMdvejKepF1PowGK97vbIkesgRo3AMq5robAA3N7i1tMdWBPu9trTfLqPAifWand75DDjTa3y2ZbZEqgXyxAD/wBvJc+dgeGATok2ksVaynQyIAviysGy+ZF8PGbZolpApF7gkr9oG4YeoOK6bzbqzUUxFm6u945Re1r6XI1Vxz8scuDtAWjh3MFwGB6wJ8wRMcqpcaWzjhpVgN695IoaZ5CeyBmbxI4L/wAibDCf3R3zrqisjiMgdWYlsyA5UFy1iLEaaD0wJS19TWMiF5agjRVuW+QGl/E+uGx0ebjtSRSTSgdawsbahFvooPNidT5AYfFotu27Xoa4RoANonXXzJNC2SSAugoG6VanNtAr93Eg+d29eOGnu/u8rbLSORQyrCgZSBrmW7euvHCg3opnn2lNZHs82QHI1rXCX4eF8WM2JCogy8mJUDwtb8BgNZFy3ZsT8pPgYAH3NbNlLP1qt9BVPs3aRv8A+lIUf9aMmx/ls3mMPPb+1Quz2YH/AE0kNx4IcptwPEYVXSxsJlrFkVGPWJZsoJ7SHLrbvUriUm2o8m75ur9ZlEJBU3NmAvbj7ttcJiT2qWro3aEb6j0IP1ooMpK8tRQx0X0ubaKH7tHb6ZfXjiwMb01he17amzccVio/aYSWiE0ZIsSgZSR5gY7P0xX/AHtX/FJjuxGGa5eNxch0A7wnaf3UkcBYM+VWTMlL4fJv6Y+tpORCSSO2wtb7OlvoMJjoymqpat+uknZVj0EjPYszKo97S41w2N+KvqqVyATlR2AAuSQpA0HHU44boZUuqQogAd0RJbTXw/NUABZTr59Kr5soe07UQ8esqcx4cM5by4DFlaWK9Ll5srH+/pivfRrst/0hGzI4EaO1ypAvlsNSPHFgZqnq3iB4BLH1t/THTiLiJeM/CFC/zNHoKnqE85+lV26SICu0pifjCMPIqB+IOHfult2Koo0ZjZXAbyYWzL4EEHTAn0sbivNllhXM6A2X7aHXKP1lOoHME4UlLtWopSypLLCToygldfFe/wAeONbtm9aVQRnQFSDsREa9DoQaLEAmdjrTR6Yt71KGmQ9p7Zh9iMa69xY207r+GIfoj2QR11SRpbq08eDOfoB88C2wN1KiukuAwQt25nvbx1Pvtyt87YsBsPdZKelWJBlIXsA8dNST+sx1PniWIQ9k2HtHM51Y/joTAAHKnQjMHbQbClNu10j1E1bFHN1SxuSpAW1jY27RJPEfXDP27smmqKfJIAQR2kPI21YH4CNTfCY343Klpp5JERmgZiwIHuEm5VgNRY8G4cMQcm8VVInVGeZl4ZM5Oh5EDUjwOCcFbvgXMNlAI8weYj5uGtbtWXR5/ddO6YI2jTZNbTCxPMXNz/DfFjKr/wAvD3/lr/1hT9Fu4kvXColQoQLRowsddC5HIAaC/G+GttaUZgi8EFvXEfaF5WLMNRATxOaT9APrU4hQDzmtcUqNbrA3ZFgVPieWNmaAWIEhINxc88DW8u2mpkiZVVjJPHEc19A5tfTnjg2lvW8TbQARD7JHGyXv2i975teHlbHk2e2ZQQqnkSBO4HqRWzkaTRrJXJL/AKoOl7ZT348Ps/7T54DNkb2GeemjyKFmgeR+N0kRsrJ3WBx5upva1XLMjIqhRniKk9qPO6XN+d1HDvxR/eAGa4ikjckCd4/FYORoDRm+1W6zMNBa1vDxx9SCnl98Fb8Ra6n0sRgO2ttyoWtSmgWDWEylpiwGjFbdn++ONNVvTLHXwUzJHldYuscE3DSEr2dbFcwHHvxkbEtqYaQWg6+Y2jyoA5dqNY6alj9258ALD6AY+ztX4QoEdiMowsz0hy9VVyCKK0PVmPVu0ryMgLa9wvpjrrd8Z4BWLNFD1tPEkq5GYowZgtmvZgRfFimLUwiquvCNdt5mR3hNYvO5o/Hs/wC0+ePmaqUIUjBAJuS3HAOd6qiNpo5o4c60hqUMbMVsPhcNYjzGN1HvDUCkeqmSAoIOtVIWYuTYEBs2gFr3xBlvBTCqJ0kRJnkaJcnQk0bPUxSWaQNmtbs8Dj5/y/7T54ENg7xTSgtNHGI+pEyzRMWjI+JCSNHXmPPHm5m871iSGRFR0KEKt9Udcyk358ca4bwDM6KcsSYBOv8AetYORoCaMG9n7pPnjB7P+0+eAna+8dSlVNDBHCwhgEx6wsCw1uBl0vpzx8Tb2yyNRCnSEe1RNJeYsAuW2l19cELdIBFtNddhynXyo9o3M0cKKfukHrjCKfuk+eBaj23Ka1aaRYr+zdczIWIzZ8tlv8Nu/XHXvDtgUtLJOVzZBot7ZiSABflqcSLuHCdmkmI0HHaj2jczU+fZ/wBp88Y21CGXJoqiwB5jxwJU+2apTMtRAqlITKkkZYxtYElCSNGHhjh2LvZUSSUYmihCViMyGNmzLlF+0rcvEYp/1EE2wqxr3YEwJ9BNIWLfEZo8k9nl98FSeItcH0tbHzHTUsfugkfZAsPoBgFpt85GpKWYxpmmqhAw1sFzstxrx0v3Y5599ahOulMUJghqvZ27TCQ6gXHwk68PDFgt9iQbaTO/WY5xM9KPaNG5o/q9oFxlACoOCjH1TV1lyOudO7u8sAu1N8Zo2qnjhjaCkdUlJch2JtmKgDLZb88EO1doGKBpVUvbLYAFjZiBfKNTYG9h3Y5GOJS4LhOracCNhoRygjSl0qZkoaV9Wv8AvLe3zBxsWaGPVFLsOBbgP78sCdbvEY6OeoKZTEzqqMCLkPkTjxDaG478R02+Ug2d7Tkj64TdS6G+UN1mQ879xxdTeIlLag5ssxx8yR5xTFydCTR2a1ZLdcG0vYrpx8MYfZ+6Q+uA2r25UQdR1wpyZalYrxsxUIQSTc/Ff0tjt2TtppqmriIXLTuiqQdWDKWN+V9LaYmz3gud1VupEncDesHI0BoobagfMsg7DcLcRj4/y/7TAVW7z1HXTrBTrLHTMiydo9YxYAnq1At2RrrjVtbe+aN6pooY3hpColLOQ7EgE5ABYZQeeKj3m4RnCsf/ACidYgf8hA60AxXYxRxLtE5lyaBBYA8/PGx5IZffUoTxI4HzwGVW9pSvip8o6uWEOr63zsCUB1tZrW8ziPp99ppIaLJHCJaoSG8jMsa5CRlB4lm7sBRijqwBDawYjY/SAp2rBoMij+OjpU9258FFr+dgMbH2gjDIUyx9y8cAW1d56uOnhnEESCRkjaOXOHWRmK8rDJoCOeuN1ZtqsWpiplSmMrQtK5JkCDKxFlPG1rcRxvhpvx3AigzMRrG8kzp9qxck6k0a/wCX/afPHklcBkEYsqG4vxPngI2bvk836PPVqoqmlV9ScvVjip5gnv5Y8ffNxBUSdWpeOrNNGtyAxJUKWOtuJvbCFcROVVVT0gfNG/iKxctuZo7eWBiWYOCeNjj5/wAv+0+eAmq3oqIIZeup1EyypFHlZuqlMnukMRew1Bx87R3oqYKaoeWBFlhkRQQWMUgcjtKTZtNQR34MXnM5EJJ301mNfuKPaMOJo5/y/wC0+eM/y/7T54Bds72zxyVXUwxvFR5etLOQ7Ei5CAC2g78bJt8SK3qAgyNTiWN9bl2RnVTysQpxgl0iRaTadhtAPoQaPat/EaNg8AIIEhINwCeeMkrEkIMoa44ZT+WF/FvfUSLQCNIA9VE7nrCwVSh4Ag31HfjftHeapjljgSOB5jAZWu7BXIJGSHS7MfHBjEDuBVAMyNI0JEnwIoZzMzRwTB+008cc9XUmRyx9PLEXJtXLSmodGQLF1jI2jCwuVPjyxD7N3iqmXNNToqtTmeN0ZiosLiOQkaMRrpjmPa3kIAAAOsQJI9YrFidzRlT14y5JFzr9R5YySgpXNyT+8t7epU4ANpb8yR0NLOsaNJOjOyG9giKWYjW/dxwYwSh1VhwYAjyIuPxxRrl6ygN1Qw1AnfQxuIMeNZWI2NSSTwx6opZuRbl/fljlkrHL5768vDw8sDmxdszVVPK8axCVZ3iQNmyEI1rta7Xt3c8Qib51XsM1W0dPlRiiqC9ywkCEnW2W1zprwwWTEXTkELDAQNNTt/k0CZ1NMg1kcn+qtm+0vPGtaGlBzAm54kKL/PLfAtsbbcrVUtNUpGsiIsgaMsVZGNj72oIOObdHexqx5VdFTKA8eW/ajZmUE359kcO/DF70MzorQASTyO2xE0Q5GgNGj16qpWJct+LHiccBxw7Sq5UeIRqrBs+ctm7ICFlOnLNYG+tjprjds2Z3gjaRQsjIC6jgGI1AvrjjuPcuZXaI4AbDXl5UKid9NnSSwRmJC7RTRy5AQCwRrkC+l7YhK3Zk80e1ZuokQ1EcaxRNbrGyA3NgTbjg6GMwbWMa0gUAafsH1ArRS8fYtTBVvLHE7KaSRlyjhNJGgZPPOC1vE46d293KilqaMsTIhpmieyBRFwdVYg9rtE6nB1jMWb2hcZSpA1EH6H9zQigvebZmbaMcslJJVQinKWRA1nzkjiw1tjn2/sWaWaWSKF1Aoo+qFuEqSK6x8feAFrYO8e4RMc6ZYGwjjznatlpabQ3WnWKsjSF2BhpESw98pbrLd9je+CHeHdeOPZ1VHSQ/4kqjRblmIII1Ykm3dgqxmGbH3WKnkQeOsZd/5a2WgOp3ZaGSVaeJxHNQOrgXYGa3ZF2JIbw4Y3bCpHipHWmoWgqxAoLyxgLK4tdb5je+p1tg2xmAce7LlYTtz1jnzrRS3k2XUrHVmmpZoI5oAhgNtZ2YBmjUE5VC3ucTO7uwp6WuIYmWKSmResCBVVoyAqEA2vlvrxOC/GDBf2g7qVgQRrz4cekVstBe2EnjrqmRKaaYS0ixIUAy59eJJFgMcVZu40f6NWWlepjgp3SVUUMM5sRxYcD48sMHGYC45lAAA0Ecde7HoaOWgsZ4a6OeOjqOp9jEQjRBdDnvlIzWFgO88sS+9uz5KrZ8iRqesYIyo2huGVsp5A6YncZiZxJLo4Gqxz1jnWigqCnnkqqmXqKiKOWkkGSR73l0GihiFvwAHGxPPHNsHdhqd9mSpE6PlZKribArpmBJC691sH2PL4p7+8FQIERx2gj8z40MtL2h2NU9XTUhp5F6ms65pjl6sxh2YEG9yTe1rYld3d1IzNUzVEHb9qd4me/u6FWC3ynW+pGC62MxrmPuMCBpPKeJk/WtloA2xsmpy7Rp0p3cVkoeOUFcig5c2ck3BFu7XB7EmVVHcAPkLY+sZiF7EG6oUjb7mAPQCjEUO77UEs8UMMQPbnTO4FwiL2sxHdcDTnga2hsGqFPWwGN581VFMrKgAkDEGXKoNha2oHfhj4zFrOOe0oQAQDPnIP4igRQNtHYyTR0yQ0MkMQrFaWNkC3TKQWIDHs8icSm6uxvZ6mvCxdXC0kZisLKVCG+XwucEtseXwr4x3Q2+HiTxB48dKMUGzxVlPUVns8DO1TJG8UvZKLoFfOCbi3LHNtjZdQv6RhSneUVjKY5VK5F7IVs9zdbW7sHmMw644qQco4c9Yyxx4ZR96BFBO2N25XqWyKbJRII5LaddE6sov3mxHkccdLsyYUNLDPRtNBkk62JVHWxyF2KMpJBAseWGFjMEe0HChSBp+o/M1stBFVsmqOy6WORWkmSeJmF8zKiuSMx5lVtc47tubuip2nEZYi8Ap3UtcgB83ZF1IN7YKcYMJ7485gI+LbSM0beHCjFAGz9nVMcOz5GhlkallmDxi2fq2uEIBIuLWx6279Q1FK3VMJGrvalhJGbIGHZOts1r6XwfY8xQ+0HJzZRvPH+ImPqTQy0GbYhrKuGRzAyiOpilggbKJCiavc3tck6X7sebwLV1dFVAwOoaWPqISo6zICCxaxPP6DBpj0YRcbliEGhkb6besb770ctAu3NnVCvtKOOnklFblMcilcqnLlbPc3W3HHztPdqYzS5EY9XSQdU9tGliI7IPeRmFvHB5jL4ZfaDrEAcOevw/hR96GWlx+gnCbL66jknSKCVZYglyrEjKCCw158eWO7b1E8qLH7DI1P1P+XVFVZaeYXFic11XhwJGDn+/xxmD/qDSGjaefEk8+u/LStlqEfZs0mzDBKwM705RmvxcrzPyF8Rmy5Kx4uqaBoY46Ro2DhbvNlyrkIN8ttcF2PMQXFFQQVBkz4HpRilzSbsVUwpoyGgWGhMZZowwLyEh0sTobWF+WCjdSolSmo4pYJA+Qq7EC0eTRc3PtC1rYn8Zh72Ma8uVgI39fyZrAUJbmTSwFoZKaoGeplcSZRkCs1wSc17ad2IyTYc/6Fnh6p+tad2CW7RUyhgQO62uGBjCMH30h84UTIbjuJoRQVKlRJLW1a08sZNKIYY2Azu17k5QTYDGvd3d6opKqmLXljNKY3IQL1eWzqrEHtG5IzHng5x5fB9+bKUCiCI8ogfTetlrTQVRkjV2R4iwuY3tmXjobaX/AK43nGYzHCCC2nOm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http://3.bp.blogspot.com/_ZaRmcjf6zbg/TAdejySKgSI/AAAAAAAAAcQ/aKQQCRP4MJI/s1600/Camion+Hormigone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0168615">
            <a:off x="661419" y="1929815"/>
            <a:ext cx="3461239" cy="25959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AutoShape 4" descr="data:image/jpeg;base64,/9j/4AAQSkZJRgABAQAAAQABAAD/2wCEAAkGBxQSEhQUEhQUFRUXFRgVGBcXGBUYFRcYGBUYFhgXFxUZHCkgGBolGxcYITMiJSkrLi4uHB8zODMsNygtLisBCgoKDg0OGhAQGywkHyQsLC0sLCwsLCwsLCwsLCwsLCwsLDQsLCwsLCwsLDQsLCwsLCwsLCwsLCwsLCwsLCwsLP/AABEIALcBEwMBIgACEQEDEQH/xAAcAAABBQEBAQAAAAAAAAAAAAADAAEEBQYCBwj/xABBEAACAQIEAwYDBgMGBgMBAAABAhEAAwQSITEFQVEGEyJhcYEykaEUQrHB0fAjUuEHFWKCktIWM3KywvEkU6JD/8QAGgEAAgMBAQAAAAAAAAAAAAAAAAQBAgMFBv/EADQRAAICAQMBBQYEBgMAAAAAAAABAhEDBBIhMRMiQVFhBTJxgbHwFSMz0RQkQlKRocHh8f/aAAwDAQACEQMRAD8AkKlFC10q0QLXfOGcBa7C12FroLQQcBacLXeWugtSBwFpwtdxXQWpAGFp8tEC0+WgAeWny13lp4oCgeWny0SKfLQFA8tPFd5afLQAPLT5aJlqy4NhM5Y81AjyJO8egNZZsqxQc34GuLG8klFFUqE7CaMtjQ8zExtzA0rUXuD230fMR0BIX5UDE8OW2GNsb6kHWa5UvaqfRHQh7P55ZmzZMTBjrFc5alrfDlhGirI6yZBG/l9aBlrp4MvaRsSz4ljlSBxSy0XLSy1sYAstLLRYpRRYAstLLRctLLQAHLSy0XLSigAWWmy0XLSy1BIHLTFaNlpstQADLTUfLSoAhKtdha7C12FoIBha6C0QLXQWpAGFp8tEC0+WgkGFroLRMtPloAFlpwtFy0stAHAWllomWny0ADy0+WiZaWWiwoHlp8tEy0+WiwoHFW/Z4wW9vzqty1b9n7cl/b86S9oP+Xl8vqhvRfrL5/QvESdTQcXb00o6NGhoV65XmDtRuzFsct540nQ/JvlsK6y13jkm+xjXTpyDmny16jRP8pP0OLrP1H8QeWllouWllpwVBRSy0XLSy1FhQLLSy0XLSy0ACy0stFy0stAActLLRctJYkCqTyKC3MvCDm9qA5abLV/h8CoEjnzOp9ulCucNEk60h+J4rqmOfh2SuqKTLSq2/u4edKj8Tw+v38w/D8vmvv5FIFroLRAtdBa6FiFAwtPlooWnC0WFA8tOFomWny0WAPLT5aKFpZamwB5afLRctLLRZILLT5aLlp8tFgCy0+WiZafLRYAstPlouWny0WALLVxwAfF7fnVYFq24Jpm9RSPtF/y7+X1GtH+qvmXPd6VBxduNRU/NUe7XnGdfG2mY2483jOh9tRlf3o+Wu8YkXzHOP+19YrrLXpNE/wApfA5Os/Uf35AstLLRctPlpyxQDlpZaNlpZaLAh3MSihmZgFWcx5CN5PlVeO0mEJAGItEkgAAySToAIrGdrOL3YNtSEtM5ZgwUliX1B3keldcSsqmDw9wZSfFMIoBHhIkhdd+dcvJr5JqkufvzOnDQxd22b+7i1WMwYSyoPC0Sxgcupo+WsR2a4k963DuzBHtOJkkfxUXfcjU77RW8cgbmnMefcm36f8ieTDtdLqCy1Ezaq06Gfxj6RFc8Tx0DLbBLH89NBUe2Stu0DE+OY65s3/lSGs1UZJKI9pNNKFyka7h7SgojmovCroyVR8T7Y2rbFUU3I0zAgLPkdZrkKEpyaijouairZo5pViT24P8A9S/6j+lKtv4XL5FP4jH5luFpwtFC10Fr0m489QLLT5aLlrrLRYUBy11louWnC1NhQHLThaNlp8tFhQHLT5aNlpZaLCgWWny0XLT5KLCgOWny0XLTkaxzifaSPyNVc0upKi30BZaWWjZaWWp3BQLLU/hYOvtUbLUvAqdYpLXv8h/Ia0S/NXzM/wBj+01/E4vGWbylVtmbakKCgDshUkfEfh5nY1qWu1nOEs/95YmcsG3oBv4SmscpBE7yQIjWbvFGNYrgSak+h2IxoqLpm+Z202n+V9wKNloFppun1H/a/KpuWvQ6TjGvgcbV85H8QWWllouWny01uFqA5aWWjZaWWjcFHj3aa6wueBtmYQBJkXGG/tVy3B2uYFbisy5TcZ2N51UKAkAS8A+wqp7U3FV7uf4VuXJIZR//AFaJkHyHrpUvsdxA45kwxtsLFkm8zZ8wJEfwz4QDrHzJrzsuei6M9AnXVl72Z7N3bKBr7mXCkW28TKAwYMWnwkwBGpidq1eHwmYy378qLbXO2vPei8RxHc2mcLOUTExz6x71LnL3UCilyyh7RQHXLCxlWZ8RIcOFUdYO5/WqVLrs+UAZVIOswMwUkSCCT5nnrQeKcQ7673kFdtJJ2A56dKn2ri/d8vwA/rW08G2K3GUc29vaXZxPdYe4/wDKjN8lJrydsXWx7a8aS1hWtBhnbKsDkCZM9NAa8vOLqul6SfmydR4IvPtdKqL7VSprcLbT6CC10FogWnind5z9oC1JmRAkgazI67aayPai5abDYdVHhEScxneTvRstVhJ7VZecVudAwtPlouWlFX3FKB5afLRMtPlqdwUDy0stFy08UbgoFlpZaLlp8tG4KBZaruJoLd9bl1gigBEJKwXYMxTrqskDy61bILcxdCxKkSREhgVJB6Nljzis1284oPhDWns+FnAYMzOMwVIVgyjSSwk7e/H1mpfaVHw+p1NFhtVLx+hMw3HrLXO6LZHK5gGjUTG/uPnpNW2Wsfhrtvu2a7eRw95cpTvAUgJq7GVZwsAQhHKemqs8bwzx/FRjA1SZO2pWPMfOtMftBpLfz8P2KZtGtz2cfEWMxC21DNOrIggEks7hFH+phrsNzVlgVganeomJvQjC2bgYlYK2nzAZhm+JI+Gd6C9g7hr5Pmtxf+1RWGs1aycR6Gml0+33uoQcMazfuYlnUpkcBIhhmKNJYmD8B+YrnHcTQjQzNsuOugkgjkY/A1VcdxY7q6pN0MUYKGa6BqCNS5iddD5GsLwriOKKziWt90pdFzFu9zi6zMTm+KS0HWNojalsMVkkr4N5KUFa5ZueFXMxzGTJiBmKjKDMyP8AEKu8tUnZ50ZVCsu8kSpObLEx8/p1q8uK4cAKuTmSxzbaQuWN/Ou1gmqpHMzxd2xstLLRCtUH98syEEZLgJBgqdAxXMPLSr5c6x1a6lMWB5Lp9C7y0stR+CYrOFVyxYgawIk+nt86tXyKYJ16RO/tS0tek62s1/hX/cjz/s1wu3duY9XRSRi7hDFVLDM7PoSNp1jY86m4vhTIQ1spazOHu5JQEKq2wwG0ZVJyn+bfnVZgLefG47JiWsKbwIgGGJDk7bHwmu+PcUZr11N7XhEj7qhUBg+oOnnS08qcUkq8x/Bgcsj5++DXYJufWu+IIHRkJjMpWekjeqfg2Mtgsve5mdmZUMgqqAWyoB5Ao3rqetWLPmggyD02pfxsZnjcOGZDjfBxZUMrFhMGREaafnWfxuPdVhTBHOJ8vnGlelXMMtybZGaRqNtOpPKsh2r7K/ZrBui7OoXLk3zGPin8qcjqIyjsydRGWFxluh0PPeLM9xFMgKGP/UzEasZ30/OqZrXnR8ba/wDloP8AAfwarM4SzkBYuXJOixAHIknmatSiqRDbk7ZRfvalVo2Hs9Ln+pf9tKjd6EV6n0KFrm78J9Px0qwFpv5LfzP+2mXDR9y19f0pd+0F5MhaT1IdsabzXeWpotN0t/I0HF3TaQu5thRucv6sKF7QXSgelt3ZGs3FaSpBhipjkymCPUHSuxExIneOeu2nsflWK/tDxOJNhHwl1FzXXtMbZuKzFSytrtlBVpI8jrVO/F7lsZ5us6iAS2ZtdIksT/6pnHqHOO4zenp1Z6cYG5FIMOo+YryLAdpTiBJVywhSXySdOWpqj7QcWe+ALNu8pR9WAQAABlMZW/xDerLNO6oHp417x72B+4NcvcCiTIHo36V4HwzimOtywa4iJuveXLecnTM0E6gdIGgq7/40xCFlLOcslSbpuBmXWIcc4NDzT9CywQ9T2IOI5+6t+lUmK7QhSSFBSSAZ1YjTwoJMTzMVBPbTDsjiXDEELoCJI01BrLWyzMrGIABUQRqV1kEkMAZjTzqkZZZunwaxhhhy1a/2aocRt4xAuIs+AkOsM48Q2iDPnsR6ECqLhHA8Lbxr3m8Vu6rWRbNsBMzuoa29sg66qRH3SDqBJkWeJtBDEesa/TeqbjuJZbtprYaWKKARJN1GV7RgbnMAv+aqPC4z3P8Acu8kZRqCpHpHEMIge03g8GVcp3BL21W5PUKhAJH0mqvtEMHZw08QCXXukBjbshbl4C4GWbYJmISSTEjlIFSLav3XePkUg5SNWGYtkKsdAyA/d6zrrXWEt2A9y5d7g90Vdbq/AoZcsLqcuqk5ZOrTzrF4Fu4dFVk7vKsFe7MW2sscO9xA9lUCXDfyqAyXB/DLC5bIyRlRl3Ok1TYbia2y4v2cZaS3ca131u9fyHKdGZVuHICuU+MDfetM/ajCB1t98pLQJElBOgDMNB77c4qHxbitt7iIqpfD6AAnMGzR4X3Gs+WlWljT6O1/h/sEJvo0wOHxauwbD4rvVNpz3T3ZYkAMpV94G3Manprlsf20xgYpas2zl8ZLM12UIlZVoybjzq9tdlbT31uWg1l0NwuCgVz3tprQPeZStyMxiIGsmYAqgbh12xeaymHZ+7yKLzRAkEd5bsuQDaAZgxzPEahdKwx7U6bsYldcFzwvG4q+Qt/BYZrROroFEEjfKzEt5ws7VpWw+GQjOwQEhQpLpJacqgE7mDt0NZfsn2twt1iv2hEJIP8AEzDPpyZgsb8+vOtrxDD27gVLiqysQ0HUHKykeu/uJGxpiUe73XQtfeqSKjC8QAuqq2LoV3YB1dXUQD8ctKjy6xUzjHB0uQ4JRwDB0g+onU0fGZbbWxGVS5JK6STvPUk6+dD47jlTuwW+N1VVOhYkgQPbXSsJykpKNmsEmtyQDsnxCz3RfOrZWKEiCVI5GDoR57VY4zFWQQ7i4DmVQcrblgqiPMkCszf4bZwRK2UaL2It3GXMTmdyyE5mYQJCtqdIq04hZu3QF7plh0ceK0fgcMBuelYZ3OM6RpCEJpNmUwV5PtuPtlLrI1xCMiPcZRD5tFmCdADy1O4AotyylwMbZnVrYDqUYFSVKkHUHw9Nw3tEscJe/j8bltDvVKHxOuRQywytvJYRBAOUieoaitMtu9fs2Qy/xrrhXHiUFLXeW2Op8JJ2JBgnUHXXHb6sltRdxLO+IuOt0tbJS4wJUZIPfJLPuozXOU/ENNiNVwfFIMIjouVe7zBZMA6kiTrEzVTYuXTaXa6rJJVoJMjxKZ9xz51PxjhcKwChQLcBRoF02jyoSpoczartsdNc/wCig4hxm4Zi4RJJhTH4Ve9t8QW4bhyTJc2yT1/hkmsIz6Vru3TxgcEn+EH5WwP/ACpzNFb4V5nIxt1K/I8nva40eVr9f1qe4qvwvixV5v5QqfOP9tWJrdIybEuHkTSpd9FNU0RbPYsX/aRhLRYObgysyHwMRmXcSKtezHaqxjzcFgse7y5pUrGfNG+/wmvDe0dhzeu+Fo766R4THxnUaV6D/Ynhu7t4tiCJa2Pkrn8640scVGzoGg4h/aFhcOUW/mRnXOAqu/hzugJIXSSh0qr7S9vMJcsZFchrgtumZLsZTcGrZVJGit9Ky3HGRcQpuraKLhrIPeAEr4rzmJ2+LeqLtZet/ZrZRUDZLMERMGyLgHWPF9aiMU3XJdxrlHp/aq4ty5YK/wDLTDtcEDw/xlNtB5bCKxOKxKCVLKDlbcjfISPeY+den3+zGGvLmuq8qihsruB4UDfCpjnO281lsb2Vw6BmuXbYSQF7u6/eQXUQyuSD4TyG9MYc0Yx2sweOUnwZbs7wi01gZ3ILKTAyyGJGWRvBXWjdocGiKzec6wNCNfkS3yrTcY7F4a2gewylV+M3b7LElVUgJZcmSY26Vxf7JYa69oJdvPbdXacymXVoIkpMTIM9BV+0Te/mvgW8NnjRhrlpkR8wk+DTeNLh1jnIH0qvWx314APbOUa8vuMIVTqQKvP7TMCMAEFl3MvnzNlY+JWEDTTmRzmoHA07kqBbIkwzaayPUkjn+VaQTnUismknFFK9hwUgkju+9bUaJlLTr6fWtBwTiufQtJA01WYHPQ1i2xLhEIY62zbMc1mIPyiKsuBXQi94wgyV2jTQ7x+4piLcXZhJKSo29u/r+9POusLZTFYi1bUklLtp2PRe9SQPMgE+ieZrL3OLZtFH5/8AupnY3i7Wrly6kOFiZGucyoJPKFLQPM1TLN1ZeEL7qN1x7urd5bYzjumsxB8JzOHYv5xO0amsjxW01lLyEybbyF1iZ7syJ1+7Vjx/iyXu/Yp4pA26AJO0g+Z89qg8fugX3UMSXW2wJ1Jz20uAnruD7Uk7cxmEUomWvcSKuZGYmIggRI5jadq9I7AOlnD2mKAtcvuJgAqzAKAPqIrzLDYU3GuMCRlWV9SwUDz1YV6f2RtdxatC+wF423cq+i2wWORsoIJuMrLlGhAzGNRU5du2iIXdmh7QJddkVQQCCj+JQWkDk29sBmJy6krERrVf2eu3bC5Lt9GtAgd24N0DSd2IZTHnXXaGx3dhDoWtvlnzyh/qRJ89NYmoPZxDesgrAdQRGvjCGEnkGCkj0CTPJWEu6zaSt8l7/cPDcYrpcsKIMZjIIOZh4LulwajWdNtxVXiOy2JwFtlwFy5di5be0LzIU1eDbB29SYPwiqjjCM2KyLf7hsoIkkDMTokrptG+lRMZ2gxWAu5hdnSSkk2zAEqQdJM7jXXzp1W0kmKtVbJfF/7Qb4y4fHYIWiYDq4aH1Em0ZyxEiZbWs9heI3LGLNxLNq46AG2104twqMPA6IJ1I/mJIYMJkTWoxfH8LxIW2xdhrbIC1q9bHeqhbQl7PxfEgMLOw2rMXOzeIsWmWw6Yi3bz3LNy2c0rvdsXF+JWPxCNmDifHVd6bddS/ZOPdkuP3NAe1tzES91VGW7btgKrgROaQrazqetbjgvEM0FW06bj5cq8gXEMuHBuDK7NbuwNSAYInp4crQdQG1Ohredi8dbvWA+cMAY55s2sKo3ZjBjLNY6iDpT8TTE424+Abh19BxHib3BKqLTEAkH/AJS7QRr5V59j75fG3LqAjxOzBZPhC2CFUndhprzGnSNrwpz/AHhjgVAYopJbxC0otW8zNAgnLyG50GkkVuE7OWLDLevO5z3DbyjUlr4jM7QNRlLz/MOdaaeaV36FM0L6EvgPFVuKQp1UkkTpDGZWeRM+kxVniWDoUJIBEViv7te13t5f+dYcpdXqkbzuVOuvQTyq4wPEhcUESQdI5g9D51OSPO6PQmD8GT8Dh7GHvJ3qB0aFzNqEbkSNoNC/tZ4iveWknS3bLmOWY/on1qNjeJIEYOfDr/SPOsNxfGNdMEkl9NTJCKAB7AAD2q+K3Le/ApkSS2oi8IXwu53uOz+0wPz+dTGNMoCgAbAAD2od16fSpCLduwTPSqy+zj9ilU0RZ9Bq1GGu9V9rH2yT41+YqXbxCnZl+Yrzx1ZILbsKoCgAAaAchTNhUO6KfVQa6FwdafNU2Z0yr43xL7PbZpt6uBkfLNyVUFUDOgJAMnXYGsriu0HfKQti2pzIZZQqnxqIzKXE/oaidqeOv3t9ExV22wJTIqFQoB0K3M0FoMyR5cqw97i+KuubS3nc5hrdVSNCB/JB18/0rbHGy3MeT0/jeLBtm0+FQrcWCbX2jQKytBZMK0SVHrFD4HfLXcOiWyttFuLmZrufMYckrcsoTJbevO8Zxa9hrnc3+5a46qQPs+FKqrSveZxZ8WoPhP0p8JxDEnEB7N3BoyBgtw2rFsKuoIhV8R8J2+VXipVtvj/oile7xNJ/ajYVrtsOoYZQYOokZuVYninExbKyWBVsxymARBAVjznePKgdtuP4wshvXVL6rNsIFgeUenPrVBjvFasEkszhnbWTIbKJP+U+kU5hdQijDIu8zjDXgNc6iAQJmAeUT60HH47NAVmI3MkxPUA7e1RrYAJ9Jplwdwr3nduU3zZTl0MfFtvWtmVHdjEmeXzMx030qdZ43iEDIjBVaMwgNMDTVwarLW9S+7AuZSekn6moaslOj0jsowxGH7x1cuwKux2ZldSTJWPuzHLWtI+EDNaYkoDaCliVAAQtaHxDUwgOnKK8t4ZhbeRRce4p1Md0xGpnRudbfD8Bw97CWXvXGyYfvjlC5bl5WZXFtJEAlswmdAZrn5IJS6tfIejNuK4T+Zf4m1gcDbW5cDMzn+Ehh3uNIPhRYUrmI8iSBMTVPxzjptXTYCyxJv3nYknPJYWgQYIUaNyJ0HwiucZcS5lvjD3DdNoW7SpAFjIzIuVoIUKkMokiWnWDVFe4ViWYt9mBJGWWvKPARGWAfrNTijBe8/8AP34FZ7n0NN/xcMVhGz2CmQyXDZg7kNoBAOZi0+pq27K8QCrh1IKJkYyIKPnYZSSNmBcDfkfKsXgeG4kAp3Nu0rDcXC0EHwnW420ltBuKu+FjEZlF1VCI5iHCjKpTJIBJOzcxWWSMOdvT4l43XI3a69buYpgp1tvcF3+ZQkAL7qsg884G9Z3juJa8l0mJRA2nQKA595Un/pq27ScJd8Tibq+FMTdDzIlbaqoC5dyWcE8gMgk60LhHCijeG3oRlZrrqSVOjKqWpCyJ1ZjTMcsIwRj2U5MrexGLzKyMR4YC+5Yn6mtVjcKBDoIfbMNCR0kcqpMXwPub66mH8BJGraDu30gRCnYRrUvv7g/h3JjcMPKlXUsylHxGeezalzS/8NX2RszOdASdTmhp08xWyXDIBoiD0AH5Vh+xT6mfLUnXat10o1C77M4cxRXcXxdtLN0qLbmMjKrDNqcjjTXMATp1EaVgeIXkcLZdlth2RrdxzCC4JUKxIlQVdtTzCjcmI+O4b3pe5auvZuF3cOuxzMWhx94T5gjrWKx/aTEgtbuZGdSQ5jMjggFSPad/Kp07viD5LZYbV3vE9NwuCxHfvcuLaLXVQOoLKQVUD4Svi+fM1iO0GFfBXGIEIZYAMrABYzKcp0Kz66+ZqqwfbG/bQqpVVCmEXMEB9M23kIqJd4/ccFWCwRyziPTxaUzFTT5Soye1rhjHiouGc0gbL+EmNai/avEWnU/QdBT4fGoW/wDkWzkEz3ARGPmZ0nbWpvEb2DxN1Ps64hYtgN3jWxJUnbID92NTW8PeqjGb7oO3jAd6m8Ot52zch+P7/Kq69w+2hURdOYwCrodYJ5gHYGtLw0W7aBAJjeTqT1NNK7FH6HUU9SM6+XzpVeyNpBPa+6D4Hc+oU/lRrHabF7wT/pH0IqqOKC7Ae8R+FFtYphso+mvvNcVwjXEUdpN31LC921xCbqR/1DT8BQH7a4t/hvLb9ND8jNIYhz9we5/HeqvEqrnxW1B6hifwqYKH9oTUvMs++e5Lu4dyZYkbkjfQztHKqTjN9FYFiVeQwdQxEqdiJgHTpU3BlLZnX0GU/OQPxrrid61eWHEkbEhVI90gkeXpVlxL0M5RuPhYHD2HxNpnQmM2Um45IOXXwlhp7RWfv8OuBzChjOyOrkeykkVarcVIyrbYDkVeBz0BcgGecUX/AIguQRlyjlkKx/8Apa2W9e6jGSg/efJRXuF35g2bvX4SR89qBavx5+HKPKenzPzq7ucavEmJI8z+SkA+9U4wp9Pb8INbQlL+pGM4xXus5TDzufx/SjLh2IgExt5fKpKgAaCiW7xGi2/rJq5SiJb4aw1ifePzqZY4XmJLCD/1f1q24TbLOO9tkJ5EKT6SDyrW4exhBslyeWfKT12O3yrDJqIQdcjGPTzkrM/wLF3cOX7oyXjNKhj4ZiNNN61GH4tjTlOW3trnUAbnQgn3ru1iLWylx5BV/I0SzxG2rEh2MDfII9dXkbdKSyZscudvPzGoYZx4sk/3lfb4jhR6JJ/GliOJm1lznDLOgLkKTHqKreO3LeItBO+KEOtycmxUyPhNV1rDWE1NxbjETLC4fpljlzrOMYTVvj0ovLdF0lZZ8P7TPfA7uwh6yQAPpJq0ONYjW1bHozfpWaXj1kad56ALcj6JRTx60Ih5noG09ZXStHji+i+pROS6l+2O62UMCJzNt022odzGnlZUf5mqpbiCnZknzI/UVxbxkk+JDHRl9etV2R+2WuXkW9zFZmDGwpOUJmztOVdAPQVB4tlygi0EM75ifaiJekaFT/mT9az3F+NBXyudt/2K0wRTmqKZW1B2aHsvjilzRc0gaCZ2r0X7XcyyLJmJ3rxrhHaGylxDnPIHQV7BhePWHTR/u9D0q2sSUkzHBbifPXG+PPdQJBQAAMJ3561So8CTzj5Cf1ouMwj21OcQwbKeesTvUdtqcxwjGKSMMmSUpNs678U3fiKNbs5rT6THP671CwqA7/0qUkyG2kjq5iSZ6Glg8SbbBlifOpOLCkLltwY1gkzz0HKgWFC/EpI+RHoZq6VFG7LZeNKzW8ykZWkxr9xl/E1e2sfbIBDiD10+hrF3gJ01HUxSuXo0q+9opsRoX4rJPhT/AEilWYN1utNVdzLUaS3ihGuY+WgH5mmbiDEQNPdv1qADHWuprLYjbtJEkYluo+QP1NL7U/NjQEE7VJw/D3YjQCTAk76xoN96HtQJyfQGbhO5NINU+zwckwWAMwfLWN9q7Xh4EgzI959PT32qnaRNOyn1K6iJhmbZSfbSrW3bygHKCf8ABPQbGDJ3pfaDInaY103HM8t6jtPJE9l5sr7fDnPKB5x+A1qXZ4MZGZhl6gMD7SKkHGDyInXY9TzOsafSj2sepETGh0ObWOhiDWcpz8DSOPH4kdsBZUaeI+ev0BFEwzMphcixyBObrsa7W+HM/OZ677TNdyPIz0j36dOdZtvozVRXVBFxb/eGmv8AL666U4unUka9SFGmw+HUjU0Ft9vSQfx1rnXz+v5Go2ryLWyRnHnv/L10/TShm+Tsy895Ec9Rn/H8qArkRoDy9OXT8aJnHSfwPrRtIux3uMdwD6A02UQcw30+Ifse1cm4vTfXaPpNNmnWCeWkdSfb+lTQWcm0o2nruP1obgef5/SujiB1PuCK5zDnUpPxKtrwGtW/Nvk30qXaUj72m3L9N6DbA8vUA/IaHXyrq5cy89ekkH3kVWXJZcHOLuFR8TT7EAVnrxkmpOPv6/1qCTTOKG1Cmadug2GsgsNK1ODQBNCw5aTWXwgEya0WGYBVEn6mstRybaYoe0N+e8XU/wAYGTv/AMsDWoeIwpWyj8m0/H9Kbjtz+K8E6tPvFFxWInDW16H/AH/rTmP3F8BHL77+LLzF4QLhhChfCTvJkqemm3I1i7ZitrcvF8EG1+GCfTkf30rEj86X0996/MY1Nd2vInYVoWBoWMT0H7mh461EQDH83U0O0dvepCX4Ppt+/SaYsXoEqHJqIPnFRiZqTiLsyfKowqSLGinp6aggv7ODn4ifQR+M1JSyv3QPef2KC9w/dOnXnRsO4Ea/r1rB2NRUbJiEbQBMTpBPPf8ArTnL0G+pn89N96iC5v8ASKcXZHvP5ac+Zqm003kkSNiYHoNAddeddtcaYzaaHny9Dr8qhC75x9Ppzpd4d50/rOlRsLKZOGIMRpz1HXoQNa6GJAOvXcj6EEEx+nyg94donn7dafMT+vKNveo7MntCYbykAMqmOWkc9hyGvKPrFBZEJ21G8gGTzJjzmdaC56j8QPLQUs3QwN9TGuv9KFGugN31Cphl3B5Qcp0n0PlRksS8C4PeARO2sb9dPbSoou7Tt5ime+es+vI+VTUiLiTHd1+HK3zGkTuYk0xxDASV9do3ifw3qvN3oBvy2+XWulcnWaNgbyR32uzj6/QTFcs+5zHcaRO/ptXakjUxET4hvyjr8utSEuMADBI016iYEn/VUN0CVgkxGkK6zMfUiIPTfSuw+aYyHlptG3pXd++pXVRv0GojWdOZBg1EfKCDEbaaAj6fuajr4FuniFYnpJETsd/X50y2j/L6aRPuKjBEPMiNR7cvL6UZiAfDcM/ywT9N6miLCMsfd+R+sTUDF3+UGfOaJfxR3zA+xBHl61W3LpJ1mrwj4szyTrhHJNcGupp0MmtxYlYFJI39o/Srdcs77eX1MAfp5VAwKDcx7g/jyqYzKqsZA08/ppNK5OWOY+EZ64M9w85b86jYliPCdgT+/pUzCW8zgefpXGOw0ORtr6/XnTKdOvQUatX6l/esd3gFBO+vz1rFptWw41de5ZA0yx+QrLdwax0102/Fmup6pLwRyuwpE/v511kiuW/f1pkWGy+FjzkVwKc8/auDQQOaeiC3SoAsbak1MR4j3jpzpqVZmy4Qhe0j/wBU4eOtNSqaCxC5PtXYHT86VKqlkIN7E10LnlrSpVBKG+0Hp5+tIYiN/wB9KVKp2oNzOTiK5AJJ8qVKpapEJ2yTbsE7QfX+lSQsRpr66eUdNKVKsHJtm6ikjonLA56SdSOevzHSk10DUjykRvGmmkzIpUqErJboG90TMe2ojXb5/jQmYCZkbcyfM+vKlSqyRRscA/FJI0jy9KHcxBG4J85/T0pUqlLkG6RCu3p8/WhU9KthZsaurY9qVKhgupaYaABv5b/l5Ua+8W2iRIj6a8+kfOlSpdrkbT4KjhqjMSYgKf3HWueIxmkdB0H0FKlWv9Rh/QWSFTbgxMaAT9dI/GqNxvSpVGPqyc3RAyKA1KlWwuDPP986Vsa0qVBAQtSpUqk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4" name="Picture 6" descr="http://www.diarioel9dejulio.com.ar/wp-content/uploads/2013/09/hormigone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908800">
            <a:off x="4739344" y="1961729"/>
            <a:ext cx="3524323" cy="235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6" name="Picture 8" descr="http://www.machinesino.com/new-building/3-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0058891">
            <a:off x="2294667" y="4210939"/>
            <a:ext cx="2919853" cy="21189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25562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MISION</a:t>
            </a:r>
            <a:endParaRPr lang="es-E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8" name="Picture 2" descr="http://www.impresionesfuentes.com.pe/templates/ifuentes/images/contenidos/MisionVision.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921" t="6219" r="10886" b="13097"/>
          <a:stretch/>
        </p:blipFill>
        <p:spPr bwMode="auto">
          <a:xfrm>
            <a:off x="3419872" y="2483768"/>
            <a:ext cx="2736304" cy="20504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1 Título"/>
          <p:cNvSpPr txBox="1">
            <a:spLocks/>
          </p:cNvSpPr>
          <p:nvPr/>
        </p:nvSpPr>
        <p:spPr>
          <a:xfrm>
            <a:off x="467544" y="1340768"/>
            <a:ext cx="7467600" cy="1143000"/>
          </a:xfrm>
          <a:prstGeom prst="rect">
            <a:avLst/>
          </a:prstGeom>
        </p:spPr>
        <p:txBody>
          <a:bodyPr vert="horz" lIns="45720" rIns="45720" anchor="ctr">
            <a:normAutofit fontScale="32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just"/>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Servir a nuestros clientes con puntualidad, responsabilidad, experiencia, tecnología y  maquinaria de última generación, para venderle a nuestros clientes más que solo HORMIGÓN, venderle CONCRETO, SATISFACCIÓN, CANTIDAD, CALIDAD, Y GARANTÍA TÉCNICA AMERICAN CONCRETE INSTITUTE Y CÓDIGO ECUATORIANO DE LA CONSTRUCCIÓN</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 Título"/>
          <p:cNvSpPr txBox="1">
            <a:spLocks/>
          </p:cNvSpPr>
          <p:nvPr/>
        </p:nvSpPr>
        <p:spPr>
          <a:xfrm>
            <a:off x="467544" y="3438128"/>
            <a:ext cx="7467600" cy="1143000"/>
          </a:xfrm>
          <a:prstGeom prst="rect">
            <a:avLst/>
          </a:prstGeom>
        </p:spPr>
        <p:txBody>
          <a:bodyPr vert="horz" lIns="45720" rIns="4572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VISION</a:t>
            </a:r>
            <a:endParaRPr lang="es-E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1 Título"/>
          <p:cNvSpPr txBox="1">
            <a:spLocks/>
          </p:cNvSpPr>
          <p:nvPr/>
        </p:nvSpPr>
        <p:spPr>
          <a:xfrm>
            <a:off x="467544" y="4581128"/>
            <a:ext cx="7467600" cy="1143000"/>
          </a:xfrm>
          <a:prstGeom prst="rect">
            <a:avLst/>
          </a:prstGeom>
        </p:spPr>
        <p:txBody>
          <a:bodyPr vert="horz" lIns="45720" rIns="45720" anchor="ctr">
            <a:normAutofit fontScale="32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just"/>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Ser la mejor Compañía en Ecuador que produzca el CONCRETO  (hormigón premezclado) de más alta calidad, utilizando materia prima que cumplan estándares de técnicos, personal calificado, tecnología y maquinaria de punta y los controles más estrictos para lograr la satisfacción del cliente y el crecimiento profesional y personal de los colaboradores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8059476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793808826"/>
              </p:ext>
            </p:extLst>
          </p:nvPr>
        </p:nvGraphicFramePr>
        <p:xfrm>
          <a:off x="-1044624" y="260648"/>
          <a:ext cx="10657184" cy="589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971046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CALIDAD: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68415737"/>
              </p:ext>
            </p:extLst>
          </p:nvPr>
        </p:nvGraphicFramePr>
        <p:xfrm>
          <a:off x="755576" y="1484784"/>
          <a:ext cx="7787208"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4.bp.blogspot.com/-y1EgfIVCzSA/TmXppioPEqI/AAAAAAAAGkA/wePZZuEq5oo/s1600/establecer-politica-de-calidad.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572763">
            <a:off x="518184" y="3600472"/>
            <a:ext cx="2325086" cy="2161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8" name="Picture 4" descr="http://4.bp.blogspot.com/-kPAK0YsdZbI/UBf9IEL6DBI/AAAAAAAAADM/ziKwGyoPVf4/s1600/sgcedu.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726040">
            <a:off x="2850898" y="4372457"/>
            <a:ext cx="2016224" cy="18765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7305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i="1" dirty="0"/>
              <a:t>PROPUESTA DEL SISTEMA DE GESTION DE CALIDAD</a:t>
            </a:r>
            <a:r>
              <a:rPr lang="es-ES" dirty="0"/>
              <a:t/>
            </a:r>
            <a:br>
              <a:rPr lang="es-ES" dirty="0"/>
            </a:br>
            <a:endParaRPr lang="es-E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1476" y="2077467"/>
            <a:ext cx="5619048" cy="3571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56099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89" y="260648"/>
            <a:ext cx="7467600" cy="1143000"/>
          </a:xfrm>
        </p:spPr>
        <p:txBody>
          <a:bodyPr>
            <a:normAutofit fontScale="90000"/>
          </a:bodyPr>
          <a:lstStyle/>
          <a:p>
            <a:r>
              <a:rPr lang="es-EC" sz="3100" b="1" i="1" dirty="0"/>
              <a:t>Manual de calidad para HORMICONCRETOS</a:t>
            </a:r>
            <a:r>
              <a:rPr lang="es-ES" dirty="0"/>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991512018"/>
              </p:ext>
            </p:extLst>
          </p:nvPr>
        </p:nvGraphicFramePr>
        <p:xfrm>
          <a:off x="323528" y="908720"/>
          <a:ext cx="65527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2643185684"/>
              </p:ext>
            </p:extLst>
          </p:nvPr>
        </p:nvGraphicFramePr>
        <p:xfrm>
          <a:off x="6732239" y="-2"/>
          <a:ext cx="2446124" cy="6858000"/>
        </p:xfrm>
        <a:graphic>
          <a:graphicData uri="http://schemas.openxmlformats.org/drawingml/2006/table">
            <a:tbl>
              <a:tblPr firstRow="1" firstCol="1" bandRow="1">
                <a:tableStyleId>{5C22544A-7EE6-4342-B048-85BDC9FD1C3A}</a:tableStyleId>
              </a:tblPr>
              <a:tblGrid>
                <a:gridCol w="1223062"/>
                <a:gridCol w="1223062"/>
              </a:tblGrid>
              <a:tr h="428625">
                <a:tc>
                  <a:txBody>
                    <a:bodyPr/>
                    <a:lstStyle/>
                    <a:p>
                      <a:pPr algn="just">
                        <a:lnSpc>
                          <a:spcPct val="200000"/>
                        </a:lnSpc>
                        <a:spcAft>
                          <a:spcPts val="1000"/>
                        </a:spcAft>
                      </a:pPr>
                      <a:r>
                        <a:rPr lang="es-EC" sz="1100" dirty="0">
                          <a:effectLst/>
                        </a:rPr>
                        <a:t>País</a:t>
                      </a:r>
                      <a:endParaRPr lang="es-ES" sz="1000" dirty="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dirty="0">
                          <a:effectLst/>
                        </a:rPr>
                        <a:t>Ecuador</a:t>
                      </a:r>
                      <a:endParaRPr lang="es-ES" sz="1000" dirty="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a:effectLst/>
                        </a:rPr>
                        <a:t>Provincia</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Pichincha</a:t>
                      </a:r>
                      <a:endParaRPr lang="es-ES" sz="100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a:effectLst/>
                        </a:rPr>
                        <a:t>Cantón</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Quito</a:t>
                      </a:r>
                      <a:endParaRPr lang="es-ES" sz="100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dirty="0">
                          <a:effectLst/>
                        </a:rPr>
                        <a:t>Teléfono</a:t>
                      </a:r>
                      <a:endParaRPr lang="es-ES" sz="1000" dirty="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2659854</a:t>
                      </a:r>
                      <a:endParaRPr lang="es-ES" sz="1000">
                        <a:effectLst/>
                        <a:latin typeface="Calibri"/>
                        <a:ea typeface="Calibri"/>
                        <a:cs typeface="Times New Roman"/>
                      </a:endParaRPr>
                    </a:p>
                  </a:txBody>
                  <a:tcPr marL="42175" marR="42175" marT="0" marB="0" anchor="b"/>
                </a:tc>
              </a:tr>
              <a:tr h="857250">
                <a:tc>
                  <a:txBody>
                    <a:bodyPr/>
                    <a:lstStyle/>
                    <a:p>
                      <a:pPr algn="just">
                        <a:lnSpc>
                          <a:spcPct val="200000"/>
                        </a:lnSpc>
                        <a:spcAft>
                          <a:spcPts val="1000"/>
                        </a:spcAft>
                      </a:pPr>
                      <a:r>
                        <a:rPr lang="es-EC" sz="1100">
                          <a:effectLst/>
                        </a:rPr>
                        <a:t>Email</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u="sng">
                          <a:effectLst/>
                          <a:hlinkClick r:id="rId6"/>
                        </a:rPr>
                        <a:t>hormiconcretos@hotmail.com</a:t>
                      </a:r>
                      <a:endParaRPr lang="es-ES" sz="100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a:effectLst/>
                        </a:rPr>
                        <a:t>Constituida</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1971</a:t>
                      </a:r>
                      <a:endParaRPr lang="es-ES" sz="1000">
                        <a:effectLst/>
                        <a:latin typeface="Calibri"/>
                        <a:ea typeface="Calibri"/>
                        <a:cs typeface="Times New Roman"/>
                      </a:endParaRPr>
                    </a:p>
                  </a:txBody>
                  <a:tcPr marL="42175" marR="42175" marT="0" marB="0" anchor="ctr"/>
                </a:tc>
              </a:tr>
              <a:tr h="857250">
                <a:tc>
                  <a:txBody>
                    <a:bodyPr/>
                    <a:lstStyle/>
                    <a:p>
                      <a:pPr algn="just">
                        <a:lnSpc>
                          <a:spcPct val="200000"/>
                        </a:lnSpc>
                        <a:spcAft>
                          <a:spcPts val="1000"/>
                        </a:spcAft>
                      </a:pPr>
                      <a:r>
                        <a:rPr lang="es-EC" sz="1100" dirty="0">
                          <a:effectLst/>
                        </a:rPr>
                        <a:t>Inicia sus operaciones</a:t>
                      </a:r>
                      <a:endParaRPr lang="es-ES" sz="1000" dirty="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1971</a:t>
                      </a:r>
                      <a:endParaRPr lang="es-ES" sz="100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a:effectLst/>
                        </a:rPr>
                        <a:t>Campo</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Industrial</a:t>
                      </a:r>
                      <a:endParaRPr lang="es-ES" sz="1000">
                        <a:effectLst/>
                        <a:latin typeface="Calibri"/>
                        <a:ea typeface="Calibri"/>
                        <a:cs typeface="Times New Roman"/>
                      </a:endParaRPr>
                    </a:p>
                  </a:txBody>
                  <a:tcPr marL="42175" marR="42175" marT="0" marB="0" anchor="ctr"/>
                </a:tc>
              </a:tr>
              <a:tr h="428625">
                <a:tc>
                  <a:txBody>
                    <a:bodyPr/>
                    <a:lstStyle/>
                    <a:p>
                      <a:pPr algn="just">
                        <a:lnSpc>
                          <a:spcPct val="200000"/>
                        </a:lnSpc>
                        <a:spcAft>
                          <a:spcPts val="1000"/>
                        </a:spcAft>
                      </a:pPr>
                      <a:r>
                        <a:rPr lang="es-EC" sz="1100">
                          <a:effectLst/>
                        </a:rPr>
                        <a:t>Sector</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Construcción</a:t>
                      </a:r>
                      <a:endParaRPr lang="es-ES" sz="1000">
                        <a:effectLst/>
                        <a:latin typeface="Calibri"/>
                        <a:ea typeface="Calibri"/>
                        <a:cs typeface="Times New Roman"/>
                      </a:endParaRPr>
                    </a:p>
                  </a:txBody>
                  <a:tcPr marL="42175" marR="42175" marT="0" marB="0" anchor="ctr"/>
                </a:tc>
              </a:tr>
              <a:tr h="857250">
                <a:tc>
                  <a:txBody>
                    <a:bodyPr/>
                    <a:lstStyle/>
                    <a:p>
                      <a:pPr algn="just">
                        <a:lnSpc>
                          <a:spcPct val="200000"/>
                        </a:lnSpc>
                        <a:spcAft>
                          <a:spcPts val="1000"/>
                        </a:spcAft>
                      </a:pPr>
                      <a:r>
                        <a:rPr lang="es-EC" sz="1100">
                          <a:effectLst/>
                        </a:rPr>
                        <a:t>Producto</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Hormigón Premezclado</a:t>
                      </a:r>
                      <a:endParaRPr lang="es-ES" sz="1000">
                        <a:effectLst/>
                        <a:latin typeface="Calibri"/>
                        <a:ea typeface="Calibri"/>
                        <a:cs typeface="Times New Roman"/>
                      </a:endParaRPr>
                    </a:p>
                  </a:txBody>
                  <a:tcPr marL="42175" marR="42175" marT="0" marB="0" anchor="ctr"/>
                </a:tc>
              </a:tr>
              <a:tr h="857250">
                <a:tc rowSpan="2">
                  <a:txBody>
                    <a:bodyPr/>
                    <a:lstStyle/>
                    <a:p>
                      <a:pPr algn="just">
                        <a:lnSpc>
                          <a:spcPct val="200000"/>
                        </a:lnSpc>
                        <a:spcAft>
                          <a:spcPts val="1000"/>
                        </a:spcAft>
                      </a:pPr>
                      <a:r>
                        <a:rPr lang="es-EC" sz="1100">
                          <a:effectLst/>
                        </a:rPr>
                        <a:t>Norma técnica de referencia</a:t>
                      </a:r>
                      <a:endParaRPr lang="es-ES" sz="1000">
                        <a:effectLst/>
                        <a:latin typeface="Calibri"/>
                        <a:ea typeface="Calibri"/>
                        <a:cs typeface="Times New Roman"/>
                      </a:endParaRPr>
                    </a:p>
                  </a:txBody>
                  <a:tcPr marL="42175" marR="42175" marT="0" marB="0" anchor="ctr"/>
                </a:tc>
                <a:tc>
                  <a:txBody>
                    <a:bodyPr/>
                    <a:lstStyle/>
                    <a:p>
                      <a:pPr algn="just">
                        <a:lnSpc>
                          <a:spcPct val="200000"/>
                        </a:lnSpc>
                        <a:spcAft>
                          <a:spcPts val="1000"/>
                        </a:spcAft>
                      </a:pPr>
                      <a:r>
                        <a:rPr lang="es-EC" sz="1100">
                          <a:effectLst/>
                        </a:rPr>
                        <a:t>NTE INEN 1-855-1 :2001</a:t>
                      </a:r>
                      <a:endParaRPr lang="es-ES" sz="1000">
                        <a:effectLst/>
                        <a:latin typeface="Calibri"/>
                        <a:ea typeface="Calibri"/>
                        <a:cs typeface="Times New Roman"/>
                      </a:endParaRPr>
                    </a:p>
                  </a:txBody>
                  <a:tcPr marL="42175" marR="42175" marT="0" marB="0" anchor="ctr"/>
                </a:tc>
              </a:tr>
              <a:tr h="428625">
                <a:tc vMerge="1">
                  <a:txBody>
                    <a:bodyPr/>
                    <a:lstStyle/>
                    <a:p>
                      <a:endParaRPr lang="es-ES"/>
                    </a:p>
                  </a:txBody>
                  <a:tcPr/>
                </a:tc>
                <a:tc>
                  <a:txBody>
                    <a:bodyPr/>
                    <a:lstStyle/>
                    <a:p>
                      <a:pPr algn="just">
                        <a:lnSpc>
                          <a:spcPct val="200000"/>
                        </a:lnSpc>
                        <a:spcAft>
                          <a:spcPts val="1000"/>
                        </a:spcAft>
                      </a:pPr>
                      <a:r>
                        <a:rPr lang="es-EC" sz="1100" dirty="0">
                          <a:effectLst/>
                        </a:rPr>
                        <a:t>ASTM</a:t>
                      </a:r>
                      <a:endParaRPr lang="es-ES" sz="1000" dirty="0">
                        <a:effectLst/>
                        <a:latin typeface="Calibri"/>
                        <a:ea typeface="Calibri"/>
                        <a:cs typeface="Times New Roman"/>
                      </a:endParaRPr>
                    </a:p>
                  </a:txBody>
                  <a:tcPr marL="42175" marR="42175" marT="0" marB="0" anchor="ctr"/>
                </a:tc>
              </a:tr>
            </a:tbl>
          </a:graphicData>
        </a:graphic>
      </p:graphicFrame>
    </p:spTree>
    <p:extLst>
      <p:ext uri="{BB962C8B-B14F-4D97-AF65-F5344CB8AC3E}">
        <p14:creationId xmlns:p14="http://schemas.microsoft.com/office/powerpoint/2010/main" xmlns="" val="25337680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274638"/>
            <a:ext cx="8147248" cy="1143000"/>
          </a:xfrm>
        </p:spPr>
        <p:txBody>
          <a:bodyPr>
            <a:normAutofit fontScale="90000"/>
          </a:bodyPr>
          <a:lstStyle/>
          <a:p>
            <a:r>
              <a:rPr lang="es-ES" dirty="0" smtClean="0"/>
              <a:t>SISTEMA DE GESTION DE CALIDAD</a:t>
            </a:r>
            <a:br>
              <a:rPr lang="es-ES" dirty="0" smtClean="0"/>
            </a:br>
            <a:r>
              <a:rPr lang="es-ES" sz="4000" dirty="0" smtClean="0"/>
              <a:t>REQUISITOS GENERALES </a:t>
            </a:r>
            <a:endParaRPr lang="es-ES" dirty="0"/>
          </a:p>
        </p:txBody>
      </p:sp>
      <p:graphicFrame>
        <p:nvGraphicFramePr>
          <p:cNvPr id="8" name="3 Marcador de contenido"/>
          <p:cNvGraphicFramePr>
            <a:graphicFrameLocks/>
          </p:cNvGraphicFramePr>
          <p:nvPr>
            <p:extLst>
              <p:ext uri="{D42A27DB-BD31-4B8C-83A1-F6EECF244321}">
                <p14:modId xmlns:p14="http://schemas.microsoft.com/office/powerpoint/2010/main" xmlns="" val="327890632"/>
              </p:ext>
            </p:extLst>
          </p:nvPr>
        </p:nvGraphicFramePr>
        <p:xfrm>
          <a:off x="755576" y="1484784"/>
          <a:ext cx="7632848" cy="4669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5473388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631046573"/>
              </p:ext>
            </p:extLst>
          </p:nvPr>
        </p:nvGraphicFramePr>
        <p:xfrm>
          <a:off x="251520" y="548680"/>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931490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MANUAL DE CALIDAD</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424753009"/>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30157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352928" cy="1143000"/>
          </a:xfrm>
        </p:spPr>
        <p:txBody>
          <a:bodyPr>
            <a:normAutofit fontScale="90000"/>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RESPONSABILIDAD DE LA DIRECCION</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7504" y="1618134"/>
            <a:ext cx="4824535"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3079570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1143000"/>
          </a:xfrm>
        </p:spPr>
        <p:txBody>
          <a:bodyPr>
            <a:normAutofit fontScale="90000"/>
          </a:bodyPr>
          <a:lstStyle/>
          <a:p>
            <a:r>
              <a:rPr lang="es-EC" b="1" dirty="0"/>
              <a:t>RESPONSABILIDADES DE LA DIRECCION:</a:t>
            </a:r>
            <a:r>
              <a:rPr lang="es-ES" dirty="0"/>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7942908"/>
              </p:ext>
            </p:extLst>
          </p:nvPr>
        </p:nvGraphicFramePr>
        <p:xfrm>
          <a:off x="179512" y="1268760"/>
          <a:ext cx="8784976"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841680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POLITICA DE CALIDAD</a:t>
            </a:r>
            <a:endPar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4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12776"/>
            <a:ext cx="8784976"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6182015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POLITICA DE CALIDAD (OPTIMIZAR)</a:t>
            </a:r>
            <a:endPar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3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134" y="1700808"/>
            <a:ext cx="896448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6361384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Trazado de los procedimientos</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6" name="Imagen 2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700808"/>
            <a:ext cx="6191250" cy="2995612"/>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53422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sz="1600" dirty="0">
                <a:solidFill>
                  <a:schemeClr val="tx1"/>
                </a:solidFill>
              </a:rPr>
              <a:t/>
            </a:r>
            <a:br>
              <a:rPr lang="es-EC" sz="1600" dirty="0">
                <a:solidFill>
                  <a:schemeClr val="tx1"/>
                </a:solidFill>
              </a:rPr>
            </a:b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872209260"/>
              </p:ext>
            </p:extLst>
          </p:nvPr>
        </p:nvGraphicFramePr>
        <p:xfrm>
          <a:off x="359532" y="116632"/>
          <a:ext cx="8496944" cy="367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xmlns="" val="534956821"/>
              </p:ext>
            </p:extLst>
          </p:nvPr>
        </p:nvGraphicFramePr>
        <p:xfrm>
          <a:off x="323528" y="3645024"/>
          <a:ext cx="8496944" cy="3068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CuadroTexto"/>
          <p:cNvSpPr txBox="1"/>
          <p:nvPr/>
        </p:nvSpPr>
        <p:spPr>
          <a:xfrm>
            <a:off x="245690" y="3861048"/>
            <a:ext cx="8496944" cy="2585323"/>
          </a:xfrm>
          <a:prstGeom prst="rect">
            <a:avLst/>
          </a:prstGeom>
          <a:noFill/>
        </p:spPr>
        <p:txBody>
          <a:bodyPr wrap="square" rtlCol="0">
            <a:spAutoFit/>
          </a:bodyPr>
          <a:lstStyle/>
          <a:p>
            <a:pPr marL="285750" indent="-285750" algn="just">
              <a:buFont typeface="Arial" panose="020B0604020202020204" pitchFamily="34" charset="0"/>
              <a:buChar char="•"/>
            </a:pPr>
            <a:r>
              <a:rPr lang="es-EC" dirty="0"/>
              <a:t>S</a:t>
            </a:r>
            <a:r>
              <a:rPr lang="es-EC" dirty="0" smtClean="0"/>
              <a:t>e </a:t>
            </a:r>
            <a:r>
              <a:rPr lang="es-EC" dirty="0"/>
              <a:t>concluye que un sistema de gestión de la calidad son actividades empresariales, planificadas y controladas, que se realizan sobre un conjunto de elementos para lograr la calidad</a:t>
            </a:r>
            <a:r>
              <a:rPr lang="es-EC" dirty="0" smtClean="0"/>
              <a:t>.</a:t>
            </a:r>
          </a:p>
          <a:p>
            <a:pPr algn="just"/>
            <a:endParaRPr lang="es-EC" dirty="0" smtClean="0"/>
          </a:p>
          <a:p>
            <a:pPr marL="285750" indent="-285750" algn="just">
              <a:buFont typeface="Arial" panose="020B0604020202020204" pitchFamily="34" charset="0"/>
              <a:buChar char="•"/>
            </a:pPr>
            <a:r>
              <a:rPr lang="es-EC" dirty="0"/>
              <a:t>El sistema de gestión de la calidad es la forma en la que una empresa o institución dirige y controla todas las actividades que están asociadas a la calidad</a:t>
            </a:r>
            <a:r>
              <a:rPr lang="es-EC" dirty="0" smtClean="0"/>
              <a:t>.</a:t>
            </a:r>
          </a:p>
          <a:p>
            <a:pPr marL="285750" indent="-285750" algn="just">
              <a:buFont typeface="Arial" panose="020B0604020202020204" pitchFamily="34" charset="0"/>
              <a:buChar char="•"/>
            </a:pPr>
            <a:endParaRPr lang="es-EC" dirty="0"/>
          </a:p>
          <a:p>
            <a:pPr algn="just"/>
            <a:endParaRPr lang="es-EC" dirty="0"/>
          </a:p>
        </p:txBody>
      </p:sp>
    </p:spTree>
    <p:extLst>
      <p:ext uri="{BB962C8B-B14F-4D97-AF65-F5344CB8AC3E}">
        <p14:creationId xmlns:p14="http://schemas.microsoft.com/office/powerpoint/2010/main" xmlns="" val="30989515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43000"/>
          </a:xfrm>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Diagrama de trazabilidad</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0" name="Imagen 29"/>
          <p:cNvPicPr>
            <a:picLocks noChangeAspect="1" noChangeArrowheads="1"/>
          </p:cNvPicPr>
          <p:nvPr/>
        </p:nvPicPr>
        <p:blipFill>
          <a:blip r:embed="rId2" cstate="print">
            <a:extLst>
              <a:ext uri="{28A0092B-C50C-407E-A947-70E740481C1C}">
                <a14:useLocalDpi xmlns:a14="http://schemas.microsoft.com/office/drawing/2010/main" xmlns="" val="0"/>
              </a:ext>
            </a:extLst>
          </a:blip>
          <a:srcRect r="2528"/>
          <a:stretch>
            <a:fillRect/>
          </a:stretch>
        </p:blipFill>
        <p:spPr bwMode="auto">
          <a:xfrm>
            <a:off x="2411760" y="1268760"/>
            <a:ext cx="3779912" cy="4963327"/>
          </a:xfrm>
          <a:prstGeom prst="rect">
            <a:avLst/>
          </a:prstGeom>
          <a:solidFill>
            <a:srgbClr val="FFFFFF">
              <a:shade val="85000"/>
            </a:srgbClr>
          </a:solidFill>
          <a:ln w="190500" cap="sq">
            <a:solidFill>
              <a:srgbClr val="FFFFFF"/>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7300258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9"/>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528" b="81839"/>
          <a:stretch/>
        </p:blipFill>
        <p:spPr bwMode="auto">
          <a:xfrm>
            <a:off x="107504" y="39768"/>
            <a:ext cx="8928992" cy="108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Imagen 7"/>
          <p:cNvPicPr>
            <a:picLocks noChangeAspect="1" noChangeArrowheads="1"/>
          </p:cNvPicPr>
          <p:nvPr/>
        </p:nvPicPr>
        <p:blipFill>
          <a:blip r:embed="rId3" cstate="print">
            <a:extLst>
              <a:ext uri="{28A0092B-C50C-407E-A947-70E740481C1C}">
                <a14:useLocalDpi xmlns:a14="http://schemas.microsoft.com/office/drawing/2010/main" xmlns="" val="0"/>
              </a:ext>
            </a:extLst>
          </a:blip>
          <a:srcRect b="1093"/>
          <a:stretch>
            <a:fillRect/>
          </a:stretch>
        </p:blipFill>
        <p:spPr bwMode="auto">
          <a:xfrm>
            <a:off x="48681" y="2463800"/>
            <a:ext cx="5108575" cy="439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11976" y="1268760"/>
            <a:ext cx="3816487"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50727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17" t="27652" r="43349" b="50431"/>
          <a:stretch/>
        </p:blipFill>
        <p:spPr bwMode="auto">
          <a:xfrm>
            <a:off x="0" y="0"/>
            <a:ext cx="6939420" cy="1603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xmlns="" val="1839232221"/>
              </p:ext>
            </p:extLst>
          </p:nvPr>
        </p:nvGraphicFramePr>
        <p:xfrm>
          <a:off x="2843808" y="17217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477985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62" t="42295" r="43296" b="36130"/>
          <a:stretch/>
        </p:blipFill>
        <p:spPr bwMode="auto">
          <a:xfrm>
            <a:off x="12726" y="0"/>
            <a:ext cx="6914368" cy="1578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xmlns="" val="2044156014"/>
              </p:ext>
            </p:extLst>
          </p:nvPr>
        </p:nvGraphicFramePr>
        <p:xfrm>
          <a:off x="2843808" y="17217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978180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66" t="35677" r="43265" b="42968"/>
          <a:stretch/>
        </p:blipFill>
        <p:spPr bwMode="auto">
          <a:xfrm>
            <a:off x="0" y="8384"/>
            <a:ext cx="6943725" cy="156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xmlns="" val="1955197586"/>
              </p:ext>
            </p:extLst>
          </p:nvPr>
        </p:nvGraphicFramePr>
        <p:xfrm>
          <a:off x="2843808" y="17217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263503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397604758"/>
              </p:ext>
            </p:extLst>
          </p:nvPr>
        </p:nvGraphicFramePr>
        <p:xfrm>
          <a:off x="251520" y="1124744"/>
          <a:ext cx="8784976"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71821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115389565"/>
              </p:ext>
            </p:extLst>
          </p:nvPr>
        </p:nvGraphicFramePr>
        <p:xfrm>
          <a:off x="457200" y="1340768"/>
          <a:ext cx="82192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819233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ELEMENTOS DE UN SISTEMA DE CALIDAD: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367797752"/>
              </p:ext>
            </p:extLst>
          </p:nvPr>
        </p:nvGraphicFramePr>
        <p:xfrm>
          <a:off x="461679" y="1556792"/>
          <a:ext cx="6702609"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eg;base64,/9j/4AAQSkZJRgABAQAAAQABAAD/2wCEAAkGBhMSERISExQUFBUWGBcWFhcXGBsaFBoVGBgaGBgYFxgYJyceFx8kGh0dIDAgIycpLDguHB49NTEqNiYrLCkBCQoKDgwOGg8PGi8iHyQwNDAyLSwsKiw1LCw1NCw0KSksLDApLCwpLC0qLi0sNCosMCkvKTUsNSoqLy0tLCwsLP/AABEIAIIAlAMBIgACEQEDEQH/xAAcAAEAAwEBAQEBAAAAAAAAAAAABQYHBAMBAgj/xAA7EAABAwMDAgQDBgYBAwUAAAABAgMRAAQhBRIxBkEHEyJRMmFxFCNCgaGxM1KRwdHwQxVy4WKSorLx/8QAGwEAAgMBAQEAAAAAAAAAAAAAAAIDBAUGAQf/xAA0EQABAwIDBQYFAwUAAAAAAAABAAIDBBESITEFQVGR8BNhcYGh0QYyscHhFCIjM0JSkvH/2gAMAwEAAhEDEQA/ALt1J4hrtLxxlbTaWGmkPLcU7Di0LWES0jbCtqtySkmSSI9jY+muqra/a862cDiQYVyFJVEwpJyKgvFXo8X9ngDzWCXWpSDJAyg+yVYn6A9qzTpfqBFsE3lsEMlJQ3dsSG0qSMKbUhRgLACi2okGQQTlQp4aVzi9+LwHhrbv5KUMxNuFv1K4tG1lm7YRcMLC21iUkfqCOQQcEHg120iiSlKUISlKUISlKUISlKUISlKUISlKUISlKUISlKUISso8TfDFgqVfoQShIUq6ZSYCgAr79P8A60AmU9wMQRCtXpXoNkzXFpBCwLw61lVg95TR3IWQtCZOy6ZiFKbHwpuGwJgRvEggQDW72d4h1tLjagpChKSO4/t9Dmsm6+8OU2++4ZChaE+Y62geq2cGRcMRlKAcqSBjmCJ2vDzq51DpYdUC5MuJ4S80YAu2vw7v50gwYJ+KvSN4Vt8TZG44+X29uPjrr9K+Azmq/wBddYt6baLuF+pXwtIkBS3DwBPYfETBwDzgFVSVhpWD9KeJetqZS8W2btsqGFQh5SUqhWwoIAnIlQMRwe9z0XxstVqDd425YumMOyUZIAIXAxM5IAxUnZPAuQlxBaLSvG1vUOoC21JWk8EGRkT+WDVN8XwTZNhS3EW5uWE3akEAi2USlck9iooH5jtNIRbIpleKVnXV14NIZF5bPLLaS2DbOOlbLoWQkhtSyVtrCfWCkkQlUpIJNTHRHiOxqSUBKHGXVNl3YtJ2lKV+WstuQEuAKgSI54mQPEocDorbSlKEyUpShCUpShCUpShCUpShCVgviJ0odNdSpvem0Ud1u8Cd1pcGfRIk+UrGCOCRyM71XFrOjtXTDlu8ne24NqhJHeQQRkEEAg+4Feg2UkchjNws96G8QVKAS8pMtpSm4QdqfLnIuEKJhTJBk5gCCI4VQ+stbXrupeS2Ys7c8iASmQHFyCoKKiIT2iOJUTzdSac5pV4m0LqQtCQ5ZXBhJ8pSlDyX8QUkpUM4nOAcS2i6gwylxxCA02tQ+0JiFW9yRtKVp/CyqPQqSASoSJ9M8DGGQYjl1kpahuJvaR59fX668bc/iFqn2WzQy16CspQnaYKUIgkiCD2An5mea5+nuktVdtkqU80EK9SWrlPmGOQqFJVtJk95g9q+dK6enV7965eG62ZgNtqJGT8AKcyMFShIkx2xV96h1tq2LYVcC3xCQplS2FdoJSAcDslxMYmRg5G19ryfqOypjmO4nLwHNeUtI3s8cmiznVtLUwy43c2arZCgJdtlrVaqUDuR5rYJxMJkkmSYgxErf9I3mo6e0bG7VdW0hz7M6oea06lB3IDh+KCogJJGFJ5HqN4XrDiE+Z5XnNHIctleYdsEhWwwTOMIK+eTUTYu2anV/Ybo2dyVStKPQpSxuUQ5bPAByDMgAHkSATVSLbDn/wBZmm9v3G76p5KKx/jd5H7LPOtuom3GLGxXav2irUkOIWSVBKgn4SuFElI3ZEZESIq8dM2DjmqQp9SUaYUi2aS2iTaut/dBb3MlspCgUk/FkEzUlrusqLPlavZJuGwnaq7t07lYlW5SMLY4ElJ2z7AgVnN5q1rp1609pN0VocnzW3Arykpn4FKIClCOMEiJ3EmtaOVszcUbgVTawRyBr2m3W9f0cNTUR6UgfUk/4onUljlAP0MfvVG0fxJt1BIdIa3fCokeUoyAfLcB2Lg4gGfkKuDFwlYCkqCh8v8AcVYMLm/MoZahzHHC0Fvn7qTZvUqMcH2OP6e9dFQ5E816IeUOD/XP70mEpG1TDqLddcVKUrmYvArBwf8AeK6aRrgcla70pSlMhKUpQhK+KVAJPbNfaoPjP1Qm10x5sKAdfHkpTgnauQskHgbAoT7nFCLLK27D/rur3NwtSzaoVAMwdgkNIT3SCAVEgTzwTNcN2l/TbpLbgmPS0tRGy4tphTDpI2nEAEj0n5bSND8N9ENtYNJUIW5Lqs91xt+noCRj2qp32k/9Z1V5KlKTb2yfL3IgyoE8EymSok/9qRjvUMk7Yml7tAsugrZpq5zI/l05b+ameidYtmD5DY2MvuKWyoyIdMBds6FE7HUgCOyhtjPNi1+4UlCg5bm6YWUpUltO5wAwCVNn+IAcynIkY9O45dcWzlndKtrhsP7keoIkG4ZE7HUgGEvN7VRIkwRMwVaT071IHA2haw55gJYeGEvpHII/A8n8SPkSO4Tg19Hc/qof3A5n3G/28F18bssGnWnXsTV2dOtHpGlXirN8kyyVqSklWVgsrzICeUSBtg+489b1R9httvV7NNyiSBctKG4YO0AADarnumR7kGrV1X0Hb33qUC28OHURvwIAUD8YGPY4EEVW1W+r6anfvF+wICm/UXAjiRjdxzG4ZkgxIrRSsktY3PB2R8nj7qJ7HN3Zd2nmF0adfPufe6ZeJuW0iVW1yZdT7JSsgLSADgk8p5Vmv1aapp6nVt3liizdcHq89CQ0vbg7HcJ94UIn3mKi9N1TTNQWnYk6feyPLWj0nfA+EphKuCnaraTOMmui4ubu0QW9VaTe2ZWPvhClIyrapScEyY5iJicgFyyzsOYd/q7yI/a/0KUOyvqOY9wui48NEgBzTrjy0qAJQsh23cEggmZB98hQ445qAWu7sFpUUu2MY8xj76zPPxMq/hpJUByQTuwe126P6USh5D9jcK+xupKixlSNxAAUlSjKTIzOQRHcgTHiJrbNhYrUdhdWChpKs7lkQTt7pSDJnHAPIBsQbbkjmEDv5L5aWI8fDfbmoJqeO2LQ8x11ZQuieK6kJm9bSpo/DdWsrZPAAcQZU0cg5zkiARFXvSNdt7pG9h1t1OPgUCRImFDlJg8EA+9YJ4edPPrc+1qWtpskkbTtLpzOBjZk/sO5HV16u1tlpWyFNXmFJLKtm0e6wMZ9hBPvHPXmnPZ9roOB+yxnRsccO/iPZb+RXdZ3E4MSP9FUHwu6s+22SN7vmPtja9OFzJ2k+8pj1dyFd5q3boWk++DWZOLt7Ruo6spKZpZKYSdR+VNUr4k4pUrSHC4VhfaUrk1a+8llxzulJI+vA/WKYC6ZjS9waNSorqTqhLKShtSVO8e+znJ7T8vmO1Yn1Lam81S0tFSqPvXp3TCjvIVHBLaRCp/5BxFX/RdP85ZWuSkEkn+ZZgme/eagujG/PvtSvlCZe8hskyoJb+Ie0fBB+R/N5HBgwDzV3bcjNnUTo4/mOp79w8tVZOoNWFrbPPq/40FQ5yrhIkAxKiBPzqP6B0ssWLIV/Ecl5wnkrc9UmCZO3aJ+Qrk68HnG0sQSPtLw3wYPktetyMEe2D3jmrYkRgAD5DgfIVy22ZrNbEPE/b7rG+FqbDE6YjU25KH6o6XavWti5QtJ3NOp+NtfuPccSP2IBGVXZXZuFq7ZWS4r/iCgS8iC3d2yj6N5kJUkfKRkpG3VH61ojd035aypMKStDjZAdbWlQIU2og7VYifYmqWz9oupzgdmw+neF1E0WIEt1UZ0h1Qq5C2X21sXLQHmtrQUEhXwrCVZEjt2+YzVjqma5qFy4tC/LLV9ahQbVktX1qkEuoRE/enbvDU7hyD3Fo0rU0XDLb7ZlDidwmJHYgxgEGQR7g1FXwBru1Z8ruHHr23JaeUuGF2oUP1D0BZ3hK3EFLh/5GztVzJJwUqJzlQJzXH0n0rc2/2m3uHE3Fqv+Hu3KWoEQQQTCBGCmDJ4I72+u7TrXO4jHb6+9VHVkjIiwm4793hwTvYxv77flfptLdqypaylCEJlR4SlCR+gArDtXuV67qJcG8WbJCRJI9I5gZAWs5xwInjNv8Xtcddca0q2ICnhveJ7NjIG7sPSVGMmAO5B87S3bsLOPwMoJUe6jyo98qV+4HArqPhbZOO9bN5eHXp4rDq5zew1XN1PryLC2G0DdHlsoEYITAMH8KRHv+Ed6yFi1cuVqWpRJJlS1ZJJ/c1I6hqbuo3BUs7UJ4SPhQmeB7qPv3+girDoWiKecbt2QATxPAAypR98Z967+CmFYTNKbRN8r218v+L2lpsruVu8HV+U46wgJCCkLJj1lQUlOVdwQTj+kZnWCiVI+v6DNRHS3TiLJhLY2lZy4uIKlfn2HA/8mp+1Zzu9+Pp/5rntr1EWJxiFgcgOPfZRdoJZw5gsG7+K70cClfoUqBjcLQOC9KVVfEC5hppEn1KKvkQkd/zIq1VRev3SXm09giQPmpRB/wDqP6VYiF3haWy2Yqpvdc+i5dW1AWWnOvgAlDW4YkFxQATuAIkb1JnPE1H9B6Z9n0+2bPOzeczlw74GB7169Y9PPXNi3bIG472i5K9noRlSZhQnsMEYBzFeNl1swp027pNvcA7S07j1Y+FYlCpJxCpPtVaxNyM1z3xQJpLBoJbcklcmjpVcandXJ/h26Rat5OV4W6YmDyBMDBT7GrchsngE/SqJZWeo2QcDCba8ZK1uAA+U7vcVJAMlJiZySYMTgCv3pPjQy2ry7q3ft1SAokSEqmDIgKAEzwT8q5vadBUSPMsYDu5Xtl7RgZAIWD5d+vpqOXmr19nV/Kr+hrzr30rq21uP4Tra+PhUlREgkSBkccEe/tUoW0qzAV8+a5d8r4zaRtluioOpGSreoaeh5tTbglJg4MEKGUqSRlKgchQyKrvR2kv2bj9s5uW0pRdZcSEhABjehQH8NUkGI2mFR3rQHdNSeMft/SuG4slI+Y9xVmKsuwx7juPHiEwcx7g4ZFfm1Y3KA7cn6V69S68ixtHbhYlLacJmNyiQlKQcxJIE13WbG1PzOTWXdV6unUtRTaohVtZKK3ZGF3AlIRBwQkyJj+fOQS2z6N20qtsLfl3+H5VOqnsCeCj+jbF5anb+5O565gg4kNYKRgQJATgcBKcDioPxH1QvOt2bZkJ9bsRE9gfaAZj3UPYVceo9aFpbreMEjCAeFLPA+fcmOwNZlptuobnXDLjhK1E85zme8mTX2yno2uw0rMmjXw4eayaaMzSYiu7S9KJKWWUKUo8ACVE9yf8APAHsBW4dI9Kos2gIBcI9a4EnvA77R2H+iG8Oujywj7Q8kh1YhKT+FGDx2UYzPHGM1eUt7jA47n+w+dU9sbRZbsozaNvDefYbuOvBT1Mxe7sI/M8OvwjDe85+Efqf8VJNJ71+G0dhXQBXHwh1TL2rtBoizWNwt0SlKVqpEqkeIDEOMrn4kqTH/aQZ/wDl+lXeq313alVulQ/AsE4zBBTz2yRUkRs4LR2ZJgqW9+XP8olMmKjtf6PZu0EOCFQQlYHqEwM/zjHwnH05r20S8C20K7gbVfUY/wAH86mKWAuidiabOCp7Tmmp5cLTYeG9Y5d+H19YK820WsgkghkSCTgFbJBCsAZHf8jQdeyC1f2oWMg7EzA9QMsuZ9hgnv7Vsdct/pbTwIdbQsER6gCYBkCTmJzV908Uo/ljz4tyPLQ+iyJDT1J/nZY/5NyP5WNI6O0y9X5lhdFhaTBCSqZ9whzatPMSDtxAEzXfb6lrenEbki/aKiJTKnYyRMerPuQqIiRiu/qHwTbc3LZcUFcpSrn3jeOTPcg89+aqi9Q1fTVELUp1JAAQ/wCoYj4FgxI9gr6iaqS7NZUAhlpBwIz5HP8A1unbT1LBenlxt4HXmM1pPTPixZ3SvKcJtXpjy3vTJmAEqOCeMGDnE1dEOBQkEEe4yKxq36p03UkqbvWkW7kSS6Qn+XKHcEHjB7DuJFLLo/ULIqXpl6FNKPpbchSSnnuCgmcSAk5ORmuOrPhxpJMBwngdOeo9U8W1Qw4KkFh7/fRaX1tros7G4uMylMJjB3rIQj6eogz7A1mnh9pRZtEqVO94+aqfY/B3j4fV7+rPFQ3XfVl3fm0sH7YsOBwKcAiFqkoCmyqYSAVZ3EZOTE1bOodUFrauOjJQkBHzUYSmZ5yQT9Diuk+FtmmiifJL8326+qnqJRLYN0VJ61v/ALTdhgH7u3yv2Lh5GPbj5Qr857oPpr7S8HFj7psgq5G5X4Ug8Y5Py+tUnRbZW3cZUtw7vcmePqT/AHr+hOkenSxbNNHECVkd1qMqj39p9gPpXWVdV+gosZyfJ6D8Cw8StSCMRx5qaaTOEx/YV2tNAYH+/M0ZZCRArpQiK4IufWPto0dc/oqLY2xA2zuiExX6pStZjQwYW6LxKUpTISvN9hK0qQoSlQII+Rr0pQvQSDcLNFhyyeKFAlP6KT2UPY//AJU/ZaohfwKB+Xf+h/tU9q+kIuGyhf1SocpPuP8AFUu86KuEK+7hwZghQSR9QoiPyJqYhsmZNiuhbNTVrLTENd36HvVnD4+lfsGarml6LeNKy0VJOCPMRP1Eq5qfQy4nGw/v+oxUbiWmxzCwazZccf8AQeHeY65r1rnvrFDqFIWkKSRBBEgiI/auhKFn8Cvzx+9egsFq5hI/qf0xRjG5Z0VPMx4Py99wso6l8LEqG639Xfyln6/As/kIV/7qoX2S8090hlxxlSeWlGWz34MpUMyDnmQe9f0yjSEjkk/pXNrXSltdNFt1sHEJUMOJOMpVyDgfI95rRirhIAyrbiH+X9w89/mtiZ0EowuFwsd0vxUZJQm9ZLLgBHmBO9uSDO2JUkEQIG7Jz71BeIetM3DrFswtLjc+atSSFCYICZzkDdjHxCas/Ung/ctBZaCblrPpGHdufwH4iBHwmZOBVb6S8NnXrstpbcbCcOlYIShM5yoSVGIAzn5AxejoYmntIpQY/wC4HW3h6blnQ7Mhhl7WJ37d4Vp8LOkfPd+1Oj7to+gZG5wRn2KU/XmPYzsaETX5s7BDaEoQAlKQAkAQABxgV01zNe6XaNQZpsm6BvAdaq7JLiK+JTFfaUp2tDRZoyUCUpSmQlKUoQlKUoQlKUoQlKUoQlKUoQlKUoQlfBSlCF9pSlCEpSlCEpSlCEpSl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hMSERISExQUFBUWGBcWFhcXGBsaFBoVGBgaGBgYFxgYJyceFx8kGh0dIDAgIycpLDguHB49NTEqNiYrLCkBCQoKDgwOGg8PGi8iHyQwNDAyLSwsKiw1LCw1NCw0KSksLDApLCwpLC0qLi0sNCosMCkvKTUsNSoqLy0tLCwsLP/AABEIAIIAlAMBIgACEQEDEQH/xAAcAAEAAwEBAQEBAAAAAAAAAAAABQYHBAMBAgj/xAA7EAABAwMDAgQDBgYBAwUAAAABAgMRAAQhBRIxBkEHEyJRMmFxFCNCgaGxM1KRwdHwQxVy4WKSorLx/8QAGwEAAgMBAQEAAAAAAAAAAAAAAAIDBAUGAQf/xAA0EQABAwIDBQYFAwUAAAAAAAABAAIDBBESITEFQVGR8BNhcYGh0QYyscHhFCIjM0JSkvH/2gAMAwEAAhEDEQA/ALt1J4hrtLxxlbTaWGmkPLcU7Di0LWES0jbCtqtySkmSSI9jY+muqra/a862cDiQYVyFJVEwpJyKgvFXo8X9ngDzWCXWpSDJAyg+yVYn6A9qzTpfqBFsE3lsEMlJQ3dsSG0qSMKbUhRgLACi2okGQQTlQp4aVzi9+LwHhrbv5KUMxNuFv1K4tG1lm7YRcMLC21iUkfqCOQQcEHg120iiSlKUISlKUISlKUISlKUISlKUISlKUISlKUISlKUISso8TfDFgqVfoQShIUq6ZSYCgAr79P8A60AmU9wMQRCtXpXoNkzXFpBCwLw61lVg95TR3IWQtCZOy6ZiFKbHwpuGwJgRvEggQDW72d4h1tLjagpChKSO4/t9Dmsm6+8OU2++4ZChaE+Y62geq2cGRcMRlKAcqSBjmCJ2vDzq51DpYdUC5MuJ4S80YAu2vw7v50gwYJ+KvSN4Vt8TZG44+X29uPjrr9K+Azmq/wBddYt6baLuF+pXwtIkBS3DwBPYfETBwDzgFVSVhpWD9KeJetqZS8W2btsqGFQh5SUqhWwoIAnIlQMRwe9z0XxstVqDd425YumMOyUZIAIXAxM5IAxUnZPAuQlxBaLSvG1vUOoC21JWk8EGRkT+WDVN8XwTZNhS3EW5uWE3akEAi2USlck9iooH5jtNIRbIpleKVnXV14NIZF5bPLLaS2DbOOlbLoWQkhtSyVtrCfWCkkQlUpIJNTHRHiOxqSUBKHGXVNl3YtJ2lKV+WstuQEuAKgSI54mQPEocDorbSlKEyUpShCUpShCUpShCUpShCVgviJ0odNdSpvem0Ud1u8Cd1pcGfRIk+UrGCOCRyM71XFrOjtXTDlu8ne24NqhJHeQQRkEEAg+4Feg2UkchjNws96G8QVKAS8pMtpSm4QdqfLnIuEKJhTJBk5gCCI4VQ+stbXrupeS2Ys7c8iASmQHFyCoKKiIT2iOJUTzdSac5pV4m0LqQtCQ5ZXBhJ8pSlDyX8QUkpUM4nOAcS2i6gwylxxCA02tQ+0JiFW9yRtKVp/CyqPQqSASoSJ9M8DGGQYjl1kpahuJvaR59fX668bc/iFqn2WzQy16CspQnaYKUIgkiCD2An5mea5+nuktVdtkqU80EK9SWrlPmGOQqFJVtJk95g9q+dK6enV7965eG62ZgNtqJGT8AKcyMFShIkx2xV96h1tq2LYVcC3xCQplS2FdoJSAcDslxMYmRg5G19ryfqOypjmO4nLwHNeUtI3s8cmiznVtLUwy43c2arZCgJdtlrVaqUDuR5rYJxMJkkmSYgxErf9I3mo6e0bG7VdW0hz7M6oea06lB3IDh+KCogJJGFJ5HqN4XrDiE+Z5XnNHIctleYdsEhWwwTOMIK+eTUTYu2anV/Ybo2dyVStKPQpSxuUQ5bPAByDMgAHkSATVSLbDn/wBZmm9v3G76p5KKx/jd5H7LPOtuom3GLGxXav2irUkOIWSVBKgn4SuFElI3ZEZESIq8dM2DjmqQp9SUaYUi2aS2iTaut/dBb3MlspCgUk/FkEzUlrusqLPlavZJuGwnaq7t07lYlW5SMLY4ElJ2z7AgVnN5q1rp1609pN0VocnzW3Arykpn4FKIClCOMEiJ3EmtaOVszcUbgVTawRyBr2m3W9f0cNTUR6UgfUk/4onUljlAP0MfvVG0fxJt1BIdIa3fCokeUoyAfLcB2Lg4gGfkKuDFwlYCkqCh8v8AcVYMLm/MoZahzHHC0Fvn7qTZvUqMcH2OP6e9dFQ5E816IeUOD/XP70mEpG1TDqLddcVKUrmYvArBwf8AeK6aRrgcla70pSlMhKUpQhK+KVAJPbNfaoPjP1Qm10x5sKAdfHkpTgnauQskHgbAoT7nFCLLK27D/rur3NwtSzaoVAMwdgkNIT3SCAVEgTzwTNcN2l/TbpLbgmPS0tRGy4tphTDpI2nEAEj0n5bSND8N9ENtYNJUIW5Lqs91xt+noCRj2qp32k/9Z1V5KlKTb2yfL3IgyoE8EymSok/9qRjvUMk7Yml7tAsugrZpq5zI/l05b+ameidYtmD5DY2MvuKWyoyIdMBds6FE7HUgCOyhtjPNi1+4UlCg5bm6YWUpUltO5wAwCVNn+IAcynIkY9O45dcWzlndKtrhsP7keoIkG4ZE7HUgGEvN7VRIkwRMwVaT071IHA2haw55gJYeGEvpHII/A8n8SPkSO4Tg19Hc/qof3A5n3G/28F18bssGnWnXsTV2dOtHpGlXirN8kyyVqSklWVgsrzICeUSBtg+489b1R9httvV7NNyiSBctKG4YO0AADarnumR7kGrV1X0Hb33qUC28OHURvwIAUD8YGPY4EEVW1W+r6anfvF+wICm/UXAjiRjdxzG4ZkgxIrRSsktY3PB2R8nj7qJ7HN3Zd2nmF0adfPufe6ZeJuW0iVW1yZdT7JSsgLSADgk8p5Vmv1aapp6nVt3liizdcHq89CQ0vbg7HcJ94UIn3mKi9N1TTNQWnYk6feyPLWj0nfA+EphKuCnaraTOMmui4ubu0QW9VaTe2ZWPvhClIyrapScEyY5iJicgFyyzsOYd/q7yI/a/0KUOyvqOY9wui48NEgBzTrjy0qAJQsh23cEggmZB98hQ445qAWu7sFpUUu2MY8xj76zPPxMq/hpJUByQTuwe126P6USh5D9jcK+xupKixlSNxAAUlSjKTIzOQRHcgTHiJrbNhYrUdhdWChpKs7lkQTt7pSDJnHAPIBsQbbkjmEDv5L5aWI8fDfbmoJqeO2LQ8x11ZQuieK6kJm9bSpo/DdWsrZPAAcQZU0cg5zkiARFXvSNdt7pG9h1t1OPgUCRImFDlJg8EA+9YJ4edPPrc+1qWtpskkbTtLpzOBjZk/sO5HV16u1tlpWyFNXmFJLKtm0e6wMZ9hBPvHPXmnPZ9roOB+yxnRsccO/iPZb+RXdZ3E4MSP9FUHwu6s+22SN7vmPtja9OFzJ2k+8pj1dyFd5q3boWk++DWZOLt7Ruo6spKZpZKYSdR+VNUr4k4pUrSHC4VhfaUrk1a+8llxzulJI+vA/WKYC6ZjS9waNSorqTqhLKShtSVO8e+znJ7T8vmO1Yn1Lam81S0tFSqPvXp3TCjvIVHBLaRCp/5BxFX/RdP85ZWuSkEkn+ZZgme/eagujG/PvtSvlCZe8hskyoJb+Ie0fBB+R/N5HBgwDzV3bcjNnUTo4/mOp79w8tVZOoNWFrbPPq/40FQ5yrhIkAxKiBPzqP6B0ssWLIV/Ecl5wnkrc9UmCZO3aJ+Qrk68HnG0sQSPtLw3wYPktetyMEe2D3jmrYkRgAD5DgfIVy22ZrNbEPE/b7rG+FqbDE6YjU25KH6o6XavWti5QtJ3NOp+NtfuPccSP2IBGVXZXZuFq7ZWS4r/iCgS8iC3d2yj6N5kJUkfKRkpG3VH61ojd035aypMKStDjZAdbWlQIU2og7VYifYmqWz9oupzgdmw+neF1E0WIEt1UZ0h1Qq5C2X21sXLQHmtrQUEhXwrCVZEjt2+YzVjqma5qFy4tC/LLV9ahQbVktX1qkEuoRE/enbvDU7hyD3Fo0rU0XDLb7ZlDidwmJHYgxgEGQR7g1FXwBru1Z8ruHHr23JaeUuGF2oUP1D0BZ3hK3EFLh/5GztVzJJwUqJzlQJzXH0n0rc2/2m3uHE3Fqv+Hu3KWoEQQQTCBGCmDJ4I72+u7TrXO4jHb6+9VHVkjIiwm4793hwTvYxv77flfptLdqypaylCEJlR4SlCR+gArDtXuV67qJcG8WbJCRJI9I5gZAWs5xwInjNv8Xtcddca0q2ICnhveJ7NjIG7sPSVGMmAO5B87S3bsLOPwMoJUe6jyo98qV+4HArqPhbZOO9bN5eHXp4rDq5zew1XN1PryLC2G0DdHlsoEYITAMH8KRHv+Ed6yFi1cuVqWpRJJlS1ZJJ/c1I6hqbuo3BUs7UJ4SPhQmeB7qPv3+girDoWiKecbt2QATxPAAypR98Z967+CmFYTNKbRN8r218v+L2lpsruVu8HV+U46wgJCCkLJj1lQUlOVdwQTj+kZnWCiVI+v6DNRHS3TiLJhLY2lZy4uIKlfn2HA/8mp+1Zzu9+Pp/5rntr1EWJxiFgcgOPfZRdoJZw5gsG7+K70cClfoUqBjcLQOC9KVVfEC5hppEn1KKvkQkd/zIq1VRev3SXm09giQPmpRB/wDqP6VYiF3haWy2Yqpvdc+i5dW1AWWnOvgAlDW4YkFxQATuAIkb1JnPE1H9B6Z9n0+2bPOzeczlw74GB7169Y9PPXNi3bIG472i5K9noRlSZhQnsMEYBzFeNl1swp027pNvcA7S07j1Y+FYlCpJxCpPtVaxNyM1z3xQJpLBoJbcklcmjpVcandXJ/h26Rat5OV4W6YmDyBMDBT7GrchsngE/SqJZWeo2QcDCba8ZK1uAA+U7vcVJAMlJiZySYMTgCv3pPjQy2ry7q3ft1SAokSEqmDIgKAEzwT8q5vadBUSPMsYDu5Xtl7RgZAIWD5d+vpqOXmr19nV/Kr+hrzr30rq21uP4Tra+PhUlREgkSBkccEe/tUoW0qzAV8+a5d8r4zaRtluioOpGSreoaeh5tTbglJg4MEKGUqSRlKgchQyKrvR2kv2bj9s5uW0pRdZcSEhABjehQH8NUkGI2mFR3rQHdNSeMft/SuG4slI+Y9xVmKsuwx7juPHiEwcx7g4ZFfm1Y3KA7cn6V69S68ixtHbhYlLacJmNyiQlKQcxJIE13WbG1PzOTWXdV6unUtRTaohVtZKK3ZGF3AlIRBwQkyJj+fOQS2z6N20qtsLfl3+H5VOqnsCeCj+jbF5anb+5O565gg4kNYKRgQJATgcBKcDioPxH1QvOt2bZkJ9bsRE9gfaAZj3UPYVceo9aFpbreMEjCAeFLPA+fcmOwNZlptuobnXDLjhK1E85zme8mTX2yno2uw0rMmjXw4eayaaMzSYiu7S9KJKWWUKUo8ACVE9yf8APAHsBW4dI9Kos2gIBcI9a4EnvA77R2H+iG8Oujywj7Q8kh1YhKT+FGDx2UYzPHGM1eUt7jA47n+w+dU9sbRZbsozaNvDefYbuOvBT1Mxe7sI/M8OvwjDe85+Efqf8VJNJ71+G0dhXQBXHwh1TL2rtBoizWNwt0SlKVqpEqkeIDEOMrn4kqTH/aQZ/wDl+lXeq313alVulQ/AsE4zBBTz2yRUkRs4LR2ZJgqW9+XP8olMmKjtf6PZu0EOCFQQlYHqEwM/zjHwnH05r20S8C20K7gbVfUY/wAH86mKWAuidiabOCp7Tmmp5cLTYeG9Y5d+H19YK820WsgkghkSCTgFbJBCsAZHf8jQdeyC1f2oWMg7EzA9QMsuZ9hgnv7Vsdct/pbTwIdbQsER6gCYBkCTmJzV908Uo/ljz4tyPLQ+iyJDT1J/nZY/5NyP5WNI6O0y9X5lhdFhaTBCSqZ9whzatPMSDtxAEzXfb6lrenEbki/aKiJTKnYyRMerPuQqIiRiu/qHwTbc3LZcUFcpSrn3jeOTPcg89+aqi9Q1fTVELUp1JAAQ/wCoYj4FgxI9gr6iaqS7NZUAhlpBwIz5HP8A1unbT1LBenlxt4HXmM1pPTPixZ3SvKcJtXpjy3vTJmAEqOCeMGDnE1dEOBQkEEe4yKxq36p03UkqbvWkW7kSS6Qn+XKHcEHjB7DuJFLLo/ULIqXpl6FNKPpbchSSnnuCgmcSAk5ORmuOrPhxpJMBwngdOeo9U8W1Qw4KkFh7/fRaX1tros7G4uMylMJjB3rIQj6eogz7A1mnh9pRZtEqVO94+aqfY/B3j4fV7+rPFQ3XfVl3fm0sH7YsOBwKcAiFqkoCmyqYSAVZ3EZOTE1bOodUFrauOjJQkBHzUYSmZ5yQT9Diuk+FtmmiifJL8326+qnqJRLYN0VJ61v/ALTdhgH7u3yv2Lh5GPbj5Qr857oPpr7S8HFj7psgq5G5X4Ug8Y5Py+tUnRbZW3cZUtw7vcmePqT/AHr+hOkenSxbNNHECVkd1qMqj39p9gPpXWVdV+gosZyfJ6D8Cw8StSCMRx5qaaTOEx/YV2tNAYH+/M0ZZCRArpQiK4IufWPto0dc/oqLY2xA2zuiExX6pStZjQwYW6LxKUpTISvN9hK0qQoSlQII+Rr0pQvQSDcLNFhyyeKFAlP6KT2UPY//AJU/ZaohfwKB+Xf+h/tU9q+kIuGyhf1SocpPuP8AFUu86KuEK+7hwZghQSR9QoiPyJqYhsmZNiuhbNTVrLTENd36HvVnD4+lfsGarml6LeNKy0VJOCPMRP1Eq5qfQy4nGw/v+oxUbiWmxzCwazZccf8AQeHeY65r1rnvrFDqFIWkKSRBBEgiI/auhKFn8Cvzx+9egsFq5hI/qf0xRjG5Z0VPMx4Py99wso6l8LEqG639Xfyln6/As/kIV/7qoX2S8090hlxxlSeWlGWz34MpUMyDnmQe9f0yjSEjkk/pXNrXSltdNFt1sHEJUMOJOMpVyDgfI95rRirhIAyrbiH+X9w89/mtiZ0EowuFwsd0vxUZJQm9ZLLgBHmBO9uSDO2JUkEQIG7Jz71BeIetM3DrFswtLjc+atSSFCYICZzkDdjHxCas/Ung/ctBZaCblrPpGHdufwH4iBHwmZOBVb6S8NnXrstpbcbCcOlYIShM5yoSVGIAzn5AxejoYmntIpQY/wC4HW3h6blnQ7Mhhl7WJ37d4Vp8LOkfPd+1Oj7to+gZG5wRn2KU/XmPYzsaETX5s7BDaEoQAlKQAkAQABxgV01zNe6XaNQZpsm6BvAdaq7JLiK+JTFfaUp2tDRZoyUCUpSmQlKUoQlKUoQlKUoQlKUoQlKUoQlKUoQlfBSlCF9pSlCEpSlCEpSlCEpSl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AutoShape 6" descr="data:image/jpeg;base64,/9j/4AAQSkZJRgABAQAAAQABAAD/2wCEAAkGBhMSERISExQUFBUWGBcWFhcXGBsaFBoVGBgaGBgYFxgYJyceFx8kGh0dIDAgIycpLDguHB49NTEqNiYrLCkBCQoKDgwOGg8PGi8iHyQwNDAyLSwsKiw1LCw1NCw0KSksLDApLCwpLC0qLi0sNCosMCkvKTUsNSoqLy0tLCwsLP/AABEIAIIAlAMBIgACEQEDEQH/xAAcAAEAAwEBAQEBAAAAAAAAAAAABQYHBAMBAgj/xAA7EAABAwMDAgQDBgYBAwUAAAABAgMRAAQhBRIxBkEHEyJRMmFxFCNCgaGxM1KRwdHwQxVy4WKSorLx/8QAGwEAAgMBAQEAAAAAAAAAAAAAAAIDBAUGAQf/xAA0EQABAwIDBQYFAwUAAAAAAAABAAIDBBESITEFQVGR8BNhcYGh0QYyscHhFCIjM0JSkvH/2gAMAwEAAhEDEQA/ALt1J4hrtLxxlbTaWGmkPLcU7Di0LWES0jbCtqtySkmSSI9jY+muqra/a862cDiQYVyFJVEwpJyKgvFXo8X9ngDzWCXWpSDJAyg+yVYn6A9qzTpfqBFsE3lsEMlJQ3dsSG0qSMKbUhRgLACi2okGQQTlQp4aVzi9+LwHhrbv5KUMxNuFv1K4tG1lm7YRcMLC21iUkfqCOQQcEHg120iiSlKUISlKUISlKUISlKUISlKUISlKUISlKUISlKUISso8TfDFgqVfoQShIUq6ZSYCgAr79P8A60AmU9wMQRCtXpXoNkzXFpBCwLw61lVg95TR3IWQtCZOy6ZiFKbHwpuGwJgRvEggQDW72d4h1tLjagpChKSO4/t9Dmsm6+8OU2++4ZChaE+Y62geq2cGRcMRlKAcqSBjmCJ2vDzq51DpYdUC5MuJ4S80YAu2vw7v50gwYJ+KvSN4Vt8TZG44+X29uPjrr9K+Azmq/wBddYt6baLuF+pXwtIkBS3DwBPYfETBwDzgFVSVhpWD9KeJetqZS8W2btsqGFQh5SUqhWwoIAnIlQMRwe9z0XxstVqDd425YumMOyUZIAIXAxM5IAxUnZPAuQlxBaLSvG1vUOoC21JWk8EGRkT+WDVN8XwTZNhS3EW5uWE3akEAi2USlck9iooH5jtNIRbIpleKVnXV14NIZF5bPLLaS2DbOOlbLoWQkhtSyVtrCfWCkkQlUpIJNTHRHiOxqSUBKHGXVNl3YtJ2lKV+WstuQEuAKgSI54mQPEocDorbSlKEyUpShCUpShCUpShCUpShCVgviJ0odNdSpvem0Ud1u8Cd1pcGfRIk+UrGCOCRyM71XFrOjtXTDlu8ne24NqhJHeQQRkEEAg+4Feg2UkchjNws96G8QVKAS8pMtpSm4QdqfLnIuEKJhTJBk5gCCI4VQ+stbXrupeS2Ys7c8iASmQHFyCoKKiIT2iOJUTzdSac5pV4m0LqQtCQ5ZXBhJ8pSlDyX8QUkpUM4nOAcS2i6gwylxxCA02tQ+0JiFW9yRtKVp/CyqPQqSASoSJ9M8DGGQYjl1kpahuJvaR59fX668bc/iFqn2WzQy16CspQnaYKUIgkiCD2An5mea5+nuktVdtkqU80EK9SWrlPmGOQqFJVtJk95g9q+dK6enV7965eG62ZgNtqJGT8AKcyMFShIkx2xV96h1tq2LYVcC3xCQplS2FdoJSAcDslxMYmRg5G19ryfqOypjmO4nLwHNeUtI3s8cmiznVtLUwy43c2arZCgJdtlrVaqUDuR5rYJxMJkkmSYgxErf9I3mo6e0bG7VdW0hz7M6oea06lB3IDh+KCogJJGFJ5HqN4XrDiE+Z5XnNHIctleYdsEhWwwTOMIK+eTUTYu2anV/Ybo2dyVStKPQpSxuUQ5bPAByDMgAHkSATVSLbDn/wBZmm9v3G76p5KKx/jd5H7LPOtuom3GLGxXav2irUkOIWSVBKgn4SuFElI3ZEZESIq8dM2DjmqQp9SUaYUi2aS2iTaut/dBb3MlspCgUk/FkEzUlrusqLPlavZJuGwnaq7t07lYlW5SMLY4ElJ2z7AgVnN5q1rp1609pN0VocnzW3Arykpn4FKIClCOMEiJ3EmtaOVszcUbgVTawRyBr2m3W9f0cNTUR6UgfUk/4onUljlAP0MfvVG0fxJt1BIdIa3fCokeUoyAfLcB2Lg4gGfkKuDFwlYCkqCh8v8AcVYMLm/MoZahzHHC0Fvn7qTZvUqMcH2OP6e9dFQ5E816IeUOD/XP70mEpG1TDqLddcVKUrmYvArBwf8AeK6aRrgcla70pSlMhKUpQhK+KVAJPbNfaoPjP1Qm10x5sKAdfHkpTgnauQskHgbAoT7nFCLLK27D/rur3NwtSzaoVAMwdgkNIT3SCAVEgTzwTNcN2l/TbpLbgmPS0tRGy4tphTDpI2nEAEj0n5bSND8N9ENtYNJUIW5Lqs91xt+noCRj2qp32k/9Z1V5KlKTb2yfL3IgyoE8EymSok/9qRjvUMk7Yml7tAsugrZpq5zI/l05b+ameidYtmD5DY2MvuKWyoyIdMBds6FE7HUgCOyhtjPNi1+4UlCg5bm6YWUpUltO5wAwCVNn+IAcynIkY9O45dcWzlndKtrhsP7keoIkG4ZE7HUgGEvN7VRIkwRMwVaT071IHA2haw55gJYeGEvpHII/A8n8SPkSO4Tg19Hc/qof3A5n3G/28F18bssGnWnXsTV2dOtHpGlXirN8kyyVqSklWVgsrzICeUSBtg+489b1R9httvV7NNyiSBctKG4YO0AADarnumR7kGrV1X0Hb33qUC28OHURvwIAUD8YGPY4EEVW1W+r6anfvF+wICm/UXAjiRjdxzG4ZkgxIrRSsktY3PB2R8nj7qJ7HN3Zd2nmF0adfPufe6ZeJuW0iVW1yZdT7JSsgLSADgk8p5Vmv1aapp6nVt3liizdcHq89CQ0vbg7HcJ94UIn3mKi9N1TTNQWnYk6feyPLWj0nfA+EphKuCnaraTOMmui4ubu0QW9VaTe2ZWPvhClIyrapScEyY5iJicgFyyzsOYd/q7yI/a/0KUOyvqOY9wui48NEgBzTrjy0qAJQsh23cEggmZB98hQ445qAWu7sFpUUu2MY8xj76zPPxMq/hpJUByQTuwe126P6USh5D9jcK+xupKixlSNxAAUlSjKTIzOQRHcgTHiJrbNhYrUdhdWChpKs7lkQTt7pSDJnHAPIBsQbbkjmEDv5L5aWI8fDfbmoJqeO2LQ8x11ZQuieK6kJm9bSpo/DdWsrZPAAcQZU0cg5zkiARFXvSNdt7pG9h1t1OPgUCRImFDlJg8EA+9YJ4edPPrc+1qWtpskkbTtLpzOBjZk/sO5HV16u1tlpWyFNXmFJLKtm0e6wMZ9hBPvHPXmnPZ9roOB+yxnRsccO/iPZb+RXdZ3E4MSP9FUHwu6s+22SN7vmPtja9OFzJ2k+8pj1dyFd5q3boWk++DWZOLt7Ruo6spKZpZKYSdR+VNUr4k4pUrSHC4VhfaUrk1a+8llxzulJI+vA/WKYC6ZjS9waNSorqTqhLKShtSVO8e+znJ7T8vmO1Yn1Lam81S0tFSqPvXp3TCjvIVHBLaRCp/5BxFX/RdP85ZWuSkEkn+ZZgme/eagujG/PvtSvlCZe8hskyoJb+Ie0fBB+R/N5HBgwDzV3bcjNnUTo4/mOp79w8tVZOoNWFrbPPq/40FQ5yrhIkAxKiBPzqP6B0ssWLIV/Ecl5wnkrc9UmCZO3aJ+Qrk68HnG0sQSPtLw3wYPktetyMEe2D3jmrYkRgAD5DgfIVy22ZrNbEPE/b7rG+FqbDE6YjU25KH6o6XavWti5QtJ3NOp+NtfuPccSP2IBGVXZXZuFq7ZWS4r/iCgS8iC3d2yj6N5kJUkfKRkpG3VH61ojd035aypMKStDjZAdbWlQIU2og7VYifYmqWz9oupzgdmw+neF1E0WIEt1UZ0h1Qq5C2X21sXLQHmtrQUEhXwrCVZEjt2+YzVjqma5qFy4tC/LLV9ahQbVktX1qkEuoRE/enbvDU7hyD3Fo0rU0XDLb7ZlDidwmJHYgxgEGQR7g1FXwBru1Z8ruHHr23JaeUuGF2oUP1D0BZ3hK3EFLh/5GztVzJJwUqJzlQJzXH0n0rc2/2m3uHE3Fqv+Hu3KWoEQQQTCBGCmDJ4I72+u7TrXO4jHb6+9VHVkjIiwm4793hwTvYxv77flfptLdqypaylCEJlR4SlCR+gArDtXuV67qJcG8WbJCRJI9I5gZAWs5xwInjNv8Xtcddca0q2ICnhveJ7NjIG7sPSVGMmAO5B87S3bsLOPwMoJUe6jyo98qV+4HArqPhbZOO9bN5eHXp4rDq5zew1XN1PryLC2G0DdHlsoEYITAMH8KRHv+Ed6yFi1cuVqWpRJJlS1ZJJ/c1I6hqbuo3BUs7UJ4SPhQmeB7qPv3+girDoWiKecbt2QATxPAAypR98Z967+CmFYTNKbRN8r218v+L2lpsruVu8HV+U46wgJCCkLJj1lQUlOVdwQTj+kZnWCiVI+v6DNRHS3TiLJhLY2lZy4uIKlfn2HA/8mp+1Zzu9+Pp/5rntr1EWJxiFgcgOPfZRdoJZw5gsG7+K70cClfoUqBjcLQOC9KVVfEC5hppEn1KKvkQkd/zIq1VRev3SXm09giQPmpRB/wDqP6VYiF3haWy2Yqpvdc+i5dW1AWWnOvgAlDW4YkFxQATuAIkb1JnPE1H9B6Z9n0+2bPOzeczlw74GB7169Y9PPXNi3bIG472i5K9noRlSZhQnsMEYBzFeNl1swp027pNvcA7S07j1Y+FYlCpJxCpPtVaxNyM1z3xQJpLBoJbcklcmjpVcandXJ/h26Rat5OV4W6YmDyBMDBT7GrchsngE/SqJZWeo2QcDCba8ZK1uAA+U7vcVJAMlJiZySYMTgCv3pPjQy2ry7q3ft1SAokSEqmDIgKAEzwT8q5vadBUSPMsYDu5Xtl7RgZAIWD5d+vpqOXmr19nV/Kr+hrzr30rq21uP4Tra+PhUlREgkSBkccEe/tUoW0qzAV8+a5d8r4zaRtluioOpGSreoaeh5tTbglJg4MEKGUqSRlKgchQyKrvR2kv2bj9s5uW0pRdZcSEhABjehQH8NUkGI2mFR3rQHdNSeMft/SuG4slI+Y9xVmKsuwx7juPHiEwcx7g4ZFfm1Y3KA7cn6V69S68ixtHbhYlLacJmNyiQlKQcxJIE13WbG1PzOTWXdV6unUtRTaohVtZKK3ZGF3AlIRBwQkyJj+fOQS2z6N20qtsLfl3+H5VOqnsCeCj+jbF5anb+5O565gg4kNYKRgQJATgcBKcDioPxH1QvOt2bZkJ9bsRE9gfaAZj3UPYVceo9aFpbreMEjCAeFLPA+fcmOwNZlptuobnXDLjhK1E85zme8mTX2yno2uw0rMmjXw4eayaaMzSYiu7S9KJKWWUKUo8ACVE9yf8APAHsBW4dI9Kos2gIBcI9a4EnvA77R2H+iG8Oujywj7Q8kh1YhKT+FGDx2UYzPHGM1eUt7jA47n+w+dU9sbRZbsozaNvDefYbuOvBT1Mxe7sI/M8OvwjDe85+Efqf8VJNJ71+G0dhXQBXHwh1TL2rtBoizWNwt0SlKVqpEqkeIDEOMrn4kqTH/aQZ/wDl+lXeq313alVulQ/AsE4zBBTz2yRUkRs4LR2ZJgqW9+XP8olMmKjtf6PZu0EOCFQQlYHqEwM/zjHwnH05r20S8C20K7gbVfUY/wAH86mKWAuidiabOCp7Tmmp5cLTYeG9Y5d+H19YK820WsgkghkSCTgFbJBCsAZHf8jQdeyC1f2oWMg7EzA9QMsuZ9hgnv7Vsdct/pbTwIdbQsER6gCYBkCTmJzV908Uo/ljz4tyPLQ+iyJDT1J/nZY/5NyP5WNI6O0y9X5lhdFhaTBCSqZ9whzatPMSDtxAEzXfb6lrenEbki/aKiJTKnYyRMerPuQqIiRiu/qHwTbc3LZcUFcpSrn3jeOTPcg89+aqi9Q1fTVELUp1JAAQ/wCoYj4FgxI9gr6iaqS7NZUAhlpBwIz5HP8A1unbT1LBenlxt4HXmM1pPTPixZ3SvKcJtXpjy3vTJmAEqOCeMGDnE1dEOBQkEEe4yKxq36p03UkqbvWkW7kSS6Qn+XKHcEHjB7DuJFLLo/ULIqXpl6FNKPpbchSSnnuCgmcSAk5ORmuOrPhxpJMBwngdOeo9U8W1Qw4KkFh7/fRaX1tros7G4uMylMJjB3rIQj6eogz7A1mnh9pRZtEqVO94+aqfY/B3j4fV7+rPFQ3XfVl3fm0sH7YsOBwKcAiFqkoCmyqYSAVZ3EZOTE1bOodUFrauOjJQkBHzUYSmZ5yQT9Diuk+FtmmiifJL8326+qnqJRLYN0VJ61v/ALTdhgH7u3yv2Lh5GPbj5Qr857oPpr7S8HFj7psgq5G5X4Ug8Y5Py+tUnRbZW3cZUtw7vcmePqT/AHr+hOkenSxbNNHECVkd1qMqj39p9gPpXWVdV+gosZyfJ6D8Cw8StSCMRx5qaaTOEx/YV2tNAYH+/M0ZZCRArpQiK4IufWPto0dc/oqLY2xA2zuiExX6pStZjQwYW6LxKUpTISvN9hK0qQoSlQII+Rr0pQvQSDcLNFhyyeKFAlP6KT2UPY//AJU/ZaohfwKB+Xf+h/tU9q+kIuGyhf1SocpPuP8AFUu86KuEK+7hwZghQSR9QoiPyJqYhsmZNiuhbNTVrLTENd36HvVnD4+lfsGarml6LeNKy0VJOCPMRP1Eq5qfQy4nGw/v+oxUbiWmxzCwazZccf8AQeHeY65r1rnvrFDqFIWkKSRBBEgiI/auhKFn8Cvzx+9egsFq5hI/qf0xRjG5Z0VPMx4Py99wso6l8LEqG639Xfyln6/As/kIV/7qoX2S8090hlxxlSeWlGWz34MpUMyDnmQe9f0yjSEjkk/pXNrXSltdNFt1sHEJUMOJOMpVyDgfI95rRirhIAyrbiH+X9w89/mtiZ0EowuFwsd0vxUZJQm9ZLLgBHmBO9uSDO2JUkEQIG7Jz71BeIetM3DrFswtLjc+atSSFCYICZzkDdjHxCas/Ung/ctBZaCblrPpGHdufwH4iBHwmZOBVb6S8NnXrstpbcbCcOlYIShM5yoSVGIAzn5AxejoYmntIpQY/wC4HW3h6blnQ7Mhhl7WJ37d4Vp8LOkfPd+1Oj7to+gZG5wRn2KU/XmPYzsaETX5s7BDaEoQAlKQAkAQABxgV01zNe6XaNQZpsm6BvAdaq7JLiK+JTFfaUp2tDRZoyUCUpSmQlKUoQlKUoQlKUoQlKUoQlKUoQlKUoQlfBSlCF9pSlCEpSlCEpSlCEpSlC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24408" y="5223732"/>
            <a:ext cx="1819592" cy="1598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69633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PLANIFICACION DE LA CALIDAD: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193202303"/>
              </p:ext>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497225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METODOLOGIA PHVA (DEMING)</a:t>
            </a:r>
            <a:endParaRPr lang="es-EC" dirty="0"/>
          </a:p>
        </p:txBody>
      </p:sp>
      <p:sp>
        <p:nvSpPr>
          <p:cNvPr id="3" name="2 Marcador de contenido"/>
          <p:cNvSpPr>
            <a:spLocks noGrp="1"/>
          </p:cNvSpPr>
          <p:nvPr>
            <p:ph idx="1"/>
          </p:nvPr>
        </p:nvSpPr>
        <p:spPr>
          <a:xfrm>
            <a:off x="683568" y="1556792"/>
            <a:ext cx="8147248" cy="1324743"/>
          </a:xfrm>
        </p:spPr>
        <p:txBody>
          <a:bodyPr>
            <a:normAutofit fontScale="62500" lnSpcReduction="20000"/>
          </a:bodyPr>
          <a:lstStyle/>
          <a:p>
            <a:r>
              <a:rPr lang="es-EC" dirty="0"/>
              <a:t>P</a:t>
            </a:r>
            <a:r>
              <a:rPr lang="es-EC" dirty="0" smtClean="0"/>
              <a:t>ermiten </a:t>
            </a:r>
            <a:r>
              <a:rPr lang="es-EC" dirty="0"/>
              <a:t>a las empresas una mejora integral de la competitividad, de los productos y servicios, mejorando continuamente la calidad, reduciendo los </a:t>
            </a:r>
            <a:r>
              <a:rPr lang="es-EC" dirty="0" smtClean="0"/>
              <a:t>costos</a:t>
            </a:r>
            <a:r>
              <a:rPr lang="es-EC" dirty="0"/>
              <a:t>, optimizando la productividad, reduciendo los precios, incrementando la participación del mercado y aumentando la rentabilidad de la empresa u organización.</a:t>
            </a:r>
          </a:p>
          <a:p>
            <a:endParaRPr lang="es-EC" dirty="0"/>
          </a:p>
        </p:txBody>
      </p:sp>
      <p:graphicFrame>
        <p:nvGraphicFramePr>
          <p:cNvPr id="6" name="5 Diagrama"/>
          <p:cNvGraphicFramePr/>
          <p:nvPr>
            <p:extLst>
              <p:ext uri="{D42A27DB-BD31-4B8C-83A1-F6EECF244321}">
                <p14:modId xmlns:p14="http://schemas.microsoft.com/office/powerpoint/2010/main" xmlns="" val="3253922970"/>
              </p:ext>
            </p:extLst>
          </p:nvPr>
        </p:nvGraphicFramePr>
        <p:xfrm>
          <a:off x="5514213" y="3356992"/>
          <a:ext cx="3629787" cy="322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rotWithShape="1">
          <a:blip r:embed="rId6" cstate="print"/>
          <a:srcRect t="7553" b="9753"/>
          <a:stretch/>
        </p:blipFill>
        <p:spPr bwMode="auto">
          <a:xfrm>
            <a:off x="395536" y="3140968"/>
            <a:ext cx="5400600" cy="3312368"/>
          </a:xfrm>
          <a:prstGeom prst="rect">
            <a:avLst/>
          </a:prstGeom>
          <a:ln>
            <a:noFill/>
          </a:ln>
          <a:effectLst>
            <a:softEdge rad="11250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328065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CADENA DE VALOR (PORTER):</a:t>
            </a:r>
          </a:p>
        </p:txBody>
      </p:sp>
      <p:sp>
        <p:nvSpPr>
          <p:cNvPr id="3" name="2 Marcador de contenido"/>
          <p:cNvSpPr>
            <a:spLocks noGrp="1"/>
          </p:cNvSpPr>
          <p:nvPr>
            <p:ph idx="1"/>
          </p:nvPr>
        </p:nvSpPr>
        <p:spPr/>
        <p:txBody>
          <a:bodyPr>
            <a:normAutofit/>
          </a:bodyPr>
          <a:lstStyle/>
          <a:p>
            <a:pPr algn="just"/>
            <a:r>
              <a:rPr lang="es-EC" sz="1800" dirty="0"/>
              <a:t>La cadena de valor es un modelo teórico que gráfica y permite describir las actividades de una organización para generar valor al cliente final y a la misma empresa. </a:t>
            </a:r>
          </a:p>
        </p:txBody>
      </p:sp>
      <p:pic>
        <p:nvPicPr>
          <p:cNvPr id="5122" name="Picture 2" descr="http://3.bp.blogspot.com/_UJsv2BHsJ84/THcoINXJKPI/AAAAAAAAACU/-sz0PaSsfZU/s1600/cadena-de-valores-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3" y="3068960"/>
            <a:ext cx="3888431" cy="3088312"/>
          </a:xfrm>
          <a:prstGeom prst="round2DiagRect">
            <a:avLst>
              <a:gd name="adj1" fmla="val 16667"/>
              <a:gd name="adj2" fmla="val 6343"/>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5220072" y="2852936"/>
            <a:ext cx="3528392" cy="2862322"/>
          </a:xfrm>
          <a:prstGeom prst="rect">
            <a:avLst/>
          </a:prstGeom>
          <a:noFill/>
        </p:spPr>
        <p:txBody>
          <a:bodyPr wrap="square" rtlCol="0">
            <a:spAutoFit/>
          </a:bodyPr>
          <a:lstStyle/>
          <a:p>
            <a:pPr marL="285750" indent="-285750">
              <a:buFont typeface="Arial" panose="020B0604020202020204" pitchFamily="34" charset="0"/>
              <a:buChar char="•"/>
            </a:pPr>
            <a:r>
              <a:rPr lang="es-EC" dirty="0"/>
              <a:t>U</a:t>
            </a:r>
            <a:r>
              <a:rPr lang="es-EC" dirty="0" smtClean="0"/>
              <a:t>na </a:t>
            </a:r>
            <a:r>
              <a:rPr lang="es-EC" dirty="0"/>
              <a:t>empresa tiene una ventaja competitiva frente a otra cuando es capaz de aumentar el margen (ya sea bajando los costos o aumentando las ventas). Este margen se analiza por supuesto a través de la cadena de valor.</a:t>
            </a:r>
          </a:p>
          <a:p>
            <a:endParaRPr lang="es-EC" dirty="0"/>
          </a:p>
        </p:txBody>
      </p:sp>
    </p:spTree>
    <p:extLst>
      <p:ext uri="{BB962C8B-B14F-4D97-AF65-F5344CB8AC3E}">
        <p14:creationId xmlns:p14="http://schemas.microsoft.com/office/powerpoint/2010/main" xmlns="" val="23053669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1608</TotalTime>
  <Words>3559</Words>
  <Application>Microsoft Office PowerPoint</Application>
  <PresentationFormat>Presentación en pantalla (4:3)</PresentationFormat>
  <Paragraphs>326</Paragraphs>
  <Slides>56</Slides>
  <Notes>1</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Técnico</vt:lpstr>
      <vt:lpstr>“ELABORACION E IMPLEMENTACION DE UN SISTEMA DE CALIDAD BASADO EN LA NORMA ISO 9001-2008 PARA PLANTAS DE HORMIGON”</vt:lpstr>
      <vt:lpstr>INTRODUCCION</vt:lpstr>
      <vt:lpstr>Diapositiva 3</vt:lpstr>
      <vt:lpstr>CALIDAD:</vt:lpstr>
      <vt:lpstr> </vt:lpstr>
      <vt:lpstr>ELEMENTOS DE UN SISTEMA DE CALIDAD:</vt:lpstr>
      <vt:lpstr>PLANIFICACION DE LA CALIDAD:</vt:lpstr>
      <vt:lpstr>METODOLOGIA PHVA (DEMING)</vt:lpstr>
      <vt:lpstr>CADENA DE VALOR (PORTER):</vt:lpstr>
      <vt:lpstr>DEFINICION: </vt:lpstr>
      <vt:lpstr>CADENA DE VALOR COMO HERRAMIENTA GERENCIAL:</vt:lpstr>
      <vt:lpstr>GESTION DE PROCESOS:</vt:lpstr>
      <vt:lpstr>PASOS QUE SEGUIMOS EN LA GESTION DE PROCESOS:</vt:lpstr>
      <vt:lpstr>PROCESO DE MEJORA CONTINUA DE LOS SISTEMAS DE GESTIÓN CERTIFICADOS:</vt:lpstr>
      <vt:lpstr>La dirección gestiona su organización:</vt:lpstr>
      <vt:lpstr>IMPLEMENTACION DE LA GESTION POR PROCESOS:</vt:lpstr>
      <vt:lpstr>PROCESOS ESTRATEGICOS</vt:lpstr>
      <vt:lpstr>Elementos de un proceso:</vt:lpstr>
      <vt:lpstr>TODO PROCESO CONSTA DE TRES ELEMENTOS:</vt:lpstr>
      <vt:lpstr>INDICADORES DE GESTION:</vt:lpstr>
      <vt:lpstr>Diapositiva 21</vt:lpstr>
      <vt:lpstr>FASES DE PROCESO DE CERTIFICACIÓN</vt:lpstr>
      <vt:lpstr>LOS OCHO PRINCIPIOS DE  GESTION DE LA CALIDAD</vt:lpstr>
      <vt:lpstr>SISTEMA DE GESTION DE CALIDAD</vt:lpstr>
      <vt:lpstr>Nuevo enfoque : Gestión de Calidad </vt:lpstr>
      <vt:lpstr>Ventajas del sistema de calidad</vt:lpstr>
      <vt:lpstr>FAMILIAS ISO 9000</vt:lpstr>
      <vt:lpstr>MATERIALES</vt:lpstr>
      <vt:lpstr>CEMENTO</vt:lpstr>
      <vt:lpstr>ALMACENAMIENTO, EMBASADO Y DESPACHO:</vt:lpstr>
      <vt:lpstr>Agua :</vt:lpstr>
      <vt:lpstr>Diapositiva 32</vt:lpstr>
      <vt:lpstr>HORMIGON</vt:lpstr>
      <vt:lpstr>CARACTERISTICAS DEL HORMIGON:</vt:lpstr>
      <vt:lpstr>Diapositiva 35</vt:lpstr>
      <vt:lpstr>Procedimiento: </vt:lpstr>
      <vt:lpstr>DESARROLLO DEL SISTEMA DE GESTIÓN DE LA CALIDAD EN  LA EMPRESA ESTADO ACTUAL DE LA EMPRESA</vt:lpstr>
      <vt:lpstr>MISION</vt:lpstr>
      <vt:lpstr>Diapositiva 39</vt:lpstr>
      <vt:lpstr>PROPUESTA DEL SISTEMA DE GESTION DE CALIDAD </vt:lpstr>
      <vt:lpstr>Manual de calidad para HORMICONCRETOS </vt:lpstr>
      <vt:lpstr>SISTEMA DE GESTION DE CALIDAD REQUISITOS GENERALES </vt:lpstr>
      <vt:lpstr>Diapositiva 43</vt:lpstr>
      <vt:lpstr>MANUAL DE CALIDAD</vt:lpstr>
      <vt:lpstr>RESPONSABILIDAD DE LA DIRECCION</vt:lpstr>
      <vt:lpstr>RESPONSABILIDADES DE LA DIRECCION: </vt:lpstr>
      <vt:lpstr>POLITICA DE CALIDAD</vt:lpstr>
      <vt:lpstr>POLITICA DE CALIDAD (OPTIMIZAR)</vt:lpstr>
      <vt:lpstr>Trazado de los procedimientos</vt:lpstr>
      <vt:lpstr>Diagrama de trazabilidad</vt:lpstr>
      <vt:lpstr>Diapositiva 51</vt:lpstr>
      <vt:lpstr>Diapositiva 52</vt:lpstr>
      <vt:lpstr>Diapositiva 53</vt:lpstr>
      <vt:lpstr>Diapositiva 54</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rtapia</cp:lastModifiedBy>
  <cp:revision>98</cp:revision>
  <dcterms:created xsi:type="dcterms:W3CDTF">2014-01-26T00:51:57Z</dcterms:created>
  <dcterms:modified xsi:type="dcterms:W3CDTF">2014-05-29T16:40:48Z</dcterms:modified>
</cp:coreProperties>
</file>