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g"/></Relationships>
</file>

<file path=ppt/diagrams/_rels/data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diagrams/_rels/data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C7C53-5E39-49FE-879E-EE52E8E80851}" type="doc">
      <dgm:prSet loTypeId="urn:microsoft.com/office/officeart/2005/8/layout/vList4" loCatId="list" qsTypeId="urn:microsoft.com/office/officeart/2005/8/quickstyle/simple1" qsCatId="simple" csTypeId="urn:microsoft.com/office/officeart/2005/8/colors/accent1_5" csCatId="accent1" phldr="1"/>
      <dgm:spPr/>
      <dgm:t>
        <a:bodyPr/>
        <a:lstStyle/>
        <a:p>
          <a:endParaRPr lang="es-EC"/>
        </a:p>
      </dgm:t>
    </dgm:pt>
    <dgm:pt modelId="{6164C447-DBD0-4AD4-95B1-5195EC136EAD}">
      <dgm:prSet phldrT="[Texto]" custT="1"/>
      <dgm:spPr>
        <a:solidFill>
          <a:srgbClr val="FF9900">
            <a:alpha val="80000"/>
          </a:srgbClr>
        </a:solidFill>
      </dgm:spPr>
      <dgm:t>
        <a:bodyPr/>
        <a:lstStyle/>
        <a:p>
          <a:r>
            <a:rPr lang="es-EC" sz="2800" b="1" dirty="0" smtClean="0">
              <a:solidFill>
                <a:schemeClr val="tx1"/>
              </a:solidFill>
            </a:rPr>
            <a:t>La contaminación de los mares.</a:t>
          </a:r>
          <a:endParaRPr lang="es-EC" sz="2800" b="1" dirty="0">
            <a:solidFill>
              <a:schemeClr val="tx1"/>
            </a:solidFill>
          </a:endParaRPr>
        </a:p>
      </dgm:t>
    </dgm:pt>
    <dgm:pt modelId="{FBCADD23-6334-4375-B44C-EB72EF06192D}" type="parTrans" cxnId="{4CDC21D2-6B84-4423-BF77-8EBED4BCB794}">
      <dgm:prSet/>
      <dgm:spPr/>
      <dgm:t>
        <a:bodyPr/>
        <a:lstStyle/>
        <a:p>
          <a:endParaRPr lang="es-EC" sz="2800" b="1">
            <a:solidFill>
              <a:schemeClr val="tx1"/>
            </a:solidFill>
          </a:endParaRPr>
        </a:p>
      </dgm:t>
    </dgm:pt>
    <dgm:pt modelId="{4E49607E-58E6-4012-8DCE-26F5B741AA0E}" type="sibTrans" cxnId="{4CDC21D2-6B84-4423-BF77-8EBED4BCB794}">
      <dgm:prSet/>
      <dgm:spPr/>
      <dgm:t>
        <a:bodyPr/>
        <a:lstStyle/>
        <a:p>
          <a:endParaRPr lang="es-EC" sz="2800" b="1">
            <a:solidFill>
              <a:schemeClr val="tx1"/>
            </a:solidFill>
          </a:endParaRPr>
        </a:p>
      </dgm:t>
    </dgm:pt>
    <dgm:pt modelId="{8E5265DA-1338-4C72-87DF-A584B920A621}">
      <dgm:prSet phldrT="[Texto]" custT="1"/>
      <dgm:spPr>
        <a:solidFill>
          <a:srgbClr val="FF9900">
            <a:alpha val="69804"/>
          </a:srgbClr>
        </a:solidFill>
      </dgm:spPr>
      <dgm:t>
        <a:bodyPr/>
        <a:lstStyle/>
        <a:p>
          <a:r>
            <a:rPr lang="es-EC" sz="2800" b="1" dirty="0" smtClean="0">
              <a:solidFill>
                <a:schemeClr val="tx1"/>
              </a:solidFill>
            </a:rPr>
            <a:t>El rol que desempeña el BESGUA.</a:t>
          </a:r>
          <a:endParaRPr lang="es-EC" sz="2800" b="1" dirty="0">
            <a:solidFill>
              <a:schemeClr val="tx1"/>
            </a:solidFill>
          </a:endParaRPr>
        </a:p>
      </dgm:t>
    </dgm:pt>
    <dgm:pt modelId="{5285932A-302B-4904-9573-10CA1ABFC02B}" type="parTrans" cxnId="{7B12F77F-65F5-4BAB-B324-72B9C9B1E2C1}">
      <dgm:prSet/>
      <dgm:spPr/>
      <dgm:t>
        <a:bodyPr/>
        <a:lstStyle/>
        <a:p>
          <a:endParaRPr lang="es-EC" sz="2800" b="1">
            <a:solidFill>
              <a:schemeClr val="tx1"/>
            </a:solidFill>
          </a:endParaRPr>
        </a:p>
      </dgm:t>
    </dgm:pt>
    <dgm:pt modelId="{300F4392-8011-446E-8DAB-93AAB0D7DAAB}" type="sibTrans" cxnId="{7B12F77F-65F5-4BAB-B324-72B9C9B1E2C1}">
      <dgm:prSet/>
      <dgm:spPr/>
      <dgm:t>
        <a:bodyPr/>
        <a:lstStyle/>
        <a:p>
          <a:endParaRPr lang="es-EC" sz="2800" b="1">
            <a:solidFill>
              <a:schemeClr val="tx1"/>
            </a:solidFill>
          </a:endParaRPr>
        </a:p>
      </dgm:t>
    </dgm:pt>
    <dgm:pt modelId="{C13AED1B-A85A-4489-B11D-20B9FF1C9BEA}">
      <dgm:prSet phldrT="[Texto]" custT="1"/>
      <dgm:spPr>
        <a:solidFill>
          <a:srgbClr val="FFCC00">
            <a:alpha val="56000"/>
          </a:srgbClr>
        </a:solidFill>
      </dgm:spPr>
      <dgm:t>
        <a:bodyPr/>
        <a:lstStyle/>
        <a:p>
          <a:r>
            <a:rPr lang="es-EC" sz="2800" b="1" dirty="0" smtClean="0">
              <a:solidFill>
                <a:schemeClr val="tx1"/>
              </a:solidFill>
            </a:rPr>
            <a:t>La problemática actual y las alternativas a proponer.</a:t>
          </a:r>
          <a:endParaRPr lang="es-EC" sz="2800" b="1" dirty="0">
            <a:solidFill>
              <a:schemeClr val="tx1"/>
            </a:solidFill>
          </a:endParaRPr>
        </a:p>
      </dgm:t>
    </dgm:pt>
    <dgm:pt modelId="{07722217-8DC7-48A7-BC84-728F7C2DADFB}" type="parTrans" cxnId="{A28D2EA1-611A-4EAD-A7D6-FB5A9ACD3A7C}">
      <dgm:prSet/>
      <dgm:spPr/>
      <dgm:t>
        <a:bodyPr/>
        <a:lstStyle/>
        <a:p>
          <a:endParaRPr lang="es-EC" sz="2800" b="1">
            <a:solidFill>
              <a:schemeClr val="tx1"/>
            </a:solidFill>
          </a:endParaRPr>
        </a:p>
      </dgm:t>
    </dgm:pt>
    <dgm:pt modelId="{69570CED-9926-4F55-BD1F-EF9EABA46039}" type="sibTrans" cxnId="{A28D2EA1-611A-4EAD-A7D6-FB5A9ACD3A7C}">
      <dgm:prSet/>
      <dgm:spPr/>
      <dgm:t>
        <a:bodyPr/>
        <a:lstStyle/>
        <a:p>
          <a:endParaRPr lang="es-EC" sz="2800" b="1">
            <a:solidFill>
              <a:schemeClr val="tx1"/>
            </a:solidFill>
          </a:endParaRPr>
        </a:p>
      </dgm:t>
    </dgm:pt>
    <dgm:pt modelId="{A351D136-BA50-4B80-A7A3-5B7B76FFE08D}" type="pres">
      <dgm:prSet presAssocID="{4B5C7C53-5E39-49FE-879E-EE52E8E80851}" presName="linear" presStyleCnt="0">
        <dgm:presLayoutVars>
          <dgm:dir/>
          <dgm:resizeHandles val="exact"/>
        </dgm:presLayoutVars>
      </dgm:prSet>
      <dgm:spPr/>
      <dgm:t>
        <a:bodyPr/>
        <a:lstStyle/>
        <a:p>
          <a:endParaRPr lang="es-EC"/>
        </a:p>
      </dgm:t>
    </dgm:pt>
    <dgm:pt modelId="{9AB4F58E-1070-4FF4-B96A-1126C84A0958}" type="pres">
      <dgm:prSet presAssocID="{6164C447-DBD0-4AD4-95B1-5195EC136EAD}" presName="comp" presStyleCnt="0"/>
      <dgm:spPr/>
    </dgm:pt>
    <dgm:pt modelId="{DAE98161-5D57-46E7-A416-C30D241EA079}" type="pres">
      <dgm:prSet presAssocID="{6164C447-DBD0-4AD4-95B1-5195EC136EAD}" presName="box" presStyleLbl="node1" presStyleIdx="0" presStyleCnt="3" custScaleY="72394" custLinFactNeighborY="2143"/>
      <dgm:spPr/>
      <dgm:t>
        <a:bodyPr/>
        <a:lstStyle/>
        <a:p>
          <a:endParaRPr lang="es-EC"/>
        </a:p>
      </dgm:t>
    </dgm:pt>
    <dgm:pt modelId="{EDB87A1B-0354-47BA-ADD9-DD9B3DC70912}" type="pres">
      <dgm:prSet presAssocID="{6164C447-DBD0-4AD4-95B1-5195EC136EA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9ECFE9DE-7CDA-476E-9642-137357499AF6}" type="pres">
      <dgm:prSet presAssocID="{6164C447-DBD0-4AD4-95B1-5195EC136EAD}" presName="text" presStyleLbl="node1" presStyleIdx="0" presStyleCnt="3">
        <dgm:presLayoutVars>
          <dgm:bulletEnabled val="1"/>
        </dgm:presLayoutVars>
      </dgm:prSet>
      <dgm:spPr/>
      <dgm:t>
        <a:bodyPr/>
        <a:lstStyle/>
        <a:p>
          <a:endParaRPr lang="es-EC"/>
        </a:p>
      </dgm:t>
    </dgm:pt>
    <dgm:pt modelId="{93845365-513A-4DCC-81FB-CED609BB2F25}" type="pres">
      <dgm:prSet presAssocID="{4E49607E-58E6-4012-8DCE-26F5B741AA0E}" presName="spacer" presStyleCnt="0"/>
      <dgm:spPr/>
    </dgm:pt>
    <dgm:pt modelId="{B80C4FCD-43F9-4708-91B0-1F7CF7B6D4FE}" type="pres">
      <dgm:prSet presAssocID="{8E5265DA-1338-4C72-87DF-A584B920A621}" presName="comp" presStyleCnt="0"/>
      <dgm:spPr/>
    </dgm:pt>
    <dgm:pt modelId="{C1AC2FAB-D14E-4BA5-A95A-84AC735D111A}" type="pres">
      <dgm:prSet presAssocID="{8E5265DA-1338-4C72-87DF-A584B920A621}" presName="box" presStyleLbl="node1" presStyleIdx="1" presStyleCnt="3" custScaleY="68543" custLinFactNeighborY="3031"/>
      <dgm:spPr/>
      <dgm:t>
        <a:bodyPr/>
        <a:lstStyle/>
        <a:p>
          <a:endParaRPr lang="es-EC"/>
        </a:p>
      </dgm:t>
    </dgm:pt>
    <dgm:pt modelId="{9058DB1F-4544-49AF-AFF0-1EC7CB6816D1}" type="pres">
      <dgm:prSet presAssocID="{8E5265DA-1338-4C72-87DF-A584B920A621}" presName="img" presStyleLbl="fgImgPlace1" presStyleIdx="1" presStyleCnt="3" custLinFactNeighborY="599"/>
      <dgm:spPr>
        <a:blipFill rotWithShape="1">
          <a:blip xmlns:r="http://schemas.openxmlformats.org/officeDocument/2006/relationships" r:embed="rId2"/>
          <a:stretch>
            <a:fillRect/>
          </a:stretch>
        </a:blipFill>
      </dgm:spPr>
    </dgm:pt>
    <dgm:pt modelId="{D6956E35-1A57-43E0-ABB9-05161F959FB0}" type="pres">
      <dgm:prSet presAssocID="{8E5265DA-1338-4C72-87DF-A584B920A621}" presName="text" presStyleLbl="node1" presStyleIdx="1" presStyleCnt="3">
        <dgm:presLayoutVars>
          <dgm:bulletEnabled val="1"/>
        </dgm:presLayoutVars>
      </dgm:prSet>
      <dgm:spPr/>
      <dgm:t>
        <a:bodyPr/>
        <a:lstStyle/>
        <a:p>
          <a:endParaRPr lang="es-EC"/>
        </a:p>
      </dgm:t>
    </dgm:pt>
    <dgm:pt modelId="{1F848828-BBBA-45B5-B966-F4A791DC02CF}" type="pres">
      <dgm:prSet presAssocID="{300F4392-8011-446E-8DAB-93AAB0D7DAAB}" presName="spacer" presStyleCnt="0"/>
      <dgm:spPr/>
    </dgm:pt>
    <dgm:pt modelId="{DB106D28-77BA-4DC9-BBF0-5BFFD3B04D97}" type="pres">
      <dgm:prSet presAssocID="{C13AED1B-A85A-4489-B11D-20B9FF1C9BEA}" presName="comp" presStyleCnt="0"/>
      <dgm:spPr/>
    </dgm:pt>
    <dgm:pt modelId="{75ACCD42-2044-449A-BF5D-A69BD4A891CB}" type="pres">
      <dgm:prSet presAssocID="{C13AED1B-A85A-4489-B11D-20B9FF1C9BEA}" presName="box" presStyleLbl="node1" presStyleIdx="2" presStyleCnt="3" custScaleY="64139"/>
      <dgm:spPr/>
      <dgm:t>
        <a:bodyPr/>
        <a:lstStyle/>
        <a:p>
          <a:endParaRPr lang="es-EC"/>
        </a:p>
      </dgm:t>
    </dgm:pt>
    <dgm:pt modelId="{93E73C45-A2C3-4612-872A-269880A13408}" type="pres">
      <dgm:prSet presAssocID="{C13AED1B-A85A-4489-B11D-20B9FF1C9BEA}"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D4EEE803-A6B8-4FA3-85AC-3818069A1285}" type="pres">
      <dgm:prSet presAssocID="{C13AED1B-A85A-4489-B11D-20B9FF1C9BEA}" presName="text" presStyleLbl="node1" presStyleIdx="2" presStyleCnt="3">
        <dgm:presLayoutVars>
          <dgm:bulletEnabled val="1"/>
        </dgm:presLayoutVars>
      </dgm:prSet>
      <dgm:spPr/>
      <dgm:t>
        <a:bodyPr/>
        <a:lstStyle/>
        <a:p>
          <a:endParaRPr lang="es-EC"/>
        </a:p>
      </dgm:t>
    </dgm:pt>
  </dgm:ptLst>
  <dgm:cxnLst>
    <dgm:cxn modelId="{3EA81220-D3B2-4879-8F5A-CD3C883D5BEA}" type="presOf" srcId="{C13AED1B-A85A-4489-B11D-20B9FF1C9BEA}" destId="{75ACCD42-2044-449A-BF5D-A69BD4A891CB}" srcOrd="0" destOrd="0" presId="urn:microsoft.com/office/officeart/2005/8/layout/vList4"/>
    <dgm:cxn modelId="{7B12F77F-65F5-4BAB-B324-72B9C9B1E2C1}" srcId="{4B5C7C53-5E39-49FE-879E-EE52E8E80851}" destId="{8E5265DA-1338-4C72-87DF-A584B920A621}" srcOrd="1" destOrd="0" parTransId="{5285932A-302B-4904-9573-10CA1ABFC02B}" sibTransId="{300F4392-8011-446E-8DAB-93AAB0D7DAAB}"/>
    <dgm:cxn modelId="{249002CB-3F15-4DA1-8F12-60A85E05DF80}" type="presOf" srcId="{C13AED1B-A85A-4489-B11D-20B9FF1C9BEA}" destId="{D4EEE803-A6B8-4FA3-85AC-3818069A1285}" srcOrd="1" destOrd="0" presId="urn:microsoft.com/office/officeart/2005/8/layout/vList4"/>
    <dgm:cxn modelId="{F6EE0590-CE81-431E-87FD-27E91F1B7266}" type="presOf" srcId="{6164C447-DBD0-4AD4-95B1-5195EC136EAD}" destId="{9ECFE9DE-7CDA-476E-9642-137357499AF6}" srcOrd="1" destOrd="0" presId="urn:microsoft.com/office/officeart/2005/8/layout/vList4"/>
    <dgm:cxn modelId="{A28D2EA1-611A-4EAD-A7D6-FB5A9ACD3A7C}" srcId="{4B5C7C53-5E39-49FE-879E-EE52E8E80851}" destId="{C13AED1B-A85A-4489-B11D-20B9FF1C9BEA}" srcOrd="2" destOrd="0" parTransId="{07722217-8DC7-48A7-BC84-728F7C2DADFB}" sibTransId="{69570CED-9926-4F55-BD1F-EF9EABA46039}"/>
    <dgm:cxn modelId="{4CDC21D2-6B84-4423-BF77-8EBED4BCB794}" srcId="{4B5C7C53-5E39-49FE-879E-EE52E8E80851}" destId="{6164C447-DBD0-4AD4-95B1-5195EC136EAD}" srcOrd="0" destOrd="0" parTransId="{FBCADD23-6334-4375-B44C-EB72EF06192D}" sibTransId="{4E49607E-58E6-4012-8DCE-26F5B741AA0E}"/>
    <dgm:cxn modelId="{3CA7DA41-D641-428E-A9D9-E6F50AF45957}" type="presOf" srcId="{4B5C7C53-5E39-49FE-879E-EE52E8E80851}" destId="{A351D136-BA50-4B80-A7A3-5B7B76FFE08D}" srcOrd="0" destOrd="0" presId="urn:microsoft.com/office/officeart/2005/8/layout/vList4"/>
    <dgm:cxn modelId="{EA786957-A7D4-44B9-9AD4-7EC497314671}" type="presOf" srcId="{8E5265DA-1338-4C72-87DF-A584B920A621}" destId="{C1AC2FAB-D14E-4BA5-A95A-84AC735D111A}" srcOrd="0" destOrd="0" presId="urn:microsoft.com/office/officeart/2005/8/layout/vList4"/>
    <dgm:cxn modelId="{B9206989-EA2B-43A8-9082-D87C30A56920}" type="presOf" srcId="{6164C447-DBD0-4AD4-95B1-5195EC136EAD}" destId="{DAE98161-5D57-46E7-A416-C30D241EA079}" srcOrd="0" destOrd="0" presId="urn:microsoft.com/office/officeart/2005/8/layout/vList4"/>
    <dgm:cxn modelId="{93549365-6663-451A-BB0D-4F665B517260}" type="presOf" srcId="{8E5265DA-1338-4C72-87DF-A584B920A621}" destId="{D6956E35-1A57-43E0-ABB9-05161F959FB0}" srcOrd="1" destOrd="0" presId="urn:microsoft.com/office/officeart/2005/8/layout/vList4"/>
    <dgm:cxn modelId="{D0E8D5E9-5F70-4B39-BBF5-8CE9BDE9DA2D}" type="presParOf" srcId="{A351D136-BA50-4B80-A7A3-5B7B76FFE08D}" destId="{9AB4F58E-1070-4FF4-B96A-1126C84A0958}" srcOrd="0" destOrd="0" presId="urn:microsoft.com/office/officeart/2005/8/layout/vList4"/>
    <dgm:cxn modelId="{72A40E62-2E65-4EF3-A75E-1400E106FCF5}" type="presParOf" srcId="{9AB4F58E-1070-4FF4-B96A-1126C84A0958}" destId="{DAE98161-5D57-46E7-A416-C30D241EA079}" srcOrd="0" destOrd="0" presId="urn:microsoft.com/office/officeart/2005/8/layout/vList4"/>
    <dgm:cxn modelId="{CD1319C8-D1E6-4EFC-9EE7-8C79E6F1A4D9}" type="presParOf" srcId="{9AB4F58E-1070-4FF4-B96A-1126C84A0958}" destId="{EDB87A1B-0354-47BA-ADD9-DD9B3DC70912}" srcOrd="1" destOrd="0" presId="urn:microsoft.com/office/officeart/2005/8/layout/vList4"/>
    <dgm:cxn modelId="{AC68FFCE-7444-4FD1-801D-D017499971E1}" type="presParOf" srcId="{9AB4F58E-1070-4FF4-B96A-1126C84A0958}" destId="{9ECFE9DE-7CDA-476E-9642-137357499AF6}" srcOrd="2" destOrd="0" presId="urn:microsoft.com/office/officeart/2005/8/layout/vList4"/>
    <dgm:cxn modelId="{8464BB55-BF58-43BB-A82F-7250F8738B77}" type="presParOf" srcId="{A351D136-BA50-4B80-A7A3-5B7B76FFE08D}" destId="{93845365-513A-4DCC-81FB-CED609BB2F25}" srcOrd="1" destOrd="0" presId="urn:microsoft.com/office/officeart/2005/8/layout/vList4"/>
    <dgm:cxn modelId="{A1967D78-D48B-4CD0-ABC2-929B761D3E01}" type="presParOf" srcId="{A351D136-BA50-4B80-A7A3-5B7B76FFE08D}" destId="{B80C4FCD-43F9-4708-91B0-1F7CF7B6D4FE}" srcOrd="2" destOrd="0" presId="urn:microsoft.com/office/officeart/2005/8/layout/vList4"/>
    <dgm:cxn modelId="{2582B76B-401B-4C55-95FB-F89466B9A865}" type="presParOf" srcId="{B80C4FCD-43F9-4708-91B0-1F7CF7B6D4FE}" destId="{C1AC2FAB-D14E-4BA5-A95A-84AC735D111A}" srcOrd="0" destOrd="0" presId="urn:microsoft.com/office/officeart/2005/8/layout/vList4"/>
    <dgm:cxn modelId="{4EDEF44F-090F-4EA5-9608-C7548B389186}" type="presParOf" srcId="{B80C4FCD-43F9-4708-91B0-1F7CF7B6D4FE}" destId="{9058DB1F-4544-49AF-AFF0-1EC7CB6816D1}" srcOrd="1" destOrd="0" presId="urn:microsoft.com/office/officeart/2005/8/layout/vList4"/>
    <dgm:cxn modelId="{3FCB47B3-7C06-461E-AA3D-11F5280FA627}" type="presParOf" srcId="{B80C4FCD-43F9-4708-91B0-1F7CF7B6D4FE}" destId="{D6956E35-1A57-43E0-ABB9-05161F959FB0}" srcOrd="2" destOrd="0" presId="urn:microsoft.com/office/officeart/2005/8/layout/vList4"/>
    <dgm:cxn modelId="{183842ED-CC8E-4044-AA5B-124C70A50FF7}" type="presParOf" srcId="{A351D136-BA50-4B80-A7A3-5B7B76FFE08D}" destId="{1F848828-BBBA-45B5-B966-F4A791DC02CF}" srcOrd="3" destOrd="0" presId="urn:microsoft.com/office/officeart/2005/8/layout/vList4"/>
    <dgm:cxn modelId="{BCCA32A5-E201-48DE-B164-4B25F723CF17}" type="presParOf" srcId="{A351D136-BA50-4B80-A7A3-5B7B76FFE08D}" destId="{DB106D28-77BA-4DC9-BBF0-5BFFD3B04D97}" srcOrd="4" destOrd="0" presId="urn:microsoft.com/office/officeart/2005/8/layout/vList4"/>
    <dgm:cxn modelId="{0E9352C0-9684-446A-AFE5-E0EBB91D298D}" type="presParOf" srcId="{DB106D28-77BA-4DC9-BBF0-5BFFD3B04D97}" destId="{75ACCD42-2044-449A-BF5D-A69BD4A891CB}" srcOrd="0" destOrd="0" presId="urn:microsoft.com/office/officeart/2005/8/layout/vList4"/>
    <dgm:cxn modelId="{5E8594C5-EAB0-48C8-A743-6FB94FE05095}" type="presParOf" srcId="{DB106D28-77BA-4DC9-BBF0-5BFFD3B04D97}" destId="{93E73C45-A2C3-4612-872A-269880A13408}" srcOrd="1" destOrd="0" presId="urn:microsoft.com/office/officeart/2005/8/layout/vList4"/>
    <dgm:cxn modelId="{2E7A8FE9-70D1-4632-8819-3C19C49F8F9B}" type="presParOf" srcId="{DB106D28-77BA-4DC9-BBF0-5BFFD3B04D97}" destId="{D4EEE803-A6B8-4FA3-85AC-3818069A1285}"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EF974-7B31-4913-A42B-4E6171B106AB}" type="doc">
      <dgm:prSet loTypeId="urn:microsoft.com/office/officeart/2008/layout/BubblePictureList" loCatId="picture" qsTypeId="urn:microsoft.com/office/officeart/2005/8/quickstyle/simple1" qsCatId="simple" csTypeId="urn:microsoft.com/office/officeart/2005/8/colors/accent1_2" csCatId="accent1" phldr="1"/>
      <dgm:spPr/>
    </dgm:pt>
    <dgm:pt modelId="{14D1AC69-A66C-49DF-8E55-87FD3D319AF9}">
      <dgm:prSet phldrT="[Texto]" phldr="1"/>
      <dgm:spPr/>
      <dgm:t>
        <a:bodyPr/>
        <a:lstStyle/>
        <a:p>
          <a:endParaRPr lang="es-EC"/>
        </a:p>
      </dgm:t>
    </dgm:pt>
    <dgm:pt modelId="{FC840B85-3634-4673-B3A0-6735E58CB2DF}" type="parTrans" cxnId="{847C3C9D-DA66-45CC-9AF5-DD8264E12115}">
      <dgm:prSet/>
      <dgm:spPr/>
      <dgm:t>
        <a:bodyPr/>
        <a:lstStyle/>
        <a:p>
          <a:endParaRPr lang="es-EC"/>
        </a:p>
      </dgm:t>
    </dgm:pt>
    <dgm:pt modelId="{667FE97A-0345-4110-AFFE-B2AF57D71309}" type="sibTrans" cxnId="{847C3C9D-DA66-45CC-9AF5-DD8264E12115}">
      <dgm:prSet/>
      <dgm:spPr>
        <a:blipFill rotWithShape="1">
          <a:blip xmlns:r="http://schemas.openxmlformats.org/officeDocument/2006/relationships" r:embed="rId1"/>
          <a:stretch>
            <a:fillRect/>
          </a:stretch>
        </a:blipFill>
      </dgm:spPr>
      <dgm:t>
        <a:bodyPr/>
        <a:lstStyle/>
        <a:p>
          <a:endParaRPr lang="es-EC"/>
        </a:p>
      </dgm:t>
    </dgm:pt>
    <dgm:pt modelId="{3BFF4781-9EC2-4C98-980D-2ABFD950E332}">
      <dgm:prSet phldrT="[Texto]" phldr="1"/>
      <dgm:spPr/>
      <dgm:t>
        <a:bodyPr/>
        <a:lstStyle/>
        <a:p>
          <a:endParaRPr lang="es-EC" dirty="0"/>
        </a:p>
      </dgm:t>
    </dgm:pt>
    <dgm:pt modelId="{ECBDECAC-4BA2-4CE6-8112-8C56D319FF59}" type="parTrans" cxnId="{D1B31CD1-6094-45C3-908E-4B67409DED77}">
      <dgm:prSet/>
      <dgm:spPr/>
      <dgm:t>
        <a:bodyPr/>
        <a:lstStyle/>
        <a:p>
          <a:endParaRPr lang="es-EC"/>
        </a:p>
      </dgm:t>
    </dgm:pt>
    <dgm:pt modelId="{3C7D5246-88F6-4A1D-89E8-A447CC03E4E9}" type="sibTrans" cxnId="{D1B31CD1-6094-45C3-908E-4B67409DED77}">
      <dgm:prSet/>
      <dgm:spPr>
        <a:blipFill rotWithShape="1">
          <a:blip xmlns:r="http://schemas.openxmlformats.org/officeDocument/2006/relationships" r:embed="rId2"/>
          <a:stretch>
            <a:fillRect/>
          </a:stretch>
        </a:blipFill>
      </dgm:spPr>
      <dgm:t>
        <a:bodyPr/>
        <a:lstStyle/>
        <a:p>
          <a:endParaRPr lang="es-EC"/>
        </a:p>
      </dgm:t>
    </dgm:pt>
    <dgm:pt modelId="{30557873-AF6D-497F-A75C-905D485B5B4C}">
      <dgm:prSet phldrT="[Texto]" phldr="1"/>
      <dgm:spPr/>
      <dgm:t>
        <a:bodyPr/>
        <a:lstStyle/>
        <a:p>
          <a:endParaRPr lang="es-EC" dirty="0"/>
        </a:p>
      </dgm:t>
    </dgm:pt>
    <dgm:pt modelId="{2FC4B1FE-7CFE-4591-A891-E93DF5AB8030}" type="sibTrans" cxnId="{405C23D6-6E9B-499F-903E-3F03CF677001}">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t>
        <a:bodyPr/>
        <a:lstStyle/>
        <a:p>
          <a:endParaRPr lang="es-EC"/>
        </a:p>
      </dgm:t>
      <dgm:extLst>
        <a:ext uri="{E40237B7-FDA0-4F09-8148-C483321AD2D9}">
          <dgm14:cNvPr xmlns:dgm14="http://schemas.microsoft.com/office/drawing/2010/diagram" id="0" name="" descr="http://www.ecuavisa.com/sites/ecuavisa.com/files/imagenes/2012/08/31/20120831_buqueguayas.jpg"/>
        </a:ext>
      </dgm:extLst>
    </dgm:pt>
    <dgm:pt modelId="{C12EF0D5-C8FB-412C-8B4A-4B94F126C6EC}" type="parTrans" cxnId="{405C23D6-6E9B-499F-903E-3F03CF677001}">
      <dgm:prSet/>
      <dgm:spPr/>
      <dgm:t>
        <a:bodyPr/>
        <a:lstStyle/>
        <a:p>
          <a:endParaRPr lang="es-EC"/>
        </a:p>
      </dgm:t>
    </dgm:pt>
    <dgm:pt modelId="{FED56911-3987-4317-A4DB-825F47F01728}" type="pres">
      <dgm:prSet presAssocID="{B66EF974-7B31-4913-A42B-4E6171B106AB}" presName="Name0" presStyleCnt="0">
        <dgm:presLayoutVars>
          <dgm:chMax val="8"/>
          <dgm:chPref val="8"/>
          <dgm:dir/>
        </dgm:presLayoutVars>
      </dgm:prSet>
      <dgm:spPr/>
    </dgm:pt>
    <dgm:pt modelId="{BF2B9B08-0D25-4949-A334-2F97B07EB97C}" type="pres">
      <dgm:prSet presAssocID="{14D1AC69-A66C-49DF-8E55-87FD3D319AF9}" presName="parent_text_1" presStyleLbl="revTx" presStyleIdx="0" presStyleCnt="3">
        <dgm:presLayoutVars>
          <dgm:chMax val="0"/>
          <dgm:chPref val="0"/>
          <dgm:bulletEnabled val="1"/>
        </dgm:presLayoutVars>
      </dgm:prSet>
      <dgm:spPr/>
      <dgm:t>
        <a:bodyPr/>
        <a:lstStyle/>
        <a:p>
          <a:endParaRPr lang="es-EC"/>
        </a:p>
      </dgm:t>
    </dgm:pt>
    <dgm:pt modelId="{A5CD0FE0-E99A-4F72-821C-CCA68A5AC86B}" type="pres">
      <dgm:prSet presAssocID="{14D1AC69-A66C-49DF-8E55-87FD3D319AF9}" presName="image_accent_1" presStyleCnt="0"/>
      <dgm:spPr/>
    </dgm:pt>
    <dgm:pt modelId="{4ADC03F8-2451-4F0F-A95A-10D334F70178}" type="pres">
      <dgm:prSet presAssocID="{14D1AC69-A66C-49DF-8E55-87FD3D319AF9}" presName="imageAccentRepeatNode" presStyleLbl="alignNode1" presStyleIdx="0" presStyleCnt="6"/>
      <dgm:spPr/>
    </dgm:pt>
    <dgm:pt modelId="{F338920F-4D18-4AEF-9B5C-1D128BA7BDB2}" type="pres">
      <dgm:prSet presAssocID="{14D1AC69-A66C-49DF-8E55-87FD3D319AF9}" presName="accent_1" presStyleLbl="alignNode1" presStyleIdx="1" presStyleCnt="6"/>
      <dgm:spPr/>
    </dgm:pt>
    <dgm:pt modelId="{8B467F4E-8434-476F-BFBC-B39BEA138AB4}" type="pres">
      <dgm:prSet presAssocID="{667FE97A-0345-4110-AFFE-B2AF57D71309}" presName="image_1" presStyleCnt="0"/>
      <dgm:spPr/>
    </dgm:pt>
    <dgm:pt modelId="{A88A00B3-C47D-4CDF-8DFA-EF42403C743F}" type="pres">
      <dgm:prSet presAssocID="{667FE97A-0345-4110-AFFE-B2AF57D71309}" presName="imageRepeatNode" presStyleLbl="fgImgPlace1" presStyleIdx="0" presStyleCnt="3"/>
      <dgm:spPr/>
      <dgm:t>
        <a:bodyPr/>
        <a:lstStyle/>
        <a:p>
          <a:endParaRPr lang="es-EC"/>
        </a:p>
      </dgm:t>
    </dgm:pt>
    <dgm:pt modelId="{F5B722C1-002D-4DB0-9C52-A815B3A265B8}" type="pres">
      <dgm:prSet presAssocID="{3BFF4781-9EC2-4C98-980D-2ABFD950E332}" presName="parent_text_2" presStyleLbl="revTx" presStyleIdx="1" presStyleCnt="3">
        <dgm:presLayoutVars>
          <dgm:chMax val="0"/>
          <dgm:chPref val="0"/>
          <dgm:bulletEnabled val="1"/>
        </dgm:presLayoutVars>
      </dgm:prSet>
      <dgm:spPr/>
      <dgm:t>
        <a:bodyPr/>
        <a:lstStyle/>
        <a:p>
          <a:endParaRPr lang="es-EC"/>
        </a:p>
      </dgm:t>
    </dgm:pt>
    <dgm:pt modelId="{996E3490-2B19-4C6E-9516-C90CDD1BFCD6}" type="pres">
      <dgm:prSet presAssocID="{3BFF4781-9EC2-4C98-980D-2ABFD950E332}" presName="image_accent_2" presStyleCnt="0"/>
      <dgm:spPr/>
    </dgm:pt>
    <dgm:pt modelId="{98E299BB-E12C-4BE4-970B-F113EF4E5828}" type="pres">
      <dgm:prSet presAssocID="{3BFF4781-9EC2-4C98-980D-2ABFD950E332}" presName="imageAccentRepeatNode" presStyleLbl="alignNode1" presStyleIdx="2" presStyleCnt="6"/>
      <dgm:spPr/>
    </dgm:pt>
    <dgm:pt modelId="{3C533D3A-5E8B-4698-8344-C2D9C53D84DF}" type="pres">
      <dgm:prSet presAssocID="{3C7D5246-88F6-4A1D-89E8-A447CC03E4E9}" presName="image_2" presStyleCnt="0"/>
      <dgm:spPr/>
    </dgm:pt>
    <dgm:pt modelId="{202C8891-FB1E-403C-B3C7-DF1BB6CD8DDD}" type="pres">
      <dgm:prSet presAssocID="{3C7D5246-88F6-4A1D-89E8-A447CC03E4E9}" presName="imageRepeatNode" presStyleLbl="fgImgPlace1" presStyleIdx="1" presStyleCnt="3"/>
      <dgm:spPr/>
      <dgm:t>
        <a:bodyPr/>
        <a:lstStyle/>
        <a:p>
          <a:endParaRPr lang="es-EC"/>
        </a:p>
      </dgm:t>
    </dgm:pt>
    <dgm:pt modelId="{9BA9CCA6-6DBF-46E3-883E-485157E976E0}" type="pres">
      <dgm:prSet presAssocID="{30557873-AF6D-497F-A75C-905D485B5B4C}" presName="image_accent_3" presStyleCnt="0"/>
      <dgm:spPr/>
    </dgm:pt>
    <dgm:pt modelId="{7D14222F-75EB-4330-AF17-38F47DFD5599}" type="pres">
      <dgm:prSet presAssocID="{30557873-AF6D-497F-A75C-905D485B5B4C}" presName="imageAccentRepeatNode" presStyleLbl="alignNode1" presStyleIdx="3" presStyleCnt="6"/>
      <dgm:spPr/>
    </dgm:pt>
    <dgm:pt modelId="{41660843-8BEA-40CA-B9D5-F4009E4EC866}" type="pres">
      <dgm:prSet presAssocID="{30557873-AF6D-497F-A75C-905D485B5B4C}" presName="parent_text_3" presStyleLbl="revTx" presStyleIdx="2" presStyleCnt="3">
        <dgm:presLayoutVars>
          <dgm:chMax val="0"/>
          <dgm:chPref val="0"/>
          <dgm:bulletEnabled val="1"/>
        </dgm:presLayoutVars>
      </dgm:prSet>
      <dgm:spPr/>
      <dgm:t>
        <a:bodyPr/>
        <a:lstStyle/>
        <a:p>
          <a:endParaRPr lang="es-EC"/>
        </a:p>
      </dgm:t>
    </dgm:pt>
    <dgm:pt modelId="{2D6B2E4A-5807-4D0E-AA23-0B2171DEA8D8}" type="pres">
      <dgm:prSet presAssocID="{30557873-AF6D-497F-A75C-905D485B5B4C}" presName="accent_2" presStyleLbl="alignNode1" presStyleIdx="4" presStyleCnt="6"/>
      <dgm:spPr/>
    </dgm:pt>
    <dgm:pt modelId="{34340599-B674-4E13-AFAF-A3B1E5850F0B}" type="pres">
      <dgm:prSet presAssocID="{30557873-AF6D-497F-A75C-905D485B5B4C}" presName="accent_3" presStyleLbl="alignNode1" presStyleIdx="5" presStyleCnt="6"/>
      <dgm:spPr/>
    </dgm:pt>
    <dgm:pt modelId="{19C354FC-5631-4E9B-93BF-E939E9F509DB}" type="pres">
      <dgm:prSet presAssocID="{2FC4B1FE-7CFE-4591-A891-E93DF5AB8030}" presName="image_3" presStyleCnt="0"/>
      <dgm:spPr/>
    </dgm:pt>
    <dgm:pt modelId="{80803CAF-AC68-43FE-ABE0-86C90726F158}" type="pres">
      <dgm:prSet presAssocID="{2FC4B1FE-7CFE-4591-A891-E93DF5AB8030}" presName="imageRepeatNode" presStyleLbl="fgImgPlace1" presStyleIdx="2" presStyleCnt="3"/>
      <dgm:spPr/>
      <dgm:t>
        <a:bodyPr/>
        <a:lstStyle/>
        <a:p>
          <a:endParaRPr lang="es-EC"/>
        </a:p>
      </dgm:t>
    </dgm:pt>
  </dgm:ptLst>
  <dgm:cxnLst>
    <dgm:cxn modelId="{405C23D6-6E9B-499F-903E-3F03CF677001}" srcId="{B66EF974-7B31-4913-A42B-4E6171B106AB}" destId="{30557873-AF6D-497F-A75C-905D485B5B4C}" srcOrd="2" destOrd="0" parTransId="{C12EF0D5-C8FB-412C-8B4A-4B94F126C6EC}" sibTransId="{2FC4B1FE-7CFE-4591-A891-E93DF5AB8030}"/>
    <dgm:cxn modelId="{41DA74BE-AB16-492D-8869-19149FA454B3}" type="presOf" srcId="{B66EF974-7B31-4913-A42B-4E6171B106AB}" destId="{FED56911-3987-4317-A4DB-825F47F01728}" srcOrd="0" destOrd="0" presId="urn:microsoft.com/office/officeart/2008/layout/BubblePictureList"/>
    <dgm:cxn modelId="{59BD2E92-545A-4E4A-8F97-D69A75933E68}" type="presOf" srcId="{2FC4B1FE-7CFE-4591-A891-E93DF5AB8030}" destId="{80803CAF-AC68-43FE-ABE0-86C90726F158}" srcOrd="0" destOrd="0" presId="urn:microsoft.com/office/officeart/2008/layout/BubblePictureList"/>
    <dgm:cxn modelId="{21005669-F0A1-429D-ACA6-265C577DAD6A}" type="presOf" srcId="{30557873-AF6D-497F-A75C-905D485B5B4C}" destId="{41660843-8BEA-40CA-B9D5-F4009E4EC866}" srcOrd="0" destOrd="0" presId="urn:microsoft.com/office/officeart/2008/layout/BubblePictureList"/>
    <dgm:cxn modelId="{D1B31CD1-6094-45C3-908E-4B67409DED77}" srcId="{B66EF974-7B31-4913-A42B-4E6171B106AB}" destId="{3BFF4781-9EC2-4C98-980D-2ABFD950E332}" srcOrd="1" destOrd="0" parTransId="{ECBDECAC-4BA2-4CE6-8112-8C56D319FF59}" sibTransId="{3C7D5246-88F6-4A1D-89E8-A447CC03E4E9}"/>
    <dgm:cxn modelId="{88A7AB30-81AB-451F-AFF0-F828A7498A66}" type="presOf" srcId="{14D1AC69-A66C-49DF-8E55-87FD3D319AF9}" destId="{BF2B9B08-0D25-4949-A334-2F97B07EB97C}" srcOrd="0" destOrd="0" presId="urn:microsoft.com/office/officeart/2008/layout/BubblePictureList"/>
    <dgm:cxn modelId="{DEC3B500-604E-4E8C-BB54-96285D75AB54}" type="presOf" srcId="{3BFF4781-9EC2-4C98-980D-2ABFD950E332}" destId="{F5B722C1-002D-4DB0-9C52-A815B3A265B8}" srcOrd="0" destOrd="0" presId="urn:microsoft.com/office/officeart/2008/layout/BubblePictureList"/>
    <dgm:cxn modelId="{5024B1BE-DDDD-4369-B72A-A941EAF9C951}" type="presOf" srcId="{3C7D5246-88F6-4A1D-89E8-A447CC03E4E9}" destId="{202C8891-FB1E-403C-B3C7-DF1BB6CD8DDD}" srcOrd="0" destOrd="0" presId="urn:microsoft.com/office/officeart/2008/layout/BubblePictureList"/>
    <dgm:cxn modelId="{847C3C9D-DA66-45CC-9AF5-DD8264E12115}" srcId="{B66EF974-7B31-4913-A42B-4E6171B106AB}" destId="{14D1AC69-A66C-49DF-8E55-87FD3D319AF9}" srcOrd="0" destOrd="0" parTransId="{FC840B85-3634-4673-B3A0-6735E58CB2DF}" sibTransId="{667FE97A-0345-4110-AFFE-B2AF57D71309}"/>
    <dgm:cxn modelId="{F78D2C4E-825E-4A6C-AF5C-1E67E909D81A}" type="presOf" srcId="{667FE97A-0345-4110-AFFE-B2AF57D71309}" destId="{A88A00B3-C47D-4CDF-8DFA-EF42403C743F}" srcOrd="0" destOrd="0" presId="urn:microsoft.com/office/officeart/2008/layout/BubblePictureList"/>
    <dgm:cxn modelId="{8FD1EBEB-1200-47BE-B9B4-9D4CCD7D4FA7}" type="presParOf" srcId="{FED56911-3987-4317-A4DB-825F47F01728}" destId="{BF2B9B08-0D25-4949-A334-2F97B07EB97C}" srcOrd="0" destOrd="0" presId="urn:microsoft.com/office/officeart/2008/layout/BubblePictureList"/>
    <dgm:cxn modelId="{86770E0B-27B9-4F4C-A3F9-99A426E854C6}" type="presParOf" srcId="{FED56911-3987-4317-A4DB-825F47F01728}" destId="{A5CD0FE0-E99A-4F72-821C-CCA68A5AC86B}" srcOrd="1" destOrd="0" presId="urn:microsoft.com/office/officeart/2008/layout/BubblePictureList"/>
    <dgm:cxn modelId="{72502A32-5850-455E-9711-21232D5F6D95}" type="presParOf" srcId="{A5CD0FE0-E99A-4F72-821C-CCA68A5AC86B}" destId="{4ADC03F8-2451-4F0F-A95A-10D334F70178}" srcOrd="0" destOrd="0" presId="urn:microsoft.com/office/officeart/2008/layout/BubblePictureList"/>
    <dgm:cxn modelId="{19C26D87-C6EA-42C5-99E2-6EF5EE6A2E73}" type="presParOf" srcId="{FED56911-3987-4317-A4DB-825F47F01728}" destId="{F338920F-4D18-4AEF-9B5C-1D128BA7BDB2}" srcOrd="2" destOrd="0" presId="urn:microsoft.com/office/officeart/2008/layout/BubblePictureList"/>
    <dgm:cxn modelId="{D0803064-A35F-484F-BDDB-BF96EB9D18EF}" type="presParOf" srcId="{FED56911-3987-4317-A4DB-825F47F01728}" destId="{8B467F4E-8434-476F-BFBC-B39BEA138AB4}" srcOrd="3" destOrd="0" presId="urn:microsoft.com/office/officeart/2008/layout/BubblePictureList"/>
    <dgm:cxn modelId="{AAB43918-E166-4E97-BFA9-F04D1F709303}" type="presParOf" srcId="{8B467F4E-8434-476F-BFBC-B39BEA138AB4}" destId="{A88A00B3-C47D-4CDF-8DFA-EF42403C743F}" srcOrd="0" destOrd="0" presId="urn:microsoft.com/office/officeart/2008/layout/BubblePictureList"/>
    <dgm:cxn modelId="{DD0C01A5-78BD-43F0-A218-C690187A7504}" type="presParOf" srcId="{FED56911-3987-4317-A4DB-825F47F01728}" destId="{F5B722C1-002D-4DB0-9C52-A815B3A265B8}" srcOrd="4" destOrd="0" presId="urn:microsoft.com/office/officeart/2008/layout/BubblePictureList"/>
    <dgm:cxn modelId="{6B8A66AF-9B57-44FC-BD3B-6F3D7D95BEC1}" type="presParOf" srcId="{FED56911-3987-4317-A4DB-825F47F01728}" destId="{996E3490-2B19-4C6E-9516-C90CDD1BFCD6}" srcOrd="5" destOrd="0" presId="urn:microsoft.com/office/officeart/2008/layout/BubblePictureList"/>
    <dgm:cxn modelId="{E9B94C52-AAF8-47F6-8FD3-D99A86BD451E}" type="presParOf" srcId="{996E3490-2B19-4C6E-9516-C90CDD1BFCD6}" destId="{98E299BB-E12C-4BE4-970B-F113EF4E5828}" srcOrd="0" destOrd="0" presId="urn:microsoft.com/office/officeart/2008/layout/BubblePictureList"/>
    <dgm:cxn modelId="{80E57E19-670E-4F52-B4F0-5100921B5752}" type="presParOf" srcId="{FED56911-3987-4317-A4DB-825F47F01728}" destId="{3C533D3A-5E8B-4698-8344-C2D9C53D84DF}" srcOrd="6" destOrd="0" presId="urn:microsoft.com/office/officeart/2008/layout/BubblePictureList"/>
    <dgm:cxn modelId="{6881A347-1F07-4FC1-A148-11514C12D551}" type="presParOf" srcId="{3C533D3A-5E8B-4698-8344-C2D9C53D84DF}" destId="{202C8891-FB1E-403C-B3C7-DF1BB6CD8DDD}" srcOrd="0" destOrd="0" presId="urn:microsoft.com/office/officeart/2008/layout/BubblePictureList"/>
    <dgm:cxn modelId="{2102E5F3-D910-42A8-BD07-8E9C9CE89094}" type="presParOf" srcId="{FED56911-3987-4317-A4DB-825F47F01728}" destId="{9BA9CCA6-6DBF-46E3-883E-485157E976E0}" srcOrd="7" destOrd="0" presId="urn:microsoft.com/office/officeart/2008/layout/BubblePictureList"/>
    <dgm:cxn modelId="{FE0AF4B6-F88D-4EDC-BA90-242B1B607152}" type="presParOf" srcId="{9BA9CCA6-6DBF-46E3-883E-485157E976E0}" destId="{7D14222F-75EB-4330-AF17-38F47DFD5599}" srcOrd="0" destOrd="0" presId="urn:microsoft.com/office/officeart/2008/layout/BubblePictureList"/>
    <dgm:cxn modelId="{1BE78377-3998-4CA5-B657-069820DD4779}" type="presParOf" srcId="{FED56911-3987-4317-A4DB-825F47F01728}" destId="{41660843-8BEA-40CA-B9D5-F4009E4EC866}" srcOrd="8" destOrd="0" presId="urn:microsoft.com/office/officeart/2008/layout/BubblePictureList"/>
    <dgm:cxn modelId="{44A73257-211D-436A-8C75-82BA7AD29DFB}" type="presParOf" srcId="{FED56911-3987-4317-A4DB-825F47F01728}" destId="{2D6B2E4A-5807-4D0E-AA23-0B2171DEA8D8}" srcOrd="9" destOrd="0" presId="urn:microsoft.com/office/officeart/2008/layout/BubblePictureList"/>
    <dgm:cxn modelId="{A4F9B049-BF56-4204-BA1A-71C37AE52E73}" type="presParOf" srcId="{FED56911-3987-4317-A4DB-825F47F01728}" destId="{34340599-B674-4E13-AFAF-A3B1E5850F0B}" srcOrd="10" destOrd="0" presId="urn:microsoft.com/office/officeart/2008/layout/BubblePictureList"/>
    <dgm:cxn modelId="{C4762B9B-99F8-45C7-A731-EC68559B0BE9}" type="presParOf" srcId="{FED56911-3987-4317-A4DB-825F47F01728}" destId="{19C354FC-5631-4E9B-93BF-E939E9F509DB}" srcOrd="11" destOrd="0" presId="urn:microsoft.com/office/officeart/2008/layout/BubblePictureList"/>
    <dgm:cxn modelId="{F00CCED7-BE07-46BA-8555-7A6C68007C87}" type="presParOf" srcId="{19C354FC-5631-4E9B-93BF-E939E9F509DB}" destId="{80803CAF-AC68-43FE-ABE0-86C90726F158}"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181C4-EF7B-4B29-8F9B-86385FE9B7B7}" type="doc">
      <dgm:prSet loTypeId="urn:microsoft.com/office/officeart/2011/layout/RadialPictureList" loCatId="picture" qsTypeId="urn:microsoft.com/office/officeart/2005/8/quickstyle/3d1" qsCatId="3D" csTypeId="urn:microsoft.com/office/officeart/2005/8/colors/accent1_2" csCatId="accent1" phldr="1"/>
      <dgm:spPr/>
      <dgm:t>
        <a:bodyPr/>
        <a:lstStyle/>
        <a:p>
          <a:endParaRPr lang="es-EC"/>
        </a:p>
      </dgm:t>
    </dgm:pt>
    <dgm:pt modelId="{11D6BAB7-B512-47A1-8C07-568622E8BCDF}">
      <dgm:prSet phldrT="[Texto]" custT="1"/>
      <dgm:spPr/>
      <dgm:t>
        <a:bodyPr/>
        <a:lstStyle/>
        <a:p>
          <a:pPr algn="l"/>
          <a:r>
            <a:rPr lang="es-EC" sz="2400" b="1" dirty="0" smtClean="0">
              <a:solidFill>
                <a:schemeClr val="bg1"/>
              </a:solidFill>
            </a:rPr>
            <a:t>Restricciones durante la navegación.</a:t>
          </a:r>
          <a:endParaRPr lang="es-EC" sz="2400" b="1" dirty="0">
            <a:solidFill>
              <a:schemeClr val="bg1"/>
            </a:solidFill>
          </a:endParaRPr>
        </a:p>
      </dgm:t>
    </dgm:pt>
    <dgm:pt modelId="{D2812E61-C72A-41DD-80EC-C0F6273F5E98}" type="parTrans" cxnId="{4D6111B8-DA5B-4D51-B641-63E24C1CC141}">
      <dgm:prSet/>
      <dgm:spPr/>
      <dgm:t>
        <a:bodyPr/>
        <a:lstStyle/>
        <a:p>
          <a:endParaRPr lang="es-EC">
            <a:solidFill>
              <a:schemeClr val="bg1"/>
            </a:solidFill>
          </a:endParaRPr>
        </a:p>
      </dgm:t>
    </dgm:pt>
    <dgm:pt modelId="{27EBE8B9-49B0-406C-BFCC-AA4D8753004E}" type="sibTrans" cxnId="{4D6111B8-DA5B-4D51-B641-63E24C1CC141}">
      <dgm:prSet/>
      <dgm:spPr/>
      <dgm:t>
        <a:bodyPr/>
        <a:lstStyle/>
        <a:p>
          <a:endParaRPr lang="es-EC">
            <a:solidFill>
              <a:schemeClr val="bg1"/>
            </a:solidFill>
          </a:endParaRPr>
        </a:p>
      </dgm:t>
    </dgm:pt>
    <dgm:pt modelId="{00E4AD52-FD8A-4A76-8105-47507EC211E3}">
      <dgm:prSet phldrT="[Texto]" custT="1"/>
      <dgm:spPr/>
      <dgm:t>
        <a:bodyPr/>
        <a:lstStyle/>
        <a:p>
          <a:r>
            <a:rPr lang="es-EC" sz="2400" b="1" smtClean="0">
              <a:solidFill>
                <a:schemeClr val="bg1"/>
              </a:solidFill>
            </a:rPr>
            <a:t>Normas nacionales e internacionales</a:t>
          </a:r>
          <a:endParaRPr lang="es-EC" sz="2400" b="1" dirty="0">
            <a:solidFill>
              <a:schemeClr val="bg1"/>
            </a:solidFill>
          </a:endParaRPr>
        </a:p>
      </dgm:t>
    </dgm:pt>
    <dgm:pt modelId="{E2CB6979-3093-44CB-A40C-F7BFCCF859CE}" type="parTrans" cxnId="{4D4AD6F6-699B-44D1-948B-7EF6E86FABD5}">
      <dgm:prSet/>
      <dgm:spPr/>
      <dgm:t>
        <a:bodyPr/>
        <a:lstStyle/>
        <a:p>
          <a:endParaRPr lang="es-EC">
            <a:solidFill>
              <a:schemeClr val="bg1"/>
            </a:solidFill>
          </a:endParaRPr>
        </a:p>
      </dgm:t>
    </dgm:pt>
    <dgm:pt modelId="{6172A288-9E1F-4A62-8BF0-8843F39AD7A9}" type="sibTrans" cxnId="{4D4AD6F6-699B-44D1-948B-7EF6E86FABD5}">
      <dgm:prSet/>
      <dgm:spPr/>
      <dgm:t>
        <a:bodyPr/>
        <a:lstStyle/>
        <a:p>
          <a:endParaRPr lang="es-EC">
            <a:solidFill>
              <a:schemeClr val="bg1"/>
            </a:solidFill>
          </a:endParaRPr>
        </a:p>
      </dgm:t>
    </dgm:pt>
    <dgm:pt modelId="{2CF45A75-DD64-4A7A-AB84-242A00576BDF}">
      <dgm:prSet phldrT="[Texto]" custT="1"/>
      <dgm:spPr/>
      <dgm:t>
        <a:bodyPr/>
        <a:lstStyle/>
        <a:p>
          <a:r>
            <a:rPr lang="es-EC" sz="2400" b="1" dirty="0" smtClean="0">
              <a:solidFill>
                <a:schemeClr val="bg1"/>
              </a:solidFill>
            </a:rPr>
            <a:t>Efectos nocivos para el agua</a:t>
          </a:r>
          <a:r>
            <a:rPr lang="es-EC" sz="2400" dirty="0" smtClean="0">
              <a:solidFill>
                <a:schemeClr val="bg1"/>
              </a:solidFill>
            </a:rPr>
            <a:t>.</a:t>
          </a:r>
          <a:endParaRPr lang="es-EC" sz="2400" dirty="0">
            <a:solidFill>
              <a:schemeClr val="bg1"/>
            </a:solidFill>
          </a:endParaRPr>
        </a:p>
      </dgm:t>
    </dgm:pt>
    <dgm:pt modelId="{788F71BF-AC7D-47C2-B562-78D217675974}" type="parTrans" cxnId="{376415CE-81B3-4D45-BB09-98671EB5C175}">
      <dgm:prSet/>
      <dgm:spPr/>
      <dgm:t>
        <a:bodyPr/>
        <a:lstStyle/>
        <a:p>
          <a:endParaRPr lang="es-EC">
            <a:solidFill>
              <a:schemeClr val="bg1"/>
            </a:solidFill>
          </a:endParaRPr>
        </a:p>
      </dgm:t>
    </dgm:pt>
    <dgm:pt modelId="{CA4B7F19-EAEF-418F-A515-853015048700}" type="sibTrans" cxnId="{376415CE-81B3-4D45-BB09-98671EB5C175}">
      <dgm:prSet/>
      <dgm:spPr/>
      <dgm:t>
        <a:bodyPr/>
        <a:lstStyle/>
        <a:p>
          <a:endParaRPr lang="es-EC">
            <a:solidFill>
              <a:schemeClr val="bg1"/>
            </a:solidFill>
          </a:endParaRPr>
        </a:p>
      </dgm:t>
    </dgm:pt>
    <dgm:pt modelId="{DAD8631E-3754-40AA-8AEC-C6548D0A086C}">
      <dgm:prSet phldrT="[Texto]" custT="1"/>
      <dgm:spPr>
        <a:solidFill>
          <a:srgbClr val="FF9900"/>
        </a:solidFill>
      </dgm:spPr>
      <dgm:t>
        <a:bodyPr/>
        <a:lstStyle/>
        <a:p>
          <a:r>
            <a:rPr lang="es-EC" sz="2000" b="1" dirty="0" smtClean="0">
              <a:solidFill>
                <a:schemeClr val="bg1"/>
              </a:solidFill>
            </a:rPr>
            <a:t>PROPUESTA DE TRATAMIENTO</a:t>
          </a:r>
          <a:endParaRPr lang="es-EC" sz="2000" b="1" dirty="0">
            <a:solidFill>
              <a:schemeClr val="bg1"/>
            </a:solidFill>
          </a:endParaRPr>
        </a:p>
      </dgm:t>
    </dgm:pt>
    <dgm:pt modelId="{8DB8CD6C-856E-4624-850F-DF9608B8828A}" type="sibTrans" cxnId="{FD6DB5D5-B04E-4D5F-99E3-B6C6E8234F35}">
      <dgm:prSet/>
      <dgm:spPr/>
      <dgm:t>
        <a:bodyPr/>
        <a:lstStyle/>
        <a:p>
          <a:endParaRPr lang="es-EC">
            <a:solidFill>
              <a:schemeClr val="bg1"/>
            </a:solidFill>
          </a:endParaRPr>
        </a:p>
      </dgm:t>
    </dgm:pt>
    <dgm:pt modelId="{EE79C78F-9AEA-4D46-A1BE-4AE64AD00F89}" type="parTrans" cxnId="{FD6DB5D5-B04E-4D5F-99E3-B6C6E8234F35}">
      <dgm:prSet/>
      <dgm:spPr/>
      <dgm:t>
        <a:bodyPr/>
        <a:lstStyle/>
        <a:p>
          <a:endParaRPr lang="es-EC">
            <a:solidFill>
              <a:schemeClr val="bg1"/>
            </a:solidFill>
          </a:endParaRPr>
        </a:p>
      </dgm:t>
    </dgm:pt>
    <dgm:pt modelId="{ECA177FA-9E3A-47AB-BA79-AF6ED946AC4B}" type="pres">
      <dgm:prSet presAssocID="{1EA181C4-EF7B-4B29-8F9B-86385FE9B7B7}" presName="Name0" presStyleCnt="0">
        <dgm:presLayoutVars>
          <dgm:chMax val="1"/>
          <dgm:chPref val="1"/>
          <dgm:dir/>
          <dgm:resizeHandles/>
        </dgm:presLayoutVars>
      </dgm:prSet>
      <dgm:spPr/>
      <dgm:t>
        <a:bodyPr/>
        <a:lstStyle/>
        <a:p>
          <a:endParaRPr lang="es-EC"/>
        </a:p>
      </dgm:t>
    </dgm:pt>
    <dgm:pt modelId="{92F11537-6E5D-4B58-85B0-C0122B81AAE8}" type="pres">
      <dgm:prSet presAssocID="{DAD8631E-3754-40AA-8AEC-C6548D0A086C}" presName="Parent" presStyleLbl="node1" presStyleIdx="0" presStyleCnt="2" custScaleX="99904" custScaleY="87317" custLinFactNeighborX="9583" custLinFactNeighborY="-1683">
        <dgm:presLayoutVars>
          <dgm:chMax val="4"/>
          <dgm:chPref val="3"/>
        </dgm:presLayoutVars>
      </dgm:prSet>
      <dgm:spPr/>
      <dgm:t>
        <a:bodyPr/>
        <a:lstStyle/>
        <a:p>
          <a:endParaRPr lang="es-EC"/>
        </a:p>
      </dgm:t>
    </dgm:pt>
    <dgm:pt modelId="{7E3CF330-9387-40AA-81C6-B6634A80CF66}" type="pres">
      <dgm:prSet presAssocID="{11D6BAB7-B512-47A1-8C07-568622E8BCDF}" presName="Accent" presStyleLbl="node1" presStyleIdx="1" presStyleCnt="2" custScaleX="77731" custScaleY="76082" custLinFactNeighborX="10115"/>
      <dgm:spPr/>
      <dgm:t>
        <a:bodyPr/>
        <a:lstStyle/>
        <a:p>
          <a:endParaRPr lang="es-EC"/>
        </a:p>
      </dgm:t>
    </dgm:pt>
    <dgm:pt modelId="{BD6F6507-D351-4A02-9092-8B03B5C84571}" type="pres">
      <dgm:prSet presAssocID="{11D6BAB7-B512-47A1-8C07-568622E8BCDF}" presName="Image1"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5E0BB0CC-2180-456A-BB2C-57EE9AFE2BB1}" type="pres">
      <dgm:prSet presAssocID="{11D6BAB7-B512-47A1-8C07-568622E8BCDF}" presName="Child1" presStyleLbl="revTx" presStyleIdx="0" presStyleCnt="3" custScaleX="167803" custScaleY="84416" custLinFactNeighborX="29453">
        <dgm:presLayoutVars>
          <dgm:chMax val="0"/>
          <dgm:chPref val="0"/>
          <dgm:bulletEnabled val="1"/>
        </dgm:presLayoutVars>
      </dgm:prSet>
      <dgm:spPr/>
      <dgm:t>
        <a:bodyPr/>
        <a:lstStyle/>
        <a:p>
          <a:endParaRPr lang="es-EC"/>
        </a:p>
      </dgm:t>
    </dgm:pt>
    <dgm:pt modelId="{37654519-05BB-46E2-BD08-B9FA4BA131C5}" type="pres">
      <dgm:prSet presAssocID="{00E4AD52-FD8A-4A76-8105-47507EC211E3}" presName="Image2" presStyleCnt="0"/>
      <dgm:spPr/>
      <dgm:t>
        <a:bodyPr/>
        <a:lstStyle/>
        <a:p>
          <a:endParaRPr lang="es-EC"/>
        </a:p>
      </dgm:t>
    </dgm:pt>
    <dgm:pt modelId="{CE869F70-1754-40B5-A372-DF9CE72ECB8B}" type="pres">
      <dgm:prSet presAssocID="{00E4AD52-FD8A-4A76-8105-47507EC211E3}"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s-EC"/>
        </a:p>
      </dgm:t>
    </dgm:pt>
    <dgm:pt modelId="{734BAFF6-DE4C-48E0-A0CD-59A5650D4C65}" type="pres">
      <dgm:prSet presAssocID="{00E4AD52-FD8A-4A76-8105-47507EC211E3}" presName="Child2" presStyleLbl="revTx" presStyleIdx="1" presStyleCnt="3" custScaleX="176863" custLinFactNeighborX="34194" custLinFactNeighborY="-2947">
        <dgm:presLayoutVars>
          <dgm:chMax val="0"/>
          <dgm:chPref val="0"/>
          <dgm:bulletEnabled val="1"/>
        </dgm:presLayoutVars>
      </dgm:prSet>
      <dgm:spPr/>
      <dgm:t>
        <a:bodyPr/>
        <a:lstStyle/>
        <a:p>
          <a:endParaRPr lang="es-EC"/>
        </a:p>
      </dgm:t>
    </dgm:pt>
    <dgm:pt modelId="{856BD602-C2EA-44C2-9576-E746FA98BF70}" type="pres">
      <dgm:prSet presAssocID="{2CF45A75-DD64-4A7A-AB84-242A00576BDF}" presName="Image3" presStyleCnt="0"/>
      <dgm:spPr/>
      <dgm:t>
        <a:bodyPr/>
        <a:lstStyle/>
        <a:p>
          <a:endParaRPr lang="es-EC"/>
        </a:p>
      </dgm:t>
    </dgm:pt>
    <dgm:pt modelId="{1B69742C-ABD3-4057-9864-51F963F369B6}" type="pres">
      <dgm:prSet presAssocID="{2CF45A75-DD64-4A7A-AB84-242A00576BDF}" presName="Image" presStyleLbl="fgImgPlace1" presStyleIdx="2" presStyleCnt="3" custLinFactNeighborX="-13685"/>
      <dgm:spPr>
        <a:blipFill rotWithShape="1">
          <a:blip xmlns:r="http://schemas.openxmlformats.org/officeDocument/2006/relationships" r:embed="rId3"/>
          <a:stretch>
            <a:fillRect/>
          </a:stretch>
        </a:blipFill>
      </dgm:spPr>
      <dgm:t>
        <a:bodyPr/>
        <a:lstStyle/>
        <a:p>
          <a:endParaRPr lang="es-EC"/>
        </a:p>
      </dgm:t>
    </dgm:pt>
    <dgm:pt modelId="{5752A67E-8685-41A2-A09E-C64EAF417AD1}" type="pres">
      <dgm:prSet presAssocID="{2CF45A75-DD64-4A7A-AB84-242A00576BDF}" presName="Child3" presStyleLbl="revTx" presStyleIdx="2" presStyleCnt="3" custScaleX="188531" custLinFactNeighborX="40526" custLinFactNeighborY="-1662">
        <dgm:presLayoutVars>
          <dgm:chMax val="0"/>
          <dgm:chPref val="0"/>
          <dgm:bulletEnabled val="1"/>
        </dgm:presLayoutVars>
      </dgm:prSet>
      <dgm:spPr/>
      <dgm:t>
        <a:bodyPr/>
        <a:lstStyle/>
        <a:p>
          <a:endParaRPr lang="es-EC"/>
        </a:p>
      </dgm:t>
    </dgm:pt>
  </dgm:ptLst>
  <dgm:cxnLst>
    <dgm:cxn modelId="{63B47654-AF61-4D53-8F99-0E461A2B05A9}" type="presOf" srcId="{2CF45A75-DD64-4A7A-AB84-242A00576BDF}" destId="{5752A67E-8685-41A2-A09E-C64EAF417AD1}" srcOrd="0" destOrd="0" presId="urn:microsoft.com/office/officeart/2011/layout/RadialPictureList"/>
    <dgm:cxn modelId="{C86D70A1-B20B-40B9-AF80-DD7A55B7AF54}" type="presOf" srcId="{DAD8631E-3754-40AA-8AEC-C6548D0A086C}" destId="{92F11537-6E5D-4B58-85B0-C0122B81AAE8}" srcOrd="0" destOrd="0" presId="urn:microsoft.com/office/officeart/2011/layout/RadialPictureList"/>
    <dgm:cxn modelId="{4D6111B8-DA5B-4D51-B641-63E24C1CC141}" srcId="{DAD8631E-3754-40AA-8AEC-C6548D0A086C}" destId="{11D6BAB7-B512-47A1-8C07-568622E8BCDF}" srcOrd="0" destOrd="0" parTransId="{D2812E61-C72A-41DD-80EC-C0F6273F5E98}" sibTransId="{27EBE8B9-49B0-406C-BFCC-AA4D8753004E}"/>
    <dgm:cxn modelId="{FAEC5DA0-0A44-4A5F-A27A-DB289280DAA7}" type="presOf" srcId="{00E4AD52-FD8A-4A76-8105-47507EC211E3}" destId="{734BAFF6-DE4C-48E0-A0CD-59A5650D4C65}" srcOrd="0" destOrd="0" presId="urn:microsoft.com/office/officeart/2011/layout/RadialPictureList"/>
    <dgm:cxn modelId="{4D4AD6F6-699B-44D1-948B-7EF6E86FABD5}" srcId="{DAD8631E-3754-40AA-8AEC-C6548D0A086C}" destId="{00E4AD52-FD8A-4A76-8105-47507EC211E3}" srcOrd="1" destOrd="0" parTransId="{E2CB6979-3093-44CB-A40C-F7BFCCF859CE}" sibTransId="{6172A288-9E1F-4A62-8BF0-8843F39AD7A9}"/>
    <dgm:cxn modelId="{FD6DB5D5-B04E-4D5F-99E3-B6C6E8234F35}" srcId="{1EA181C4-EF7B-4B29-8F9B-86385FE9B7B7}" destId="{DAD8631E-3754-40AA-8AEC-C6548D0A086C}" srcOrd="0" destOrd="0" parTransId="{EE79C78F-9AEA-4D46-A1BE-4AE64AD00F89}" sibTransId="{8DB8CD6C-856E-4624-850F-DF9608B8828A}"/>
    <dgm:cxn modelId="{376415CE-81B3-4D45-BB09-98671EB5C175}" srcId="{DAD8631E-3754-40AA-8AEC-C6548D0A086C}" destId="{2CF45A75-DD64-4A7A-AB84-242A00576BDF}" srcOrd="2" destOrd="0" parTransId="{788F71BF-AC7D-47C2-B562-78D217675974}" sibTransId="{CA4B7F19-EAEF-418F-A515-853015048700}"/>
    <dgm:cxn modelId="{C716D60B-EDF9-4343-BFA8-9F6A01E39056}" type="presOf" srcId="{1EA181C4-EF7B-4B29-8F9B-86385FE9B7B7}" destId="{ECA177FA-9E3A-47AB-BA79-AF6ED946AC4B}" srcOrd="0" destOrd="0" presId="urn:microsoft.com/office/officeart/2011/layout/RadialPictureList"/>
    <dgm:cxn modelId="{E011F556-F47E-43C2-8579-9E009A6B13E4}" type="presOf" srcId="{11D6BAB7-B512-47A1-8C07-568622E8BCDF}" destId="{5E0BB0CC-2180-456A-BB2C-57EE9AFE2BB1}" srcOrd="0" destOrd="0" presId="urn:microsoft.com/office/officeart/2011/layout/RadialPictureList"/>
    <dgm:cxn modelId="{BCACBBED-C69A-472D-BCE0-53A72B77BB0B}" type="presParOf" srcId="{ECA177FA-9E3A-47AB-BA79-AF6ED946AC4B}" destId="{92F11537-6E5D-4B58-85B0-C0122B81AAE8}" srcOrd="0" destOrd="0" presId="urn:microsoft.com/office/officeart/2011/layout/RadialPictureList"/>
    <dgm:cxn modelId="{A50DBE5C-0016-440D-81BE-4C10EF1C6CCD}" type="presParOf" srcId="{ECA177FA-9E3A-47AB-BA79-AF6ED946AC4B}" destId="{7E3CF330-9387-40AA-81C6-B6634A80CF66}" srcOrd="1" destOrd="0" presId="urn:microsoft.com/office/officeart/2011/layout/RadialPictureList"/>
    <dgm:cxn modelId="{A6A21FD5-9CAB-46FC-A06F-A1279B5E9FF2}" type="presParOf" srcId="{ECA177FA-9E3A-47AB-BA79-AF6ED946AC4B}" destId="{BD6F6507-D351-4A02-9092-8B03B5C84571}" srcOrd="2" destOrd="0" presId="urn:microsoft.com/office/officeart/2011/layout/RadialPictureList"/>
    <dgm:cxn modelId="{3AA945F7-F0EB-40B0-9AB6-A1F921EB8EF4}" type="presParOf" srcId="{ECA177FA-9E3A-47AB-BA79-AF6ED946AC4B}" destId="{5E0BB0CC-2180-456A-BB2C-57EE9AFE2BB1}" srcOrd="3" destOrd="0" presId="urn:microsoft.com/office/officeart/2011/layout/RadialPictureList"/>
    <dgm:cxn modelId="{D459B56D-9C44-42BD-B4D0-989D45062B28}" type="presParOf" srcId="{ECA177FA-9E3A-47AB-BA79-AF6ED946AC4B}" destId="{37654519-05BB-46E2-BD08-B9FA4BA131C5}" srcOrd="4" destOrd="0" presId="urn:microsoft.com/office/officeart/2011/layout/RadialPictureList"/>
    <dgm:cxn modelId="{175E6188-A5A5-46DE-9AEA-4613C52E993F}" type="presParOf" srcId="{37654519-05BB-46E2-BD08-B9FA4BA131C5}" destId="{CE869F70-1754-40B5-A372-DF9CE72ECB8B}" srcOrd="0" destOrd="0" presId="urn:microsoft.com/office/officeart/2011/layout/RadialPictureList"/>
    <dgm:cxn modelId="{B9368FE7-2490-4FB1-ABE6-FC0253F491A1}" type="presParOf" srcId="{ECA177FA-9E3A-47AB-BA79-AF6ED946AC4B}" destId="{734BAFF6-DE4C-48E0-A0CD-59A5650D4C65}" srcOrd="5" destOrd="0" presId="urn:microsoft.com/office/officeart/2011/layout/RadialPictureList"/>
    <dgm:cxn modelId="{F1B81630-FCFB-4B66-99C1-71891B8CE772}" type="presParOf" srcId="{ECA177FA-9E3A-47AB-BA79-AF6ED946AC4B}" destId="{856BD602-C2EA-44C2-9576-E746FA98BF70}" srcOrd="6" destOrd="0" presId="urn:microsoft.com/office/officeart/2011/layout/RadialPictureList"/>
    <dgm:cxn modelId="{5C00B612-D2AF-488F-9BE2-4849A4F7FCF3}" type="presParOf" srcId="{856BD602-C2EA-44C2-9576-E746FA98BF70}" destId="{1B69742C-ABD3-4057-9864-51F963F369B6}" srcOrd="0" destOrd="0" presId="urn:microsoft.com/office/officeart/2011/layout/RadialPictureList"/>
    <dgm:cxn modelId="{11FF2CA7-EC48-45E1-9FDB-2208732C8264}" type="presParOf" srcId="{ECA177FA-9E3A-47AB-BA79-AF6ED946AC4B}" destId="{5752A67E-8685-41A2-A09E-C64EAF417AD1}"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099B58-C465-48A7-8F05-E388E2CF7F2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EC"/>
        </a:p>
      </dgm:t>
    </dgm:pt>
    <dgm:pt modelId="{7745A7C1-CE72-403A-85E4-D692A7D7C5CC}">
      <dgm:prSet custT="1"/>
      <dgm:spPr>
        <a:solidFill>
          <a:schemeClr val="tx2">
            <a:lumMod val="40000"/>
            <a:lumOff val="60000"/>
          </a:schemeClr>
        </a:solidFill>
      </dgm:spPr>
      <dgm:t>
        <a:bodyPr/>
        <a:lstStyle/>
        <a:p>
          <a:pPr algn="just" rtl="0"/>
          <a:r>
            <a:rPr lang="es-EC" sz="2400" dirty="0" smtClean="0">
              <a:solidFill>
                <a:schemeClr val="tx1"/>
              </a:solidFill>
            </a:rPr>
            <a:t>Reducir el grado de contaminación que producen las aguas grises y de sentina del BESGUA al medio ambiente marino mediante un modo de tratamiento previo a su expulsión al mar.</a:t>
          </a:r>
          <a:endParaRPr lang="es-EC" sz="2400" dirty="0">
            <a:solidFill>
              <a:schemeClr val="tx1"/>
            </a:solidFill>
          </a:endParaRPr>
        </a:p>
      </dgm:t>
    </dgm:pt>
    <dgm:pt modelId="{F089F294-36BF-4CF1-8574-90D13DCA16AF}" type="parTrans" cxnId="{914CE6C7-E18F-4E35-8366-578F60779B56}">
      <dgm:prSet/>
      <dgm:spPr/>
      <dgm:t>
        <a:bodyPr/>
        <a:lstStyle/>
        <a:p>
          <a:pPr algn="just"/>
          <a:endParaRPr lang="es-EC">
            <a:solidFill>
              <a:schemeClr val="tx1"/>
            </a:solidFill>
          </a:endParaRPr>
        </a:p>
      </dgm:t>
    </dgm:pt>
    <dgm:pt modelId="{5F720644-C394-47EF-B419-BC2C167FAC2E}" type="sibTrans" cxnId="{914CE6C7-E18F-4E35-8366-578F60779B56}">
      <dgm:prSet/>
      <dgm:spPr/>
      <dgm:t>
        <a:bodyPr/>
        <a:lstStyle/>
        <a:p>
          <a:pPr algn="just"/>
          <a:endParaRPr lang="es-EC">
            <a:solidFill>
              <a:schemeClr val="tx1"/>
            </a:solidFill>
          </a:endParaRPr>
        </a:p>
      </dgm:t>
    </dgm:pt>
    <dgm:pt modelId="{9A21077F-141A-44C3-B48D-6895F3F8A4C9}" type="pres">
      <dgm:prSet presAssocID="{94099B58-C465-48A7-8F05-E388E2CF7F2B}" presName="linear" presStyleCnt="0">
        <dgm:presLayoutVars>
          <dgm:animLvl val="lvl"/>
          <dgm:resizeHandles val="exact"/>
        </dgm:presLayoutVars>
      </dgm:prSet>
      <dgm:spPr/>
      <dgm:t>
        <a:bodyPr/>
        <a:lstStyle/>
        <a:p>
          <a:endParaRPr lang="es-EC"/>
        </a:p>
      </dgm:t>
    </dgm:pt>
    <dgm:pt modelId="{C6E46780-3C1C-43AC-843F-6B32EF36CF07}" type="pres">
      <dgm:prSet presAssocID="{7745A7C1-CE72-403A-85E4-D692A7D7C5CC}" presName="parentText" presStyleLbl="node1" presStyleIdx="0" presStyleCnt="1" custScaleX="93756" custLinFactNeighborX="-1311">
        <dgm:presLayoutVars>
          <dgm:chMax val="0"/>
          <dgm:bulletEnabled val="1"/>
        </dgm:presLayoutVars>
      </dgm:prSet>
      <dgm:spPr/>
      <dgm:t>
        <a:bodyPr/>
        <a:lstStyle/>
        <a:p>
          <a:endParaRPr lang="es-EC"/>
        </a:p>
      </dgm:t>
    </dgm:pt>
  </dgm:ptLst>
  <dgm:cxnLst>
    <dgm:cxn modelId="{F52D6703-2DBB-4260-A403-1DF4B4BA9ACE}" type="presOf" srcId="{94099B58-C465-48A7-8F05-E388E2CF7F2B}" destId="{9A21077F-141A-44C3-B48D-6895F3F8A4C9}" srcOrd="0" destOrd="0" presId="urn:microsoft.com/office/officeart/2005/8/layout/vList2"/>
    <dgm:cxn modelId="{914CE6C7-E18F-4E35-8366-578F60779B56}" srcId="{94099B58-C465-48A7-8F05-E388E2CF7F2B}" destId="{7745A7C1-CE72-403A-85E4-D692A7D7C5CC}" srcOrd="0" destOrd="0" parTransId="{F089F294-36BF-4CF1-8574-90D13DCA16AF}" sibTransId="{5F720644-C394-47EF-B419-BC2C167FAC2E}"/>
    <dgm:cxn modelId="{74C7E309-600A-4BEA-AF15-8A621B90EE99}" type="presOf" srcId="{7745A7C1-CE72-403A-85E4-D692A7D7C5CC}" destId="{C6E46780-3C1C-43AC-843F-6B32EF36CF07}" srcOrd="0" destOrd="0" presId="urn:microsoft.com/office/officeart/2005/8/layout/vList2"/>
    <dgm:cxn modelId="{443926ED-AC46-4957-BCC4-7B6CCDE4729B}" type="presParOf" srcId="{9A21077F-141A-44C3-B48D-6895F3F8A4C9}" destId="{C6E46780-3C1C-43AC-843F-6B32EF36CF0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1574F6-E066-4ACE-AA94-BC92BCEF2C5C}" type="doc">
      <dgm:prSet loTypeId="urn:microsoft.com/office/officeart/2008/layout/AscendingPictureAccentProcess" loCatId="process" qsTypeId="urn:microsoft.com/office/officeart/2005/8/quickstyle/3d1" qsCatId="3D" csTypeId="urn:microsoft.com/office/officeart/2005/8/colors/colorful5" csCatId="colorful" phldr="1"/>
      <dgm:spPr>
        <a:scene3d>
          <a:camera prst="perspectiveRight"/>
          <a:lightRig rig="threePt" dir="t"/>
        </a:scene3d>
      </dgm:spPr>
      <dgm:t>
        <a:bodyPr/>
        <a:lstStyle/>
        <a:p>
          <a:endParaRPr lang="es-EC"/>
        </a:p>
      </dgm:t>
    </dgm:pt>
    <dgm:pt modelId="{F7AD4D58-3839-4475-A36B-AA53F38A0F37}">
      <dgm:prSet phldrT="[Texto]"/>
      <dgm:spPr/>
      <dgm:t>
        <a:bodyPr/>
        <a:lstStyle/>
        <a:p>
          <a:r>
            <a:rPr lang="es-EC" dirty="0" smtClean="0">
              <a:solidFill>
                <a:sysClr val="windowText" lastClr="000000"/>
              </a:solidFill>
            </a:rPr>
            <a:t>1. Realizar un estudio de los parámetros actuales</a:t>
          </a:r>
          <a:endParaRPr lang="es-EC" dirty="0">
            <a:solidFill>
              <a:sysClr val="windowText" lastClr="000000"/>
            </a:solidFill>
          </a:endParaRPr>
        </a:p>
      </dgm:t>
    </dgm:pt>
    <dgm:pt modelId="{3A30FDAC-2979-4E50-90D5-6B1C1BD2133F}" type="parTrans" cxnId="{B2E05EBA-E1FD-44DB-9A92-60E9A81867A7}">
      <dgm:prSet/>
      <dgm:spPr/>
      <dgm:t>
        <a:bodyPr/>
        <a:lstStyle/>
        <a:p>
          <a:endParaRPr lang="es-EC">
            <a:solidFill>
              <a:sysClr val="windowText" lastClr="000000"/>
            </a:solidFill>
          </a:endParaRPr>
        </a:p>
      </dgm:t>
    </dgm:pt>
    <dgm:pt modelId="{FA3A3C75-AC46-4E60-A408-7F8C185D6D5D}" type="sibTrans" cxnId="{B2E05EBA-E1FD-44DB-9A92-60E9A81867A7}">
      <dgm:prSet/>
      <dgm:spPr>
        <a:blipFill rotWithShape="1">
          <a:blip xmlns:r="http://schemas.openxmlformats.org/officeDocument/2006/relationships" r:embed="rId1"/>
          <a:stretch>
            <a:fillRect/>
          </a:stretch>
        </a:blipFill>
      </dgm:spPr>
      <dgm:t>
        <a:bodyPr/>
        <a:lstStyle/>
        <a:p>
          <a:endParaRPr lang="es-EC">
            <a:solidFill>
              <a:sysClr val="windowText" lastClr="000000"/>
            </a:solidFill>
          </a:endParaRPr>
        </a:p>
      </dgm:t>
    </dgm:pt>
    <dgm:pt modelId="{2BDBC0E0-D988-4661-A78D-33F2CDC42013}">
      <dgm:prSet phldrT="[Texto]"/>
      <dgm:spPr/>
      <dgm:t>
        <a:bodyPr/>
        <a:lstStyle/>
        <a:p>
          <a:r>
            <a:rPr lang="es-EC" dirty="0" smtClean="0">
              <a:solidFill>
                <a:sysClr val="windowText" lastClr="000000"/>
              </a:solidFill>
            </a:rPr>
            <a:t>2. Analizar  la capacidad de los sistemas de achique.</a:t>
          </a:r>
          <a:endParaRPr lang="es-EC" dirty="0">
            <a:solidFill>
              <a:sysClr val="windowText" lastClr="000000"/>
            </a:solidFill>
          </a:endParaRPr>
        </a:p>
      </dgm:t>
    </dgm:pt>
    <dgm:pt modelId="{268A2435-6CB7-426A-8014-0E6FC915963A}" type="parTrans" cxnId="{28D61F00-C76C-4AC8-AF7E-4C70F4A9F5EA}">
      <dgm:prSet/>
      <dgm:spPr/>
      <dgm:t>
        <a:bodyPr/>
        <a:lstStyle/>
        <a:p>
          <a:endParaRPr lang="es-EC">
            <a:solidFill>
              <a:sysClr val="windowText" lastClr="000000"/>
            </a:solidFill>
          </a:endParaRPr>
        </a:p>
      </dgm:t>
    </dgm:pt>
    <dgm:pt modelId="{F9BA2744-F635-442E-8C96-7710B10A9CDC}" type="sibTrans" cxnId="{28D61F00-C76C-4AC8-AF7E-4C70F4A9F5EA}">
      <dgm:prSet/>
      <dgm:spPr>
        <a:blipFill rotWithShape="1">
          <a:blip xmlns:r="http://schemas.openxmlformats.org/officeDocument/2006/relationships" r:embed="rId2"/>
          <a:stretch>
            <a:fillRect/>
          </a:stretch>
        </a:blipFill>
      </dgm:spPr>
      <dgm:t>
        <a:bodyPr/>
        <a:lstStyle/>
        <a:p>
          <a:endParaRPr lang="es-EC">
            <a:solidFill>
              <a:sysClr val="windowText" lastClr="000000"/>
            </a:solidFill>
          </a:endParaRPr>
        </a:p>
      </dgm:t>
    </dgm:pt>
    <dgm:pt modelId="{122A748E-8479-45CE-870A-873937133C84}">
      <dgm:prSet phldrT="[Texto]"/>
      <dgm:spPr/>
      <dgm:t>
        <a:bodyPr/>
        <a:lstStyle/>
        <a:p>
          <a:r>
            <a:rPr lang="es-EC" dirty="0" smtClean="0">
              <a:solidFill>
                <a:sysClr val="windowText" lastClr="000000"/>
              </a:solidFill>
            </a:rPr>
            <a:t>3. Analizar los parámetros de la normativa vigente.</a:t>
          </a:r>
          <a:endParaRPr lang="es-EC" dirty="0">
            <a:solidFill>
              <a:sysClr val="windowText" lastClr="000000"/>
            </a:solidFill>
          </a:endParaRPr>
        </a:p>
      </dgm:t>
    </dgm:pt>
    <dgm:pt modelId="{6C41B165-7F29-4834-BA08-0746DFFB21D8}" type="parTrans" cxnId="{74B68CF5-0150-462C-8C4F-82918867AC9D}">
      <dgm:prSet/>
      <dgm:spPr/>
      <dgm:t>
        <a:bodyPr/>
        <a:lstStyle/>
        <a:p>
          <a:endParaRPr lang="es-EC">
            <a:solidFill>
              <a:sysClr val="windowText" lastClr="000000"/>
            </a:solidFill>
          </a:endParaRPr>
        </a:p>
      </dgm:t>
    </dgm:pt>
    <dgm:pt modelId="{9DA193A6-6FE3-488B-9660-C8C5C52113DE}" type="sibTrans" cxnId="{74B68CF5-0150-462C-8C4F-82918867AC9D}">
      <dgm:prSet/>
      <dgm:spPr>
        <a:blipFill rotWithShape="1">
          <a:blip xmlns:r="http://schemas.openxmlformats.org/officeDocument/2006/relationships" r:embed="rId3"/>
          <a:stretch>
            <a:fillRect/>
          </a:stretch>
        </a:blipFill>
      </dgm:spPr>
      <dgm:t>
        <a:bodyPr/>
        <a:lstStyle/>
        <a:p>
          <a:endParaRPr lang="es-EC">
            <a:solidFill>
              <a:sysClr val="windowText" lastClr="000000"/>
            </a:solidFill>
          </a:endParaRPr>
        </a:p>
      </dgm:t>
    </dgm:pt>
    <dgm:pt modelId="{FB0AE8D1-461B-4474-89D0-919CD7E5D763}" type="pres">
      <dgm:prSet presAssocID="{5B1574F6-E066-4ACE-AA94-BC92BCEF2C5C}" presName="Name0" presStyleCnt="0">
        <dgm:presLayoutVars>
          <dgm:chMax val="7"/>
          <dgm:chPref val="7"/>
          <dgm:dir/>
        </dgm:presLayoutVars>
      </dgm:prSet>
      <dgm:spPr/>
      <dgm:t>
        <a:bodyPr/>
        <a:lstStyle/>
        <a:p>
          <a:endParaRPr lang="es-EC"/>
        </a:p>
      </dgm:t>
    </dgm:pt>
    <dgm:pt modelId="{78878BA5-AB06-4CFD-B50C-6AEFDBECEC39}" type="pres">
      <dgm:prSet presAssocID="{5B1574F6-E066-4ACE-AA94-BC92BCEF2C5C}" presName="dot1" presStyleLbl="alignNode1" presStyleIdx="0" presStyleCnt="12"/>
      <dgm:spPr/>
    </dgm:pt>
    <dgm:pt modelId="{1A864D0E-335A-40A0-96BB-4632018C99B3}" type="pres">
      <dgm:prSet presAssocID="{5B1574F6-E066-4ACE-AA94-BC92BCEF2C5C}" presName="dot2" presStyleLbl="alignNode1" presStyleIdx="1" presStyleCnt="12"/>
      <dgm:spPr/>
    </dgm:pt>
    <dgm:pt modelId="{DC3F51CC-09F6-45CD-8028-5B333B74B2EC}" type="pres">
      <dgm:prSet presAssocID="{5B1574F6-E066-4ACE-AA94-BC92BCEF2C5C}" presName="dot3" presStyleLbl="alignNode1" presStyleIdx="2" presStyleCnt="12"/>
      <dgm:spPr/>
    </dgm:pt>
    <dgm:pt modelId="{CBE955E4-C27E-4B48-A9A8-AA48404D3496}" type="pres">
      <dgm:prSet presAssocID="{5B1574F6-E066-4ACE-AA94-BC92BCEF2C5C}" presName="dot4" presStyleLbl="alignNode1" presStyleIdx="3" presStyleCnt="12"/>
      <dgm:spPr/>
    </dgm:pt>
    <dgm:pt modelId="{56DF80E7-9F99-4710-BDFF-27050DFA666B}" type="pres">
      <dgm:prSet presAssocID="{5B1574F6-E066-4ACE-AA94-BC92BCEF2C5C}" presName="dot5" presStyleLbl="alignNode1" presStyleIdx="4" presStyleCnt="12"/>
      <dgm:spPr/>
    </dgm:pt>
    <dgm:pt modelId="{5B5EAC0A-5896-42C2-9913-3D487DD761EA}" type="pres">
      <dgm:prSet presAssocID="{5B1574F6-E066-4ACE-AA94-BC92BCEF2C5C}" presName="dotArrow1" presStyleLbl="alignNode1" presStyleIdx="5" presStyleCnt="12"/>
      <dgm:spPr/>
    </dgm:pt>
    <dgm:pt modelId="{DB810988-12C8-4600-94F2-289BD515BDAA}" type="pres">
      <dgm:prSet presAssocID="{5B1574F6-E066-4ACE-AA94-BC92BCEF2C5C}" presName="dotArrow2" presStyleLbl="alignNode1" presStyleIdx="6" presStyleCnt="12"/>
      <dgm:spPr/>
    </dgm:pt>
    <dgm:pt modelId="{67296FE5-5CE2-4DE8-8FCB-857BD3F3DB0E}" type="pres">
      <dgm:prSet presAssocID="{5B1574F6-E066-4ACE-AA94-BC92BCEF2C5C}" presName="dotArrow3" presStyleLbl="alignNode1" presStyleIdx="7" presStyleCnt="12"/>
      <dgm:spPr/>
    </dgm:pt>
    <dgm:pt modelId="{16ED4007-3B81-4491-ADD1-5387CDDFA3A6}" type="pres">
      <dgm:prSet presAssocID="{5B1574F6-E066-4ACE-AA94-BC92BCEF2C5C}" presName="dotArrow4" presStyleLbl="alignNode1" presStyleIdx="8" presStyleCnt="12"/>
      <dgm:spPr/>
    </dgm:pt>
    <dgm:pt modelId="{95994FD5-AC90-4F39-A613-012D65E447F7}" type="pres">
      <dgm:prSet presAssocID="{5B1574F6-E066-4ACE-AA94-BC92BCEF2C5C}" presName="dotArrow5" presStyleLbl="alignNode1" presStyleIdx="9" presStyleCnt="12"/>
      <dgm:spPr/>
    </dgm:pt>
    <dgm:pt modelId="{0F733CAD-64ED-4973-833B-05F8F70F6296}" type="pres">
      <dgm:prSet presAssocID="{5B1574F6-E066-4ACE-AA94-BC92BCEF2C5C}" presName="dotArrow6" presStyleLbl="alignNode1" presStyleIdx="10" presStyleCnt="12"/>
      <dgm:spPr/>
    </dgm:pt>
    <dgm:pt modelId="{9F089DCB-6EE1-49A6-A8AC-A5AEE570BD3E}" type="pres">
      <dgm:prSet presAssocID="{5B1574F6-E066-4ACE-AA94-BC92BCEF2C5C}" presName="dotArrow7" presStyleLbl="alignNode1" presStyleIdx="11" presStyleCnt="12"/>
      <dgm:spPr/>
    </dgm:pt>
    <dgm:pt modelId="{F93F50A4-F831-43FC-92C0-E78830A910A3}" type="pres">
      <dgm:prSet presAssocID="{F7AD4D58-3839-4475-A36B-AA53F38A0F37}" presName="parTx1" presStyleLbl="node1" presStyleIdx="0" presStyleCnt="3"/>
      <dgm:spPr/>
      <dgm:t>
        <a:bodyPr/>
        <a:lstStyle/>
        <a:p>
          <a:endParaRPr lang="es-EC"/>
        </a:p>
      </dgm:t>
    </dgm:pt>
    <dgm:pt modelId="{4351F358-209B-4D75-8C98-A5AF624C5AE9}" type="pres">
      <dgm:prSet presAssocID="{FA3A3C75-AC46-4E60-A408-7F8C185D6D5D}" presName="picture1" presStyleCnt="0"/>
      <dgm:spPr/>
    </dgm:pt>
    <dgm:pt modelId="{A11357FF-5B24-4EF7-93B6-49F9820BF635}" type="pres">
      <dgm:prSet presAssocID="{FA3A3C75-AC46-4E60-A408-7F8C185D6D5D}" presName="imageRepeatNode" presStyleLbl="fgImgPlace1" presStyleIdx="0" presStyleCnt="3"/>
      <dgm:spPr/>
      <dgm:t>
        <a:bodyPr/>
        <a:lstStyle/>
        <a:p>
          <a:endParaRPr lang="es-EC"/>
        </a:p>
      </dgm:t>
    </dgm:pt>
    <dgm:pt modelId="{D9D07491-26BB-4AF9-831A-A7B5298A4392}" type="pres">
      <dgm:prSet presAssocID="{2BDBC0E0-D988-4661-A78D-33F2CDC42013}" presName="parTx2" presStyleLbl="node1" presStyleIdx="1" presStyleCnt="3" custLinFactNeighborX="5189" custLinFactNeighborY="-18773"/>
      <dgm:spPr/>
      <dgm:t>
        <a:bodyPr/>
        <a:lstStyle/>
        <a:p>
          <a:endParaRPr lang="es-EC"/>
        </a:p>
      </dgm:t>
    </dgm:pt>
    <dgm:pt modelId="{BA58FF48-4EBE-42BA-96ED-9D50F5DD6CDF}" type="pres">
      <dgm:prSet presAssocID="{F9BA2744-F635-442E-8C96-7710B10A9CDC}" presName="picture2" presStyleCnt="0"/>
      <dgm:spPr/>
    </dgm:pt>
    <dgm:pt modelId="{650F53EA-C919-4361-B579-A5DED641EBF0}" type="pres">
      <dgm:prSet presAssocID="{F9BA2744-F635-442E-8C96-7710B10A9CDC}" presName="imageRepeatNode" presStyleLbl="fgImgPlace1" presStyleIdx="1" presStyleCnt="3"/>
      <dgm:spPr/>
      <dgm:t>
        <a:bodyPr/>
        <a:lstStyle/>
        <a:p>
          <a:endParaRPr lang="es-EC"/>
        </a:p>
      </dgm:t>
    </dgm:pt>
    <dgm:pt modelId="{62EC4670-54E4-4A82-A5C0-185394667378}" type="pres">
      <dgm:prSet presAssocID="{122A748E-8479-45CE-870A-873937133C84}" presName="parTx3" presStyleLbl="node1" presStyleIdx="2" presStyleCnt="3" custLinFactNeighborY="-16675"/>
      <dgm:spPr/>
      <dgm:t>
        <a:bodyPr/>
        <a:lstStyle/>
        <a:p>
          <a:endParaRPr lang="es-EC"/>
        </a:p>
      </dgm:t>
    </dgm:pt>
    <dgm:pt modelId="{F8D2E959-332E-44DB-BCD0-330B51348638}" type="pres">
      <dgm:prSet presAssocID="{9DA193A6-6FE3-488B-9660-C8C5C52113DE}" presName="picture3" presStyleCnt="0"/>
      <dgm:spPr/>
    </dgm:pt>
    <dgm:pt modelId="{B55B0869-9176-4C8B-8C45-2498F6465A87}" type="pres">
      <dgm:prSet presAssocID="{9DA193A6-6FE3-488B-9660-C8C5C52113DE}" presName="imageRepeatNode" presStyleLbl="fgImgPlace1" presStyleIdx="2" presStyleCnt="3"/>
      <dgm:spPr/>
      <dgm:t>
        <a:bodyPr/>
        <a:lstStyle/>
        <a:p>
          <a:endParaRPr lang="es-EC"/>
        </a:p>
      </dgm:t>
    </dgm:pt>
  </dgm:ptLst>
  <dgm:cxnLst>
    <dgm:cxn modelId="{E941FE8C-7680-413B-9E25-EBDD2A4833A0}" type="presOf" srcId="{9DA193A6-6FE3-488B-9660-C8C5C52113DE}" destId="{B55B0869-9176-4C8B-8C45-2498F6465A87}" srcOrd="0" destOrd="0" presId="urn:microsoft.com/office/officeart/2008/layout/AscendingPictureAccentProcess"/>
    <dgm:cxn modelId="{7A4B0AE3-3585-4E2D-B634-413060A75C7F}" type="presOf" srcId="{5B1574F6-E066-4ACE-AA94-BC92BCEF2C5C}" destId="{FB0AE8D1-461B-4474-89D0-919CD7E5D763}" srcOrd="0" destOrd="0" presId="urn:microsoft.com/office/officeart/2008/layout/AscendingPictureAccentProcess"/>
    <dgm:cxn modelId="{D2A49408-0777-414E-B9FF-B459DF9ED8EB}" type="presOf" srcId="{2BDBC0E0-D988-4661-A78D-33F2CDC42013}" destId="{D9D07491-26BB-4AF9-831A-A7B5298A4392}" srcOrd="0" destOrd="0" presId="urn:microsoft.com/office/officeart/2008/layout/AscendingPictureAccentProcess"/>
    <dgm:cxn modelId="{74B68CF5-0150-462C-8C4F-82918867AC9D}" srcId="{5B1574F6-E066-4ACE-AA94-BC92BCEF2C5C}" destId="{122A748E-8479-45CE-870A-873937133C84}" srcOrd="2" destOrd="0" parTransId="{6C41B165-7F29-4834-BA08-0746DFFB21D8}" sibTransId="{9DA193A6-6FE3-488B-9660-C8C5C52113DE}"/>
    <dgm:cxn modelId="{B2E05EBA-E1FD-44DB-9A92-60E9A81867A7}" srcId="{5B1574F6-E066-4ACE-AA94-BC92BCEF2C5C}" destId="{F7AD4D58-3839-4475-A36B-AA53F38A0F37}" srcOrd="0" destOrd="0" parTransId="{3A30FDAC-2979-4E50-90D5-6B1C1BD2133F}" sibTransId="{FA3A3C75-AC46-4E60-A408-7F8C185D6D5D}"/>
    <dgm:cxn modelId="{59A350E1-DBB7-4847-B283-2E1FABB6816D}" type="presOf" srcId="{FA3A3C75-AC46-4E60-A408-7F8C185D6D5D}" destId="{A11357FF-5B24-4EF7-93B6-49F9820BF635}" srcOrd="0" destOrd="0" presId="urn:microsoft.com/office/officeart/2008/layout/AscendingPictureAccentProcess"/>
    <dgm:cxn modelId="{28D61F00-C76C-4AC8-AF7E-4C70F4A9F5EA}" srcId="{5B1574F6-E066-4ACE-AA94-BC92BCEF2C5C}" destId="{2BDBC0E0-D988-4661-A78D-33F2CDC42013}" srcOrd="1" destOrd="0" parTransId="{268A2435-6CB7-426A-8014-0E6FC915963A}" sibTransId="{F9BA2744-F635-442E-8C96-7710B10A9CDC}"/>
    <dgm:cxn modelId="{AB4C76F1-431D-495E-8E91-C3DD6513B465}" type="presOf" srcId="{122A748E-8479-45CE-870A-873937133C84}" destId="{62EC4670-54E4-4A82-A5C0-185394667378}" srcOrd="0" destOrd="0" presId="urn:microsoft.com/office/officeart/2008/layout/AscendingPictureAccentProcess"/>
    <dgm:cxn modelId="{5E9DC253-B975-419D-A279-3786700E1970}" type="presOf" srcId="{F7AD4D58-3839-4475-A36B-AA53F38A0F37}" destId="{F93F50A4-F831-43FC-92C0-E78830A910A3}" srcOrd="0" destOrd="0" presId="urn:microsoft.com/office/officeart/2008/layout/AscendingPictureAccentProcess"/>
    <dgm:cxn modelId="{33ED8311-78B3-4A07-8A6E-5019DA3A6594}" type="presOf" srcId="{F9BA2744-F635-442E-8C96-7710B10A9CDC}" destId="{650F53EA-C919-4361-B579-A5DED641EBF0}" srcOrd="0" destOrd="0" presId="urn:microsoft.com/office/officeart/2008/layout/AscendingPictureAccentProcess"/>
    <dgm:cxn modelId="{1B2CC60F-9F90-4793-ADFD-0E9AB0F0D1E9}" type="presParOf" srcId="{FB0AE8D1-461B-4474-89D0-919CD7E5D763}" destId="{78878BA5-AB06-4CFD-B50C-6AEFDBECEC39}" srcOrd="0" destOrd="0" presId="urn:microsoft.com/office/officeart/2008/layout/AscendingPictureAccentProcess"/>
    <dgm:cxn modelId="{E1403FA0-EFEA-488E-AEE2-BFC1494378A9}" type="presParOf" srcId="{FB0AE8D1-461B-4474-89D0-919CD7E5D763}" destId="{1A864D0E-335A-40A0-96BB-4632018C99B3}" srcOrd="1" destOrd="0" presId="urn:microsoft.com/office/officeart/2008/layout/AscendingPictureAccentProcess"/>
    <dgm:cxn modelId="{612684ED-C123-4931-9BBE-F0D28C4CA93C}" type="presParOf" srcId="{FB0AE8D1-461B-4474-89D0-919CD7E5D763}" destId="{DC3F51CC-09F6-45CD-8028-5B333B74B2EC}" srcOrd="2" destOrd="0" presId="urn:microsoft.com/office/officeart/2008/layout/AscendingPictureAccentProcess"/>
    <dgm:cxn modelId="{5D8B57D2-1950-4A00-87A9-510A2FAB2E18}" type="presParOf" srcId="{FB0AE8D1-461B-4474-89D0-919CD7E5D763}" destId="{CBE955E4-C27E-4B48-A9A8-AA48404D3496}" srcOrd="3" destOrd="0" presId="urn:microsoft.com/office/officeart/2008/layout/AscendingPictureAccentProcess"/>
    <dgm:cxn modelId="{32C0D371-2D2F-44B8-9645-5791287ED537}" type="presParOf" srcId="{FB0AE8D1-461B-4474-89D0-919CD7E5D763}" destId="{56DF80E7-9F99-4710-BDFF-27050DFA666B}" srcOrd="4" destOrd="0" presId="urn:microsoft.com/office/officeart/2008/layout/AscendingPictureAccentProcess"/>
    <dgm:cxn modelId="{338BCF3C-40FE-4751-971C-38F9E1DD0C22}" type="presParOf" srcId="{FB0AE8D1-461B-4474-89D0-919CD7E5D763}" destId="{5B5EAC0A-5896-42C2-9913-3D487DD761EA}" srcOrd="5" destOrd="0" presId="urn:microsoft.com/office/officeart/2008/layout/AscendingPictureAccentProcess"/>
    <dgm:cxn modelId="{6817892F-1B5F-4316-A3BC-3494406DC44C}" type="presParOf" srcId="{FB0AE8D1-461B-4474-89D0-919CD7E5D763}" destId="{DB810988-12C8-4600-94F2-289BD515BDAA}" srcOrd="6" destOrd="0" presId="urn:microsoft.com/office/officeart/2008/layout/AscendingPictureAccentProcess"/>
    <dgm:cxn modelId="{0D2D1984-1001-40C0-A957-A245648FF9D1}" type="presParOf" srcId="{FB0AE8D1-461B-4474-89D0-919CD7E5D763}" destId="{67296FE5-5CE2-4DE8-8FCB-857BD3F3DB0E}" srcOrd="7" destOrd="0" presId="urn:microsoft.com/office/officeart/2008/layout/AscendingPictureAccentProcess"/>
    <dgm:cxn modelId="{F193839E-458A-4E57-A295-F4E6EEC7F2A6}" type="presParOf" srcId="{FB0AE8D1-461B-4474-89D0-919CD7E5D763}" destId="{16ED4007-3B81-4491-ADD1-5387CDDFA3A6}" srcOrd="8" destOrd="0" presId="urn:microsoft.com/office/officeart/2008/layout/AscendingPictureAccentProcess"/>
    <dgm:cxn modelId="{33DBB2AB-9448-42BB-B69E-92B2B0FF8594}" type="presParOf" srcId="{FB0AE8D1-461B-4474-89D0-919CD7E5D763}" destId="{95994FD5-AC90-4F39-A613-012D65E447F7}" srcOrd="9" destOrd="0" presId="urn:microsoft.com/office/officeart/2008/layout/AscendingPictureAccentProcess"/>
    <dgm:cxn modelId="{BB9FD0B3-E7DD-478D-9175-7DFE8E917F26}" type="presParOf" srcId="{FB0AE8D1-461B-4474-89D0-919CD7E5D763}" destId="{0F733CAD-64ED-4973-833B-05F8F70F6296}" srcOrd="10" destOrd="0" presId="urn:microsoft.com/office/officeart/2008/layout/AscendingPictureAccentProcess"/>
    <dgm:cxn modelId="{6F3AEF04-F8D7-49A0-B450-BE7E72D56006}" type="presParOf" srcId="{FB0AE8D1-461B-4474-89D0-919CD7E5D763}" destId="{9F089DCB-6EE1-49A6-A8AC-A5AEE570BD3E}" srcOrd="11" destOrd="0" presId="urn:microsoft.com/office/officeart/2008/layout/AscendingPictureAccentProcess"/>
    <dgm:cxn modelId="{5A7ADE14-05B0-48F8-A413-A0BB5E7FCEFB}" type="presParOf" srcId="{FB0AE8D1-461B-4474-89D0-919CD7E5D763}" destId="{F93F50A4-F831-43FC-92C0-E78830A910A3}" srcOrd="12" destOrd="0" presId="urn:microsoft.com/office/officeart/2008/layout/AscendingPictureAccentProcess"/>
    <dgm:cxn modelId="{9CD56F74-B162-4766-8D1B-9E990A7C40B0}" type="presParOf" srcId="{FB0AE8D1-461B-4474-89D0-919CD7E5D763}" destId="{4351F358-209B-4D75-8C98-A5AF624C5AE9}" srcOrd="13" destOrd="0" presId="urn:microsoft.com/office/officeart/2008/layout/AscendingPictureAccentProcess"/>
    <dgm:cxn modelId="{63BA47CE-E84A-492F-9CF7-0E1769BD4B73}" type="presParOf" srcId="{4351F358-209B-4D75-8C98-A5AF624C5AE9}" destId="{A11357FF-5B24-4EF7-93B6-49F9820BF635}" srcOrd="0" destOrd="0" presId="urn:microsoft.com/office/officeart/2008/layout/AscendingPictureAccentProcess"/>
    <dgm:cxn modelId="{794A3DE1-B239-4157-8D6C-0065E675CAA8}" type="presParOf" srcId="{FB0AE8D1-461B-4474-89D0-919CD7E5D763}" destId="{D9D07491-26BB-4AF9-831A-A7B5298A4392}" srcOrd="14" destOrd="0" presId="urn:microsoft.com/office/officeart/2008/layout/AscendingPictureAccentProcess"/>
    <dgm:cxn modelId="{9F22D34E-FD1C-4B87-9D4B-C0B87BFE865B}" type="presParOf" srcId="{FB0AE8D1-461B-4474-89D0-919CD7E5D763}" destId="{BA58FF48-4EBE-42BA-96ED-9D50F5DD6CDF}" srcOrd="15" destOrd="0" presId="urn:microsoft.com/office/officeart/2008/layout/AscendingPictureAccentProcess"/>
    <dgm:cxn modelId="{A2C22D12-BA3C-48AE-A045-F516DD626A2C}" type="presParOf" srcId="{BA58FF48-4EBE-42BA-96ED-9D50F5DD6CDF}" destId="{650F53EA-C919-4361-B579-A5DED641EBF0}" srcOrd="0" destOrd="0" presId="urn:microsoft.com/office/officeart/2008/layout/AscendingPictureAccentProcess"/>
    <dgm:cxn modelId="{9B60AFA1-EBC4-40CF-ACFE-8B9D70CEA739}" type="presParOf" srcId="{FB0AE8D1-461B-4474-89D0-919CD7E5D763}" destId="{62EC4670-54E4-4A82-A5C0-185394667378}" srcOrd="16" destOrd="0" presId="urn:microsoft.com/office/officeart/2008/layout/AscendingPictureAccentProcess"/>
    <dgm:cxn modelId="{1929D257-397E-4564-A2DE-5A7E0B2FFA00}" type="presParOf" srcId="{FB0AE8D1-461B-4474-89D0-919CD7E5D763}" destId="{F8D2E959-332E-44DB-BCD0-330B51348638}" srcOrd="17" destOrd="0" presId="urn:microsoft.com/office/officeart/2008/layout/AscendingPictureAccentProcess"/>
    <dgm:cxn modelId="{51BFB542-E7DF-4A84-8760-838056577477}" type="presParOf" srcId="{F8D2E959-332E-44DB-BCD0-330B51348638}" destId="{B55B0869-9176-4C8B-8C45-2498F6465A87}"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B24F03-5315-4D86-B088-E86CC6EFAE20}"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s-EC"/>
        </a:p>
      </dgm:t>
    </dgm:pt>
    <dgm:pt modelId="{971B705C-BB5D-490B-9A7D-D2DE47A46B56}">
      <dgm:prSet phldrT="[Texto]"/>
      <dgm:spPr/>
      <dgm:t>
        <a:bodyPr/>
        <a:lstStyle/>
        <a:p>
          <a:r>
            <a:rPr lang="es-EC" b="1" smtClean="0">
              <a:solidFill>
                <a:schemeClr val="tx1"/>
              </a:solidFill>
            </a:rPr>
            <a:t>DBO</a:t>
          </a:r>
          <a:endParaRPr lang="es-EC" b="1" dirty="0">
            <a:solidFill>
              <a:schemeClr val="tx1"/>
            </a:solidFill>
          </a:endParaRPr>
        </a:p>
      </dgm:t>
    </dgm:pt>
    <dgm:pt modelId="{D47486EF-7177-4EA7-B2E3-75E6E447DB36}" type="parTrans" cxnId="{0F2BF177-6C2C-4731-8A3C-7714E2AC9674}">
      <dgm:prSet/>
      <dgm:spPr/>
      <dgm:t>
        <a:bodyPr/>
        <a:lstStyle/>
        <a:p>
          <a:endParaRPr lang="es-EC">
            <a:solidFill>
              <a:sysClr val="windowText" lastClr="000000"/>
            </a:solidFill>
          </a:endParaRPr>
        </a:p>
      </dgm:t>
    </dgm:pt>
    <dgm:pt modelId="{20EC0A88-3FFF-46C2-AF75-A928DD68DE3F}" type="sibTrans" cxnId="{0F2BF177-6C2C-4731-8A3C-7714E2AC9674}">
      <dgm:prSet/>
      <dgm:spPr/>
      <dgm:t>
        <a:bodyPr/>
        <a:lstStyle/>
        <a:p>
          <a:endParaRPr lang="es-EC">
            <a:solidFill>
              <a:sysClr val="windowText" lastClr="000000"/>
            </a:solidFill>
          </a:endParaRPr>
        </a:p>
      </dgm:t>
    </dgm:pt>
    <dgm:pt modelId="{0121F999-2083-43BF-939C-6464F16F6035}">
      <dgm:prSet phldrT="[Texto]"/>
      <dgm:spPr/>
      <dgm:t>
        <a:bodyPr/>
        <a:lstStyle/>
        <a:p>
          <a:r>
            <a:rPr lang="es-EC" smtClean="0"/>
            <a:t>DEMANDA BIOLÓGICA DE OXÍGENO</a:t>
          </a:r>
          <a:endParaRPr lang="es-EC" dirty="0"/>
        </a:p>
      </dgm:t>
    </dgm:pt>
    <dgm:pt modelId="{9347D8F7-95EA-4A51-B459-FF0A9786A223}" type="parTrans" cxnId="{F932E3CB-FB45-4227-B364-D5615193B410}">
      <dgm:prSet/>
      <dgm:spPr/>
      <dgm:t>
        <a:bodyPr/>
        <a:lstStyle/>
        <a:p>
          <a:endParaRPr lang="es-EC">
            <a:solidFill>
              <a:sysClr val="windowText" lastClr="000000"/>
            </a:solidFill>
          </a:endParaRPr>
        </a:p>
      </dgm:t>
    </dgm:pt>
    <dgm:pt modelId="{FE32909E-C1F0-4594-AA2E-3D4758520E98}" type="sibTrans" cxnId="{F932E3CB-FB45-4227-B364-D5615193B410}">
      <dgm:prSet/>
      <dgm:spPr/>
      <dgm:t>
        <a:bodyPr/>
        <a:lstStyle/>
        <a:p>
          <a:endParaRPr lang="es-EC">
            <a:solidFill>
              <a:sysClr val="windowText" lastClr="000000"/>
            </a:solidFill>
          </a:endParaRPr>
        </a:p>
      </dgm:t>
    </dgm:pt>
    <dgm:pt modelId="{5C9D62DF-AC69-4D95-B0BC-FEFBF9E7FA62}">
      <dgm:prSet phldrT="[Texto]"/>
      <dgm:spPr/>
      <dgm:t>
        <a:bodyPr/>
        <a:lstStyle/>
        <a:p>
          <a:r>
            <a:rPr lang="es-EC" b="1" smtClean="0">
              <a:solidFill>
                <a:schemeClr val="tx1"/>
              </a:solidFill>
            </a:rPr>
            <a:t>DQO</a:t>
          </a:r>
          <a:endParaRPr lang="es-EC" b="1" dirty="0">
            <a:solidFill>
              <a:schemeClr val="tx1"/>
            </a:solidFill>
          </a:endParaRPr>
        </a:p>
      </dgm:t>
    </dgm:pt>
    <dgm:pt modelId="{6D5BA02D-6318-489A-8CEC-0D83BFC99454}" type="parTrans" cxnId="{64C45D61-DFD7-47F4-9ECD-9402B87D85FF}">
      <dgm:prSet/>
      <dgm:spPr/>
      <dgm:t>
        <a:bodyPr/>
        <a:lstStyle/>
        <a:p>
          <a:endParaRPr lang="es-EC">
            <a:solidFill>
              <a:sysClr val="windowText" lastClr="000000"/>
            </a:solidFill>
          </a:endParaRPr>
        </a:p>
      </dgm:t>
    </dgm:pt>
    <dgm:pt modelId="{EB8E1A87-FFBC-4DEC-AA46-FC38706F4382}" type="sibTrans" cxnId="{64C45D61-DFD7-47F4-9ECD-9402B87D85FF}">
      <dgm:prSet/>
      <dgm:spPr/>
      <dgm:t>
        <a:bodyPr/>
        <a:lstStyle/>
        <a:p>
          <a:endParaRPr lang="es-EC">
            <a:solidFill>
              <a:sysClr val="windowText" lastClr="000000"/>
            </a:solidFill>
          </a:endParaRPr>
        </a:p>
      </dgm:t>
    </dgm:pt>
    <dgm:pt modelId="{9DF914C3-A25A-4E6F-BC97-0F93FAC8564A}">
      <dgm:prSet phldrT="[Texto]"/>
      <dgm:spPr/>
      <dgm:t>
        <a:bodyPr/>
        <a:lstStyle/>
        <a:p>
          <a:r>
            <a:rPr lang="es-EC" smtClean="0"/>
            <a:t>DEMANDA QUÍMICA DE OXÍGENO</a:t>
          </a:r>
          <a:endParaRPr lang="es-EC" dirty="0"/>
        </a:p>
      </dgm:t>
    </dgm:pt>
    <dgm:pt modelId="{01FF8925-D382-4B84-A48B-0883D68A984A}" type="parTrans" cxnId="{345BA692-B66C-4ED9-8D74-800C97A1F724}">
      <dgm:prSet/>
      <dgm:spPr/>
      <dgm:t>
        <a:bodyPr/>
        <a:lstStyle/>
        <a:p>
          <a:endParaRPr lang="es-EC">
            <a:solidFill>
              <a:sysClr val="windowText" lastClr="000000"/>
            </a:solidFill>
          </a:endParaRPr>
        </a:p>
      </dgm:t>
    </dgm:pt>
    <dgm:pt modelId="{DF85AC66-DB4B-402C-B40E-57C26C8F28B5}" type="sibTrans" cxnId="{345BA692-B66C-4ED9-8D74-800C97A1F724}">
      <dgm:prSet/>
      <dgm:spPr/>
      <dgm:t>
        <a:bodyPr/>
        <a:lstStyle/>
        <a:p>
          <a:endParaRPr lang="es-EC">
            <a:solidFill>
              <a:sysClr val="windowText" lastClr="000000"/>
            </a:solidFill>
          </a:endParaRPr>
        </a:p>
      </dgm:t>
    </dgm:pt>
    <dgm:pt modelId="{F3DC776D-88AE-48B4-AA79-F8CF7DBC21E9}">
      <dgm:prSet phldrT="[Texto]"/>
      <dgm:spPr/>
      <dgm:t>
        <a:bodyPr/>
        <a:lstStyle/>
        <a:p>
          <a:r>
            <a:rPr lang="es-EC" b="1" smtClean="0">
              <a:solidFill>
                <a:schemeClr val="tx1"/>
              </a:solidFill>
            </a:rPr>
            <a:t>TPH</a:t>
          </a:r>
          <a:endParaRPr lang="es-EC" b="1" dirty="0">
            <a:solidFill>
              <a:schemeClr val="tx1"/>
            </a:solidFill>
          </a:endParaRPr>
        </a:p>
      </dgm:t>
    </dgm:pt>
    <dgm:pt modelId="{3545206B-56C1-4834-B2F6-FF92F1FF8BE5}" type="parTrans" cxnId="{904E0601-DEF2-4C80-ABE7-9AACCB9EFBDF}">
      <dgm:prSet/>
      <dgm:spPr/>
      <dgm:t>
        <a:bodyPr/>
        <a:lstStyle/>
        <a:p>
          <a:endParaRPr lang="es-EC">
            <a:solidFill>
              <a:sysClr val="windowText" lastClr="000000"/>
            </a:solidFill>
          </a:endParaRPr>
        </a:p>
      </dgm:t>
    </dgm:pt>
    <dgm:pt modelId="{9C07692F-A0E6-4A7B-9E6B-EDBBDC36C478}" type="sibTrans" cxnId="{904E0601-DEF2-4C80-ABE7-9AACCB9EFBDF}">
      <dgm:prSet/>
      <dgm:spPr/>
      <dgm:t>
        <a:bodyPr/>
        <a:lstStyle/>
        <a:p>
          <a:endParaRPr lang="es-EC">
            <a:solidFill>
              <a:sysClr val="windowText" lastClr="000000"/>
            </a:solidFill>
          </a:endParaRPr>
        </a:p>
      </dgm:t>
    </dgm:pt>
    <dgm:pt modelId="{2FDBE2EE-60DB-4C0F-BA00-8E1364213C5D}">
      <dgm:prSet phldrT="[Texto]"/>
      <dgm:spPr/>
      <dgm:t>
        <a:bodyPr/>
        <a:lstStyle/>
        <a:p>
          <a:r>
            <a:rPr lang="es-EC" smtClean="0"/>
            <a:t>HIDROCARBUROS TOTALES DE PETRÓLEO</a:t>
          </a:r>
          <a:endParaRPr lang="es-EC" dirty="0"/>
        </a:p>
      </dgm:t>
    </dgm:pt>
    <dgm:pt modelId="{CF778256-12A2-431E-BAB5-DAFE1C848099}" type="parTrans" cxnId="{1C642C44-A46B-431B-98CD-5DB7B56F26CF}">
      <dgm:prSet/>
      <dgm:spPr/>
      <dgm:t>
        <a:bodyPr/>
        <a:lstStyle/>
        <a:p>
          <a:endParaRPr lang="es-EC">
            <a:solidFill>
              <a:sysClr val="windowText" lastClr="000000"/>
            </a:solidFill>
          </a:endParaRPr>
        </a:p>
      </dgm:t>
    </dgm:pt>
    <dgm:pt modelId="{68ACB588-FC68-4BCA-A8DE-97C01131D00D}" type="sibTrans" cxnId="{1C642C44-A46B-431B-98CD-5DB7B56F26CF}">
      <dgm:prSet/>
      <dgm:spPr/>
      <dgm:t>
        <a:bodyPr/>
        <a:lstStyle/>
        <a:p>
          <a:endParaRPr lang="es-EC">
            <a:solidFill>
              <a:sysClr val="windowText" lastClr="000000"/>
            </a:solidFill>
          </a:endParaRPr>
        </a:p>
      </dgm:t>
    </dgm:pt>
    <dgm:pt modelId="{635785C6-08BC-4F01-A52B-8C29D989DB0E}">
      <dgm:prSet phldrT="[Texto]"/>
      <dgm:spPr/>
      <dgm:t>
        <a:bodyPr/>
        <a:lstStyle/>
        <a:p>
          <a:r>
            <a:rPr lang="es-EC" b="1" smtClean="0">
              <a:solidFill>
                <a:schemeClr val="tx1"/>
              </a:solidFill>
            </a:rPr>
            <a:t>MEPC</a:t>
          </a:r>
          <a:endParaRPr lang="es-EC" b="1" dirty="0">
            <a:solidFill>
              <a:schemeClr val="tx1"/>
            </a:solidFill>
          </a:endParaRPr>
        </a:p>
      </dgm:t>
    </dgm:pt>
    <dgm:pt modelId="{C6ECFCF8-26CB-4F13-9946-73261E1AD29E}" type="parTrans" cxnId="{B0ADCE52-D67F-4F41-A6F4-7FB492C166EC}">
      <dgm:prSet/>
      <dgm:spPr/>
      <dgm:t>
        <a:bodyPr/>
        <a:lstStyle/>
        <a:p>
          <a:endParaRPr lang="es-EC">
            <a:solidFill>
              <a:sysClr val="windowText" lastClr="000000"/>
            </a:solidFill>
          </a:endParaRPr>
        </a:p>
      </dgm:t>
    </dgm:pt>
    <dgm:pt modelId="{93713262-1860-436D-A72C-C46D61794457}" type="sibTrans" cxnId="{B0ADCE52-D67F-4F41-A6F4-7FB492C166EC}">
      <dgm:prSet/>
      <dgm:spPr/>
      <dgm:t>
        <a:bodyPr/>
        <a:lstStyle/>
        <a:p>
          <a:endParaRPr lang="es-EC">
            <a:solidFill>
              <a:sysClr val="windowText" lastClr="000000"/>
            </a:solidFill>
          </a:endParaRPr>
        </a:p>
      </dgm:t>
    </dgm:pt>
    <dgm:pt modelId="{78B41591-EB6B-47DC-8561-30604177BF03}">
      <dgm:prSet phldrT="[Texto]"/>
      <dgm:spPr/>
      <dgm:t>
        <a:bodyPr/>
        <a:lstStyle/>
        <a:p>
          <a:r>
            <a:rPr lang="es-EC" dirty="0" smtClean="0"/>
            <a:t>COMITÉ DE PROTECCIÓN DEL MEDIO MARINO (OMI)</a:t>
          </a:r>
          <a:endParaRPr lang="es-EC" dirty="0"/>
        </a:p>
      </dgm:t>
    </dgm:pt>
    <dgm:pt modelId="{1674C04F-E052-472D-9287-210441931D55}" type="parTrans" cxnId="{836977AC-7ED9-40D3-AD73-674F557E0A4D}">
      <dgm:prSet/>
      <dgm:spPr/>
      <dgm:t>
        <a:bodyPr/>
        <a:lstStyle/>
        <a:p>
          <a:endParaRPr lang="es-EC">
            <a:solidFill>
              <a:sysClr val="windowText" lastClr="000000"/>
            </a:solidFill>
          </a:endParaRPr>
        </a:p>
      </dgm:t>
    </dgm:pt>
    <dgm:pt modelId="{EA59ED00-3176-4C39-A8A2-0DFF371C0340}" type="sibTrans" cxnId="{836977AC-7ED9-40D3-AD73-674F557E0A4D}">
      <dgm:prSet/>
      <dgm:spPr/>
      <dgm:t>
        <a:bodyPr/>
        <a:lstStyle/>
        <a:p>
          <a:endParaRPr lang="es-EC">
            <a:solidFill>
              <a:sysClr val="windowText" lastClr="000000"/>
            </a:solidFill>
          </a:endParaRPr>
        </a:p>
      </dgm:t>
    </dgm:pt>
    <dgm:pt modelId="{FE7CE472-EDBF-411E-96E7-8DA5AE09EA80}">
      <dgm:prSet phldrT="[Texto]"/>
      <dgm:spPr/>
      <dgm:t>
        <a:bodyPr/>
        <a:lstStyle/>
        <a:p>
          <a:r>
            <a:rPr lang="es-EC" b="1" smtClean="0">
              <a:solidFill>
                <a:schemeClr val="tx1"/>
              </a:solidFill>
            </a:rPr>
            <a:t>EUTROFIZACIÓN</a:t>
          </a:r>
          <a:endParaRPr lang="es-EC" b="1" dirty="0">
            <a:solidFill>
              <a:schemeClr val="tx1"/>
            </a:solidFill>
          </a:endParaRPr>
        </a:p>
      </dgm:t>
    </dgm:pt>
    <dgm:pt modelId="{51E78AFE-8E38-4D95-BDDA-8292E7CD186D}" type="parTrans" cxnId="{6C4AF9F1-6D15-4EC8-8968-F1F2455BC45C}">
      <dgm:prSet/>
      <dgm:spPr/>
      <dgm:t>
        <a:bodyPr/>
        <a:lstStyle/>
        <a:p>
          <a:endParaRPr lang="es-EC">
            <a:solidFill>
              <a:sysClr val="windowText" lastClr="000000"/>
            </a:solidFill>
          </a:endParaRPr>
        </a:p>
      </dgm:t>
    </dgm:pt>
    <dgm:pt modelId="{32F5FC6C-1C37-4007-AD90-74C0AF4B794D}" type="sibTrans" cxnId="{6C4AF9F1-6D15-4EC8-8968-F1F2455BC45C}">
      <dgm:prSet/>
      <dgm:spPr/>
      <dgm:t>
        <a:bodyPr/>
        <a:lstStyle/>
        <a:p>
          <a:endParaRPr lang="es-EC">
            <a:solidFill>
              <a:sysClr val="windowText" lastClr="000000"/>
            </a:solidFill>
          </a:endParaRPr>
        </a:p>
      </dgm:t>
    </dgm:pt>
    <dgm:pt modelId="{6F0F46DD-D258-4DD9-B053-4D64891825F6}">
      <dgm:prSet phldrT="[Texto]"/>
      <dgm:spPr/>
      <dgm:t>
        <a:bodyPr/>
        <a:lstStyle/>
        <a:p>
          <a:r>
            <a:rPr lang="es-EC" smtClean="0"/>
            <a:t>Excesiva demanda de oxígeno en el agua.</a:t>
          </a:r>
          <a:endParaRPr lang="es-EC" dirty="0"/>
        </a:p>
      </dgm:t>
    </dgm:pt>
    <dgm:pt modelId="{D629AD44-0B3B-4540-941E-6FCCE84EEE34}" type="parTrans" cxnId="{5FEC9365-727F-495A-811A-C7EA0A665457}">
      <dgm:prSet/>
      <dgm:spPr/>
      <dgm:t>
        <a:bodyPr/>
        <a:lstStyle/>
        <a:p>
          <a:endParaRPr lang="es-EC">
            <a:solidFill>
              <a:sysClr val="windowText" lastClr="000000"/>
            </a:solidFill>
          </a:endParaRPr>
        </a:p>
      </dgm:t>
    </dgm:pt>
    <dgm:pt modelId="{2023B256-8781-4976-8717-C36E60E91491}" type="sibTrans" cxnId="{5FEC9365-727F-495A-811A-C7EA0A665457}">
      <dgm:prSet/>
      <dgm:spPr/>
      <dgm:t>
        <a:bodyPr/>
        <a:lstStyle/>
        <a:p>
          <a:endParaRPr lang="es-EC">
            <a:solidFill>
              <a:sysClr val="windowText" lastClr="000000"/>
            </a:solidFill>
          </a:endParaRPr>
        </a:p>
      </dgm:t>
    </dgm:pt>
    <dgm:pt modelId="{F492C701-9E87-4CE9-AB87-26D8B6B4DAA1}">
      <dgm:prSet phldrT="[Texto]"/>
      <dgm:spPr/>
      <dgm:t>
        <a:bodyPr/>
        <a:lstStyle/>
        <a:p>
          <a:r>
            <a:rPr lang="es-EC" b="1" smtClean="0">
              <a:solidFill>
                <a:schemeClr val="tx1"/>
              </a:solidFill>
            </a:rPr>
            <a:t>SST</a:t>
          </a:r>
          <a:endParaRPr lang="es-EC" b="1" dirty="0">
            <a:solidFill>
              <a:schemeClr val="tx1"/>
            </a:solidFill>
          </a:endParaRPr>
        </a:p>
      </dgm:t>
    </dgm:pt>
    <dgm:pt modelId="{390EEAD3-D584-45EA-B78B-C3F73F8E3797}" type="parTrans" cxnId="{06908CE5-9B0E-4FCD-85FE-C174AA30BBFF}">
      <dgm:prSet/>
      <dgm:spPr/>
      <dgm:t>
        <a:bodyPr/>
        <a:lstStyle/>
        <a:p>
          <a:endParaRPr lang="es-EC"/>
        </a:p>
      </dgm:t>
    </dgm:pt>
    <dgm:pt modelId="{19C1C42D-A05C-4C19-8A50-7D9F91572544}" type="sibTrans" cxnId="{06908CE5-9B0E-4FCD-85FE-C174AA30BBFF}">
      <dgm:prSet/>
      <dgm:spPr/>
      <dgm:t>
        <a:bodyPr/>
        <a:lstStyle/>
        <a:p>
          <a:endParaRPr lang="es-EC"/>
        </a:p>
      </dgm:t>
    </dgm:pt>
    <dgm:pt modelId="{437AED3F-A35E-4BE2-BB1A-040CFDD65604}">
      <dgm:prSet phldrT="[Texto]"/>
      <dgm:spPr/>
      <dgm:t>
        <a:bodyPr/>
        <a:lstStyle/>
        <a:p>
          <a:r>
            <a:rPr lang="es-EC" dirty="0" smtClean="0"/>
            <a:t>TOTAL DE SÓLIDOS SUSPENDIDOS</a:t>
          </a:r>
          <a:endParaRPr lang="es-EC" dirty="0"/>
        </a:p>
      </dgm:t>
    </dgm:pt>
    <dgm:pt modelId="{5C45667F-A9AB-4E39-A3A0-046EBCC66BF0}" type="parTrans" cxnId="{1AC2CC20-CEFB-4BCD-A393-B691AD283F8A}">
      <dgm:prSet/>
      <dgm:spPr/>
      <dgm:t>
        <a:bodyPr/>
        <a:lstStyle/>
        <a:p>
          <a:endParaRPr lang="es-EC"/>
        </a:p>
      </dgm:t>
    </dgm:pt>
    <dgm:pt modelId="{FF4AD43E-E439-4763-8E71-954D72B92B24}" type="sibTrans" cxnId="{1AC2CC20-CEFB-4BCD-A393-B691AD283F8A}">
      <dgm:prSet/>
      <dgm:spPr/>
      <dgm:t>
        <a:bodyPr/>
        <a:lstStyle/>
        <a:p>
          <a:endParaRPr lang="es-EC"/>
        </a:p>
      </dgm:t>
    </dgm:pt>
    <dgm:pt modelId="{E2EF515E-48EB-4B24-9C21-962C23D36086}" type="pres">
      <dgm:prSet presAssocID="{E7B24F03-5315-4D86-B088-E86CC6EFAE20}" presName="Name0" presStyleCnt="0">
        <dgm:presLayoutVars>
          <dgm:dir/>
          <dgm:animLvl val="lvl"/>
          <dgm:resizeHandles val="exact"/>
        </dgm:presLayoutVars>
      </dgm:prSet>
      <dgm:spPr/>
      <dgm:t>
        <a:bodyPr/>
        <a:lstStyle/>
        <a:p>
          <a:endParaRPr lang="es-EC"/>
        </a:p>
      </dgm:t>
    </dgm:pt>
    <dgm:pt modelId="{AC93BDDA-AA57-4A10-BC6D-62A69D607864}" type="pres">
      <dgm:prSet presAssocID="{971B705C-BB5D-490B-9A7D-D2DE47A46B56}" presName="linNode" presStyleCnt="0"/>
      <dgm:spPr/>
    </dgm:pt>
    <dgm:pt modelId="{DF0743CE-5173-4F91-946F-D16595DA532F}" type="pres">
      <dgm:prSet presAssocID="{971B705C-BB5D-490B-9A7D-D2DE47A46B56}" presName="parentText" presStyleLbl="node1" presStyleIdx="0" presStyleCnt="6" custScaleX="77237">
        <dgm:presLayoutVars>
          <dgm:chMax val="1"/>
          <dgm:bulletEnabled val="1"/>
        </dgm:presLayoutVars>
      </dgm:prSet>
      <dgm:spPr/>
      <dgm:t>
        <a:bodyPr/>
        <a:lstStyle/>
        <a:p>
          <a:endParaRPr lang="es-EC"/>
        </a:p>
      </dgm:t>
    </dgm:pt>
    <dgm:pt modelId="{F4B7A712-609E-4B43-837E-C0FB57641BA6}" type="pres">
      <dgm:prSet presAssocID="{971B705C-BB5D-490B-9A7D-D2DE47A46B56}" presName="descendantText" presStyleLbl="alignAccFollowNode1" presStyleIdx="0" presStyleCnt="6" custScaleX="112804">
        <dgm:presLayoutVars>
          <dgm:bulletEnabled val="1"/>
        </dgm:presLayoutVars>
      </dgm:prSet>
      <dgm:spPr/>
      <dgm:t>
        <a:bodyPr/>
        <a:lstStyle/>
        <a:p>
          <a:endParaRPr lang="es-EC"/>
        </a:p>
      </dgm:t>
    </dgm:pt>
    <dgm:pt modelId="{52DF57CE-BD34-4908-81C3-24AD82130813}" type="pres">
      <dgm:prSet presAssocID="{20EC0A88-3FFF-46C2-AF75-A928DD68DE3F}" presName="sp" presStyleCnt="0"/>
      <dgm:spPr/>
    </dgm:pt>
    <dgm:pt modelId="{EDCB6EC7-29DF-41E4-8440-E1433714B0A2}" type="pres">
      <dgm:prSet presAssocID="{5C9D62DF-AC69-4D95-B0BC-FEFBF9E7FA62}" presName="linNode" presStyleCnt="0"/>
      <dgm:spPr/>
    </dgm:pt>
    <dgm:pt modelId="{87A5DA88-1C08-42B3-A640-C4ED2BCC7766}" type="pres">
      <dgm:prSet presAssocID="{5C9D62DF-AC69-4D95-B0BC-FEFBF9E7FA62}" presName="parentText" presStyleLbl="node1" presStyleIdx="1" presStyleCnt="6" custScaleX="77237">
        <dgm:presLayoutVars>
          <dgm:chMax val="1"/>
          <dgm:bulletEnabled val="1"/>
        </dgm:presLayoutVars>
      </dgm:prSet>
      <dgm:spPr/>
      <dgm:t>
        <a:bodyPr/>
        <a:lstStyle/>
        <a:p>
          <a:endParaRPr lang="es-EC"/>
        </a:p>
      </dgm:t>
    </dgm:pt>
    <dgm:pt modelId="{140AD5A2-5E4A-4378-8F25-99626D303FAE}" type="pres">
      <dgm:prSet presAssocID="{5C9D62DF-AC69-4D95-B0BC-FEFBF9E7FA62}" presName="descendantText" presStyleLbl="alignAccFollowNode1" presStyleIdx="1" presStyleCnt="6" custScaleX="112804">
        <dgm:presLayoutVars>
          <dgm:bulletEnabled val="1"/>
        </dgm:presLayoutVars>
      </dgm:prSet>
      <dgm:spPr/>
      <dgm:t>
        <a:bodyPr/>
        <a:lstStyle/>
        <a:p>
          <a:endParaRPr lang="es-EC"/>
        </a:p>
      </dgm:t>
    </dgm:pt>
    <dgm:pt modelId="{4F911315-6D36-405D-9667-10A1154531E2}" type="pres">
      <dgm:prSet presAssocID="{EB8E1A87-FFBC-4DEC-AA46-FC38706F4382}" presName="sp" presStyleCnt="0"/>
      <dgm:spPr/>
    </dgm:pt>
    <dgm:pt modelId="{9BCA8C51-3D29-40E1-9699-452D2F2CE373}" type="pres">
      <dgm:prSet presAssocID="{F3DC776D-88AE-48B4-AA79-F8CF7DBC21E9}" presName="linNode" presStyleCnt="0"/>
      <dgm:spPr/>
    </dgm:pt>
    <dgm:pt modelId="{0B9709FC-5326-4587-A9D0-C98200F0A661}" type="pres">
      <dgm:prSet presAssocID="{F3DC776D-88AE-48B4-AA79-F8CF7DBC21E9}" presName="parentText" presStyleLbl="node1" presStyleIdx="2" presStyleCnt="6" custScaleX="77237">
        <dgm:presLayoutVars>
          <dgm:chMax val="1"/>
          <dgm:bulletEnabled val="1"/>
        </dgm:presLayoutVars>
      </dgm:prSet>
      <dgm:spPr/>
      <dgm:t>
        <a:bodyPr/>
        <a:lstStyle/>
        <a:p>
          <a:endParaRPr lang="es-EC"/>
        </a:p>
      </dgm:t>
    </dgm:pt>
    <dgm:pt modelId="{D12B7F0B-A1D9-4B63-BA92-AA78AF25C0D7}" type="pres">
      <dgm:prSet presAssocID="{F3DC776D-88AE-48B4-AA79-F8CF7DBC21E9}" presName="descendantText" presStyleLbl="alignAccFollowNode1" presStyleIdx="2" presStyleCnt="6" custScaleX="112804">
        <dgm:presLayoutVars>
          <dgm:bulletEnabled val="1"/>
        </dgm:presLayoutVars>
      </dgm:prSet>
      <dgm:spPr/>
      <dgm:t>
        <a:bodyPr/>
        <a:lstStyle/>
        <a:p>
          <a:endParaRPr lang="es-EC"/>
        </a:p>
      </dgm:t>
    </dgm:pt>
    <dgm:pt modelId="{0FBC0812-3F56-4D02-BC3F-361CF61B0F37}" type="pres">
      <dgm:prSet presAssocID="{9C07692F-A0E6-4A7B-9E6B-EDBBDC36C478}" presName="sp" presStyleCnt="0"/>
      <dgm:spPr/>
    </dgm:pt>
    <dgm:pt modelId="{8033F637-E44F-4188-9C27-EF9B2905524E}" type="pres">
      <dgm:prSet presAssocID="{F492C701-9E87-4CE9-AB87-26D8B6B4DAA1}" presName="linNode" presStyleCnt="0"/>
      <dgm:spPr/>
    </dgm:pt>
    <dgm:pt modelId="{61F31851-08B7-411E-B26A-AF824D4F8098}" type="pres">
      <dgm:prSet presAssocID="{F492C701-9E87-4CE9-AB87-26D8B6B4DAA1}" presName="parentText" presStyleLbl="node1" presStyleIdx="3" presStyleCnt="6" custScaleX="77237">
        <dgm:presLayoutVars>
          <dgm:chMax val="1"/>
          <dgm:bulletEnabled val="1"/>
        </dgm:presLayoutVars>
      </dgm:prSet>
      <dgm:spPr/>
      <dgm:t>
        <a:bodyPr/>
        <a:lstStyle/>
        <a:p>
          <a:endParaRPr lang="es-EC"/>
        </a:p>
      </dgm:t>
    </dgm:pt>
    <dgm:pt modelId="{9F97B329-FF98-4C49-8681-B024B6F4818F}" type="pres">
      <dgm:prSet presAssocID="{F492C701-9E87-4CE9-AB87-26D8B6B4DAA1}" presName="descendantText" presStyleLbl="alignAccFollowNode1" presStyleIdx="3" presStyleCnt="6" custScaleX="112804">
        <dgm:presLayoutVars>
          <dgm:bulletEnabled val="1"/>
        </dgm:presLayoutVars>
      </dgm:prSet>
      <dgm:spPr/>
      <dgm:t>
        <a:bodyPr/>
        <a:lstStyle/>
        <a:p>
          <a:endParaRPr lang="es-EC"/>
        </a:p>
      </dgm:t>
    </dgm:pt>
    <dgm:pt modelId="{A0196FFA-1C61-4887-AEA0-61BFAEDDFAA4}" type="pres">
      <dgm:prSet presAssocID="{19C1C42D-A05C-4C19-8A50-7D9F91572544}" presName="sp" presStyleCnt="0"/>
      <dgm:spPr/>
    </dgm:pt>
    <dgm:pt modelId="{4FA15D01-4435-429E-B780-BAE511EA119B}" type="pres">
      <dgm:prSet presAssocID="{635785C6-08BC-4F01-A52B-8C29D989DB0E}" presName="linNode" presStyleCnt="0"/>
      <dgm:spPr/>
    </dgm:pt>
    <dgm:pt modelId="{AC30D0DD-F697-41DF-B4D3-678577E69E24}" type="pres">
      <dgm:prSet presAssocID="{635785C6-08BC-4F01-A52B-8C29D989DB0E}" presName="parentText" presStyleLbl="node1" presStyleIdx="4" presStyleCnt="6" custScaleX="77237">
        <dgm:presLayoutVars>
          <dgm:chMax val="1"/>
          <dgm:bulletEnabled val="1"/>
        </dgm:presLayoutVars>
      </dgm:prSet>
      <dgm:spPr/>
      <dgm:t>
        <a:bodyPr/>
        <a:lstStyle/>
        <a:p>
          <a:endParaRPr lang="es-EC"/>
        </a:p>
      </dgm:t>
    </dgm:pt>
    <dgm:pt modelId="{4F577757-0A13-4E0A-AEF7-0206FC79B411}" type="pres">
      <dgm:prSet presAssocID="{635785C6-08BC-4F01-A52B-8C29D989DB0E}" presName="descendantText" presStyleLbl="alignAccFollowNode1" presStyleIdx="4" presStyleCnt="6" custScaleX="112804">
        <dgm:presLayoutVars>
          <dgm:bulletEnabled val="1"/>
        </dgm:presLayoutVars>
      </dgm:prSet>
      <dgm:spPr/>
      <dgm:t>
        <a:bodyPr/>
        <a:lstStyle/>
        <a:p>
          <a:endParaRPr lang="es-EC"/>
        </a:p>
      </dgm:t>
    </dgm:pt>
    <dgm:pt modelId="{75CCAEA2-1AFD-4620-9B08-5A18ED99E02F}" type="pres">
      <dgm:prSet presAssocID="{93713262-1860-436D-A72C-C46D61794457}" presName="sp" presStyleCnt="0"/>
      <dgm:spPr/>
    </dgm:pt>
    <dgm:pt modelId="{DCCCA706-CAB9-4CD1-868B-6F3556182C67}" type="pres">
      <dgm:prSet presAssocID="{FE7CE472-EDBF-411E-96E7-8DA5AE09EA80}" presName="linNode" presStyleCnt="0"/>
      <dgm:spPr/>
    </dgm:pt>
    <dgm:pt modelId="{4393D7FE-D300-4CB9-AAF6-46418075FEF5}" type="pres">
      <dgm:prSet presAssocID="{FE7CE472-EDBF-411E-96E7-8DA5AE09EA80}" presName="parentText" presStyleLbl="node1" presStyleIdx="5" presStyleCnt="6" custScaleX="77237">
        <dgm:presLayoutVars>
          <dgm:chMax val="1"/>
          <dgm:bulletEnabled val="1"/>
        </dgm:presLayoutVars>
      </dgm:prSet>
      <dgm:spPr/>
      <dgm:t>
        <a:bodyPr/>
        <a:lstStyle/>
        <a:p>
          <a:endParaRPr lang="es-EC"/>
        </a:p>
      </dgm:t>
    </dgm:pt>
    <dgm:pt modelId="{15E08679-4312-4660-BA8C-31F75ECE2ADD}" type="pres">
      <dgm:prSet presAssocID="{FE7CE472-EDBF-411E-96E7-8DA5AE09EA80}" presName="descendantText" presStyleLbl="alignAccFollowNode1" presStyleIdx="5" presStyleCnt="6" custScaleX="112804">
        <dgm:presLayoutVars>
          <dgm:bulletEnabled val="1"/>
        </dgm:presLayoutVars>
      </dgm:prSet>
      <dgm:spPr/>
      <dgm:t>
        <a:bodyPr/>
        <a:lstStyle/>
        <a:p>
          <a:endParaRPr lang="es-EC"/>
        </a:p>
      </dgm:t>
    </dgm:pt>
  </dgm:ptLst>
  <dgm:cxnLst>
    <dgm:cxn modelId="{06908CE5-9B0E-4FCD-85FE-C174AA30BBFF}" srcId="{E7B24F03-5315-4D86-B088-E86CC6EFAE20}" destId="{F492C701-9E87-4CE9-AB87-26D8B6B4DAA1}" srcOrd="3" destOrd="0" parTransId="{390EEAD3-D584-45EA-B78B-C3F73F8E3797}" sibTransId="{19C1C42D-A05C-4C19-8A50-7D9F91572544}"/>
    <dgm:cxn modelId="{B0ADCE52-D67F-4F41-A6F4-7FB492C166EC}" srcId="{E7B24F03-5315-4D86-B088-E86CC6EFAE20}" destId="{635785C6-08BC-4F01-A52B-8C29D989DB0E}" srcOrd="4" destOrd="0" parTransId="{C6ECFCF8-26CB-4F13-9946-73261E1AD29E}" sibTransId="{93713262-1860-436D-A72C-C46D61794457}"/>
    <dgm:cxn modelId="{5FEC9365-727F-495A-811A-C7EA0A665457}" srcId="{FE7CE472-EDBF-411E-96E7-8DA5AE09EA80}" destId="{6F0F46DD-D258-4DD9-B053-4D64891825F6}" srcOrd="0" destOrd="0" parTransId="{D629AD44-0B3B-4540-941E-6FCCE84EEE34}" sibTransId="{2023B256-8781-4976-8717-C36E60E91491}"/>
    <dgm:cxn modelId="{D755EE30-0E9C-40BE-B8E1-D7F5E66F3CD5}" type="presOf" srcId="{2FDBE2EE-60DB-4C0F-BA00-8E1364213C5D}" destId="{D12B7F0B-A1D9-4B63-BA92-AA78AF25C0D7}" srcOrd="0" destOrd="0" presId="urn:microsoft.com/office/officeart/2005/8/layout/vList5"/>
    <dgm:cxn modelId="{250D7C13-BA48-4969-87CF-A19B1EE00CBA}" type="presOf" srcId="{635785C6-08BC-4F01-A52B-8C29D989DB0E}" destId="{AC30D0DD-F697-41DF-B4D3-678577E69E24}" srcOrd="0" destOrd="0" presId="urn:microsoft.com/office/officeart/2005/8/layout/vList5"/>
    <dgm:cxn modelId="{F6428B11-48C0-4849-9CCC-F3B59C7BE732}" type="presOf" srcId="{FE7CE472-EDBF-411E-96E7-8DA5AE09EA80}" destId="{4393D7FE-D300-4CB9-AAF6-46418075FEF5}" srcOrd="0" destOrd="0" presId="urn:microsoft.com/office/officeart/2005/8/layout/vList5"/>
    <dgm:cxn modelId="{9161EE6A-2A81-4E73-A8E9-7023232B395B}" type="presOf" srcId="{971B705C-BB5D-490B-9A7D-D2DE47A46B56}" destId="{DF0743CE-5173-4F91-946F-D16595DA532F}" srcOrd="0" destOrd="0" presId="urn:microsoft.com/office/officeart/2005/8/layout/vList5"/>
    <dgm:cxn modelId="{6EE61A84-E68D-4F01-91EB-C5CD52AF3700}" type="presOf" srcId="{9DF914C3-A25A-4E6F-BC97-0F93FAC8564A}" destId="{140AD5A2-5E4A-4378-8F25-99626D303FAE}" srcOrd="0" destOrd="0" presId="urn:microsoft.com/office/officeart/2005/8/layout/vList5"/>
    <dgm:cxn modelId="{58C9BA15-7F62-44CD-807C-175D79FF7BA4}" type="presOf" srcId="{0121F999-2083-43BF-939C-6464F16F6035}" destId="{F4B7A712-609E-4B43-837E-C0FB57641BA6}" srcOrd="0" destOrd="0" presId="urn:microsoft.com/office/officeart/2005/8/layout/vList5"/>
    <dgm:cxn modelId="{DC985698-7DF1-4377-ACE2-2957AB6FD62F}" type="presOf" srcId="{78B41591-EB6B-47DC-8561-30604177BF03}" destId="{4F577757-0A13-4E0A-AEF7-0206FC79B411}" srcOrd="0" destOrd="0" presId="urn:microsoft.com/office/officeart/2005/8/layout/vList5"/>
    <dgm:cxn modelId="{6E0AC1A0-08E1-49A5-8B35-5E8DE9A5FAED}" type="presOf" srcId="{E7B24F03-5315-4D86-B088-E86CC6EFAE20}" destId="{E2EF515E-48EB-4B24-9C21-962C23D36086}" srcOrd="0" destOrd="0" presId="urn:microsoft.com/office/officeart/2005/8/layout/vList5"/>
    <dgm:cxn modelId="{1AC2CC20-CEFB-4BCD-A393-B691AD283F8A}" srcId="{F492C701-9E87-4CE9-AB87-26D8B6B4DAA1}" destId="{437AED3F-A35E-4BE2-BB1A-040CFDD65604}" srcOrd="0" destOrd="0" parTransId="{5C45667F-A9AB-4E39-A3A0-046EBCC66BF0}" sibTransId="{FF4AD43E-E439-4763-8E71-954D72B92B24}"/>
    <dgm:cxn modelId="{260399BD-2E34-466E-AF2C-90EAB2EAFD51}" type="presOf" srcId="{6F0F46DD-D258-4DD9-B053-4D64891825F6}" destId="{15E08679-4312-4660-BA8C-31F75ECE2ADD}" srcOrd="0" destOrd="0" presId="urn:microsoft.com/office/officeart/2005/8/layout/vList5"/>
    <dgm:cxn modelId="{6C4AF9F1-6D15-4EC8-8968-F1F2455BC45C}" srcId="{E7B24F03-5315-4D86-B088-E86CC6EFAE20}" destId="{FE7CE472-EDBF-411E-96E7-8DA5AE09EA80}" srcOrd="5" destOrd="0" parTransId="{51E78AFE-8E38-4D95-BDDA-8292E7CD186D}" sibTransId="{32F5FC6C-1C37-4007-AD90-74C0AF4B794D}"/>
    <dgm:cxn modelId="{904E0601-DEF2-4C80-ABE7-9AACCB9EFBDF}" srcId="{E7B24F03-5315-4D86-B088-E86CC6EFAE20}" destId="{F3DC776D-88AE-48B4-AA79-F8CF7DBC21E9}" srcOrd="2" destOrd="0" parTransId="{3545206B-56C1-4834-B2F6-FF92F1FF8BE5}" sibTransId="{9C07692F-A0E6-4A7B-9E6B-EDBBDC36C478}"/>
    <dgm:cxn modelId="{F97D36E4-4632-4690-BB3C-ED7DFBE490BE}" type="presOf" srcId="{F3DC776D-88AE-48B4-AA79-F8CF7DBC21E9}" destId="{0B9709FC-5326-4587-A9D0-C98200F0A661}" srcOrd="0" destOrd="0" presId="urn:microsoft.com/office/officeart/2005/8/layout/vList5"/>
    <dgm:cxn modelId="{64C45D61-DFD7-47F4-9ECD-9402B87D85FF}" srcId="{E7B24F03-5315-4D86-B088-E86CC6EFAE20}" destId="{5C9D62DF-AC69-4D95-B0BC-FEFBF9E7FA62}" srcOrd="1" destOrd="0" parTransId="{6D5BA02D-6318-489A-8CEC-0D83BFC99454}" sibTransId="{EB8E1A87-FFBC-4DEC-AA46-FC38706F4382}"/>
    <dgm:cxn modelId="{A75A9AE4-473D-4091-A26D-8F0E6A0A210B}" type="presOf" srcId="{5C9D62DF-AC69-4D95-B0BC-FEFBF9E7FA62}" destId="{87A5DA88-1C08-42B3-A640-C4ED2BCC7766}" srcOrd="0" destOrd="0" presId="urn:microsoft.com/office/officeart/2005/8/layout/vList5"/>
    <dgm:cxn modelId="{0F2BF177-6C2C-4731-8A3C-7714E2AC9674}" srcId="{E7B24F03-5315-4D86-B088-E86CC6EFAE20}" destId="{971B705C-BB5D-490B-9A7D-D2DE47A46B56}" srcOrd="0" destOrd="0" parTransId="{D47486EF-7177-4EA7-B2E3-75E6E447DB36}" sibTransId="{20EC0A88-3FFF-46C2-AF75-A928DD68DE3F}"/>
    <dgm:cxn modelId="{1C642C44-A46B-431B-98CD-5DB7B56F26CF}" srcId="{F3DC776D-88AE-48B4-AA79-F8CF7DBC21E9}" destId="{2FDBE2EE-60DB-4C0F-BA00-8E1364213C5D}" srcOrd="0" destOrd="0" parTransId="{CF778256-12A2-431E-BAB5-DAFE1C848099}" sibTransId="{68ACB588-FC68-4BCA-A8DE-97C01131D00D}"/>
    <dgm:cxn modelId="{F2150A95-2431-40AA-B1FF-2851A9B9E9EF}" type="presOf" srcId="{F492C701-9E87-4CE9-AB87-26D8B6B4DAA1}" destId="{61F31851-08B7-411E-B26A-AF824D4F8098}" srcOrd="0" destOrd="0" presId="urn:microsoft.com/office/officeart/2005/8/layout/vList5"/>
    <dgm:cxn modelId="{0E0F67A6-ADC8-446D-B897-A2D6342E916A}" type="presOf" srcId="{437AED3F-A35E-4BE2-BB1A-040CFDD65604}" destId="{9F97B329-FF98-4C49-8681-B024B6F4818F}" srcOrd="0" destOrd="0" presId="urn:microsoft.com/office/officeart/2005/8/layout/vList5"/>
    <dgm:cxn modelId="{F932E3CB-FB45-4227-B364-D5615193B410}" srcId="{971B705C-BB5D-490B-9A7D-D2DE47A46B56}" destId="{0121F999-2083-43BF-939C-6464F16F6035}" srcOrd="0" destOrd="0" parTransId="{9347D8F7-95EA-4A51-B459-FF0A9786A223}" sibTransId="{FE32909E-C1F0-4594-AA2E-3D4758520E98}"/>
    <dgm:cxn modelId="{345BA692-B66C-4ED9-8D74-800C97A1F724}" srcId="{5C9D62DF-AC69-4D95-B0BC-FEFBF9E7FA62}" destId="{9DF914C3-A25A-4E6F-BC97-0F93FAC8564A}" srcOrd="0" destOrd="0" parTransId="{01FF8925-D382-4B84-A48B-0883D68A984A}" sibTransId="{DF85AC66-DB4B-402C-B40E-57C26C8F28B5}"/>
    <dgm:cxn modelId="{836977AC-7ED9-40D3-AD73-674F557E0A4D}" srcId="{635785C6-08BC-4F01-A52B-8C29D989DB0E}" destId="{78B41591-EB6B-47DC-8561-30604177BF03}" srcOrd="0" destOrd="0" parTransId="{1674C04F-E052-472D-9287-210441931D55}" sibTransId="{EA59ED00-3176-4C39-A8A2-0DFF371C0340}"/>
    <dgm:cxn modelId="{A84B07D8-A29D-4DC5-B639-DA732F4EFD77}" type="presParOf" srcId="{E2EF515E-48EB-4B24-9C21-962C23D36086}" destId="{AC93BDDA-AA57-4A10-BC6D-62A69D607864}" srcOrd="0" destOrd="0" presId="urn:microsoft.com/office/officeart/2005/8/layout/vList5"/>
    <dgm:cxn modelId="{ADCAE7FD-5198-423E-8E15-E0BCB4857B49}" type="presParOf" srcId="{AC93BDDA-AA57-4A10-BC6D-62A69D607864}" destId="{DF0743CE-5173-4F91-946F-D16595DA532F}" srcOrd="0" destOrd="0" presId="urn:microsoft.com/office/officeart/2005/8/layout/vList5"/>
    <dgm:cxn modelId="{D207B3D2-7390-47E2-BB59-256E6A95AC17}" type="presParOf" srcId="{AC93BDDA-AA57-4A10-BC6D-62A69D607864}" destId="{F4B7A712-609E-4B43-837E-C0FB57641BA6}" srcOrd="1" destOrd="0" presId="urn:microsoft.com/office/officeart/2005/8/layout/vList5"/>
    <dgm:cxn modelId="{8052D26F-E110-4440-92E1-49279C247559}" type="presParOf" srcId="{E2EF515E-48EB-4B24-9C21-962C23D36086}" destId="{52DF57CE-BD34-4908-81C3-24AD82130813}" srcOrd="1" destOrd="0" presId="urn:microsoft.com/office/officeart/2005/8/layout/vList5"/>
    <dgm:cxn modelId="{ACDEA997-1CA5-4699-A855-FA5975580B69}" type="presParOf" srcId="{E2EF515E-48EB-4B24-9C21-962C23D36086}" destId="{EDCB6EC7-29DF-41E4-8440-E1433714B0A2}" srcOrd="2" destOrd="0" presId="urn:microsoft.com/office/officeart/2005/8/layout/vList5"/>
    <dgm:cxn modelId="{0186BBD7-6898-4947-A88E-44FC1A73FE04}" type="presParOf" srcId="{EDCB6EC7-29DF-41E4-8440-E1433714B0A2}" destId="{87A5DA88-1C08-42B3-A640-C4ED2BCC7766}" srcOrd="0" destOrd="0" presId="urn:microsoft.com/office/officeart/2005/8/layout/vList5"/>
    <dgm:cxn modelId="{B9E47F1F-7BF7-48BD-9704-6C40CF0B31B8}" type="presParOf" srcId="{EDCB6EC7-29DF-41E4-8440-E1433714B0A2}" destId="{140AD5A2-5E4A-4378-8F25-99626D303FAE}" srcOrd="1" destOrd="0" presId="urn:microsoft.com/office/officeart/2005/8/layout/vList5"/>
    <dgm:cxn modelId="{FE625ECB-F9AA-4B75-B7E4-6B5089C0411D}" type="presParOf" srcId="{E2EF515E-48EB-4B24-9C21-962C23D36086}" destId="{4F911315-6D36-405D-9667-10A1154531E2}" srcOrd="3" destOrd="0" presId="urn:microsoft.com/office/officeart/2005/8/layout/vList5"/>
    <dgm:cxn modelId="{FF1B4F30-E000-4001-BDFD-78AD94ABD53F}" type="presParOf" srcId="{E2EF515E-48EB-4B24-9C21-962C23D36086}" destId="{9BCA8C51-3D29-40E1-9699-452D2F2CE373}" srcOrd="4" destOrd="0" presId="urn:microsoft.com/office/officeart/2005/8/layout/vList5"/>
    <dgm:cxn modelId="{D544345D-1F49-4580-94EC-E94C1210C707}" type="presParOf" srcId="{9BCA8C51-3D29-40E1-9699-452D2F2CE373}" destId="{0B9709FC-5326-4587-A9D0-C98200F0A661}" srcOrd="0" destOrd="0" presId="urn:microsoft.com/office/officeart/2005/8/layout/vList5"/>
    <dgm:cxn modelId="{617DC6DD-484D-4101-8B83-BB43C47A803F}" type="presParOf" srcId="{9BCA8C51-3D29-40E1-9699-452D2F2CE373}" destId="{D12B7F0B-A1D9-4B63-BA92-AA78AF25C0D7}" srcOrd="1" destOrd="0" presId="urn:microsoft.com/office/officeart/2005/8/layout/vList5"/>
    <dgm:cxn modelId="{CE68FC74-6260-4C20-AFD0-C2285AA47077}" type="presParOf" srcId="{E2EF515E-48EB-4B24-9C21-962C23D36086}" destId="{0FBC0812-3F56-4D02-BC3F-361CF61B0F37}" srcOrd="5" destOrd="0" presId="urn:microsoft.com/office/officeart/2005/8/layout/vList5"/>
    <dgm:cxn modelId="{C33DC186-A626-4B6D-A9F5-ACD747FACDC2}" type="presParOf" srcId="{E2EF515E-48EB-4B24-9C21-962C23D36086}" destId="{8033F637-E44F-4188-9C27-EF9B2905524E}" srcOrd="6" destOrd="0" presId="urn:microsoft.com/office/officeart/2005/8/layout/vList5"/>
    <dgm:cxn modelId="{AF6BE175-85C5-4A0D-9B66-3B0AF76F926F}" type="presParOf" srcId="{8033F637-E44F-4188-9C27-EF9B2905524E}" destId="{61F31851-08B7-411E-B26A-AF824D4F8098}" srcOrd="0" destOrd="0" presId="urn:microsoft.com/office/officeart/2005/8/layout/vList5"/>
    <dgm:cxn modelId="{82C43818-9A3D-4CE6-98FD-165F13783EC2}" type="presParOf" srcId="{8033F637-E44F-4188-9C27-EF9B2905524E}" destId="{9F97B329-FF98-4C49-8681-B024B6F4818F}" srcOrd="1" destOrd="0" presId="urn:microsoft.com/office/officeart/2005/8/layout/vList5"/>
    <dgm:cxn modelId="{C2150CE2-0A58-4D16-BD5A-215153241DDE}" type="presParOf" srcId="{E2EF515E-48EB-4B24-9C21-962C23D36086}" destId="{A0196FFA-1C61-4887-AEA0-61BFAEDDFAA4}" srcOrd="7" destOrd="0" presId="urn:microsoft.com/office/officeart/2005/8/layout/vList5"/>
    <dgm:cxn modelId="{49E8C7B7-CAC9-47A2-B4EB-D82B17DE8C45}" type="presParOf" srcId="{E2EF515E-48EB-4B24-9C21-962C23D36086}" destId="{4FA15D01-4435-429E-B780-BAE511EA119B}" srcOrd="8" destOrd="0" presId="urn:microsoft.com/office/officeart/2005/8/layout/vList5"/>
    <dgm:cxn modelId="{2FFF7EB0-CC2A-43EB-8EE3-BEE69FC0F096}" type="presParOf" srcId="{4FA15D01-4435-429E-B780-BAE511EA119B}" destId="{AC30D0DD-F697-41DF-B4D3-678577E69E24}" srcOrd="0" destOrd="0" presId="urn:microsoft.com/office/officeart/2005/8/layout/vList5"/>
    <dgm:cxn modelId="{81970941-9815-4BD8-A5AF-001B1176A1EC}" type="presParOf" srcId="{4FA15D01-4435-429E-B780-BAE511EA119B}" destId="{4F577757-0A13-4E0A-AEF7-0206FC79B411}" srcOrd="1" destOrd="0" presId="urn:microsoft.com/office/officeart/2005/8/layout/vList5"/>
    <dgm:cxn modelId="{DD3634C8-3B48-4F69-BC4E-446BD8DE153D}" type="presParOf" srcId="{E2EF515E-48EB-4B24-9C21-962C23D36086}" destId="{75CCAEA2-1AFD-4620-9B08-5A18ED99E02F}" srcOrd="9" destOrd="0" presId="urn:microsoft.com/office/officeart/2005/8/layout/vList5"/>
    <dgm:cxn modelId="{87902A63-1A46-49F1-9A07-8CA34F7CC397}" type="presParOf" srcId="{E2EF515E-48EB-4B24-9C21-962C23D36086}" destId="{DCCCA706-CAB9-4CD1-868B-6F3556182C67}" srcOrd="10" destOrd="0" presId="urn:microsoft.com/office/officeart/2005/8/layout/vList5"/>
    <dgm:cxn modelId="{EB597471-C6A9-4037-987D-AEED341A4345}" type="presParOf" srcId="{DCCCA706-CAB9-4CD1-868B-6F3556182C67}" destId="{4393D7FE-D300-4CB9-AAF6-46418075FEF5}" srcOrd="0" destOrd="0" presId="urn:microsoft.com/office/officeart/2005/8/layout/vList5"/>
    <dgm:cxn modelId="{14F9A5AF-0901-45D3-B872-E2AAFC0B50A1}" type="presParOf" srcId="{DCCCA706-CAB9-4CD1-868B-6F3556182C67}" destId="{15E08679-4312-4660-BA8C-31F75ECE2AD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69C6C5-FDDC-494C-80DE-28F810BE9AB7}" type="doc">
      <dgm:prSet loTypeId="urn:microsoft.com/office/officeart/2005/8/layout/bList2" loCatId="picture" qsTypeId="urn:microsoft.com/office/officeart/2005/8/quickstyle/3d3" qsCatId="3D" csTypeId="urn:microsoft.com/office/officeart/2005/8/colors/accent1_2" csCatId="accent1" phldr="1"/>
      <dgm:spPr/>
    </dgm:pt>
    <dgm:pt modelId="{C78E5460-3D58-4810-9668-E1ADE35ACAFB}">
      <dgm:prSet phldrT="[Texto]"/>
      <dgm:spPr/>
      <dgm:t>
        <a:bodyPr/>
        <a:lstStyle/>
        <a:p>
          <a:r>
            <a:rPr lang="es-EC" b="1" dirty="0" smtClean="0"/>
            <a:t>MARPOL</a:t>
          </a:r>
          <a:endParaRPr lang="es-EC" b="1" dirty="0"/>
        </a:p>
      </dgm:t>
    </dgm:pt>
    <dgm:pt modelId="{D4112291-4992-4718-8974-2FF26F6811AC}" type="parTrans" cxnId="{0D12A8B9-95B6-4DD3-AAC1-9FF960E97A8C}">
      <dgm:prSet/>
      <dgm:spPr/>
      <dgm:t>
        <a:bodyPr/>
        <a:lstStyle/>
        <a:p>
          <a:endParaRPr lang="es-EC"/>
        </a:p>
      </dgm:t>
    </dgm:pt>
    <dgm:pt modelId="{5F6D6173-9478-4BBF-94C5-02034FA1EEC6}" type="sibTrans" cxnId="{0D12A8B9-95B6-4DD3-AAC1-9FF960E97A8C}">
      <dgm:prSet/>
      <dgm:spPr/>
      <dgm:t>
        <a:bodyPr/>
        <a:lstStyle/>
        <a:p>
          <a:endParaRPr lang="es-EC"/>
        </a:p>
      </dgm:t>
    </dgm:pt>
    <dgm:pt modelId="{2F8AAC5B-194A-4877-B93B-786006752387}">
      <dgm:prSet phldrT="[Texto]"/>
      <dgm:spPr/>
      <dgm:t>
        <a:bodyPr/>
        <a:lstStyle/>
        <a:p>
          <a:r>
            <a:rPr lang="es-EC" b="1" dirty="0" smtClean="0"/>
            <a:t>NORMA DE CALIDAD AMBIENTAL</a:t>
          </a:r>
          <a:endParaRPr lang="es-EC" b="1" dirty="0"/>
        </a:p>
      </dgm:t>
    </dgm:pt>
    <dgm:pt modelId="{12EF1FC2-6C9D-4E08-9E78-13C221AE5723}" type="parTrans" cxnId="{01669CB1-28EE-4FAC-8EFC-9DA395E4CD5C}">
      <dgm:prSet/>
      <dgm:spPr/>
      <dgm:t>
        <a:bodyPr/>
        <a:lstStyle/>
        <a:p>
          <a:endParaRPr lang="es-EC"/>
        </a:p>
      </dgm:t>
    </dgm:pt>
    <dgm:pt modelId="{E2592A89-BDF2-42C6-8296-186521A6A03A}" type="sibTrans" cxnId="{01669CB1-28EE-4FAC-8EFC-9DA395E4CD5C}">
      <dgm:prSet/>
      <dgm:spPr/>
      <dgm:t>
        <a:bodyPr/>
        <a:lstStyle/>
        <a:p>
          <a:endParaRPr lang="es-EC"/>
        </a:p>
      </dgm:t>
    </dgm:pt>
    <dgm:pt modelId="{959F7FF7-9EB3-4481-927F-A9741668E176}">
      <dgm:prSet custT="1"/>
      <dgm:spPr/>
      <dgm:t>
        <a:bodyPr/>
        <a:lstStyle/>
        <a:p>
          <a:r>
            <a:rPr lang="es-EC" sz="1800" dirty="0" smtClean="0"/>
            <a:t>Anexo 1, Zonas Especiales. P16.</a:t>
          </a:r>
          <a:endParaRPr lang="es-EC" sz="1800" dirty="0"/>
        </a:p>
      </dgm:t>
    </dgm:pt>
    <dgm:pt modelId="{CCCDE430-C11A-41D0-8DA8-02C162D80CC4}" type="parTrans" cxnId="{6B708FD6-FB62-44B6-80D9-D3410D9D1889}">
      <dgm:prSet/>
      <dgm:spPr/>
      <dgm:t>
        <a:bodyPr/>
        <a:lstStyle/>
        <a:p>
          <a:endParaRPr lang="es-EC"/>
        </a:p>
      </dgm:t>
    </dgm:pt>
    <dgm:pt modelId="{BF6272F5-7D0C-4652-8C10-E30148490DD8}" type="sibTrans" cxnId="{6B708FD6-FB62-44B6-80D9-D3410D9D1889}">
      <dgm:prSet/>
      <dgm:spPr/>
      <dgm:t>
        <a:bodyPr/>
        <a:lstStyle/>
        <a:p>
          <a:endParaRPr lang="es-EC"/>
        </a:p>
      </dgm:t>
    </dgm:pt>
    <dgm:pt modelId="{8DF3DFA2-174E-4571-9FDE-E7A62F915809}">
      <dgm:prSet custT="1"/>
      <dgm:spPr/>
      <dgm:t>
        <a:bodyPr/>
        <a:lstStyle/>
        <a:p>
          <a:r>
            <a:rPr lang="es-EC" sz="1800" dirty="0" smtClean="0"/>
            <a:t>Criterios para descarga de efluentes. P20-21.</a:t>
          </a:r>
          <a:endParaRPr lang="es-EC" sz="1800" dirty="0"/>
        </a:p>
      </dgm:t>
    </dgm:pt>
    <dgm:pt modelId="{BF547456-492F-424D-9C27-131819267891}" type="parTrans" cxnId="{EFBE7FA3-2F0A-4E0A-8EF9-98620EC519C0}">
      <dgm:prSet/>
      <dgm:spPr/>
      <dgm:t>
        <a:bodyPr/>
        <a:lstStyle/>
        <a:p>
          <a:endParaRPr lang="es-EC"/>
        </a:p>
      </dgm:t>
    </dgm:pt>
    <dgm:pt modelId="{4EF3659F-C7AE-4D9F-B1BE-FD945CFAA0CD}" type="sibTrans" cxnId="{EFBE7FA3-2F0A-4E0A-8EF9-98620EC519C0}">
      <dgm:prSet/>
      <dgm:spPr/>
      <dgm:t>
        <a:bodyPr/>
        <a:lstStyle/>
        <a:p>
          <a:endParaRPr lang="es-EC"/>
        </a:p>
      </dgm:t>
    </dgm:pt>
    <dgm:pt modelId="{6239D456-E31A-4209-A68E-DC95F8D9883B}">
      <dgm:prSet custT="1"/>
      <dgm:spPr/>
      <dgm:t>
        <a:bodyPr/>
        <a:lstStyle/>
        <a:p>
          <a:r>
            <a:rPr lang="es-EC" sz="1800" dirty="0" smtClean="0"/>
            <a:t>RESOLUCION MPEC 159 (55) , P19.</a:t>
          </a:r>
          <a:endParaRPr lang="es-EC" sz="1800" dirty="0"/>
        </a:p>
      </dgm:t>
    </dgm:pt>
    <dgm:pt modelId="{404FC62B-74AE-44FD-A582-41697BA14A86}" type="parTrans" cxnId="{F66D8322-CDD2-4DCA-8913-301EE9149A41}">
      <dgm:prSet/>
      <dgm:spPr/>
      <dgm:t>
        <a:bodyPr/>
        <a:lstStyle/>
        <a:p>
          <a:endParaRPr lang="es-EC"/>
        </a:p>
      </dgm:t>
    </dgm:pt>
    <dgm:pt modelId="{F880A731-6A5E-4B8B-9154-C64223E15CCC}" type="sibTrans" cxnId="{F66D8322-CDD2-4DCA-8913-301EE9149A41}">
      <dgm:prSet/>
      <dgm:spPr/>
      <dgm:t>
        <a:bodyPr/>
        <a:lstStyle/>
        <a:p>
          <a:endParaRPr lang="es-EC"/>
        </a:p>
      </dgm:t>
    </dgm:pt>
    <dgm:pt modelId="{2909706C-4E06-4FF8-9578-BF7FFB162ADA}" type="pres">
      <dgm:prSet presAssocID="{9769C6C5-FDDC-494C-80DE-28F810BE9AB7}" presName="diagram" presStyleCnt="0">
        <dgm:presLayoutVars>
          <dgm:dir/>
          <dgm:animLvl val="lvl"/>
          <dgm:resizeHandles val="exact"/>
        </dgm:presLayoutVars>
      </dgm:prSet>
      <dgm:spPr/>
    </dgm:pt>
    <dgm:pt modelId="{AD40F364-A9D2-4BFF-B980-DC99517CA217}" type="pres">
      <dgm:prSet presAssocID="{C78E5460-3D58-4810-9668-E1ADE35ACAFB}" presName="compNode" presStyleCnt="0"/>
      <dgm:spPr/>
    </dgm:pt>
    <dgm:pt modelId="{CD4EA4DE-DC4A-44C1-B805-182A5A5B39BA}" type="pres">
      <dgm:prSet presAssocID="{C78E5460-3D58-4810-9668-E1ADE35ACAFB}" presName="childRect" presStyleLbl="bgAcc1" presStyleIdx="0" presStyleCnt="2" custScaleX="104579">
        <dgm:presLayoutVars>
          <dgm:bulletEnabled val="1"/>
        </dgm:presLayoutVars>
      </dgm:prSet>
      <dgm:spPr/>
      <dgm:t>
        <a:bodyPr/>
        <a:lstStyle/>
        <a:p>
          <a:endParaRPr lang="es-EC"/>
        </a:p>
      </dgm:t>
    </dgm:pt>
    <dgm:pt modelId="{E79CF947-B533-4829-B451-429EFB648A5B}" type="pres">
      <dgm:prSet presAssocID="{C78E5460-3D58-4810-9668-E1ADE35ACAFB}" presName="parentText" presStyleLbl="node1" presStyleIdx="0" presStyleCnt="0">
        <dgm:presLayoutVars>
          <dgm:chMax val="0"/>
          <dgm:bulletEnabled val="1"/>
        </dgm:presLayoutVars>
      </dgm:prSet>
      <dgm:spPr/>
      <dgm:t>
        <a:bodyPr/>
        <a:lstStyle/>
        <a:p>
          <a:endParaRPr lang="es-EC"/>
        </a:p>
      </dgm:t>
    </dgm:pt>
    <dgm:pt modelId="{0344044F-C073-4D97-9B62-CCAEAE70F452}" type="pres">
      <dgm:prSet presAssocID="{C78E5460-3D58-4810-9668-E1ADE35ACAFB}" presName="parentRect" presStyleLbl="alignNode1" presStyleIdx="0" presStyleCnt="2" custScaleX="102288"/>
      <dgm:spPr/>
      <dgm:t>
        <a:bodyPr/>
        <a:lstStyle/>
        <a:p>
          <a:endParaRPr lang="es-EC"/>
        </a:p>
      </dgm:t>
    </dgm:pt>
    <dgm:pt modelId="{2A324513-75A0-4F10-807C-7D3F12FF5B55}" type="pres">
      <dgm:prSet presAssocID="{C78E5460-3D58-4810-9668-E1ADE35ACAFB}"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BAA45D64-A665-4653-AA2C-3CDF91F37BBA}" type="pres">
      <dgm:prSet presAssocID="{5F6D6173-9478-4BBF-94C5-02034FA1EEC6}" presName="sibTrans" presStyleLbl="sibTrans2D1" presStyleIdx="0" presStyleCnt="0"/>
      <dgm:spPr/>
      <dgm:t>
        <a:bodyPr/>
        <a:lstStyle/>
        <a:p>
          <a:endParaRPr lang="es-EC"/>
        </a:p>
      </dgm:t>
    </dgm:pt>
    <dgm:pt modelId="{EABE368B-6500-4332-99DE-885912C0412D}" type="pres">
      <dgm:prSet presAssocID="{2F8AAC5B-194A-4877-B93B-786006752387}" presName="compNode" presStyleCnt="0"/>
      <dgm:spPr/>
    </dgm:pt>
    <dgm:pt modelId="{BED22280-9412-4C70-80DC-A9F725E43123}" type="pres">
      <dgm:prSet presAssocID="{2F8AAC5B-194A-4877-B93B-786006752387}" presName="childRect" presStyleLbl="bgAcc1" presStyleIdx="1" presStyleCnt="2">
        <dgm:presLayoutVars>
          <dgm:bulletEnabled val="1"/>
        </dgm:presLayoutVars>
      </dgm:prSet>
      <dgm:spPr/>
      <dgm:t>
        <a:bodyPr/>
        <a:lstStyle/>
        <a:p>
          <a:endParaRPr lang="es-EC"/>
        </a:p>
      </dgm:t>
    </dgm:pt>
    <dgm:pt modelId="{E6ECA160-B23C-404F-ABE7-9EB268A25FD4}" type="pres">
      <dgm:prSet presAssocID="{2F8AAC5B-194A-4877-B93B-786006752387}" presName="parentText" presStyleLbl="node1" presStyleIdx="0" presStyleCnt="0">
        <dgm:presLayoutVars>
          <dgm:chMax val="0"/>
          <dgm:bulletEnabled val="1"/>
        </dgm:presLayoutVars>
      </dgm:prSet>
      <dgm:spPr/>
      <dgm:t>
        <a:bodyPr/>
        <a:lstStyle/>
        <a:p>
          <a:endParaRPr lang="es-EC"/>
        </a:p>
      </dgm:t>
    </dgm:pt>
    <dgm:pt modelId="{010B45FF-961A-46C2-9045-196F72B991D4}" type="pres">
      <dgm:prSet presAssocID="{2F8AAC5B-194A-4877-B93B-786006752387}" presName="parentRect" presStyleLbl="alignNode1" presStyleIdx="1" presStyleCnt="2"/>
      <dgm:spPr/>
      <dgm:t>
        <a:bodyPr/>
        <a:lstStyle/>
        <a:p>
          <a:endParaRPr lang="es-EC"/>
        </a:p>
      </dgm:t>
    </dgm:pt>
    <dgm:pt modelId="{F3EEADCE-A60C-4A45-8A76-CC21528F0DAA}" type="pres">
      <dgm:prSet presAssocID="{2F8AAC5B-194A-4877-B93B-786006752387}" presName="adorn" presStyleLbl="fgAccFollowNode1" presStyleIdx="1" presStyleCnt="2"/>
      <dgm:spPr>
        <a:blipFill rotWithShape="1">
          <a:blip xmlns:r="http://schemas.openxmlformats.org/officeDocument/2006/relationships" r:embed="rId2"/>
          <a:stretch>
            <a:fillRect/>
          </a:stretch>
        </a:blipFill>
      </dgm:spPr>
    </dgm:pt>
  </dgm:ptLst>
  <dgm:cxnLst>
    <dgm:cxn modelId="{F66D8322-CDD2-4DCA-8913-301EE9149A41}" srcId="{C78E5460-3D58-4810-9668-E1ADE35ACAFB}" destId="{6239D456-E31A-4209-A68E-DC95F8D9883B}" srcOrd="1" destOrd="0" parTransId="{404FC62B-74AE-44FD-A582-41697BA14A86}" sibTransId="{F880A731-6A5E-4B8B-9154-C64223E15CCC}"/>
    <dgm:cxn modelId="{EFBE7FA3-2F0A-4E0A-8EF9-98620EC519C0}" srcId="{2F8AAC5B-194A-4877-B93B-786006752387}" destId="{8DF3DFA2-174E-4571-9FDE-E7A62F915809}" srcOrd="0" destOrd="0" parTransId="{BF547456-492F-424D-9C27-131819267891}" sibTransId="{4EF3659F-C7AE-4D9F-B1BE-FD945CFAA0CD}"/>
    <dgm:cxn modelId="{80355F3E-36FC-490B-994B-8922FB0B9D8E}" type="presOf" srcId="{959F7FF7-9EB3-4481-927F-A9741668E176}" destId="{CD4EA4DE-DC4A-44C1-B805-182A5A5B39BA}" srcOrd="0" destOrd="0" presId="urn:microsoft.com/office/officeart/2005/8/layout/bList2"/>
    <dgm:cxn modelId="{BC8D6BAC-FB05-48E6-B12F-8E796F2CE0A8}" type="presOf" srcId="{C78E5460-3D58-4810-9668-E1ADE35ACAFB}" destId="{0344044F-C073-4D97-9B62-CCAEAE70F452}" srcOrd="1" destOrd="0" presId="urn:microsoft.com/office/officeart/2005/8/layout/bList2"/>
    <dgm:cxn modelId="{01669CB1-28EE-4FAC-8EFC-9DA395E4CD5C}" srcId="{9769C6C5-FDDC-494C-80DE-28F810BE9AB7}" destId="{2F8AAC5B-194A-4877-B93B-786006752387}" srcOrd="1" destOrd="0" parTransId="{12EF1FC2-6C9D-4E08-9E78-13C221AE5723}" sibTransId="{E2592A89-BDF2-42C6-8296-186521A6A03A}"/>
    <dgm:cxn modelId="{A46D2B26-D6D8-4E7D-B6AC-DC1808781573}" type="presOf" srcId="{6239D456-E31A-4209-A68E-DC95F8D9883B}" destId="{CD4EA4DE-DC4A-44C1-B805-182A5A5B39BA}" srcOrd="0" destOrd="1" presId="urn:microsoft.com/office/officeart/2005/8/layout/bList2"/>
    <dgm:cxn modelId="{56CCEF49-9602-4C52-8722-8F1FB4FF460F}" type="presOf" srcId="{C78E5460-3D58-4810-9668-E1ADE35ACAFB}" destId="{E79CF947-B533-4829-B451-429EFB648A5B}" srcOrd="0" destOrd="0" presId="urn:microsoft.com/office/officeart/2005/8/layout/bList2"/>
    <dgm:cxn modelId="{EAA8566D-9096-449F-93D3-18B0814EB528}" type="presOf" srcId="{8DF3DFA2-174E-4571-9FDE-E7A62F915809}" destId="{BED22280-9412-4C70-80DC-A9F725E43123}" srcOrd="0" destOrd="0" presId="urn:microsoft.com/office/officeart/2005/8/layout/bList2"/>
    <dgm:cxn modelId="{1E045A05-37C3-4916-9603-C9A146DDCB76}" type="presOf" srcId="{9769C6C5-FDDC-494C-80DE-28F810BE9AB7}" destId="{2909706C-4E06-4FF8-9578-BF7FFB162ADA}" srcOrd="0" destOrd="0" presId="urn:microsoft.com/office/officeart/2005/8/layout/bList2"/>
    <dgm:cxn modelId="{0D12A8B9-95B6-4DD3-AAC1-9FF960E97A8C}" srcId="{9769C6C5-FDDC-494C-80DE-28F810BE9AB7}" destId="{C78E5460-3D58-4810-9668-E1ADE35ACAFB}" srcOrd="0" destOrd="0" parTransId="{D4112291-4992-4718-8974-2FF26F6811AC}" sibTransId="{5F6D6173-9478-4BBF-94C5-02034FA1EEC6}"/>
    <dgm:cxn modelId="{B7D611F7-3646-4663-8D54-145591AADEB1}" type="presOf" srcId="{2F8AAC5B-194A-4877-B93B-786006752387}" destId="{010B45FF-961A-46C2-9045-196F72B991D4}" srcOrd="1" destOrd="0" presId="urn:microsoft.com/office/officeart/2005/8/layout/bList2"/>
    <dgm:cxn modelId="{6B708FD6-FB62-44B6-80D9-D3410D9D1889}" srcId="{C78E5460-3D58-4810-9668-E1ADE35ACAFB}" destId="{959F7FF7-9EB3-4481-927F-A9741668E176}" srcOrd="0" destOrd="0" parTransId="{CCCDE430-C11A-41D0-8DA8-02C162D80CC4}" sibTransId="{BF6272F5-7D0C-4652-8C10-E30148490DD8}"/>
    <dgm:cxn modelId="{576AFEAC-A8FD-4836-A0BD-04B039BD7A23}" type="presOf" srcId="{5F6D6173-9478-4BBF-94C5-02034FA1EEC6}" destId="{BAA45D64-A665-4653-AA2C-3CDF91F37BBA}" srcOrd="0" destOrd="0" presId="urn:microsoft.com/office/officeart/2005/8/layout/bList2"/>
    <dgm:cxn modelId="{E3C32D59-33C1-49DA-9414-712FCD56B28C}" type="presOf" srcId="{2F8AAC5B-194A-4877-B93B-786006752387}" destId="{E6ECA160-B23C-404F-ABE7-9EB268A25FD4}" srcOrd="0" destOrd="0" presId="urn:microsoft.com/office/officeart/2005/8/layout/bList2"/>
    <dgm:cxn modelId="{4DFA28E2-5756-4318-92A1-5FD3A3A2BBA0}" type="presParOf" srcId="{2909706C-4E06-4FF8-9578-BF7FFB162ADA}" destId="{AD40F364-A9D2-4BFF-B980-DC99517CA217}" srcOrd="0" destOrd="0" presId="urn:microsoft.com/office/officeart/2005/8/layout/bList2"/>
    <dgm:cxn modelId="{C8A50299-8869-4337-AC79-6123628565B0}" type="presParOf" srcId="{AD40F364-A9D2-4BFF-B980-DC99517CA217}" destId="{CD4EA4DE-DC4A-44C1-B805-182A5A5B39BA}" srcOrd="0" destOrd="0" presId="urn:microsoft.com/office/officeart/2005/8/layout/bList2"/>
    <dgm:cxn modelId="{6FAF6C7F-9192-4F13-92CC-1A702CD7CAFF}" type="presParOf" srcId="{AD40F364-A9D2-4BFF-B980-DC99517CA217}" destId="{E79CF947-B533-4829-B451-429EFB648A5B}" srcOrd="1" destOrd="0" presId="urn:microsoft.com/office/officeart/2005/8/layout/bList2"/>
    <dgm:cxn modelId="{C8EA305C-2AEE-4648-86A6-1B67B4EADC27}" type="presParOf" srcId="{AD40F364-A9D2-4BFF-B980-DC99517CA217}" destId="{0344044F-C073-4D97-9B62-CCAEAE70F452}" srcOrd="2" destOrd="0" presId="urn:microsoft.com/office/officeart/2005/8/layout/bList2"/>
    <dgm:cxn modelId="{F1314522-0B56-4237-AA94-004F24EABA30}" type="presParOf" srcId="{AD40F364-A9D2-4BFF-B980-DC99517CA217}" destId="{2A324513-75A0-4F10-807C-7D3F12FF5B55}" srcOrd="3" destOrd="0" presId="urn:microsoft.com/office/officeart/2005/8/layout/bList2"/>
    <dgm:cxn modelId="{23ECA735-51F2-454F-8389-26BD2773A89F}" type="presParOf" srcId="{2909706C-4E06-4FF8-9578-BF7FFB162ADA}" destId="{BAA45D64-A665-4653-AA2C-3CDF91F37BBA}" srcOrd="1" destOrd="0" presId="urn:microsoft.com/office/officeart/2005/8/layout/bList2"/>
    <dgm:cxn modelId="{7A418BBF-8B82-494B-9BEE-F5ADE50E8328}" type="presParOf" srcId="{2909706C-4E06-4FF8-9578-BF7FFB162ADA}" destId="{EABE368B-6500-4332-99DE-885912C0412D}" srcOrd="2" destOrd="0" presId="urn:microsoft.com/office/officeart/2005/8/layout/bList2"/>
    <dgm:cxn modelId="{F479453D-4A20-4568-80A9-5D77B7E2B9A4}" type="presParOf" srcId="{EABE368B-6500-4332-99DE-885912C0412D}" destId="{BED22280-9412-4C70-80DC-A9F725E43123}" srcOrd="0" destOrd="0" presId="urn:microsoft.com/office/officeart/2005/8/layout/bList2"/>
    <dgm:cxn modelId="{7F2364B0-FA96-40A7-83D7-D3A888A21E1A}" type="presParOf" srcId="{EABE368B-6500-4332-99DE-885912C0412D}" destId="{E6ECA160-B23C-404F-ABE7-9EB268A25FD4}" srcOrd="1" destOrd="0" presId="urn:microsoft.com/office/officeart/2005/8/layout/bList2"/>
    <dgm:cxn modelId="{364AF54D-9D66-46E3-8AE1-2084CF5A6880}" type="presParOf" srcId="{EABE368B-6500-4332-99DE-885912C0412D}" destId="{010B45FF-961A-46C2-9045-196F72B991D4}" srcOrd="2" destOrd="0" presId="urn:microsoft.com/office/officeart/2005/8/layout/bList2"/>
    <dgm:cxn modelId="{9EAB9554-9212-4E96-86A6-762507BED494}" type="presParOf" srcId="{EABE368B-6500-4332-99DE-885912C0412D}" destId="{F3EEADCE-A60C-4A45-8A76-CC21528F0DAA}"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A6EB72-92D0-4D7E-96A5-EF7AE598BDB6}"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s-EC"/>
        </a:p>
      </dgm:t>
    </dgm:pt>
    <dgm:pt modelId="{EF4AB139-97AF-48FF-9895-FD8E2F3FC1FA}">
      <dgm:prSet/>
      <dgm:spPr/>
      <dgm:t>
        <a:bodyPr/>
        <a:lstStyle/>
        <a:p>
          <a:pPr rtl="0"/>
          <a:r>
            <a:rPr lang="es-EC" b="1" smtClean="0"/>
            <a:t>RESTRICCIONES EN LA NAVEGACIÓN</a:t>
          </a:r>
          <a:endParaRPr lang="es-EC"/>
        </a:p>
      </dgm:t>
    </dgm:pt>
    <dgm:pt modelId="{17204A42-F468-4A12-B9A2-0D800C68622F}" type="parTrans" cxnId="{22BA591C-C68C-40E4-9318-6D879A07DC04}">
      <dgm:prSet/>
      <dgm:spPr/>
      <dgm:t>
        <a:bodyPr/>
        <a:lstStyle/>
        <a:p>
          <a:endParaRPr lang="es-EC"/>
        </a:p>
      </dgm:t>
    </dgm:pt>
    <dgm:pt modelId="{4E863CCC-9B7A-4547-A7CE-347932FC70FC}" type="sibTrans" cxnId="{22BA591C-C68C-40E4-9318-6D879A07DC04}">
      <dgm:prSet/>
      <dgm:spPr/>
      <dgm:t>
        <a:bodyPr/>
        <a:lstStyle/>
        <a:p>
          <a:endParaRPr lang="es-EC"/>
        </a:p>
      </dgm:t>
    </dgm:pt>
    <dgm:pt modelId="{7400F3ED-DF7E-4D1F-91E9-C13AAC6AF564}" type="pres">
      <dgm:prSet presAssocID="{CEA6EB72-92D0-4D7E-96A5-EF7AE598BDB6}" presName="linear" presStyleCnt="0">
        <dgm:presLayoutVars>
          <dgm:animLvl val="lvl"/>
          <dgm:resizeHandles val="exact"/>
        </dgm:presLayoutVars>
      </dgm:prSet>
      <dgm:spPr/>
      <dgm:t>
        <a:bodyPr/>
        <a:lstStyle/>
        <a:p>
          <a:endParaRPr lang="es-EC"/>
        </a:p>
      </dgm:t>
    </dgm:pt>
    <dgm:pt modelId="{D6359EB2-17E2-489A-B3CE-07F9DF859CC8}" type="pres">
      <dgm:prSet presAssocID="{EF4AB139-97AF-48FF-9895-FD8E2F3FC1FA}" presName="parentText" presStyleLbl="node1" presStyleIdx="0" presStyleCnt="1">
        <dgm:presLayoutVars>
          <dgm:chMax val="0"/>
          <dgm:bulletEnabled val="1"/>
        </dgm:presLayoutVars>
      </dgm:prSet>
      <dgm:spPr/>
      <dgm:t>
        <a:bodyPr/>
        <a:lstStyle/>
        <a:p>
          <a:endParaRPr lang="es-EC"/>
        </a:p>
      </dgm:t>
    </dgm:pt>
  </dgm:ptLst>
  <dgm:cxnLst>
    <dgm:cxn modelId="{307405C6-014F-404F-96D0-E66E5A7A7F6D}" type="presOf" srcId="{CEA6EB72-92D0-4D7E-96A5-EF7AE598BDB6}" destId="{7400F3ED-DF7E-4D1F-91E9-C13AAC6AF564}" srcOrd="0" destOrd="0" presId="urn:microsoft.com/office/officeart/2005/8/layout/vList2"/>
    <dgm:cxn modelId="{3121B781-683E-4476-8EA1-3AE10F794F0D}" type="presOf" srcId="{EF4AB139-97AF-48FF-9895-FD8E2F3FC1FA}" destId="{D6359EB2-17E2-489A-B3CE-07F9DF859CC8}" srcOrd="0" destOrd="0" presId="urn:microsoft.com/office/officeart/2005/8/layout/vList2"/>
    <dgm:cxn modelId="{22BA591C-C68C-40E4-9318-6D879A07DC04}" srcId="{CEA6EB72-92D0-4D7E-96A5-EF7AE598BDB6}" destId="{EF4AB139-97AF-48FF-9895-FD8E2F3FC1FA}" srcOrd="0" destOrd="0" parTransId="{17204A42-F468-4A12-B9A2-0D800C68622F}" sibTransId="{4E863CCC-9B7A-4547-A7CE-347932FC70FC}"/>
    <dgm:cxn modelId="{CB2ECDE5-CECD-4CA0-9C74-ECDDABEC0504}" type="presParOf" srcId="{7400F3ED-DF7E-4D1F-91E9-C13AAC6AF564}" destId="{D6359EB2-17E2-489A-B3CE-07F9DF859CC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98161-5D57-46E7-A416-C30D241EA079}">
      <dsp:nvSpPr>
        <dsp:cNvPr id="0" name=""/>
        <dsp:cNvSpPr/>
      </dsp:nvSpPr>
      <dsp:spPr>
        <a:xfrm>
          <a:off x="0" y="97073"/>
          <a:ext cx="7632848" cy="1181898"/>
        </a:xfrm>
        <a:prstGeom prst="roundRect">
          <a:avLst>
            <a:gd name="adj" fmla="val 10000"/>
          </a:avLst>
        </a:prstGeom>
        <a:solidFill>
          <a:srgbClr val="FF9900">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b="1" kern="1200" dirty="0" smtClean="0">
              <a:solidFill>
                <a:schemeClr val="tx1"/>
              </a:solidFill>
            </a:rPr>
            <a:t>La contaminación de los mares.</a:t>
          </a:r>
          <a:endParaRPr lang="es-EC" sz="2800" b="1" kern="1200" dirty="0">
            <a:solidFill>
              <a:schemeClr val="tx1"/>
            </a:solidFill>
          </a:endParaRPr>
        </a:p>
      </dsp:txBody>
      <dsp:txXfrm>
        <a:off x="1689828" y="97073"/>
        <a:ext cx="5943019" cy="1181898"/>
      </dsp:txXfrm>
    </dsp:sp>
    <dsp:sp modelId="{EDB87A1B-0354-47BA-ADD9-DD9B3DC70912}">
      <dsp:nvSpPr>
        <dsp:cNvPr id="0" name=""/>
        <dsp:cNvSpPr/>
      </dsp:nvSpPr>
      <dsp:spPr>
        <a:xfrm>
          <a:off x="163259" y="0"/>
          <a:ext cx="1526569" cy="13060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AC2FAB-D14E-4BA5-A95A-84AC735D111A}">
      <dsp:nvSpPr>
        <dsp:cNvPr id="0" name=""/>
        <dsp:cNvSpPr/>
      </dsp:nvSpPr>
      <dsp:spPr>
        <a:xfrm>
          <a:off x="0" y="1612339"/>
          <a:ext cx="7632848" cy="1119027"/>
        </a:xfrm>
        <a:prstGeom prst="roundRect">
          <a:avLst>
            <a:gd name="adj" fmla="val 10000"/>
          </a:avLst>
        </a:prstGeom>
        <a:solidFill>
          <a:srgbClr val="FF9900">
            <a:alpha val="6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b="1" kern="1200" dirty="0" smtClean="0">
              <a:solidFill>
                <a:schemeClr val="tx1"/>
              </a:solidFill>
            </a:rPr>
            <a:t>El rol que desempeña el BESGUA.</a:t>
          </a:r>
          <a:endParaRPr lang="es-EC" sz="2800" b="1" kern="1200" dirty="0">
            <a:solidFill>
              <a:schemeClr val="tx1"/>
            </a:solidFill>
          </a:endParaRPr>
        </a:p>
      </dsp:txBody>
      <dsp:txXfrm>
        <a:off x="1689828" y="1612339"/>
        <a:ext cx="5943019" cy="1119027"/>
      </dsp:txXfrm>
    </dsp:sp>
    <dsp:sp modelId="{9058DB1F-4544-49AF-AFF0-1EC7CB6816D1}">
      <dsp:nvSpPr>
        <dsp:cNvPr id="0" name=""/>
        <dsp:cNvSpPr/>
      </dsp:nvSpPr>
      <dsp:spPr>
        <a:xfrm>
          <a:off x="163259" y="1477155"/>
          <a:ext cx="1526569" cy="130607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CCD42-2044-449A-BF5D-A69BD4A891CB}">
      <dsp:nvSpPr>
        <dsp:cNvPr id="0" name=""/>
        <dsp:cNvSpPr/>
      </dsp:nvSpPr>
      <dsp:spPr>
        <a:xfrm>
          <a:off x="0" y="3068137"/>
          <a:ext cx="7632848" cy="1047127"/>
        </a:xfrm>
        <a:prstGeom prst="roundRect">
          <a:avLst>
            <a:gd name="adj" fmla="val 10000"/>
          </a:avLst>
        </a:prstGeom>
        <a:solidFill>
          <a:srgbClr val="FFCC00">
            <a:alpha val="56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b="1" kern="1200" dirty="0" smtClean="0">
              <a:solidFill>
                <a:schemeClr val="tx1"/>
              </a:solidFill>
            </a:rPr>
            <a:t>La problemática actual y las alternativas a proponer.</a:t>
          </a:r>
          <a:endParaRPr lang="es-EC" sz="2800" b="1" kern="1200" dirty="0">
            <a:solidFill>
              <a:schemeClr val="tx1"/>
            </a:solidFill>
          </a:endParaRPr>
        </a:p>
      </dsp:txBody>
      <dsp:txXfrm>
        <a:off x="1689828" y="3068137"/>
        <a:ext cx="5943019" cy="1047127"/>
      </dsp:txXfrm>
    </dsp:sp>
    <dsp:sp modelId="{93E73C45-A2C3-4612-872A-269880A13408}">
      <dsp:nvSpPr>
        <dsp:cNvPr id="0" name=""/>
        <dsp:cNvSpPr/>
      </dsp:nvSpPr>
      <dsp:spPr>
        <a:xfrm>
          <a:off x="163259" y="2938664"/>
          <a:ext cx="1526569" cy="130607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C03F8-2451-4F0F-A95A-10D334F70178}">
      <dsp:nvSpPr>
        <dsp:cNvPr id="0" name=""/>
        <dsp:cNvSpPr/>
      </dsp:nvSpPr>
      <dsp:spPr>
        <a:xfrm>
          <a:off x="1960921" y="2186954"/>
          <a:ext cx="1982452" cy="198277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38920F-4D18-4AEF-9B5C-1D128BA7BDB2}">
      <dsp:nvSpPr>
        <dsp:cNvPr id="0" name=""/>
        <dsp:cNvSpPr/>
      </dsp:nvSpPr>
      <dsp:spPr>
        <a:xfrm>
          <a:off x="3225418" y="726810"/>
          <a:ext cx="588773" cy="588395"/>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8A00B3-C47D-4CDF-8DFA-EF42403C743F}">
      <dsp:nvSpPr>
        <dsp:cNvPr id="0" name=""/>
        <dsp:cNvSpPr/>
      </dsp:nvSpPr>
      <dsp:spPr>
        <a:xfrm>
          <a:off x="2037106" y="2263042"/>
          <a:ext cx="1830911" cy="183060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E299BB-E12C-4BE4-970B-F113EF4E5828}">
      <dsp:nvSpPr>
        <dsp:cNvPr id="0" name=""/>
        <dsp:cNvSpPr/>
      </dsp:nvSpPr>
      <dsp:spPr>
        <a:xfrm>
          <a:off x="4087462" y="2561544"/>
          <a:ext cx="1037599" cy="103735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2C8891-FB1E-403C-B3C7-DF1BB6CD8DDD}">
      <dsp:nvSpPr>
        <dsp:cNvPr id="0" name=""/>
        <dsp:cNvSpPr/>
      </dsp:nvSpPr>
      <dsp:spPr>
        <a:xfrm>
          <a:off x="4148740" y="2622828"/>
          <a:ext cx="915041" cy="91512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4222F-75EB-4330-AF17-38F47DFD5599}">
      <dsp:nvSpPr>
        <dsp:cNvPr id="0" name=""/>
        <dsp:cNvSpPr/>
      </dsp:nvSpPr>
      <dsp:spPr>
        <a:xfrm>
          <a:off x="3681697" y="1097268"/>
          <a:ext cx="1329915" cy="13303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B2E4A-5807-4D0E-AA23-0B2171DEA8D8}">
      <dsp:nvSpPr>
        <dsp:cNvPr id="0" name=""/>
        <dsp:cNvSpPr/>
      </dsp:nvSpPr>
      <dsp:spPr>
        <a:xfrm>
          <a:off x="4793824" y="770535"/>
          <a:ext cx="435576" cy="435874"/>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340599-B674-4E13-AFAF-A3B1E5850F0B}">
      <dsp:nvSpPr>
        <dsp:cNvPr id="0" name=""/>
        <dsp:cNvSpPr/>
      </dsp:nvSpPr>
      <dsp:spPr>
        <a:xfrm>
          <a:off x="5230229" y="3603372"/>
          <a:ext cx="327096" cy="326733"/>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03CAF-AC68-43FE-ABE0-86C90726F158}">
      <dsp:nvSpPr>
        <dsp:cNvPr id="0" name=""/>
        <dsp:cNvSpPr/>
      </dsp:nvSpPr>
      <dsp:spPr>
        <a:xfrm>
          <a:off x="3752084" y="1167504"/>
          <a:ext cx="1189968" cy="118987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B9B08-0D25-4949-A334-2F97B07EB97C}">
      <dsp:nvSpPr>
        <dsp:cNvPr id="0" name=""/>
        <dsp:cNvSpPr/>
      </dsp:nvSpPr>
      <dsp:spPr>
        <a:xfrm>
          <a:off x="0" y="1167504"/>
          <a:ext cx="2942210" cy="95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40" tIns="78740" rIns="78740" bIns="7874" numCol="1" spcCol="1270" anchor="b" anchorCtr="0">
          <a:noAutofit/>
        </a:bodyPr>
        <a:lstStyle/>
        <a:p>
          <a:pPr lvl="0" algn="r" defTabSz="2755900">
            <a:lnSpc>
              <a:spcPct val="90000"/>
            </a:lnSpc>
            <a:spcBef>
              <a:spcPct val="0"/>
            </a:spcBef>
            <a:spcAft>
              <a:spcPct val="35000"/>
            </a:spcAft>
          </a:pPr>
          <a:endParaRPr lang="es-EC" sz="6200" kern="1200"/>
        </a:p>
      </dsp:txBody>
      <dsp:txXfrm>
        <a:off x="0" y="1167504"/>
        <a:ext cx="2942210" cy="955411"/>
      </dsp:txXfrm>
    </dsp:sp>
    <dsp:sp modelId="{F5B722C1-002D-4DB0-9C52-A815B3A265B8}">
      <dsp:nvSpPr>
        <dsp:cNvPr id="0" name=""/>
        <dsp:cNvSpPr/>
      </dsp:nvSpPr>
      <dsp:spPr>
        <a:xfrm>
          <a:off x="5338709" y="2622828"/>
          <a:ext cx="2942210" cy="91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0" tIns="69850" rIns="69850" bIns="69850" numCol="1" spcCol="1270" anchor="ctr" anchorCtr="0">
          <a:noAutofit/>
        </a:bodyPr>
        <a:lstStyle/>
        <a:p>
          <a:pPr lvl="0" algn="l" defTabSz="2444750">
            <a:lnSpc>
              <a:spcPct val="90000"/>
            </a:lnSpc>
            <a:spcBef>
              <a:spcPct val="0"/>
            </a:spcBef>
            <a:spcAft>
              <a:spcPct val="35000"/>
            </a:spcAft>
          </a:pPr>
          <a:endParaRPr lang="es-EC" sz="5500" kern="1200" dirty="0"/>
        </a:p>
      </dsp:txBody>
      <dsp:txXfrm>
        <a:off x="5338709" y="2622828"/>
        <a:ext cx="2942210" cy="915129"/>
      </dsp:txXfrm>
    </dsp:sp>
    <dsp:sp modelId="{41660843-8BEA-40CA-B9D5-F4009E4EC866}">
      <dsp:nvSpPr>
        <dsp:cNvPr id="0" name=""/>
        <dsp:cNvSpPr/>
      </dsp:nvSpPr>
      <dsp:spPr>
        <a:xfrm>
          <a:off x="5230229" y="1167504"/>
          <a:ext cx="2942210" cy="1189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35000"/>
            </a:spcAft>
          </a:pPr>
          <a:endParaRPr lang="es-EC" sz="6500" kern="1200" dirty="0"/>
        </a:p>
      </dsp:txBody>
      <dsp:txXfrm>
        <a:off x="5230229" y="1167504"/>
        <a:ext cx="2942210" cy="11898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11537-6E5D-4B58-85B0-C0122B81AAE8}">
      <dsp:nvSpPr>
        <dsp:cNvPr id="0" name=""/>
        <dsp:cNvSpPr/>
      </dsp:nvSpPr>
      <dsp:spPr>
        <a:xfrm>
          <a:off x="1800193" y="1417825"/>
          <a:ext cx="2383362" cy="2083183"/>
        </a:xfrm>
        <a:prstGeom prst="ellipse">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bg1"/>
              </a:solidFill>
            </a:rPr>
            <a:t>PROPUESTA DE TRATAMIENTO</a:t>
          </a:r>
          <a:endParaRPr lang="es-EC" sz="2000" b="1" kern="1200" dirty="0">
            <a:solidFill>
              <a:schemeClr val="bg1"/>
            </a:solidFill>
          </a:endParaRPr>
        </a:p>
      </dsp:txBody>
      <dsp:txXfrm>
        <a:off x="2149228" y="1722900"/>
        <a:ext cx="1685292" cy="1473033"/>
      </dsp:txXfrm>
    </dsp:sp>
    <dsp:sp modelId="{7E3CF330-9387-40AA-81C6-B6634A80CF66}">
      <dsp:nvSpPr>
        <dsp:cNvPr id="0" name=""/>
        <dsp:cNvSpPr/>
      </dsp:nvSpPr>
      <dsp:spPr>
        <a:xfrm>
          <a:off x="1362090" y="579723"/>
          <a:ext cx="3738147" cy="3814124"/>
        </a:xfrm>
        <a:prstGeom prst="blockArc">
          <a:avLst>
            <a:gd name="adj1" fmla="val 17527788"/>
            <a:gd name="adj2" fmla="val 4119114"/>
            <a:gd name="adj3" fmla="val 575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6F6507-D351-4A02-9092-8B03B5C84571}">
      <dsp:nvSpPr>
        <dsp:cNvPr id="0" name=""/>
        <dsp:cNvSpPr/>
      </dsp:nvSpPr>
      <dsp:spPr>
        <a:xfrm>
          <a:off x="3881242" y="402808"/>
          <a:ext cx="1278002" cy="127835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E0BB0CC-2180-456A-BB2C-57EE9AFE2BB1}">
      <dsp:nvSpPr>
        <dsp:cNvPr id="0" name=""/>
        <dsp:cNvSpPr/>
      </dsp:nvSpPr>
      <dsp:spPr>
        <a:xfrm>
          <a:off x="5180083" y="519769"/>
          <a:ext cx="2870532" cy="104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s-EC" sz="2400" b="1" kern="1200" dirty="0" smtClean="0">
              <a:solidFill>
                <a:schemeClr val="bg1"/>
              </a:solidFill>
            </a:rPr>
            <a:t>Restricciones durante la navegación.</a:t>
          </a:r>
          <a:endParaRPr lang="es-EC" sz="2400" b="1" kern="1200" dirty="0">
            <a:solidFill>
              <a:schemeClr val="bg1"/>
            </a:solidFill>
          </a:endParaRPr>
        </a:p>
      </dsp:txBody>
      <dsp:txXfrm>
        <a:off x="5180083" y="519769"/>
        <a:ext cx="2870532" cy="1044438"/>
      </dsp:txXfrm>
    </dsp:sp>
    <dsp:sp modelId="{CE869F70-1754-40B5-A372-DF9CE72ECB8B}">
      <dsp:nvSpPr>
        <dsp:cNvPr id="0" name=""/>
        <dsp:cNvSpPr/>
      </dsp:nvSpPr>
      <dsp:spPr>
        <a:xfrm>
          <a:off x="4375194" y="1857131"/>
          <a:ext cx="1278002" cy="12783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4BAFF6-DE4C-48E0-A0CD-59A5650D4C65}">
      <dsp:nvSpPr>
        <dsp:cNvPr id="0" name=""/>
        <dsp:cNvSpPr/>
      </dsp:nvSpPr>
      <dsp:spPr>
        <a:xfrm>
          <a:off x="5684772" y="1838716"/>
          <a:ext cx="3025517" cy="123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s-EC" sz="2400" b="1" kern="1200" smtClean="0">
              <a:solidFill>
                <a:schemeClr val="bg1"/>
              </a:solidFill>
            </a:rPr>
            <a:t>Normas nacionales e internacionales</a:t>
          </a:r>
          <a:endParaRPr lang="es-EC" sz="2400" b="1" kern="1200" dirty="0">
            <a:solidFill>
              <a:schemeClr val="bg1"/>
            </a:solidFill>
          </a:endParaRPr>
        </a:p>
      </dsp:txBody>
      <dsp:txXfrm>
        <a:off x="5684772" y="1838716"/>
        <a:ext cx="3025517" cy="1237251"/>
      </dsp:txXfrm>
    </dsp:sp>
    <dsp:sp modelId="{1B69742C-ABD3-4057-9864-51F963F369B6}">
      <dsp:nvSpPr>
        <dsp:cNvPr id="0" name=""/>
        <dsp:cNvSpPr/>
      </dsp:nvSpPr>
      <dsp:spPr>
        <a:xfrm>
          <a:off x="3706347" y="3332007"/>
          <a:ext cx="1278002" cy="1278359"/>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752A67E-8685-41A2-A09E-C64EAF417AD1}">
      <dsp:nvSpPr>
        <dsp:cNvPr id="0" name=""/>
        <dsp:cNvSpPr/>
      </dsp:nvSpPr>
      <dsp:spPr>
        <a:xfrm>
          <a:off x="5192212" y="3337512"/>
          <a:ext cx="3225117" cy="123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s-EC" sz="2400" b="1" kern="1200" dirty="0" smtClean="0">
              <a:solidFill>
                <a:schemeClr val="bg1"/>
              </a:solidFill>
            </a:rPr>
            <a:t>Efectos nocivos para el agua</a:t>
          </a:r>
          <a:r>
            <a:rPr lang="es-EC" sz="2400" kern="1200" dirty="0" smtClean="0">
              <a:solidFill>
                <a:schemeClr val="bg1"/>
              </a:solidFill>
            </a:rPr>
            <a:t>.</a:t>
          </a:r>
          <a:endParaRPr lang="es-EC" sz="2400" kern="1200" dirty="0">
            <a:solidFill>
              <a:schemeClr val="bg1"/>
            </a:solidFill>
          </a:endParaRPr>
        </a:p>
      </dsp:txBody>
      <dsp:txXfrm>
        <a:off x="5192212" y="3337512"/>
        <a:ext cx="3225117" cy="1237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46780-3C1C-43AC-843F-6B32EF36CF07}">
      <dsp:nvSpPr>
        <dsp:cNvPr id="0" name=""/>
        <dsp:cNvSpPr/>
      </dsp:nvSpPr>
      <dsp:spPr>
        <a:xfrm>
          <a:off x="144031" y="183282"/>
          <a:ext cx="7456575" cy="1711125"/>
        </a:xfrm>
        <a:prstGeom prst="roundRect">
          <a:avLst/>
        </a:prstGeom>
        <a:solidFill>
          <a:schemeClr val="tx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s-EC" sz="2400" kern="1200" dirty="0" smtClean="0">
              <a:solidFill>
                <a:schemeClr val="tx1"/>
              </a:solidFill>
            </a:rPr>
            <a:t>Reducir el grado de contaminación que producen las aguas grises y de sentina del BESGUA al medio ambiente marino mediante un modo de tratamiento previo a su expulsión al mar.</a:t>
          </a:r>
          <a:endParaRPr lang="es-EC" sz="2400" kern="1200" dirty="0">
            <a:solidFill>
              <a:schemeClr val="tx1"/>
            </a:solidFill>
          </a:endParaRPr>
        </a:p>
      </dsp:txBody>
      <dsp:txXfrm>
        <a:off x="227561" y="266812"/>
        <a:ext cx="7289515" cy="15440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78BA5-AB06-4CFD-B50C-6AEFDBECEC39}">
      <dsp:nvSpPr>
        <dsp:cNvPr id="0" name=""/>
        <dsp:cNvSpPr/>
      </dsp:nvSpPr>
      <dsp:spPr>
        <a:xfrm>
          <a:off x="2526335" y="3760855"/>
          <a:ext cx="140494" cy="140494"/>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A864D0E-335A-40A0-96BB-4632018C99B3}">
      <dsp:nvSpPr>
        <dsp:cNvPr id="0" name=""/>
        <dsp:cNvSpPr/>
      </dsp:nvSpPr>
      <dsp:spPr>
        <a:xfrm>
          <a:off x="2261503" y="3888342"/>
          <a:ext cx="140494" cy="140494"/>
        </a:xfrm>
        <a:prstGeom prst="ellipse">
          <a:avLst/>
        </a:prstGeom>
        <a:gradFill rotWithShape="0">
          <a:gsLst>
            <a:gs pos="0">
              <a:schemeClr val="accent5">
                <a:hueOff val="-903080"/>
                <a:satOff val="3619"/>
                <a:lumOff val="784"/>
                <a:alphaOff val="0"/>
                <a:shade val="51000"/>
                <a:satMod val="130000"/>
              </a:schemeClr>
            </a:gs>
            <a:gs pos="80000">
              <a:schemeClr val="accent5">
                <a:hueOff val="-903080"/>
                <a:satOff val="3619"/>
                <a:lumOff val="784"/>
                <a:alphaOff val="0"/>
                <a:shade val="93000"/>
                <a:satMod val="130000"/>
              </a:schemeClr>
            </a:gs>
            <a:gs pos="100000">
              <a:schemeClr val="accent5">
                <a:hueOff val="-903080"/>
                <a:satOff val="3619"/>
                <a:lumOff val="784"/>
                <a:alphaOff val="0"/>
                <a:shade val="94000"/>
                <a:satMod val="135000"/>
              </a:schemeClr>
            </a:gs>
          </a:gsLst>
          <a:lin ang="16200000" scaled="0"/>
        </a:gradFill>
        <a:ln w="9525" cap="flat" cmpd="sng" algn="ctr">
          <a:solidFill>
            <a:schemeClr val="accent5">
              <a:hueOff val="-903080"/>
              <a:satOff val="3619"/>
              <a:lumOff val="78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C3F51CC-09F6-45CD-8028-5B333B74B2EC}">
      <dsp:nvSpPr>
        <dsp:cNvPr id="0" name=""/>
        <dsp:cNvSpPr/>
      </dsp:nvSpPr>
      <dsp:spPr>
        <a:xfrm>
          <a:off x="1984027" y="3989043"/>
          <a:ext cx="140494" cy="140494"/>
        </a:xfrm>
        <a:prstGeom prst="ellipse">
          <a:avLst/>
        </a:prstGeom>
        <a:gradFill rotWithShape="0">
          <a:gsLst>
            <a:gs pos="0">
              <a:schemeClr val="accent5">
                <a:hueOff val="-1806159"/>
                <a:satOff val="7238"/>
                <a:lumOff val="1569"/>
                <a:alphaOff val="0"/>
                <a:shade val="51000"/>
                <a:satMod val="130000"/>
              </a:schemeClr>
            </a:gs>
            <a:gs pos="80000">
              <a:schemeClr val="accent5">
                <a:hueOff val="-1806159"/>
                <a:satOff val="7238"/>
                <a:lumOff val="1569"/>
                <a:alphaOff val="0"/>
                <a:shade val="93000"/>
                <a:satMod val="130000"/>
              </a:schemeClr>
            </a:gs>
            <a:gs pos="100000">
              <a:schemeClr val="accent5">
                <a:hueOff val="-1806159"/>
                <a:satOff val="7238"/>
                <a:lumOff val="1569"/>
                <a:alphaOff val="0"/>
                <a:shade val="94000"/>
                <a:satMod val="135000"/>
              </a:schemeClr>
            </a:gs>
          </a:gsLst>
          <a:lin ang="16200000" scaled="0"/>
        </a:gradFill>
        <a:ln w="9525" cap="flat" cmpd="sng" algn="ctr">
          <a:solidFill>
            <a:schemeClr val="accent5">
              <a:hueOff val="-1806159"/>
              <a:satOff val="7238"/>
              <a:lumOff val="156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BE955E4-C27E-4B48-A9A8-AA48404D3496}">
      <dsp:nvSpPr>
        <dsp:cNvPr id="0" name=""/>
        <dsp:cNvSpPr/>
      </dsp:nvSpPr>
      <dsp:spPr>
        <a:xfrm>
          <a:off x="3797808" y="2285075"/>
          <a:ext cx="140494" cy="140494"/>
        </a:xfrm>
        <a:prstGeom prst="ellipse">
          <a:avLst/>
        </a:prstGeom>
        <a:gradFill rotWithShape="0">
          <a:gsLst>
            <a:gs pos="0">
              <a:schemeClr val="accent5">
                <a:hueOff val="-2709239"/>
                <a:satOff val="10858"/>
                <a:lumOff val="2353"/>
                <a:alphaOff val="0"/>
                <a:shade val="51000"/>
                <a:satMod val="130000"/>
              </a:schemeClr>
            </a:gs>
            <a:gs pos="80000">
              <a:schemeClr val="accent5">
                <a:hueOff val="-2709239"/>
                <a:satOff val="10858"/>
                <a:lumOff val="2353"/>
                <a:alphaOff val="0"/>
                <a:shade val="93000"/>
                <a:satMod val="130000"/>
              </a:schemeClr>
            </a:gs>
            <a:gs pos="100000">
              <a:schemeClr val="accent5">
                <a:hueOff val="-2709239"/>
                <a:satOff val="10858"/>
                <a:lumOff val="2353"/>
                <a:alphaOff val="0"/>
                <a:shade val="94000"/>
                <a:satMod val="135000"/>
              </a:schemeClr>
            </a:gs>
          </a:gsLst>
          <a:lin ang="16200000" scaled="0"/>
        </a:gradFill>
        <a:ln w="9525" cap="flat" cmpd="sng" algn="ctr">
          <a:solidFill>
            <a:schemeClr val="accent5">
              <a:hueOff val="-2709239"/>
              <a:satOff val="10858"/>
              <a:lumOff val="235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DF80E7-9F99-4710-BDFF-27050DFA666B}">
      <dsp:nvSpPr>
        <dsp:cNvPr id="0" name=""/>
        <dsp:cNvSpPr/>
      </dsp:nvSpPr>
      <dsp:spPr>
        <a:xfrm>
          <a:off x="3691032" y="2544514"/>
          <a:ext cx="140494" cy="140494"/>
        </a:xfrm>
        <a:prstGeom prst="ellipse">
          <a:avLst/>
        </a:prstGeom>
        <a:gradFill rotWithShape="0">
          <a:gsLst>
            <a:gs pos="0">
              <a:schemeClr val="accent5">
                <a:hueOff val="-3612319"/>
                <a:satOff val="14477"/>
                <a:lumOff val="3137"/>
                <a:alphaOff val="0"/>
                <a:shade val="51000"/>
                <a:satMod val="130000"/>
              </a:schemeClr>
            </a:gs>
            <a:gs pos="80000">
              <a:schemeClr val="accent5">
                <a:hueOff val="-3612319"/>
                <a:satOff val="14477"/>
                <a:lumOff val="3137"/>
                <a:alphaOff val="0"/>
                <a:shade val="93000"/>
                <a:satMod val="130000"/>
              </a:schemeClr>
            </a:gs>
            <a:gs pos="100000">
              <a:schemeClr val="accent5">
                <a:hueOff val="-3612319"/>
                <a:satOff val="14477"/>
                <a:lumOff val="3137"/>
                <a:alphaOff val="0"/>
                <a:shade val="94000"/>
                <a:satMod val="135000"/>
              </a:schemeClr>
            </a:gs>
          </a:gsLst>
          <a:lin ang="16200000" scaled="0"/>
        </a:gradFill>
        <a:ln w="9525" cap="flat" cmpd="sng" algn="ctr">
          <a:solidFill>
            <a:schemeClr val="accent5">
              <a:hueOff val="-3612319"/>
              <a:satOff val="14477"/>
              <a:lumOff val="313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B5EAC0A-5896-42C2-9913-3D487DD761EA}">
      <dsp:nvSpPr>
        <dsp:cNvPr id="0" name=""/>
        <dsp:cNvSpPr/>
      </dsp:nvSpPr>
      <dsp:spPr>
        <a:xfrm>
          <a:off x="3615165" y="332085"/>
          <a:ext cx="140494" cy="140494"/>
        </a:xfrm>
        <a:prstGeom prst="ellipse">
          <a:avLst/>
        </a:prstGeom>
        <a:gradFill rotWithShape="0">
          <a:gsLst>
            <a:gs pos="0">
              <a:schemeClr val="accent5">
                <a:hueOff val="-4515398"/>
                <a:satOff val="18096"/>
                <a:lumOff val="3922"/>
                <a:alphaOff val="0"/>
                <a:shade val="51000"/>
                <a:satMod val="130000"/>
              </a:schemeClr>
            </a:gs>
            <a:gs pos="80000">
              <a:schemeClr val="accent5">
                <a:hueOff val="-4515398"/>
                <a:satOff val="18096"/>
                <a:lumOff val="3922"/>
                <a:alphaOff val="0"/>
                <a:shade val="93000"/>
                <a:satMod val="130000"/>
              </a:schemeClr>
            </a:gs>
            <a:gs pos="100000">
              <a:schemeClr val="accent5">
                <a:hueOff val="-4515398"/>
                <a:satOff val="18096"/>
                <a:lumOff val="3922"/>
                <a:alphaOff val="0"/>
                <a:shade val="94000"/>
                <a:satMod val="135000"/>
              </a:schemeClr>
            </a:gs>
          </a:gsLst>
          <a:lin ang="16200000" scaled="0"/>
        </a:gradFill>
        <a:ln w="9525" cap="flat" cmpd="sng" algn="ctr">
          <a:solidFill>
            <a:schemeClr val="accent5">
              <a:hueOff val="-4515398"/>
              <a:satOff val="18096"/>
              <a:lumOff val="392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B810988-12C8-4600-94F2-289BD515BDAA}">
      <dsp:nvSpPr>
        <dsp:cNvPr id="0" name=""/>
        <dsp:cNvSpPr/>
      </dsp:nvSpPr>
      <dsp:spPr>
        <a:xfrm>
          <a:off x="3810452" y="208069"/>
          <a:ext cx="140494" cy="140494"/>
        </a:xfrm>
        <a:prstGeom prst="ellipse">
          <a:avLst/>
        </a:prstGeom>
        <a:gradFill rotWithShape="0">
          <a:gsLst>
            <a:gs pos="0">
              <a:schemeClr val="accent5">
                <a:hueOff val="-5418478"/>
                <a:satOff val="21715"/>
                <a:lumOff val="4706"/>
                <a:alphaOff val="0"/>
                <a:shade val="51000"/>
                <a:satMod val="130000"/>
              </a:schemeClr>
            </a:gs>
            <a:gs pos="80000">
              <a:schemeClr val="accent5">
                <a:hueOff val="-5418478"/>
                <a:satOff val="21715"/>
                <a:lumOff val="4706"/>
                <a:alphaOff val="0"/>
                <a:shade val="93000"/>
                <a:satMod val="130000"/>
              </a:schemeClr>
            </a:gs>
            <a:gs pos="100000">
              <a:schemeClr val="accent5">
                <a:hueOff val="-5418478"/>
                <a:satOff val="21715"/>
                <a:lumOff val="4706"/>
                <a:alphaOff val="0"/>
                <a:shade val="94000"/>
                <a:satMod val="135000"/>
              </a:schemeClr>
            </a:gs>
          </a:gsLst>
          <a:lin ang="16200000" scaled="0"/>
        </a:gradFill>
        <a:ln w="9525" cap="flat" cmpd="sng" algn="ctr">
          <a:solidFill>
            <a:schemeClr val="accent5">
              <a:hueOff val="-5418478"/>
              <a:satOff val="21715"/>
              <a:lumOff val="470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7296FE5-5CE2-4DE8-8FCB-857BD3F3DB0E}">
      <dsp:nvSpPr>
        <dsp:cNvPr id="0" name=""/>
        <dsp:cNvSpPr/>
      </dsp:nvSpPr>
      <dsp:spPr>
        <a:xfrm>
          <a:off x="4005740" y="84054"/>
          <a:ext cx="140494" cy="140494"/>
        </a:xfrm>
        <a:prstGeom prst="ellipse">
          <a:avLst/>
        </a:prstGeom>
        <a:gradFill rotWithShape="0">
          <a:gsLst>
            <a:gs pos="0">
              <a:schemeClr val="accent5">
                <a:hueOff val="-6321557"/>
                <a:satOff val="25334"/>
                <a:lumOff val="5491"/>
                <a:alphaOff val="0"/>
                <a:shade val="51000"/>
                <a:satMod val="130000"/>
              </a:schemeClr>
            </a:gs>
            <a:gs pos="80000">
              <a:schemeClr val="accent5">
                <a:hueOff val="-6321557"/>
                <a:satOff val="25334"/>
                <a:lumOff val="5491"/>
                <a:alphaOff val="0"/>
                <a:shade val="93000"/>
                <a:satMod val="130000"/>
              </a:schemeClr>
            </a:gs>
            <a:gs pos="100000">
              <a:schemeClr val="accent5">
                <a:hueOff val="-6321557"/>
                <a:satOff val="25334"/>
                <a:lumOff val="5491"/>
                <a:alphaOff val="0"/>
                <a:shade val="94000"/>
                <a:satMod val="135000"/>
              </a:schemeClr>
            </a:gs>
          </a:gsLst>
          <a:lin ang="16200000" scaled="0"/>
        </a:gradFill>
        <a:ln w="9525" cap="flat" cmpd="sng" algn="ctr">
          <a:solidFill>
            <a:schemeClr val="accent5">
              <a:hueOff val="-6321557"/>
              <a:satOff val="25334"/>
              <a:lumOff val="549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6ED4007-3B81-4491-ADD1-5387CDDFA3A6}">
      <dsp:nvSpPr>
        <dsp:cNvPr id="0" name=""/>
        <dsp:cNvSpPr/>
      </dsp:nvSpPr>
      <dsp:spPr>
        <a:xfrm>
          <a:off x="4201027" y="208069"/>
          <a:ext cx="140494" cy="140494"/>
        </a:xfrm>
        <a:prstGeom prst="ellipse">
          <a:avLst/>
        </a:prstGeom>
        <a:gradFill rotWithShape="0">
          <a:gsLst>
            <a:gs pos="0">
              <a:schemeClr val="accent5">
                <a:hueOff val="-7224638"/>
                <a:satOff val="28953"/>
                <a:lumOff val="6275"/>
                <a:alphaOff val="0"/>
                <a:shade val="51000"/>
                <a:satMod val="130000"/>
              </a:schemeClr>
            </a:gs>
            <a:gs pos="80000">
              <a:schemeClr val="accent5">
                <a:hueOff val="-7224638"/>
                <a:satOff val="28953"/>
                <a:lumOff val="6275"/>
                <a:alphaOff val="0"/>
                <a:shade val="93000"/>
                <a:satMod val="130000"/>
              </a:schemeClr>
            </a:gs>
            <a:gs pos="100000">
              <a:schemeClr val="accent5">
                <a:hueOff val="-7224638"/>
                <a:satOff val="28953"/>
                <a:lumOff val="6275"/>
                <a:alphaOff val="0"/>
                <a:shade val="94000"/>
                <a:satMod val="135000"/>
              </a:schemeClr>
            </a:gs>
          </a:gsLst>
          <a:lin ang="16200000" scaled="0"/>
        </a:gradFill>
        <a:ln w="9525" cap="flat" cmpd="sng" algn="ctr">
          <a:solidFill>
            <a:schemeClr val="accent5">
              <a:hueOff val="-7224638"/>
              <a:satOff val="28953"/>
              <a:lumOff val="627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5994FD5-AC90-4F39-A613-012D65E447F7}">
      <dsp:nvSpPr>
        <dsp:cNvPr id="0" name=""/>
        <dsp:cNvSpPr/>
      </dsp:nvSpPr>
      <dsp:spPr>
        <a:xfrm>
          <a:off x="4396314" y="332085"/>
          <a:ext cx="140494" cy="140494"/>
        </a:xfrm>
        <a:prstGeom prst="ellipse">
          <a:avLst/>
        </a:prstGeom>
        <a:gradFill rotWithShape="0">
          <a:gsLst>
            <a:gs pos="0">
              <a:schemeClr val="accent5">
                <a:hueOff val="-8127717"/>
                <a:satOff val="32573"/>
                <a:lumOff val="7059"/>
                <a:alphaOff val="0"/>
                <a:shade val="51000"/>
                <a:satMod val="130000"/>
              </a:schemeClr>
            </a:gs>
            <a:gs pos="80000">
              <a:schemeClr val="accent5">
                <a:hueOff val="-8127717"/>
                <a:satOff val="32573"/>
                <a:lumOff val="7059"/>
                <a:alphaOff val="0"/>
                <a:shade val="93000"/>
                <a:satMod val="130000"/>
              </a:schemeClr>
            </a:gs>
            <a:gs pos="100000">
              <a:schemeClr val="accent5">
                <a:hueOff val="-8127717"/>
                <a:satOff val="32573"/>
                <a:lumOff val="7059"/>
                <a:alphaOff val="0"/>
                <a:shade val="94000"/>
                <a:satMod val="135000"/>
              </a:schemeClr>
            </a:gs>
          </a:gsLst>
          <a:lin ang="16200000" scaled="0"/>
        </a:gradFill>
        <a:ln w="9525" cap="flat" cmpd="sng" algn="ctr">
          <a:solidFill>
            <a:schemeClr val="accent5">
              <a:hueOff val="-8127717"/>
              <a:satOff val="32573"/>
              <a:lumOff val="705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F733CAD-64ED-4973-833B-05F8F70F6296}">
      <dsp:nvSpPr>
        <dsp:cNvPr id="0" name=""/>
        <dsp:cNvSpPr/>
      </dsp:nvSpPr>
      <dsp:spPr>
        <a:xfrm>
          <a:off x="4005740" y="345478"/>
          <a:ext cx="140494" cy="140494"/>
        </a:xfrm>
        <a:prstGeom prst="ellipse">
          <a:avLst/>
        </a:prstGeom>
        <a:gradFill rotWithShape="0">
          <a:gsLst>
            <a:gs pos="0">
              <a:schemeClr val="accent5">
                <a:hueOff val="-9030797"/>
                <a:satOff val="36192"/>
                <a:lumOff val="7844"/>
                <a:alphaOff val="0"/>
                <a:shade val="51000"/>
                <a:satMod val="130000"/>
              </a:schemeClr>
            </a:gs>
            <a:gs pos="80000">
              <a:schemeClr val="accent5">
                <a:hueOff val="-9030797"/>
                <a:satOff val="36192"/>
                <a:lumOff val="7844"/>
                <a:alphaOff val="0"/>
                <a:shade val="93000"/>
                <a:satMod val="130000"/>
              </a:schemeClr>
            </a:gs>
            <a:gs pos="100000">
              <a:schemeClr val="accent5">
                <a:hueOff val="-9030797"/>
                <a:satOff val="36192"/>
                <a:lumOff val="7844"/>
                <a:alphaOff val="0"/>
                <a:shade val="94000"/>
                <a:satMod val="135000"/>
              </a:schemeClr>
            </a:gs>
          </a:gsLst>
          <a:lin ang="16200000" scaled="0"/>
        </a:gradFill>
        <a:ln w="9525" cap="flat" cmpd="sng" algn="ctr">
          <a:solidFill>
            <a:schemeClr val="accent5">
              <a:hueOff val="-9030797"/>
              <a:satOff val="36192"/>
              <a:lumOff val="784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F089DCB-6EE1-49A6-A8AC-A5AEE570BD3E}">
      <dsp:nvSpPr>
        <dsp:cNvPr id="0" name=""/>
        <dsp:cNvSpPr/>
      </dsp:nvSpPr>
      <dsp:spPr>
        <a:xfrm>
          <a:off x="4005740" y="607398"/>
          <a:ext cx="140494" cy="140494"/>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93F50A4-F831-43FC-92C0-E78830A910A3}">
      <dsp:nvSpPr>
        <dsp:cNvPr id="0" name=""/>
        <dsp:cNvSpPr/>
      </dsp:nvSpPr>
      <dsp:spPr>
        <a:xfrm>
          <a:off x="1299118" y="4287974"/>
          <a:ext cx="3030461" cy="81254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ight"/>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1448"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solidFill>
                <a:sysClr val="windowText" lastClr="000000"/>
              </a:solidFill>
            </a:rPr>
            <a:t>1. Realizar un estudio de los parámetros actuales</a:t>
          </a:r>
          <a:endParaRPr lang="es-EC" sz="1600" kern="1200" dirty="0">
            <a:solidFill>
              <a:sysClr val="windowText" lastClr="000000"/>
            </a:solidFill>
          </a:endParaRPr>
        </a:p>
      </dsp:txBody>
      <dsp:txXfrm>
        <a:off x="1338783" y="4327639"/>
        <a:ext cx="2951131" cy="733217"/>
      </dsp:txXfrm>
    </dsp:sp>
    <dsp:sp modelId="{A11357FF-5B24-4EF7-93B6-49F9820BF635}">
      <dsp:nvSpPr>
        <dsp:cNvPr id="0" name=""/>
        <dsp:cNvSpPr/>
      </dsp:nvSpPr>
      <dsp:spPr>
        <a:xfrm>
          <a:off x="458962" y="3491300"/>
          <a:ext cx="1404942" cy="1404843"/>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perspectiveRight"/>
          <a:lightRig rig="threeP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9D07491-26BB-4AF9-831A-A7B5298A4392}">
      <dsp:nvSpPr>
        <dsp:cNvPr id="0" name=""/>
        <dsp:cNvSpPr/>
      </dsp:nvSpPr>
      <dsp:spPr>
        <a:xfrm>
          <a:off x="3405726" y="3080313"/>
          <a:ext cx="3030461" cy="812547"/>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ight"/>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1448"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solidFill>
                <a:sysClr val="windowText" lastClr="000000"/>
              </a:solidFill>
            </a:rPr>
            <a:t>2. Analizar  la capacidad de los sistemas de achique.</a:t>
          </a:r>
          <a:endParaRPr lang="es-EC" sz="1600" kern="1200" dirty="0">
            <a:solidFill>
              <a:sysClr val="windowText" lastClr="000000"/>
            </a:solidFill>
          </a:endParaRPr>
        </a:p>
      </dsp:txBody>
      <dsp:txXfrm>
        <a:off x="3445391" y="3119978"/>
        <a:ext cx="2951131" cy="733217"/>
      </dsp:txXfrm>
    </dsp:sp>
    <dsp:sp modelId="{650F53EA-C919-4361-B579-A5DED641EBF0}">
      <dsp:nvSpPr>
        <dsp:cNvPr id="0" name=""/>
        <dsp:cNvSpPr/>
      </dsp:nvSpPr>
      <dsp:spPr>
        <a:xfrm>
          <a:off x="2408320" y="2436180"/>
          <a:ext cx="1404942" cy="1404843"/>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perspectiveRight"/>
          <a:lightRig rig="threeP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EC4670-54E4-4A82-A5C0-185394667378}">
      <dsp:nvSpPr>
        <dsp:cNvPr id="0" name=""/>
        <dsp:cNvSpPr/>
      </dsp:nvSpPr>
      <dsp:spPr>
        <a:xfrm>
          <a:off x="4143424" y="1497069"/>
          <a:ext cx="3030461" cy="812547"/>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ight"/>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1448"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solidFill>
                <a:sysClr val="windowText" lastClr="000000"/>
              </a:solidFill>
            </a:rPr>
            <a:t>3. Analizar los parámetros de la normativa vigente.</a:t>
          </a:r>
          <a:endParaRPr lang="es-EC" sz="1600" kern="1200" dirty="0">
            <a:solidFill>
              <a:sysClr val="windowText" lastClr="000000"/>
            </a:solidFill>
          </a:endParaRPr>
        </a:p>
      </dsp:txBody>
      <dsp:txXfrm>
        <a:off x="4183089" y="1536734"/>
        <a:ext cx="2951131" cy="733217"/>
      </dsp:txXfrm>
    </dsp:sp>
    <dsp:sp modelId="{B55B0869-9176-4C8B-8C45-2498F6465A87}">
      <dsp:nvSpPr>
        <dsp:cNvPr id="0" name=""/>
        <dsp:cNvSpPr/>
      </dsp:nvSpPr>
      <dsp:spPr>
        <a:xfrm>
          <a:off x="3303268" y="835889"/>
          <a:ext cx="1404942" cy="1404843"/>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perspectiveRight"/>
          <a:lightRig rig="threeP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7A712-609E-4B43-837E-C0FB57641BA6}">
      <dsp:nvSpPr>
        <dsp:cNvPr id="0" name=""/>
        <dsp:cNvSpPr/>
      </dsp:nvSpPr>
      <dsp:spPr>
        <a:xfrm rot="5400000">
          <a:off x="4670234" y="-2431714"/>
          <a:ext cx="598777" cy="5614472"/>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smtClean="0"/>
            <a:t>DEMANDA BIOLÓGICA DE OXÍGENO</a:t>
          </a:r>
          <a:endParaRPr lang="es-EC" sz="1900" kern="1200" dirty="0"/>
        </a:p>
      </dsp:txBody>
      <dsp:txXfrm rot="-5400000">
        <a:off x="2162387" y="105363"/>
        <a:ext cx="5585242" cy="540317"/>
      </dsp:txXfrm>
    </dsp:sp>
    <dsp:sp modelId="{DF0743CE-5173-4F91-946F-D16595DA532F}">
      <dsp:nvSpPr>
        <dsp:cNvPr id="0" name=""/>
        <dsp:cNvSpPr/>
      </dsp:nvSpPr>
      <dsp:spPr>
        <a:xfrm>
          <a:off x="4" y="1285"/>
          <a:ext cx="2162381" cy="74847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DBO</a:t>
          </a:r>
          <a:endParaRPr lang="es-EC" sz="2000" b="1" kern="1200" dirty="0">
            <a:solidFill>
              <a:schemeClr val="tx1"/>
            </a:solidFill>
          </a:endParaRPr>
        </a:p>
      </dsp:txBody>
      <dsp:txXfrm>
        <a:off x="36541" y="37822"/>
        <a:ext cx="2089307" cy="675397"/>
      </dsp:txXfrm>
    </dsp:sp>
    <dsp:sp modelId="{140AD5A2-5E4A-4378-8F25-99626D303FAE}">
      <dsp:nvSpPr>
        <dsp:cNvPr id="0" name=""/>
        <dsp:cNvSpPr/>
      </dsp:nvSpPr>
      <dsp:spPr>
        <a:xfrm rot="5400000">
          <a:off x="4670234" y="-1645819"/>
          <a:ext cx="598777" cy="5614472"/>
        </a:xfrm>
        <a:prstGeom prst="round2SameRect">
          <a:avLst/>
        </a:prstGeom>
        <a:solidFill>
          <a:schemeClr val="accent5">
            <a:tint val="40000"/>
            <a:alpha val="90000"/>
            <a:hueOff val="-2148096"/>
            <a:satOff val="9651"/>
            <a:lumOff val="663"/>
            <a:alphaOff val="0"/>
          </a:schemeClr>
        </a:solidFill>
        <a:ln w="9525" cap="flat" cmpd="sng" algn="ctr">
          <a:solidFill>
            <a:schemeClr val="accent5">
              <a:tint val="40000"/>
              <a:alpha val="90000"/>
              <a:hueOff val="-2148096"/>
              <a:satOff val="9651"/>
              <a:lumOff val="66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smtClean="0"/>
            <a:t>DEMANDA QUÍMICA DE OXÍGENO</a:t>
          </a:r>
          <a:endParaRPr lang="es-EC" sz="1900" kern="1200" dirty="0"/>
        </a:p>
      </dsp:txBody>
      <dsp:txXfrm rot="-5400000">
        <a:off x="2162387" y="891258"/>
        <a:ext cx="5585242" cy="540317"/>
      </dsp:txXfrm>
    </dsp:sp>
    <dsp:sp modelId="{87A5DA88-1C08-42B3-A640-C4ED2BCC7766}">
      <dsp:nvSpPr>
        <dsp:cNvPr id="0" name=""/>
        <dsp:cNvSpPr/>
      </dsp:nvSpPr>
      <dsp:spPr>
        <a:xfrm>
          <a:off x="4" y="787180"/>
          <a:ext cx="2162381" cy="748471"/>
        </a:xfrm>
        <a:prstGeom prst="roundRect">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DQO</a:t>
          </a:r>
          <a:endParaRPr lang="es-EC" sz="2000" b="1" kern="1200" dirty="0">
            <a:solidFill>
              <a:schemeClr val="tx1"/>
            </a:solidFill>
          </a:endParaRPr>
        </a:p>
      </dsp:txBody>
      <dsp:txXfrm>
        <a:off x="36541" y="823717"/>
        <a:ext cx="2089307" cy="675397"/>
      </dsp:txXfrm>
    </dsp:sp>
    <dsp:sp modelId="{D12B7F0B-A1D9-4B63-BA92-AA78AF25C0D7}">
      <dsp:nvSpPr>
        <dsp:cNvPr id="0" name=""/>
        <dsp:cNvSpPr/>
      </dsp:nvSpPr>
      <dsp:spPr>
        <a:xfrm rot="5400000">
          <a:off x="4670234" y="-859924"/>
          <a:ext cx="598777" cy="5614472"/>
        </a:xfrm>
        <a:prstGeom prst="round2SameRect">
          <a:avLst/>
        </a:prstGeom>
        <a:solidFill>
          <a:schemeClr val="accent5">
            <a:tint val="40000"/>
            <a:alpha val="90000"/>
            <a:hueOff val="-4296193"/>
            <a:satOff val="19301"/>
            <a:lumOff val="1327"/>
            <a:alphaOff val="0"/>
          </a:schemeClr>
        </a:solidFill>
        <a:ln w="9525" cap="flat" cmpd="sng" algn="ctr">
          <a:solidFill>
            <a:schemeClr val="accent5">
              <a:tint val="40000"/>
              <a:alpha val="90000"/>
              <a:hueOff val="-4296193"/>
              <a:satOff val="19301"/>
              <a:lumOff val="132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smtClean="0"/>
            <a:t>HIDROCARBUROS TOTALES DE PETRÓLEO</a:t>
          </a:r>
          <a:endParaRPr lang="es-EC" sz="1900" kern="1200" dirty="0"/>
        </a:p>
      </dsp:txBody>
      <dsp:txXfrm rot="-5400000">
        <a:off x="2162387" y="1677153"/>
        <a:ext cx="5585242" cy="540317"/>
      </dsp:txXfrm>
    </dsp:sp>
    <dsp:sp modelId="{0B9709FC-5326-4587-A9D0-C98200F0A661}">
      <dsp:nvSpPr>
        <dsp:cNvPr id="0" name=""/>
        <dsp:cNvSpPr/>
      </dsp:nvSpPr>
      <dsp:spPr>
        <a:xfrm>
          <a:off x="4" y="1573076"/>
          <a:ext cx="2162381" cy="748471"/>
        </a:xfrm>
        <a:prstGeom prst="roundRect">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TPH</a:t>
          </a:r>
          <a:endParaRPr lang="es-EC" sz="2000" b="1" kern="1200" dirty="0">
            <a:solidFill>
              <a:schemeClr val="tx1"/>
            </a:solidFill>
          </a:endParaRPr>
        </a:p>
      </dsp:txBody>
      <dsp:txXfrm>
        <a:off x="36541" y="1609613"/>
        <a:ext cx="2089307" cy="675397"/>
      </dsp:txXfrm>
    </dsp:sp>
    <dsp:sp modelId="{9F97B329-FF98-4C49-8681-B024B6F4818F}">
      <dsp:nvSpPr>
        <dsp:cNvPr id="0" name=""/>
        <dsp:cNvSpPr/>
      </dsp:nvSpPr>
      <dsp:spPr>
        <a:xfrm rot="5400000">
          <a:off x="4670234" y="-74028"/>
          <a:ext cx="598777" cy="5614472"/>
        </a:xfrm>
        <a:prstGeom prst="round2SameRect">
          <a:avLst/>
        </a:prstGeom>
        <a:solidFill>
          <a:schemeClr val="accent5">
            <a:tint val="40000"/>
            <a:alpha val="90000"/>
            <a:hueOff val="-6444289"/>
            <a:satOff val="28952"/>
            <a:lumOff val="1990"/>
            <a:alphaOff val="0"/>
          </a:schemeClr>
        </a:solidFill>
        <a:ln w="9525" cap="flat" cmpd="sng" algn="ctr">
          <a:solidFill>
            <a:schemeClr val="accent5">
              <a:tint val="40000"/>
              <a:alpha val="90000"/>
              <a:hueOff val="-6444289"/>
              <a:satOff val="28952"/>
              <a:lumOff val="19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TOTAL DE SÓLIDOS SUSPENDIDOS</a:t>
          </a:r>
          <a:endParaRPr lang="es-EC" sz="1900" kern="1200" dirty="0"/>
        </a:p>
      </dsp:txBody>
      <dsp:txXfrm rot="-5400000">
        <a:off x="2162387" y="2463049"/>
        <a:ext cx="5585242" cy="540317"/>
      </dsp:txXfrm>
    </dsp:sp>
    <dsp:sp modelId="{61F31851-08B7-411E-B26A-AF824D4F8098}">
      <dsp:nvSpPr>
        <dsp:cNvPr id="0" name=""/>
        <dsp:cNvSpPr/>
      </dsp:nvSpPr>
      <dsp:spPr>
        <a:xfrm>
          <a:off x="4" y="2358971"/>
          <a:ext cx="2162381" cy="748471"/>
        </a:xfrm>
        <a:prstGeom prst="roundRect">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SST</a:t>
          </a:r>
          <a:endParaRPr lang="es-EC" sz="2000" b="1" kern="1200" dirty="0">
            <a:solidFill>
              <a:schemeClr val="tx1"/>
            </a:solidFill>
          </a:endParaRPr>
        </a:p>
      </dsp:txBody>
      <dsp:txXfrm>
        <a:off x="36541" y="2395508"/>
        <a:ext cx="2089307" cy="675397"/>
      </dsp:txXfrm>
    </dsp:sp>
    <dsp:sp modelId="{4F577757-0A13-4E0A-AEF7-0206FC79B411}">
      <dsp:nvSpPr>
        <dsp:cNvPr id="0" name=""/>
        <dsp:cNvSpPr/>
      </dsp:nvSpPr>
      <dsp:spPr>
        <a:xfrm rot="5400000">
          <a:off x="4670234" y="711866"/>
          <a:ext cx="598777" cy="5614472"/>
        </a:xfrm>
        <a:prstGeom prst="round2SameRect">
          <a:avLst/>
        </a:prstGeom>
        <a:solidFill>
          <a:schemeClr val="accent5">
            <a:tint val="40000"/>
            <a:alpha val="90000"/>
            <a:hueOff val="-8592385"/>
            <a:satOff val="38602"/>
            <a:lumOff val="2654"/>
            <a:alphaOff val="0"/>
          </a:schemeClr>
        </a:solidFill>
        <a:ln w="9525" cap="flat" cmpd="sng" algn="ctr">
          <a:solidFill>
            <a:schemeClr val="accent5">
              <a:tint val="40000"/>
              <a:alpha val="90000"/>
              <a:hueOff val="-8592385"/>
              <a:satOff val="38602"/>
              <a:lumOff val="265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COMITÉ DE PROTECCIÓN DEL MEDIO MARINO (OMI)</a:t>
          </a:r>
          <a:endParaRPr lang="es-EC" sz="1900" kern="1200" dirty="0"/>
        </a:p>
      </dsp:txBody>
      <dsp:txXfrm rot="-5400000">
        <a:off x="2162387" y="3248943"/>
        <a:ext cx="5585242" cy="540317"/>
      </dsp:txXfrm>
    </dsp:sp>
    <dsp:sp modelId="{AC30D0DD-F697-41DF-B4D3-678577E69E24}">
      <dsp:nvSpPr>
        <dsp:cNvPr id="0" name=""/>
        <dsp:cNvSpPr/>
      </dsp:nvSpPr>
      <dsp:spPr>
        <a:xfrm>
          <a:off x="4" y="3144867"/>
          <a:ext cx="2162381" cy="748471"/>
        </a:xfrm>
        <a:prstGeom prst="roundRect">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MEPC</a:t>
          </a:r>
          <a:endParaRPr lang="es-EC" sz="2000" b="1" kern="1200" dirty="0">
            <a:solidFill>
              <a:schemeClr val="tx1"/>
            </a:solidFill>
          </a:endParaRPr>
        </a:p>
      </dsp:txBody>
      <dsp:txXfrm>
        <a:off x="36541" y="3181404"/>
        <a:ext cx="2089307" cy="675397"/>
      </dsp:txXfrm>
    </dsp:sp>
    <dsp:sp modelId="{15E08679-4312-4660-BA8C-31F75ECE2ADD}">
      <dsp:nvSpPr>
        <dsp:cNvPr id="0" name=""/>
        <dsp:cNvSpPr/>
      </dsp:nvSpPr>
      <dsp:spPr>
        <a:xfrm rot="5400000">
          <a:off x="4670234" y="1497762"/>
          <a:ext cx="598777" cy="5614472"/>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smtClean="0"/>
            <a:t>Excesiva demanda de oxígeno en el agua.</a:t>
          </a:r>
          <a:endParaRPr lang="es-EC" sz="1900" kern="1200" dirty="0"/>
        </a:p>
      </dsp:txBody>
      <dsp:txXfrm rot="-5400000">
        <a:off x="2162387" y="4034839"/>
        <a:ext cx="5585242" cy="540317"/>
      </dsp:txXfrm>
    </dsp:sp>
    <dsp:sp modelId="{4393D7FE-D300-4CB9-AAF6-46418075FEF5}">
      <dsp:nvSpPr>
        <dsp:cNvPr id="0" name=""/>
        <dsp:cNvSpPr/>
      </dsp:nvSpPr>
      <dsp:spPr>
        <a:xfrm>
          <a:off x="4" y="3930762"/>
          <a:ext cx="2162381" cy="748471"/>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b="1" kern="1200" smtClean="0">
              <a:solidFill>
                <a:schemeClr val="tx1"/>
              </a:solidFill>
            </a:rPr>
            <a:t>EUTROFIZACIÓN</a:t>
          </a:r>
          <a:endParaRPr lang="es-EC" sz="2000" b="1" kern="1200" dirty="0">
            <a:solidFill>
              <a:schemeClr val="tx1"/>
            </a:solidFill>
          </a:endParaRPr>
        </a:p>
      </dsp:txBody>
      <dsp:txXfrm>
        <a:off x="36541" y="3967299"/>
        <a:ext cx="2089307" cy="6753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A4DE-DC4A-44C1-B805-182A5A5B39BA}">
      <dsp:nvSpPr>
        <dsp:cNvPr id="0" name=""/>
        <dsp:cNvSpPr/>
      </dsp:nvSpPr>
      <dsp:spPr>
        <a:xfrm>
          <a:off x="411923" y="2349"/>
          <a:ext cx="2423936" cy="1730191"/>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Anexo 1, Zonas Especiales. P16.</a:t>
          </a:r>
          <a:endParaRPr lang="es-EC" sz="1800" kern="1200" dirty="0"/>
        </a:p>
        <a:p>
          <a:pPr marL="171450" lvl="1" indent="-171450" algn="l" defTabSz="800100">
            <a:lnSpc>
              <a:spcPct val="90000"/>
            </a:lnSpc>
            <a:spcBef>
              <a:spcPct val="0"/>
            </a:spcBef>
            <a:spcAft>
              <a:spcPct val="15000"/>
            </a:spcAft>
            <a:buChar char="••"/>
          </a:pPr>
          <a:r>
            <a:rPr lang="es-EC" sz="1800" kern="1200" dirty="0" smtClean="0"/>
            <a:t>RESOLUCION MPEC 159 (55) , P19.</a:t>
          </a:r>
          <a:endParaRPr lang="es-EC" sz="1800" kern="1200" dirty="0"/>
        </a:p>
      </dsp:txBody>
      <dsp:txXfrm>
        <a:off x="452463" y="42889"/>
        <a:ext cx="2342856" cy="1689651"/>
      </dsp:txXfrm>
    </dsp:sp>
    <dsp:sp modelId="{0344044F-C073-4D97-9B62-CCAEAE70F452}">
      <dsp:nvSpPr>
        <dsp:cNvPr id="0" name=""/>
        <dsp:cNvSpPr/>
      </dsp:nvSpPr>
      <dsp:spPr>
        <a:xfrm>
          <a:off x="438473" y="1732540"/>
          <a:ext cx="2370835" cy="7439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EC" sz="1700" b="1" kern="1200" dirty="0" smtClean="0"/>
            <a:t>MARPOL</a:t>
          </a:r>
          <a:endParaRPr lang="es-EC" sz="1700" b="1" kern="1200" dirty="0"/>
        </a:p>
      </dsp:txBody>
      <dsp:txXfrm>
        <a:off x="438473" y="1732540"/>
        <a:ext cx="1669602" cy="743982"/>
      </dsp:txXfrm>
    </dsp:sp>
    <dsp:sp modelId="{2A324513-75A0-4F10-807C-7D3F12FF5B55}">
      <dsp:nvSpPr>
        <dsp:cNvPr id="0" name=""/>
        <dsp:cNvSpPr/>
      </dsp:nvSpPr>
      <dsp:spPr>
        <a:xfrm>
          <a:off x="2162812" y="1850715"/>
          <a:ext cx="811231" cy="8112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ED22280-9412-4C70-80DC-A9F725E43123}">
      <dsp:nvSpPr>
        <dsp:cNvPr id="0" name=""/>
        <dsp:cNvSpPr/>
      </dsp:nvSpPr>
      <dsp:spPr>
        <a:xfrm>
          <a:off x="3175021" y="2349"/>
          <a:ext cx="2317804" cy="1730191"/>
        </a:xfrm>
        <a:prstGeom prst="round2SameRect">
          <a:avLst>
            <a:gd name="adj1" fmla="val 8000"/>
            <a:gd name="adj2" fmla="val 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Criterios para descarga de efluentes. P20-21.</a:t>
          </a:r>
          <a:endParaRPr lang="es-EC" sz="1800" kern="1200" dirty="0"/>
        </a:p>
      </dsp:txBody>
      <dsp:txXfrm>
        <a:off x="3215561" y="42889"/>
        <a:ext cx="2236724" cy="1689651"/>
      </dsp:txXfrm>
    </dsp:sp>
    <dsp:sp modelId="{010B45FF-961A-46C2-9045-196F72B991D4}">
      <dsp:nvSpPr>
        <dsp:cNvPr id="0" name=""/>
        <dsp:cNvSpPr/>
      </dsp:nvSpPr>
      <dsp:spPr>
        <a:xfrm>
          <a:off x="3175021" y="1732540"/>
          <a:ext cx="2317804" cy="743982"/>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EC" sz="1700" b="1" kern="1200" dirty="0" smtClean="0"/>
            <a:t>NORMA DE CALIDAD AMBIENTAL</a:t>
          </a:r>
          <a:endParaRPr lang="es-EC" sz="1700" b="1" kern="1200" dirty="0"/>
        </a:p>
      </dsp:txBody>
      <dsp:txXfrm>
        <a:off x="3175021" y="1732540"/>
        <a:ext cx="1632256" cy="743982"/>
      </dsp:txXfrm>
    </dsp:sp>
    <dsp:sp modelId="{F3EEADCE-A60C-4A45-8A76-CC21528F0DAA}">
      <dsp:nvSpPr>
        <dsp:cNvPr id="0" name=""/>
        <dsp:cNvSpPr/>
      </dsp:nvSpPr>
      <dsp:spPr>
        <a:xfrm>
          <a:off x="4872845" y="1850715"/>
          <a:ext cx="811231" cy="811231"/>
        </a:xfrm>
        <a:prstGeom prst="ellipse">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59EB2-17E2-489A-B3CE-07F9DF859CC8}">
      <dsp:nvSpPr>
        <dsp:cNvPr id="0" name=""/>
        <dsp:cNvSpPr/>
      </dsp:nvSpPr>
      <dsp:spPr>
        <a:xfrm>
          <a:off x="0" y="84185"/>
          <a:ext cx="4176464" cy="4797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smtClean="0"/>
            <a:t>RESTRICCIONES EN LA NAVEGACIÓN</a:t>
          </a:r>
          <a:endParaRPr lang="es-EC" sz="2000" kern="1200"/>
        </a:p>
      </dsp:txBody>
      <dsp:txXfrm>
        <a:off x="23417" y="107602"/>
        <a:ext cx="4129630"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318C6-4473-476B-B7B2-D11AA33D89EB}" type="datetimeFigureOut">
              <a:rPr lang="es-EC" smtClean="0"/>
              <a:t>06/12/2013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3C1238-547C-4B84-AA5C-E2B608D332E3}" type="slidenum">
              <a:rPr lang="es-EC" smtClean="0"/>
              <a:t>‹Nº›</a:t>
            </a:fld>
            <a:endParaRPr lang="es-EC"/>
          </a:p>
        </p:txBody>
      </p:sp>
    </p:spTree>
    <p:extLst>
      <p:ext uri="{BB962C8B-B14F-4D97-AF65-F5344CB8AC3E}">
        <p14:creationId xmlns:p14="http://schemas.microsoft.com/office/powerpoint/2010/main" val="400846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9B790445-8A38-4B92-948A-A8A32BF354AB}" type="slidenum">
              <a:rPr lang="es-EC" smtClean="0"/>
              <a:t>1</a:t>
            </a:fld>
            <a:endParaRPr lang="es-EC"/>
          </a:p>
        </p:txBody>
      </p:sp>
    </p:spTree>
    <p:extLst>
      <p:ext uri="{BB962C8B-B14F-4D97-AF65-F5344CB8AC3E}">
        <p14:creationId xmlns:p14="http://schemas.microsoft.com/office/powerpoint/2010/main" val="423421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Inyeccion</a:t>
            </a:r>
            <a:r>
              <a:rPr lang="es-EC" dirty="0" smtClean="0"/>
              <a:t> de aire comprimido, </a:t>
            </a:r>
            <a:r>
              <a:rPr lang="es-EC" dirty="0" err="1" smtClean="0"/>
              <a:t>flotacion</a:t>
            </a:r>
            <a:endParaRPr lang="es-EC" dirty="0" smtClean="0"/>
          </a:p>
          <a:p>
            <a:r>
              <a:rPr lang="es-EC" dirty="0" smtClean="0"/>
              <a:t>Filtro bacteriano</a:t>
            </a:r>
          </a:p>
          <a:p>
            <a:r>
              <a:rPr lang="es-EC" dirty="0" smtClean="0"/>
              <a:t>Temporizador 2-5 min</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21</a:t>
            </a:fld>
            <a:endParaRPr lang="es-EC"/>
          </a:p>
        </p:txBody>
      </p:sp>
    </p:spTree>
    <p:extLst>
      <p:ext uri="{BB962C8B-B14F-4D97-AF65-F5344CB8AC3E}">
        <p14:creationId xmlns:p14="http://schemas.microsoft.com/office/powerpoint/2010/main" val="12349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Inyeccion</a:t>
            </a:r>
            <a:r>
              <a:rPr lang="es-EC" dirty="0" smtClean="0"/>
              <a:t> de aire comprimido, </a:t>
            </a:r>
            <a:r>
              <a:rPr lang="es-EC" dirty="0" err="1" smtClean="0"/>
              <a:t>flotacion</a:t>
            </a:r>
            <a:endParaRPr lang="es-EC" dirty="0" smtClean="0"/>
          </a:p>
          <a:p>
            <a:r>
              <a:rPr lang="es-EC" dirty="0" smtClean="0"/>
              <a:t>Filtro bacteriano</a:t>
            </a:r>
          </a:p>
          <a:p>
            <a:r>
              <a:rPr lang="es-EC" dirty="0" smtClean="0"/>
              <a:t>Temporizador 2-5 min</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22</a:t>
            </a:fld>
            <a:endParaRPr lang="es-EC"/>
          </a:p>
        </p:txBody>
      </p:sp>
    </p:spTree>
    <p:extLst>
      <p:ext uri="{BB962C8B-B14F-4D97-AF65-F5344CB8AC3E}">
        <p14:creationId xmlns:p14="http://schemas.microsoft.com/office/powerpoint/2010/main" val="12349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err="1" smtClean="0"/>
              <a:t>Inyeccion</a:t>
            </a:r>
            <a:r>
              <a:rPr lang="es-EC" dirty="0" smtClean="0"/>
              <a:t> de aire comprimido, </a:t>
            </a:r>
            <a:r>
              <a:rPr lang="es-EC" dirty="0" err="1" smtClean="0"/>
              <a:t>flotacion</a:t>
            </a:r>
            <a:endParaRPr lang="es-EC" dirty="0" smtClean="0"/>
          </a:p>
          <a:p>
            <a:r>
              <a:rPr lang="es-EC" dirty="0" smtClean="0"/>
              <a:t>Filtro bacteriano</a:t>
            </a:r>
          </a:p>
          <a:p>
            <a:r>
              <a:rPr lang="es-EC" dirty="0" smtClean="0"/>
              <a:t>Temporizador 2-5 min</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23</a:t>
            </a:fld>
            <a:endParaRPr lang="es-EC"/>
          </a:p>
        </p:txBody>
      </p:sp>
    </p:spTree>
    <p:extLst>
      <p:ext uri="{BB962C8B-B14F-4D97-AF65-F5344CB8AC3E}">
        <p14:creationId xmlns:p14="http://schemas.microsoft.com/office/powerpoint/2010/main" val="12349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Mar del Norte</a:t>
            </a:r>
          </a:p>
          <a:p>
            <a:r>
              <a:rPr lang="es-EC" dirty="0" smtClean="0"/>
              <a:t>Mar celta</a:t>
            </a:r>
          </a:p>
          <a:p>
            <a:r>
              <a:rPr lang="es-EC" dirty="0" smtClean="0"/>
              <a:t>Mar caribe</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27</a:t>
            </a:fld>
            <a:endParaRPr lang="es-EC"/>
          </a:p>
        </p:txBody>
      </p:sp>
    </p:spTree>
    <p:extLst>
      <p:ext uri="{BB962C8B-B14F-4D97-AF65-F5344CB8AC3E}">
        <p14:creationId xmlns:p14="http://schemas.microsoft.com/office/powerpoint/2010/main" val="76278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a:t>
            </a:r>
            <a:r>
              <a:rPr lang="es-EC" baseline="0" dirty="0" smtClean="0"/>
              <a:t> </a:t>
            </a:r>
            <a:r>
              <a:rPr lang="es-EC" baseline="0" dirty="0" err="1" smtClean="0"/>
              <a:t>besgua</a:t>
            </a:r>
            <a:r>
              <a:rPr lang="es-EC" baseline="0" dirty="0" smtClean="0"/>
              <a:t> debe adaptarse a las normas cambiantes</a:t>
            </a:r>
          </a:p>
          <a:p>
            <a:endParaRPr lang="es-EC" baseline="0" dirty="0" smtClean="0"/>
          </a:p>
          <a:p>
            <a:r>
              <a:rPr lang="es-EC" baseline="0" dirty="0" smtClean="0"/>
              <a:t>Ambos sistemas </a:t>
            </a:r>
            <a:r>
              <a:rPr lang="es-EC" baseline="0" dirty="0" err="1" smtClean="0"/>
              <a:t>ayudarian</a:t>
            </a:r>
            <a:r>
              <a:rPr lang="es-EC" baseline="0" dirty="0" smtClean="0"/>
              <a:t> a evitar restricciones </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28</a:t>
            </a:fld>
            <a:endParaRPr lang="es-EC"/>
          </a:p>
        </p:txBody>
      </p:sp>
    </p:spTree>
    <p:extLst>
      <p:ext uri="{BB962C8B-B14F-4D97-AF65-F5344CB8AC3E}">
        <p14:creationId xmlns:p14="http://schemas.microsoft.com/office/powerpoint/2010/main" val="307299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Se demostró</a:t>
            </a:r>
            <a:r>
              <a:rPr lang="es-EC" baseline="0" dirty="0" smtClean="0"/>
              <a:t> la veracidad de la problemática con diferentes resultados</a:t>
            </a:r>
          </a:p>
          <a:p>
            <a:endParaRPr lang="es-EC" baseline="0" dirty="0" smtClean="0"/>
          </a:p>
          <a:p>
            <a:r>
              <a:rPr lang="es-EC" baseline="0" dirty="0" smtClean="0"/>
              <a:t>La posibilidad de reutilizar el agua es una clara muestra del desarrollo sostenible de recursos</a:t>
            </a:r>
          </a:p>
          <a:p>
            <a:endParaRPr lang="es-EC" baseline="0" dirty="0" smtClean="0"/>
          </a:p>
          <a:p>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29</a:t>
            </a:fld>
            <a:endParaRPr lang="es-EC"/>
          </a:p>
        </p:txBody>
      </p:sp>
    </p:spTree>
    <p:extLst>
      <p:ext uri="{BB962C8B-B14F-4D97-AF65-F5344CB8AC3E}">
        <p14:creationId xmlns:p14="http://schemas.microsoft.com/office/powerpoint/2010/main" val="499199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-No</a:t>
            </a:r>
            <a:r>
              <a:rPr lang="es-EC" baseline="0" dirty="0" smtClean="0"/>
              <a:t> solo para el </a:t>
            </a:r>
            <a:r>
              <a:rPr lang="es-EC" baseline="0" dirty="0" err="1" smtClean="0"/>
              <a:t>besgua</a:t>
            </a:r>
            <a:r>
              <a:rPr lang="es-EC" baseline="0" dirty="0" smtClean="0"/>
              <a:t> sino para todas las </a:t>
            </a:r>
            <a:r>
              <a:rPr lang="es-EC" baseline="0" dirty="0" err="1" smtClean="0"/>
              <a:t>unidaes</a:t>
            </a:r>
            <a:endParaRPr lang="es-EC" baseline="0" dirty="0" smtClean="0"/>
          </a:p>
          <a:p>
            <a:r>
              <a:rPr lang="es-EC" baseline="0" dirty="0" smtClean="0"/>
              <a:t>-Explicar las consecuencias para </a:t>
            </a:r>
            <a:r>
              <a:rPr lang="es-EC" baseline="0" smtClean="0"/>
              <a:t>obtener </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30</a:t>
            </a:fld>
            <a:endParaRPr lang="es-EC"/>
          </a:p>
        </p:txBody>
      </p:sp>
    </p:spTree>
    <p:extLst>
      <p:ext uri="{BB962C8B-B14F-4D97-AF65-F5344CB8AC3E}">
        <p14:creationId xmlns:p14="http://schemas.microsoft.com/office/powerpoint/2010/main" val="150577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-Ha</a:t>
            </a:r>
            <a:r>
              <a:rPr lang="es-EC" baseline="0" dirty="0" smtClean="0"/>
              <a:t> sido un tema estudiado por años, el hombre ha comprendido su dependencia del mar</a:t>
            </a:r>
          </a:p>
          <a:p>
            <a:r>
              <a:rPr lang="es-EC" baseline="0" dirty="0" smtClean="0"/>
              <a:t>-Como el embajador itinerante del ecuador debe cumplir con todos los reglamentos y actualizar equipos</a:t>
            </a:r>
          </a:p>
          <a:p>
            <a:r>
              <a:rPr lang="es-EC" baseline="0" dirty="0" smtClean="0"/>
              <a:t>-Esta investigación explica la problemática que hay con respecto a la carencia</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3</a:t>
            </a:fld>
            <a:endParaRPr lang="es-EC"/>
          </a:p>
        </p:txBody>
      </p:sp>
    </p:spTree>
    <p:extLst>
      <p:ext uri="{BB962C8B-B14F-4D97-AF65-F5344CB8AC3E}">
        <p14:creationId xmlns:p14="http://schemas.microsoft.com/office/powerpoint/2010/main" val="189328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-Debido a que en sus periodos de embarque </a:t>
            </a:r>
          </a:p>
          <a:p>
            <a:r>
              <a:rPr lang="es-EC" dirty="0" smtClean="0"/>
              <a:t>-Al</a:t>
            </a:r>
            <a:r>
              <a:rPr lang="es-EC" baseline="0" dirty="0" smtClean="0"/>
              <a:t> llevar la imagen del país debe estar a la vanguardia</a:t>
            </a:r>
          </a:p>
          <a:p>
            <a:r>
              <a:rPr lang="es-EC" baseline="0" dirty="0" smtClean="0"/>
              <a:t>-Esta investigación pretende evidenciar </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5</a:t>
            </a:fld>
            <a:endParaRPr lang="es-EC"/>
          </a:p>
        </p:txBody>
      </p:sp>
    </p:spTree>
    <p:extLst>
      <p:ext uri="{BB962C8B-B14F-4D97-AF65-F5344CB8AC3E}">
        <p14:creationId xmlns:p14="http://schemas.microsoft.com/office/powerpoint/2010/main" val="316896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-Realizar un estudio previo de los parámetros de contaminación que producen las aguas residuales de la unidad.</a:t>
            </a:r>
          </a:p>
          <a:p>
            <a:pPr lvl="0"/>
            <a:r>
              <a:rPr lang="es-EC" sz="1200" kern="1200" dirty="0" smtClean="0">
                <a:solidFill>
                  <a:schemeClr val="tx1"/>
                </a:solidFill>
                <a:effectLst/>
                <a:latin typeface="+mn-lt"/>
                <a:ea typeface="+mn-ea"/>
                <a:cs typeface="+mn-cs"/>
              </a:rPr>
              <a:t>-Analizar la capacidad de almacenamiento de agua residuales y los sistemas de bombeo y achique en la unidad.</a:t>
            </a:r>
          </a:p>
          <a:p>
            <a:pPr lvl="0"/>
            <a:r>
              <a:rPr lang="es-EC" sz="1200" kern="1200" dirty="0" smtClean="0">
                <a:solidFill>
                  <a:schemeClr val="tx1"/>
                </a:solidFill>
                <a:effectLst/>
                <a:latin typeface="+mn-lt"/>
                <a:ea typeface="+mn-ea"/>
                <a:cs typeface="+mn-cs"/>
              </a:rPr>
              <a:t>-Analizar los parámetros de composición de las aguas residuales, contenidos en la Norma de Calidad Ambiental y de Descarga de Efluentes y en el reglamento internacional para prevenir la contaminación por los buques.</a:t>
            </a:r>
          </a:p>
          <a:p>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7</a:t>
            </a:fld>
            <a:endParaRPr lang="es-EC"/>
          </a:p>
        </p:txBody>
      </p:sp>
    </p:spTree>
    <p:extLst>
      <p:ext uri="{BB962C8B-B14F-4D97-AF65-F5344CB8AC3E}">
        <p14:creationId xmlns:p14="http://schemas.microsoft.com/office/powerpoint/2010/main" val="85536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DBO: Oxigeno</a:t>
            </a:r>
            <a:r>
              <a:rPr lang="es-EC" baseline="0" dirty="0" smtClean="0"/>
              <a:t> necesario para alimentar microorganismos</a:t>
            </a:r>
            <a:endParaRPr lang="es-EC" dirty="0" smtClean="0"/>
          </a:p>
          <a:p>
            <a:r>
              <a:rPr lang="es-EC" dirty="0" smtClean="0"/>
              <a:t>DQO:  Cantidad de oxigeno contaminado x agentes químicos N,P</a:t>
            </a:r>
          </a:p>
          <a:p>
            <a:r>
              <a:rPr lang="es-EC" dirty="0" smtClean="0"/>
              <a:t>EUTRO: Proliferación de fitoplancton que bloquea el paso de</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10</a:t>
            </a:fld>
            <a:endParaRPr lang="es-EC"/>
          </a:p>
        </p:txBody>
      </p:sp>
    </p:spTree>
    <p:extLst>
      <p:ext uri="{BB962C8B-B14F-4D97-AF65-F5344CB8AC3E}">
        <p14:creationId xmlns:p14="http://schemas.microsoft.com/office/powerpoint/2010/main" val="28927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Parámetros de detección</a:t>
            </a:r>
          </a:p>
          <a:p>
            <a:r>
              <a:rPr lang="es-EC" dirty="0" smtClean="0"/>
              <a:t>Dimensiones y peso</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16</a:t>
            </a:fld>
            <a:endParaRPr lang="es-EC"/>
          </a:p>
        </p:txBody>
      </p:sp>
    </p:spTree>
    <p:extLst>
      <p:ext uri="{BB962C8B-B14F-4D97-AF65-F5344CB8AC3E}">
        <p14:creationId xmlns:p14="http://schemas.microsoft.com/office/powerpoint/2010/main" val="353350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 proceso inicia con la </a:t>
            </a:r>
            <a:r>
              <a:rPr lang="es-EC" dirty="0" err="1" smtClean="0"/>
              <a:t>succion</a:t>
            </a:r>
            <a:r>
              <a:rPr lang="es-EC" dirty="0" smtClean="0"/>
              <a:t> </a:t>
            </a:r>
          </a:p>
          <a:p>
            <a:r>
              <a:rPr lang="es-EC" dirty="0" smtClean="0"/>
              <a:t>La </a:t>
            </a:r>
            <a:r>
              <a:rPr lang="es-EC" dirty="0" err="1" smtClean="0"/>
              <a:t>separacion</a:t>
            </a:r>
            <a:r>
              <a:rPr lang="es-EC" dirty="0" smtClean="0"/>
              <a:t> se produce x efecto de la fuerza </a:t>
            </a:r>
            <a:r>
              <a:rPr lang="es-EC" dirty="0" err="1" smtClean="0"/>
              <a:t>centripeta</a:t>
            </a:r>
            <a:r>
              <a:rPr lang="es-EC" baseline="0" dirty="0" smtClean="0"/>
              <a:t> que desplaza las </a:t>
            </a:r>
            <a:r>
              <a:rPr lang="es-EC" baseline="0" dirty="0" err="1" smtClean="0"/>
              <a:t>sustacias</a:t>
            </a:r>
            <a:r>
              <a:rPr lang="es-EC" baseline="0" dirty="0" smtClean="0"/>
              <a:t> oleosas a las paredes del tanque</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17</a:t>
            </a:fld>
            <a:endParaRPr lang="es-EC"/>
          </a:p>
        </p:txBody>
      </p:sp>
    </p:spTree>
    <p:extLst>
      <p:ext uri="{BB962C8B-B14F-4D97-AF65-F5344CB8AC3E}">
        <p14:creationId xmlns:p14="http://schemas.microsoft.com/office/powerpoint/2010/main" val="314586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Pasa por el detector</a:t>
            </a:r>
            <a:r>
              <a:rPr lang="es-EC" baseline="0" dirty="0" smtClean="0"/>
              <a:t> de contenido de aceite</a:t>
            </a:r>
          </a:p>
          <a:p>
            <a:r>
              <a:rPr lang="es-EC" baseline="0" dirty="0" smtClean="0"/>
              <a:t>Luego de cierta cantidad de procesos se lava </a:t>
            </a:r>
            <a:r>
              <a:rPr lang="es-EC" baseline="0" dirty="0" err="1" smtClean="0"/>
              <a:t>automaticamente</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18</a:t>
            </a:fld>
            <a:endParaRPr lang="es-EC"/>
          </a:p>
        </p:txBody>
      </p:sp>
    </p:spTree>
    <p:extLst>
      <p:ext uri="{BB962C8B-B14F-4D97-AF65-F5344CB8AC3E}">
        <p14:creationId xmlns:p14="http://schemas.microsoft.com/office/powerpoint/2010/main" val="314586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El compresor</a:t>
            </a:r>
            <a:r>
              <a:rPr lang="es-EC" baseline="0" dirty="0" smtClean="0"/>
              <a:t> se encuentra en la sala de maquinas del </a:t>
            </a:r>
            <a:r>
              <a:rPr lang="es-EC" baseline="0" dirty="0" err="1" smtClean="0"/>
              <a:t>besgua</a:t>
            </a:r>
            <a:endParaRPr lang="es-EC" dirty="0"/>
          </a:p>
        </p:txBody>
      </p:sp>
      <p:sp>
        <p:nvSpPr>
          <p:cNvPr id="4" name="3 Marcador de número de diapositiva"/>
          <p:cNvSpPr>
            <a:spLocks noGrp="1"/>
          </p:cNvSpPr>
          <p:nvPr>
            <p:ph type="sldNum" sz="quarter" idx="10"/>
          </p:nvPr>
        </p:nvSpPr>
        <p:spPr/>
        <p:txBody>
          <a:bodyPr/>
          <a:lstStyle/>
          <a:p>
            <a:fld id="{9B790445-8A38-4B92-948A-A8A32BF354AB}" type="slidenum">
              <a:rPr lang="es-EC" smtClean="0"/>
              <a:t>20</a:t>
            </a:fld>
            <a:endParaRPr lang="es-EC"/>
          </a:p>
        </p:txBody>
      </p:sp>
    </p:spTree>
    <p:extLst>
      <p:ext uri="{BB962C8B-B14F-4D97-AF65-F5344CB8AC3E}">
        <p14:creationId xmlns:p14="http://schemas.microsoft.com/office/powerpoint/2010/main" val="1282157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95609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367074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365827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381185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3641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235539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74802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268985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285411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398513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66A5B0-EDBA-47D2-BA6F-0A79F5674318}" type="datetimeFigureOut">
              <a:rPr lang="es-EC" smtClean="0"/>
              <a:t>06/12/2013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67729033-D2BF-49AF-A418-F94D39DF0CAC}" type="slidenum">
              <a:rPr lang="es-EC" smtClean="0"/>
              <a:t>‹Nº›</a:t>
            </a:fld>
            <a:endParaRPr lang="es-EC"/>
          </a:p>
        </p:txBody>
      </p:sp>
    </p:spTree>
    <p:extLst>
      <p:ext uri="{BB962C8B-B14F-4D97-AF65-F5344CB8AC3E}">
        <p14:creationId xmlns:p14="http://schemas.microsoft.com/office/powerpoint/2010/main" val="218905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6A5B0-EDBA-47D2-BA6F-0A79F5674318}" type="datetimeFigureOut">
              <a:rPr lang="es-EC" smtClean="0"/>
              <a:t>06/12/2013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9033-D2BF-49AF-A418-F94D39DF0CAC}" type="slidenum">
              <a:rPr lang="es-EC" smtClean="0"/>
              <a:t>‹Nº›</a:t>
            </a:fld>
            <a:endParaRPr lang="es-EC"/>
          </a:p>
        </p:txBody>
      </p:sp>
    </p:spTree>
    <p:extLst>
      <p:ext uri="{BB962C8B-B14F-4D97-AF65-F5344CB8AC3E}">
        <p14:creationId xmlns:p14="http://schemas.microsoft.com/office/powerpoint/2010/main" val="100483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2.jpe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9.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3.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7.gif"/><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50.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1.jpeg"/><Relationship Id="rId7" Type="http://schemas.openxmlformats.org/officeDocument/2006/relationships/diagramQuickStyle" Target="../diagrams/quickStyle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microsoft.com/office/2007/relationships/hdphoto" Target="../media/hdphoto16.wdp"/><Relationship Id="rId5" Type="http://schemas.openxmlformats.org/officeDocument/2006/relationships/diagramData" Target="../diagrams/data8.xml"/><Relationship Id="rId10" Type="http://schemas.openxmlformats.org/officeDocument/2006/relationships/image" Target="../media/image62.png"/><Relationship Id="rId4" Type="http://schemas.microsoft.com/office/2007/relationships/hdphoto" Target="../media/hdphoto15.wdp"/><Relationship Id="rId9" Type="http://schemas.microsoft.com/office/2007/relationships/diagramDrawing" Target="../diagrams/drawing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5.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6.wdp"/><Relationship Id="rId7" Type="http://schemas.openxmlformats.org/officeDocument/2006/relationships/diagramColors" Target="../diagrams/colors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jpe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7.wdp"/><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8.wdp"/><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1.jpe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 Vera\Documents\TIF GM VERA J\IMAGENES\tweakgeek-info-windows_18874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1725" y="0"/>
            <a:ext cx="9447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2 Rectángulo"/>
          <p:cNvSpPr/>
          <p:nvPr/>
        </p:nvSpPr>
        <p:spPr>
          <a:xfrm>
            <a:off x="1152127" y="908720"/>
            <a:ext cx="10044609" cy="5184576"/>
          </a:xfrm>
          <a:prstGeom prst="rect">
            <a:avLst/>
          </a:prstGeom>
          <a:gradFill flip="none" rotWithShape="1">
            <a:gsLst>
              <a:gs pos="0">
                <a:schemeClr val="tx1">
                  <a:alpha val="85000"/>
                </a:schemeClr>
              </a:gs>
              <a:gs pos="71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 name="2 Subtítulo"/>
          <p:cNvSpPr>
            <a:spLocks noGrp="1"/>
          </p:cNvSpPr>
          <p:nvPr>
            <p:ph type="subTitle" idx="1"/>
          </p:nvPr>
        </p:nvSpPr>
        <p:spPr>
          <a:xfrm>
            <a:off x="1115616" y="2204864"/>
            <a:ext cx="7128792" cy="4176464"/>
          </a:xfrm>
        </p:spPr>
        <p:txBody>
          <a:bodyPr>
            <a:normAutofit fontScale="70000" lnSpcReduction="20000"/>
          </a:bodyPr>
          <a:lstStyle/>
          <a:p>
            <a:r>
              <a:rPr lang="es-EC" b="1" cap="all" dirty="0">
                <a:solidFill>
                  <a:schemeClr val="bg1"/>
                </a:solidFill>
              </a:rPr>
              <a:t> </a:t>
            </a:r>
            <a:endParaRPr lang="es-EC" b="1" cap="all" dirty="0" smtClean="0">
              <a:solidFill>
                <a:schemeClr val="bg1"/>
              </a:solidFill>
            </a:endParaRPr>
          </a:p>
          <a:p>
            <a:endParaRPr lang="es-EC" b="1" cap="all" dirty="0">
              <a:solidFill>
                <a:schemeClr val="bg1"/>
              </a:solidFill>
            </a:endParaRPr>
          </a:p>
          <a:p>
            <a:r>
              <a:rPr lang="es-EC" b="1" cap="all" dirty="0" smtClean="0">
                <a:solidFill>
                  <a:schemeClr val="bg1"/>
                </a:solidFill>
              </a:rPr>
              <a:t>TÍTULO de la tesis:</a:t>
            </a:r>
          </a:p>
          <a:p>
            <a:endParaRPr lang="es-EC" b="1" cap="all" dirty="0">
              <a:solidFill>
                <a:schemeClr val="bg1"/>
              </a:solidFill>
            </a:endParaRPr>
          </a:p>
          <a:p>
            <a:r>
              <a:rPr lang="es-EC" b="1" cap="all" dirty="0" smtClean="0">
                <a:solidFill>
                  <a:schemeClr val="bg1"/>
                </a:solidFill>
              </a:rPr>
              <a:t>EL </a:t>
            </a:r>
            <a:r>
              <a:rPr lang="es-EC" b="1" cap="all" dirty="0">
                <a:solidFill>
                  <a:schemeClr val="bg1"/>
                </a:solidFill>
              </a:rPr>
              <a:t>CRUCERO INTERNACIONAL 2012 EN LA II </a:t>
            </a:r>
            <a:r>
              <a:rPr lang="es-EC" b="1" cap="all" dirty="0" smtClean="0">
                <a:solidFill>
                  <a:schemeClr val="bg1"/>
                </a:solidFill>
              </a:rPr>
              <a:t>FASE, </a:t>
            </a:r>
            <a:r>
              <a:rPr lang="es-EC" b="1" cap="all" dirty="0">
                <a:solidFill>
                  <a:schemeClr val="bg1"/>
                </a:solidFill>
              </a:rPr>
              <a:t>DEL BUQUE ESCUELA GUAYAS Y EL MANEJO DE LAS AGUAS DE </a:t>
            </a:r>
            <a:r>
              <a:rPr lang="es-EC" b="1" cap="all" dirty="0" smtClean="0">
                <a:solidFill>
                  <a:schemeClr val="bg1"/>
                </a:solidFill>
              </a:rPr>
              <a:t>SENTINA </a:t>
            </a:r>
            <a:r>
              <a:rPr lang="es-EC" b="1" cap="all" dirty="0">
                <a:solidFill>
                  <a:schemeClr val="bg1"/>
                </a:solidFill>
              </a:rPr>
              <a:t>Y LAS AGUAS GRISES. PROPUESTA PARA SU </a:t>
            </a:r>
            <a:r>
              <a:rPr lang="es-EC" b="1" cap="all" dirty="0" smtClean="0">
                <a:solidFill>
                  <a:schemeClr val="bg1"/>
                </a:solidFill>
              </a:rPr>
              <a:t>TRATAMIENTO.</a:t>
            </a:r>
            <a:endParaRPr lang="es-EC" b="1" cap="all" dirty="0">
              <a:solidFill>
                <a:schemeClr val="bg1"/>
              </a:solidFill>
            </a:endParaRPr>
          </a:p>
          <a:p>
            <a:r>
              <a:rPr lang="es-EC" b="1" cap="all" dirty="0">
                <a:solidFill>
                  <a:schemeClr val="bg1"/>
                </a:solidFill>
              </a:rPr>
              <a:t> </a:t>
            </a:r>
            <a:endParaRPr lang="es-EC" b="1" cap="all" dirty="0" smtClean="0">
              <a:solidFill>
                <a:schemeClr val="bg1"/>
              </a:solidFill>
            </a:endParaRPr>
          </a:p>
          <a:p>
            <a:endParaRPr lang="es-EC" b="1" cap="all" dirty="0">
              <a:solidFill>
                <a:schemeClr val="bg1"/>
              </a:solidFill>
            </a:endParaRPr>
          </a:p>
          <a:p>
            <a:r>
              <a:rPr lang="es-EC" b="1" cap="all" dirty="0" smtClean="0">
                <a:solidFill>
                  <a:schemeClr val="bg1"/>
                </a:solidFill>
              </a:rPr>
              <a:t>AUTOR:</a:t>
            </a:r>
            <a:endParaRPr lang="es-EC" b="1" cap="all" dirty="0">
              <a:solidFill>
                <a:schemeClr val="bg1"/>
              </a:solidFill>
            </a:endParaRPr>
          </a:p>
          <a:p>
            <a:r>
              <a:rPr lang="es-EC" b="1" dirty="0" smtClean="0">
                <a:solidFill>
                  <a:schemeClr val="bg1"/>
                </a:solidFill>
              </a:rPr>
              <a:t> JOSÉ FRANCISCO </a:t>
            </a:r>
            <a:r>
              <a:rPr lang="es-EC" b="1" dirty="0">
                <a:solidFill>
                  <a:schemeClr val="bg1"/>
                </a:solidFill>
              </a:rPr>
              <a:t>VERA </a:t>
            </a:r>
            <a:r>
              <a:rPr lang="es-EC" b="1" dirty="0" smtClean="0">
                <a:solidFill>
                  <a:schemeClr val="bg1"/>
                </a:solidFill>
              </a:rPr>
              <a:t>MEDINA </a:t>
            </a:r>
            <a:endParaRPr lang="es-EC" b="1" dirty="0">
              <a:solidFill>
                <a:schemeClr val="bg1"/>
              </a:solidFill>
            </a:endParaRPr>
          </a:p>
        </p:txBody>
      </p:sp>
      <p:sp>
        <p:nvSpPr>
          <p:cNvPr id="4" name="3 Marcador de número de diapositiva"/>
          <p:cNvSpPr>
            <a:spLocks noGrp="1"/>
          </p:cNvSpPr>
          <p:nvPr>
            <p:ph type="sldNum" sz="quarter" idx="12"/>
          </p:nvPr>
        </p:nvSpPr>
        <p:spPr/>
        <p:txBody>
          <a:bodyPr/>
          <a:lstStyle/>
          <a:p>
            <a:fld id="{6123AE06-CFBE-47B7-876F-599A33C2A767}" type="slidenum">
              <a:rPr lang="es-EC" smtClean="0"/>
              <a:t>1</a:t>
            </a:fld>
            <a:endParaRPr lang="es-EC"/>
          </a:p>
        </p:txBody>
      </p:sp>
      <p:cxnSp>
        <p:nvCxnSpPr>
          <p:cNvPr id="14" name="AutoShape 2"/>
          <p:cNvCxnSpPr>
            <a:cxnSpLocks noChangeShapeType="1"/>
          </p:cNvCxnSpPr>
          <p:nvPr/>
        </p:nvCxnSpPr>
        <p:spPr bwMode="auto">
          <a:xfrm>
            <a:off x="827584" y="1855259"/>
            <a:ext cx="0" cy="3974008"/>
          </a:xfrm>
          <a:prstGeom prst="straightConnector1">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7" name="AutoShape 3"/>
          <p:cNvCxnSpPr>
            <a:cxnSpLocks noChangeShapeType="1"/>
          </p:cNvCxnSpPr>
          <p:nvPr/>
        </p:nvCxnSpPr>
        <p:spPr bwMode="auto">
          <a:xfrm flipH="1">
            <a:off x="755576" y="1844824"/>
            <a:ext cx="12700" cy="3974008"/>
          </a:xfrm>
          <a:prstGeom prst="straightConnector1">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9" name="Picture 5" descr="Logo-RP-UFA-ESP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22" b="78261" l="2643" r="26427"/>
                    </a14:imgEffect>
                  </a14:imgLayer>
                </a14:imgProps>
              </a:ext>
              <a:ext uri="{28A0092B-C50C-407E-A947-70E740481C1C}">
                <a14:useLocalDpi xmlns:a14="http://schemas.microsoft.com/office/drawing/2010/main" val="0"/>
              </a:ext>
            </a:extLst>
          </a:blip>
          <a:srcRect r="73004" b="31531"/>
          <a:stretch>
            <a:fillRect/>
          </a:stretch>
        </p:blipFill>
        <p:spPr bwMode="auto">
          <a:xfrm>
            <a:off x="-36512" y="356659"/>
            <a:ext cx="1584176" cy="141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78" b="100000" l="727" r="99564">
                        <a14:foregroundMark x1="10320" y1="16667" x2="16279" y2="15556"/>
                        <a14:foregroundMark x1="56250" y1="17222" x2="61483" y2="17222"/>
                        <a14:foregroundMark x1="82849" y1="17778" x2="87936" y2="13333"/>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907704" y="548679"/>
            <a:ext cx="5544616" cy="124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1628800"/>
            <a:ext cx="6336704"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76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 Vera\Documents\TIF GM VERA J\IMAGENES\imag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218"/>
            <a:ext cx="9199460" cy="693021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2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1 Título"/>
          <p:cNvSpPr>
            <a:spLocks noGrp="1"/>
          </p:cNvSpPr>
          <p:nvPr>
            <p:ph type="title"/>
          </p:nvPr>
        </p:nvSpPr>
        <p:spPr>
          <a:xfrm>
            <a:off x="734888" y="44624"/>
            <a:ext cx="5781328" cy="1143000"/>
          </a:xfrm>
        </p:spPr>
        <p:txBody>
          <a:bodyPr/>
          <a:lstStyle/>
          <a:p>
            <a:r>
              <a:rPr lang="es-EC" b="1" dirty="0" smtClean="0">
                <a:solidFill>
                  <a:schemeClr val="bg1"/>
                </a:solidFill>
              </a:rPr>
              <a:t>CONCEPTOS BÁSICOS</a:t>
            </a:r>
            <a:endParaRPr lang="es-EC" b="1" dirty="0">
              <a:solidFill>
                <a:schemeClr val="bg1"/>
              </a:solidFill>
            </a:endParaRPr>
          </a:p>
        </p:txBody>
      </p:sp>
      <p:sp>
        <p:nvSpPr>
          <p:cNvPr id="5" name="4 Marcador de número de diapositiva"/>
          <p:cNvSpPr>
            <a:spLocks noGrp="1"/>
          </p:cNvSpPr>
          <p:nvPr>
            <p:ph type="sldNum" sz="quarter" idx="12"/>
          </p:nvPr>
        </p:nvSpPr>
        <p:spPr/>
        <p:txBody>
          <a:bodyPr/>
          <a:lstStyle/>
          <a:p>
            <a:fld id="{6123AE06-CFBE-47B7-876F-599A33C2A767}" type="slidenum">
              <a:rPr lang="es-EC" smtClean="0"/>
              <a:t>10</a:t>
            </a:fld>
            <a:endParaRPr lang="es-EC"/>
          </a:p>
        </p:txBody>
      </p:sp>
      <p:graphicFrame>
        <p:nvGraphicFramePr>
          <p:cNvPr id="2" name="1 Diagrama"/>
          <p:cNvGraphicFramePr/>
          <p:nvPr>
            <p:extLst>
              <p:ext uri="{D42A27DB-BD31-4B8C-83A1-F6EECF244321}">
                <p14:modId xmlns:p14="http://schemas.microsoft.com/office/powerpoint/2010/main" val="3507163878"/>
              </p:ext>
            </p:extLst>
          </p:nvPr>
        </p:nvGraphicFramePr>
        <p:xfrm>
          <a:off x="1115616" y="1700808"/>
          <a:ext cx="7776864"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65392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Jose Vera\Documents\TIF GM VERA J\IMAGENES\Just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6 Diagrama"/>
          <p:cNvGraphicFramePr/>
          <p:nvPr>
            <p:extLst>
              <p:ext uri="{D42A27DB-BD31-4B8C-83A1-F6EECF244321}">
                <p14:modId xmlns:p14="http://schemas.microsoft.com/office/powerpoint/2010/main" val="3907676272"/>
              </p:ext>
            </p:extLst>
          </p:nvPr>
        </p:nvGraphicFramePr>
        <p:xfrm>
          <a:off x="1619672" y="2132856"/>
          <a:ext cx="6096000"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2 Conector recto"/>
          <p:cNvCxnSpPr/>
          <p:nvPr/>
        </p:nvCxnSpPr>
        <p:spPr>
          <a:xfrm flipV="1">
            <a:off x="827584" y="-144226"/>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a:off x="-324544" y="1007903"/>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1 Título"/>
          <p:cNvSpPr>
            <a:spLocks noGrp="1"/>
          </p:cNvSpPr>
          <p:nvPr>
            <p:ph type="title"/>
          </p:nvPr>
        </p:nvSpPr>
        <p:spPr>
          <a:xfrm>
            <a:off x="734888" y="44624"/>
            <a:ext cx="5781328" cy="1143000"/>
          </a:xfrm>
        </p:spPr>
        <p:txBody>
          <a:bodyPr/>
          <a:lstStyle/>
          <a:p>
            <a:r>
              <a:rPr lang="es-EC" b="1" dirty="0" smtClean="0"/>
              <a:t>SUSTENTACIÓN LEGAL</a:t>
            </a:r>
            <a:endParaRPr lang="es-EC" b="1" dirty="0"/>
          </a:p>
        </p:txBody>
      </p:sp>
      <p:sp>
        <p:nvSpPr>
          <p:cNvPr id="6" name="5 Marcador de número de diapositiva"/>
          <p:cNvSpPr>
            <a:spLocks noGrp="1"/>
          </p:cNvSpPr>
          <p:nvPr>
            <p:ph type="sldNum" sz="quarter" idx="12"/>
          </p:nvPr>
        </p:nvSpPr>
        <p:spPr/>
        <p:txBody>
          <a:bodyPr/>
          <a:lstStyle/>
          <a:p>
            <a:fld id="{6123AE06-CFBE-47B7-876F-599A33C2A767}" type="slidenum">
              <a:rPr lang="es-EC" smtClean="0"/>
              <a:t>11</a:t>
            </a:fld>
            <a:endParaRPr lang="es-EC"/>
          </a:p>
        </p:txBody>
      </p:sp>
    </p:spTree>
    <p:extLst>
      <p:ext uri="{BB962C8B-B14F-4D97-AF65-F5344CB8AC3E}">
        <p14:creationId xmlns:p14="http://schemas.microsoft.com/office/powerpoint/2010/main" val="65183359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225" y="-72218"/>
            <a:ext cx="9384892" cy="702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17240" y="116632"/>
            <a:ext cx="8229600" cy="1143000"/>
          </a:xfrm>
        </p:spPr>
        <p:txBody>
          <a:bodyPr>
            <a:normAutofit/>
          </a:bodyPr>
          <a:lstStyle/>
          <a:p>
            <a:r>
              <a:rPr lang="es-EC" b="1" dirty="0"/>
              <a:t>6</a:t>
            </a:r>
            <a:r>
              <a:rPr lang="es-EC" b="1" dirty="0" smtClean="0"/>
              <a:t>. </a:t>
            </a:r>
            <a:r>
              <a:rPr lang="es-EC" b="1" dirty="0" smtClean="0"/>
              <a:t>ANÁLISIS DE DATOS</a:t>
            </a:r>
            <a:endParaRPr lang="es-EC" b="1" dirty="0"/>
          </a:p>
        </p:txBody>
      </p:sp>
      <p:sp>
        <p:nvSpPr>
          <p:cNvPr id="22" name="21 Forma libre"/>
          <p:cNvSpPr/>
          <p:nvPr/>
        </p:nvSpPr>
        <p:spPr>
          <a:xfrm>
            <a:off x="1106263" y="2263383"/>
            <a:ext cx="1991894" cy="995947"/>
          </a:xfrm>
          <a:custGeom>
            <a:avLst/>
            <a:gdLst>
              <a:gd name="connsiteX0" fmla="*/ 0 w 1991894"/>
              <a:gd name="connsiteY0" fmla="*/ 99595 h 995947"/>
              <a:gd name="connsiteX1" fmla="*/ 99595 w 1991894"/>
              <a:gd name="connsiteY1" fmla="*/ 0 h 995947"/>
              <a:gd name="connsiteX2" fmla="*/ 1892299 w 1991894"/>
              <a:gd name="connsiteY2" fmla="*/ 0 h 995947"/>
              <a:gd name="connsiteX3" fmla="*/ 1991894 w 1991894"/>
              <a:gd name="connsiteY3" fmla="*/ 99595 h 995947"/>
              <a:gd name="connsiteX4" fmla="*/ 1991894 w 1991894"/>
              <a:gd name="connsiteY4" fmla="*/ 896352 h 995947"/>
              <a:gd name="connsiteX5" fmla="*/ 1892299 w 1991894"/>
              <a:gd name="connsiteY5" fmla="*/ 995947 h 995947"/>
              <a:gd name="connsiteX6" fmla="*/ 99595 w 1991894"/>
              <a:gd name="connsiteY6" fmla="*/ 995947 h 995947"/>
              <a:gd name="connsiteX7" fmla="*/ 0 w 1991894"/>
              <a:gd name="connsiteY7" fmla="*/ 896352 h 995947"/>
              <a:gd name="connsiteX8" fmla="*/ 0 w 1991894"/>
              <a:gd name="connsiteY8" fmla="*/ 99595 h 99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894" h="995947">
                <a:moveTo>
                  <a:pt x="0" y="99595"/>
                </a:moveTo>
                <a:cubicBezTo>
                  <a:pt x="0" y="44590"/>
                  <a:pt x="44590" y="0"/>
                  <a:pt x="99595" y="0"/>
                </a:cubicBezTo>
                <a:lnTo>
                  <a:pt x="1892299" y="0"/>
                </a:lnTo>
                <a:cubicBezTo>
                  <a:pt x="1947304" y="0"/>
                  <a:pt x="1991894" y="44590"/>
                  <a:pt x="1991894" y="99595"/>
                </a:cubicBezTo>
                <a:lnTo>
                  <a:pt x="1991894" y="896352"/>
                </a:lnTo>
                <a:cubicBezTo>
                  <a:pt x="1991894" y="951357"/>
                  <a:pt x="1947304" y="995947"/>
                  <a:pt x="1892299" y="995947"/>
                </a:cubicBezTo>
                <a:lnTo>
                  <a:pt x="99595" y="995947"/>
                </a:lnTo>
                <a:cubicBezTo>
                  <a:pt x="44590" y="995947"/>
                  <a:pt x="0" y="951357"/>
                  <a:pt x="0" y="896352"/>
                </a:cubicBezTo>
                <a:lnTo>
                  <a:pt x="0" y="99595"/>
                </a:lnTo>
                <a:close/>
              </a:path>
            </a:pathLst>
          </a:custGeom>
          <a:solidFill>
            <a:srgbClr val="002060"/>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0600" tIns="40600" rIns="40600" bIns="40600" numCol="1" spcCol="1270" anchor="ctr" anchorCtr="0">
            <a:noAutofit/>
          </a:bodyPr>
          <a:lstStyle/>
          <a:p>
            <a:pPr lvl="0" algn="ctr" defTabSz="800100">
              <a:lnSpc>
                <a:spcPct val="90000"/>
              </a:lnSpc>
              <a:spcBef>
                <a:spcPct val="0"/>
              </a:spcBef>
              <a:spcAft>
                <a:spcPct val="35000"/>
              </a:spcAft>
            </a:pPr>
            <a:r>
              <a:rPr lang="es-EC" sz="1800" b="1" kern="1200" dirty="0" smtClean="0"/>
              <a:t>POBLACIÓN</a:t>
            </a:r>
            <a:endParaRPr lang="es-EC" sz="1800" b="1" kern="1200" dirty="0"/>
          </a:p>
        </p:txBody>
      </p:sp>
      <p:sp>
        <p:nvSpPr>
          <p:cNvPr id="23" name="22 Forma libre"/>
          <p:cNvSpPr/>
          <p:nvPr/>
        </p:nvSpPr>
        <p:spPr>
          <a:xfrm rot="19457599">
            <a:off x="3005932" y="2453357"/>
            <a:ext cx="981210" cy="43330"/>
          </a:xfrm>
          <a:custGeom>
            <a:avLst/>
            <a:gdLst>
              <a:gd name="connsiteX0" fmla="*/ 0 w 981210"/>
              <a:gd name="connsiteY0" fmla="*/ 21665 h 43330"/>
              <a:gd name="connsiteX1" fmla="*/ 981210 w 981210"/>
              <a:gd name="connsiteY1" fmla="*/ 21665 h 43330"/>
            </a:gdLst>
            <a:ahLst/>
            <a:cxnLst>
              <a:cxn ang="0">
                <a:pos x="connsiteX0" y="connsiteY0"/>
              </a:cxn>
              <a:cxn ang="0">
                <a:pos x="connsiteX1" y="connsiteY1"/>
              </a:cxn>
            </a:cxnLst>
            <a:rect l="l" t="t" r="r" b="b"/>
            <a:pathLst>
              <a:path w="981210" h="43330">
                <a:moveTo>
                  <a:pt x="0" y="21665"/>
                </a:moveTo>
                <a:lnTo>
                  <a:pt x="981210" y="21665"/>
                </a:lnTo>
              </a:path>
            </a:pathLst>
          </a:custGeom>
          <a:noFill/>
          <a:ln>
            <a:solidFill>
              <a:srgbClr val="0070C0"/>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478775" tIns="-2865" rIns="478775" bIns="-2865" numCol="1" spcCol="1270" anchor="ctr" anchorCtr="0">
            <a:noAutofit/>
          </a:bodyPr>
          <a:lstStyle/>
          <a:p>
            <a:pPr lvl="0" algn="ctr" defTabSz="222250">
              <a:lnSpc>
                <a:spcPct val="90000"/>
              </a:lnSpc>
              <a:spcBef>
                <a:spcPct val="0"/>
              </a:spcBef>
              <a:spcAft>
                <a:spcPct val="35000"/>
              </a:spcAft>
            </a:pPr>
            <a:endParaRPr lang="es-EC" sz="500" kern="1200"/>
          </a:p>
        </p:txBody>
      </p:sp>
      <p:sp>
        <p:nvSpPr>
          <p:cNvPr id="24" name="23 Forma libre"/>
          <p:cNvSpPr/>
          <p:nvPr/>
        </p:nvSpPr>
        <p:spPr>
          <a:xfrm>
            <a:off x="3894916" y="1690714"/>
            <a:ext cx="1991894" cy="995947"/>
          </a:xfrm>
          <a:custGeom>
            <a:avLst/>
            <a:gdLst>
              <a:gd name="connsiteX0" fmla="*/ 0 w 1991894"/>
              <a:gd name="connsiteY0" fmla="*/ 99595 h 995947"/>
              <a:gd name="connsiteX1" fmla="*/ 99595 w 1991894"/>
              <a:gd name="connsiteY1" fmla="*/ 0 h 995947"/>
              <a:gd name="connsiteX2" fmla="*/ 1892299 w 1991894"/>
              <a:gd name="connsiteY2" fmla="*/ 0 h 995947"/>
              <a:gd name="connsiteX3" fmla="*/ 1991894 w 1991894"/>
              <a:gd name="connsiteY3" fmla="*/ 99595 h 995947"/>
              <a:gd name="connsiteX4" fmla="*/ 1991894 w 1991894"/>
              <a:gd name="connsiteY4" fmla="*/ 896352 h 995947"/>
              <a:gd name="connsiteX5" fmla="*/ 1892299 w 1991894"/>
              <a:gd name="connsiteY5" fmla="*/ 995947 h 995947"/>
              <a:gd name="connsiteX6" fmla="*/ 99595 w 1991894"/>
              <a:gd name="connsiteY6" fmla="*/ 995947 h 995947"/>
              <a:gd name="connsiteX7" fmla="*/ 0 w 1991894"/>
              <a:gd name="connsiteY7" fmla="*/ 896352 h 995947"/>
              <a:gd name="connsiteX8" fmla="*/ 0 w 1991894"/>
              <a:gd name="connsiteY8" fmla="*/ 99595 h 99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894" h="995947">
                <a:moveTo>
                  <a:pt x="0" y="99595"/>
                </a:moveTo>
                <a:cubicBezTo>
                  <a:pt x="0" y="44590"/>
                  <a:pt x="44590" y="0"/>
                  <a:pt x="99595" y="0"/>
                </a:cubicBezTo>
                <a:lnTo>
                  <a:pt x="1892299" y="0"/>
                </a:lnTo>
                <a:cubicBezTo>
                  <a:pt x="1947304" y="0"/>
                  <a:pt x="1991894" y="44590"/>
                  <a:pt x="1991894" y="99595"/>
                </a:cubicBezTo>
                <a:lnTo>
                  <a:pt x="1991894" y="896352"/>
                </a:lnTo>
                <a:cubicBezTo>
                  <a:pt x="1991894" y="951357"/>
                  <a:pt x="1947304" y="995947"/>
                  <a:pt x="1892299" y="995947"/>
                </a:cubicBezTo>
                <a:lnTo>
                  <a:pt x="99595" y="995947"/>
                </a:lnTo>
                <a:cubicBezTo>
                  <a:pt x="44590" y="995947"/>
                  <a:pt x="0" y="951357"/>
                  <a:pt x="0" y="896352"/>
                </a:cubicBezTo>
                <a:lnTo>
                  <a:pt x="0" y="99595"/>
                </a:lnTo>
                <a:close/>
              </a:path>
            </a:pathLst>
          </a:custGeom>
          <a:solidFill>
            <a:schemeClr val="accent5">
              <a:lumMod val="75000"/>
            </a:schemeClr>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0600" tIns="40600" rIns="40600" bIns="40600" numCol="1" spcCol="1270" anchor="ctr" anchorCtr="0">
            <a:noAutofit/>
          </a:bodyPr>
          <a:lstStyle/>
          <a:p>
            <a:pPr lvl="0" algn="ctr" defTabSz="800100">
              <a:lnSpc>
                <a:spcPct val="90000"/>
              </a:lnSpc>
              <a:spcBef>
                <a:spcPct val="0"/>
              </a:spcBef>
              <a:spcAft>
                <a:spcPct val="35000"/>
              </a:spcAft>
            </a:pPr>
            <a:r>
              <a:rPr lang="es-EC" sz="1800" kern="1200" dirty="0" smtClean="0"/>
              <a:t>ENFOQUE CUANTITATIVO</a:t>
            </a:r>
            <a:endParaRPr lang="es-EC" sz="1800" kern="1200" dirty="0"/>
          </a:p>
        </p:txBody>
      </p:sp>
      <p:sp>
        <p:nvSpPr>
          <p:cNvPr id="25" name="24 Forma libre"/>
          <p:cNvSpPr/>
          <p:nvPr/>
        </p:nvSpPr>
        <p:spPr>
          <a:xfrm>
            <a:off x="5886811" y="2167022"/>
            <a:ext cx="796757" cy="43330"/>
          </a:xfrm>
          <a:custGeom>
            <a:avLst/>
            <a:gdLst>
              <a:gd name="connsiteX0" fmla="*/ 0 w 796757"/>
              <a:gd name="connsiteY0" fmla="*/ 21665 h 43330"/>
              <a:gd name="connsiteX1" fmla="*/ 796757 w 796757"/>
              <a:gd name="connsiteY1" fmla="*/ 21665 h 43330"/>
            </a:gdLst>
            <a:ahLst/>
            <a:cxnLst>
              <a:cxn ang="0">
                <a:pos x="connsiteX0" y="connsiteY0"/>
              </a:cxn>
              <a:cxn ang="0">
                <a:pos x="connsiteX1" y="connsiteY1"/>
              </a:cxn>
            </a:cxnLst>
            <a:rect l="l" t="t" r="r" b="b"/>
            <a:pathLst>
              <a:path w="796757" h="43330">
                <a:moveTo>
                  <a:pt x="0" y="21665"/>
                </a:moveTo>
                <a:lnTo>
                  <a:pt x="796757" y="21665"/>
                </a:lnTo>
              </a:path>
            </a:pathLst>
          </a:custGeom>
          <a:noFill/>
          <a:ln>
            <a:solidFill>
              <a:srgbClr val="0070C0"/>
            </a:solidFill>
          </a:ln>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91160" tIns="1746" rIns="391160" bIns="1747" numCol="1" spcCol="1270" anchor="ctr" anchorCtr="0">
            <a:noAutofit/>
          </a:bodyPr>
          <a:lstStyle/>
          <a:p>
            <a:pPr lvl="0" algn="ctr" defTabSz="222250">
              <a:lnSpc>
                <a:spcPct val="90000"/>
              </a:lnSpc>
              <a:spcBef>
                <a:spcPct val="0"/>
              </a:spcBef>
              <a:spcAft>
                <a:spcPct val="35000"/>
              </a:spcAft>
            </a:pPr>
            <a:endParaRPr lang="es-EC" sz="500" kern="1200"/>
          </a:p>
        </p:txBody>
      </p:sp>
      <p:sp>
        <p:nvSpPr>
          <p:cNvPr id="26" name="25 Forma libre"/>
          <p:cNvSpPr/>
          <p:nvPr/>
        </p:nvSpPr>
        <p:spPr>
          <a:xfrm>
            <a:off x="6683569" y="1690714"/>
            <a:ext cx="1991894" cy="995947"/>
          </a:xfrm>
          <a:custGeom>
            <a:avLst/>
            <a:gdLst>
              <a:gd name="connsiteX0" fmla="*/ 0 w 1991894"/>
              <a:gd name="connsiteY0" fmla="*/ 99595 h 995947"/>
              <a:gd name="connsiteX1" fmla="*/ 99595 w 1991894"/>
              <a:gd name="connsiteY1" fmla="*/ 0 h 995947"/>
              <a:gd name="connsiteX2" fmla="*/ 1892299 w 1991894"/>
              <a:gd name="connsiteY2" fmla="*/ 0 h 995947"/>
              <a:gd name="connsiteX3" fmla="*/ 1991894 w 1991894"/>
              <a:gd name="connsiteY3" fmla="*/ 99595 h 995947"/>
              <a:gd name="connsiteX4" fmla="*/ 1991894 w 1991894"/>
              <a:gd name="connsiteY4" fmla="*/ 896352 h 995947"/>
              <a:gd name="connsiteX5" fmla="*/ 1892299 w 1991894"/>
              <a:gd name="connsiteY5" fmla="*/ 995947 h 995947"/>
              <a:gd name="connsiteX6" fmla="*/ 99595 w 1991894"/>
              <a:gd name="connsiteY6" fmla="*/ 995947 h 995947"/>
              <a:gd name="connsiteX7" fmla="*/ 0 w 1991894"/>
              <a:gd name="connsiteY7" fmla="*/ 896352 h 995947"/>
              <a:gd name="connsiteX8" fmla="*/ 0 w 1991894"/>
              <a:gd name="connsiteY8" fmla="*/ 99595 h 99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894" h="995947">
                <a:moveTo>
                  <a:pt x="0" y="99595"/>
                </a:moveTo>
                <a:cubicBezTo>
                  <a:pt x="0" y="44590"/>
                  <a:pt x="44590" y="0"/>
                  <a:pt x="99595" y="0"/>
                </a:cubicBezTo>
                <a:lnTo>
                  <a:pt x="1892299" y="0"/>
                </a:lnTo>
                <a:cubicBezTo>
                  <a:pt x="1947304" y="0"/>
                  <a:pt x="1991894" y="44590"/>
                  <a:pt x="1991894" y="99595"/>
                </a:cubicBezTo>
                <a:lnTo>
                  <a:pt x="1991894" y="896352"/>
                </a:lnTo>
                <a:cubicBezTo>
                  <a:pt x="1991894" y="951357"/>
                  <a:pt x="1947304" y="995947"/>
                  <a:pt x="1892299" y="995947"/>
                </a:cubicBezTo>
                <a:lnTo>
                  <a:pt x="99595" y="995947"/>
                </a:lnTo>
                <a:cubicBezTo>
                  <a:pt x="44590" y="995947"/>
                  <a:pt x="0" y="951357"/>
                  <a:pt x="0" y="896352"/>
                </a:cubicBezTo>
                <a:lnTo>
                  <a:pt x="0" y="99595"/>
                </a:lnTo>
                <a:close/>
              </a:path>
            </a:pathLst>
          </a:custGeom>
          <a:solidFill>
            <a:schemeClr val="accent5">
              <a:lumMod val="75000"/>
            </a:schemeClr>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0600" tIns="40600" rIns="40600" bIns="40600" numCol="1" spcCol="1270" anchor="ctr" anchorCtr="0">
            <a:noAutofit/>
          </a:bodyPr>
          <a:lstStyle/>
          <a:p>
            <a:pPr lvl="0" algn="ctr" defTabSz="800100">
              <a:lnSpc>
                <a:spcPct val="90000"/>
              </a:lnSpc>
              <a:spcBef>
                <a:spcPct val="0"/>
              </a:spcBef>
              <a:spcAft>
                <a:spcPct val="35000"/>
              </a:spcAft>
            </a:pPr>
            <a:r>
              <a:rPr lang="es-EC" sz="1800" kern="1200" dirty="0" smtClean="0"/>
              <a:t>VOLUMEN DE PRODUCCIÓN DE AGUAS RESIDUALES</a:t>
            </a:r>
            <a:endParaRPr lang="es-EC" sz="1800" kern="1200" dirty="0"/>
          </a:p>
        </p:txBody>
      </p:sp>
      <p:sp>
        <p:nvSpPr>
          <p:cNvPr id="27" name="26 Forma libre"/>
          <p:cNvSpPr/>
          <p:nvPr/>
        </p:nvSpPr>
        <p:spPr>
          <a:xfrm rot="2142401">
            <a:off x="3005932" y="3026027"/>
            <a:ext cx="981210" cy="43330"/>
          </a:xfrm>
          <a:custGeom>
            <a:avLst/>
            <a:gdLst>
              <a:gd name="connsiteX0" fmla="*/ 0 w 981210"/>
              <a:gd name="connsiteY0" fmla="*/ 21665 h 43330"/>
              <a:gd name="connsiteX1" fmla="*/ 981210 w 981210"/>
              <a:gd name="connsiteY1" fmla="*/ 21665 h 43330"/>
            </a:gdLst>
            <a:ahLst/>
            <a:cxnLst>
              <a:cxn ang="0">
                <a:pos x="connsiteX0" y="connsiteY0"/>
              </a:cxn>
              <a:cxn ang="0">
                <a:pos x="connsiteX1" y="connsiteY1"/>
              </a:cxn>
            </a:cxnLst>
            <a:rect l="l" t="t" r="r" b="b"/>
            <a:pathLst>
              <a:path w="981210" h="43330">
                <a:moveTo>
                  <a:pt x="0" y="21665"/>
                </a:moveTo>
                <a:lnTo>
                  <a:pt x="981210" y="21665"/>
                </a:lnTo>
              </a:path>
            </a:pathLst>
          </a:custGeom>
          <a:noFill/>
          <a:ln>
            <a:solidFill>
              <a:srgbClr val="00B050"/>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478774" tIns="-2865" rIns="478775" bIns="-2865" numCol="1" spcCol="1270" anchor="ctr" anchorCtr="0">
            <a:noAutofit/>
          </a:bodyPr>
          <a:lstStyle/>
          <a:p>
            <a:pPr lvl="0" algn="ctr" defTabSz="222250">
              <a:lnSpc>
                <a:spcPct val="90000"/>
              </a:lnSpc>
              <a:spcBef>
                <a:spcPct val="0"/>
              </a:spcBef>
              <a:spcAft>
                <a:spcPct val="35000"/>
              </a:spcAft>
            </a:pPr>
            <a:endParaRPr lang="es-EC" sz="500" kern="1200"/>
          </a:p>
        </p:txBody>
      </p:sp>
      <p:sp>
        <p:nvSpPr>
          <p:cNvPr id="28" name="27 Forma libre"/>
          <p:cNvSpPr/>
          <p:nvPr/>
        </p:nvSpPr>
        <p:spPr>
          <a:xfrm>
            <a:off x="3894916" y="2836053"/>
            <a:ext cx="1991894" cy="995947"/>
          </a:xfrm>
          <a:custGeom>
            <a:avLst/>
            <a:gdLst>
              <a:gd name="connsiteX0" fmla="*/ 0 w 1991894"/>
              <a:gd name="connsiteY0" fmla="*/ 99595 h 995947"/>
              <a:gd name="connsiteX1" fmla="*/ 99595 w 1991894"/>
              <a:gd name="connsiteY1" fmla="*/ 0 h 995947"/>
              <a:gd name="connsiteX2" fmla="*/ 1892299 w 1991894"/>
              <a:gd name="connsiteY2" fmla="*/ 0 h 995947"/>
              <a:gd name="connsiteX3" fmla="*/ 1991894 w 1991894"/>
              <a:gd name="connsiteY3" fmla="*/ 99595 h 995947"/>
              <a:gd name="connsiteX4" fmla="*/ 1991894 w 1991894"/>
              <a:gd name="connsiteY4" fmla="*/ 896352 h 995947"/>
              <a:gd name="connsiteX5" fmla="*/ 1892299 w 1991894"/>
              <a:gd name="connsiteY5" fmla="*/ 995947 h 995947"/>
              <a:gd name="connsiteX6" fmla="*/ 99595 w 1991894"/>
              <a:gd name="connsiteY6" fmla="*/ 995947 h 995947"/>
              <a:gd name="connsiteX7" fmla="*/ 0 w 1991894"/>
              <a:gd name="connsiteY7" fmla="*/ 896352 h 995947"/>
              <a:gd name="connsiteX8" fmla="*/ 0 w 1991894"/>
              <a:gd name="connsiteY8" fmla="*/ 99595 h 99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894" h="995947">
                <a:moveTo>
                  <a:pt x="0" y="99595"/>
                </a:moveTo>
                <a:cubicBezTo>
                  <a:pt x="0" y="44590"/>
                  <a:pt x="44590" y="0"/>
                  <a:pt x="99595" y="0"/>
                </a:cubicBezTo>
                <a:lnTo>
                  <a:pt x="1892299" y="0"/>
                </a:lnTo>
                <a:cubicBezTo>
                  <a:pt x="1947304" y="0"/>
                  <a:pt x="1991894" y="44590"/>
                  <a:pt x="1991894" y="99595"/>
                </a:cubicBezTo>
                <a:lnTo>
                  <a:pt x="1991894" y="896352"/>
                </a:lnTo>
                <a:cubicBezTo>
                  <a:pt x="1991894" y="951357"/>
                  <a:pt x="1947304" y="995947"/>
                  <a:pt x="1892299" y="995947"/>
                </a:cubicBezTo>
                <a:lnTo>
                  <a:pt x="99595" y="995947"/>
                </a:lnTo>
                <a:cubicBezTo>
                  <a:pt x="44590" y="995947"/>
                  <a:pt x="0" y="951357"/>
                  <a:pt x="0" y="896352"/>
                </a:cubicBezTo>
                <a:lnTo>
                  <a:pt x="0" y="99595"/>
                </a:lnTo>
                <a:close/>
              </a:path>
            </a:pathLst>
          </a:custGeom>
          <a:solidFill>
            <a:srgbClr val="00B050"/>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0600" tIns="40600" rIns="40600" bIns="40600" numCol="1" spcCol="1270" anchor="ctr" anchorCtr="0">
            <a:noAutofit/>
          </a:bodyPr>
          <a:lstStyle/>
          <a:p>
            <a:pPr lvl="0" algn="ctr" defTabSz="800100">
              <a:lnSpc>
                <a:spcPct val="90000"/>
              </a:lnSpc>
              <a:spcBef>
                <a:spcPct val="0"/>
              </a:spcBef>
              <a:spcAft>
                <a:spcPct val="35000"/>
              </a:spcAft>
            </a:pPr>
            <a:r>
              <a:rPr lang="es-EC" sz="1800" kern="1200" dirty="0" smtClean="0"/>
              <a:t>ENFOQUE CUALITATIVO</a:t>
            </a:r>
            <a:endParaRPr lang="es-EC" sz="1800" kern="1200" dirty="0"/>
          </a:p>
        </p:txBody>
      </p:sp>
      <p:sp>
        <p:nvSpPr>
          <p:cNvPr id="29" name="28 Forma libre"/>
          <p:cNvSpPr/>
          <p:nvPr/>
        </p:nvSpPr>
        <p:spPr>
          <a:xfrm>
            <a:off x="5886811" y="3312362"/>
            <a:ext cx="796757" cy="43330"/>
          </a:xfrm>
          <a:custGeom>
            <a:avLst/>
            <a:gdLst>
              <a:gd name="connsiteX0" fmla="*/ 0 w 796757"/>
              <a:gd name="connsiteY0" fmla="*/ 21665 h 43330"/>
              <a:gd name="connsiteX1" fmla="*/ 796757 w 796757"/>
              <a:gd name="connsiteY1" fmla="*/ 21665 h 43330"/>
            </a:gdLst>
            <a:ahLst/>
            <a:cxnLst>
              <a:cxn ang="0">
                <a:pos x="connsiteX0" y="connsiteY0"/>
              </a:cxn>
              <a:cxn ang="0">
                <a:pos x="connsiteX1" y="connsiteY1"/>
              </a:cxn>
            </a:cxnLst>
            <a:rect l="l" t="t" r="r" b="b"/>
            <a:pathLst>
              <a:path w="796757" h="43330">
                <a:moveTo>
                  <a:pt x="0" y="21665"/>
                </a:moveTo>
                <a:lnTo>
                  <a:pt x="796757" y="21665"/>
                </a:lnTo>
              </a:path>
            </a:pathLst>
          </a:custGeom>
          <a:noFill/>
          <a:ln>
            <a:solidFill>
              <a:srgbClr val="00B050"/>
            </a:solidFill>
          </a:ln>
        </p:spPr>
        <p:style>
          <a:lnRef idx="2">
            <a:schemeClr val="accent6">
              <a:shade val="8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91160" tIns="1746" rIns="391160" bIns="1747" numCol="1" spcCol="1270" anchor="ctr" anchorCtr="0">
            <a:noAutofit/>
          </a:bodyPr>
          <a:lstStyle/>
          <a:p>
            <a:pPr lvl="0" algn="ctr" defTabSz="222250">
              <a:lnSpc>
                <a:spcPct val="90000"/>
              </a:lnSpc>
              <a:spcBef>
                <a:spcPct val="0"/>
              </a:spcBef>
              <a:spcAft>
                <a:spcPct val="35000"/>
              </a:spcAft>
            </a:pPr>
            <a:endParaRPr lang="es-EC" sz="500" kern="1200"/>
          </a:p>
        </p:txBody>
      </p:sp>
      <p:sp>
        <p:nvSpPr>
          <p:cNvPr id="30" name="29 Forma libre"/>
          <p:cNvSpPr/>
          <p:nvPr/>
        </p:nvSpPr>
        <p:spPr>
          <a:xfrm>
            <a:off x="6683569" y="2836053"/>
            <a:ext cx="1991894" cy="995947"/>
          </a:xfrm>
          <a:custGeom>
            <a:avLst/>
            <a:gdLst>
              <a:gd name="connsiteX0" fmla="*/ 0 w 1991894"/>
              <a:gd name="connsiteY0" fmla="*/ 99595 h 995947"/>
              <a:gd name="connsiteX1" fmla="*/ 99595 w 1991894"/>
              <a:gd name="connsiteY1" fmla="*/ 0 h 995947"/>
              <a:gd name="connsiteX2" fmla="*/ 1892299 w 1991894"/>
              <a:gd name="connsiteY2" fmla="*/ 0 h 995947"/>
              <a:gd name="connsiteX3" fmla="*/ 1991894 w 1991894"/>
              <a:gd name="connsiteY3" fmla="*/ 99595 h 995947"/>
              <a:gd name="connsiteX4" fmla="*/ 1991894 w 1991894"/>
              <a:gd name="connsiteY4" fmla="*/ 896352 h 995947"/>
              <a:gd name="connsiteX5" fmla="*/ 1892299 w 1991894"/>
              <a:gd name="connsiteY5" fmla="*/ 995947 h 995947"/>
              <a:gd name="connsiteX6" fmla="*/ 99595 w 1991894"/>
              <a:gd name="connsiteY6" fmla="*/ 995947 h 995947"/>
              <a:gd name="connsiteX7" fmla="*/ 0 w 1991894"/>
              <a:gd name="connsiteY7" fmla="*/ 896352 h 995947"/>
              <a:gd name="connsiteX8" fmla="*/ 0 w 1991894"/>
              <a:gd name="connsiteY8" fmla="*/ 99595 h 99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894" h="995947">
                <a:moveTo>
                  <a:pt x="0" y="99595"/>
                </a:moveTo>
                <a:cubicBezTo>
                  <a:pt x="0" y="44590"/>
                  <a:pt x="44590" y="0"/>
                  <a:pt x="99595" y="0"/>
                </a:cubicBezTo>
                <a:lnTo>
                  <a:pt x="1892299" y="0"/>
                </a:lnTo>
                <a:cubicBezTo>
                  <a:pt x="1947304" y="0"/>
                  <a:pt x="1991894" y="44590"/>
                  <a:pt x="1991894" y="99595"/>
                </a:cubicBezTo>
                <a:lnTo>
                  <a:pt x="1991894" y="896352"/>
                </a:lnTo>
                <a:cubicBezTo>
                  <a:pt x="1991894" y="951357"/>
                  <a:pt x="1947304" y="995947"/>
                  <a:pt x="1892299" y="995947"/>
                </a:cubicBezTo>
                <a:lnTo>
                  <a:pt x="99595" y="995947"/>
                </a:lnTo>
                <a:cubicBezTo>
                  <a:pt x="44590" y="995947"/>
                  <a:pt x="0" y="951357"/>
                  <a:pt x="0" y="896352"/>
                </a:cubicBezTo>
                <a:lnTo>
                  <a:pt x="0" y="99595"/>
                </a:lnTo>
                <a:close/>
              </a:path>
            </a:pathLst>
          </a:custGeom>
          <a:solidFill>
            <a:srgbClr val="00B050"/>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40600" tIns="40600" rIns="40600" bIns="40600" numCol="1" spcCol="1270" anchor="ctr" anchorCtr="0">
            <a:noAutofit/>
          </a:bodyPr>
          <a:lstStyle/>
          <a:p>
            <a:pPr lvl="0" algn="ctr" defTabSz="800100">
              <a:lnSpc>
                <a:spcPct val="90000"/>
              </a:lnSpc>
              <a:spcBef>
                <a:spcPct val="0"/>
              </a:spcBef>
              <a:spcAft>
                <a:spcPct val="35000"/>
              </a:spcAft>
            </a:pPr>
            <a:r>
              <a:rPr lang="es-EC" sz="1800" kern="1200" dirty="0" smtClean="0"/>
              <a:t>PERSONAL DE INGENIERÍA DEL BESGUA</a:t>
            </a:r>
            <a:endParaRPr lang="es-EC" sz="1800" kern="1200" dirty="0"/>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7 Tabla"/>
          <p:cNvGraphicFramePr>
            <a:graphicFrameLocks noGrp="1"/>
          </p:cNvGraphicFramePr>
          <p:nvPr>
            <p:extLst>
              <p:ext uri="{D42A27DB-BD31-4B8C-83A1-F6EECF244321}">
                <p14:modId xmlns:p14="http://schemas.microsoft.com/office/powerpoint/2010/main" val="1008470888"/>
              </p:ext>
            </p:extLst>
          </p:nvPr>
        </p:nvGraphicFramePr>
        <p:xfrm>
          <a:off x="1106263" y="4437112"/>
          <a:ext cx="5063405" cy="1440160"/>
        </p:xfrm>
        <a:graphic>
          <a:graphicData uri="http://schemas.openxmlformats.org/drawingml/2006/table">
            <a:tbl>
              <a:tblPr firstRow="1" firstCol="1" bandRow="1">
                <a:tableStyleId>{35758FB7-9AC5-4552-8A53-C91805E547FA}</a:tableStyleId>
              </a:tblPr>
              <a:tblGrid>
                <a:gridCol w="1687551"/>
                <a:gridCol w="1687551"/>
                <a:gridCol w="1688303"/>
              </a:tblGrid>
              <a:tr h="838526">
                <a:tc>
                  <a:txBody>
                    <a:bodyPr/>
                    <a:lstStyle/>
                    <a:p>
                      <a:pPr algn="ctr">
                        <a:spcBef>
                          <a:spcPts val="600"/>
                        </a:spcBef>
                        <a:spcAft>
                          <a:spcPts val="600"/>
                        </a:spcAft>
                      </a:pPr>
                      <a:r>
                        <a:rPr lang="es-EC" sz="1400" cap="all" dirty="0">
                          <a:solidFill>
                            <a:schemeClr val="tx1"/>
                          </a:solidFill>
                          <a:effectLst/>
                        </a:rPr>
                        <a:t>PRODUCCION DIARIA</a:t>
                      </a:r>
                      <a:endParaRPr lang="es-EC" sz="1400" b="1" cap="all"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cap="all" dirty="0">
                          <a:solidFill>
                            <a:schemeClr val="tx1"/>
                          </a:solidFill>
                          <a:effectLst/>
                        </a:rPr>
                        <a:t>AGUAS GRISES (Glns.)</a:t>
                      </a:r>
                      <a:endParaRPr lang="es-EC" sz="1400" b="1" cap="all"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cap="all">
                          <a:solidFill>
                            <a:schemeClr val="tx1"/>
                          </a:solidFill>
                          <a:effectLst/>
                        </a:rPr>
                        <a:t>AGUAS DE SENTINA (Glns.)</a:t>
                      </a:r>
                      <a:endParaRPr lang="es-EC" sz="1400" b="1" cap="all">
                        <a:solidFill>
                          <a:schemeClr val="tx1"/>
                        </a:solidFill>
                        <a:effectLst/>
                        <a:latin typeface="Arial"/>
                        <a:ea typeface="Calibri"/>
                        <a:cs typeface="Times New Roman"/>
                      </a:endParaRPr>
                    </a:p>
                  </a:txBody>
                  <a:tcPr marL="68580" marR="68580" marT="0" marB="0" anchor="ctr"/>
                </a:tc>
              </a:tr>
              <a:tr h="300817">
                <a:tc>
                  <a:txBody>
                    <a:bodyPr/>
                    <a:lstStyle/>
                    <a:p>
                      <a:pPr algn="ctr">
                        <a:spcBef>
                          <a:spcPts val="600"/>
                        </a:spcBef>
                        <a:spcAft>
                          <a:spcPts val="600"/>
                        </a:spcAft>
                      </a:pPr>
                      <a:r>
                        <a:rPr lang="es-EC" sz="1400" dirty="0">
                          <a:solidFill>
                            <a:schemeClr val="tx1"/>
                          </a:solidFill>
                          <a:effectLst/>
                        </a:rPr>
                        <a:t>NAVEGANDO</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dirty="0">
                          <a:solidFill>
                            <a:schemeClr val="tx1"/>
                          </a:solidFill>
                          <a:effectLst/>
                        </a:rPr>
                        <a:t>250</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a:solidFill>
                            <a:schemeClr val="tx1"/>
                          </a:solidFill>
                          <a:effectLst/>
                        </a:rPr>
                        <a:t>30</a:t>
                      </a:r>
                      <a:endParaRPr lang="es-EC" sz="1400">
                        <a:solidFill>
                          <a:schemeClr val="tx1"/>
                        </a:solidFill>
                        <a:effectLst/>
                        <a:latin typeface="Arial"/>
                        <a:ea typeface="Calibri"/>
                        <a:cs typeface="Times New Roman"/>
                      </a:endParaRPr>
                    </a:p>
                  </a:txBody>
                  <a:tcPr marL="68580" marR="68580" marT="0" marB="0" anchor="ctr"/>
                </a:tc>
              </a:tr>
              <a:tr h="300817">
                <a:tc>
                  <a:txBody>
                    <a:bodyPr/>
                    <a:lstStyle/>
                    <a:p>
                      <a:pPr algn="ctr">
                        <a:spcBef>
                          <a:spcPts val="600"/>
                        </a:spcBef>
                        <a:spcAft>
                          <a:spcPts val="600"/>
                        </a:spcAft>
                      </a:pPr>
                      <a:r>
                        <a:rPr lang="es-EC" sz="1400">
                          <a:solidFill>
                            <a:schemeClr val="tx1"/>
                          </a:solidFill>
                          <a:effectLst/>
                        </a:rPr>
                        <a:t>EN PUERTO</a:t>
                      </a:r>
                      <a:endParaRPr lang="es-EC" sz="140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dirty="0">
                          <a:solidFill>
                            <a:schemeClr val="tx1"/>
                          </a:solidFill>
                          <a:effectLst/>
                        </a:rPr>
                        <a:t>100</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400" dirty="0">
                          <a:solidFill>
                            <a:schemeClr val="tx1"/>
                          </a:solidFill>
                          <a:effectLst/>
                        </a:rPr>
                        <a:t>15</a:t>
                      </a:r>
                      <a:endParaRPr lang="es-EC" sz="1400" dirty="0">
                        <a:solidFill>
                          <a:schemeClr val="tx1"/>
                        </a:solidFill>
                        <a:effectLst/>
                        <a:latin typeface="Arial"/>
                        <a:ea typeface="Calibri"/>
                        <a:cs typeface="Times New Roman"/>
                      </a:endParaRPr>
                    </a:p>
                  </a:txBody>
                  <a:tcPr marL="68580" marR="68580" marT="0" marB="0" anchor="ctr"/>
                </a:tc>
              </a:tr>
            </a:tbl>
          </a:graphicData>
        </a:graphic>
      </p:graphicFrame>
      <p:sp>
        <p:nvSpPr>
          <p:cNvPr id="9" name="8 CuadroTexto"/>
          <p:cNvSpPr txBox="1"/>
          <p:nvPr/>
        </p:nvSpPr>
        <p:spPr>
          <a:xfrm>
            <a:off x="6444208" y="4869160"/>
            <a:ext cx="202908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285750" indent="-285750">
              <a:buFont typeface="Wingdings" pitchFamily="2" charset="2"/>
              <a:buChar char="§"/>
            </a:pPr>
            <a:r>
              <a:rPr lang="es-EC" dirty="0" smtClean="0"/>
              <a:t>02 OFICIALES</a:t>
            </a:r>
          </a:p>
          <a:p>
            <a:pPr marL="285750" indent="-285750">
              <a:buFont typeface="Wingdings" pitchFamily="2" charset="2"/>
              <a:buChar char="§"/>
            </a:pPr>
            <a:r>
              <a:rPr lang="es-EC" dirty="0" smtClean="0"/>
              <a:t>22 TRIPULANTES</a:t>
            </a:r>
            <a:endParaRPr lang="es-EC" dirty="0"/>
          </a:p>
        </p:txBody>
      </p:sp>
      <p:sp>
        <p:nvSpPr>
          <p:cNvPr id="6" name="5 Marcador de número de diapositiva"/>
          <p:cNvSpPr>
            <a:spLocks noGrp="1"/>
          </p:cNvSpPr>
          <p:nvPr>
            <p:ph type="sldNum" sz="quarter" idx="12"/>
          </p:nvPr>
        </p:nvSpPr>
        <p:spPr/>
        <p:txBody>
          <a:bodyPr/>
          <a:lstStyle/>
          <a:p>
            <a:fld id="{6123AE06-CFBE-47B7-876F-599A33C2A767}" type="slidenum">
              <a:rPr lang="es-EC" smtClean="0"/>
              <a:t>12</a:t>
            </a:fld>
            <a:endParaRPr lang="es-EC"/>
          </a:p>
        </p:txBody>
      </p:sp>
    </p:spTree>
    <p:extLst>
      <p:ext uri="{BB962C8B-B14F-4D97-AF65-F5344CB8AC3E}">
        <p14:creationId xmlns:p14="http://schemas.microsoft.com/office/powerpoint/2010/main" val="908087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Jose Vera\Documents\TIF GM VERA J\IMAGENES\Burbujas Marinas_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5" y="-315416"/>
            <a:ext cx="9564555" cy="71734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7 Tabla"/>
          <p:cNvGraphicFramePr>
            <a:graphicFrameLocks noGrp="1"/>
          </p:cNvGraphicFramePr>
          <p:nvPr>
            <p:extLst>
              <p:ext uri="{D42A27DB-BD31-4B8C-83A1-F6EECF244321}">
                <p14:modId xmlns:p14="http://schemas.microsoft.com/office/powerpoint/2010/main" val="1370151335"/>
              </p:ext>
            </p:extLst>
          </p:nvPr>
        </p:nvGraphicFramePr>
        <p:xfrm>
          <a:off x="1115618" y="1268762"/>
          <a:ext cx="7920879" cy="4784699"/>
        </p:xfrm>
        <a:graphic>
          <a:graphicData uri="http://schemas.openxmlformats.org/drawingml/2006/table">
            <a:tbl>
              <a:tblPr firstRow="1" firstCol="1" bandRow="1">
                <a:tableStyleId>{7DF18680-E054-41AD-8BC1-D1AEF772440D}</a:tableStyleId>
              </a:tblPr>
              <a:tblGrid>
                <a:gridCol w="1008110"/>
                <a:gridCol w="1389984"/>
                <a:gridCol w="1196656"/>
                <a:gridCol w="1552785"/>
                <a:gridCol w="1488252"/>
                <a:gridCol w="1285092"/>
              </a:tblGrid>
              <a:tr h="317889">
                <a:tc rowSpan="2">
                  <a:txBody>
                    <a:bodyPr/>
                    <a:lstStyle/>
                    <a:p>
                      <a:pPr algn="ctr">
                        <a:spcBef>
                          <a:spcPts val="600"/>
                        </a:spcBef>
                        <a:spcAft>
                          <a:spcPts val="600"/>
                        </a:spcAft>
                      </a:pPr>
                      <a:endParaRPr lang="es-EC" sz="1700" b="1" cap="all" dirty="0">
                        <a:solidFill>
                          <a:srgbClr val="000000"/>
                        </a:solidFill>
                        <a:effectLst/>
                        <a:latin typeface="Arial"/>
                        <a:ea typeface="Calibri"/>
                        <a:cs typeface="Times New Roman"/>
                      </a:endParaRPr>
                    </a:p>
                  </a:txBody>
                  <a:tcPr marL="68580" marR="68580" marT="0" marB="0" anchor="ctr">
                    <a:lnL w="12700" cmpd="sng">
                      <a:noFill/>
                    </a:lnL>
                    <a:lnT w="12700" cmpd="sng">
                      <a:noFill/>
                    </a:lnT>
                    <a:noFill/>
                  </a:tcPr>
                </a:tc>
                <a:tc gridSpan="5">
                  <a:txBody>
                    <a:bodyPr/>
                    <a:lstStyle/>
                    <a:p>
                      <a:pPr algn="ctr">
                        <a:spcBef>
                          <a:spcPts val="600"/>
                        </a:spcBef>
                        <a:spcAft>
                          <a:spcPts val="600"/>
                        </a:spcAft>
                      </a:pPr>
                      <a:r>
                        <a:rPr lang="es-EC" sz="1700" cap="all" dirty="0">
                          <a:solidFill>
                            <a:schemeClr val="tx1"/>
                          </a:solidFill>
                          <a:effectLst/>
                        </a:rPr>
                        <a:t>CUADRO COMPARATIVO DE LOS PARÁMETROS DE COMPOSICIÓN</a:t>
                      </a:r>
                      <a:endParaRPr lang="es-EC" sz="1700" b="1" cap="all" dirty="0">
                        <a:solidFill>
                          <a:schemeClr val="tx1"/>
                        </a:solidFill>
                        <a:effectLst/>
                        <a:latin typeface="Arial"/>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85988">
                <a:tc vMerge="1">
                  <a:txBody>
                    <a:bodyPr/>
                    <a:lstStyle/>
                    <a:p>
                      <a:pPr algn="ctr">
                        <a:spcBef>
                          <a:spcPts val="600"/>
                        </a:spcBef>
                        <a:spcAft>
                          <a:spcPts val="600"/>
                        </a:spcAft>
                      </a:pPr>
                      <a:endParaRPr lang="es-EC" sz="1400" b="1" cap="all">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cap="all">
                          <a:effectLst/>
                        </a:rPr>
                        <a:t>Parámetro</a:t>
                      </a:r>
                      <a:endParaRPr lang="es-EC" sz="1700" b="1" cap="all">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cap="all" dirty="0">
                          <a:effectLst/>
                        </a:rPr>
                        <a:t>AGUAS GRISES</a:t>
                      </a:r>
                      <a:endParaRPr lang="es-EC" sz="1700" b="1" cap="all"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cap="all">
                          <a:effectLst/>
                        </a:rPr>
                        <a:t>AGUAS DE SENTINA</a:t>
                      </a:r>
                      <a:endParaRPr lang="es-EC" sz="1700" b="1" cap="all">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cap="all">
                          <a:effectLst/>
                        </a:rPr>
                        <a:t>NORMATIVA NACIONAL</a:t>
                      </a:r>
                      <a:endParaRPr lang="es-EC" sz="1700" b="1" cap="all">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cap="all">
                          <a:effectLst/>
                        </a:rPr>
                        <a:t>OMI</a:t>
                      </a:r>
                      <a:endParaRPr lang="es-EC" sz="1700" b="1" cap="all">
                        <a:solidFill>
                          <a:srgbClr val="000000"/>
                        </a:solidFill>
                        <a:effectLst/>
                        <a:latin typeface="Arial"/>
                        <a:ea typeface="Calibri"/>
                        <a:cs typeface="Times New Roman"/>
                      </a:endParaRPr>
                    </a:p>
                  </a:txBody>
                  <a:tcPr marL="68580" marR="68580" marT="0" marB="0" anchor="ctr"/>
                </a:tc>
              </a:tr>
              <a:tr h="789730">
                <a:tc rowSpan="3">
                  <a:txBody>
                    <a:bodyPr/>
                    <a:lstStyle/>
                    <a:p>
                      <a:pPr algn="ctr">
                        <a:spcBef>
                          <a:spcPts val="600"/>
                        </a:spcBef>
                        <a:spcAft>
                          <a:spcPts val="600"/>
                        </a:spcAft>
                      </a:pPr>
                      <a:endParaRPr lang="es-EC" sz="1700" dirty="0" smtClean="0">
                        <a:solidFill>
                          <a:srgbClr val="000000"/>
                        </a:solidFill>
                        <a:effectLst/>
                        <a:latin typeface="Arial"/>
                        <a:ea typeface="Calibri"/>
                        <a:cs typeface="Times New Roman"/>
                      </a:endParaRPr>
                    </a:p>
                    <a:p>
                      <a:pPr algn="ctr">
                        <a:spcBef>
                          <a:spcPts val="600"/>
                        </a:spcBef>
                        <a:spcAft>
                          <a:spcPts val="600"/>
                        </a:spcAft>
                      </a:pPr>
                      <a:r>
                        <a:rPr lang="es-EC" sz="1700" dirty="0" smtClean="0">
                          <a:solidFill>
                            <a:srgbClr val="000000"/>
                          </a:solidFill>
                          <a:effectLst/>
                          <a:latin typeface="Arial"/>
                          <a:ea typeface="Calibri"/>
                          <a:cs typeface="Times New Roman"/>
                        </a:rPr>
                        <a:t>INOCAR</a:t>
                      </a:r>
                      <a:endParaRPr lang="es-EC" sz="1700" dirty="0">
                        <a:solidFill>
                          <a:srgbClr val="000000"/>
                        </a:solidFill>
                        <a:effectLst/>
                        <a:latin typeface="Arial"/>
                        <a:ea typeface="Calibri"/>
                        <a:cs typeface="Times New Roman"/>
                      </a:endParaRPr>
                    </a:p>
                  </a:txBody>
                  <a:tcPr marL="68580" marR="68580" marT="0" marB="0">
                    <a:solidFill>
                      <a:schemeClr val="tx2">
                        <a:lumMod val="40000"/>
                        <a:lumOff val="60000"/>
                      </a:schemeClr>
                    </a:solidFill>
                  </a:tcPr>
                </a:tc>
                <a:tc>
                  <a:txBody>
                    <a:bodyPr/>
                    <a:lstStyle/>
                    <a:p>
                      <a:pPr algn="ctr">
                        <a:spcBef>
                          <a:spcPts val="600"/>
                        </a:spcBef>
                        <a:spcAft>
                          <a:spcPts val="600"/>
                        </a:spcAft>
                      </a:pPr>
                      <a:r>
                        <a:rPr lang="es-EC" sz="1700" dirty="0" err="1">
                          <a:effectLst/>
                        </a:rPr>
                        <a:t>Ph</a:t>
                      </a:r>
                      <a:endParaRPr lang="es-EC" sz="1700" dirty="0">
                        <a:effectLst/>
                      </a:endParaRPr>
                    </a:p>
                    <a:p>
                      <a:pPr algn="ctr">
                        <a:spcBef>
                          <a:spcPts val="600"/>
                        </a:spcBef>
                        <a:spcAft>
                          <a:spcPts val="600"/>
                        </a:spcAft>
                      </a:pPr>
                      <a:r>
                        <a:rPr lang="es-EC" sz="1700" dirty="0">
                          <a:effectLst/>
                        </a:rPr>
                        <a:t>(</a:t>
                      </a:r>
                      <a:r>
                        <a:rPr lang="es-EC" sz="1700" dirty="0" err="1">
                          <a:effectLst/>
                        </a:rPr>
                        <a:t>UpH</a:t>
                      </a:r>
                      <a:r>
                        <a:rPr lang="es-EC" sz="1700" dirty="0">
                          <a:effectLst/>
                        </a:rPr>
                        <a:t>)</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6,80</a:t>
                      </a:r>
                      <a:endParaRPr lang="es-EC" sz="17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5,34</a:t>
                      </a:r>
                      <a:endParaRPr lang="es-EC" sz="1700" dirty="0">
                        <a:solidFill>
                          <a:srgbClr val="000000"/>
                        </a:solidFill>
                        <a:effectLst/>
                        <a:latin typeface="Arial"/>
                        <a:ea typeface="Calibri"/>
                        <a:cs typeface="Times New Roman"/>
                      </a:endParaRPr>
                    </a:p>
                  </a:txBody>
                  <a:tcPr marL="68580" marR="68580" marT="0" marB="0" anchor="ctr">
                    <a:solidFill>
                      <a:srgbClr val="FFFF00"/>
                    </a:solidFill>
                  </a:tcPr>
                </a:tc>
                <a:tc>
                  <a:txBody>
                    <a:bodyPr/>
                    <a:lstStyle/>
                    <a:p>
                      <a:pPr algn="ctr">
                        <a:spcBef>
                          <a:spcPts val="600"/>
                        </a:spcBef>
                        <a:spcAft>
                          <a:spcPts val="600"/>
                        </a:spcAft>
                      </a:pPr>
                      <a:r>
                        <a:rPr lang="es-EC" sz="1700" dirty="0">
                          <a:effectLst/>
                        </a:rPr>
                        <a:t>6-9</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6 – 8,5</a:t>
                      </a:r>
                      <a:endParaRPr lang="es-EC" sz="1700">
                        <a:solidFill>
                          <a:srgbClr val="000000"/>
                        </a:solidFill>
                        <a:effectLst/>
                        <a:latin typeface="Arial"/>
                        <a:ea typeface="Calibri"/>
                        <a:cs typeface="Times New Roman"/>
                      </a:endParaRPr>
                    </a:p>
                  </a:txBody>
                  <a:tcPr marL="68580" marR="68580" marT="0" marB="0" anchor="ctr"/>
                </a:tc>
              </a:tr>
              <a:tr h="789730">
                <a:tc vMerge="1">
                  <a:txBody>
                    <a:bodyPr/>
                    <a:lstStyle/>
                    <a:p>
                      <a:pPr algn="ctr">
                        <a:spcBef>
                          <a:spcPts val="600"/>
                        </a:spcBef>
                        <a:spcAft>
                          <a:spcPts val="600"/>
                        </a:spcAft>
                      </a:pP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DBO</a:t>
                      </a:r>
                    </a:p>
                    <a:p>
                      <a:pPr algn="ctr">
                        <a:spcBef>
                          <a:spcPts val="600"/>
                        </a:spcBef>
                        <a:spcAft>
                          <a:spcPts val="600"/>
                        </a:spcAft>
                      </a:pPr>
                      <a:r>
                        <a:rPr lang="es-EC" sz="1700" dirty="0">
                          <a:effectLst/>
                        </a:rPr>
                        <a:t>(mg/l)</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˃2100</a:t>
                      </a:r>
                      <a:endParaRPr lang="es-EC" sz="1700" dirty="0">
                        <a:solidFill>
                          <a:srgbClr val="000000"/>
                        </a:solidFill>
                        <a:effectLst/>
                        <a:latin typeface="Arial"/>
                        <a:ea typeface="Calibri"/>
                        <a:cs typeface="Times New Roman"/>
                      </a:endParaRPr>
                    </a:p>
                  </a:txBody>
                  <a:tcPr marL="68580" marR="68580" marT="0" marB="0" anchor="ctr">
                    <a:solidFill>
                      <a:srgbClr val="FFFF00"/>
                    </a:solidFill>
                  </a:tcPr>
                </a:tc>
                <a:tc>
                  <a:txBody>
                    <a:bodyPr/>
                    <a:lstStyle/>
                    <a:p>
                      <a:pPr algn="ctr">
                        <a:spcBef>
                          <a:spcPts val="600"/>
                        </a:spcBef>
                        <a:spcAft>
                          <a:spcPts val="600"/>
                        </a:spcAft>
                      </a:pPr>
                      <a:r>
                        <a:rPr lang="es-EC" sz="1700" dirty="0">
                          <a:effectLst/>
                        </a:rPr>
                        <a:t>˃2100</a:t>
                      </a:r>
                      <a:endParaRPr lang="es-EC" sz="1700" dirty="0">
                        <a:solidFill>
                          <a:srgbClr val="000000"/>
                        </a:solidFill>
                        <a:effectLst/>
                        <a:latin typeface="Arial"/>
                        <a:ea typeface="Calibri"/>
                        <a:cs typeface="Times New Roman"/>
                      </a:endParaRPr>
                    </a:p>
                  </a:txBody>
                  <a:tcPr marL="68580" marR="68580" marT="0" marB="0" anchor="ctr">
                    <a:solidFill>
                      <a:srgbClr val="FFFF00"/>
                    </a:solidFill>
                  </a:tcPr>
                </a:tc>
                <a:tc>
                  <a:txBody>
                    <a:bodyPr/>
                    <a:lstStyle/>
                    <a:p>
                      <a:pPr algn="ctr">
                        <a:spcBef>
                          <a:spcPts val="600"/>
                        </a:spcBef>
                        <a:spcAft>
                          <a:spcPts val="600"/>
                        </a:spcAft>
                      </a:pPr>
                      <a:r>
                        <a:rPr lang="es-EC" sz="1700" dirty="0">
                          <a:effectLst/>
                        </a:rPr>
                        <a:t>100</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25</a:t>
                      </a:r>
                      <a:endParaRPr lang="es-EC" sz="1700">
                        <a:solidFill>
                          <a:srgbClr val="000000"/>
                        </a:solidFill>
                        <a:effectLst/>
                        <a:latin typeface="Arial"/>
                        <a:ea typeface="Calibri"/>
                        <a:cs typeface="Times New Roman"/>
                      </a:endParaRPr>
                    </a:p>
                  </a:txBody>
                  <a:tcPr marL="68580" marR="68580" marT="0" marB="0" anchor="ctr"/>
                </a:tc>
              </a:tr>
              <a:tr h="789730">
                <a:tc vMerge="1">
                  <a:txBody>
                    <a:bodyPr/>
                    <a:lstStyle/>
                    <a:p>
                      <a:pPr algn="ctr">
                        <a:spcBef>
                          <a:spcPts val="600"/>
                        </a:spcBef>
                        <a:spcAft>
                          <a:spcPts val="600"/>
                        </a:spcAft>
                      </a:pP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SST</a:t>
                      </a:r>
                    </a:p>
                    <a:p>
                      <a:pPr algn="ctr">
                        <a:spcBef>
                          <a:spcPts val="600"/>
                        </a:spcBef>
                        <a:spcAft>
                          <a:spcPts val="600"/>
                        </a:spcAft>
                      </a:pPr>
                      <a:r>
                        <a:rPr lang="es-EC" sz="1700" dirty="0">
                          <a:effectLst/>
                        </a:rPr>
                        <a:t>(mg/l)</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0,73</a:t>
                      </a:r>
                      <a:endParaRPr lang="es-EC" sz="1700" dirty="0">
                        <a:solidFill>
                          <a:srgbClr val="000000"/>
                        </a:solidFill>
                        <a:effectLst/>
                        <a:latin typeface="Arial"/>
                        <a:ea typeface="Calibri"/>
                        <a:cs typeface="Times New Roman"/>
                      </a:endParaRPr>
                    </a:p>
                  </a:txBody>
                  <a:tcPr marL="68580" marR="68580" marT="0" marB="0" anchor="ctr">
                    <a:solidFill>
                      <a:srgbClr val="00B0F0"/>
                    </a:solidFill>
                  </a:tcPr>
                </a:tc>
                <a:tc>
                  <a:txBody>
                    <a:bodyPr/>
                    <a:lstStyle/>
                    <a:p>
                      <a:pPr algn="ctr">
                        <a:spcBef>
                          <a:spcPts val="600"/>
                        </a:spcBef>
                        <a:spcAft>
                          <a:spcPts val="600"/>
                        </a:spcAft>
                      </a:pPr>
                      <a:r>
                        <a:rPr lang="es-EC" sz="1700" dirty="0">
                          <a:effectLst/>
                        </a:rPr>
                        <a:t>1,27</a:t>
                      </a:r>
                      <a:endParaRPr lang="es-EC" sz="1700" dirty="0">
                        <a:solidFill>
                          <a:srgbClr val="000000"/>
                        </a:solidFill>
                        <a:effectLst/>
                        <a:latin typeface="Arial"/>
                        <a:ea typeface="Calibri"/>
                        <a:cs typeface="Times New Roman"/>
                      </a:endParaRPr>
                    </a:p>
                  </a:txBody>
                  <a:tcPr marL="68580" marR="68580" marT="0" marB="0" anchor="ctr">
                    <a:solidFill>
                      <a:srgbClr val="00B0F0"/>
                    </a:solidFill>
                  </a:tcPr>
                </a:tc>
                <a:tc>
                  <a:txBody>
                    <a:bodyPr/>
                    <a:lstStyle/>
                    <a:p>
                      <a:pPr algn="ctr">
                        <a:spcBef>
                          <a:spcPts val="600"/>
                        </a:spcBef>
                        <a:spcAft>
                          <a:spcPts val="600"/>
                        </a:spcAft>
                      </a:pPr>
                      <a:r>
                        <a:rPr lang="es-EC" sz="1700" dirty="0">
                          <a:effectLst/>
                        </a:rPr>
                        <a:t>100</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35</a:t>
                      </a:r>
                      <a:endParaRPr lang="es-EC" sz="1700" dirty="0">
                        <a:solidFill>
                          <a:srgbClr val="000000"/>
                        </a:solidFill>
                        <a:effectLst/>
                        <a:latin typeface="Arial"/>
                        <a:ea typeface="Calibri"/>
                        <a:cs typeface="Times New Roman"/>
                      </a:endParaRPr>
                    </a:p>
                  </a:txBody>
                  <a:tcPr marL="68580" marR="68580" marT="0" marB="0" anchor="ctr"/>
                </a:tc>
              </a:tr>
              <a:tr h="789730">
                <a:tc rowSpan="2">
                  <a:txBody>
                    <a:bodyPr/>
                    <a:lstStyle/>
                    <a:p>
                      <a:pPr algn="ctr">
                        <a:spcBef>
                          <a:spcPts val="600"/>
                        </a:spcBef>
                        <a:spcAft>
                          <a:spcPts val="600"/>
                        </a:spcAft>
                      </a:pPr>
                      <a:endParaRPr lang="es-EC" sz="1700" dirty="0" smtClean="0">
                        <a:solidFill>
                          <a:srgbClr val="000000"/>
                        </a:solidFill>
                        <a:effectLst/>
                        <a:latin typeface="Arial"/>
                        <a:ea typeface="Calibri"/>
                        <a:cs typeface="Times New Roman"/>
                      </a:endParaRPr>
                    </a:p>
                    <a:p>
                      <a:pPr algn="ctr">
                        <a:spcBef>
                          <a:spcPts val="600"/>
                        </a:spcBef>
                        <a:spcAft>
                          <a:spcPts val="600"/>
                        </a:spcAft>
                      </a:pPr>
                      <a:r>
                        <a:rPr lang="es-EC" sz="1700" dirty="0" smtClean="0">
                          <a:solidFill>
                            <a:srgbClr val="000000"/>
                          </a:solidFill>
                          <a:effectLst/>
                          <a:latin typeface="Arial"/>
                          <a:ea typeface="Calibri"/>
                          <a:cs typeface="Times New Roman"/>
                        </a:rPr>
                        <a:t>ESPOL</a:t>
                      </a:r>
                    </a:p>
                  </a:txBody>
                  <a:tcPr marL="68580" marR="68580" marT="0" marB="0">
                    <a:solidFill>
                      <a:srgbClr val="CCFF99"/>
                    </a:solidFill>
                  </a:tcPr>
                </a:tc>
                <a:tc>
                  <a:txBody>
                    <a:bodyPr/>
                    <a:lstStyle/>
                    <a:p>
                      <a:pPr algn="ctr">
                        <a:spcBef>
                          <a:spcPts val="600"/>
                        </a:spcBef>
                        <a:spcAft>
                          <a:spcPts val="600"/>
                        </a:spcAft>
                      </a:pPr>
                      <a:r>
                        <a:rPr lang="es-EC" sz="1700" dirty="0">
                          <a:effectLst/>
                        </a:rPr>
                        <a:t>DQO</a:t>
                      </a:r>
                    </a:p>
                    <a:p>
                      <a:pPr algn="ctr">
                        <a:spcBef>
                          <a:spcPts val="600"/>
                        </a:spcBef>
                        <a:spcAft>
                          <a:spcPts val="600"/>
                        </a:spcAft>
                      </a:pPr>
                      <a:r>
                        <a:rPr lang="es-EC" sz="1700" dirty="0">
                          <a:effectLst/>
                        </a:rPr>
                        <a:t>(mg/l)</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964,00</a:t>
                      </a:r>
                      <a:endParaRPr lang="es-EC" sz="1700" dirty="0">
                        <a:solidFill>
                          <a:srgbClr val="000000"/>
                        </a:solidFill>
                        <a:effectLst/>
                        <a:latin typeface="Arial"/>
                        <a:ea typeface="Calibri"/>
                        <a:cs typeface="Times New Roman"/>
                      </a:endParaRPr>
                    </a:p>
                  </a:txBody>
                  <a:tcPr marL="68580" marR="68580" marT="0" marB="0" anchor="ctr">
                    <a:solidFill>
                      <a:srgbClr val="FFFF00"/>
                    </a:solidFill>
                  </a:tcPr>
                </a:tc>
                <a:tc>
                  <a:txBody>
                    <a:bodyPr/>
                    <a:lstStyle/>
                    <a:p>
                      <a:pPr algn="ctr">
                        <a:spcBef>
                          <a:spcPts val="600"/>
                        </a:spcBef>
                        <a:spcAft>
                          <a:spcPts val="600"/>
                        </a:spcAft>
                      </a:pPr>
                      <a:r>
                        <a:rPr lang="es-EC" sz="1700">
                          <a:effectLst/>
                        </a:rPr>
                        <a:t>-</a:t>
                      </a:r>
                      <a:endParaRPr lang="es-EC" sz="17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250</a:t>
                      </a:r>
                      <a:endParaRPr lang="es-EC" sz="17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125</a:t>
                      </a:r>
                      <a:endParaRPr lang="es-EC" sz="1700">
                        <a:solidFill>
                          <a:srgbClr val="000000"/>
                        </a:solidFill>
                        <a:effectLst/>
                        <a:latin typeface="Arial"/>
                        <a:ea typeface="Calibri"/>
                        <a:cs typeface="Times New Roman"/>
                      </a:endParaRPr>
                    </a:p>
                  </a:txBody>
                  <a:tcPr marL="68580" marR="68580" marT="0" marB="0" anchor="ctr"/>
                </a:tc>
              </a:tr>
              <a:tr h="789730">
                <a:tc vMerge="1">
                  <a:txBody>
                    <a:bodyPr/>
                    <a:lstStyle/>
                    <a:p>
                      <a:pPr algn="ctr">
                        <a:spcBef>
                          <a:spcPts val="600"/>
                        </a:spcBef>
                        <a:spcAft>
                          <a:spcPts val="600"/>
                        </a:spcAft>
                      </a:pP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TPH</a:t>
                      </a:r>
                    </a:p>
                    <a:p>
                      <a:pPr algn="ctr">
                        <a:spcBef>
                          <a:spcPts val="600"/>
                        </a:spcBef>
                        <a:spcAft>
                          <a:spcPts val="600"/>
                        </a:spcAft>
                      </a:pPr>
                      <a:r>
                        <a:rPr lang="es-EC" sz="1700">
                          <a:effectLst/>
                        </a:rPr>
                        <a:t>(mg/l)</a:t>
                      </a:r>
                      <a:endParaRPr lang="es-EC" sz="17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a:effectLst/>
                        </a:rPr>
                        <a:t>-</a:t>
                      </a:r>
                      <a:endParaRPr lang="es-EC" sz="17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224,90</a:t>
                      </a:r>
                      <a:endParaRPr lang="es-EC" sz="1700" dirty="0">
                        <a:solidFill>
                          <a:srgbClr val="000000"/>
                        </a:solidFill>
                        <a:effectLst/>
                        <a:latin typeface="Arial"/>
                        <a:ea typeface="Calibri"/>
                        <a:cs typeface="Times New Roman"/>
                      </a:endParaRPr>
                    </a:p>
                  </a:txBody>
                  <a:tcPr marL="68580" marR="68580" marT="0" marB="0" anchor="ctr">
                    <a:solidFill>
                      <a:srgbClr val="FFFF00"/>
                    </a:solidFill>
                  </a:tcPr>
                </a:tc>
                <a:tc>
                  <a:txBody>
                    <a:bodyPr/>
                    <a:lstStyle/>
                    <a:p>
                      <a:pPr algn="ctr">
                        <a:spcBef>
                          <a:spcPts val="600"/>
                        </a:spcBef>
                        <a:spcAft>
                          <a:spcPts val="600"/>
                        </a:spcAft>
                      </a:pPr>
                      <a:r>
                        <a:rPr lang="es-EC" sz="1700">
                          <a:effectLst/>
                        </a:rPr>
                        <a:t>20</a:t>
                      </a:r>
                      <a:endParaRPr lang="es-EC" sz="17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C" sz="1700" dirty="0">
                          <a:effectLst/>
                        </a:rPr>
                        <a:t>150</a:t>
                      </a:r>
                      <a:endParaRPr lang="es-EC" sz="1700" dirty="0">
                        <a:solidFill>
                          <a:srgbClr val="000000"/>
                        </a:solidFill>
                        <a:effectLst/>
                        <a:latin typeface="Arial"/>
                        <a:ea typeface="Calibri"/>
                        <a:cs typeface="Times New Roman"/>
                      </a:endParaRPr>
                    </a:p>
                  </a:txBody>
                  <a:tcPr marL="68580" marR="68580" marT="0" marB="0" anchor="ctr"/>
                </a:tc>
              </a:tr>
            </a:tbl>
          </a:graphicData>
        </a:graphic>
      </p:graphicFrame>
      <p:sp>
        <p:nvSpPr>
          <p:cNvPr id="9" name="1 Título"/>
          <p:cNvSpPr>
            <a:spLocks noGrp="1"/>
          </p:cNvSpPr>
          <p:nvPr>
            <p:ph type="title"/>
          </p:nvPr>
        </p:nvSpPr>
        <p:spPr>
          <a:xfrm>
            <a:off x="14808" y="116632"/>
            <a:ext cx="8229600" cy="1143000"/>
          </a:xfrm>
        </p:spPr>
        <p:txBody>
          <a:bodyPr>
            <a:normAutofit/>
          </a:bodyPr>
          <a:lstStyle/>
          <a:p>
            <a:r>
              <a:rPr lang="es-EC" sz="3600" b="1" dirty="0" smtClean="0"/>
              <a:t>RESULTADOS DE LAS MUESTRAS </a:t>
            </a:r>
            <a:endParaRPr lang="es-EC" sz="3600" b="1" dirty="0"/>
          </a:p>
        </p:txBody>
      </p:sp>
      <p:pic>
        <p:nvPicPr>
          <p:cNvPr id="8195" name="Picture 3" descr="http://www.radiopublica.ec/ecmov/breves/images/microinfo/9415.logo_inocar.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541" r="98919"/>
                    </a14:imgEffect>
                  </a14:imgLayer>
                </a14:imgProps>
              </a:ext>
              <a:ext uri="{28A0092B-C50C-407E-A947-70E740481C1C}">
                <a14:useLocalDpi xmlns:a14="http://schemas.microsoft.com/office/drawing/2010/main" val="0"/>
              </a:ext>
            </a:extLst>
          </a:blip>
          <a:srcRect/>
          <a:stretch>
            <a:fillRect/>
          </a:stretch>
        </p:blipFill>
        <p:spPr bwMode="auto">
          <a:xfrm>
            <a:off x="1331640" y="2996952"/>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31640" y="5259561"/>
            <a:ext cx="640129" cy="47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2"/>
          </p:nvPr>
        </p:nvSpPr>
        <p:spPr/>
        <p:txBody>
          <a:bodyPr/>
          <a:lstStyle/>
          <a:p>
            <a:fld id="{6123AE06-CFBE-47B7-876F-599A33C2A767}" type="slidenum">
              <a:rPr lang="es-EC" smtClean="0"/>
              <a:t>13</a:t>
            </a:fld>
            <a:endParaRPr lang="es-EC"/>
          </a:p>
        </p:txBody>
      </p:sp>
    </p:spTree>
    <p:extLst>
      <p:ext uri="{BB962C8B-B14F-4D97-AF65-F5344CB8AC3E}">
        <p14:creationId xmlns:p14="http://schemas.microsoft.com/office/powerpoint/2010/main" val="51255155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1 Título"/>
          <p:cNvSpPr>
            <a:spLocks noGrp="1"/>
          </p:cNvSpPr>
          <p:nvPr>
            <p:ph type="title"/>
          </p:nvPr>
        </p:nvSpPr>
        <p:spPr>
          <a:xfrm>
            <a:off x="14808" y="116632"/>
            <a:ext cx="8229600" cy="1143000"/>
          </a:xfrm>
        </p:spPr>
        <p:txBody>
          <a:bodyPr>
            <a:normAutofit/>
          </a:bodyPr>
          <a:lstStyle/>
          <a:p>
            <a:r>
              <a:rPr lang="es-EC" sz="3600" b="1" dirty="0" smtClean="0"/>
              <a:t>RESULTADOS DE LAS MUESTRAS </a:t>
            </a:r>
            <a:endParaRPr lang="es-EC" sz="3600" b="1" dirty="0"/>
          </a:p>
        </p:txBody>
      </p:sp>
      <p:sp>
        <p:nvSpPr>
          <p:cNvPr id="7" name="6 Rectángulo"/>
          <p:cNvSpPr/>
          <p:nvPr/>
        </p:nvSpPr>
        <p:spPr>
          <a:xfrm>
            <a:off x="827584" y="1079911"/>
            <a:ext cx="8424936" cy="5778089"/>
          </a:xfrm>
          <a:prstGeom prst="rect">
            <a:avLst/>
          </a:prstGeom>
          <a:gradFill>
            <a:gsLst>
              <a:gs pos="0">
                <a:srgbClr val="FFFF00"/>
              </a:gs>
              <a:gs pos="42000">
                <a:srgbClr val="FFFFB0"/>
              </a:gs>
              <a:gs pos="100000">
                <a:schemeClr val="bg1">
                  <a:alpha val="31000"/>
                </a:schemeClr>
              </a:gs>
            </a:gsLst>
            <a:path path="shape">
              <a:fillToRect l="50000" t="50000" r="50000" b="50000"/>
            </a:path>
          </a:gradFill>
          <a:ln w="9525" cap="flat" cmpd="sng" algn="ctr">
            <a:noFill/>
            <a:prstDash val="solid"/>
            <a:round/>
            <a:headEnd type="none" w="med" len="med"/>
            <a:tailEnd type="none" w="med" len="med"/>
          </a:ln>
        </p:spPr>
      </p:sp>
      <p:sp>
        <p:nvSpPr>
          <p:cNvPr id="8" name="7 Conector recto"/>
          <p:cNvSpPr/>
          <p:nvPr/>
        </p:nvSpPr>
        <p:spPr>
          <a:xfrm>
            <a:off x="1716360" y="4389351"/>
            <a:ext cx="6096000" cy="0"/>
          </a:xfrm>
          <a:prstGeom prst="line">
            <a:avLst/>
          </a:prstGeom>
          <a:scene3d>
            <a:camera prst="orthographicFront"/>
            <a:lightRig rig="flat" dir="t"/>
          </a:scene3d>
          <a:sp3d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9 Conector recto"/>
          <p:cNvSpPr/>
          <p:nvPr/>
        </p:nvSpPr>
        <p:spPr>
          <a:xfrm>
            <a:off x="1716360" y="2341645"/>
            <a:ext cx="6096000" cy="0"/>
          </a:xfrm>
          <a:prstGeom prst="line">
            <a:avLst/>
          </a:prstGeom>
          <a:scene3d>
            <a:camera prst="orthographicFront"/>
            <a:lightRig rig="flat" dir="t"/>
          </a:scene3d>
          <a:sp3d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10 Forma libre"/>
          <p:cNvSpPr/>
          <p:nvPr/>
        </p:nvSpPr>
        <p:spPr>
          <a:xfrm>
            <a:off x="3301319" y="1670332"/>
            <a:ext cx="4511040" cy="671313"/>
          </a:xfrm>
          <a:custGeom>
            <a:avLst/>
            <a:gdLst>
              <a:gd name="connsiteX0" fmla="*/ 0 w 4511040"/>
              <a:gd name="connsiteY0" fmla="*/ 0 h 671313"/>
              <a:gd name="connsiteX1" fmla="*/ 4511040 w 4511040"/>
              <a:gd name="connsiteY1" fmla="*/ 0 h 671313"/>
              <a:gd name="connsiteX2" fmla="*/ 4511040 w 4511040"/>
              <a:gd name="connsiteY2" fmla="*/ 671313 h 671313"/>
              <a:gd name="connsiteX3" fmla="*/ 0 w 4511040"/>
              <a:gd name="connsiteY3" fmla="*/ 671313 h 671313"/>
              <a:gd name="connsiteX4" fmla="*/ 0 w 4511040"/>
              <a:gd name="connsiteY4" fmla="*/ 0 h 67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671313">
                <a:moveTo>
                  <a:pt x="0" y="0"/>
                </a:moveTo>
                <a:lnTo>
                  <a:pt x="4511040" y="0"/>
                </a:lnTo>
                <a:lnTo>
                  <a:pt x="4511040" y="671313"/>
                </a:lnTo>
                <a:lnTo>
                  <a:pt x="0" y="6713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endParaRPr lang="es-EC" sz="1900" kern="1200" dirty="0"/>
          </a:p>
        </p:txBody>
      </p:sp>
      <p:sp>
        <p:nvSpPr>
          <p:cNvPr id="12" name="11 Forma libre"/>
          <p:cNvSpPr/>
          <p:nvPr/>
        </p:nvSpPr>
        <p:spPr>
          <a:xfrm>
            <a:off x="1716360" y="1670332"/>
            <a:ext cx="1584960" cy="671313"/>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a:solidFill>
            <a:srgbClr val="FFCC00"/>
          </a:solid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8972" tIns="68972" rIns="68972" bIns="36195" numCol="1" spcCol="1270" anchor="ctr" anchorCtr="0">
            <a:noAutofit/>
          </a:bodyPr>
          <a:lstStyle/>
          <a:p>
            <a:pPr lvl="0" algn="ctr" defTabSz="844550">
              <a:lnSpc>
                <a:spcPct val="90000"/>
              </a:lnSpc>
              <a:spcBef>
                <a:spcPct val="0"/>
              </a:spcBef>
              <a:spcAft>
                <a:spcPct val="35000"/>
              </a:spcAft>
            </a:pPr>
            <a:r>
              <a:rPr lang="es-EC" sz="1900" b="1" kern="1200" dirty="0" smtClean="0">
                <a:solidFill>
                  <a:schemeClr val="tx2">
                    <a:lumMod val="75000"/>
                  </a:schemeClr>
                </a:solidFill>
              </a:rPr>
              <a:t>ENTREVISTAS</a:t>
            </a:r>
            <a:endParaRPr lang="es-EC" sz="1900" b="1" kern="1200" dirty="0">
              <a:solidFill>
                <a:schemeClr val="tx2">
                  <a:lumMod val="75000"/>
                </a:schemeClr>
              </a:solidFill>
            </a:endParaRPr>
          </a:p>
        </p:txBody>
      </p:sp>
      <p:sp>
        <p:nvSpPr>
          <p:cNvPr id="13" name="12 Forma libre"/>
          <p:cNvSpPr/>
          <p:nvPr/>
        </p:nvSpPr>
        <p:spPr>
          <a:xfrm>
            <a:off x="1716360" y="2341645"/>
            <a:ext cx="6096000" cy="1342827"/>
          </a:xfrm>
          <a:custGeom>
            <a:avLst/>
            <a:gdLst>
              <a:gd name="connsiteX0" fmla="*/ 0 w 6096000"/>
              <a:gd name="connsiteY0" fmla="*/ 0 h 1342827"/>
              <a:gd name="connsiteX1" fmla="*/ 6096000 w 6096000"/>
              <a:gd name="connsiteY1" fmla="*/ 0 h 1342827"/>
              <a:gd name="connsiteX2" fmla="*/ 6096000 w 6096000"/>
              <a:gd name="connsiteY2" fmla="*/ 1342827 h 1342827"/>
              <a:gd name="connsiteX3" fmla="*/ 0 w 6096000"/>
              <a:gd name="connsiteY3" fmla="*/ 1342827 h 1342827"/>
              <a:gd name="connsiteX4" fmla="*/ 0 w 6096000"/>
              <a:gd name="connsiteY4" fmla="*/ 0 h 134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42827">
                <a:moveTo>
                  <a:pt x="0" y="0"/>
                </a:moveTo>
                <a:lnTo>
                  <a:pt x="6096000" y="0"/>
                </a:lnTo>
                <a:lnTo>
                  <a:pt x="6096000" y="1342827"/>
                </a:lnTo>
                <a:lnTo>
                  <a:pt x="0" y="1342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36195" rIns="36195" bIns="36195" numCol="1" spcCol="1270" anchor="t" anchorCtr="0">
            <a:noAutofit/>
          </a:bodyPr>
          <a:lstStyle/>
          <a:p>
            <a:pPr marL="114300" lvl="1" indent="-114300" algn="l" defTabSz="666750">
              <a:lnSpc>
                <a:spcPct val="90000"/>
              </a:lnSpc>
              <a:spcBef>
                <a:spcPct val="0"/>
              </a:spcBef>
              <a:spcAft>
                <a:spcPct val="15000"/>
              </a:spcAft>
              <a:buChar char="••"/>
            </a:pPr>
            <a:r>
              <a:rPr lang="es-EC" sz="1500" b="1" kern="1200" dirty="0" smtClean="0"/>
              <a:t>TNFG-SU JAIME GARCÍA</a:t>
            </a:r>
            <a:endParaRPr lang="es-EC" sz="1500" b="1" kern="1200" dirty="0"/>
          </a:p>
          <a:p>
            <a:pPr marL="228600" lvl="2" indent="-114300" algn="l" defTabSz="666750">
              <a:lnSpc>
                <a:spcPct val="90000"/>
              </a:lnSpc>
              <a:spcBef>
                <a:spcPct val="0"/>
              </a:spcBef>
              <a:spcAft>
                <a:spcPct val="15000"/>
              </a:spcAft>
              <a:buChar char="••"/>
            </a:pPr>
            <a:r>
              <a:rPr lang="es-EC" sz="1500" kern="1200" dirty="0" smtClean="0"/>
              <a:t>Facilidades portuarias</a:t>
            </a:r>
            <a:endParaRPr lang="es-EC" sz="1500" kern="1200" dirty="0"/>
          </a:p>
          <a:p>
            <a:pPr marL="228600" lvl="2" indent="-114300" algn="l" defTabSz="666750">
              <a:lnSpc>
                <a:spcPct val="90000"/>
              </a:lnSpc>
              <a:spcBef>
                <a:spcPct val="0"/>
              </a:spcBef>
              <a:spcAft>
                <a:spcPct val="15000"/>
              </a:spcAft>
              <a:buChar char="••"/>
            </a:pPr>
            <a:r>
              <a:rPr lang="es-EC" sz="1500" kern="1200" dirty="0" smtClean="0"/>
              <a:t>Estabilidad de la unidad</a:t>
            </a:r>
            <a:endParaRPr lang="es-EC" sz="1500" kern="1200" dirty="0"/>
          </a:p>
          <a:p>
            <a:pPr marL="114300" lvl="1" indent="-114300" algn="l" defTabSz="666750">
              <a:lnSpc>
                <a:spcPct val="90000"/>
              </a:lnSpc>
              <a:spcBef>
                <a:spcPct val="0"/>
              </a:spcBef>
              <a:spcAft>
                <a:spcPct val="15000"/>
              </a:spcAft>
              <a:buChar char="••"/>
            </a:pPr>
            <a:r>
              <a:rPr lang="es-EC" sz="1500" b="1" kern="1200" dirty="0" smtClean="0"/>
              <a:t>ING. EDER TORRES</a:t>
            </a:r>
            <a:endParaRPr lang="es-EC" sz="1500" b="1" kern="1200" dirty="0"/>
          </a:p>
          <a:p>
            <a:pPr marL="228600" lvl="2" indent="-114300" algn="l" defTabSz="666750">
              <a:lnSpc>
                <a:spcPct val="90000"/>
              </a:lnSpc>
              <a:spcBef>
                <a:spcPct val="0"/>
              </a:spcBef>
              <a:spcAft>
                <a:spcPct val="15000"/>
              </a:spcAft>
              <a:buChar char="••"/>
            </a:pPr>
            <a:r>
              <a:rPr lang="es-EC" sz="1500" kern="1200" dirty="0" smtClean="0"/>
              <a:t>Falta de recursos y personal</a:t>
            </a:r>
            <a:endParaRPr lang="es-EC" sz="1500" kern="1200" dirty="0"/>
          </a:p>
        </p:txBody>
      </p:sp>
      <p:sp>
        <p:nvSpPr>
          <p:cNvPr id="14" name="13 Forma libre"/>
          <p:cNvSpPr/>
          <p:nvPr/>
        </p:nvSpPr>
        <p:spPr>
          <a:xfrm>
            <a:off x="3301319" y="3718038"/>
            <a:ext cx="4511040" cy="671313"/>
          </a:xfrm>
          <a:custGeom>
            <a:avLst/>
            <a:gdLst>
              <a:gd name="connsiteX0" fmla="*/ 0 w 4511040"/>
              <a:gd name="connsiteY0" fmla="*/ 0 h 671313"/>
              <a:gd name="connsiteX1" fmla="*/ 4511040 w 4511040"/>
              <a:gd name="connsiteY1" fmla="*/ 0 h 671313"/>
              <a:gd name="connsiteX2" fmla="*/ 4511040 w 4511040"/>
              <a:gd name="connsiteY2" fmla="*/ 671313 h 671313"/>
              <a:gd name="connsiteX3" fmla="*/ 0 w 4511040"/>
              <a:gd name="connsiteY3" fmla="*/ 671313 h 671313"/>
              <a:gd name="connsiteX4" fmla="*/ 0 w 4511040"/>
              <a:gd name="connsiteY4" fmla="*/ 0 h 67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671313">
                <a:moveTo>
                  <a:pt x="0" y="0"/>
                </a:moveTo>
                <a:lnTo>
                  <a:pt x="4511040" y="0"/>
                </a:lnTo>
                <a:lnTo>
                  <a:pt x="4511040" y="671313"/>
                </a:lnTo>
                <a:lnTo>
                  <a:pt x="0" y="6713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36195" rIns="36195" bIns="36195" numCol="1" spcCol="1270" anchor="b" anchorCtr="0">
            <a:noAutofit/>
          </a:bodyPr>
          <a:lstStyle/>
          <a:p>
            <a:pPr lvl="0" algn="l" defTabSz="844550">
              <a:lnSpc>
                <a:spcPct val="90000"/>
              </a:lnSpc>
              <a:spcBef>
                <a:spcPct val="0"/>
              </a:spcBef>
              <a:spcAft>
                <a:spcPct val="35000"/>
              </a:spcAft>
            </a:pPr>
            <a:endParaRPr lang="es-EC" sz="1900" b="1" kern="1200" dirty="0"/>
          </a:p>
        </p:txBody>
      </p:sp>
      <p:sp>
        <p:nvSpPr>
          <p:cNvPr id="15" name="14 Forma libre"/>
          <p:cNvSpPr/>
          <p:nvPr/>
        </p:nvSpPr>
        <p:spPr>
          <a:xfrm>
            <a:off x="1716360" y="3718038"/>
            <a:ext cx="1584960" cy="671313"/>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a:solidFill>
            <a:srgbClr val="FFCC00"/>
          </a:solidFill>
          <a:scene3d>
            <a:camera prst="orthographicFront"/>
            <a:lightRig rig="flat" dir="t"/>
          </a:scene3d>
          <a:sp3d prstMaterial="plastic">
            <a:bevelT w="120900" h="88900"/>
            <a:bevelB w="88900" h="31750" prst="angle"/>
          </a:sp3d>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68972" tIns="68972" rIns="68972" bIns="36195" numCol="1" spcCol="1270" anchor="ctr" anchorCtr="0">
            <a:noAutofit/>
          </a:bodyPr>
          <a:lstStyle/>
          <a:p>
            <a:pPr lvl="0" algn="ctr" defTabSz="844550">
              <a:lnSpc>
                <a:spcPct val="90000"/>
              </a:lnSpc>
              <a:spcBef>
                <a:spcPct val="0"/>
              </a:spcBef>
              <a:spcAft>
                <a:spcPct val="35000"/>
              </a:spcAft>
            </a:pPr>
            <a:r>
              <a:rPr lang="es-EC" sz="1900" b="1" kern="1200" dirty="0" smtClean="0">
                <a:solidFill>
                  <a:schemeClr val="tx2">
                    <a:lumMod val="75000"/>
                  </a:schemeClr>
                </a:solidFill>
              </a:rPr>
              <a:t>ENCUESTAS</a:t>
            </a:r>
            <a:endParaRPr lang="es-EC" sz="1900" b="1" kern="1200" dirty="0">
              <a:solidFill>
                <a:schemeClr val="tx2">
                  <a:lumMod val="75000"/>
                </a:schemeClr>
              </a:solidFill>
            </a:endParaRPr>
          </a:p>
        </p:txBody>
      </p:sp>
      <p:sp>
        <p:nvSpPr>
          <p:cNvPr id="16" name="15 Forma libre"/>
          <p:cNvSpPr/>
          <p:nvPr/>
        </p:nvSpPr>
        <p:spPr>
          <a:xfrm>
            <a:off x="1716360" y="4389351"/>
            <a:ext cx="6096000" cy="1342827"/>
          </a:xfrm>
          <a:custGeom>
            <a:avLst/>
            <a:gdLst>
              <a:gd name="connsiteX0" fmla="*/ 0 w 6096000"/>
              <a:gd name="connsiteY0" fmla="*/ 0 h 1342827"/>
              <a:gd name="connsiteX1" fmla="*/ 6096000 w 6096000"/>
              <a:gd name="connsiteY1" fmla="*/ 0 h 1342827"/>
              <a:gd name="connsiteX2" fmla="*/ 6096000 w 6096000"/>
              <a:gd name="connsiteY2" fmla="*/ 1342827 h 1342827"/>
              <a:gd name="connsiteX3" fmla="*/ 0 w 6096000"/>
              <a:gd name="connsiteY3" fmla="*/ 1342827 h 1342827"/>
              <a:gd name="connsiteX4" fmla="*/ 0 w 6096000"/>
              <a:gd name="connsiteY4" fmla="*/ 0 h 134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42827">
                <a:moveTo>
                  <a:pt x="0" y="0"/>
                </a:moveTo>
                <a:lnTo>
                  <a:pt x="6096000" y="0"/>
                </a:lnTo>
                <a:lnTo>
                  <a:pt x="6096000" y="1342827"/>
                </a:lnTo>
                <a:lnTo>
                  <a:pt x="0" y="13428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36195" rIns="36195" bIns="36195" numCol="1" spcCol="1270" anchor="t" anchorCtr="0">
            <a:noAutofit/>
          </a:bodyPr>
          <a:lstStyle/>
          <a:p>
            <a:pPr marL="114300" lvl="1" indent="-114300" algn="l" defTabSz="666750">
              <a:lnSpc>
                <a:spcPct val="90000"/>
              </a:lnSpc>
              <a:spcBef>
                <a:spcPct val="0"/>
              </a:spcBef>
              <a:spcAft>
                <a:spcPct val="15000"/>
              </a:spcAft>
              <a:buChar char="••"/>
            </a:pPr>
            <a:r>
              <a:rPr lang="es-EC" sz="1500" b="0" kern="1200" dirty="0" smtClean="0"/>
              <a:t>Más del 50% de aceptación</a:t>
            </a:r>
            <a:endParaRPr lang="es-EC" sz="1500" b="0" kern="1200" dirty="0"/>
          </a:p>
        </p:txBody>
      </p:sp>
      <p:sp>
        <p:nvSpPr>
          <p:cNvPr id="3" name="2 Marcador de número de diapositiva"/>
          <p:cNvSpPr>
            <a:spLocks noGrp="1"/>
          </p:cNvSpPr>
          <p:nvPr>
            <p:ph type="sldNum" sz="quarter" idx="12"/>
          </p:nvPr>
        </p:nvSpPr>
        <p:spPr/>
        <p:txBody>
          <a:bodyPr/>
          <a:lstStyle/>
          <a:p>
            <a:fld id="{6123AE06-CFBE-47B7-876F-599A33C2A767}" type="slidenum">
              <a:rPr lang="es-EC" smtClean="0"/>
              <a:t>14</a:t>
            </a:fld>
            <a:endParaRPr lang="es-EC"/>
          </a:p>
        </p:txBody>
      </p:sp>
    </p:spTree>
    <p:extLst>
      <p:ext uri="{BB962C8B-B14F-4D97-AF65-F5344CB8AC3E}">
        <p14:creationId xmlns:p14="http://schemas.microsoft.com/office/powerpoint/2010/main" val="3149511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Jose Vera\Documents\TIF GM VERA J\IMAGENES\desktopwallpapers.org.ua-6756.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0" y="-77094"/>
            <a:ext cx="9180973" cy="693509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353344" y="44624"/>
            <a:ext cx="8229600" cy="1143000"/>
          </a:xfrm>
        </p:spPr>
        <p:txBody>
          <a:bodyPr/>
          <a:lstStyle/>
          <a:p>
            <a:r>
              <a:rPr lang="es-EC" b="1" dirty="0"/>
              <a:t>7</a:t>
            </a:r>
            <a:r>
              <a:rPr lang="es-EC" b="1" dirty="0" smtClean="0"/>
              <a:t>. </a:t>
            </a:r>
            <a:r>
              <a:rPr lang="es-EC" b="1" dirty="0" smtClean="0"/>
              <a:t>PROPUESTA</a:t>
            </a:r>
            <a:endParaRPr lang="es-EC" b="1" dirty="0"/>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3074" name="Picture 2" descr="http://compasswater.com/newstradeshows/wp-content/themes/Aggregat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13" y="4941168"/>
            <a:ext cx="3178543" cy="854586"/>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707554" y="2085859"/>
            <a:ext cx="5376614"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400" b="1" dirty="0" smtClean="0">
                <a:ln w="11430">
                  <a:solidFill>
                    <a:schemeClr val="tx2">
                      <a:lumMod val="50000"/>
                    </a:schemeClr>
                  </a:solidFill>
                </a:ln>
                <a:solidFill>
                  <a:schemeClr val="tx2">
                    <a:lumMod val="75000"/>
                  </a:schemeClr>
                </a:solidFill>
                <a:effectLst>
                  <a:outerShdw blurRad="50800" dist="39000" dir="5460000" algn="tl">
                    <a:srgbClr val="000000">
                      <a:alpha val="38000"/>
                    </a:srgbClr>
                  </a:outerShdw>
                </a:effectLst>
              </a:rPr>
              <a:t>SISTEMA DE TRATAMIENTO</a:t>
            </a:r>
          </a:p>
          <a:p>
            <a:pPr algn="ctr"/>
            <a:r>
              <a:rPr lang="es-ES" sz="4400" b="1" cap="none" spc="0" dirty="0" smtClean="0">
                <a:ln w="11430">
                  <a:solidFill>
                    <a:schemeClr val="tx2">
                      <a:lumMod val="50000"/>
                    </a:schemeClr>
                  </a:solidFill>
                </a:ln>
                <a:solidFill>
                  <a:schemeClr val="tx2">
                    <a:lumMod val="75000"/>
                  </a:schemeClr>
                </a:solidFill>
                <a:effectLst>
                  <a:outerShdw blurRad="50800" dist="39000" dir="5460000" algn="tl">
                    <a:srgbClr val="000000">
                      <a:alpha val="38000"/>
                    </a:srgbClr>
                  </a:outerShdw>
                </a:effectLst>
              </a:rPr>
              <a:t>HELLI-SEP 550</a:t>
            </a:r>
            <a:endParaRPr lang="es-ES" sz="4400" b="1" cap="none" spc="0" dirty="0">
              <a:ln w="11430">
                <a:solidFill>
                  <a:schemeClr val="tx2">
                    <a:lumMod val="50000"/>
                  </a:schemeClr>
                </a:solidFill>
              </a:ln>
              <a:solidFill>
                <a:schemeClr val="tx2">
                  <a:lumMod val="75000"/>
                </a:schemeClr>
              </a:solidFill>
              <a:effectLst>
                <a:outerShdw blurRad="50800" dist="39000" dir="5460000" algn="tl">
                  <a:srgbClr val="000000">
                    <a:alpha val="38000"/>
                  </a:srgbClr>
                </a:outerShdw>
              </a:effectLst>
            </a:endParaRPr>
          </a:p>
        </p:txBody>
      </p:sp>
      <p:pic>
        <p:nvPicPr>
          <p:cNvPr id="3076" name="Picture 4" descr="http://compasswater.com/newstradeshows/wp-content/uploads/2012/03/heli-s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276872"/>
            <a:ext cx="2400300" cy="3505200"/>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6123AE06-CFBE-47B7-876F-599A33C2A767}" type="slidenum">
              <a:rPr lang="es-EC" smtClean="0"/>
              <a:t>15</a:t>
            </a:fld>
            <a:endParaRPr lang="es-EC"/>
          </a:p>
        </p:txBody>
      </p:sp>
    </p:spTree>
    <p:extLst>
      <p:ext uri="{BB962C8B-B14F-4D97-AF65-F5344CB8AC3E}">
        <p14:creationId xmlns:p14="http://schemas.microsoft.com/office/powerpoint/2010/main" val="388808976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nibasolutions.com/imag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15745" y="-1755576"/>
            <a:ext cx="9259746" cy="108012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900608" y="44624"/>
            <a:ext cx="8229600" cy="1143000"/>
          </a:xfrm>
        </p:spPr>
        <p:txBody>
          <a:bodyPr/>
          <a:lstStyle/>
          <a:p>
            <a:r>
              <a:rPr lang="es-EC" b="1" dirty="0" smtClean="0">
                <a:solidFill>
                  <a:schemeClr val="bg1"/>
                </a:solidFill>
              </a:rPr>
              <a:t>CARACTERÍSTICAS</a:t>
            </a:r>
            <a:endParaRPr lang="es-EC" b="1" dirty="0">
              <a:solidFill>
                <a:schemeClr val="bg1"/>
              </a:solidFill>
            </a:endParaRPr>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6" name="5 Tabla"/>
          <p:cNvGraphicFramePr>
            <a:graphicFrameLocks noGrp="1"/>
          </p:cNvGraphicFramePr>
          <p:nvPr>
            <p:extLst>
              <p:ext uri="{D42A27DB-BD31-4B8C-83A1-F6EECF244321}">
                <p14:modId xmlns:p14="http://schemas.microsoft.com/office/powerpoint/2010/main" val="161071911"/>
              </p:ext>
            </p:extLst>
          </p:nvPr>
        </p:nvGraphicFramePr>
        <p:xfrm>
          <a:off x="1259632" y="2084853"/>
          <a:ext cx="7128792" cy="3720411"/>
        </p:xfrm>
        <a:graphic>
          <a:graphicData uri="http://schemas.openxmlformats.org/drawingml/2006/table">
            <a:tbl>
              <a:tblPr firstRow="1" firstCol="1" bandRow="1">
                <a:tableStyleId>{FABFCF23-3B69-468F-B69F-88F6DE6A72F2}</a:tableStyleId>
              </a:tblPr>
              <a:tblGrid>
                <a:gridCol w="3564396"/>
                <a:gridCol w="3564396"/>
              </a:tblGrid>
              <a:tr h="403989">
                <a:tc>
                  <a:txBody>
                    <a:bodyPr/>
                    <a:lstStyle/>
                    <a:p>
                      <a:pPr algn="ctr">
                        <a:spcBef>
                          <a:spcPts val="600"/>
                        </a:spcBef>
                        <a:spcAft>
                          <a:spcPts val="600"/>
                        </a:spcAft>
                      </a:pPr>
                      <a:r>
                        <a:rPr lang="es-MX" sz="1800" cap="all" dirty="0">
                          <a:solidFill>
                            <a:schemeClr val="tx2">
                              <a:lumMod val="75000"/>
                            </a:schemeClr>
                          </a:solidFill>
                          <a:effectLst/>
                        </a:rPr>
                        <a:t>Fabricante</a:t>
                      </a:r>
                      <a:endParaRPr lang="es-EC" sz="1800" b="1" cap="all" dirty="0">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a:solidFill>
                            <a:schemeClr val="tx2">
                              <a:lumMod val="75000"/>
                            </a:schemeClr>
                          </a:solidFill>
                          <a:effectLst/>
                        </a:rPr>
                        <a:t>Compass World Water Systems</a:t>
                      </a:r>
                      <a:endParaRPr lang="es-EC" sz="1800">
                        <a:solidFill>
                          <a:schemeClr val="tx2">
                            <a:lumMod val="75000"/>
                          </a:schemeClr>
                        </a:solidFill>
                        <a:effectLst/>
                        <a:latin typeface="Arial"/>
                        <a:ea typeface="Calibri"/>
                        <a:cs typeface="Times New Roman"/>
                      </a:endParaRPr>
                    </a:p>
                  </a:txBody>
                  <a:tcPr marL="68580" marR="68580" marT="0" marB="0" anchor="ctr"/>
                </a:tc>
              </a:tr>
              <a:tr h="870129">
                <a:tc>
                  <a:txBody>
                    <a:bodyPr/>
                    <a:lstStyle/>
                    <a:p>
                      <a:pPr algn="ctr">
                        <a:spcBef>
                          <a:spcPts val="600"/>
                        </a:spcBef>
                        <a:spcAft>
                          <a:spcPts val="600"/>
                        </a:spcAft>
                      </a:pPr>
                      <a:r>
                        <a:rPr lang="es-MX" sz="1800" cap="all">
                          <a:solidFill>
                            <a:schemeClr val="tx2">
                              <a:lumMod val="75000"/>
                            </a:schemeClr>
                          </a:solidFill>
                          <a:effectLst/>
                        </a:rPr>
                        <a:t>certificación</a:t>
                      </a:r>
                      <a:endParaRPr lang="es-EC" sz="1800" b="1" cap="all">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a:solidFill>
                            <a:schemeClr val="tx2">
                              <a:lumMod val="75000"/>
                            </a:schemeClr>
                          </a:solidFill>
                          <a:effectLst/>
                        </a:rPr>
                        <a:t>Apta de acuerdo a la resolución MEPC 107 (49) IMO</a:t>
                      </a:r>
                      <a:endParaRPr lang="es-EC" sz="1800">
                        <a:solidFill>
                          <a:schemeClr val="tx2">
                            <a:lumMod val="75000"/>
                          </a:schemeClr>
                        </a:solidFill>
                        <a:effectLst/>
                        <a:latin typeface="Arial"/>
                        <a:ea typeface="Calibri"/>
                        <a:cs typeface="Times New Roman"/>
                      </a:endParaRPr>
                    </a:p>
                  </a:txBody>
                  <a:tcPr marL="68580" marR="68580" marT="0" marB="0" anchor="ctr"/>
                </a:tc>
              </a:tr>
              <a:tr h="403989">
                <a:tc>
                  <a:txBody>
                    <a:bodyPr/>
                    <a:lstStyle/>
                    <a:p>
                      <a:pPr algn="ctr">
                        <a:spcBef>
                          <a:spcPts val="600"/>
                        </a:spcBef>
                        <a:spcAft>
                          <a:spcPts val="600"/>
                        </a:spcAft>
                      </a:pPr>
                      <a:r>
                        <a:rPr lang="es-MX" sz="1800" cap="all">
                          <a:solidFill>
                            <a:schemeClr val="tx2">
                              <a:lumMod val="75000"/>
                            </a:schemeClr>
                          </a:solidFill>
                          <a:effectLst/>
                        </a:rPr>
                        <a:t>Capacidad de separación</a:t>
                      </a:r>
                      <a:endParaRPr lang="es-EC" sz="1800" b="1" cap="all">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dirty="0">
                          <a:solidFill>
                            <a:schemeClr val="tx2">
                              <a:lumMod val="75000"/>
                            </a:schemeClr>
                          </a:solidFill>
                          <a:effectLst/>
                        </a:rPr>
                        <a:t>2,2 </a:t>
                      </a:r>
                      <a:r>
                        <a:rPr lang="es-MX" sz="1800" dirty="0" err="1">
                          <a:solidFill>
                            <a:schemeClr val="tx2">
                              <a:lumMod val="75000"/>
                            </a:schemeClr>
                          </a:solidFill>
                          <a:effectLst/>
                        </a:rPr>
                        <a:t>Gl</a:t>
                      </a:r>
                      <a:r>
                        <a:rPr lang="es-MX" sz="1800" dirty="0">
                          <a:solidFill>
                            <a:schemeClr val="tx2">
                              <a:lumMod val="75000"/>
                            </a:schemeClr>
                          </a:solidFill>
                          <a:effectLst/>
                        </a:rPr>
                        <a:t>/min </a:t>
                      </a:r>
                      <a:endParaRPr lang="es-EC" sz="1800" dirty="0">
                        <a:solidFill>
                          <a:schemeClr val="tx2">
                            <a:lumMod val="75000"/>
                          </a:schemeClr>
                        </a:solidFill>
                        <a:effectLst/>
                        <a:latin typeface="Arial"/>
                        <a:ea typeface="Calibri"/>
                        <a:cs typeface="Times New Roman"/>
                      </a:endParaRPr>
                    </a:p>
                  </a:txBody>
                  <a:tcPr marL="68580" marR="68580" marT="0" marB="0" anchor="ctr"/>
                </a:tc>
              </a:tr>
              <a:tr h="617163">
                <a:tc>
                  <a:txBody>
                    <a:bodyPr/>
                    <a:lstStyle/>
                    <a:p>
                      <a:pPr algn="ctr">
                        <a:spcBef>
                          <a:spcPts val="600"/>
                        </a:spcBef>
                        <a:spcAft>
                          <a:spcPts val="600"/>
                        </a:spcAft>
                      </a:pPr>
                      <a:r>
                        <a:rPr lang="es-MX" sz="1800" cap="all" dirty="0" smtClean="0">
                          <a:solidFill>
                            <a:schemeClr val="tx2">
                              <a:lumMod val="75000"/>
                            </a:schemeClr>
                          </a:solidFill>
                          <a:effectLst/>
                        </a:rPr>
                        <a:t>detección </a:t>
                      </a:r>
                      <a:r>
                        <a:rPr lang="es-MX" sz="1800" cap="all" dirty="0">
                          <a:solidFill>
                            <a:schemeClr val="tx2">
                              <a:lumMod val="75000"/>
                            </a:schemeClr>
                          </a:solidFill>
                          <a:effectLst/>
                        </a:rPr>
                        <a:t>de aceite</a:t>
                      </a:r>
                      <a:endParaRPr lang="es-EC" sz="1800" b="1" cap="all" dirty="0">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dirty="0">
                          <a:solidFill>
                            <a:schemeClr val="tx2">
                              <a:lumMod val="75000"/>
                            </a:schemeClr>
                          </a:solidFill>
                          <a:effectLst/>
                        </a:rPr>
                        <a:t>hasta 15 ppm</a:t>
                      </a:r>
                      <a:endParaRPr lang="es-EC" sz="1800" dirty="0">
                        <a:solidFill>
                          <a:schemeClr val="tx2">
                            <a:lumMod val="75000"/>
                          </a:schemeClr>
                        </a:solidFill>
                        <a:effectLst/>
                        <a:latin typeface="Arial"/>
                        <a:ea typeface="Calibri"/>
                        <a:cs typeface="Times New Roman"/>
                      </a:endParaRPr>
                    </a:p>
                  </a:txBody>
                  <a:tcPr marL="68580" marR="68580" marT="0" marB="0" anchor="ctr"/>
                </a:tc>
              </a:tr>
              <a:tr h="403989">
                <a:tc>
                  <a:txBody>
                    <a:bodyPr/>
                    <a:lstStyle/>
                    <a:p>
                      <a:pPr algn="ctr">
                        <a:spcBef>
                          <a:spcPts val="600"/>
                        </a:spcBef>
                        <a:spcAft>
                          <a:spcPts val="600"/>
                        </a:spcAft>
                      </a:pPr>
                      <a:r>
                        <a:rPr lang="es-MX" sz="1800" cap="all" dirty="0">
                          <a:solidFill>
                            <a:schemeClr val="tx2">
                              <a:lumMod val="75000"/>
                            </a:schemeClr>
                          </a:solidFill>
                          <a:effectLst/>
                        </a:rPr>
                        <a:t>Capacidad del tanque</a:t>
                      </a:r>
                      <a:endParaRPr lang="es-EC" sz="1800" b="1" cap="all" dirty="0">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a:solidFill>
                            <a:schemeClr val="tx2">
                              <a:lumMod val="75000"/>
                            </a:schemeClr>
                          </a:solidFill>
                          <a:effectLst/>
                        </a:rPr>
                        <a:t>16 Glns.</a:t>
                      </a:r>
                      <a:endParaRPr lang="es-EC" sz="1800">
                        <a:solidFill>
                          <a:schemeClr val="tx2">
                            <a:lumMod val="75000"/>
                          </a:schemeClr>
                        </a:solidFill>
                        <a:effectLst/>
                        <a:latin typeface="Arial"/>
                        <a:ea typeface="Calibri"/>
                        <a:cs typeface="Times New Roman"/>
                      </a:endParaRPr>
                    </a:p>
                  </a:txBody>
                  <a:tcPr marL="68580" marR="68580" marT="0" marB="0" anchor="ctr"/>
                </a:tc>
              </a:tr>
              <a:tr h="617163">
                <a:tc>
                  <a:txBody>
                    <a:bodyPr/>
                    <a:lstStyle/>
                    <a:p>
                      <a:pPr algn="ctr">
                        <a:spcBef>
                          <a:spcPts val="600"/>
                        </a:spcBef>
                        <a:spcAft>
                          <a:spcPts val="600"/>
                        </a:spcAft>
                      </a:pPr>
                      <a:r>
                        <a:rPr lang="es-MX" sz="1800" b="1" cap="all" dirty="0" smtClean="0">
                          <a:solidFill>
                            <a:schemeClr val="tx2">
                              <a:lumMod val="75000"/>
                            </a:schemeClr>
                          </a:solidFill>
                          <a:effectLst/>
                          <a:latin typeface="+mn-lt"/>
                          <a:ea typeface="+mn-ea"/>
                          <a:cs typeface="+mn-cs"/>
                        </a:rPr>
                        <a:t>VOLUMEN</a:t>
                      </a:r>
                      <a:r>
                        <a:rPr lang="es-MX" sz="1800" b="1" cap="all" baseline="0" dirty="0" smtClean="0">
                          <a:solidFill>
                            <a:schemeClr val="tx2">
                              <a:lumMod val="75000"/>
                            </a:schemeClr>
                          </a:solidFill>
                          <a:effectLst/>
                          <a:latin typeface="+mn-lt"/>
                          <a:ea typeface="+mn-ea"/>
                          <a:cs typeface="+mn-cs"/>
                        </a:rPr>
                        <a:t> QUE OCUPA EL SISTEMA</a:t>
                      </a:r>
                      <a:endParaRPr lang="es-EC" sz="1800" b="1" cap="all" dirty="0">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dirty="0" smtClean="0">
                          <a:solidFill>
                            <a:schemeClr val="tx2">
                              <a:lumMod val="75000"/>
                            </a:schemeClr>
                          </a:solidFill>
                          <a:effectLst/>
                          <a:latin typeface="+mn-lt"/>
                          <a:ea typeface="+mn-ea"/>
                          <a:cs typeface="+mn-cs"/>
                        </a:rPr>
                        <a:t>0,75</a:t>
                      </a:r>
                      <a:r>
                        <a:rPr lang="es-MX" sz="1800" baseline="0" dirty="0" smtClean="0">
                          <a:solidFill>
                            <a:schemeClr val="tx2">
                              <a:lumMod val="75000"/>
                            </a:schemeClr>
                          </a:solidFill>
                          <a:effectLst/>
                          <a:latin typeface="+mn-lt"/>
                          <a:ea typeface="+mn-ea"/>
                          <a:cs typeface="+mn-cs"/>
                        </a:rPr>
                        <a:t> </a:t>
                      </a:r>
                      <a:r>
                        <a:rPr lang="es-MX" sz="1800" dirty="0" smtClean="0">
                          <a:solidFill>
                            <a:schemeClr val="tx2">
                              <a:lumMod val="75000"/>
                            </a:schemeClr>
                          </a:solidFill>
                          <a:effectLst/>
                        </a:rPr>
                        <a:t>m</a:t>
                      </a:r>
                      <a:r>
                        <a:rPr lang="es-MX" sz="1800" baseline="30000" dirty="0" smtClean="0">
                          <a:solidFill>
                            <a:schemeClr val="tx2">
                              <a:lumMod val="75000"/>
                            </a:schemeClr>
                          </a:solidFill>
                          <a:effectLst/>
                        </a:rPr>
                        <a:t>3</a:t>
                      </a:r>
                      <a:endParaRPr lang="es-EC" sz="1800" dirty="0">
                        <a:solidFill>
                          <a:schemeClr val="tx2">
                            <a:lumMod val="75000"/>
                          </a:schemeClr>
                        </a:solidFill>
                        <a:effectLst/>
                        <a:latin typeface="Arial"/>
                        <a:ea typeface="Calibri"/>
                        <a:cs typeface="Times New Roman"/>
                      </a:endParaRPr>
                    </a:p>
                  </a:txBody>
                  <a:tcPr marL="68580" marR="68580" marT="0" marB="0" anchor="ctr"/>
                </a:tc>
              </a:tr>
              <a:tr h="403989">
                <a:tc>
                  <a:txBody>
                    <a:bodyPr/>
                    <a:lstStyle/>
                    <a:p>
                      <a:pPr algn="ctr">
                        <a:spcBef>
                          <a:spcPts val="600"/>
                        </a:spcBef>
                        <a:spcAft>
                          <a:spcPts val="600"/>
                        </a:spcAft>
                      </a:pPr>
                      <a:r>
                        <a:rPr lang="es-MX" sz="1800" cap="all" dirty="0">
                          <a:solidFill>
                            <a:schemeClr val="tx2">
                              <a:lumMod val="75000"/>
                            </a:schemeClr>
                          </a:solidFill>
                          <a:effectLst/>
                        </a:rPr>
                        <a:t>Voltaje de operación</a:t>
                      </a:r>
                      <a:endParaRPr lang="es-EC" sz="1800" b="1" cap="all" dirty="0">
                        <a:solidFill>
                          <a:schemeClr val="tx2">
                            <a:lumMod val="75000"/>
                          </a:schemeClr>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800" dirty="0">
                          <a:solidFill>
                            <a:schemeClr val="tx2">
                              <a:lumMod val="75000"/>
                            </a:schemeClr>
                          </a:solidFill>
                          <a:effectLst/>
                        </a:rPr>
                        <a:t>220 V.</a:t>
                      </a:r>
                      <a:endParaRPr lang="es-EC" sz="1800" dirty="0">
                        <a:solidFill>
                          <a:schemeClr val="tx2">
                            <a:lumMod val="75000"/>
                          </a:schemeClr>
                        </a:solidFill>
                        <a:effectLst/>
                        <a:latin typeface="Arial"/>
                        <a:ea typeface="Calibri"/>
                        <a:cs typeface="Times New Roman"/>
                      </a:endParaRPr>
                    </a:p>
                  </a:txBody>
                  <a:tcPr marL="68580" marR="68580" marT="0" marB="0" anchor="ctr"/>
                </a:tc>
              </a:tr>
            </a:tbl>
          </a:graphicData>
        </a:graphic>
      </p:graphicFrame>
      <p:sp>
        <p:nvSpPr>
          <p:cNvPr id="7" name="6 Marcador de número de diapositiva"/>
          <p:cNvSpPr>
            <a:spLocks noGrp="1"/>
          </p:cNvSpPr>
          <p:nvPr>
            <p:ph type="sldNum" sz="quarter" idx="12"/>
          </p:nvPr>
        </p:nvSpPr>
        <p:spPr/>
        <p:txBody>
          <a:bodyPr/>
          <a:lstStyle/>
          <a:p>
            <a:fld id="{6123AE06-CFBE-47B7-876F-599A33C2A767}" type="slidenum">
              <a:rPr lang="es-EC" smtClean="0"/>
              <a:t>16</a:t>
            </a:fld>
            <a:endParaRPr lang="es-EC"/>
          </a:p>
        </p:txBody>
      </p:sp>
    </p:spTree>
    <p:extLst>
      <p:ext uri="{BB962C8B-B14F-4D97-AF65-F5344CB8AC3E}">
        <p14:creationId xmlns:p14="http://schemas.microsoft.com/office/powerpoint/2010/main" val="2731496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2.grupos.emagister.com/imagen/wallpaper_de_tecsup_414830_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 y="0"/>
            <a:ext cx="9268209" cy="810952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59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12" y="1124744"/>
            <a:ext cx="9144000" cy="503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446856" y="-27384"/>
            <a:ext cx="6357392" cy="1143000"/>
          </a:xfrm>
        </p:spPr>
        <p:txBody>
          <a:bodyPr/>
          <a:lstStyle/>
          <a:p>
            <a:r>
              <a:rPr lang="es-EC" b="1" dirty="0" smtClean="0">
                <a:solidFill>
                  <a:schemeClr val="bg1"/>
                </a:solidFill>
              </a:rPr>
              <a:t>FUNCIONAMIENTO</a:t>
            </a:r>
            <a:endParaRPr lang="es-EC" b="1" dirty="0">
              <a:solidFill>
                <a:schemeClr val="bg1"/>
              </a:solidFill>
            </a:endParaRPr>
          </a:p>
        </p:txBody>
      </p:sp>
      <p:sp>
        <p:nvSpPr>
          <p:cNvPr id="2" name="1 CuadroTexto"/>
          <p:cNvSpPr txBox="1"/>
          <p:nvPr/>
        </p:nvSpPr>
        <p:spPr>
          <a:xfrm>
            <a:off x="1763688" y="3733582"/>
            <a:ext cx="648072" cy="415498"/>
          </a:xfrm>
          <a:prstGeom prst="rect">
            <a:avLst/>
          </a:prstGeom>
          <a:solidFill>
            <a:schemeClr val="bg1"/>
          </a:solidFill>
        </p:spPr>
        <p:txBody>
          <a:bodyPr wrap="square" rtlCol="0">
            <a:spAutoFit/>
          </a:bodyPr>
          <a:lstStyle/>
          <a:p>
            <a:pPr algn="ctr"/>
            <a:r>
              <a:rPr lang="es-EC" sz="700" dirty="0" smtClean="0"/>
              <a:t>INGRESO DE AGUA OLEOSA</a:t>
            </a:r>
            <a:endParaRPr lang="es-EC" sz="700" dirty="0"/>
          </a:p>
        </p:txBody>
      </p:sp>
      <p:cxnSp>
        <p:nvCxnSpPr>
          <p:cNvPr id="5" name="4 Conector recto"/>
          <p:cNvCxnSpPr/>
          <p:nvPr/>
        </p:nvCxnSpPr>
        <p:spPr>
          <a:xfrm>
            <a:off x="2411760" y="364429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5 Flecha arriba"/>
          <p:cNvSpPr/>
          <p:nvPr/>
        </p:nvSpPr>
        <p:spPr>
          <a:xfrm>
            <a:off x="323528" y="4509120"/>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arriba"/>
          <p:cNvSpPr/>
          <p:nvPr/>
        </p:nvSpPr>
        <p:spPr>
          <a:xfrm rot="5400000">
            <a:off x="691952" y="4005064"/>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arriba"/>
          <p:cNvSpPr/>
          <p:nvPr/>
        </p:nvSpPr>
        <p:spPr>
          <a:xfrm rot="5400000">
            <a:off x="1619672" y="4005064"/>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rriba"/>
          <p:cNvSpPr/>
          <p:nvPr/>
        </p:nvSpPr>
        <p:spPr>
          <a:xfrm rot="5400000">
            <a:off x="3275856" y="4144545"/>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2" name="11 Grupo"/>
          <p:cNvGrpSpPr/>
          <p:nvPr/>
        </p:nvGrpSpPr>
        <p:grpSpPr>
          <a:xfrm>
            <a:off x="2411760" y="2588731"/>
            <a:ext cx="2409556" cy="1872208"/>
            <a:chOff x="2411760" y="2588731"/>
            <a:chExt cx="2409556" cy="1872208"/>
          </a:xfrm>
        </p:grpSpPr>
        <p:grpSp>
          <p:nvGrpSpPr>
            <p:cNvPr id="8" name="7 Grupo"/>
            <p:cNvGrpSpPr/>
            <p:nvPr/>
          </p:nvGrpSpPr>
          <p:grpSpPr>
            <a:xfrm>
              <a:off x="3699888" y="2588731"/>
              <a:ext cx="1121428" cy="1872208"/>
              <a:chOff x="3699888" y="2588731"/>
              <a:chExt cx="1121428" cy="1872208"/>
            </a:xfrm>
          </p:grpSpPr>
          <p:sp>
            <p:nvSpPr>
              <p:cNvPr id="25" name="34 Rectángulo"/>
              <p:cNvSpPr/>
              <p:nvPr/>
            </p:nvSpPr>
            <p:spPr>
              <a:xfrm>
                <a:off x="3699888" y="2588731"/>
                <a:ext cx="1121428" cy="18722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9" name="41 Rectángulo redondeado"/>
              <p:cNvSpPr/>
              <p:nvPr/>
            </p:nvSpPr>
            <p:spPr>
              <a:xfrm>
                <a:off x="3856484" y="2673591"/>
                <a:ext cx="838300" cy="1696781"/>
              </a:xfrm>
              <a:prstGeom prst="roundRect">
                <a:avLst>
                  <a:gd name="adj" fmla="val 35347"/>
                </a:avLst>
              </a:prstGeom>
              <a:gradFill>
                <a:gsLst>
                  <a:gs pos="0">
                    <a:schemeClr val="accent6">
                      <a:lumMod val="50000"/>
                    </a:schemeClr>
                  </a:gs>
                  <a:gs pos="18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0" name="42 Flecha en U"/>
              <p:cNvSpPr/>
              <p:nvPr/>
            </p:nvSpPr>
            <p:spPr>
              <a:xfrm flipH="1">
                <a:off x="4355975" y="2928170"/>
                <a:ext cx="273383" cy="662171"/>
              </a:xfrm>
              <a:prstGeom prst="uturnArrow">
                <a:avLst>
                  <a:gd name="adj1" fmla="val 9568"/>
                  <a:gd name="adj2" fmla="val 4784"/>
                  <a:gd name="adj3" fmla="val 1283"/>
                  <a:gd name="adj4" fmla="val 33460"/>
                  <a:gd name="adj5" fmla="val 43752"/>
                </a:avLst>
              </a:prstGeom>
              <a:solidFill>
                <a:schemeClr val="tx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nvGrpSpPr>
              <p:cNvPr id="31" name="45 Grupo"/>
              <p:cNvGrpSpPr/>
              <p:nvPr/>
            </p:nvGrpSpPr>
            <p:grpSpPr>
              <a:xfrm>
                <a:off x="4533383" y="3288821"/>
                <a:ext cx="156123" cy="753127"/>
                <a:chOff x="0" y="0"/>
                <a:chExt cx="245746" cy="1129086"/>
              </a:xfrm>
            </p:grpSpPr>
            <p:cxnSp>
              <p:nvCxnSpPr>
                <p:cNvPr id="43" name="47 Conector recto"/>
                <p:cNvCxnSpPr/>
                <p:nvPr/>
              </p:nvCxnSpPr>
              <p:spPr>
                <a:xfrm flipH="1">
                  <a:off x="0" y="1129086"/>
                  <a:ext cx="2457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8 Conector recto"/>
                <p:cNvCxnSpPr/>
                <p:nvPr/>
              </p:nvCxnSpPr>
              <p:spPr>
                <a:xfrm>
                  <a:off x="0" y="0"/>
                  <a:ext cx="0" cy="1129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56 Conector recto"/>
              <p:cNvCxnSpPr/>
              <p:nvPr/>
            </p:nvCxnSpPr>
            <p:spPr>
              <a:xfrm>
                <a:off x="4210088" y="3235786"/>
                <a:ext cx="0" cy="928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57 Arco de bloque"/>
              <p:cNvSpPr/>
              <p:nvPr/>
            </p:nvSpPr>
            <p:spPr>
              <a:xfrm>
                <a:off x="3947411" y="3230482"/>
                <a:ext cx="515164" cy="222756"/>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4" name="58 Arco de bloque"/>
              <p:cNvSpPr/>
              <p:nvPr/>
            </p:nvSpPr>
            <p:spPr>
              <a:xfrm>
                <a:off x="3952463" y="4015430"/>
                <a:ext cx="515164" cy="222369"/>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5" name="59 Arco de bloque"/>
              <p:cNvSpPr/>
              <p:nvPr/>
            </p:nvSpPr>
            <p:spPr>
              <a:xfrm>
                <a:off x="3952463" y="3898748"/>
                <a:ext cx="515164" cy="222369"/>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6" name="60 Arco de bloque"/>
              <p:cNvSpPr/>
              <p:nvPr/>
            </p:nvSpPr>
            <p:spPr>
              <a:xfrm>
                <a:off x="3952463" y="3644171"/>
                <a:ext cx="515164" cy="222756"/>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7" name="61 Arco de bloque"/>
              <p:cNvSpPr/>
              <p:nvPr/>
            </p:nvSpPr>
            <p:spPr>
              <a:xfrm>
                <a:off x="3947411" y="3522184"/>
                <a:ext cx="515164" cy="222756"/>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8" name="62 Arco de bloque"/>
              <p:cNvSpPr/>
              <p:nvPr/>
            </p:nvSpPr>
            <p:spPr>
              <a:xfrm>
                <a:off x="3952463" y="3389593"/>
                <a:ext cx="515164" cy="222756"/>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9" name="63 Flecha curvada hacia la derecha"/>
              <p:cNvSpPr/>
              <p:nvPr/>
            </p:nvSpPr>
            <p:spPr>
              <a:xfrm flipV="1">
                <a:off x="4134317" y="4174540"/>
                <a:ext cx="146493" cy="121986"/>
              </a:xfrm>
              <a:prstGeom prst="curvedRightArrow">
                <a:avLst>
                  <a:gd name="adj1" fmla="val 15439"/>
                  <a:gd name="adj2" fmla="val 50000"/>
                  <a:gd name="adj3" fmla="val 6316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0" name="64 Flecha abajo"/>
              <p:cNvSpPr/>
              <p:nvPr/>
            </p:nvSpPr>
            <p:spPr>
              <a:xfrm flipV="1">
                <a:off x="4144419" y="3119102"/>
                <a:ext cx="116183" cy="222758"/>
              </a:xfrm>
              <a:prstGeom prst="downArrow">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8" name="67 Arco de bloque"/>
              <p:cNvSpPr/>
              <p:nvPr/>
            </p:nvSpPr>
            <p:spPr>
              <a:xfrm>
                <a:off x="3952463" y="3771457"/>
                <a:ext cx="515164" cy="222756"/>
              </a:xfrm>
              <a:prstGeom prst="blockArc">
                <a:avLst>
                  <a:gd name="adj1" fmla="val 10800000"/>
                  <a:gd name="adj2" fmla="val 21525276"/>
                  <a:gd name="adj3" fmla="val 9591"/>
                </a:avLst>
              </a:prstGeom>
              <a:pattFill prst="pct7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pic>
          <p:nvPicPr>
            <p:cNvPr id="24" name="23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2588731"/>
              <a:ext cx="1288128" cy="1872208"/>
            </a:xfrm>
            <a:prstGeom prst="rect">
              <a:avLst/>
            </a:prstGeom>
            <a:noFill/>
            <a:ln>
              <a:solidFill>
                <a:schemeClr val="tx1"/>
              </a:solidFill>
            </a:ln>
          </p:spPr>
        </p:pic>
      </p:grpSp>
      <p:sp>
        <p:nvSpPr>
          <p:cNvPr id="59" name="58 Flecha arriba"/>
          <p:cNvSpPr/>
          <p:nvPr/>
        </p:nvSpPr>
        <p:spPr>
          <a:xfrm rot="10800000" flipV="1">
            <a:off x="4426570" y="4106512"/>
            <a:ext cx="72008" cy="216024"/>
          </a:xfrm>
          <a:prstGeom prst="up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61 Flecha arriba"/>
          <p:cNvSpPr/>
          <p:nvPr/>
        </p:nvSpPr>
        <p:spPr>
          <a:xfrm rot="5400000">
            <a:off x="7092280" y="4941168"/>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62 Flecha arriba"/>
          <p:cNvSpPr/>
          <p:nvPr/>
        </p:nvSpPr>
        <p:spPr>
          <a:xfrm rot="5400000">
            <a:off x="7092280" y="5157191"/>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4" name="63 Flecha arriba"/>
          <p:cNvSpPr/>
          <p:nvPr/>
        </p:nvSpPr>
        <p:spPr>
          <a:xfrm rot="16200000" flipV="1">
            <a:off x="7092280" y="5373216"/>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Marcador de número de diapositiva"/>
          <p:cNvSpPr>
            <a:spLocks noGrp="1"/>
          </p:cNvSpPr>
          <p:nvPr>
            <p:ph type="sldNum" sz="quarter" idx="12"/>
          </p:nvPr>
        </p:nvSpPr>
        <p:spPr/>
        <p:txBody>
          <a:bodyPr/>
          <a:lstStyle/>
          <a:p>
            <a:fld id="{6123AE06-CFBE-47B7-876F-599A33C2A767}" type="slidenum">
              <a:rPr lang="es-EC" smtClean="0"/>
              <a:t>17</a:t>
            </a:fld>
            <a:endParaRPr lang="es-EC"/>
          </a:p>
        </p:txBody>
      </p:sp>
      <p:sp>
        <p:nvSpPr>
          <p:cNvPr id="4" name="3 Rectángulo"/>
          <p:cNvSpPr/>
          <p:nvPr/>
        </p:nvSpPr>
        <p:spPr>
          <a:xfrm>
            <a:off x="4174084" y="2784154"/>
            <a:ext cx="72008" cy="288032"/>
          </a:xfrm>
          <a:prstGeom prst="rect">
            <a:avLst/>
          </a:prstGeom>
          <a:solidFill>
            <a:schemeClr val="bg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338886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path" presetSubtype="0" repeatCount="indefinite" accel="50000" decel="50000" fill="hold" grpId="0" nodeType="clickEffect">
                                  <p:stCondLst>
                                    <p:cond delay="0"/>
                                  </p:stCondLst>
                                  <p:endCondLst>
                                    <p:cond evt="onNext" delay="0">
                                      <p:tgtEl>
                                        <p:sldTgt/>
                                      </p:tgtEl>
                                    </p:cond>
                                  </p:endCondLst>
                                  <p:childTnLst>
                                    <p:animMotion origin="layout" path="M -0.05191 -0.16041 C -0.06996 -0.15764 -0.05868 -0.13588 -0.05868 -0.12986 C -0.05868 -0.12453 -0.04566 -0.1206 -0.02812 -0.1206 C -0.01076 -0.1206 0.00417 -0.12453 0.00417 -0.12986 C 0.00417 -0.13588 -0.01128 -0.13727 -0.02864 -0.13333 C -0.04583 -0.12893 -0.05868 -0.12152 -0.05868 -0.11597 C -0.05868 -0.11064 -0.04531 -0.10625 -0.02812 -0.10625 C -0.01076 -0.10625 0.00417 -0.11064 0.00417 -0.11597 C 0.00417 -0.12152 -0.01128 -0.12314 -0.02847 -0.11898 C -0.04583 -0.11527 -0.05868 -0.10764 -0.05868 -0.10231 C -0.05868 -0.09652 -0.04531 -0.09213 -0.02795 -0.09213 C -0.01076 -0.09213 0.00417 -0.09652 0.00417 -0.10231 C 0.00417 -0.1074 -0.01128 -0.10879 -0.02847 -0.10532 C -0.04566 -0.10139 -0.05868 -0.09352 -0.05868 -0.08796 C -0.05868 -0.08264 -0.04514 -0.07824 -0.02795 -0.07824 C -0.01024 -0.07824 0.00417 -0.08264 0.00417 -0.08796 C 0.00417 -0.09352 -0.01094 -0.0949 -0.02812 -0.09097 C -0.04531 -0.08703 -0.05868 -0.07963 -0.05868 -0.0743 C -0.05868 -0.06828 -0.04514 -0.06435 -0.0276 -0.06435 C -0.01024 -0.06435 0.00417 -0.06898 0.00417 -0.0743 C 0.00417 -0.07963 -0.01094 -0.08125 -0.02812 -0.07708 C -0.04531 -0.07338 -0.05868 -0.06551 -0.05868 -0.06041 C -0.05868 -0.05509 -0.04479 -0.05069 -0.0276 -0.05069 C -0.01024 -0.05069 0.00417 -0.05509 0.00417 -0.06041 C 0.00417 -0.06551 -0.01076 -0.06689 -0.02812 -0.06342 C -0.04531 -0.05949 -0.05868 -0.05162 -0.05868 -0.04606 C -0.05868 -0.0412 -0.04479 -0.03634 -0.02726 -0.03634 C -0.00989 -0.03634 0.00417 -0.04074 0.00417 -0.04606 C 0.00417 -0.05162 -0.01076 -0.05324 -0.02795 -0.04907 C -0.04514 -0.04514 -0.05868 -0.03796 -0.05868 -0.0324 C -0.05851 -0.02708 -0.04479 -0.02291 -0.02726 -0.02291 C -0.00989 -0.02291 0.00417 -0.02754 0.00417 -0.03287 C 0.00417 -0.03796 -0.01024 -0.03935 -0.02726 -0.03495 " pathEditMode="relative" rAng="0" ptsTypes="fffffffffffffffffffffffffffffffff">
                                      <p:cBhvr>
                                        <p:cTn id="25" dur="5000" spd="-100000" fill="hold"/>
                                        <p:tgtEl>
                                          <p:spTgt spid="59"/>
                                        </p:tgtEl>
                                        <p:attrNameLst>
                                          <p:attrName>ppt_x</p:attrName>
                                          <p:attrName>ppt_y</p:attrName>
                                        </p:attrNameLst>
                                      </p:cBhvr>
                                      <p:rCtr x="1892"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2.grupos.emagister.com/imagen/wallpaper_de_tecsup_414830_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 y="0"/>
            <a:ext cx="9268209" cy="8109520"/>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56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1124744"/>
            <a:ext cx="9144000" cy="503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763688" y="3733582"/>
            <a:ext cx="648072" cy="415498"/>
          </a:xfrm>
          <a:prstGeom prst="rect">
            <a:avLst/>
          </a:prstGeom>
          <a:solidFill>
            <a:schemeClr val="bg1"/>
          </a:solidFill>
        </p:spPr>
        <p:txBody>
          <a:bodyPr wrap="square" rtlCol="0">
            <a:spAutoFit/>
          </a:bodyPr>
          <a:lstStyle/>
          <a:p>
            <a:pPr algn="ctr"/>
            <a:r>
              <a:rPr lang="es-EC" sz="700" dirty="0" smtClean="0"/>
              <a:t>INGRESO DE AGUA OLEOSA</a:t>
            </a:r>
            <a:endParaRPr lang="es-EC" sz="700" dirty="0"/>
          </a:p>
        </p:txBody>
      </p:sp>
      <p:cxnSp>
        <p:nvCxnSpPr>
          <p:cNvPr id="5" name="4 Conector recto"/>
          <p:cNvCxnSpPr/>
          <p:nvPr/>
        </p:nvCxnSpPr>
        <p:spPr>
          <a:xfrm>
            <a:off x="2411760" y="3644298"/>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5 Flecha arriba"/>
          <p:cNvSpPr/>
          <p:nvPr/>
        </p:nvSpPr>
        <p:spPr>
          <a:xfrm>
            <a:off x="323528" y="4509120"/>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arriba"/>
          <p:cNvSpPr/>
          <p:nvPr/>
        </p:nvSpPr>
        <p:spPr>
          <a:xfrm rot="5400000">
            <a:off x="691952" y="4005064"/>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arriba"/>
          <p:cNvSpPr/>
          <p:nvPr/>
        </p:nvSpPr>
        <p:spPr>
          <a:xfrm rot="5400000">
            <a:off x="1619672" y="4005064"/>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rriba"/>
          <p:cNvSpPr/>
          <p:nvPr/>
        </p:nvSpPr>
        <p:spPr>
          <a:xfrm rot="5400000">
            <a:off x="3275856" y="4144545"/>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lecha arriba"/>
          <p:cNvSpPr/>
          <p:nvPr/>
        </p:nvSpPr>
        <p:spPr>
          <a:xfrm rot="5400000">
            <a:off x="4067944" y="4189019"/>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lecha arriba"/>
          <p:cNvSpPr/>
          <p:nvPr/>
        </p:nvSpPr>
        <p:spPr>
          <a:xfrm rot="5400000">
            <a:off x="5436096" y="4168669"/>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lecha arriba"/>
          <p:cNvSpPr/>
          <p:nvPr/>
        </p:nvSpPr>
        <p:spPr>
          <a:xfrm rot="5400000">
            <a:off x="7236296" y="4173691"/>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14 Flecha arriba"/>
          <p:cNvSpPr/>
          <p:nvPr/>
        </p:nvSpPr>
        <p:spPr>
          <a:xfrm rot="5400000">
            <a:off x="8532440" y="2492896"/>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lecha arriba"/>
          <p:cNvSpPr/>
          <p:nvPr/>
        </p:nvSpPr>
        <p:spPr>
          <a:xfrm>
            <a:off x="7956376" y="2882061"/>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lecha arriba"/>
          <p:cNvSpPr/>
          <p:nvPr/>
        </p:nvSpPr>
        <p:spPr>
          <a:xfrm flipV="1">
            <a:off x="3959932" y="3250485"/>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lecha arriba"/>
          <p:cNvSpPr/>
          <p:nvPr/>
        </p:nvSpPr>
        <p:spPr>
          <a:xfrm rot="16200000" flipV="1">
            <a:off x="4067944" y="2918065"/>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Flecha arriba"/>
          <p:cNvSpPr/>
          <p:nvPr/>
        </p:nvSpPr>
        <p:spPr>
          <a:xfrm rot="16200000" flipV="1">
            <a:off x="6012160" y="1268760"/>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Flecha arriba"/>
          <p:cNvSpPr/>
          <p:nvPr/>
        </p:nvSpPr>
        <p:spPr>
          <a:xfrm rot="10800000" flipV="1">
            <a:off x="5292080" y="1988840"/>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lecha arriba"/>
          <p:cNvSpPr/>
          <p:nvPr/>
        </p:nvSpPr>
        <p:spPr>
          <a:xfrm rot="10800000" flipV="1">
            <a:off x="3563888" y="2826467"/>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44 Flecha arriba"/>
          <p:cNvSpPr/>
          <p:nvPr/>
        </p:nvSpPr>
        <p:spPr>
          <a:xfrm rot="10800000">
            <a:off x="6588224" y="4869160"/>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Flecha arriba"/>
          <p:cNvSpPr/>
          <p:nvPr/>
        </p:nvSpPr>
        <p:spPr>
          <a:xfrm rot="16200000">
            <a:off x="4283968" y="5229200"/>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46 Flecha arriba"/>
          <p:cNvSpPr/>
          <p:nvPr/>
        </p:nvSpPr>
        <p:spPr>
          <a:xfrm rot="16200000">
            <a:off x="2145164" y="5229199"/>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47 Flecha arriba"/>
          <p:cNvSpPr/>
          <p:nvPr/>
        </p:nvSpPr>
        <p:spPr>
          <a:xfrm rot="10800000">
            <a:off x="1464605" y="3087408"/>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48 Flecha arriba"/>
          <p:cNvSpPr/>
          <p:nvPr/>
        </p:nvSpPr>
        <p:spPr>
          <a:xfrm rot="10800000">
            <a:off x="1464605" y="1418913"/>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49 Flecha arriba"/>
          <p:cNvSpPr/>
          <p:nvPr/>
        </p:nvSpPr>
        <p:spPr>
          <a:xfrm rot="16200000">
            <a:off x="2192657" y="1274897"/>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50 Flecha arriba"/>
          <p:cNvSpPr/>
          <p:nvPr/>
        </p:nvSpPr>
        <p:spPr>
          <a:xfrm rot="16200000">
            <a:off x="4677300" y="1274897"/>
            <a:ext cx="72008" cy="216024"/>
          </a:xfrm>
          <a:prstGeom prst="up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Flecha arriba"/>
          <p:cNvSpPr/>
          <p:nvPr/>
        </p:nvSpPr>
        <p:spPr>
          <a:xfrm rot="5400000">
            <a:off x="7092280" y="4941168"/>
            <a:ext cx="72008" cy="216024"/>
          </a:xfrm>
          <a:prstGeom prst="upArrow">
            <a:avLst/>
          </a:prstGeom>
          <a:solidFill>
            <a:schemeClr val="tx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Flecha arriba"/>
          <p:cNvSpPr/>
          <p:nvPr/>
        </p:nvSpPr>
        <p:spPr>
          <a:xfrm rot="5400000">
            <a:off x="7092280" y="5157191"/>
            <a:ext cx="72008" cy="216024"/>
          </a:xfrm>
          <a:prstGeom prst="upArrow">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Flecha arriba"/>
          <p:cNvSpPr/>
          <p:nvPr/>
        </p:nvSpPr>
        <p:spPr>
          <a:xfrm rot="16200000" flipV="1">
            <a:off x="7092280" y="5373216"/>
            <a:ext cx="72008" cy="216024"/>
          </a:xfrm>
          <a:prstGeom prst="up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1 Título"/>
          <p:cNvSpPr txBox="1">
            <a:spLocks/>
          </p:cNvSpPr>
          <p:nvPr/>
        </p:nvSpPr>
        <p:spPr>
          <a:xfrm>
            <a:off x="446856" y="-27384"/>
            <a:ext cx="6357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dirty="0" smtClean="0">
                <a:solidFill>
                  <a:schemeClr val="bg1"/>
                </a:solidFill>
              </a:rPr>
              <a:t>FUNCIONAMIENTO</a:t>
            </a:r>
            <a:endParaRPr lang="es-EC" b="1" dirty="0">
              <a:solidFill>
                <a:schemeClr val="bg1"/>
              </a:solidFill>
            </a:endParaRPr>
          </a:p>
        </p:txBody>
      </p:sp>
      <p:sp>
        <p:nvSpPr>
          <p:cNvPr id="4" name="3 Marcador de número de diapositiva"/>
          <p:cNvSpPr>
            <a:spLocks noGrp="1"/>
          </p:cNvSpPr>
          <p:nvPr>
            <p:ph type="sldNum" sz="quarter" idx="12"/>
          </p:nvPr>
        </p:nvSpPr>
        <p:spPr/>
        <p:txBody>
          <a:bodyPr/>
          <a:lstStyle/>
          <a:p>
            <a:fld id="{6123AE06-CFBE-47B7-876F-599A33C2A767}" type="slidenum">
              <a:rPr lang="es-EC" smtClean="0"/>
              <a:t>18</a:t>
            </a:fld>
            <a:endParaRPr lang="es-EC"/>
          </a:p>
        </p:txBody>
      </p:sp>
    </p:spTree>
    <p:extLst>
      <p:ext uri="{BB962C8B-B14F-4D97-AF65-F5344CB8AC3E}">
        <p14:creationId xmlns:p14="http://schemas.microsoft.com/office/powerpoint/2010/main" val="12726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45" grpId="0" animBg="1"/>
      <p:bldP spid="46" grpId="0" animBg="1"/>
      <p:bldP spid="47" grpId="0" animBg="1"/>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http://www.wallsave.com/wallpapers/1600x1200/ubuntu/68188/ubuntu-fondo-de-pantalla-azul-681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7652"/>
            <a:ext cx="9252520" cy="694565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398380" y="2673436"/>
            <a:ext cx="726628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800" b="1" cap="none" spc="0" dirty="0" smtClean="0">
                <a:ln w="11430">
                  <a:solidFill>
                    <a:srgbClr val="66FF33"/>
                  </a:solidFill>
                </a:ln>
                <a:solidFill>
                  <a:srgbClr val="FFC000"/>
                </a:solidFill>
                <a:effectLst>
                  <a:outerShdw blurRad="50800" dist="39000" dir="5460000" algn="tl">
                    <a:srgbClr val="000000">
                      <a:alpha val="38000"/>
                    </a:srgbClr>
                  </a:outerShdw>
                </a:effectLst>
              </a:rPr>
              <a:t>SISTEMA DE TRATAMIENTO </a:t>
            </a:r>
          </a:p>
          <a:p>
            <a:pPr algn="ctr"/>
            <a:r>
              <a:rPr lang="es-ES" sz="4800" b="1" cap="none" spc="0" dirty="0" smtClean="0">
                <a:ln w="11430">
                  <a:solidFill>
                    <a:srgbClr val="66FF33"/>
                  </a:solidFill>
                </a:ln>
                <a:solidFill>
                  <a:srgbClr val="FFC000"/>
                </a:solidFill>
                <a:effectLst>
                  <a:outerShdw blurRad="50800" dist="39000" dir="5460000" algn="tl">
                    <a:srgbClr val="000000">
                      <a:alpha val="38000"/>
                    </a:srgbClr>
                  </a:outerShdw>
                </a:effectLst>
              </a:rPr>
              <a:t>DE AGUAS GRISES No. 2</a:t>
            </a:r>
            <a:endParaRPr lang="es-ES" sz="4800" b="1" cap="none" spc="0" dirty="0">
              <a:ln w="11430">
                <a:solidFill>
                  <a:srgbClr val="66FF33"/>
                </a:solidFill>
              </a:ln>
              <a:solidFill>
                <a:srgbClr val="FFC000"/>
              </a:solidFill>
              <a:effectLst>
                <a:outerShdw blurRad="50800" dist="39000" dir="5460000" algn="tl">
                  <a:srgbClr val="000000">
                    <a:alpha val="38000"/>
                  </a:srgbClr>
                </a:outerShdw>
              </a:effectLst>
            </a:endParaRPr>
          </a:p>
        </p:txBody>
      </p:sp>
      <p:pic>
        <p:nvPicPr>
          <p:cNvPr id="4101" name="Picture 5" descr="http://img.weiku.com/a/000/321/final_bacteria_filter_6220_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385" b="87385" l="27292" r="74375"/>
                    </a14:imgEffect>
                  </a14:imgLayer>
                </a14:imgProps>
              </a:ext>
              <a:ext uri="{28A0092B-C50C-407E-A947-70E740481C1C}">
                <a14:useLocalDpi xmlns:a14="http://schemas.microsoft.com/office/drawing/2010/main" val="0"/>
              </a:ext>
            </a:extLst>
          </a:blip>
          <a:srcRect/>
          <a:stretch>
            <a:fillRect/>
          </a:stretch>
        </p:blipFill>
        <p:spPr bwMode="auto">
          <a:xfrm>
            <a:off x="5031522" y="4077791"/>
            <a:ext cx="4572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1569368" y="44624"/>
            <a:ext cx="8229600" cy="1143000"/>
          </a:xfrm>
        </p:spPr>
        <p:txBody>
          <a:bodyPr/>
          <a:lstStyle/>
          <a:p>
            <a:r>
              <a:rPr lang="es-EC" b="1" dirty="0">
                <a:solidFill>
                  <a:schemeClr val="bg1"/>
                </a:solidFill>
              </a:rPr>
              <a:t>7</a:t>
            </a:r>
            <a:r>
              <a:rPr lang="es-EC" b="1" dirty="0" smtClean="0">
                <a:solidFill>
                  <a:schemeClr val="bg1"/>
                </a:solidFill>
              </a:rPr>
              <a:t>. </a:t>
            </a:r>
            <a:r>
              <a:rPr lang="es-EC" b="1" dirty="0" smtClean="0">
                <a:solidFill>
                  <a:schemeClr val="bg1"/>
                </a:solidFill>
              </a:rPr>
              <a:t>PROPUESTA</a:t>
            </a:r>
            <a:endParaRPr lang="es-EC" b="1" dirty="0">
              <a:solidFill>
                <a:schemeClr val="bg1"/>
              </a:solidFill>
            </a:endParaRPr>
          </a:p>
        </p:txBody>
      </p:sp>
      <p:sp>
        <p:nvSpPr>
          <p:cNvPr id="3" name="2 Marcador de número de diapositiva"/>
          <p:cNvSpPr>
            <a:spLocks noGrp="1"/>
          </p:cNvSpPr>
          <p:nvPr>
            <p:ph type="sldNum" sz="quarter" idx="12"/>
          </p:nvPr>
        </p:nvSpPr>
        <p:spPr/>
        <p:txBody>
          <a:bodyPr/>
          <a:lstStyle/>
          <a:p>
            <a:fld id="{6123AE06-CFBE-47B7-876F-599A33C2A767}" type="slidenum">
              <a:rPr lang="es-EC" smtClean="0"/>
              <a:t>19</a:t>
            </a:fld>
            <a:endParaRPr lang="es-EC"/>
          </a:p>
        </p:txBody>
      </p:sp>
    </p:spTree>
    <p:extLst>
      <p:ext uri="{BB962C8B-B14F-4D97-AF65-F5344CB8AC3E}">
        <p14:creationId xmlns:p14="http://schemas.microsoft.com/office/powerpoint/2010/main" val="35265779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ose Vera\Documents\TIF GM VERA J\IMAGENES\Wallpapers%20Threecolors3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95770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ose Vera\Documents\TIF GM VERA J\IMAGENES\fondo_marino_columbrete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827584" y="0"/>
            <a:ext cx="8424936" cy="724542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7 Conector recto"/>
          <p:cNvCxnSpPr/>
          <p:nvPr/>
        </p:nvCxnSpPr>
        <p:spPr>
          <a:xfrm flipV="1">
            <a:off x="827584" y="-315418"/>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24544" y="836712"/>
            <a:ext cx="964907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38" descr="Imagen45"/>
          <p:cNvPicPr>
            <a:picLocks noChangeAspect="1" noChangeArrowheads="1" noCrop="1"/>
          </p:cNvPicPr>
          <p:nvPr/>
        </p:nvPicPr>
        <p:blipFill>
          <a:blip r:embed="rId5" cstate="print"/>
          <a:srcRect/>
          <a:stretch>
            <a:fillRect/>
          </a:stretch>
        </p:blipFill>
        <p:spPr bwMode="auto">
          <a:xfrm>
            <a:off x="68072" y="188640"/>
            <a:ext cx="687504" cy="514623"/>
          </a:xfrm>
          <a:prstGeom prst="rect">
            <a:avLst/>
          </a:prstGeom>
          <a:noFill/>
        </p:spPr>
      </p:pic>
      <p:sp>
        <p:nvSpPr>
          <p:cNvPr id="13" name="12 Rectángulo redondeado">
            <a:hlinkClick r:id="rId6" action="ppaction://hlinksldjump"/>
          </p:cNvPr>
          <p:cNvSpPr/>
          <p:nvPr/>
        </p:nvSpPr>
        <p:spPr>
          <a:xfrm>
            <a:off x="251520" y="1052736"/>
            <a:ext cx="3960440" cy="432048"/>
          </a:xfrm>
          <a:prstGeom prst="roundRect">
            <a:avLst/>
          </a:prstGeom>
          <a:ln>
            <a:solidFill>
              <a:srgbClr val="FFFF00"/>
            </a:solidFill>
          </a:ln>
          <a:effectLst>
            <a:glow rad="63500">
              <a:schemeClr val="accent3">
                <a:satMod val="175000"/>
                <a:alpha val="40000"/>
              </a:schemeClr>
            </a:glo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1.- INTRODUCCIÓN</a:t>
            </a:r>
          </a:p>
        </p:txBody>
      </p:sp>
      <p:sp>
        <p:nvSpPr>
          <p:cNvPr id="2" name="1 Título"/>
          <p:cNvSpPr>
            <a:spLocks noGrp="1"/>
          </p:cNvSpPr>
          <p:nvPr>
            <p:ph type="title"/>
          </p:nvPr>
        </p:nvSpPr>
        <p:spPr>
          <a:xfrm>
            <a:off x="745232" y="-99392"/>
            <a:ext cx="3178696" cy="1143000"/>
          </a:xfrm>
        </p:spPr>
        <p:txBody>
          <a:bodyPr>
            <a:normAutofit fontScale="90000"/>
          </a:bodyPr>
          <a:lstStyle/>
          <a:p>
            <a:r>
              <a:rPr lang="es-EC" sz="4000" b="1" dirty="0" smtClean="0">
                <a:solidFill>
                  <a:schemeClr val="bg1">
                    <a:lumMod val="95000"/>
                  </a:schemeClr>
                </a:solidFill>
                <a:latin typeface="Arial" pitchFamily="34" charset="0"/>
                <a:cs typeface="Arial" pitchFamily="34" charset="0"/>
              </a:rPr>
              <a:t>CONTENIDO</a:t>
            </a:r>
            <a:endParaRPr lang="es-EC" sz="4000" b="1" dirty="0">
              <a:solidFill>
                <a:schemeClr val="bg1">
                  <a:lumMod val="95000"/>
                </a:schemeClr>
              </a:solidFill>
              <a:latin typeface="Arial" pitchFamily="34" charset="0"/>
              <a:cs typeface="Arial" pitchFamily="34" charset="0"/>
            </a:endParaRPr>
          </a:p>
        </p:txBody>
      </p:sp>
      <p:sp>
        <p:nvSpPr>
          <p:cNvPr id="17" name="16 Rectángulo redondeado">
            <a:hlinkClick r:id="rId6" action="ppaction://hlinksldjump"/>
          </p:cNvPr>
          <p:cNvSpPr/>
          <p:nvPr/>
        </p:nvSpPr>
        <p:spPr>
          <a:xfrm>
            <a:off x="251520" y="1628800"/>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2.- DEFINICIÓN DEL PROBLEMA</a:t>
            </a:r>
          </a:p>
        </p:txBody>
      </p:sp>
      <p:sp>
        <p:nvSpPr>
          <p:cNvPr id="18" name="17 Rectángulo redondeado">
            <a:hlinkClick r:id="rId6" action="ppaction://hlinksldjump"/>
          </p:cNvPr>
          <p:cNvSpPr/>
          <p:nvPr/>
        </p:nvSpPr>
        <p:spPr>
          <a:xfrm>
            <a:off x="251520" y="2204864"/>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3.- JUSTIFICACIÓN</a:t>
            </a:r>
          </a:p>
        </p:txBody>
      </p:sp>
      <p:sp>
        <p:nvSpPr>
          <p:cNvPr id="19" name="18 Rectángulo redondeado">
            <a:hlinkClick r:id="rId6" action="ppaction://hlinksldjump"/>
          </p:cNvPr>
          <p:cNvSpPr/>
          <p:nvPr/>
        </p:nvSpPr>
        <p:spPr>
          <a:xfrm>
            <a:off x="251520" y="2780928"/>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4</a:t>
            </a:r>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 OBJETIVOS</a:t>
            </a:r>
          </a:p>
        </p:txBody>
      </p:sp>
      <p:sp>
        <p:nvSpPr>
          <p:cNvPr id="14" name="13 Rectángulo redondeado">
            <a:hlinkClick r:id="rId6" action="ppaction://hlinksldjump"/>
          </p:cNvPr>
          <p:cNvSpPr/>
          <p:nvPr/>
        </p:nvSpPr>
        <p:spPr>
          <a:xfrm>
            <a:off x="251520" y="3356992"/>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5.- FUNDAMENTACIÓN TEÓRICA</a:t>
            </a:r>
          </a:p>
        </p:txBody>
      </p:sp>
      <p:sp>
        <p:nvSpPr>
          <p:cNvPr id="16" name="15 Rectángulo redondeado">
            <a:hlinkClick r:id="rId6" action="ppaction://hlinksldjump"/>
          </p:cNvPr>
          <p:cNvSpPr/>
          <p:nvPr/>
        </p:nvSpPr>
        <p:spPr>
          <a:xfrm>
            <a:off x="251520" y="3933056"/>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6</a:t>
            </a:r>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 DIAGNÓSTICO</a:t>
            </a:r>
          </a:p>
        </p:txBody>
      </p:sp>
      <p:sp>
        <p:nvSpPr>
          <p:cNvPr id="20" name="19 Rectángulo redondeado">
            <a:hlinkClick r:id="rId6" action="ppaction://hlinksldjump"/>
          </p:cNvPr>
          <p:cNvSpPr/>
          <p:nvPr/>
        </p:nvSpPr>
        <p:spPr>
          <a:xfrm>
            <a:off x="253218" y="4509120"/>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7.- PROPUESTA</a:t>
            </a:r>
          </a:p>
        </p:txBody>
      </p:sp>
      <p:sp>
        <p:nvSpPr>
          <p:cNvPr id="21" name="20 Rectángulo redondeado">
            <a:hlinkClick r:id="rId6" action="ppaction://hlinksldjump"/>
          </p:cNvPr>
          <p:cNvSpPr/>
          <p:nvPr/>
        </p:nvSpPr>
        <p:spPr>
          <a:xfrm>
            <a:off x="253218" y="5085184"/>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8</a:t>
            </a:r>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 CONCLUSIONES</a:t>
            </a:r>
          </a:p>
        </p:txBody>
      </p:sp>
      <p:sp>
        <p:nvSpPr>
          <p:cNvPr id="22" name="21 Rectángulo redondeado">
            <a:hlinkClick r:id="rId6" action="ppaction://hlinksldjump"/>
          </p:cNvPr>
          <p:cNvSpPr/>
          <p:nvPr/>
        </p:nvSpPr>
        <p:spPr>
          <a:xfrm>
            <a:off x="251520" y="5661248"/>
            <a:ext cx="3960440" cy="432048"/>
          </a:xfrm>
          <a:prstGeom prst="roundRect">
            <a:avLst/>
          </a:prstGeom>
          <a:ln>
            <a:solidFill>
              <a:srgbClr val="FFFF00"/>
            </a:solidFill>
          </a:ln>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r>
              <a:rPr lang="es-ES" b="1" dirty="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9</a:t>
            </a:r>
            <a:r>
              <a:rPr lang="es-ES" b="1" dirty="0" smtClean="0">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 RECOMENDACIONES</a:t>
            </a:r>
          </a:p>
        </p:txBody>
      </p:sp>
      <p:sp>
        <p:nvSpPr>
          <p:cNvPr id="24" name="23 Rectángulo redondeado">
            <a:hlinkClick r:id="rId6" action="ppaction://hlinksldjump"/>
          </p:cNvPr>
          <p:cNvSpPr/>
          <p:nvPr/>
        </p:nvSpPr>
        <p:spPr>
          <a:xfrm>
            <a:off x="251520" y="1052736"/>
            <a:ext cx="3960440" cy="432048"/>
          </a:xfrm>
          <a:prstGeom prst="roundRect">
            <a:avLst/>
          </a:prstGeom>
          <a:solidFill>
            <a:srgbClr val="FFC000"/>
          </a:solidFill>
          <a:ln>
            <a:solidFill>
              <a:srgbClr val="FFFF00"/>
            </a:solidFill>
          </a:ln>
          <a:effectLst>
            <a:glow rad="63500">
              <a:schemeClr val="accent3">
                <a:satMod val="175000"/>
                <a:alpha val="40000"/>
              </a:schemeClr>
            </a:glow>
          </a:effectLst>
        </p:spPr>
        <p:style>
          <a:lnRef idx="0">
            <a:schemeClr val="dk1"/>
          </a:lnRef>
          <a:fillRef idx="3">
            <a:schemeClr val="dk1"/>
          </a:fillRef>
          <a:effectRef idx="3">
            <a:schemeClr val="dk1"/>
          </a:effectRef>
          <a:fontRef idx="minor">
            <a:schemeClr val="lt1"/>
          </a:fontRef>
        </p:style>
        <p:txBody>
          <a:bodyPr rtlCol="0" anchor="ctr"/>
          <a:lstStyle/>
          <a:p>
            <a:r>
              <a:rPr lang="es-ES" b="1" dirty="0" smtClean="0">
                <a:solidFill>
                  <a:schemeClr val="tx1"/>
                </a:solidFill>
                <a:effectLst>
                  <a:glow rad="139700">
                    <a:schemeClr val="accent3">
                      <a:satMod val="175000"/>
                      <a:alpha val="40000"/>
                    </a:schemeClr>
                  </a:glow>
                  <a:reflection blurRad="6350" stA="50000" endA="300" endPos="50000" dist="29997" dir="5400000" sy="-100000" algn="bl" rotWithShape="0"/>
                </a:effectLst>
                <a:latin typeface="Arial" pitchFamily="34" charset="0"/>
                <a:cs typeface="Arial" pitchFamily="34" charset="0"/>
              </a:rPr>
              <a:t>1.- INTRODUCCIÓN</a:t>
            </a:r>
          </a:p>
        </p:txBody>
      </p:sp>
      <p:sp>
        <p:nvSpPr>
          <p:cNvPr id="4" name="3 Marcador de número de diapositiva"/>
          <p:cNvSpPr>
            <a:spLocks noGrp="1"/>
          </p:cNvSpPr>
          <p:nvPr>
            <p:ph type="sldNum" sz="quarter" idx="12"/>
          </p:nvPr>
        </p:nvSpPr>
        <p:spPr/>
        <p:txBody>
          <a:bodyPr/>
          <a:lstStyle/>
          <a:p>
            <a:fld id="{6123AE06-CFBE-47B7-876F-599A33C2A767}" type="slidenum">
              <a:rPr lang="es-EC" smtClean="0"/>
              <a:t>2</a:t>
            </a:fld>
            <a:endParaRPr lang="es-EC"/>
          </a:p>
        </p:txBody>
      </p:sp>
    </p:spTree>
    <p:extLst>
      <p:ext uri="{BB962C8B-B14F-4D97-AF65-F5344CB8AC3E}">
        <p14:creationId xmlns:p14="http://schemas.microsoft.com/office/powerpoint/2010/main" val="2420408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1.pichost.me/i/21/1443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662880" y="44624"/>
            <a:ext cx="5277272" cy="1143000"/>
          </a:xfrm>
        </p:spPr>
        <p:txBody>
          <a:bodyPr/>
          <a:lstStyle/>
          <a:p>
            <a:r>
              <a:rPr lang="es-EC" b="1" dirty="0" smtClean="0">
                <a:solidFill>
                  <a:schemeClr val="bg1"/>
                </a:solidFill>
              </a:rPr>
              <a:t>CARACTERÍSTICAS</a:t>
            </a:r>
            <a:endParaRPr lang="es-EC" b="1" dirty="0">
              <a:solidFill>
                <a:schemeClr val="bg1"/>
              </a:solidFill>
            </a:endParaRPr>
          </a:p>
        </p:txBody>
      </p:sp>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9" name="8 Tabla"/>
          <p:cNvGraphicFramePr>
            <a:graphicFrameLocks noGrp="1"/>
          </p:cNvGraphicFramePr>
          <p:nvPr>
            <p:extLst>
              <p:ext uri="{D42A27DB-BD31-4B8C-83A1-F6EECF244321}">
                <p14:modId xmlns:p14="http://schemas.microsoft.com/office/powerpoint/2010/main" val="3576164428"/>
              </p:ext>
            </p:extLst>
          </p:nvPr>
        </p:nvGraphicFramePr>
        <p:xfrm>
          <a:off x="2027849" y="4005064"/>
          <a:ext cx="5688632" cy="1808100"/>
        </p:xfrm>
        <a:graphic>
          <a:graphicData uri="http://schemas.openxmlformats.org/drawingml/2006/table">
            <a:tbl>
              <a:tblPr firstRow="1" firstCol="1" bandRow="1">
                <a:tableStyleId>{35758FB7-9AC5-4552-8A53-C91805E547FA}</a:tableStyleId>
              </a:tblPr>
              <a:tblGrid>
                <a:gridCol w="2845327"/>
                <a:gridCol w="2843305"/>
              </a:tblGrid>
              <a:tr h="663870">
                <a:tc>
                  <a:txBody>
                    <a:bodyPr/>
                    <a:lstStyle/>
                    <a:p>
                      <a:pPr algn="ctr">
                        <a:spcBef>
                          <a:spcPts val="600"/>
                        </a:spcBef>
                        <a:spcAft>
                          <a:spcPts val="600"/>
                        </a:spcAft>
                      </a:pPr>
                      <a:r>
                        <a:rPr lang="es-MX" sz="1400" dirty="0">
                          <a:solidFill>
                            <a:schemeClr val="tx1"/>
                          </a:solidFill>
                          <a:effectLst/>
                        </a:rPr>
                        <a:t>Capacidad de los tanques de recolección </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400" dirty="0">
                          <a:solidFill>
                            <a:schemeClr val="tx1"/>
                          </a:solidFill>
                          <a:effectLst/>
                        </a:rPr>
                        <a:t>250 Glns.</a:t>
                      </a:r>
                      <a:endParaRPr lang="es-EC" sz="1400" dirty="0">
                        <a:solidFill>
                          <a:schemeClr val="tx1"/>
                        </a:solidFill>
                        <a:effectLst/>
                        <a:latin typeface="Arial"/>
                        <a:ea typeface="Calibri"/>
                        <a:cs typeface="Times New Roman"/>
                      </a:endParaRPr>
                    </a:p>
                  </a:txBody>
                  <a:tcPr marL="68580" marR="68580" marT="0" marB="0" anchor="ctr"/>
                </a:tc>
              </a:tr>
              <a:tr h="381410">
                <a:tc>
                  <a:txBody>
                    <a:bodyPr/>
                    <a:lstStyle/>
                    <a:p>
                      <a:pPr algn="ctr">
                        <a:spcBef>
                          <a:spcPts val="600"/>
                        </a:spcBef>
                        <a:spcAft>
                          <a:spcPts val="600"/>
                        </a:spcAft>
                      </a:pPr>
                      <a:r>
                        <a:rPr lang="es-MX" sz="1400" dirty="0">
                          <a:solidFill>
                            <a:schemeClr val="tx1"/>
                          </a:solidFill>
                          <a:effectLst/>
                        </a:rPr>
                        <a:t>Presión del aire inyectado</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400" dirty="0">
                          <a:solidFill>
                            <a:schemeClr val="tx1"/>
                          </a:solidFill>
                          <a:effectLst/>
                        </a:rPr>
                        <a:t>150 PSI</a:t>
                      </a:r>
                      <a:endParaRPr lang="es-EC" sz="1400" dirty="0">
                        <a:solidFill>
                          <a:schemeClr val="tx1"/>
                        </a:solidFill>
                        <a:effectLst/>
                        <a:latin typeface="Arial"/>
                        <a:ea typeface="Calibri"/>
                        <a:cs typeface="Times New Roman"/>
                      </a:endParaRPr>
                    </a:p>
                  </a:txBody>
                  <a:tcPr marL="68580" marR="68580" marT="0" marB="0" anchor="ctr"/>
                </a:tc>
              </a:tr>
              <a:tr h="381410">
                <a:tc>
                  <a:txBody>
                    <a:bodyPr/>
                    <a:lstStyle/>
                    <a:p>
                      <a:pPr algn="ctr">
                        <a:spcBef>
                          <a:spcPts val="600"/>
                        </a:spcBef>
                        <a:spcAft>
                          <a:spcPts val="600"/>
                        </a:spcAft>
                      </a:pPr>
                      <a:r>
                        <a:rPr lang="es-MX" sz="1400" dirty="0">
                          <a:solidFill>
                            <a:schemeClr val="tx1"/>
                          </a:solidFill>
                          <a:effectLst/>
                        </a:rPr>
                        <a:t>Límite de oxígeno disuelto</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400" dirty="0">
                          <a:solidFill>
                            <a:schemeClr val="tx1"/>
                          </a:solidFill>
                          <a:effectLst/>
                        </a:rPr>
                        <a:t>25 mg/l</a:t>
                      </a:r>
                      <a:endParaRPr lang="es-EC" sz="1400" dirty="0">
                        <a:solidFill>
                          <a:schemeClr val="tx1"/>
                        </a:solidFill>
                        <a:effectLst/>
                        <a:latin typeface="Arial"/>
                        <a:ea typeface="Calibri"/>
                        <a:cs typeface="Times New Roman"/>
                      </a:endParaRPr>
                    </a:p>
                  </a:txBody>
                  <a:tcPr marL="68580" marR="68580" marT="0" marB="0" anchor="ctr"/>
                </a:tc>
              </a:tr>
              <a:tr h="381410">
                <a:tc>
                  <a:txBody>
                    <a:bodyPr/>
                    <a:lstStyle/>
                    <a:p>
                      <a:pPr algn="ctr">
                        <a:spcBef>
                          <a:spcPts val="600"/>
                        </a:spcBef>
                        <a:spcAft>
                          <a:spcPts val="600"/>
                        </a:spcAft>
                      </a:pPr>
                      <a:r>
                        <a:rPr lang="es-MX" sz="1400" dirty="0">
                          <a:solidFill>
                            <a:schemeClr val="tx1"/>
                          </a:solidFill>
                          <a:effectLst/>
                        </a:rPr>
                        <a:t>Bacterias presentes en el filtro</a:t>
                      </a:r>
                      <a:endParaRPr lang="es-EC" sz="1400" dirty="0">
                        <a:solidFill>
                          <a:schemeClr val="tx1"/>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MX" sz="1400" dirty="0">
                          <a:solidFill>
                            <a:schemeClr val="tx1"/>
                          </a:solidFill>
                          <a:effectLst/>
                        </a:rPr>
                        <a:t>Bacterias anaerobias</a:t>
                      </a:r>
                      <a:endParaRPr lang="es-EC" sz="1400" dirty="0">
                        <a:solidFill>
                          <a:schemeClr val="tx1"/>
                        </a:solidFill>
                        <a:effectLst/>
                        <a:latin typeface="Arial"/>
                        <a:ea typeface="Calibri"/>
                        <a:cs typeface="Times New Roman"/>
                      </a:endParaRPr>
                    </a:p>
                  </a:txBody>
                  <a:tcPr marL="68580" marR="68580" marT="0" marB="0" anchor="ctr"/>
                </a:tc>
              </a:tr>
            </a:tbl>
          </a:graphicData>
        </a:graphic>
      </p:graphicFrame>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722" y="1329921"/>
            <a:ext cx="2664296" cy="1832585"/>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http://img.weiku.com/a/000/321/final_bacteria_filter_6220_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1385" b="87385" l="27292" r="74375"/>
                    </a14:imgEffect>
                  </a14:imgLayer>
                </a14:imgProps>
              </a:ext>
              <a:ext uri="{28A0092B-C50C-407E-A947-70E740481C1C}">
                <a14:useLocalDpi xmlns:a14="http://schemas.microsoft.com/office/drawing/2010/main" val="0"/>
              </a:ext>
            </a:extLst>
          </a:blip>
          <a:srcRect/>
          <a:stretch>
            <a:fillRect/>
          </a:stretch>
        </p:blipFill>
        <p:spPr bwMode="auto">
          <a:xfrm>
            <a:off x="3707904" y="1336583"/>
            <a:ext cx="3008618" cy="20370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536" y="1346476"/>
            <a:ext cx="2523891" cy="181603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Marcador de número de diapositiva"/>
          <p:cNvSpPr>
            <a:spLocks noGrp="1"/>
          </p:cNvSpPr>
          <p:nvPr>
            <p:ph type="sldNum" sz="quarter" idx="12"/>
          </p:nvPr>
        </p:nvSpPr>
        <p:spPr/>
        <p:txBody>
          <a:bodyPr/>
          <a:lstStyle/>
          <a:p>
            <a:fld id="{6123AE06-CFBE-47B7-876F-599A33C2A767}" type="slidenum">
              <a:rPr lang="es-EC" smtClean="0"/>
              <a:t>20</a:t>
            </a:fld>
            <a:endParaRPr lang="es-EC"/>
          </a:p>
        </p:txBody>
      </p:sp>
    </p:spTree>
    <p:extLst>
      <p:ext uri="{BB962C8B-B14F-4D97-AF65-F5344CB8AC3E}">
        <p14:creationId xmlns:p14="http://schemas.microsoft.com/office/powerpoint/2010/main" val="365639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grupos.emagister.com/imagen/wallpaper_de_tecsup_414830_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 y="0"/>
            <a:ext cx="9268209" cy="81095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1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14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76742"/>
            <a:ext cx="9001000" cy="372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rriba"/>
          <p:cNvSpPr/>
          <p:nvPr/>
        </p:nvSpPr>
        <p:spPr>
          <a:xfrm flipV="1">
            <a:off x="395536" y="314096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Flecha arriba"/>
          <p:cNvSpPr/>
          <p:nvPr/>
        </p:nvSpPr>
        <p:spPr>
          <a:xfrm rot="16200000" flipV="1">
            <a:off x="1871700" y="332098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arriba"/>
          <p:cNvSpPr/>
          <p:nvPr/>
        </p:nvSpPr>
        <p:spPr>
          <a:xfrm rot="16200000" flipV="1">
            <a:off x="1871700" y="4329100"/>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1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1 Título"/>
          <p:cNvSpPr txBox="1">
            <a:spLocks/>
          </p:cNvSpPr>
          <p:nvPr/>
        </p:nvSpPr>
        <p:spPr>
          <a:xfrm>
            <a:off x="446856" y="-27384"/>
            <a:ext cx="6357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smtClean="0">
                <a:solidFill>
                  <a:schemeClr val="bg1"/>
                </a:solidFill>
              </a:rPr>
              <a:t>FUNCIONAMIENTO</a:t>
            </a:r>
            <a:endParaRPr lang="es-EC" b="1" dirty="0">
              <a:solidFill>
                <a:schemeClr val="bg1"/>
              </a:solidFill>
            </a:endParaRPr>
          </a:p>
        </p:txBody>
      </p:sp>
      <p:sp>
        <p:nvSpPr>
          <p:cNvPr id="6" name="5 Marcador de número de diapositiva"/>
          <p:cNvSpPr>
            <a:spLocks noGrp="1"/>
          </p:cNvSpPr>
          <p:nvPr>
            <p:ph type="sldNum" sz="quarter" idx="12"/>
          </p:nvPr>
        </p:nvSpPr>
        <p:spPr/>
        <p:txBody>
          <a:bodyPr/>
          <a:lstStyle/>
          <a:p>
            <a:fld id="{6123AE06-CFBE-47B7-876F-599A33C2A767}" type="slidenum">
              <a:rPr lang="es-EC" smtClean="0"/>
              <a:t>21</a:t>
            </a:fld>
            <a:endParaRPr lang="es-EC"/>
          </a:p>
        </p:txBody>
      </p:sp>
    </p:spTree>
    <p:extLst>
      <p:ext uri="{BB962C8B-B14F-4D97-AF65-F5344CB8AC3E}">
        <p14:creationId xmlns:p14="http://schemas.microsoft.com/office/powerpoint/2010/main" val="427635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grupos.emagister.com/imagen/wallpaper_de_tecsup_414830_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 y="0"/>
            <a:ext cx="9268209" cy="81095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1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14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76742"/>
            <a:ext cx="9001000" cy="372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rriba"/>
          <p:cNvSpPr/>
          <p:nvPr/>
        </p:nvSpPr>
        <p:spPr>
          <a:xfrm flipV="1">
            <a:off x="395536" y="314096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Flecha arriba"/>
          <p:cNvSpPr/>
          <p:nvPr/>
        </p:nvSpPr>
        <p:spPr>
          <a:xfrm rot="16200000" flipV="1">
            <a:off x="1871700" y="332098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arriba"/>
          <p:cNvSpPr/>
          <p:nvPr/>
        </p:nvSpPr>
        <p:spPr>
          <a:xfrm rot="16200000" flipV="1">
            <a:off x="1871700" y="4329100"/>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1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1 Título"/>
          <p:cNvSpPr txBox="1">
            <a:spLocks/>
          </p:cNvSpPr>
          <p:nvPr/>
        </p:nvSpPr>
        <p:spPr>
          <a:xfrm>
            <a:off x="446856" y="-27384"/>
            <a:ext cx="6357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smtClean="0">
                <a:solidFill>
                  <a:schemeClr val="bg1"/>
                </a:solidFill>
              </a:rPr>
              <a:t>FUNCIONAMIENTO</a:t>
            </a:r>
            <a:endParaRPr lang="es-EC" b="1" dirty="0">
              <a:solidFill>
                <a:schemeClr val="bg1"/>
              </a:solidFill>
            </a:endParaRPr>
          </a:p>
        </p:txBody>
      </p:sp>
      <p:sp>
        <p:nvSpPr>
          <p:cNvPr id="6" name="5 Marcador de número de diapositiva"/>
          <p:cNvSpPr>
            <a:spLocks noGrp="1"/>
          </p:cNvSpPr>
          <p:nvPr>
            <p:ph type="sldNum" sz="quarter" idx="12"/>
          </p:nvPr>
        </p:nvSpPr>
        <p:spPr/>
        <p:txBody>
          <a:bodyPr/>
          <a:lstStyle/>
          <a:p>
            <a:fld id="{6123AE06-CFBE-47B7-876F-599A33C2A767}" type="slidenum">
              <a:rPr lang="es-EC" smtClean="0"/>
              <a:t>22</a:t>
            </a:fld>
            <a:endParaRPr lang="es-EC"/>
          </a:p>
        </p:txBody>
      </p:sp>
      <p:grpSp>
        <p:nvGrpSpPr>
          <p:cNvPr id="18" name="17 Grupo"/>
          <p:cNvGrpSpPr/>
          <p:nvPr/>
        </p:nvGrpSpPr>
        <p:grpSpPr>
          <a:xfrm>
            <a:off x="2123728" y="2780928"/>
            <a:ext cx="3024336" cy="2592288"/>
            <a:chOff x="3369060" y="2874860"/>
            <a:chExt cx="3168352" cy="2714380"/>
          </a:xfrm>
        </p:grpSpPr>
        <p:sp>
          <p:nvSpPr>
            <p:cNvPr id="19" name="18 Rectángulo redondeado"/>
            <p:cNvSpPr/>
            <p:nvPr/>
          </p:nvSpPr>
          <p:spPr>
            <a:xfrm>
              <a:off x="3369060" y="2924944"/>
              <a:ext cx="3168352" cy="2664296"/>
            </a:xfrm>
            <a:prstGeom prst="roundRect">
              <a:avLst/>
            </a:prstGeom>
            <a:solidFill>
              <a:schemeClr val="bg1">
                <a:lumMod val="8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 Título"/>
            <p:cNvSpPr txBox="1">
              <a:spLocks/>
            </p:cNvSpPr>
            <p:nvPr/>
          </p:nvSpPr>
          <p:spPr>
            <a:xfrm>
              <a:off x="3369060" y="2874860"/>
              <a:ext cx="3147156" cy="5541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000" dirty="0" smtClean="0"/>
                <a:t>MÉTODO DE FLOTACIÓN </a:t>
              </a:r>
              <a:endParaRPr lang="es-EC" sz="2000" dirty="0"/>
            </a:p>
          </p:txBody>
        </p:sp>
        <p:sp>
          <p:nvSpPr>
            <p:cNvPr id="21" name="20 Redondear rectángulo de esquina del mismo lado"/>
            <p:cNvSpPr/>
            <p:nvPr/>
          </p:nvSpPr>
          <p:spPr>
            <a:xfrm flipV="1">
              <a:off x="3398067" y="3717031"/>
              <a:ext cx="3122004" cy="1857439"/>
            </a:xfrm>
            <a:prstGeom prst="round2SameRect">
              <a:avLst>
                <a:gd name="adj1" fmla="val 23212"/>
                <a:gd name="adj2" fmla="val 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Trapecio"/>
            <p:cNvSpPr/>
            <p:nvPr/>
          </p:nvSpPr>
          <p:spPr>
            <a:xfrm flipV="1">
              <a:off x="4834626" y="5426099"/>
              <a:ext cx="216024" cy="144016"/>
            </a:xfrm>
            <a:prstGeom prst="trapezoid">
              <a:avLst>
                <a:gd name="adj" fmla="val 39975"/>
              </a:avLst>
            </a:prstGeom>
            <a:solidFill>
              <a:srgbClr val="FFC00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3" name="22 Elipse"/>
          <p:cNvSpPr/>
          <p:nvPr/>
        </p:nvSpPr>
        <p:spPr>
          <a:xfrm>
            <a:off x="3385199" y="4005064"/>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Elipse"/>
          <p:cNvSpPr/>
          <p:nvPr/>
        </p:nvSpPr>
        <p:spPr>
          <a:xfrm>
            <a:off x="3483496" y="5130903"/>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Elipse"/>
          <p:cNvSpPr/>
          <p:nvPr/>
        </p:nvSpPr>
        <p:spPr>
          <a:xfrm>
            <a:off x="3635896" y="5130903"/>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Elipse"/>
          <p:cNvSpPr/>
          <p:nvPr/>
        </p:nvSpPr>
        <p:spPr>
          <a:xfrm>
            <a:off x="3581793" y="4986887"/>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Elipse"/>
          <p:cNvSpPr/>
          <p:nvPr/>
        </p:nvSpPr>
        <p:spPr>
          <a:xfrm>
            <a:off x="3869825" y="5130903"/>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Elipse"/>
          <p:cNvSpPr/>
          <p:nvPr/>
        </p:nvSpPr>
        <p:spPr>
          <a:xfrm>
            <a:off x="3293761" y="5013176"/>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Elipse"/>
          <p:cNvSpPr/>
          <p:nvPr/>
        </p:nvSpPr>
        <p:spPr>
          <a:xfrm>
            <a:off x="3797817" y="4986887"/>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Elipse"/>
          <p:cNvSpPr/>
          <p:nvPr/>
        </p:nvSpPr>
        <p:spPr>
          <a:xfrm>
            <a:off x="3267472" y="5130903"/>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Elipse"/>
          <p:cNvSpPr/>
          <p:nvPr/>
        </p:nvSpPr>
        <p:spPr>
          <a:xfrm>
            <a:off x="3005729" y="4986887"/>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Elipse"/>
          <p:cNvSpPr/>
          <p:nvPr/>
        </p:nvSpPr>
        <p:spPr>
          <a:xfrm>
            <a:off x="4022225" y="4986887"/>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Elipse"/>
          <p:cNvSpPr/>
          <p:nvPr/>
        </p:nvSpPr>
        <p:spPr>
          <a:xfrm>
            <a:off x="3149745" y="5058895"/>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Elipse"/>
          <p:cNvSpPr/>
          <p:nvPr/>
        </p:nvSpPr>
        <p:spPr>
          <a:xfrm>
            <a:off x="3437777" y="5013176"/>
            <a:ext cx="45719" cy="45719"/>
          </a:xfrm>
          <a:prstGeom prst="ellipse">
            <a:avLst/>
          </a:prstGeom>
          <a:solidFill>
            <a:schemeClr val="bg1">
              <a:lumMod val="95000"/>
            </a:scheme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Elipse"/>
          <p:cNvSpPr/>
          <p:nvPr/>
        </p:nvSpPr>
        <p:spPr>
          <a:xfrm>
            <a:off x="3995936" y="4013448"/>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Elipse"/>
          <p:cNvSpPr/>
          <p:nvPr/>
        </p:nvSpPr>
        <p:spPr>
          <a:xfrm>
            <a:off x="2665119" y="4165848"/>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Elipse"/>
          <p:cNvSpPr/>
          <p:nvPr/>
        </p:nvSpPr>
        <p:spPr>
          <a:xfrm>
            <a:off x="3051448" y="4077072"/>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Elipse"/>
          <p:cNvSpPr/>
          <p:nvPr/>
        </p:nvSpPr>
        <p:spPr>
          <a:xfrm>
            <a:off x="3203848" y="4470648"/>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38 Elipse"/>
          <p:cNvSpPr/>
          <p:nvPr/>
        </p:nvSpPr>
        <p:spPr>
          <a:xfrm>
            <a:off x="3843536" y="4554839"/>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39 Elipse"/>
          <p:cNvSpPr/>
          <p:nvPr/>
        </p:nvSpPr>
        <p:spPr>
          <a:xfrm>
            <a:off x="3563888" y="4347199"/>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Elipse"/>
          <p:cNvSpPr/>
          <p:nvPr/>
        </p:nvSpPr>
        <p:spPr>
          <a:xfrm>
            <a:off x="4707632" y="4122791"/>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Elipse"/>
          <p:cNvSpPr/>
          <p:nvPr/>
        </p:nvSpPr>
        <p:spPr>
          <a:xfrm>
            <a:off x="3537599" y="4157464"/>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42 Elipse"/>
          <p:cNvSpPr/>
          <p:nvPr/>
        </p:nvSpPr>
        <p:spPr>
          <a:xfrm>
            <a:off x="4275584" y="4309864"/>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Elipse"/>
          <p:cNvSpPr/>
          <p:nvPr/>
        </p:nvSpPr>
        <p:spPr>
          <a:xfrm>
            <a:off x="3529215" y="4653136"/>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44 Elipse"/>
          <p:cNvSpPr/>
          <p:nvPr/>
        </p:nvSpPr>
        <p:spPr>
          <a:xfrm>
            <a:off x="2737127" y="4554839"/>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Elipse"/>
          <p:cNvSpPr/>
          <p:nvPr/>
        </p:nvSpPr>
        <p:spPr>
          <a:xfrm>
            <a:off x="2907432" y="3906767"/>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46 Elipse"/>
          <p:cNvSpPr/>
          <p:nvPr/>
        </p:nvSpPr>
        <p:spPr>
          <a:xfrm>
            <a:off x="4393311" y="3933056"/>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47 Elipse"/>
          <p:cNvSpPr/>
          <p:nvPr/>
        </p:nvSpPr>
        <p:spPr>
          <a:xfrm>
            <a:off x="3745239" y="3861048"/>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48 Elipse"/>
          <p:cNvSpPr/>
          <p:nvPr/>
        </p:nvSpPr>
        <p:spPr>
          <a:xfrm>
            <a:off x="2475384" y="3906767"/>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49 Elipse"/>
          <p:cNvSpPr/>
          <p:nvPr/>
        </p:nvSpPr>
        <p:spPr>
          <a:xfrm>
            <a:off x="4465319" y="4509120"/>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50 Elipse"/>
          <p:cNvSpPr/>
          <p:nvPr/>
        </p:nvSpPr>
        <p:spPr>
          <a:xfrm>
            <a:off x="4177287" y="4797152"/>
            <a:ext cx="45719" cy="4571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Elipse"/>
          <p:cNvSpPr/>
          <p:nvPr/>
        </p:nvSpPr>
        <p:spPr>
          <a:xfrm>
            <a:off x="2979440" y="4338815"/>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Elipse"/>
          <p:cNvSpPr/>
          <p:nvPr/>
        </p:nvSpPr>
        <p:spPr>
          <a:xfrm>
            <a:off x="3915544" y="4293096"/>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Elipse"/>
          <p:cNvSpPr/>
          <p:nvPr/>
        </p:nvSpPr>
        <p:spPr>
          <a:xfrm>
            <a:off x="2521103" y="4725144"/>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Elipse"/>
          <p:cNvSpPr/>
          <p:nvPr/>
        </p:nvSpPr>
        <p:spPr>
          <a:xfrm>
            <a:off x="3051448" y="4770863"/>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Elipse"/>
          <p:cNvSpPr/>
          <p:nvPr/>
        </p:nvSpPr>
        <p:spPr>
          <a:xfrm>
            <a:off x="3267472" y="419479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56 Elipse"/>
          <p:cNvSpPr/>
          <p:nvPr/>
        </p:nvSpPr>
        <p:spPr>
          <a:xfrm>
            <a:off x="3555504" y="3762751"/>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57 Elipse"/>
          <p:cNvSpPr/>
          <p:nvPr/>
        </p:nvSpPr>
        <p:spPr>
          <a:xfrm>
            <a:off x="4681343" y="383475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Elipse"/>
          <p:cNvSpPr/>
          <p:nvPr/>
        </p:nvSpPr>
        <p:spPr>
          <a:xfrm>
            <a:off x="4105279" y="4554839"/>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6624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accel="50000" decel="50000" fill="hold" grpId="0" nodeType="clickEffect">
                                  <p:stCondLst>
                                    <p:cond delay="0"/>
                                  </p:stCondLst>
                                  <p:endCondLst>
                                    <p:cond evt="onNext" delay="0">
                                      <p:tgtEl>
                                        <p:sldTgt/>
                                      </p:tgtEl>
                                    </p:cond>
                                  </p:endCondLst>
                                  <p:childTnLst>
                                    <p:animMotion origin="layout" path="M 4.72222E-6 2.59259E-6 L 0.09704 -0.23426 " pathEditMode="relative" rAng="0" ptsTypes="AA">
                                      <p:cBhvr>
                                        <p:cTn id="6" dur="5000" fill="hold"/>
                                        <p:tgtEl>
                                          <p:spTgt spid="27"/>
                                        </p:tgtEl>
                                        <p:attrNameLst>
                                          <p:attrName>ppt_x</p:attrName>
                                          <p:attrName>ppt_y</p:attrName>
                                        </p:attrNameLst>
                                      </p:cBhvr>
                                      <p:rCtr x="4844" y="-11713"/>
                                    </p:animMotion>
                                  </p:childTnLst>
                                </p:cTn>
                              </p:par>
                              <p:par>
                                <p:cTn id="7" presetID="64" presetClass="path" presetSubtype="0" repeatCount="indefinite" accel="50000" decel="50000" fill="hold" grpId="0" nodeType="withEffect">
                                  <p:stCondLst>
                                    <p:cond delay="0"/>
                                  </p:stCondLst>
                                  <p:endCondLst>
                                    <p:cond evt="onNext" delay="0">
                                      <p:tgtEl>
                                        <p:sldTgt/>
                                      </p:tgtEl>
                                    </p:cond>
                                  </p:endCondLst>
                                  <p:childTnLst>
                                    <p:animMotion origin="layout" path="M -1.94444E-6 -4.07407E-6 L 0.104 -0.20277 " pathEditMode="relative" rAng="0" ptsTypes="AA">
                                      <p:cBhvr>
                                        <p:cTn id="8" dur="5000" fill="hold"/>
                                        <p:tgtEl>
                                          <p:spTgt spid="32"/>
                                        </p:tgtEl>
                                        <p:attrNameLst>
                                          <p:attrName>ppt_x</p:attrName>
                                          <p:attrName>ppt_y</p:attrName>
                                        </p:attrNameLst>
                                      </p:cBhvr>
                                      <p:rCtr x="5191" y="-10139"/>
                                    </p:animMotion>
                                  </p:childTnLst>
                                </p:cTn>
                              </p:par>
                              <p:par>
                                <p:cTn id="9" presetID="64" presetClass="path" presetSubtype="0" repeatCount="indefinite" accel="50000" decel="50000" fill="hold" grpId="0" nodeType="withEffect">
                                  <p:stCondLst>
                                    <p:cond delay="0"/>
                                  </p:stCondLst>
                                  <p:endCondLst>
                                    <p:cond evt="onNext" delay="0">
                                      <p:tgtEl>
                                        <p:sldTgt/>
                                      </p:tgtEl>
                                    </p:cond>
                                  </p:endCondLst>
                                  <p:childTnLst>
                                    <p:animMotion origin="layout" path="M 8.33333E-7 -4.07407E-6 L 0.07344 -0.19236 " pathEditMode="relative" rAng="0" ptsTypes="AA">
                                      <p:cBhvr>
                                        <p:cTn id="10" dur="5000" fill="hold"/>
                                        <p:tgtEl>
                                          <p:spTgt spid="29"/>
                                        </p:tgtEl>
                                        <p:attrNameLst>
                                          <p:attrName>ppt_x</p:attrName>
                                          <p:attrName>ppt_y</p:attrName>
                                        </p:attrNameLst>
                                      </p:cBhvr>
                                      <p:rCtr x="3663" y="-9630"/>
                                    </p:animMotion>
                                  </p:childTnLst>
                                </p:cTn>
                              </p:par>
                              <p:par>
                                <p:cTn id="11" presetID="64" presetClass="path" presetSubtype="0" repeatCount="indefinite" accel="50000" decel="50000" fill="hold" grpId="0" nodeType="withEffect">
                                  <p:stCondLst>
                                    <p:cond delay="0"/>
                                  </p:stCondLst>
                                  <p:endCondLst>
                                    <p:cond evt="onNext" delay="0">
                                      <p:tgtEl>
                                        <p:sldTgt/>
                                      </p:tgtEl>
                                    </p:cond>
                                  </p:endCondLst>
                                  <p:childTnLst>
                                    <p:animMotion origin="layout" path="M -8.33333E-7 2.59259E-6 L 0.07552 -0.23426 " pathEditMode="relative" rAng="0" ptsTypes="AA">
                                      <p:cBhvr>
                                        <p:cTn id="12" dur="5000" fill="hold"/>
                                        <p:tgtEl>
                                          <p:spTgt spid="25"/>
                                        </p:tgtEl>
                                        <p:attrNameLst>
                                          <p:attrName>ppt_x</p:attrName>
                                          <p:attrName>ppt_y</p:attrName>
                                        </p:attrNameLst>
                                      </p:cBhvr>
                                      <p:rCtr x="3767" y="-11713"/>
                                    </p:animMotion>
                                  </p:childTnLst>
                                </p:cTn>
                              </p:par>
                              <p:par>
                                <p:cTn id="13" presetID="64" presetClass="path" presetSubtype="0" repeatCount="indefinite" accel="50000" decel="50000" fill="hold" grpId="0" nodeType="withEffect">
                                  <p:stCondLst>
                                    <p:cond delay="0"/>
                                  </p:stCondLst>
                                  <p:endCondLst>
                                    <p:cond evt="onNext" delay="0">
                                      <p:tgtEl>
                                        <p:sldTgt/>
                                      </p:tgtEl>
                                    </p:cond>
                                  </p:endCondLst>
                                  <p:childTnLst>
                                    <p:animMotion origin="layout" path="M 1.94444E-6 -4.07407E-6 L 0.05781 -0.20277 " pathEditMode="relative" rAng="0" ptsTypes="AA">
                                      <p:cBhvr>
                                        <p:cTn id="14" dur="5000" fill="hold"/>
                                        <p:tgtEl>
                                          <p:spTgt spid="26"/>
                                        </p:tgtEl>
                                        <p:attrNameLst>
                                          <p:attrName>ppt_x</p:attrName>
                                          <p:attrName>ppt_y</p:attrName>
                                        </p:attrNameLst>
                                      </p:cBhvr>
                                      <p:rCtr x="2882" y="-10139"/>
                                    </p:animMotion>
                                  </p:childTnLst>
                                </p:cTn>
                              </p:par>
                              <p:par>
                                <p:cTn id="15" presetID="64" presetClass="path" presetSubtype="0" repeatCount="indefinite" accel="50000" decel="50000" fill="hold" grpId="0" nodeType="withEffect">
                                  <p:stCondLst>
                                    <p:cond delay="0"/>
                                  </p:stCondLst>
                                  <p:endCondLst>
                                    <p:cond evt="onNext" delay="0">
                                      <p:tgtEl>
                                        <p:sldTgt/>
                                      </p:tgtEl>
                                    </p:cond>
                                  </p:endCondLst>
                                  <p:childTnLst>
                                    <p:animMotion origin="layout" path="M -4.16667E-6 2.59259E-6 L 0.03698 -0.23426 " pathEditMode="relative" rAng="0" ptsTypes="AA">
                                      <p:cBhvr>
                                        <p:cTn id="16" dur="5000" fill="hold"/>
                                        <p:tgtEl>
                                          <p:spTgt spid="24"/>
                                        </p:tgtEl>
                                        <p:attrNameLst>
                                          <p:attrName>ppt_x</p:attrName>
                                          <p:attrName>ppt_y</p:attrName>
                                        </p:attrNameLst>
                                      </p:cBhvr>
                                      <p:rCtr x="1840" y="-11713"/>
                                    </p:animMotion>
                                  </p:childTnLst>
                                </p:cTn>
                              </p:par>
                              <p:par>
                                <p:cTn id="17" presetID="64" presetClass="path" presetSubtype="0" repeatCount="indefinite" accel="50000" decel="50000" fill="hold" grpId="0" nodeType="withEffect">
                                  <p:stCondLst>
                                    <p:cond delay="0"/>
                                  </p:stCondLst>
                                  <p:endCondLst>
                                    <p:cond evt="onNext" delay="0">
                                      <p:tgtEl>
                                        <p:sldTgt/>
                                      </p:tgtEl>
                                    </p:cond>
                                  </p:endCondLst>
                                  <p:childTnLst>
                                    <p:animMotion origin="layout" path="M -3.05556E-6 2.22222E-6 L 0.01042 -0.21713 " pathEditMode="relative" rAng="0" ptsTypes="AA">
                                      <p:cBhvr>
                                        <p:cTn id="18" dur="5000" fill="hold"/>
                                        <p:tgtEl>
                                          <p:spTgt spid="34"/>
                                        </p:tgtEl>
                                        <p:attrNameLst>
                                          <p:attrName>ppt_x</p:attrName>
                                          <p:attrName>ppt_y</p:attrName>
                                        </p:attrNameLst>
                                      </p:cBhvr>
                                      <p:rCtr x="521" y="-10856"/>
                                    </p:animMotion>
                                  </p:childTnLst>
                                </p:cTn>
                              </p:par>
                              <p:par>
                                <p:cTn id="19" presetID="64" presetClass="path" presetSubtype="0" repeatCount="indefinite" accel="50000" decel="50000" fill="hold" grpId="0" nodeType="withEffect">
                                  <p:stCondLst>
                                    <p:cond delay="0"/>
                                  </p:stCondLst>
                                  <p:endCondLst>
                                    <p:cond evt="onNext" delay="0">
                                      <p:tgtEl>
                                        <p:sldTgt/>
                                      </p:tgtEl>
                                    </p:cond>
                                  </p:endCondLst>
                                  <p:childTnLst>
                                    <p:animMotion origin="layout" path="M -4.44444E-6 2.22222E-6 L -0.0526 -0.21713 " pathEditMode="relative" rAng="0" ptsTypes="AA">
                                      <p:cBhvr>
                                        <p:cTn id="20" dur="5000" fill="hold"/>
                                        <p:tgtEl>
                                          <p:spTgt spid="28"/>
                                        </p:tgtEl>
                                        <p:attrNameLst>
                                          <p:attrName>ppt_x</p:attrName>
                                          <p:attrName>ppt_y</p:attrName>
                                        </p:attrNameLst>
                                      </p:cBhvr>
                                      <p:rCtr x="-2639" y="-10856"/>
                                    </p:animMotion>
                                  </p:childTnLst>
                                </p:cTn>
                              </p:par>
                              <p:par>
                                <p:cTn id="21" presetID="64" presetClass="path" presetSubtype="0" repeatCount="indefinite" accel="50000" decel="50000" fill="hold" grpId="0" nodeType="withEffect">
                                  <p:stCondLst>
                                    <p:cond delay="0"/>
                                  </p:stCondLst>
                                  <p:endCondLst>
                                    <p:cond evt="onNext" delay="0">
                                      <p:tgtEl>
                                        <p:sldTgt/>
                                      </p:tgtEl>
                                    </p:cond>
                                  </p:endCondLst>
                                  <p:childTnLst>
                                    <p:animMotion origin="layout" path="M -3.05556E-6 2.59259E-6 L -0.01024 -0.24468 " pathEditMode="relative" rAng="0" ptsTypes="AA">
                                      <p:cBhvr>
                                        <p:cTn id="22" dur="5000" fill="hold"/>
                                        <p:tgtEl>
                                          <p:spTgt spid="30"/>
                                        </p:tgtEl>
                                        <p:attrNameLst>
                                          <p:attrName>ppt_x</p:attrName>
                                          <p:attrName>ppt_y</p:attrName>
                                        </p:attrNameLst>
                                      </p:cBhvr>
                                      <p:rCtr x="-521" y="-12245"/>
                                    </p:animMotion>
                                  </p:childTnLst>
                                </p:cTn>
                              </p:par>
                              <p:par>
                                <p:cTn id="23" presetID="64" presetClass="path" presetSubtype="0" repeatCount="indefinite" accel="50000" decel="50000" fill="hold" grpId="0" nodeType="withEffect">
                                  <p:stCondLst>
                                    <p:cond delay="0"/>
                                  </p:stCondLst>
                                  <p:endCondLst>
                                    <p:cond evt="onNext" delay="0">
                                      <p:tgtEl>
                                        <p:sldTgt/>
                                      </p:tgtEl>
                                    </p:cond>
                                  </p:endCondLst>
                                  <p:childTnLst>
                                    <p:animMotion origin="layout" path="M 4.16667E-6 -7.40741E-7 L -0.06823 -0.21319 " pathEditMode="relative" rAng="0" ptsTypes="AA">
                                      <p:cBhvr>
                                        <p:cTn id="24" dur="5000" fill="hold"/>
                                        <p:tgtEl>
                                          <p:spTgt spid="33"/>
                                        </p:tgtEl>
                                        <p:attrNameLst>
                                          <p:attrName>ppt_x</p:attrName>
                                          <p:attrName>ppt_y</p:attrName>
                                        </p:attrNameLst>
                                      </p:cBhvr>
                                      <p:rCtr x="-3420" y="-10671"/>
                                    </p:animMotion>
                                  </p:childTnLst>
                                </p:cTn>
                              </p:par>
                              <p:par>
                                <p:cTn id="25" presetID="64" presetClass="path" presetSubtype="0" repeatCount="indefinite" accel="50000" decel="50000" fill="hold" grpId="0" nodeType="withEffect">
                                  <p:stCondLst>
                                    <p:cond delay="0"/>
                                  </p:stCondLst>
                                  <p:endCondLst>
                                    <p:cond evt="onNext" delay="0">
                                      <p:tgtEl>
                                        <p:sldTgt/>
                                      </p:tgtEl>
                                    </p:cond>
                                  </p:endCondLst>
                                  <p:childTnLst>
                                    <p:animMotion origin="layout" path="M 2.77778E-6 -4.07407E-6 L -0.08403 -0.21342 " pathEditMode="relative" rAng="0" ptsTypes="AA">
                                      <p:cBhvr>
                                        <p:cTn id="26" dur="5000" fill="hold"/>
                                        <p:tgtEl>
                                          <p:spTgt spid="31"/>
                                        </p:tgtEl>
                                        <p:attrNameLst>
                                          <p:attrName>ppt_x</p:attrName>
                                          <p:attrName>ppt_y</p:attrName>
                                        </p:attrNameLst>
                                      </p:cBhvr>
                                      <p:rCtr x="-4201" y="-10671"/>
                                    </p:animMotion>
                                  </p:childTnLst>
                                </p:cTn>
                              </p:par>
                              <p:par>
                                <p:cTn id="27" presetID="64" presetClass="path" presetSubtype="0" repeatCount="indefinite" accel="50000" decel="50000" fill="hold" grpId="0" nodeType="withEffect">
                                  <p:stCondLst>
                                    <p:cond delay="0"/>
                                  </p:stCondLst>
                                  <p:endCondLst>
                                    <p:cond evt="onNext" delay="0">
                                      <p:tgtEl>
                                        <p:sldTgt/>
                                      </p:tgtEl>
                                    </p:cond>
                                  </p:endCondLst>
                                  <p:childTnLst>
                                    <p:animMotion origin="layout" path="M 4.72222E-6 3.7037E-7 L 0.00538 -0.16458 " pathEditMode="relative" rAng="0" ptsTypes="AA">
                                      <p:cBhvr>
                                        <p:cTn id="28" dur="5000" fill="hold"/>
                                        <p:tgtEl>
                                          <p:spTgt spid="54"/>
                                        </p:tgtEl>
                                        <p:attrNameLst>
                                          <p:attrName>ppt_x</p:attrName>
                                          <p:attrName>ppt_y</p:attrName>
                                        </p:attrNameLst>
                                      </p:cBhvr>
                                      <p:rCtr x="260" y="-8241"/>
                                    </p:animMotion>
                                  </p:childTnLst>
                                </p:cTn>
                              </p:par>
                              <p:par>
                                <p:cTn id="29" presetID="64" presetClass="path" presetSubtype="0" repeatCount="indefinite" accel="50000" decel="50000" fill="hold" grpId="0" nodeType="withEffect">
                                  <p:stCondLst>
                                    <p:cond delay="0"/>
                                  </p:stCondLst>
                                  <p:endCondLst>
                                    <p:cond evt="onNext" delay="0">
                                      <p:tgtEl>
                                        <p:sldTgt/>
                                      </p:tgtEl>
                                    </p:cond>
                                  </p:endCondLst>
                                  <p:childTnLst>
                                    <p:animMotion origin="layout" path="M -1.38889E-6 -2.59259E-6 L 0.01042 -0.18194 " pathEditMode="relative" rAng="0" ptsTypes="AA">
                                      <p:cBhvr>
                                        <p:cTn id="30" dur="5000" fill="hold"/>
                                        <p:tgtEl>
                                          <p:spTgt spid="55"/>
                                        </p:tgtEl>
                                        <p:attrNameLst>
                                          <p:attrName>ppt_x</p:attrName>
                                          <p:attrName>ppt_y</p:attrName>
                                        </p:attrNameLst>
                                      </p:cBhvr>
                                      <p:rCtr x="521" y="-9097"/>
                                    </p:animMotion>
                                  </p:childTnLst>
                                </p:cTn>
                              </p:par>
                              <p:par>
                                <p:cTn id="31" presetID="64" presetClass="path" presetSubtype="0" repeatCount="indefinite" accel="50000" decel="50000" fill="hold" grpId="0" nodeType="withEffect">
                                  <p:stCondLst>
                                    <p:cond delay="0"/>
                                  </p:stCondLst>
                                  <p:endCondLst>
                                    <p:cond evt="onNext" delay="0">
                                      <p:tgtEl>
                                        <p:sldTgt/>
                                      </p:tgtEl>
                                    </p:cond>
                                  </p:endCondLst>
                                  <p:childTnLst>
                                    <p:animMotion origin="layout" path="M 1.66667E-6 -1.48148E-6 L -0.00243 -0.15393 " pathEditMode="relative" rAng="0" ptsTypes="AA">
                                      <p:cBhvr>
                                        <p:cTn id="32" dur="5000" fill="hold"/>
                                        <p:tgtEl>
                                          <p:spTgt spid="44"/>
                                        </p:tgtEl>
                                        <p:attrNameLst>
                                          <p:attrName>ppt_x</p:attrName>
                                          <p:attrName>ppt_y</p:attrName>
                                        </p:attrNameLst>
                                      </p:cBhvr>
                                      <p:rCtr x="-122" y="-7708"/>
                                    </p:animMotion>
                                  </p:childTnLst>
                                </p:cTn>
                              </p:par>
                              <p:par>
                                <p:cTn id="33" presetID="64" presetClass="path" presetSubtype="0" repeatCount="indefinite" accel="50000" decel="50000" fill="hold" grpId="0" nodeType="withEffect">
                                  <p:stCondLst>
                                    <p:cond delay="0"/>
                                  </p:stCondLst>
                                  <p:endCondLst>
                                    <p:cond evt="onNext" delay="0">
                                      <p:tgtEl>
                                        <p:sldTgt/>
                                      </p:tgtEl>
                                    </p:cond>
                                  </p:endCondLst>
                                  <p:childTnLst>
                                    <p:animMotion origin="layout" path="M -1.66667E-6 3.7037E-6 L -0.00243 -0.16459 " pathEditMode="relative" rAng="0" ptsTypes="AA">
                                      <p:cBhvr>
                                        <p:cTn id="34" dur="5000" fill="hold"/>
                                        <p:tgtEl>
                                          <p:spTgt spid="51"/>
                                        </p:tgtEl>
                                        <p:attrNameLst>
                                          <p:attrName>ppt_x</p:attrName>
                                          <p:attrName>ppt_y</p:attrName>
                                        </p:attrNameLst>
                                      </p:cBhvr>
                                      <p:rCtr x="-122" y="-8241"/>
                                    </p:animMotion>
                                  </p:childTnLst>
                                </p:cTn>
                              </p:par>
                              <p:par>
                                <p:cTn id="35" presetID="64" presetClass="path" presetSubtype="0" repeatCount="indefinite" accel="50000" decel="50000" fill="hold" grpId="0" nodeType="withEffect">
                                  <p:stCondLst>
                                    <p:cond delay="0"/>
                                  </p:stCondLst>
                                  <p:endCondLst>
                                    <p:cond evt="onNext" delay="0">
                                      <p:tgtEl>
                                        <p:sldTgt/>
                                      </p:tgtEl>
                                    </p:cond>
                                  </p:endCondLst>
                                  <p:childTnLst>
                                    <p:animMotion origin="layout" path="M 8.33333E-7 3.7037E-7 L 0.00538 -0.13958 " pathEditMode="relative" rAng="0" ptsTypes="AA">
                                      <p:cBhvr>
                                        <p:cTn id="36" dur="5000" fill="hold"/>
                                        <p:tgtEl>
                                          <p:spTgt spid="59"/>
                                        </p:tgtEl>
                                        <p:attrNameLst>
                                          <p:attrName>ppt_x</p:attrName>
                                          <p:attrName>ppt_y</p:attrName>
                                        </p:attrNameLst>
                                      </p:cBhvr>
                                      <p:rCtr x="260" y="-6991"/>
                                    </p:animMotion>
                                  </p:childTnLst>
                                </p:cTn>
                              </p:par>
                              <p:par>
                                <p:cTn id="37" presetID="64" presetClass="path" presetSubtype="0" repeatCount="indefinite" accel="50000" decel="50000" fill="hold" grpId="0" nodeType="withEffect">
                                  <p:stCondLst>
                                    <p:cond delay="0"/>
                                  </p:stCondLst>
                                  <p:endCondLst>
                                    <p:cond evt="onNext" delay="0">
                                      <p:tgtEl>
                                        <p:sldTgt/>
                                      </p:tgtEl>
                                    </p:cond>
                                  </p:endCondLst>
                                  <p:childTnLst>
                                    <p:animMotion origin="layout" path="M -3.33333E-6 -0.00324 L 0.00261 -0.13241 " pathEditMode="relative" rAng="0" ptsTypes="AA">
                                      <p:cBhvr>
                                        <p:cTn id="38" dur="5000" fill="hold"/>
                                        <p:tgtEl>
                                          <p:spTgt spid="39"/>
                                        </p:tgtEl>
                                        <p:attrNameLst>
                                          <p:attrName>ppt_x</p:attrName>
                                          <p:attrName>ppt_y</p:attrName>
                                        </p:attrNameLst>
                                      </p:cBhvr>
                                      <p:rCtr x="122" y="-6458"/>
                                    </p:animMotion>
                                  </p:childTnLst>
                                </p:cTn>
                              </p:par>
                              <p:par>
                                <p:cTn id="39" presetID="64" presetClass="path" presetSubtype="0" repeatCount="indefinite" accel="50000" decel="50000" fill="hold" grpId="0" nodeType="withEffect">
                                  <p:stCondLst>
                                    <p:cond delay="0"/>
                                  </p:stCondLst>
                                  <p:endCondLst>
                                    <p:cond evt="onNext" delay="0">
                                      <p:tgtEl>
                                        <p:sldTgt/>
                                      </p:tgtEl>
                                    </p:cond>
                                  </p:endCondLst>
                                  <p:childTnLst>
                                    <p:animMotion origin="layout" path="M 2.22222E-6 2.96296E-6 L -0.01424 -0.09908 " pathEditMode="relative" rAng="0" ptsTypes="AA">
                                      <p:cBhvr>
                                        <p:cTn id="40" dur="5000" fill="hold"/>
                                        <p:tgtEl>
                                          <p:spTgt spid="40"/>
                                        </p:tgtEl>
                                        <p:attrNameLst>
                                          <p:attrName>ppt_x</p:attrName>
                                          <p:attrName>ppt_y</p:attrName>
                                        </p:attrNameLst>
                                      </p:cBhvr>
                                      <p:rCtr x="-712" y="-4954"/>
                                    </p:animMotion>
                                  </p:childTnLst>
                                </p:cTn>
                              </p:par>
                              <p:par>
                                <p:cTn id="41" presetID="64" presetClass="path" presetSubtype="0" repeatCount="indefinite" accel="50000" decel="50000" fill="hold" grpId="0" nodeType="withEffect">
                                  <p:stCondLst>
                                    <p:cond delay="0"/>
                                  </p:stCondLst>
                                  <p:endCondLst>
                                    <p:cond evt="onNext" delay="0">
                                      <p:tgtEl>
                                        <p:sldTgt/>
                                      </p:tgtEl>
                                    </p:cond>
                                  </p:endCondLst>
                                  <p:childTnLst>
                                    <p:animMotion origin="layout" path="M 1.94444E-6 -1.11111E-6 L 0.00156 -0.13796 " pathEditMode="relative" rAng="0" ptsTypes="AA">
                                      <p:cBhvr>
                                        <p:cTn id="42" dur="5000" fill="hold"/>
                                        <p:tgtEl>
                                          <p:spTgt spid="38"/>
                                        </p:tgtEl>
                                        <p:attrNameLst>
                                          <p:attrName>ppt_x</p:attrName>
                                          <p:attrName>ppt_y</p:attrName>
                                        </p:attrNameLst>
                                      </p:cBhvr>
                                      <p:rCtr x="69" y="-6898"/>
                                    </p:animMotion>
                                  </p:childTnLst>
                                </p:cTn>
                              </p:par>
                              <p:par>
                                <p:cTn id="43" presetID="64" presetClass="path" presetSubtype="0" repeatCount="indefinite" accel="50000" decel="50000" fill="hold" grpId="0" nodeType="withEffect">
                                  <p:stCondLst>
                                    <p:cond delay="0"/>
                                  </p:stCondLst>
                                  <p:endCondLst>
                                    <p:cond evt="onNext" delay="0">
                                      <p:tgtEl>
                                        <p:sldTgt/>
                                      </p:tgtEl>
                                    </p:cond>
                                  </p:endCondLst>
                                  <p:childTnLst>
                                    <p:animMotion origin="layout" path="M 3.61111E-6 3.7037E-7 L 0.00538 -0.13958 " pathEditMode="relative" rAng="0" ptsTypes="AA">
                                      <p:cBhvr>
                                        <p:cTn id="44" dur="5000" fill="hold"/>
                                        <p:tgtEl>
                                          <p:spTgt spid="45"/>
                                        </p:tgtEl>
                                        <p:attrNameLst>
                                          <p:attrName>ppt_x</p:attrName>
                                          <p:attrName>ppt_y</p:attrName>
                                        </p:attrNameLst>
                                      </p:cBhvr>
                                      <p:rCtr x="260" y="-6991"/>
                                    </p:animMotion>
                                  </p:childTnLst>
                                </p:cTn>
                              </p:par>
                              <p:par>
                                <p:cTn id="45" presetID="64" presetClass="path" presetSubtype="0" repeatCount="indefinite" accel="50000" decel="50000" fill="hold" grpId="0" nodeType="withEffect">
                                  <p:stCondLst>
                                    <p:cond delay="0"/>
                                  </p:stCondLst>
                                  <p:endCondLst>
                                    <p:cond evt="onNext" delay="0">
                                      <p:tgtEl>
                                        <p:sldTgt/>
                                      </p:tgtEl>
                                    </p:cond>
                                  </p:endCondLst>
                                  <p:childTnLst>
                                    <p:animMotion origin="layout" path="M -0.00244 1.85185E-6 L 0.00312 -0.1331 " pathEditMode="relative" rAng="0" ptsTypes="AA">
                                      <p:cBhvr>
                                        <p:cTn id="46" dur="5000" fill="hold"/>
                                        <p:tgtEl>
                                          <p:spTgt spid="50"/>
                                        </p:tgtEl>
                                        <p:attrNameLst>
                                          <p:attrName>ppt_x</p:attrName>
                                          <p:attrName>ppt_y</p:attrName>
                                        </p:attrNameLst>
                                      </p:cBhvr>
                                      <p:rCtr x="278" y="-6667"/>
                                    </p:animMotion>
                                  </p:childTnLst>
                                </p:cTn>
                              </p:par>
                              <p:par>
                                <p:cTn id="47" presetID="64" presetClass="path" presetSubtype="0" repeatCount="indefinite" accel="50000" decel="50000" fill="hold" grpId="0" nodeType="withEffect">
                                  <p:stCondLst>
                                    <p:cond delay="0"/>
                                  </p:stCondLst>
                                  <p:endCondLst>
                                    <p:cond evt="onNext" delay="0">
                                      <p:tgtEl>
                                        <p:sldTgt/>
                                      </p:tgtEl>
                                    </p:cond>
                                  </p:endCondLst>
                                  <p:childTnLst>
                                    <p:animMotion origin="layout" path="M 4.44444E-6 0.00093 L -0.00539 -0.09259 " pathEditMode="relative" rAng="0" ptsTypes="AA">
                                      <p:cBhvr>
                                        <p:cTn id="48" dur="5000" fill="hold"/>
                                        <p:tgtEl>
                                          <p:spTgt spid="43"/>
                                        </p:tgtEl>
                                        <p:attrNameLst>
                                          <p:attrName>ppt_x</p:attrName>
                                          <p:attrName>ppt_y</p:attrName>
                                        </p:attrNameLst>
                                      </p:cBhvr>
                                      <p:rCtr x="-278" y="-4676"/>
                                    </p:animMotion>
                                  </p:childTnLst>
                                </p:cTn>
                              </p:par>
                              <p:par>
                                <p:cTn id="49" presetID="64" presetClass="path" presetSubtype="0" repeatCount="indefinite" accel="50000" decel="50000" fill="hold" grpId="0" nodeType="withEffect">
                                  <p:stCondLst>
                                    <p:cond delay="0"/>
                                  </p:stCondLst>
                                  <p:endCondLst>
                                    <p:cond evt="onNext" delay="0">
                                      <p:tgtEl>
                                        <p:sldTgt/>
                                      </p:tgtEl>
                                    </p:cond>
                                  </p:endCondLst>
                                  <p:childTnLst>
                                    <p:animMotion origin="layout" path="M 4.16667E-6 3.33333E-6 L 0.0026 -0.10162 " pathEditMode="relative" rAng="0" ptsTypes="AA">
                                      <p:cBhvr>
                                        <p:cTn id="50" dur="5000" fill="hold"/>
                                        <p:tgtEl>
                                          <p:spTgt spid="53"/>
                                        </p:tgtEl>
                                        <p:attrNameLst>
                                          <p:attrName>ppt_x</p:attrName>
                                          <p:attrName>ppt_y</p:attrName>
                                        </p:attrNameLst>
                                      </p:cBhvr>
                                      <p:rCtr x="122" y="-5093"/>
                                    </p:animMotion>
                                  </p:childTnLst>
                                </p:cTn>
                              </p:par>
                              <p:par>
                                <p:cTn id="51" presetID="64" presetClass="path" presetSubtype="0" repeatCount="indefinite" accel="50000" decel="50000" fill="hold" grpId="0" nodeType="withEffect">
                                  <p:stCondLst>
                                    <p:cond delay="0"/>
                                  </p:stCondLst>
                                  <p:endCondLst>
                                    <p:cond evt="onNext" delay="0">
                                      <p:tgtEl>
                                        <p:sldTgt/>
                                      </p:tgtEl>
                                    </p:cond>
                                  </p:endCondLst>
                                  <p:childTnLst>
                                    <p:animMotion origin="layout" path="M 3.61111E-6 7.40741E-7 L 0.0125 -0.0713 " pathEditMode="relative" rAng="0" ptsTypes="AA">
                                      <p:cBhvr>
                                        <p:cTn id="52" dur="5000" fill="hold"/>
                                        <p:tgtEl>
                                          <p:spTgt spid="42"/>
                                        </p:tgtEl>
                                        <p:attrNameLst>
                                          <p:attrName>ppt_x</p:attrName>
                                          <p:attrName>ppt_y</p:attrName>
                                        </p:attrNameLst>
                                      </p:cBhvr>
                                      <p:rCtr x="625" y="-3565"/>
                                    </p:animMotion>
                                  </p:childTnLst>
                                </p:cTn>
                              </p:par>
                              <p:par>
                                <p:cTn id="53" presetID="64" presetClass="path" presetSubtype="0" repeatCount="indefinite" accel="50000" decel="50000" fill="hold" grpId="0" nodeType="withEffect">
                                  <p:stCondLst>
                                    <p:cond delay="0"/>
                                  </p:stCondLst>
                                  <p:endCondLst>
                                    <p:cond evt="onNext" delay="0">
                                      <p:tgtEl>
                                        <p:sldTgt/>
                                      </p:tgtEl>
                                    </p:cond>
                                  </p:endCondLst>
                                  <p:childTnLst>
                                    <p:animMotion origin="layout" path="M 0.00261 -0.00324 L 0.00521 -0.0905 " pathEditMode="relative" rAng="0" ptsTypes="AA">
                                      <p:cBhvr>
                                        <p:cTn id="54" dur="5000" fill="hold"/>
                                        <p:tgtEl>
                                          <p:spTgt spid="56"/>
                                        </p:tgtEl>
                                        <p:attrNameLst>
                                          <p:attrName>ppt_x</p:attrName>
                                          <p:attrName>ppt_y</p:attrName>
                                        </p:attrNameLst>
                                      </p:cBhvr>
                                      <p:rCtr x="122" y="-4375"/>
                                    </p:animMotion>
                                  </p:childTnLst>
                                </p:cTn>
                              </p:par>
                              <p:par>
                                <p:cTn id="55" presetID="64" presetClass="path" presetSubtype="0" repeatCount="indefinite" accel="50000" decel="50000" fill="hold" grpId="0" nodeType="withEffect">
                                  <p:stCondLst>
                                    <p:cond delay="0"/>
                                  </p:stCondLst>
                                  <p:endCondLst>
                                    <p:cond evt="onNext" delay="0">
                                      <p:tgtEl>
                                        <p:sldTgt/>
                                      </p:tgtEl>
                                    </p:cond>
                                  </p:endCondLst>
                                  <p:childTnLst>
                                    <p:animMotion origin="layout" path="M 4.72222E-6 1.85185E-6 L 0.0026 -0.11875 " pathEditMode="relative" rAng="0" ptsTypes="AA">
                                      <p:cBhvr>
                                        <p:cTn id="56" dur="5000" fill="hold"/>
                                        <p:tgtEl>
                                          <p:spTgt spid="52"/>
                                        </p:tgtEl>
                                        <p:attrNameLst>
                                          <p:attrName>ppt_x</p:attrName>
                                          <p:attrName>ppt_y</p:attrName>
                                        </p:attrNameLst>
                                      </p:cBhvr>
                                      <p:rCtr x="122" y="-5949"/>
                                    </p:animMotion>
                                  </p:childTnLst>
                                </p:cTn>
                              </p:par>
                              <p:par>
                                <p:cTn id="57" presetID="64" presetClass="path" presetSubtype="0" repeatCount="indefinite" accel="50000" decel="50000" fill="hold" grpId="0" nodeType="withEffect">
                                  <p:stCondLst>
                                    <p:cond delay="0"/>
                                  </p:stCondLst>
                                  <p:endCondLst>
                                    <p:cond evt="onNext" delay="0">
                                      <p:tgtEl>
                                        <p:sldTgt/>
                                      </p:tgtEl>
                                    </p:cond>
                                  </p:endCondLst>
                                  <p:childTnLst>
                                    <p:animMotion origin="layout" path="M -2.77778E-7 3.33333E-6 L -0.00226 -0.08287 " pathEditMode="relative" rAng="0" ptsTypes="AA">
                                      <p:cBhvr>
                                        <p:cTn id="58" dur="5000" fill="hold"/>
                                        <p:tgtEl>
                                          <p:spTgt spid="36"/>
                                        </p:tgtEl>
                                        <p:attrNameLst>
                                          <p:attrName>ppt_x</p:attrName>
                                          <p:attrName>ppt_y</p:attrName>
                                        </p:attrNameLst>
                                      </p:cBhvr>
                                      <p:rCtr x="-122" y="-4144"/>
                                    </p:animMotion>
                                  </p:childTnLst>
                                </p:cTn>
                              </p:par>
                              <p:par>
                                <p:cTn id="59" presetID="64" presetClass="path" presetSubtype="0" repeatCount="indefinite" accel="50000" decel="50000" fill="hold" grpId="0" nodeType="withEffect">
                                  <p:stCondLst>
                                    <p:cond delay="0"/>
                                  </p:stCondLst>
                                  <p:endCondLst>
                                    <p:cond evt="onNext" delay="0">
                                      <p:tgtEl>
                                        <p:sldTgt/>
                                      </p:tgtEl>
                                    </p:cond>
                                  </p:endCondLst>
                                  <p:childTnLst>
                                    <p:animMotion origin="layout" path="M -1.38889E-6 4.81481E-6 L 0.00261 -0.07014 " pathEditMode="relative" rAng="0" ptsTypes="AA">
                                      <p:cBhvr>
                                        <p:cTn id="60" dur="5000" fill="hold"/>
                                        <p:tgtEl>
                                          <p:spTgt spid="37"/>
                                        </p:tgtEl>
                                        <p:attrNameLst>
                                          <p:attrName>ppt_x</p:attrName>
                                          <p:attrName>ppt_y</p:attrName>
                                        </p:attrNameLst>
                                      </p:cBhvr>
                                      <p:rCtr x="122" y="-3519"/>
                                    </p:animMotion>
                                  </p:childTnLst>
                                </p:cTn>
                              </p:par>
                              <p:par>
                                <p:cTn id="61" presetID="64" presetClass="path" presetSubtype="0" repeatCount="indefinite" accel="50000" decel="50000" fill="hold" grpId="0" nodeType="withEffect">
                                  <p:stCondLst>
                                    <p:cond delay="0"/>
                                  </p:stCondLst>
                                  <p:endCondLst>
                                    <p:cond evt="onNext" delay="0">
                                      <p:tgtEl>
                                        <p:sldTgt/>
                                      </p:tgtEl>
                                    </p:cond>
                                  </p:endCondLst>
                                  <p:childTnLst>
                                    <p:animMotion origin="layout" path="M 2.77778E-7 2.96296E-6 L -0.00243 -0.07014 " pathEditMode="relative" rAng="0" ptsTypes="AA">
                                      <p:cBhvr>
                                        <p:cTn id="62" dur="5000" fill="hold"/>
                                        <p:tgtEl>
                                          <p:spTgt spid="23"/>
                                        </p:tgtEl>
                                        <p:attrNameLst>
                                          <p:attrName>ppt_x</p:attrName>
                                          <p:attrName>ppt_y</p:attrName>
                                        </p:attrNameLst>
                                      </p:cBhvr>
                                      <p:rCtr x="-122" y="-3519"/>
                                    </p:animMotion>
                                  </p:childTnLst>
                                </p:cTn>
                              </p:par>
                              <p:par>
                                <p:cTn id="63" presetID="64" presetClass="path" presetSubtype="0" repeatCount="indefinite" accel="50000" decel="50000" fill="hold" grpId="0" nodeType="withEffect">
                                  <p:stCondLst>
                                    <p:cond delay="0"/>
                                  </p:stCondLst>
                                  <p:endCondLst>
                                    <p:cond evt="onNext" delay="0">
                                      <p:tgtEl>
                                        <p:sldTgt/>
                                      </p:tgtEl>
                                    </p:cond>
                                  </p:endCondLst>
                                  <p:childTnLst>
                                    <p:animMotion origin="layout" path="M 0 -4.44444E-6 L 0.00156 -0.06064 " pathEditMode="relative" rAng="0" ptsTypes="AA">
                                      <p:cBhvr>
                                        <p:cTn id="64" dur="5000" fill="hold"/>
                                        <p:tgtEl>
                                          <p:spTgt spid="35"/>
                                        </p:tgtEl>
                                        <p:attrNameLst>
                                          <p:attrName>ppt_x</p:attrName>
                                          <p:attrName>ppt_y</p:attrName>
                                        </p:attrNameLst>
                                      </p:cBhvr>
                                      <p:rCtr x="69" y="-3032"/>
                                    </p:animMotion>
                                  </p:childTnLst>
                                </p:cTn>
                              </p:par>
                              <p:par>
                                <p:cTn id="65" presetID="64" presetClass="path" presetSubtype="0" repeatCount="indefinite" accel="50000" decel="50000" fill="hold" grpId="0" nodeType="withEffect">
                                  <p:stCondLst>
                                    <p:cond delay="0"/>
                                  </p:stCondLst>
                                  <p:endCondLst>
                                    <p:cond evt="onNext" delay="0">
                                      <p:tgtEl>
                                        <p:sldTgt/>
                                      </p:tgtEl>
                                    </p:cond>
                                  </p:endCondLst>
                                  <p:childTnLst>
                                    <p:animMotion origin="layout" path="M -2.77778E-6 -3.7037E-7 L -0.00243 -0.03866 " pathEditMode="relative" rAng="0" ptsTypes="AA">
                                      <p:cBhvr>
                                        <p:cTn id="66" dur="5000" fill="hold"/>
                                        <p:tgtEl>
                                          <p:spTgt spid="47"/>
                                        </p:tgtEl>
                                        <p:attrNameLst>
                                          <p:attrName>ppt_x</p:attrName>
                                          <p:attrName>ppt_y</p:attrName>
                                        </p:attrNameLst>
                                      </p:cBhvr>
                                      <p:rCtr x="-122" y="-1944"/>
                                    </p:animMotion>
                                  </p:childTnLst>
                                </p:cTn>
                              </p:par>
                              <p:par>
                                <p:cTn id="67" presetID="64" presetClass="path" presetSubtype="0" repeatCount="indefinite" accel="50000" decel="50000" fill="hold" grpId="0" nodeType="withEffect">
                                  <p:stCondLst>
                                    <p:cond delay="0"/>
                                  </p:stCondLst>
                                  <p:endCondLst>
                                    <p:cond evt="onNext" delay="0">
                                      <p:tgtEl>
                                        <p:sldTgt/>
                                      </p:tgtEl>
                                    </p:cond>
                                  </p:endCondLst>
                                  <p:childTnLst>
                                    <p:animMotion origin="layout" path="M 2.22222E-6 3.33333E-6 L 0.0026 -0.06621 " pathEditMode="relative" rAng="0" ptsTypes="AA">
                                      <p:cBhvr>
                                        <p:cTn id="68" dur="5000" fill="hold"/>
                                        <p:tgtEl>
                                          <p:spTgt spid="41"/>
                                        </p:tgtEl>
                                        <p:attrNameLst>
                                          <p:attrName>ppt_x</p:attrName>
                                          <p:attrName>ppt_y</p:attrName>
                                        </p:attrNameLst>
                                      </p:cBhvr>
                                      <p:rCtr x="122" y="-3310"/>
                                    </p:animMotion>
                                  </p:childTnLst>
                                </p:cTn>
                              </p:par>
                              <p:par>
                                <p:cTn id="69" presetID="64" presetClass="path" presetSubtype="0" repeatCount="indefinite" accel="50000" decel="50000" fill="hold" grpId="0" nodeType="withEffect">
                                  <p:stCondLst>
                                    <p:cond delay="0"/>
                                  </p:stCondLst>
                                  <p:endCondLst>
                                    <p:cond evt="onNext" delay="0">
                                      <p:tgtEl>
                                        <p:sldTgt/>
                                      </p:tgtEl>
                                    </p:cond>
                                  </p:endCondLst>
                                  <p:childTnLst>
                                    <p:animMotion origin="layout" path="M -1.11022E-16 1.48148E-6 L -0.00243 -0.04537 " pathEditMode="relative" rAng="0" ptsTypes="AA">
                                      <p:cBhvr>
                                        <p:cTn id="70" dur="5000" fill="hold"/>
                                        <p:tgtEl>
                                          <p:spTgt spid="58"/>
                                        </p:tgtEl>
                                        <p:attrNameLst>
                                          <p:attrName>ppt_x</p:attrName>
                                          <p:attrName>ppt_y</p:attrName>
                                        </p:attrNameLst>
                                      </p:cBhvr>
                                      <p:rCtr x="-122" y="-2269"/>
                                    </p:animMotion>
                                  </p:childTnLst>
                                </p:cTn>
                              </p:par>
                              <p:par>
                                <p:cTn id="71" presetID="64" presetClass="path" presetSubtype="0" repeatCount="indefinite" accel="50000" decel="50000" fill="hold" grpId="0" nodeType="withEffect">
                                  <p:stCondLst>
                                    <p:cond delay="0"/>
                                  </p:stCondLst>
                                  <p:endCondLst>
                                    <p:cond evt="onNext" delay="0">
                                      <p:tgtEl>
                                        <p:sldTgt/>
                                      </p:tgtEl>
                                    </p:cond>
                                  </p:endCondLst>
                                  <p:childTnLst>
                                    <p:animMotion origin="layout" path="M 5.55556E-7 0.00347 L -0.00243 -0.03495 " pathEditMode="relative" rAng="0" ptsTypes="AA">
                                      <p:cBhvr>
                                        <p:cTn id="72" dur="5000" fill="hold"/>
                                        <p:tgtEl>
                                          <p:spTgt spid="48"/>
                                        </p:tgtEl>
                                        <p:attrNameLst>
                                          <p:attrName>ppt_x</p:attrName>
                                          <p:attrName>ppt_y</p:attrName>
                                        </p:attrNameLst>
                                      </p:cBhvr>
                                      <p:rCtr x="-122" y="-1921"/>
                                    </p:animMotion>
                                  </p:childTnLst>
                                </p:cTn>
                              </p:par>
                              <p:par>
                                <p:cTn id="73" presetID="64" presetClass="path" presetSubtype="0" repeatCount="indefinite" accel="50000" decel="50000" fill="hold" grpId="0" nodeType="withEffect">
                                  <p:stCondLst>
                                    <p:cond delay="0"/>
                                  </p:stCondLst>
                                  <p:endCondLst>
                                    <p:cond evt="onNext" delay="0">
                                      <p:tgtEl>
                                        <p:sldTgt/>
                                      </p:tgtEl>
                                    </p:cond>
                                  </p:endCondLst>
                                  <p:childTnLst>
                                    <p:animMotion origin="layout" path="M 3.88889E-6 -1.85185E-6 L 0.0026 -0.03495 " pathEditMode="relative" rAng="0" ptsTypes="AA">
                                      <p:cBhvr>
                                        <p:cTn id="74" dur="5000" fill="hold"/>
                                        <p:tgtEl>
                                          <p:spTgt spid="57"/>
                                        </p:tgtEl>
                                        <p:attrNameLst>
                                          <p:attrName>ppt_x</p:attrName>
                                          <p:attrName>ppt_y</p:attrName>
                                        </p:attrNameLst>
                                      </p:cBhvr>
                                      <p:rCtr x="122" y="-1759"/>
                                    </p:animMotion>
                                  </p:childTnLst>
                                </p:cTn>
                              </p:par>
                              <p:par>
                                <p:cTn id="75" presetID="64" presetClass="path" presetSubtype="0" repeatCount="indefinite" accel="50000" decel="50000" fill="hold" grpId="0" nodeType="withEffect">
                                  <p:stCondLst>
                                    <p:cond delay="0"/>
                                  </p:stCondLst>
                                  <p:endCondLst>
                                    <p:cond evt="onNext" delay="0">
                                      <p:tgtEl>
                                        <p:sldTgt/>
                                      </p:tgtEl>
                                    </p:cond>
                                  </p:endCondLst>
                                  <p:childTnLst>
                                    <p:animMotion origin="layout" path="M -2.77778E-6 4.81481E-6 L -0.00521 -0.05579 " pathEditMode="relative" rAng="0" ptsTypes="AA">
                                      <p:cBhvr>
                                        <p:cTn id="76" dur="5000" fill="hold"/>
                                        <p:tgtEl>
                                          <p:spTgt spid="46"/>
                                        </p:tgtEl>
                                        <p:attrNameLst>
                                          <p:attrName>ppt_x</p:attrName>
                                          <p:attrName>ppt_y</p:attrName>
                                        </p:attrNameLst>
                                      </p:cBhvr>
                                      <p:rCtr x="-260" y="-2801"/>
                                    </p:animMotion>
                                  </p:childTnLst>
                                </p:cTn>
                              </p:par>
                              <p:par>
                                <p:cTn id="77" presetID="64" presetClass="path" presetSubtype="0" repeatCount="indefinite" accel="50000" decel="50000" fill="hold" grpId="0" nodeType="withEffect">
                                  <p:stCondLst>
                                    <p:cond delay="0"/>
                                  </p:stCondLst>
                                  <p:endCondLst>
                                    <p:cond evt="onNext" delay="0">
                                      <p:tgtEl>
                                        <p:sldTgt/>
                                      </p:tgtEl>
                                    </p:cond>
                                  </p:endCondLst>
                                  <p:childTnLst>
                                    <p:animMotion origin="layout" path="M -5.55556E-7 4.81481E-6 L -0.00538 -0.04514 " pathEditMode="relative" rAng="0" ptsTypes="AA">
                                      <p:cBhvr>
                                        <p:cTn id="78" dur="5000" fill="hold"/>
                                        <p:tgtEl>
                                          <p:spTgt spid="49"/>
                                        </p:tgtEl>
                                        <p:attrNameLst>
                                          <p:attrName>ppt_x</p:attrName>
                                          <p:attrName>ppt_y</p:attrName>
                                        </p:attrNameLst>
                                      </p:cBhvr>
                                      <p:rCtr x="-278"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grupos.emagister.com/imagen/wallpaper_de_tecsup_414830_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 y="0"/>
            <a:ext cx="9268209" cy="81095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1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14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76742"/>
            <a:ext cx="9001000" cy="372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rriba"/>
          <p:cNvSpPr/>
          <p:nvPr/>
        </p:nvSpPr>
        <p:spPr>
          <a:xfrm flipV="1">
            <a:off x="395536" y="314096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Flecha arriba"/>
          <p:cNvSpPr/>
          <p:nvPr/>
        </p:nvSpPr>
        <p:spPr>
          <a:xfrm rot="16200000" flipV="1">
            <a:off x="1871700" y="332098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arriba"/>
          <p:cNvSpPr/>
          <p:nvPr/>
        </p:nvSpPr>
        <p:spPr>
          <a:xfrm rot="16200000" flipV="1">
            <a:off x="1871700" y="4329100"/>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Flecha arriba"/>
          <p:cNvSpPr/>
          <p:nvPr/>
        </p:nvSpPr>
        <p:spPr>
          <a:xfrm rot="16200000" flipV="1">
            <a:off x="4730982" y="4041068"/>
            <a:ext cx="72008" cy="288032"/>
          </a:xfrm>
          <a:prstGeom prst="up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arriba"/>
          <p:cNvSpPr/>
          <p:nvPr/>
        </p:nvSpPr>
        <p:spPr>
          <a:xfrm rot="16200000" flipV="1">
            <a:off x="6912260" y="3874740"/>
            <a:ext cx="72008" cy="288032"/>
          </a:xfrm>
          <a:prstGeom prst="up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arriba"/>
          <p:cNvSpPr/>
          <p:nvPr/>
        </p:nvSpPr>
        <p:spPr>
          <a:xfrm rot="16200000" flipV="1">
            <a:off x="8208404" y="3905963"/>
            <a:ext cx="72008" cy="288032"/>
          </a:xfrm>
          <a:prstGeom prst="up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Flecha arriba"/>
          <p:cNvSpPr/>
          <p:nvPr/>
        </p:nvSpPr>
        <p:spPr>
          <a:xfrm>
            <a:off x="7596336" y="3140968"/>
            <a:ext cx="144016" cy="324036"/>
          </a:xfrm>
          <a:prstGeom prst="upArrow">
            <a:avLst/>
          </a:prstGeom>
          <a:pattFill prst="pct10">
            <a:fgClr>
              <a:schemeClr val="tx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1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1 Título"/>
          <p:cNvSpPr txBox="1">
            <a:spLocks/>
          </p:cNvSpPr>
          <p:nvPr/>
        </p:nvSpPr>
        <p:spPr>
          <a:xfrm>
            <a:off x="446856" y="-27384"/>
            <a:ext cx="63573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b="1" smtClean="0">
                <a:solidFill>
                  <a:schemeClr val="bg1"/>
                </a:solidFill>
              </a:rPr>
              <a:t>FUNCIONAMIENTO</a:t>
            </a:r>
            <a:endParaRPr lang="es-EC" b="1" dirty="0">
              <a:solidFill>
                <a:schemeClr val="bg1"/>
              </a:solidFill>
            </a:endParaRPr>
          </a:p>
        </p:txBody>
      </p:sp>
      <p:sp>
        <p:nvSpPr>
          <p:cNvPr id="6" name="5 Marcador de número de diapositiva"/>
          <p:cNvSpPr>
            <a:spLocks noGrp="1"/>
          </p:cNvSpPr>
          <p:nvPr>
            <p:ph type="sldNum" sz="quarter" idx="12"/>
          </p:nvPr>
        </p:nvSpPr>
        <p:spPr/>
        <p:txBody>
          <a:bodyPr/>
          <a:lstStyle/>
          <a:p>
            <a:fld id="{6123AE06-CFBE-47B7-876F-599A33C2A767}" type="slidenum">
              <a:rPr lang="es-EC" smtClean="0"/>
              <a:t>23</a:t>
            </a:fld>
            <a:endParaRPr lang="es-EC"/>
          </a:p>
        </p:txBody>
      </p:sp>
    </p:spTree>
    <p:extLst>
      <p:ext uri="{BB962C8B-B14F-4D97-AF65-F5344CB8AC3E}">
        <p14:creationId xmlns:p14="http://schemas.microsoft.com/office/powerpoint/2010/main" val="3149548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Users\Jose Vera\Documents\TIF GM VERA J\IMAGENES\Burbujas Marinas_800.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11" y="-315416"/>
            <a:ext cx="9217024" cy="7173416"/>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1094928" y="44624"/>
            <a:ext cx="8229600" cy="1143000"/>
          </a:xfrm>
        </p:spPr>
        <p:txBody>
          <a:bodyPr/>
          <a:lstStyle/>
          <a:p>
            <a:pPr algn="l"/>
            <a:r>
              <a:rPr lang="es-EC" b="1" dirty="0" smtClean="0"/>
              <a:t>7. PROPUESTA</a:t>
            </a:r>
            <a:endParaRPr lang="es-EC" b="1" dirty="0"/>
          </a:p>
        </p:txBody>
      </p:sp>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2504492" y="1519095"/>
            <a:ext cx="1934765" cy="1547812"/>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3">
            <a:schemeClr val="accent5">
              <a:tint val="50000"/>
              <a:hueOff val="0"/>
              <a:satOff val="0"/>
              <a:lumOff val="0"/>
              <a:alphaOff val="0"/>
            </a:schemeClr>
          </a:effectRef>
          <a:fontRef idx="minor">
            <a:schemeClr val="lt1">
              <a:hueOff val="0"/>
              <a:satOff val="0"/>
              <a:lumOff val="0"/>
              <a:alphaOff val="0"/>
            </a:schemeClr>
          </a:fontRef>
        </p:style>
      </p:sp>
      <p:sp>
        <p:nvSpPr>
          <p:cNvPr id="10" name="9 Forma libre"/>
          <p:cNvSpPr/>
          <p:nvPr/>
        </p:nvSpPr>
        <p:spPr>
          <a:xfrm>
            <a:off x="2678621" y="2912126"/>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USO DE BACTERICIDAS Y FLOCULANTES</a:t>
            </a:r>
            <a:endParaRPr lang="es-EC" sz="1300" kern="1200" dirty="0">
              <a:solidFill>
                <a:schemeClr val="tx1"/>
              </a:solidFill>
            </a:endParaRPr>
          </a:p>
        </p:txBody>
      </p:sp>
      <p:sp>
        <p:nvSpPr>
          <p:cNvPr id="11" name="10 Rectángulo"/>
          <p:cNvSpPr/>
          <p:nvPr/>
        </p:nvSpPr>
        <p:spPr>
          <a:xfrm>
            <a:off x="4632734" y="1519095"/>
            <a:ext cx="1934765" cy="1547812"/>
          </a:xfrm>
          <a:prstGeom prst="rect">
            <a:avLst/>
          </a:prstGeom>
          <a:blipFill rotWithShape="1">
            <a:blip r:embed="rId4"/>
            <a:stretch>
              <a:fillRect/>
            </a:stretch>
          </a:blipFill>
        </p:spPr>
        <p:style>
          <a:lnRef idx="0">
            <a:schemeClr val="lt1">
              <a:hueOff val="0"/>
              <a:satOff val="0"/>
              <a:lumOff val="0"/>
              <a:alphaOff val="0"/>
            </a:schemeClr>
          </a:lnRef>
          <a:fillRef idx="1">
            <a:scrgbClr r="0" g="0" b="0"/>
          </a:fillRef>
          <a:effectRef idx="3">
            <a:schemeClr val="accent5">
              <a:tint val="50000"/>
              <a:hueOff val="-3591615"/>
              <a:satOff val="15458"/>
              <a:lumOff val="4179"/>
              <a:alphaOff val="0"/>
            </a:schemeClr>
          </a:effectRef>
          <a:fontRef idx="minor">
            <a:schemeClr val="lt1">
              <a:hueOff val="0"/>
              <a:satOff val="0"/>
              <a:lumOff val="0"/>
              <a:alphaOff val="0"/>
            </a:schemeClr>
          </a:fontRef>
        </p:style>
      </p:sp>
      <p:sp>
        <p:nvSpPr>
          <p:cNvPr id="12" name="11 Forma libre"/>
          <p:cNvSpPr/>
          <p:nvPr/>
        </p:nvSpPr>
        <p:spPr>
          <a:xfrm>
            <a:off x="4806863" y="2912126"/>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ESTABILIDAD DE LA UNIDAD</a:t>
            </a:r>
            <a:endParaRPr lang="es-EC" sz="1300" kern="1200" dirty="0">
              <a:solidFill>
                <a:schemeClr val="tx1"/>
              </a:solidFill>
            </a:endParaRPr>
          </a:p>
        </p:txBody>
      </p:sp>
      <p:sp>
        <p:nvSpPr>
          <p:cNvPr id="13" name="12 Rectángulo"/>
          <p:cNvSpPr/>
          <p:nvPr/>
        </p:nvSpPr>
        <p:spPr>
          <a:xfrm>
            <a:off x="2504492" y="3647337"/>
            <a:ext cx="1934765" cy="1547812"/>
          </a:xfrm>
          <a:prstGeom prst="rect">
            <a:avLst/>
          </a:prstGeom>
          <a:blipFill rotWithShape="1">
            <a:blip r:embed="rId5"/>
            <a:stretch>
              <a:fillRect/>
            </a:stretch>
          </a:blipFill>
        </p:spPr>
        <p:style>
          <a:lnRef idx="0">
            <a:schemeClr val="lt1">
              <a:hueOff val="0"/>
              <a:satOff val="0"/>
              <a:lumOff val="0"/>
              <a:alphaOff val="0"/>
            </a:schemeClr>
          </a:lnRef>
          <a:fillRef idx="1">
            <a:scrgbClr r="0" g="0" b="0"/>
          </a:fillRef>
          <a:effectRef idx="3">
            <a:schemeClr val="accent5">
              <a:tint val="50000"/>
              <a:hueOff val="-7183230"/>
              <a:satOff val="30917"/>
              <a:lumOff val="8358"/>
              <a:alphaOff val="0"/>
            </a:schemeClr>
          </a:effectRef>
          <a:fontRef idx="minor">
            <a:schemeClr val="lt1">
              <a:hueOff val="0"/>
              <a:satOff val="0"/>
              <a:lumOff val="0"/>
              <a:alphaOff val="0"/>
            </a:schemeClr>
          </a:fontRef>
        </p:style>
      </p:sp>
      <p:sp>
        <p:nvSpPr>
          <p:cNvPr id="14" name="13 Forma libre"/>
          <p:cNvSpPr/>
          <p:nvPr/>
        </p:nvSpPr>
        <p:spPr>
          <a:xfrm>
            <a:off x="2678621" y="5040368"/>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6622584"/>
              <a:satOff val="26541"/>
              <a:lumOff val="5752"/>
              <a:alphaOff val="0"/>
            </a:schemeClr>
          </a:fillRef>
          <a:effectRef idx="3">
            <a:schemeClr val="accent5">
              <a:hueOff val="-6622584"/>
              <a:satOff val="26541"/>
              <a:lumOff val="5752"/>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AHORRO DE AGUA DULCE</a:t>
            </a:r>
            <a:endParaRPr lang="es-EC" sz="1300" kern="1200" dirty="0">
              <a:solidFill>
                <a:schemeClr val="tx1"/>
              </a:solidFill>
            </a:endParaRPr>
          </a:p>
        </p:txBody>
      </p:sp>
      <p:sp>
        <p:nvSpPr>
          <p:cNvPr id="15" name="14 Rectángulo"/>
          <p:cNvSpPr/>
          <p:nvPr/>
        </p:nvSpPr>
        <p:spPr>
          <a:xfrm>
            <a:off x="4632734" y="3647337"/>
            <a:ext cx="1934765" cy="1547812"/>
          </a:xfrm>
          <a:prstGeom prst="rect">
            <a:avLst/>
          </a:prstGeom>
          <a:blipFill rotWithShape="1">
            <a:blip r:embed="rId6"/>
            <a:stretch>
              <a:fillRect/>
            </a:stretch>
          </a:blipFill>
        </p:spPr>
        <p:style>
          <a:lnRef idx="0">
            <a:schemeClr val="lt1">
              <a:hueOff val="0"/>
              <a:satOff val="0"/>
              <a:lumOff val="0"/>
              <a:alphaOff val="0"/>
            </a:schemeClr>
          </a:lnRef>
          <a:fillRef idx="1">
            <a:scrgbClr r="0" g="0" b="0"/>
          </a:fillRef>
          <a:effectRef idx="3">
            <a:schemeClr val="accent5">
              <a:tint val="50000"/>
              <a:hueOff val="-10774845"/>
              <a:satOff val="46375"/>
              <a:lumOff val="12537"/>
              <a:alphaOff val="0"/>
            </a:schemeClr>
          </a:effectRef>
          <a:fontRef idx="minor">
            <a:schemeClr val="lt1">
              <a:hueOff val="0"/>
              <a:satOff val="0"/>
              <a:lumOff val="0"/>
              <a:alphaOff val="0"/>
            </a:schemeClr>
          </a:fontRef>
        </p:style>
      </p:sp>
      <p:sp>
        <p:nvSpPr>
          <p:cNvPr id="16" name="15 Forma libre"/>
          <p:cNvSpPr/>
          <p:nvPr/>
        </p:nvSpPr>
        <p:spPr>
          <a:xfrm>
            <a:off x="4806863" y="5040368"/>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RESTRICCIONES EN LA NAVEGACIÓN</a:t>
            </a:r>
            <a:endParaRPr lang="es-EC" sz="1300" kern="1200" dirty="0">
              <a:solidFill>
                <a:schemeClr val="tx1"/>
              </a:solidFill>
            </a:endParaRPr>
          </a:p>
        </p:txBody>
      </p:sp>
      <p:sp>
        <p:nvSpPr>
          <p:cNvPr id="17" name="16 Forma libre"/>
          <p:cNvSpPr/>
          <p:nvPr/>
        </p:nvSpPr>
        <p:spPr>
          <a:xfrm>
            <a:off x="2706043" y="2924944"/>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USO DE BACTERICIDAS Y FLOCULANTES</a:t>
            </a:r>
            <a:endParaRPr lang="es-EC" sz="1300" kern="1200" dirty="0">
              <a:solidFill>
                <a:schemeClr val="tx1"/>
              </a:solidFill>
            </a:endParaRPr>
          </a:p>
        </p:txBody>
      </p:sp>
      <p:sp>
        <p:nvSpPr>
          <p:cNvPr id="18" name="17 Forma libre"/>
          <p:cNvSpPr/>
          <p:nvPr/>
        </p:nvSpPr>
        <p:spPr>
          <a:xfrm>
            <a:off x="4788024" y="2924944"/>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ESTABILIDAD DE LA UNIDAD</a:t>
            </a:r>
            <a:endParaRPr lang="es-EC" sz="1300" kern="1200" dirty="0">
              <a:solidFill>
                <a:schemeClr val="tx1"/>
              </a:solidFill>
            </a:endParaRPr>
          </a:p>
        </p:txBody>
      </p:sp>
      <p:sp>
        <p:nvSpPr>
          <p:cNvPr id="20" name="19 CuadroTexto"/>
          <p:cNvSpPr txBox="1"/>
          <p:nvPr/>
        </p:nvSpPr>
        <p:spPr>
          <a:xfrm>
            <a:off x="6948264" y="1434798"/>
            <a:ext cx="1944216"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itchFamily="34" charset="0"/>
              <a:buChar char="•"/>
            </a:pPr>
            <a:r>
              <a:rPr lang="es-EC" dirty="0" smtClean="0"/>
              <a:t>Espacio en sala de máquinas y sala POI</a:t>
            </a:r>
          </a:p>
          <a:p>
            <a:pPr marL="285750" indent="-285750">
              <a:buFont typeface="Arial" pitchFamily="34" charset="0"/>
              <a:buChar char="•"/>
            </a:pPr>
            <a:r>
              <a:rPr lang="es-EC" dirty="0" smtClean="0"/>
              <a:t>240 Lbs.</a:t>
            </a:r>
          </a:p>
          <a:p>
            <a:pPr marL="285750" indent="-285750">
              <a:buFont typeface="Arial" pitchFamily="34" charset="0"/>
              <a:buChar char="•"/>
            </a:pPr>
            <a:r>
              <a:rPr lang="es-EC" dirty="0" smtClean="0"/>
              <a:t>0,75 m</a:t>
            </a:r>
            <a:r>
              <a:rPr lang="es-EC" baseline="30000" dirty="0"/>
              <a:t>3</a:t>
            </a:r>
            <a:endParaRPr lang="es-EC" dirty="0"/>
          </a:p>
        </p:txBody>
      </p:sp>
      <p:sp>
        <p:nvSpPr>
          <p:cNvPr id="21" name="20 Forma libre"/>
          <p:cNvSpPr/>
          <p:nvPr/>
        </p:nvSpPr>
        <p:spPr>
          <a:xfrm>
            <a:off x="2669260" y="5056197"/>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AHORRO DE AGUA DULCE</a:t>
            </a:r>
            <a:endParaRPr lang="es-EC" sz="1300" kern="1200" dirty="0">
              <a:solidFill>
                <a:schemeClr val="tx1"/>
              </a:solidFill>
            </a:endParaRPr>
          </a:p>
        </p:txBody>
      </p:sp>
      <p:sp>
        <p:nvSpPr>
          <p:cNvPr id="3" name="2 Marcador de número de diapositiva"/>
          <p:cNvSpPr>
            <a:spLocks noGrp="1"/>
          </p:cNvSpPr>
          <p:nvPr>
            <p:ph type="sldNum" sz="quarter" idx="12"/>
          </p:nvPr>
        </p:nvSpPr>
        <p:spPr/>
        <p:txBody>
          <a:bodyPr/>
          <a:lstStyle/>
          <a:p>
            <a:fld id="{6123AE06-CFBE-47B7-876F-599A33C2A767}" type="slidenum">
              <a:rPr lang="es-EC" smtClean="0"/>
              <a:t>24</a:t>
            </a:fld>
            <a:endParaRPr lang="es-EC"/>
          </a:p>
        </p:txBody>
      </p:sp>
    </p:spTree>
    <p:extLst>
      <p:ext uri="{BB962C8B-B14F-4D97-AF65-F5344CB8AC3E}">
        <p14:creationId xmlns:p14="http://schemas.microsoft.com/office/powerpoint/2010/main" val="2879305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wallpaperstock.net:81/cristal-del-agua-wallpapers_22544_1680x1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139"/>
            <a:ext cx="9144000" cy="6906139"/>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1187624" y="44624"/>
            <a:ext cx="7704856" cy="1143000"/>
          </a:xfrm>
        </p:spPr>
        <p:txBody>
          <a:bodyPr/>
          <a:lstStyle/>
          <a:p>
            <a:pPr algn="l"/>
            <a:r>
              <a:rPr lang="es-EC" b="1" dirty="0" smtClean="0"/>
              <a:t>7. PROPUESTA</a:t>
            </a:r>
            <a:endParaRPr lang="es-EC" b="1" dirty="0"/>
          </a:p>
        </p:txBody>
      </p:sp>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1187624" y="1268760"/>
            <a:ext cx="4104456" cy="1200329"/>
          </a:xfrm>
          <a:prstGeom prst="rect">
            <a:avLst/>
          </a:prstGeom>
          <a:noFill/>
        </p:spPr>
        <p:txBody>
          <a:bodyPr wrap="square" rtlCol="0">
            <a:spAutoFit/>
          </a:bodyPr>
          <a:lstStyle/>
          <a:p>
            <a:r>
              <a:rPr lang="es-EC" sz="2400" b="1" dirty="0" smtClean="0"/>
              <a:t>AHORRO DE AGUA DULCE</a:t>
            </a:r>
          </a:p>
          <a:p>
            <a:endParaRPr lang="es-EC" sz="2400" b="1" dirty="0"/>
          </a:p>
          <a:p>
            <a:endParaRPr lang="es-EC" sz="2400" b="1" dirty="0"/>
          </a:p>
        </p:txBody>
      </p:sp>
      <p:graphicFrame>
        <p:nvGraphicFramePr>
          <p:cNvPr id="8" name="7 Tabla"/>
          <p:cNvGraphicFramePr>
            <a:graphicFrameLocks noGrp="1"/>
          </p:cNvGraphicFramePr>
          <p:nvPr>
            <p:extLst>
              <p:ext uri="{D42A27DB-BD31-4B8C-83A1-F6EECF244321}">
                <p14:modId xmlns:p14="http://schemas.microsoft.com/office/powerpoint/2010/main" val="103414043"/>
              </p:ext>
            </p:extLst>
          </p:nvPr>
        </p:nvGraphicFramePr>
        <p:xfrm>
          <a:off x="2314196" y="1700808"/>
          <a:ext cx="4778084" cy="1842592"/>
        </p:xfrm>
        <a:graphic>
          <a:graphicData uri="http://schemas.openxmlformats.org/drawingml/2006/table">
            <a:tbl>
              <a:tblPr firstRow="1" firstCol="1" bandRow="1"/>
              <a:tblGrid>
                <a:gridCol w="2111361"/>
                <a:gridCol w="1265970"/>
                <a:gridCol w="1400753"/>
              </a:tblGrid>
              <a:tr h="789682">
                <a:tc>
                  <a:txBody>
                    <a:bodyPr/>
                    <a:lstStyle/>
                    <a:p>
                      <a:pPr algn="ctr">
                        <a:spcBef>
                          <a:spcPts val="600"/>
                        </a:spcBef>
                        <a:spcAft>
                          <a:spcPts val="0"/>
                        </a:spcAft>
                      </a:pPr>
                      <a:r>
                        <a:rPr lang="es-EC" sz="1200" b="0" dirty="0">
                          <a:solidFill>
                            <a:schemeClr val="tx1"/>
                          </a:solidFill>
                          <a:effectLst/>
                          <a:latin typeface="Arial"/>
                          <a:ea typeface="Calibri"/>
                          <a:cs typeface="Times New Roman"/>
                        </a:rPr>
                        <a:t> </a:t>
                      </a:r>
                      <a:endParaRPr lang="es-EC" sz="1200" b="1" dirty="0">
                        <a:solidFill>
                          <a:schemeClr val="tx1"/>
                        </a:solidFill>
                        <a:effectLst/>
                        <a:latin typeface="Arial"/>
                        <a:ea typeface="Calibri"/>
                        <a:cs typeface="Times New Roman"/>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a:spcAft>
                          <a:spcPts val="0"/>
                        </a:spcAft>
                      </a:pPr>
                      <a:r>
                        <a:rPr lang="es-EC" sz="1200" b="0">
                          <a:solidFill>
                            <a:schemeClr val="tx1"/>
                          </a:solidFill>
                          <a:effectLst/>
                          <a:latin typeface="Arial"/>
                          <a:ea typeface="Calibri"/>
                          <a:cs typeface="Times New Roman"/>
                        </a:rPr>
                        <a:t>NAVEGANDO</a:t>
                      </a:r>
                      <a:endParaRPr lang="es-EC" sz="1200" b="1">
                        <a:solidFill>
                          <a:schemeClr val="tx1"/>
                        </a:solidFill>
                        <a:effectLst/>
                        <a:latin typeface="Arial"/>
                        <a:ea typeface="Calibri"/>
                        <a:cs typeface="Times New Roman"/>
                      </a:endParaRPr>
                    </a:p>
                    <a:p>
                      <a:pPr algn="ctr">
                        <a:spcAft>
                          <a:spcPts val="0"/>
                        </a:spcAft>
                      </a:pPr>
                      <a:r>
                        <a:rPr lang="es-EC" sz="1200" b="0">
                          <a:solidFill>
                            <a:schemeClr val="tx1"/>
                          </a:solidFill>
                          <a:effectLst/>
                          <a:latin typeface="Arial"/>
                          <a:ea typeface="Calibri"/>
                          <a:cs typeface="Times New Roman"/>
                        </a:rPr>
                        <a:t>Glns.</a:t>
                      </a:r>
                      <a:endParaRPr lang="es-EC" sz="1200" b="1">
                        <a:solidFill>
                          <a:schemeClr val="tx1"/>
                        </a:solidFill>
                        <a:effectLst/>
                        <a:latin typeface="Arial"/>
                        <a:ea typeface="Calibri"/>
                        <a:cs typeface="Times New Roman"/>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solidFill>
                      <a:srgbClr val="B6DDE8"/>
                    </a:solidFill>
                  </a:tcPr>
                </a:tc>
                <a:tc>
                  <a:txBody>
                    <a:bodyPr/>
                    <a:lstStyle/>
                    <a:p>
                      <a:pPr algn="ctr">
                        <a:spcAft>
                          <a:spcPts val="0"/>
                        </a:spcAft>
                      </a:pPr>
                      <a:r>
                        <a:rPr lang="es-EC" sz="1200" b="0" dirty="0" smtClean="0">
                          <a:solidFill>
                            <a:schemeClr val="tx1"/>
                          </a:solidFill>
                          <a:effectLst/>
                          <a:latin typeface="Arial"/>
                          <a:ea typeface="Calibri"/>
                          <a:cs typeface="Times New Roman"/>
                        </a:rPr>
                        <a:t>EN </a:t>
                      </a:r>
                      <a:r>
                        <a:rPr lang="es-EC" sz="1200" b="0" dirty="0">
                          <a:solidFill>
                            <a:schemeClr val="tx1"/>
                          </a:solidFill>
                          <a:effectLst/>
                          <a:latin typeface="Arial"/>
                          <a:ea typeface="Calibri"/>
                          <a:cs typeface="Times New Roman"/>
                        </a:rPr>
                        <a:t>PUERTO</a:t>
                      </a:r>
                      <a:endParaRPr lang="es-EC" sz="1200" b="1" dirty="0">
                        <a:solidFill>
                          <a:schemeClr val="tx1"/>
                        </a:solidFill>
                        <a:effectLst/>
                        <a:latin typeface="Arial"/>
                        <a:ea typeface="Calibri"/>
                        <a:cs typeface="Times New Roman"/>
                      </a:endParaRPr>
                    </a:p>
                    <a:p>
                      <a:pPr algn="ctr">
                        <a:spcAft>
                          <a:spcPts val="2400"/>
                        </a:spcAft>
                      </a:pPr>
                      <a:r>
                        <a:rPr lang="es-EC" sz="1200" b="0" dirty="0">
                          <a:solidFill>
                            <a:schemeClr val="tx1"/>
                          </a:solidFill>
                          <a:effectLst/>
                          <a:latin typeface="Arial"/>
                          <a:ea typeface="Calibri"/>
                          <a:cs typeface="Times New Roman"/>
                        </a:rPr>
                        <a:t>Glns.</a:t>
                      </a:r>
                      <a:endParaRPr lang="es-EC" sz="1200" b="1" dirty="0">
                        <a:solidFill>
                          <a:schemeClr val="tx1"/>
                        </a:solidFill>
                        <a:effectLst/>
                        <a:latin typeface="Arial"/>
                        <a:ea typeface="Calibri"/>
                        <a:cs typeface="Times New Roman"/>
                      </a:endParaRPr>
                    </a:p>
                  </a:txBody>
                  <a:tcPr marL="68580" marR="68580" marT="0" marB="0" anchor="ctr">
                    <a:lnL>
                      <a:noFill/>
                    </a:lnL>
                    <a:lnR>
                      <a:noFill/>
                    </a:lnR>
                    <a:lnT>
                      <a:noFill/>
                    </a:lnT>
                    <a:lnB w="12700" cap="flat" cmpd="sng" algn="ctr">
                      <a:solidFill>
                        <a:srgbClr val="FFFFFF"/>
                      </a:solidFill>
                      <a:prstDash val="solid"/>
                      <a:round/>
                      <a:headEnd type="none" w="med" len="med"/>
                      <a:tailEnd type="none" w="med" len="med"/>
                    </a:lnB>
                    <a:solidFill>
                      <a:srgbClr val="B6DDE8"/>
                    </a:solidFill>
                  </a:tcPr>
                </a:tc>
              </a:tr>
              <a:tr h="526455">
                <a:tc>
                  <a:txBody>
                    <a:bodyPr/>
                    <a:lstStyle/>
                    <a:p>
                      <a:pPr algn="ctr">
                        <a:spcBef>
                          <a:spcPts val="600"/>
                        </a:spcBef>
                        <a:spcAft>
                          <a:spcPts val="0"/>
                        </a:spcAft>
                      </a:pPr>
                      <a:r>
                        <a:rPr lang="es-EC" sz="1200" b="1" dirty="0">
                          <a:solidFill>
                            <a:schemeClr val="tx1"/>
                          </a:solidFill>
                          <a:effectLst/>
                          <a:latin typeface="Arial"/>
                          <a:ea typeface="Calibri"/>
                          <a:cs typeface="Times New Roman"/>
                        </a:rPr>
                        <a:t>Volumen producido para reutilización (promedio)</a:t>
                      </a: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algn="ctr">
                        <a:spcAft>
                          <a:spcPts val="0"/>
                        </a:spcAft>
                      </a:pPr>
                      <a:r>
                        <a:rPr lang="es-EC" sz="1200" b="1">
                          <a:solidFill>
                            <a:schemeClr val="tx1"/>
                          </a:solidFill>
                          <a:effectLst/>
                          <a:latin typeface="Arial"/>
                          <a:ea typeface="Calibri"/>
                          <a:cs typeface="Times New Roman"/>
                        </a:rPr>
                        <a:t>250</a:t>
                      </a: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algn="ctr">
                        <a:spcAft>
                          <a:spcPts val="2400"/>
                        </a:spcAft>
                      </a:pPr>
                      <a:r>
                        <a:rPr lang="es-EC" sz="1200" b="1" dirty="0">
                          <a:solidFill>
                            <a:schemeClr val="tx1"/>
                          </a:solidFill>
                          <a:effectLst/>
                          <a:latin typeface="Arial"/>
                          <a:ea typeface="Calibri"/>
                          <a:cs typeface="Times New Roman"/>
                        </a:rPr>
                        <a:t>100</a:t>
                      </a: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526455">
                <a:tc>
                  <a:txBody>
                    <a:bodyPr/>
                    <a:lstStyle/>
                    <a:p>
                      <a:pPr algn="ctr">
                        <a:spcBef>
                          <a:spcPts val="600"/>
                        </a:spcBef>
                        <a:spcAft>
                          <a:spcPts val="0"/>
                        </a:spcAft>
                      </a:pPr>
                      <a:r>
                        <a:rPr lang="es-EC" sz="1200" b="1" dirty="0">
                          <a:solidFill>
                            <a:schemeClr val="tx1"/>
                          </a:solidFill>
                          <a:effectLst/>
                          <a:latin typeface="Arial"/>
                          <a:ea typeface="Calibri"/>
                          <a:cs typeface="Times New Roman"/>
                        </a:rPr>
                        <a:t>Volumen de consumo diario (promedio)</a:t>
                      </a:r>
                    </a:p>
                  </a:txBody>
                  <a:tcPr marL="68580" marR="68580" marT="0" marB="0" anchor="ctr">
                    <a:lnL>
                      <a:noFill/>
                    </a:lnL>
                    <a:lnR>
                      <a:noFill/>
                    </a:lnR>
                    <a:lnT w="12700" cap="flat" cmpd="sng" algn="ctr">
                      <a:solidFill>
                        <a:srgbClr val="FFFFFF"/>
                      </a:solidFill>
                      <a:prstDash val="solid"/>
                      <a:round/>
                      <a:headEnd type="none" w="med" len="med"/>
                      <a:tailEnd type="none" w="med" len="med"/>
                    </a:lnT>
                    <a:lnB>
                      <a:noFill/>
                    </a:lnB>
                    <a:solidFill>
                      <a:schemeClr val="accent4">
                        <a:lumMod val="60000"/>
                        <a:lumOff val="40000"/>
                      </a:schemeClr>
                    </a:solidFill>
                  </a:tcPr>
                </a:tc>
                <a:tc>
                  <a:txBody>
                    <a:bodyPr/>
                    <a:lstStyle/>
                    <a:p>
                      <a:pPr algn="ctr">
                        <a:spcAft>
                          <a:spcPts val="0"/>
                        </a:spcAft>
                      </a:pPr>
                      <a:r>
                        <a:rPr lang="es-EC" sz="1200" b="1" dirty="0">
                          <a:solidFill>
                            <a:schemeClr val="tx1"/>
                          </a:solidFill>
                          <a:effectLst/>
                          <a:latin typeface="Arial"/>
                          <a:ea typeface="Calibri"/>
                          <a:cs typeface="Times New Roman"/>
                        </a:rPr>
                        <a:t>3400</a:t>
                      </a:r>
                    </a:p>
                  </a:txBody>
                  <a:tcPr marL="68580" marR="68580" marT="0" marB="0" anchor="ctr">
                    <a:lnL>
                      <a:noFill/>
                    </a:lnL>
                    <a:lnR>
                      <a:noFill/>
                    </a:lnR>
                    <a:lnT w="12700" cap="flat" cmpd="sng" algn="ctr">
                      <a:solidFill>
                        <a:srgbClr val="FFFFFF"/>
                      </a:solidFill>
                      <a:prstDash val="solid"/>
                      <a:round/>
                      <a:headEnd type="none" w="med" len="med"/>
                      <a:tailEnd type="none" w="med" len="med"/>
                    </a:lnT>
                    <a:lnB>
                      <a:noFill/>
                    </a:lnB>
                    <a:solidFill>
                      <a:srgbClr val="DAEEF3"/>
                    </a:solidFill>
                  </a:tcPr>
                </a:tc>
                <a:tc>
                  <a:txBody>
                    <a:bodyPr/>
                    <a:lstStyle/>
                    <a:p>
                      <a:pPr algn="ctr">
                        <a:spcAft>
                          <a:spcPts val="2400"/>
                        </a:spcAft>
                      </a:pPr>
                      <a:r>
                        <a:rPr lang="es-EC" sz="1200" b="1" dirty="0">
                          <a:solidFill>
                            <a:schemeClr val="tx1"/>
                          </a:solidFill>
                          <a:effectLst/>
                          <a:latin typeface="Arial"/>
                          <a:ea typeface="Calibri"/>
                          <a:cs typeface="Times New Roman"/>
                        </a:rPr>
                        <a:t>2200</a:t>
                      </a:r>
                    </a:p>
                  </a:txBody>
                  <a:tcPr marL="68580" marR="68580" marT="0" marB="0" anchor="ctr">
                    <a:lnL>
                      <a:noFill/>
                    </a:lnL>
                    <a:lnR>
                      <a:noFill/>
                    </a:lnR>
                    <a:lnT w="12700" cap="flat" cmpd="sng" algn="ctr">
                      <a:solidFill>
                        <a:srgbClr val="FFFFFF"/>
                      </a:solidFill>
                      <a:prstDash val="solid"/>
                      <a:round/>
                      <a:headEnd type="none" w="med" len="med"/>
                      <a:tailEnd type="none" w="med" len="med"/>
                    </a:lnT>
                    <a:lnB>
                      <a:noFill/>
                    </a:lnB>
                    <a:solidFill>
                      <a:srgbClr val="DAEEF3"/>
                    </a:solidFill>
                  </a:tcPr>
                </a:tc>
              </a:tr>
            </a:tbl>
          </a:graphicData>
        </a:graphic>
      </p:graphicFrame>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933056"/>
            <a:ext cx="4320480" cy="2736304"/>
          </a:xfrm>
          <a:prstGeom prst="rect">
            <a:avLst/>
          </a:prstGeom>
          <a:noFill/>
          <a:ln>
            <a:noFill/>
          </a:ln>
        </p:spPr>
      </p:pic>
      <p:sp>
        <p:nvSpPr>
          <p:cNvPr id="7" name="6 Marcador de número de diapositiva"/>
          <p:cNvSpPr>
            <a:spLocks noGrp="1"/>
          </p:cNvSpPr>
          <p:nvPr>
            <p:ph type="sldNum" sz="quarter" idx="12"/>
          </p:nvPr>
        </p:nvSpPr>
        <p:spPr/>
        <p:txBody>
          <a:bodyPr/>
          <a:lstStyle/>
          <a:p>
            <a:fld id="{6123AE06-CFBE-47B7-876F-599A33C2A767}" type="slidenum">
              <a:rPr lang="es-EC" smtClean="0"/>
              <a:t>25</a:t>
            </a:fld>
            <a:endParaRPr lang="es-EC"/>
          </a:p>
        </p:txBody>
      </p:sp>
    </p:spTree>
    <p:extLst>
      <p:ext uri="{BB962C8B-B14F-4D97-AF65-F5344CB8AC3E}">
        <p14:creationId xmlns:p14="http://schemas.microsoft.com/office/powerpoint/2010/main" val="42628417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Users\Jose Vera\Documents\TIF GM VERA J\IMAGENES\Burbujas Marinas_800.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11" y="-315416"/>
            <a:ext cx="9217024" cy="71734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flipV="1">
            <a:off x="971600"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2504492" y="1519095"/>
            <a:ext cx="1934765" cy="1547812"/>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3">
            <a:schemeClr val="accent5">
              <a:tint val="50000"/>
              <a:hueOff val="0"/>
              <a:satOff val="0"/>
              <a:lumOff val="0"/>
              <a:alphaOff val="0"/>
            </a:schemeClr>
          </a:effectRef>
          <a:fontRef idx="minor">
            <a:schemeClr val="lt1">
              <a:hueOff val="0"/>
              <a:satOff val="0"/>
              <a:lumOff val="0"/>
              <a:alphaOff val="0"/>
            </a:schemeClr>
          </a:fontRef>
        </p:style>
      </p:sp>
      <p:sp>
        <p:nvSpPr>
          <p:cNvPr id="10" name="9 Forma libre"/>
          <p:cNvSpPr/>
          <p:nvPr/>
        </p:nvSpPr>
        <p:spPr>
          <a:xfrm>
            <a:off x="2678621" y="2912126"/>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USO DE BACTERICIDAS Y FLOCULANTES</a:t>
            </a:r>
            <a:endParaRPr lang="es-EC" sz="1300" kern="1200" dirty="0">
              <a:solidFill>
                <a:schemeClr val="tx1"/>
              </a:solidFill>
            </a:endParaRPr>
          </a:p>
        </p:txBody>
      </p:sp>
      <p:sp>
        <p:nvSpPr>
          <p:cNvPr id="11" name="10 Rectángulo"/>
          <p:cNvSpPr/>
          <p:nvPr/>
        </p:nvSpPr>
        <p:spPr>
          <a:xfrm>
            <a:off x="4632734" y="1519095"/>
            <a:ext cx="1934765" cy="1547812"/>
          </a:xfrm>
          <a:prstGeom prst="rect">
            <a:avLst/>
          </a:prstGeom>
          <a:blipFill rotWithShape="1">
            <a:blip r:embed="rId4"/>
            <a:stretch>
              <a:fillRect/>
            </a:stretch>
          </a:blipFill>
        </p:spPr>
        <p:style>
          <a:lnRef idx="0">
            <a:schemeClr val="lt1">
              <a:hueOff val="0"/>
              <a:satOff val="0"/>
              <a:lumOff val="0"/>
              <a:alphaOff val="0"/>
            </a:schemeClr>
          </a:lnRef>
          <a:fillRef idx="1">
            <a:scrgbClr r="0" g="0" b="0"/>
          </a:fillRef>
          <a:effectRef idx="3">
            <a:schemeClr val="accent5">
              <a:tint val="50000"/>
              <a:hueOff val="-3591615"/>
              <a:satOff val="15458"/>
              <a:lumOff val="4179"/>
              <a:alphaOff val="0"/>
            </a:schemeClr>
          </a:effectRef>
          <a:fontRef idx="minor">
            <a:schemeClr val="lt1">
              <a:hueOff val="0"/>
              <a:satOff val="0"/>
              <a:lumOff val="0"/>
              <a:alphaOff val="0"/>
            </a:schemeClr>
          </a:fontRef>
        </p:style>
      </p:sp>
      <p:sp>
        <p:nvSpPr>
          <p:cNvPr id="12" name="11 Forma libre"/>
          <p:cNvSpPr/>
          <p:nvPr/>
        </p:nvSpPr>
        <p:spPr>
          <a:xfrm>
            <a:off x="4806863" y="2912126"/>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ESTABILIDAD DE LA UNIDAD</a:t>
            </a:r>
            <a:endParaRPr lang="es-EC" sz="1300" kern="1200" dirty="0">
              <a:solidFill>
                <a:schemeClr val="tx1"/>
              </a:solidFill>
            </a:endParaRPr>
          </a:p>
        </p:txBody>
      </p:sp>
      <p:sp>
        <p:nvSpPr>
          <p:cNvPr id="13" name="12 Rectángulo"/>
          <p:cNvSpPr/>
          <p:nvPr/>
        </p:nvSpPr>
        <p:spPr>
          <a:xfrm>
            <a:off x="2504492" y="3647337"/>
            <a:ext cx="1934765" cy="1547812"/>
          </a:xfrm>
          <a:prstGeom prst="rect">
            <a:avLst/>
          </a:prstGeom>
          <a:blipFill rotWithShape="1">
            <a:blip r:embed="rId5"/>
            <a:stretch>
              <a:fillRect/>
            </a:stretch>
          </a:blipFill>
        </p:spPr>
        <p:style>
          <a:lnRef idx="0">
            <a:schemeClr val="lt1">
              <a:hueOff val="0"/>
              <a:satOff val="0"/>
              <a:lumOff val="0"/>
              <a:alphaOff val="0"/>
            </a:schemeClr>
          </a:lnRef>
          <a:fillRef idx="1">
            <a:scrgbClr r="0" g="0" b="0"/>
          </a:fillRef>
          <a:effectRef idx="3">
            <a:schemeClr val="accent5">
              <a:tint val="50000"/>
              <a:hueOff val="-7183230"/>
              <a:satOff val="30917"/>
              <a:lumOff val="8358"/>
              <a:alphaOff val="0"/>
            </a:schemeClr>
          </a:effectRef>
          <a:fontRef idx="minor">
            <a:schemeClr val="lt1">
              <a:hueOff val="0"/>
              <a:satOff val="0"/>
              <a:lumOff val="0"/>
              <a:alphaOff val="0"/>
            </a:schemeClr>
          </a:fontRef>
        </p:style>
      </p:sp>
      <p:sp>
        <p:nvSpPr>
          <p:cNvPr id="14" name="13 Forma libre"/>
          <p:cNvSpPr/>
          <p:nvPr/>
        </p:nvSpPr>
        <p:spPr>
          <a:xfrm>
            <a:off x="2678621" y="5040368"/>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6622584"/>
              <a:satOff val="26541"/>
              <a:lumOff val="5752"/>
              <a:alphaOff val="0"/>
            </a:schemeClr>
          </a:fillRef>
          <a:effectRef idx="3">
            <a:schemeClr val="accent5">
              <a:hueOff val="-6622584"/>
              <a:satOff val="26541"/>
              <a:lumOff val="5752"/>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AHORRO DE AGUA DULCE</a:t>
            </a:r>
            <a:endParaRPr lang="es-EC" sz="1300" kern="1200" dirty="0">
              <a:solidFill>
                <a:schemeClr val="tx1"/>
              </a:solidFill>
            </a:endParaRPr>
          </a:p>
        </p:txBody>
      </p:sp>
      <p:sp>
        <p:nvSpPr>
          <p:cNvPr id="15" name="14 Rectángulo"/>
          <p:cNvSpPr/>
          <p:nvPr/>
        </p:nvSpPr>
        <p:spPr>
          <a:xfrm>
            <a:off x="4632734" y="3647337"/>
            <a:ext cx="1934765" cy="1547812"/>
          </a:xfrm>
          <a:prstGeom prst="rect">
            <a:avLst/>
          </a:prstGeom>
          <a:blipFill rotWithShape="1">
            <a:blip r:embed="rId6"/>
            <a:stretch>
              <a:fillRect/>
            </a:stretch>
          </a:blipFill>
        </p:spPr>
        <p:style>
          <a:lnRef idx="0">
            <a:schemeClr val="lt1">
              <a:hueOff val="0"/>
              <a:satOff val="0"/>
              <a:lumOff val="0"/>
              <a:alphaOff val="0"/>
            </a:schemeClr>
          </a:lnRef>
          <a:fillRef idx="1">
            <a:scrgbClr r="0" g="0" b="0"/>
          </a:fillRef>
          <a:effectRef idx="3">
            <a:schemeClr val="accent5">
              <a:tint val="50000"/>
              <a:hueOff val="-10774845"/>
              <a:satOff val="46375"/>
              <a:lumOff val="12537"/>
              <a:alphaOff val="0"/>
            </a:schemeClr>
          </a:effectRef>
          <a:fontRef idx="minor">
            <a:schemeClr val="lt1">
              <a:hueOff val="0"/>
              <a:satOff val="0"/>
              <a:lumOff val="0"/>
              <a:alphaOff val="0"/>
            </a:schemeClr>
          </a:fontRef>
        </p:style>
      </p:sp>
      <p:sp>
        <p:nvSpPr>
          <p:cNvPr id="16" name="15 Forma libre"/>
          <p:cNvSpPr/>
          <p:nvPr/>
        </p:nvSpPr>
        <p:spPr>
          <a:xfrm>
            <a:off x="4806863" y="5040368"/>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RESTRICCIONES EN LA NAVEGACIÓN</a:t>
            </a:r>
            <a:endParaRPr lang="es-EC" sz="1300" kern="1200" dirty="0">
              <a:solidFill>
                <a:schemeClr val="tx1"/>
              </a:solidFill>
            </a:endParaRPr>
          </a:p>
        </p:txBody>
      </p:sp>
      <p:sp>
        <p:nvSpPr>
          <p:cNvPr id="17" name="16 Forma libre"/>
          <p:cNvSpPr/>
          <p:nvPr/>
        </p:nvSpPr>
        <p:spPr>
          <a:xfrm>
            <a:off x="2706043" y="2924944"/>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USO DE BACTERICIDAS Y FLOCULANTES</a:t>
            </a:r>
            <a:endParaRPr lang="es-EC" sz="1300" kern="1200" dirty="0">
              <a:solidFill>
                <a:schemeClr val="tx1"/>
              </a:solidFill>
            </a:endParaRPr>
          </a:p>
        </p:txBody>
      </p:sp>
      <p:sp>
        <p:nvSpPr>
          <p:cNvPr id="18" name="17 Forma libre"/>
          <p:cNvSpPr/>
          <p:nvPr/>
        </p:nvSpPr>
        <p:spPr>
          <a:xfrm>
            <a:off x="4788024" y="2924944"/>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ESTABILIDAD DE LA UNIDAD</a:t>
            </a:r>
            <a:endParaRPr lang="es-EC" sz="1300" kern="1200" dirty="0">
              <a:solidFill>
                <a:schemeClr val="tx1"/>
              </a:solidFill>
            </a:endParaRPr>
          </a:p>
        </p:txBody>
      </p:sp>
      <p:sp>
        <p:nvSpPr>
          <p:cNvPr id="21" name="20 Forma libre"/>
          <p:cNvSpPr/>
          <p:nvPr/>
        </p:nvSpPr>
        <p:spPr>
          <a:xfrm>
            <a:off x="2669260" y="5056197"/>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AHORRO DE AGUA DULCE</a:t>
            </a:r>
            <a:endParaRPr lang="es-EC" sz="1300" kern="1200" dirty="0">
              <a:solidFill>
                <a:schemeClr val="tx1"/>
              </a:solidFill>
            </a:endParaRPr>
          </a:p>
        </p:txBody>
      </p:sp>
      <p:sp>
        <p:nvSpPr>
          <p:cNvPr id="22" name="21 Forma libre"/>
          <p:cNvSpPr/>
          <p:nvPr/>
        </p:nvSpPr>
        <p:spPr>
          <a:xfrm>
            <a:off x="4788024" y="5047506"/>
            <a:ext cx="1721941" cy="541734"/>
          </a:xfrm>
          <a:custGeom>
            <a:avLst/>
            <a:gdLst>
              <a:gd name="connsiteX0" fmla="*/ 0 w 1721941"/>
              <a:gd name="connsiteY0" fmla="*/ 0 h 541734"/>
              <a:gd name="connsiteX1" fmla="*/ 1004466 w 1721941"/>
              <a:gd name="connsiteY1" fmla="*/ 0 h 541734"/>
              <a:gd name="connsiteX2" fmla="*/ 1209664 w 1721941"/>
              <a:gd name="connsiteY2" fmla="*/ -57966 h 541734"/>
              <a:gd name="connsiteX3" fmla="*/ 1434951 w 1721941"/>
              <a:gd name="connsiteY3" fmla="*/ 0 h 541734"/>
              <a:gd name="connsiteX4" fmla="*/ 1721941 w 1721941"/>
              <a:gd name="connsiteY4" fmla="*/ 0 h 541734"/>
              <a:gd name="connsiteX5" fmla="*/ 1721941 w 1721941"/>
              <a:gd name="connsiteY5" fmla="*/ 90289 h 541734"/>
              <a:gd name="connsiteX6" fmla="*/ 1721941 w 1721941"/>
              <a:gd name="connsiteY6" fmla="*/ 90289 h 541734"/>
              <a:gd name="connsiteX7" fmla="*/ 1721941 w 1721941"/>
              <a:gd name="connsiteY7" fmla="*/ 225723 h 541734"/>
              <a:gd name="connsiteX8" fmla="*/ 1721941 w 1721941"/>
              <a:gd name="connsiteY8" fmla="*/ 541734 h 541734"/>
              <a:gd name="connsiteX9" fmla="*/ 1434951 w 1721941"/>
              <a:gd name="connsiteY9" fmla="*/ 541734 h 541734"/>
              <a:gd name="connsiteX10" fmla="*/ 1004466 w 1721941"/>
              <a:gd name="connsiteY10" fmla="*/ 541734 h 541734"/>
              <a:gd name="connsiteX11" fmla="*/ 1004466 w 1721941"/>
              <a:gd name="connsiteY11" fmla="*/ 541734 h 541734"/>
              <a:gd name="connsiteX12" fmla="*/ 0 w 1721941"/>
              <a:gd name="connsiteY12" fmla="*/ 541734 h 541734"/>
              <a:gd name="connsiteX13" fmla="*/ 0 w 1721941"/>
              <a:gd name="connsiteY13" fmla="*/ 225723 h 541734"/>
              <a:gd name="connsiteX14" fmla="*/ 0 w 1721941"/>
              <a:gd name="connsiteY14" fmla="*/ 90289 h 541734"/>
              <a:gd name="connsiteX15" fmla="*/ 0 w 1721941"/>
              <a:gd name="connsiteY15" fmla="*/ 90289 h 541734"/>
              <a:gd name="connsiteX16" fmla="*/ 0 w 1721941"/>
              <a:gd name="connsiteY16" fmla="*/ 0 h 54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1941" h="541734">
                <a:moveTo>
                  <a:pt x="0" y="0"/>
                </a:moveTo>
                <a:lnTo>
                  <a:pt x="1004466" y="0"/>
                </a:lnTo>
                <a:lnTo>
                  <a:pt x="1209664" y="-57966"/>
                </a:lnTo>
                <a:lnTo>
                  <a:pt x="1434951" y="0"/>
                </a:lnTo>
                <a:lnTo>
                  <a:pt x="1721941" y="0"/>
                </a:lnTo>
                <a:lnTo>
                  <a:pt x="1721941" y="90289"/>
                </a:lnTo>
                <a:lnTo>
                  <a:pt x="1721941" y="90289"/>
                </a:lnTo>
                <a:lnTo>
                  <a:pt x="1721941" y="225723"/>
                </a:lnTo>
                <a:lnTo>
                  <a:pt x="1721941" y="541734"/>
                </a:lnTo>
                <a:lnTo>
                  <a:pt x="1434951" y="541734"/>
                </a:lnTo>
                <a:lnTo>
                  <a:pt x="1004466" y="541734"/>
                </a:lnTo>
                <a:lnTo>
                  <a:pt x="1004466" y="541734"/>
                </a:lnTo>
                <a:lnTo>
                  <a:pt x="0" y="541734"/>
                </a:lnTo>
                <a:lnTo>
                  <a:pt x="0" y="225723"/>
                </a:lnTo>
                <a:lnTo>
                  <a:pt x="0" y="90289"/>
                </a:lnTo>
                <a:lnTo>
                  <a:pt x="0" y="90289"/>
                </a:lnTo>
                <a:lnTo>
                  <a:pt x="0" y="0"/>
                </a:lnTo>
                <a:close/>
              </a:path>
            </a:pathLst>
          </a:custGeom>
          <a:solidFill>
            <a:srgbClr val="FFFF00"/>
          </a:solidFill>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RESTRICCIONES EN LA NAVEGACIÓN</a:t>
            </a:r>
            <a:endParaRPr lang="es-EC" sz="1300" kern="1200" dirty="0">
              <a:solidFill>
                <a:schemeClr val="tx1"/>
              </a:solidFill>
            </a:endParaRPr>
          </a:p>
        </p:txBody>
      </p:sp>
      <p:sp>
        <p:nvSpPr>
          <p:cNvPr id="3" name="2 Marcador de número de diapositiva"/>
          <p:cNvSpPr>
            <a:spLocks noGrp="1"/>
          </p:cNvSpPr>
          <p:nvPr>
            <p:ph type="sldNum" sz="quarter" idx="12"/>
          </p:nvPr>
        </p:nvSpPr>
        <p:spPr/>
        <p:txBody>
          <a:bodyPr/>
          <a:lstStyle/>
          <a:p>
            <a:fld id="{6123AE06-CFBE-47B7-876F-599A33C2A767}" type="slidenum">
              <a:rPr lang="es-EC" smtClean="0"/>
              <a:t>26</a:t>
            </a:fld>
            <a:endParaRPr lang="es-EC"/>
          </a:p>
        </p:txBody>
      </p:sp>
      <p:sp>
        <p:nvSpPr>
          <p:cNvPr id="20" name="1 Título"/>
          <p:cNvSpPr txBox="1">
            <a:spLocks/>
          </p:cNvSpPr>
          <p:nvPr/>
        </p:nvSpPr>
        <p:spPr>
          <a:xfrm>
            <a:off x="1187624" y="44624"/>
            <a:ext cx="77048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b="1" dirty="0" smtClean="0"/>
              <a:t>7. PROPUESTA</a:t>
            </a:r>
            <a:endParaRPr lang="es-EC" b="1" dirty="0"/>
          </a:p>
        </p:txBody>
      </p:sp>
    </p:spTree>
    <p:extLst>
      <p:ext uri="{BB962C8B-B14F-4D97-AF65-F5344CB8AC3E}">
        <p14:creationId xmlns:p14="http://schemas.microsoft.com/office/powerpoint/2010/main" val="90173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1.bp.blogspot.com/-MYu4Z3AP_oE/ToODE5igt4I/AAAAAAAANrw/sj--3r11fVM/s1600/DSC0934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32656" y="0"/>
            <a:ext cx="10476656" cy="69781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3" name="2 Diagrama"/>
          <p:cNvGraphicFramePr/>
          <p:nvPr>
            <p:extLst>
              <p:ext uri="{D42A27DB-BD31-4B8C-83A1-F6EECF244321}">
                <p14:modId xmlns:p14="http://schemas.microsoft.com/office/powerpoint/2010/main" val="66551997"/>
              </p:ext>
            </p:extLst>
          </p:nvPr>
        </p:nvGraphicFramePr>
        <p:xfrm>
          <a:off x="1187624" y="1412777"/>
          <a:ext cx="4176464" cy="6480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6 Imagen"/>
          <p:cNvPicPr/>
          <p:nvPr/>
        </p:nvPicPr>
        <p:blipFill>
          <a:blip r:embed="rId10">
            <a:extLst>
              <a:ext uri="{BEBA8EAE-BF5A-486C-A8C5-ECC9F3942E4B}">
                <a14:imgProps xmlns:a14="http://schemas.microsoft.com/office/drawing/2010/main">
                  <a14:imgLayer r:embed="rId11">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47664" y="2060848"/>
            <a:ext cx="6768752" cy="4536504"/>
          </a:xfrm>
          <a:prstGeom prst="rect">
            <a:avLst/>
          </a:prstGeom>
          <a:noFill/>
          <a:ln w="12700">
            <a:solidFill>
              <a:srgbClr val="000000"/>
            </a:solidFill>
            <a:miter lim="800000"/>
            <a:headEnd/>
            <a:tailEnd/>
          </a:ln>
        </p:spPr>
      </p:pic>
      <p:sp>
        <p:nvSpPr>
          <p:cNvPr id="8" name="7 Marcador de número de diapositiva"/>
          <p:cNvSpPr>
            <a:spLocks noGrp="1"/>
          </p:cNvSpPr>
          <p:nvPr>
            <p:ph type="sldNum" sz="quarter" idx="12"/>
          </p:nvPr>
        </p:nvSpPr>
        <p:spPr/>
        <p:txBody>
          <a:bodyPr/>
          <a:lstStyle/>
          <a:p>
            <a:fld id="{6123AE06-CFBE-47B7-876F-599A33C2A767}" type="slidenum">
              <a:rPr lang="es-EC" smtClean="0"/>
              <a:t>27</a:t>
            </a:fld>
            <a:endParaRPr lang="es-EC"/>
          </a:p>
        </p:txBody>
      </p:sp>
      <p:sp>
        <p:nvSpPr>
          <p:cNvPr id="10" name="1 Título"/>
          <p:cNvSpPr>
            <a:spLocks noGrp="1"/>
          </p:cNvSpPr>
          <p:nvPr>
            <p:ph type="title"/>
          </p:nvPr>
        </p:nvSpPr>
        <p:spPr>
          <a:xfrm>
            <a:off x="1259632" y="44624"/>
            <a:ext cx="7704856" cy="1143000"/>
          </a:xfrm>
        </p:spPr>
        <p:txBody>
          <a:bodyPr/>
          <a:lstStyle/>
          <a:p>
            <a:pPr algn="l"/>
            <a:r>
              <a:rPr lang="es-EC" b="1" dirty="0" smtClean="0"/>
              <a:t>7. PROPUESTA</a:t>
            </a:r>
            <a:endParaRPr lang="es-EC" b="1" dirty="0"/>
          </a:p>
        </p:txBody>
      </p:sp>
    </p:spTree>
    <p:extLst>
      <p:ext uri="{BB962C8B-B14F-4D97-AF65-F5344CB8AC3E}">
        <p14:creationId xmlns:p14="http://schemas.microsoft.com/office/powerpoint/2010/main" val="2617144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Jose Vera\Documents\TIF GM VERA J\IMAGENES\desktopwallpapers.org.ua-6756.jp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0" y="-77094"/>
            <a:ext cx="9180973" cy="693509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993304" y="44624"/>
            <a:ext cx="8229600" cy="1143000"/>
          </a:xfrm>
        </p:spPr>
        <p:txBody>
          <a:bodyPr/>
          <a:lstStyle/>
          <a:p>
            <a:r>
              <a:rPr lang="es-EC" b="1" dirty="0"/>
              <a:t>8</a:t>
            </a:r>
            <a:r>
              <a:rPr lang="es-EC" b="1" dirty="0" smtClean="0"/>
              <a:t>. </a:t>
            </a:r>
            <a:r>
              <a:rPr lang="es-EC" b="1" dirty="0" smtClean="0"/>
              <a:t>CONCLUSIONES</a:t>
            </a:r>
            <a:endParaRPr lang="es-EC" b="1" dirty="0"/>
          </a:p>
        </p:txBody>
      </p:sp>
      <p:sp>
        <p:nvSpPr>
          <p:cNvPr id="3" name="2 Marcador de contenido"/>
          <p:cNvSpPr>
            <a:spLocks noGrp="1"/>
          </p:cNvSpPr>
          <p:nvPr>
            <p:ph idx="1"/>
          </p:nvPr>
        </p:nvSpPr>
        <p:spPr>
          <a:xfrm>
            <a:off x="971600" y="1772816"/>
            <a:ext cx="7715200" cy="4353347"/>
          </a:xfrm>
        </p:spPr>
        <p:txBody>
          <a:bodyPr>
            <a:normAutofit fontScale="77500" lnSpcReduction="20000"/>
          </a:bodyPr>
          <a:lstStyle/>
          <a:p>
            <a:pPr marL="514350" lvl="0" indent="-514350" algn="just">
              <a:buFont typeface="+mj-lt"/>
              <a:buAutoNum type="arabicPeriod"/>
            </a:pPr>
            <a:r>
              <a:rPr lang="es-EC" dirty="0"/>
              <a:t>La constante creación y enmendación de normativas ambientales así como el avance tecnológico se consideraran como razones suficientemente relevantes para que el BESGUA busque  y se adapte a nuevas alternativas que reduzcan la contaminación de los desechos que produce</a:t>
            </a:r>
            <a:r>
              <a:rPr lang="es-EC" dirty="0" smtClean="0"/>
              <a:t>.</a:t>
            </a:r>
          </a:p>
          <a:p>
            <a:pPr marL="514350" lvl="0" indent="-514350" algn="just">
              <a:buFont typeface="+mj-lt"/>
              <a:buAutoNum type="arabicPeriod"/>
            </a:pPr>
            <a:endParaRPr lang="es-EC" dirty="0"/>
          </a:p>
          <a:p>
            <a:pPr marL="514350" lvl="0" indent="-514350" algn="just">
              <a:buFont typeface="+mj-lt"/>
              <a:buAutoNum type="arabicPeriod"/>
            </a:pPr>
            <a:r>
              <a:rPr lang="es-EC" dirty="0"/>
              <a:t>Ambos sistemas de tratamiento aseguran la expulsión de aguas tratadas de acuerdo a los parámetros exigidos por las normativas, con esto se estaría evitando restricciones para la unidad durante sus navegaciones por zonas marítimas especiales declaradas por la OMI</a:t>
            </a:r>
            <a:r>
              <a:rPr lang="es-EC" dirty="0" smtClean="0"/>
              <a:t>.</a:t>
            </a:r>
            <a:endParaRPr lang="es-EC" dirty="0"/>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4339" name="Picture 3" descr="C:\Users\Jose Vera\Documents\TIF GM VERA J\IMAGENES\descar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60" y="5639267"/>
            <a:ext cx="1117848" cy="10402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7 Marcador de número de diapositiva"/>
          <p:cNvSpPr>
            <a:spLocks noGrp="1"/>
          </p:cNvSpPr>
          <p:nvPr>
            <p:ph type="sldNum" sz="quarter" idx="12"/>
          </p:nvPr>
        </p:nvSpPr>
        <p:spPr/>
        <p:txBody>
          <a:bodyPr/>
          <a:lstStyle/>
          <a:p>
            <a:fld id="{6123AE06-CFBE-47B7-876F-599A33C2A767}" type="slidenum">
              <a:rPr lang="es-EC" smtClean="0"/>
              <a:t>28</a:t>
            </a:fld>
            <a:endParaRPr lang="es-EC"/>
          </a:p>
        </p:txBody>
      </p:sp>
    </p:spTree>
    <p:extLst>
      <p:ext uri="{BB962C8B-B14F-4D97-AF65-F5344CB8AC3E}">
        <p14:creationId xmlns:p14="http://schemas.microsoft.com/office/powerpoint/2010/main" val="1959073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Jose Vera\Documents\TIF GM VERA J\IMAGENES\desktopwallpapers.org.ua-6756.jp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0" y="-77094"/>
            <a:ext cx="9180973" cy="693509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993304" y="44624"/>
            <a:ext cx="8229600" cy="1143000"/>
          </a:xfrm>
        </p:spPr>
        <p:txBody>
          <a:bodyPr/>
          <a:lstStyle/>
          <a:p>
            <a:r>
              <a:rPr lang="es-EC" b="1" dirty="0"/>
              <a:t>8</a:t>
            </a:r>
            <a:r>
              <a:rPr lang="es-EC" b="1" dirty="0" smtClean="0"/>
              <a:t>. </a:t>
            </a:r>
            <a:r>
              <a:rPr lang="es-EC" b="1" dirty="0" smtClean="0"/>
              <a:t>CONCLUSIONES</a:t>
            </a:r>
            <a:endParaRPr lang="es-EC" b="1" dirty="0"/>
          </a:p>
        </p:txBody>
      </p:sp>
      <p:sp>
        <p:nvSpPr>
          <p:cNvPr id="3" name="2 Marcador de contenido"/>
          <p:cNvSpPr>
            <a:spLocks noGrp="1"/>
          </p:cNvSpPr>
          <p:nvPr>
            <p:ph idx="1"/>
          </p:nvPr>
        </p:nvSpPr>
        <p:spPr>
          <a:xfrm>
            <a:off x="1043608" y="1412776"/>
            <a:ext cx="7704856" cy="4281339"/>
          </a:xfrm>
        </p:spPr>
        <p:txBody>
          <a:bodyPr>
            <a:noAutofit/>
          </a:bodyPr>
          <a:lstStyle/>
          <a:p>
            <a:pPr marL="0" lvl="0" indent="0" algn="just">
              <a:buNone/>
            </a:pPr>
            <a:r>
              <a:rPr lang="es-EC" sz="2400" dirty="0" smtClean="0"/>
              <a:t>3. El </a:t>
            </a:r>
            <a:r>
              <a:rPr lang="es-EC" sz="2400" dirty="0"/>
              <a:t>diagnóstico del problema arrojó un resultado favorable para la propuesta debido al grado de aceptación por parte del personal encuestado y entrevistado, así como los análisis químicos realizados, aunque existió un considerable porcentaje de la muestra que no estuvo de acuerdo en ciertos aspectos, en el transcurso de la investigación se demostró la justificación y las ventajas que prestan. </a:t>
            </a:r>
            <a:endParaRPr lang="es-EC" sz="2400" dirty="0" smtClean="0"/>
          </a:p>
          <a:p>
            <a:pPr lvl="0" algn="just"/>
            <a:endParaRPr lang="es-EC" sz="2400" dirty="0"/>
          </a:p>
          <a:p>
            <a:pPr marL="0" lvl="0" indent="0" algn="just">
              <a:buNone/>
            </a:pPr>
            <a:r>
              <a:rPr lang="es-EC" sz="2400" dirty="0" smtClean="0"/>
              <a:t>4. La </a:t>
            </a:r>
            <a:r>
              <a:rPr lang="es-EC" sz="2400" dirty="0"/>
              <a:t>reutilización de las aguas residuales representa una muestra consecuente, aunque en una escala no tan grande, del desarrollo sostenible de recursos a bordo de la unidad, reduciendo el consumo y dándole uso a efluentes que anteriormente se desechaban.</a:t>
            </a:r>
          </a:p>
          <a:p>
            <a:pPr algn="just"/>
            <a:endParaRPr lang="es-EC" sz="2400" dirty="0"/>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6 Marcador de número de diapositiva"/>
          <p:cNvSpPr>
            <a:spLocks noGrp="1"/>
          </p:cNvSpPr>
          <p:nvPr>
            <p:ph type="sldNum" sz="quarter" idx="12"/>
          </p:nvPr>
        </p:nvSpPr>
        <p:spPr/>
        <p:txBody>
          <a:bodyPr/>
          <a:lstStyle/>
          <a:p>
            <a:fld id="{6123AE06-CFBE-47B7-876F-599A33C2A767}" type="slidenum">
              <a:rPr lang="es-EC" smtClean="0"/>
              <a:t>29</a:t>
            </a:fld>
            <a:endParaRPr lang="es-EC"/>
          </a:p>
        </p:txBody>
      </p:sp>
    </p:spTree>
    <p:extLst>
      <p:ext uri="{BB962C8B-B14F-4D97-AF65-F5344CB8AC3E}">
        <p14:creationId xmlns:p14="http://schemas.microsoft.com/office/powerpoint/2010/main" val="3426924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ose Vera\Documents\TIF GM VERA J\IMAGENES\sea-wallpapers-2-2-s-307x512.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208" y="-29082"/>
            <a:ext cx="9249879" cy="6887082"/>
          </a:xfrm>
          <a:prstGeom prst="rect">
            <a:avLst/>
          </a:prstGeom>
          <a:noFill/>
          <a:extLst>
            <a:ext uri="{909E8E84-426E-40DD-AFC4-6F175D3DCCD1}">
              <a14:hiddenFill xmlns:a14="http://schemas.microsoft.com/office/drawing/2010/main">
                <a:solidFill>
                  <a:srgbClr val="FFFFFF"/>
                </a:solidFill>
              </a14:hiddenFill>
            </a:ext>
          </a:extLst>
        </p:spPr>
      </p:pic>
      <p:sp>
        <p:nvSpPr>
          <p:cNvPr id="12" name="2 Rectángulo"/>
          <p:cNvSpPr/>
          <p:nvPr/>
        </p:nvSpPr>
        <p:spPr>
          <a:xfrm>
            <a:off x="53752" y="0"/>
            <a:ext cx="5022304" cy="1080120"/>
          </a:xfrm>
          <a:prstGeom prst="rect">
            <a:avLst/>
          </a:prstGeom>
          <a:gradFill flip="none" rotWithShape="1">
            <a:gsLst>
              <a:gs pos="0">
                <a:schemeClr val="bg1"/>
              </a:gs>
              <a:gs pos="68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 name="1 Título"/>
          <p:cNvSpPr>
            <a:spLocks noGrp="1"/>
          </p:cNvSpPr>
          <p:nvPr>
            <p:ph type="title"/>
          </p:nvPr>
        </p:nvSpPr>
        <p:spPr>
          <a:xfrm>
            <a:off x="158824" y="-27384"/>
            <a:ext cx="5349280" cy="1143000"/>
          </a:xfrm>
        </p:spPr>
        <p:txBody>
          <a:bodyPr/>
          <a:lstStyle/>
          <a:p>
            <a:r>
              <a:rPr lang="es-EC" b="1" dirty="0" smtClean="0"/>
              <a:t>1. INTRODUCCIÓN</a:t>
            </a:r>
            <a:endParaRPr lang="es-EC" b="1" dirty="0"/>
          </a:p>
        </p:txBody>
      </p:sp>
      <p:sp>
        <p:nvSpPr>
          <p:cNvPr id="5" name="AutoShape 2" descr="http://cdn8.staztic.com/app/a/2622/2622247/sea-wallpapers-2-2-s-307x51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1877291833"/>
              </p:ext>
            </p:extLst>
          </p:nvPr>
        </p:nvGraphicFramePr>
        <p:xfrm>
          <a:off x="971600" y="1772816"/>
          <a:ext cx="7632848" cy="4248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9 Conector recto"/>
          <p:cNvCxnSpPr/>
          <p:nvPr/>
        </p:nvCxnSpPr>
        <p:spPr>
          <a:xfrm flipV="1">
            <a:off x="539552" y="-216235"/>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12576" y="935895"/>
            <a:ext cx="1000911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3 Marcador de número de diapositiva"/>
          <p:cNvSpPr>
            <a:spLocks noGrp="1"/>
          </p:cNvSpPr>
          <p:nvPr>
            <p:ph type="sldNum" sz="quarter" idx="12"/>
          </p:nvPr>
        </p:nvSpPr>
        <p:spPr/>
        <p:txBody>
          <a:bodyPr/>
          <a:lstStyle/>
          <a:p>
            <a:fld id="{6123AE06-CFBE-47B7-876F-599A33C2A767}" type="slidenum">
              <a:rPr lang="es-EC" smtClean="0"/>
              <a:t>3</a:t>
            </a:fld>
            <a:endParaRPr lang="es-EC"/>
          </a:p>
        </p:txBody>
      </p:sp>
    </p:spTree>
    <p:extLst>
      <p:ext uri="{BB962C8B-B14F-4D97-AF65-F5344CB8AC3E}">
        <p14:creationId xmlns:p14="http://schemas.microsoft.com/office/powerpoint/2010/main" val="409665186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ttp://www.wallsave.com/wallpapers/1600x1200/ubuntu/68188/ubuntu-fondo-de-pantalla-azul-68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87652"/>
            <a:ext cx="9252520" cy="694565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01216" y="44624"/>
            <a:ext cx="8229600" cy="1143000"/>
          </a:xfrm>
        </p:spPr>
        <p:txBody>
          <a:bodyPr/>
          <a:lstStyle/>
          <a:p>
            <a:r>
              <a:rPr lang="es-EC" b="1" dirty="0">
                <a:solidFill>
                  <a:schemeClr val="bg1"/>
                </a:solidFill>
              </a:rPr>
              <a:t>9</a:t>
            </a:r>
            <a:r>
              <a:rPr lang="es-EC" b="1" dirty="0" smtClean="0">
                <a:solidFill>
                  <a:schemeClr val="bg1"/>
                </a:solidFill>
              </a:rPr>
              <a:t>. </a:t>
            </a:r>
            <a:r>
              <a:rPr lang="es-EC" b="1" dirty="0" smtClean="0">
                <a:solidFill>
                  <a:schemeClr val="bg1"/>
                </a:solidFill>
              </a:rPr>
              <a:t>RECOMENDACIONES</a:t>
            </a:r>
            <a:endParaRPr lang="es-EC" b="1" dirty="0">
              <a:solidFill>
                <a:schemeClr val="bg1"/>
              </a:solidFill>
            </a:endParaRPr>
          </a:p>
        </p:txBody>
      </p:sp>
      <p:sp>
        <p:nvSpPr>
          <p:cNvPr id="3" name="2 Marcador de contenido"/>
          <p:cNvSpPr>
            <a:spLocks noGrp="1"/>
          </p:cNvSpPr>
          <p:nvPr>
            <p:ph idx="1"/>
          </p:nvPr>
        </p:nvSpPr>
        <p:spPr>
          <a:xfrm>
            <a:off x="1115616" y="1412776"/>
            <a:ext cx="7571184" cy="4713387"/>
          </a:xfrm>
        </p:spPr>
        <p:txBody>
          <a:bodyPr>
            <a:normAutofit fontScale="85000" lnSpcReduction="20000"/>
          </a:bodyPr>
          <a:lstStyle/>
          <a:p>
            <a:pPr marL="514350" lvl="0" indent="-514350" algn="just">
              <a:buFont typeface="+mj-lt"/>
              <a:buAutoNum type="arabicPeriod"/>
            </a:pPr>
            <a:r>
              <a:rPr lang="es-EC" sz="2800" dirty="0"/>
              <a:t>Investigar las formas más viables para la implementación de sistemas de tratamiento, no solo para el BESGUA sino para todas las unidades de la Armada que aún no cumplan con los parámetros permisibles</a:t>
            </a:r>
            <a:r>
              <a:rPr lang="es-EC" sz="2800" dirty="0" smtClean="0"/>
              <a:t>.</a:t>
            </a:r>
          </a:p>
          <a:p>
            <a:pPr marL="514350" lvl="0" indent="-514350" algn="just">
              <a:buFont typeface="+mj-lt"/>
              <a:buAutoNum type="arabicPeriod"/>
            </a:pPr>
            <a:endParaRPr lang="es-EC" sz="2800" dirty="0"/>
          </a:p>
          <a:p>
            <a:pPr marL="514350" lvl="0" indent="-514350" algn="just">
              <a:buFont typeface="+mj-lt"/>
              <a:buAutoNum type="arabicPeriod"/>
            </a:pPr>
            <a:r>
              <a:rPr lang="es-EC" sz="2800" dirty="0"/>
              <a:t>Reemplazar el compresor de los sistemas de aguas grises propuestos por uno de alta presión, en caso de que la presión aportada sea demasiado baja como para cumplir con el tratamiento de separación adecuado</a:t>
            </a:r>
            <a:r>
              <a:rPr lang="es-EC" sz="2800" dirty="0" smtClean="0"/>
              <a:t>.</a:t>
            </a:r>
          </a:p>
          <a:p>
            <a:pPr marL="514350" lvl="0" indent="-514350" algn="just">
              <a:buFont typeface="+mj-lt"/>
              <a:buAutoNum type="arabicPeriod"/>
            </a:pPr>
            <a:endParaRPr lang="es-EC" sz="2800" dirty="0"/>
          </a:p>
          <a:p>
            <a:pPr marL="514350" lvl="0" indent="-514350" algn="just">
              <a:buFont typeface="+mj-lt"/>
              <a:buAutoNum type="arabicPeriod"/>
            </a:pPr>
            <a:r>
              <a:rPr lang="es-EC" sz="2800" dirty="0"/>
              <a:t>Tomar en cuenta los costos de importación de los equipos en el caso de que se desee implementar estos sistemas en alguna unidad de superficie.</a:t>
            </a:r>
          </a:p>
          <a:p>
            <a:pPr marL="514350" lvl="0" indent="-514350" algn="just">
              <a:buFont typeface="+mj-lt"/>
              <a:buAutoNum type="arabicPeriod"/>
            </a:pPr>
            <a:endParaRPr lang="es-EC" sz="2800" dirty="0"/>
          </a:p>
        </p:txBody>
      </p:sp>
      <p:cxnSp>
        <p:nvCxnSpPr>
          <p:cNvPr id="4" name="3 Conector recto"/>
          <p:cNvCxnSpPr/>
          <p:nvPr/>
        </p:nvCxnSpPr>
        <p:spPr>
          <a:xfrm flipV="1">
            <a:off x="827584" y="-72218"/>
            <a:ext cx="0" cy="72456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24544" y="1079911"/>
            <a:ext cx="972108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7 Marcador de número de diapositiva"/>
          <p:cNvSpPr>
            <a:spLocks noGrp="1"/>
          </p:cNvSpPr>
          <p:nvPr>
            <p:ph type="sldNum" sz="quarter" idx="12"/>
          </p:nvPr>
        </p:nvSpPr>
        <p:spPr/>
        <p:txBody>
          <a:bodyPr/>
          <a:lstStyle/>
          <a:p>
            <a:fld id="{6123AE06-CFBE-47B7-876F-599A33C2A767}" type="slidenum">
              <a:rPr lang="es-EC" smtClean="0"/>
              <a:t>30</a:t>
            </a:fld>
            <a:endParaRPr lang="es-EC"/>
          </a:p>
        </p:txBody>
      </p:sp>
    </p:spTree>
    <p:extLst>
      <p:ext uri="{BB962C8B-B14F-4D97-AF65-F5344CB8AC3E}">
        <p14:creationId xmlns:p14="http://schemas.microsoft.com/office/powerpoint/2010/main" val="3367549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 Vera\Documents\TIF GM VERA J\IMAGENES\fondo_f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50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532020" y="2502024"/>
            <a:ext cx="3912188"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7200" b="1" dirty="0" smtClean="0">
                <a:ln w="11430"/>
                <a:solidFill>
                  <a:srgbClr val="FFC000"/>
                </a:solidFill>
                <a:effectLst>
                  <a:outerShdw blurRad="50800" dist="39000" dir="5460000" algn="tl">
                    <a:srgbClr val="000000">
                      <a:alpha val="38000"/>
                    </a:srgbClr>
                  </a:outerShdw>
                </a:effectLst>
              </a:rPr>
              <a:t>GRACIAS</a:t>
            </a:r>
            <a:endParaRPr lang="es-EC" sz="7200" b="1" dirty="0">
              <a:ln w="11430"/>
              <a:solidFill>
                <a:srgbClr val="FFC000"/>
              </a:solidFill>
              <a:effectLst>
                <a:outerShdw blurRad="50800" dist="39000" dir="5460000" algn="tl">
                  <a:srgbClr val="000000">
                    <a:alpha val="38000"/>
                  </a:srgbClr>
                </a:outerShdw>
              </a:effectLst>
            </a:endParaRPr>
          </a:p>
        </p:txBody>
      </p:sp>
      <p:sp>
        <p:nvSpPr>
          <p:cNvPr id="4" name="3 Marcador de número de diapositiva"/>
          <p:cNvSpPr>
            <a:spLocks noGrp="1"/>
          </p:cNvSpPr>
          <p:nvPr>
            <p:ph type="sldNum" sz="quarter" idx="12"/>
          </p:nvPr>
        </p:nvSpPr>
        <p:spPr/>
        <p:txBody>
          <a:bodyPr/>
          <a:lstStyle/>
          <a:p>
            <a:fld id="{6123AE06-CFBE-47B7-876F-599A33C2A767}" type="slidenum">
              <a:rPr lang="es-EC" smtClean="0"/>
              <a:t>31</a:t>
            </a:fld>
            <a:endParaRPr lang="es-EC"/>
          </a:p>
        </p:txBody>
      </p:sp>
    </p:spTree>
    <p:extLst>
      <p:ext uri="{BB962C8B-B14F-4D97-AF65-F5344CB8AC3E}">
        <p14:creationId xmlns:p14="http://schemas.microsoft.com/office/powerpoint/2010/main" val="27738637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Jose Vera\Documents\TIF GM VERA J\IMAGENES\deep_sea_wallpaper_by_orangeillini1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8010" y="-1"/>
            <a:ext cx="9232010" cy="69573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3560329314"/>
              </p:ext>
            </p:extLst>
          </p:nvPr>
        </p:nvGraphicFramePr>
        <p:xfrm>
          <a:off x="539552" y="2564904"/>
          <a:ext cx="8280920"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8" name="7 Conector recto"/>
          <p:cNvCxnSpPr/>
          <p:nvPr/>
        </p:nvCxnSpPr>
        <p:spPr>
          <a:xfrm flipV="1">
            <a:off x="611560" y="-27384"/>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540568" y="1124746"/>
            <a:ext cx="1000911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2 Rectángulo"/>
          <p:cNvSpPr/>
          <p:nvPr/>
        </p:nvSpPr>
        <p:spPr>
          <a:xfrm>
            <a:off x="-1332656" y="116632"/>
            <a:ext cx="12025336" cy="4645514"/>
          </a:xfrm>
          <a:prstGeom prst="rect">
            <a:avLst/>
          </a:prstGeom>
          <a:gradFill flip="none" rotWithShape="1">
            <a:gsLst>
              <a:gs pos="0">
                <a:schemeClr val="bg1"/>
              </a:gs>
              <a:gs pos="68000">
                <a:schemeClr val="accent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 name="1 Título"/>
          <p:cNvSpPr>
            <a:spLocks noGrp="1"/>
          </p:cNvSpPr>
          <p:nvPr>
            <p:ph type="title"/>
          </p:nvPr>
        </p:nvSpPr>
        <p:spPr>
          <a:xfrm>
            <a:off x="230832" y="44624"/>
            <a:ext cx="8229600" cy="1143000"/>
          </a:xfrm>
        </p:spPr>
        <p:txBody>
          <a:bodyPr/>
          <a:lstStyle/>
          <a:p>
            <a:r>
              <a:rPr lang="es-EC" b="1" dirty="0" smtClean="0"/>
              <a:t>2. DEFINICIÓN DEL PROBLEMA</a:t>
            </a:r>
            <a:endParaRPr lang="es-EC" b="1" dirty="0"/>
          </a:p>
        </p:txBody>
      </p:sp>
      <p:sp>
        <p:nvSpPr>
          <p:cNvPr id="3" name="2 Marcador de contenido"/>
          <p:cNvSpPr>
            <a:spLocks noGrp="1"/>
          </p:cNvSpPr>
          <p:nvPr>
            <p:ph idx="1"/>
          </p:nvPr>
        </p:nvSpPr>
        <p:spPr>
          <a:xfrm>
            <a:off x="734888" y="1556792"/>
            <a:ext cx="8229600" cy="4525963"/>
          </a:xfrm>
        </p:spPr>
        <p:txBody>
          <a:bodyPr>
            <a:normAutofit/>
          </a:bodyPr>
          <a:lstStyle/>
          <a:p>
            <a:pPr marL="0" indent="0" algn="just">
              <a:buNone/>
            </a:pPr>
            <a:r>
              <a:rPr lang="es-EC" sz="2800" b="1" dirty="0"/>
              <a:t>Necesidad de proponer un tratamiento de aguas grises y de sentina  que reduzca el grado de contaminación producido por este tipo de residuos, durante los cruceros internacionales que realiza el BESGUA.  </a:t>
            </a:r>
          </a:p>
          <a:p>
            <a:pPr marL="0" indent="0" algn="just">
              <a:buNone/>
            </a:pPr>
            <a:endParaRPr lang="es-EC" sz="2800" b="1" dirty="0"/>
          </a:p>
        </p:txBody>
      </p:sp>
      <p:sp>
        <p:nvSpPr>
          <p:cNvPr id="5" name="4 Marcador de número de diapositiva"/>
          <p:cNvSpPr>
            <a:spLocks noGrp="1"/>
          </p:cNvSpPr>
          <p:nvPr>
            <p:ph type="sldNum" sz="quarter" idx="12"/>
          </p:nvPr>
        </p:nvSpPr>
        <p:spPr/>
        <p:txBody>
          <a:bodyPr/>
          <a:lstStyle/>
          <a:p>
            <a:fld id="{6123AE06-CFBE-47B7-876F-599A33C2A767}" type="slidenum">
              <a:rPr lang="es-EC" smtClean="0"/>
              <a:t>4</a:t>
            </a:fld>
            <a:endParaRPr lang="es-EC"/>
          </a:p>
        </p:txBody>
      </p:sp>
    </p:spTree>
    <p:extLst>
      <p:ext uri="{BB962C8B-B14F-4D97-AF65-F5344CB8AC3E}">
        <p14:creationId xmlns:p14="http://schemas.microsoft.com/office/powerpoint/2010/main" val="153263660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Jose Vera\Documents\TIF GM VERA J\IMAGENES\image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8521" y="-39588"/>
            <a:ext cx="9347123" cy="70689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5 Conector recto"/>
          <p:cNvCxnSpPr/>
          <p:nvPr/>
        </p:nvCxnSpPr>
        <p:spPr>
          <a:xfrm flipV="1">
            <a:off x="827584" y="-315418"/>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324544" y="836712"/>
            <a:ext cx="964907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4" name="3 Diagrama"/>
          <p:cNvGraphicFramePr/>
          <p:nvPr>
            <p:extLst>
              <p:ext uri="{D42A27DB-BD31-4B8C-83A1-F6EECF244321}">
                <p14:modId xmlns:p14="http://schemas.microsoft.com/office/powerpoint/2010/main" val="2078387452"/>
              </p:ext>
            </p:extLst>
          </p:nvPr>
        </p:nvGraphicFramePr>
        <p:xfrm>
          <a:off x="35496" y="1872208"/>
          <a:ext cx="9001000" cy="50131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1 Título"/>
          <p:cNvSpPr>
            <a:spLocks noGrp="1"/>
          </p:cNvSpPr>
          <p:nvPr>
            <p:ph type="title"/>
          </p:nvPr>
        </p:nvSpPr>
        <p:spPr>
          <a:xfrm>
            <a:off x="-849288" y="-90264"/>
            <a:ext cx="8229600" cy="1143000"/>
          </a:xfrm>
        </p:spPr>
        <p:txBody>
          <a:bodyPr/>
          <a:lstStyle/>
          <a:p>
            <a:r>
              <a:rPr lang="es-EC" b="1" dirty="0" smtClean="0"/>
              <a:t>3. JUSTIFICACIÓN</a:t>
            </a:r>
            <a:endParaRPr lang="es-EC" b="1" dirty="0"/>
          </a:p>
        </p:txBody>
      </p:sp>
      <p:sp>
        <p:nvSpPr>
          <p:cNvPr id="3" name="2 Marcador de número de diapositiva"/>
          <p:cNvSpPr>
            <a:spLocks noGrp="1"/>
          </p:cNvSpPr>
          <p:nvPr>
            <p:ph type="sldNum" sz="quarter" idx="12"/>
          </p:nvPr>
        </p:nvSpPr>
        <p:spPr/>
        <p:txBody>
          <a:bodyPr/>
          <a:lstStyle/>
          <a:p>
            <a:fld id="{6123AE06-CFBE-47B7-876F-599A33C2A767}" type="slidenum">
              <a:rPr lang="es-EC" smtClean="0"/>
              <a:t>5</a:t>
            </a:fld>
            <a:endParaRPr lang="es-EC"/>
          </a:p>
        </p:txBody>
      </p:sp>
    </p:spTree>
    <p:extLst>
      <p:ext uri="{BB962C8B-B14F-4D97-AF65-F5344CB8AC3E}">
        <p14:creationId xmlns:p14="http://schemas.microsoft.com/office/powerpoint/2010/main" val="77814292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 Vera\Documents\TIF GM VERA J\IMAGENES\fondo_blu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0044608" cy="803751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40568" y="44624"/>
            <a:ext cx="8229600" cy="1143000"/>
          </a:xfrm>
        </p:spPr>
        <p:txBody>
          <a:bodyPr/>
          <a:lstStyle/>
          <a:p>
            <a:r>
              <a:rPr lang="es-EC" b="1" dirty="0" smtClean="0">
                <a:solidFill>
                  <a:schemeClr val="bg1"/>
                </a:solidFill>
              </a:rPr>
              <a:t>4. OBJETIVO GENERAL</a:t>
            </a:r>
            <a:endParaRPr lang="es-EC" b="1" dirty="0">
              <a:solidFill>
                <a:schemeClr val="bg1"/>
              </a:solidFill>
            </a:endParaRPr>
          </a:p>
        </p:txBody>
      </p:sp>
      <p:cxnSp>
        <p:nvCxnSpPr>
          <p:cNvPr id="5" name="4 Conector recto"/>
          <p:cNvCxnSpPr/>
          <p:nvPr/>
        </p:nvCxnSpPr>
        <p:spPr>
          <a:xfrm flipV="1">
            <a:off x="827584" y="-72219"/>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1058517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4" name="3 Marcador de contenido"/>
          <p:cNvGraphicFramePr>
            <a:graphicFrameLocks noGrp="1"/>
          </p:cNvGraphicFramePr>
          <p:nvPr>
            <p:ph idx="1"/>
            <p:extLst>
              <p:ext uri="{D42A27DB-BD31-4B8C-83A1-F6EECF244321}">
                <p14:modId xmlns:p14="http://schemas.microsoft.com/office/powerpoint/2010/main" val="3690491408"/>
              </p:ext>
            </p:extLst>
          </p:nvPr>
        </p:nvGraphicFramePr>
        <p:xfrm>
          <a:off x="1043608" y="2287413"/>
          <a:ext cx="7953171" cy="2077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Marcador de número de diapositiva"/>
          <p:cNvSpPr>
            <a:spLocks noGrp="1"/>
          </p:cNvSpPr>
          <p:nvPr>
            <p:ph type="sldNum" sz="quarter" idx="12"/>
          </p:nvPr>
        </p:nvSpPr>
        <p:spPr/>
        <p:txBody>
          <a:bodyPr/>
          <a:lstStyle/>
          <a:p>
            <a:fld id="{6123AE06-CFBE-47B7-876F-599A33C2A767}" type="slidenum">
              <a:rPr lang="es-EC" smtClean="0"/>
              <a:t>6</a:t>
            </a:fld>
            <a:endParaRPr lang="es-EC"/>
          </a:p>
        </p:txBody>
      </p:sp>
    </p:spTree>
    <p:extLst>
      <p:ext uri="{BB962C8B-B14F-4D97-AF65-F5344CB8AC3E}">
        <p14:creationId xmlns:p14="http://schemas.microsoft.com/office/powerpoint/2010/main" val="298126561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 Vera\Documents\TIF GM VERA J\IMAGENES\bleu-movement-wallpapers_22026_1920x1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8" y="0"/>
            <a:ext cx="9291522"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80528" y="44624"/>
            <a:ext cx="8229600" cy="1143000"/>
          </a:xfrm>
        </p:spPr>
        <p:txBody>
          <a:bodyPr/>
          <a:lstStyle/>
          <a:p>
            <a:r>
              <a:rPr lang="es-EC" b="1" dirty="0" smtClean="0">
                <a:solidFill>
                  <a:schemeClr val="bg1"/>
                </a:solidFill>
              </a:rPr>
              <a:t> OBJETIVOS ESPECÍFICOS</a:t>
            </a:r>
            <a:endParaRPr lang="es-EC" b="1" dirty="0">
              <a:solidFill>
                <a:schemeClr val="bg1"/>
              </a:solidFill>
            </a:endParaRPr>
          </a:p>
        </p:txBody>
      </p:sp>
      <p:cxnSp>
        <p:nvCxnSpPr>
          <p:cNvPr id="5" name="4 Conector recto"/>
          <p:cNvCxnSpPr/>
          <p:nvPr/>
        </p:nvCxnSpPr>
        <p:spPr>
          <a:xfrm flipV="1">
            <a:off x="827584" y="-72219"/>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324544" y="1079911"/>
            <a:ext cx="1058517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9" name="8 Diagrama"/>
          <p:cNvGraphicFramePr/>
          <p:nvPr>
            <p:extLst>
              <p:ext uri="{D42A27DB-BD31-4B8C-83A1-F6EECF244321}">
                <p14:modId xmlns:p14="http://schemas.microsoft.com/office/powerpoint/2010/main" val="3368800358"/>
              </p:ext>
            </p:extLst>
          </p:nvPr>
        </p:nvGraphicFramePr>
        <p:xfrm>
          <a:off x="1115616" y="1412776"/>
          <a:ext cx="7632848"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Marcador de número de diapositiva"/>
          <p:cNvSpPr>
            <a:spLocks noGrp="1"/>
          </p:cNvSpPr>
          <p:nvPr>
            <p:ph type="sldNum" sz="quarter" idx="12"/>
          </p:nvPr>
        </p:nvSpPr>
        <p:spPr/>
        <p:txBody>
          <a:bodyPr/>
          <a:lstStyle/>
          <a:p>
            <a:fld id="{6123AE06-CFBE-47B7-876F-599A33C2A767}" type="slidenum">
              <a:rPr lang="es-EC" smtClean="0"/>
              <a:t>7</a:t>
            </a:fld>
            <a:endParaRPr lang="es-EC"/>
          </a:p>
        </p:txBody>
      </p:sp>
    </p:spTree>
    <p:extLst>
      <p:ext uri="{BB962C8B-B14F-4D97-AF65-F5344CB8AC3E}">
        <p14:creationId xmlns:p14="http://schemas.microsoft.com/office/powerpoint/2010/main" val="100831956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nastol.com.ua/pic/201105/1366x768/nastol.com.ua-161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8519" y="-68514"/>
            <a:ext cx="9433048" cy="7025905"/>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18864" y="44624"/>
            <a:ext cx="8229600" cy="1143000"/>
          </a:xfrm>
        </p:spPr>
        <p:txBody>
          <a:bodyPr/>
          <a:lstStyle/>
          <a:p>
            <a:r>
              <a:rPr lang="es-EC" b="1" dirty="0"/>
              <a:t>5</a:t>
            </a:r>
            <a:r>
              <a:rPr lang="es-EC" b="1" dirty="0" smtClean="0"/>
              <a:t>. FUNDAMENTACIÓN TEÓRICA</a:t>
            </a:r>
            <a:endParaRPr lang="es-EC" b="1" dirty="0"/>
          </a:p>
        </p:txBody>
      </p:sp>
      <p:sp>
        <p:nvSpPr>
          <p:cNvPr id="5" name="4 Forma libre"/>
          <p:cNvSpPr/>
          <p:nvPr/>
        </p:nvSpPr>
        <p:spPr>
          <a:xfrm>
            <a:off x="1790663" y="2945341"/>
            <a:ext cx="5480883" cy="687487"/>
          </a:xfrm>
          <a:custGeom>
            <a:avLst/>
            <a:gdLst>
              <a:gd name="connsiteX0" fmla="*/ 0 w 5480883"/>
              <a:gd name="connsiteY0" fmla="*/ 68749 h 687487"/>
              <a:gd name="connsiteX1" fmla="*/ 68749 w 5480883"/>
              <a:gd name="connsiteY1" fmla="*/ 0 h 687487"/>
              <a:gd name="connsiteX2" fmla="*/ 5412134 w 5480883"/>
              <a:gd name="connsiteY2" fmla="*/ 0 h 687487"/>
              <a:gd name="connsiteX3" fmla="*/ 5480883 w 5480883"/>
              <a:gd name="connsiteY3" fmla="*/ 68749 h 687487"/>
              <a:gd name="connsiteX4" fmla="*/ 5480883 w 5480883"/>
              <a:gd name="connsiteY4" fmla="*/ 618738 h 687487"/>
              <a:gd name="connsiteX5" fmla="*/ 5412134 w 5480883"/>
              <a:gd name="connsiteY5" fmla="*/ 687487 h 687487"/>
              <a:gd name="connsiteX6" fmla="*/ 68749 w 5480883"/>
              <a:gd name="connsiteY6" fmla="*/ 687487 h 687487"/>
              <a:gd name="connsiteX7" fmla="*/ 0 w 5480883"/>
              <a:gd name="connsiteY7" fmla="*/ 618738 h 687487"/>
              <a:gd name="connsiteX8" fmla="*/ 0 w 5480883"/>
              <a:gd name="connsiteY8" fmla="*/ 68749 h 68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0883" h="687487">
                <a:moveTo>
                  <a:pt x="0" y="68749"/>
                </a:moveTo>
                <a:cubicBezTo>
                  <a:pt x="0" y="30780"/>
                  <a:pt x="30780" y="0"/>
                  <a:pt x="68749" y="0"/>
                </a:cubicBezTo>
                <a:lnTo>
                  <a:pt x="5412134" y="0"/>
                </a:lnTo>
                <a:cubicBezTo>
                  <a:pt x="5450103" y="0"/>
                  <a:pt x="5480883" y="30780"/>
                  <a:pt x="5480883" y="68749"/>
                </a:cubicBezTo>
                <a:lnTo>
                  <a:pt x="5480883" y="618738"/>
                </a:lnTo>
                <a:cubicBezTo>
                  <a:pt x="5480883" y="656707"/>
                  <a:pt x="5450103" y="687487"/>
                  <a:pt x="5412134" y="687487"/>
                </a:cubicBezTo>
                <a:lnTo>
                  <a:pt x="68749" y="687487"/>
                </a:lnTo>
                <a:cubicBezTo>
                  <a:pt x="30780" y="687487"/>
                  <a:pt x="0" y="656707"/>
                  <a:pt x="0" y="618738"/>
                </a:cubicBezTo>
                <a:lnTo>
                  <a:pt x="0" y="687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9196" tIns="119196" rIns="1025087" bIns="119196" numCol="1" spcCol="1270" anchor="ctr" anchorCtr="0">
            <a:noAutofit/>
          </a:bodyPr>
          <a:lstStyle/>
          <a:p>
            <a:pPr lvl="0" algn="l" defTabSz="1155700">
              <a:lnSpc>
                <a:spcPct val="90000"/>
              </a:lnSpc>
              <a:spcBef>
                <a:spcPct val="0"/>
              </a:spcBef>
              <a:spcAft>
                <a:spcPct val="35000"/>
              </a:spcAft>
            </a:pPr>
            <a:r>
              <a:rPr lang="es-EC" sz="2600" dirty="0" smtClean="0"/>
              <a:t>SISTEMAS DE ACHIQUE</a:t>
            </a:r>
            <a:r>
              <a:rPr lang="es-EC" sz="2600" kern="1200" dirty="0" smtClean="0"/>
              <a:t> DEL BESGUA</a:t>
            </a:r>
            <a:endParaRPr lang="es-EC" sz="2600" kern="1200" dirty="0"/>
          </a:p>
        </p:txBody>
      </p:sp>
      <p:sp>
        <p:nvSpPr>
          <p:cNvPr id="7" name="6 Forma libre"/>
          <p:cNvSpPr/>
          <p:nvPr/>
        </p:nvSpPr>
        <p:spPr>
          <a:xfrm>
            <a:off x="2242836" y="3757826"/>
            <a:ext cx="5480883" cy="687487"/>
          </a:xfrm>
          <a:custGeom>
            <a:avLst/>
            <a:gdLst>
              <a:gd name="connsiteX0" fmla="*/ 0 w 5480883"/>
              <a:gd name="connsiteY0" fmla="*/ 68749 h 687487"/>
              <a:gd name="connsiteX1" fmla="*/ 68749 w 5480883"/>
              <a:gd name="connsiteY1" fmla="*/ 0 h 687487"/>
              <a:gd name="connsiteX2" fmla="*/ 5412134 w 5480883"/>
              <a:gd name="connsiteY2" fmla="*/ 0 h 687487"/>
              <a:gd name="connsiteX3" fmla="*/ 5480883 w 5480883"/>
              <a:gd name="connsiteY3" fmla="*/ 68749 h 687487"/>
              <a:gd name="connsiteX4" fmla="*/ 5480883 w 5480883"/>
              <a:gd name="connsiteY4" fmla="*/ 618738 h 687487"/>
              <a:gd name="connsiteX5" fmla="*/ 5412134 w 5480883"/>
              <a:gd name="connsiteY5" fmla="*/ 687487 h 687487"/>
              <a:gd name="connsiteX6" fmla="*/ 68749 w 5480883"/>
              <a:gd name="connsiteY6" fmla="*/ 687487 h 687487"/>
              <a:gd name="connsiteX7" fmla="*/ 0 w 5480883"/>
              <a:gd name="connsiteY7" fmla="*/ 618738 h 687487"/>
              <a:gd name="connsiteX8" fmla="*/ 0 w 5480883"/>
              <a:gd name="connsiteY8" fmla="*/ 68749 h 68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0883" h="687487">
                <a:moveTo>
                  <a:pt x="0" y="68749"/>
                </a:moveTo>
                <a:cubicBezTo>
                  <a:pt x="0" y="30780"/>
                  <a:pt x="30780" y="0"/>
                  <a:pt x="68749" y="0"/>
                </a:cubicBezTo>
                <a:lnTo>
                  <a:pt x="5412134" y="0"/>
                </a:lnTo>
                <a:cubicBezTo>
                  <a:pt x="5450103" y="0"/>
                  <a:pt x="5480883" y="30780"/>
                  <a:pt x="5480883" y="68749"/>
                </a:cubicBezTo>
                <a:lnTo>
                  <a:pt x="5480883" y="618738"/>
                </a:lnTo>
                <a:cubicBezTo>
                  <a:pt x="5480883" y="656707"/>
                  <a:pt x="5450103" y="687487"/>
                  <a:pt x="5412134" y="687487"/>
                </a:cubicBezTo>
                <a:lnTo>
                  <a:pt x="68749" y="687487"/>
                </a:lnTo>
                <a:cubicBezTo>
                  <a:pt x="30780" y="687487"/>
                  <a:pt x="0" y="656707"/>
                  <a:pt x="0" y="618738"/>
                </a:cubicBezTo>
                <a:lnTo>
                  <a:pt x="0" y="687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9196" tIns="119196" rIns="1018236" bIns="119196" numCol="1" spcCol="1270" anchor="ctr" anchorCtr="0">
            <a:noAutofit/>
          </a:bodyPr>
          <a:lstStyle/>
          <a:p>
            <a:pPr lvl="0" algn="l" defTabSz="1155700">
              <a:lnSpc>
                <a:spcPct val="90000"/>
              </a:lnSpc>
              <a:spcBef>
                <a:spcPct val="0"/>
              </a:spcBef>
              <a:spcAft>
                <a:spcPct val="35000"/>
              </a:spcAft>
            </a:pPr>
            <a:r>
              <a:rPr lang="es-EC" sz="2600" kern="1200" dirty="0" smtClean="0"/>
              <a:t>CONCEPTOS BÁSICOS</a:t>
            </a:r>
            <a:endParaRPr lang="es-EC" sz="2600" kern="1200" dirty="0"/>
          </a:p>
        </p:txBody>
      </p:sp>
      <p:sp>
        <p:nvSpPr>
          <p:cNvPr id="10" name="9 Forma libre"/>
          <p:cNvSpPr/>
          <p:nvPr/>
        </p:nvSpPr>
        <p:spPr>
          <a:xfrm>
            <a:off x="2701860" y="4570312"/>
            <a:ext cx="5480883" cy="687487"/>
          </a:xfrm>
          <a:custGeom>
            <a:avLst/>
            <a:gdLst>
              <a:gd name="connsiteX0" fmla="*/ 0 w 5480883"/>
              <a:gd name="connsiteY0" fmla="*/ 68749 h 687487"/>
              <a:gd name="connsiteX1" fmla="*/ 68749 w 5480883"/>
              <a:gd name="connsiteY1" fmla="*/ 0 h 687487"/>
              <a:gd name="connsiteX2" fmla="*/ 5412134 w 5480883"/>
              <a:gd name="connsiteY2" fmla="*/ 0 h 687487"/>
              <a:gd name="connsiteX3" fmla="*/ 5480883 w 5480883"/>
              <a:gd name="connsiteY3" fmla="*/ 68749 h 687487"/>
              <a:gd name="connsiteX4" fmla="*/ 5480883 w 5480883"/>
              <a:gd name="connsiteY4" fmla="*/ 618738 h 687487"/>
              <a:gd name="connsiteX5" fmla="*/ 5412134 w 5480883"/>
              <a:gd name="connsiteY5" fmla="*/ 687487 h 687487"/>
              <a:gd name="connsiteX6" fmla="*/ 68749 w 5480883"/>
              <a:gd name="connsiteY6" fmla="*/ 687487 h 687487"/>
              <a:gd name="connsiteX7" fmla="*/ 0 w 5480883"/>
              <a:gd name="connsiteY7" fmla="*/ 618738 h 687487"/>
              <a:gd name="connsiteX8" fmla="*/ 0 w 5480883"/>
              <a:gd name="connsiteY8" fmla="*/ 68749 h 68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0883" h="687487">
                <a:moveTo>
                  <a:pt x="0" y="68749"/>
                </a:moveTo>
                <a:cubicBezTo>
                  <a:pt x="0" y="30780"/>
                  <a:pt x="30780" y="0"/>
                  <a:pt x="68749" y="0"/>
                </a:cubicBezTo>
                <a:lnTo>
                  <a:pt x="5412134" y="0"/>
                </a:lnTo>
                <a:cubicBezTo>
                  <a:pt x="5450103" y="0"/>
                  <a:pt x="5480883" y="30780"/>
                  <a:pt x="5480883" y="68749"/>
                </a:cubicBezTo>
                <a:lnTo>
                  <a:pt x="5480883" y="618738"/>
                </a:lnTo>
                <a:cubicBezTo>
                  <a:pt x="5480883" y="656707"/>
                  <a:pt x="5450103" y="687487"/>
                  <a:pt x="5412134" y="687487"/>
                </a:cubicBezTo>
                <a:lnTo>
                  <a:pt x="68749" y="687487"/>
                </a:lnTo>
                <a:cubicBezTo>
                  <a:pt x="30780" y="687487"/>
                  <a:pt x="0" y="656707"/>
                  <a:pt x="0" y="618738"/>
                </a:cubicBezTo>
                <a:lnTo>
                  <a:pt x="0" y="6874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9196" tIns="119196" rIns="1025087" bIns="119196" numCol="1" spcCol="1270" anchor="ctr" anchorCtr="0">
            <a:noAutofit/>
          </a:bodyPr>
          <a:lstStyle/>
          <a:p>
            <a:pPr lvl="0" algn="l" defTabSz="1155700">
              <a:lnSpc>
                <a:spcPct val="90000"/>
              </a:lnSpc>
              <a:spcBef>
                <a:spcPct val="0"/>
              </a:spcBef>
              <a:spcAft>
                <a:spcPct val="35000"/>
              </a:spcAft>
            </a:pPr>
            <a:r>
              <a:rPr lang="es-EC" sz="2600" kern="1200" dirty="0" smtClean="0"/>
              <a:t>SUSTENTACIÓN LEGAL</a:t>
            </a:r>
            <a:endParaRPr lang="es-EC" sz="2600" kern="1200" dirty="0"/>
          </a:p>
        </p:txBody>
      </p:sp>
      <p:sp>
        <p:nvSpPr>
          <p:cNvPr id="13" name="12 Forma libre"/>
          <p:cNvSpPr/>
          <p:nvPr/>
        </p:nvSpPr>
        <p:spPr>
          <a:xfrm>
            <a:off x="7276853" y="4284379"/>
            <a:ext cx="446866" cy="446866"/>
          </a:xfrm>
          <a:custGeom>
            <a:avLst/>
            <a:gdLst>
              <a:gd name="connsiteX0" fmla="*/ 0 w 446866"/>
              <a:gd name="connsiteY0" fmla="*/ 245776 h 446866"/>
              <a:gd name="connsiteX1" fmla="*/ 100545 w 446866"/>
              <a:gd name="connsiteY1" fmla="*/ 245776 h 446866"/>
              <a:gd name="connsiteX2" fmla="*/ 100545 w 446866"/>
              <a:gd name="connsiteY2" fmla="*/ 0 h 446866"/>
              <a:gd name="connsiteX3" fmla="*/ 346321 w 446866"/>
              <a:gd name="connsiteY3" fmla="*/ 0 h 446866"/>
              <a:gd name="connsiteX4" fmla="*/ 346321 w 446866"/>
              <a:gd name="connsiteY4" fmla="*/ 245776 h 446866"/>
              <a:gd name="connsiteX5" fmla="*/ 446866 w 446866"/>
              <a:gd name="connsiteY5" fmla="*/ 245776 h 446866"/>
              <a:gd name="connsiteX6" fmla="*/ 223433 w 446866"/>
              <a:gd name="connsiteY6" fmla="*/ 446866 h 446866"/>
              <a:gd name="connsiteX7" fmla="*/ 0 w 446866"/>
              <a:gd name="connsiteY7" fmla="*/ 245776 h 4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66" h="446866">
                <a:moveTo>
                  <a:pt x="0" y="245776"/>
                </a:moveTo>
                <a:lnTo>
                  <a:pt x="100545" y="245776"/>
                </a:lnTo>
                <a:lnTo>
                  <a:pt x="100545" y="0"/>
                </a:lnTo>
                <a:lnTo>
                  <a:pt x="346321" y="0"/>
                </a:lnTo>
                <a:lnTo>
                  <a:pt x="346321" y="245776"/>
                </a:lnTo>
                <a:lnTo>
                  <a:pt x="446866" y="245776"/>
                </a:lnTo>
                <a:lnTo>
                  <a:pt x="223433" y="446866"/>
                </a:lnTo>
                <a:lnTo>
                  <a:pt x="0" y="245776"/>
                </a:lnTo>
                <a:close/>
              </a:path>
            </a:pathLst>
          </a:custGeom>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945" tIns="25400" rIns="125945" bIns="135999" numCol="1" spcCol="1270" anchor="ctr" anchorCtr="0">
            <a:noAutofit/>
          </a:bodyPr>
          <a:lstStyle/>
          <a:p>
            <a:pPr lvl="0" algn="ctr" defTabSz="889000">
              <a:lnSpc>
                <a:spcPct val="90000"/>
              </a:lnSpc>
              <a:spcBef>
                <a:spcPct val="0"/>
              </a:spcBef>
              <a:spcAft>
                <a:spcPct val="35000"/>
              </a:spcAft>
            </a:pPr>
            <a:endParaRPr lang="es-EC" sz="2000" kern="1200"/>
          </a:p>
        </p:txBody>
      </p:sp>
      <p:cxnSp>
        <p:nvCxnSpPr>
          <p:cNvPr id="8" name="7 Conector recto"/>
          <p:cNvCxnSpPr/>
          <p:nvPr/>
        </p:nvCxnSpPr>
        <p:spPr>
          <a:xfrm flipV="1">
            <a:off x="827584" y="-72219"/>
            <a:ext cx="0" cy="76776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324544" y="1079911"/>
            <a:ext cx="1058517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5 Marcador de número de diapositiva"/>
          <p:cNvSpPr>
            <a:spLocks noGrp="1"/>
          </p:cNvSpPr>
          <p:nvPr>
            <p:ph type="sldNum" sz="quarter" idx="12"/>
          </p:nvPr>
        </p:nvSpPr>
        <p:spPr/>
        <p:txBody>
          <a:bodyPr/>
          <a:lstStyle/>
          <a:p>
            <a:fld id="{6123AE06-CFBE-47B7-876F-599A33C2A767}" type="slidenum">
              <a:rPr lang="es-EC" smtClean="0"/>
              <a:t>8</a:t>
            </a:fld>
            <a:endParaRPr lang="es-EC"/>
          </a:p>
        </p:txBody>
      </p:sp>
      <p:sp>
        <p:nvSpPr>
          <p:cNvPr id="16" name="15 Forma libre"/>
          <p:cNvSpPr/>
          <p:nvPr/>
        </p:nvSpPr>
        <p:spPr>
          <a:xfrm>
            <a:off x="1827421" y="2924944"/>
            <a:ext cx="5480883" cy="687487"/>
          </a:xfrm>
          <a:custGeom>
            <a:avLst/>
            <a:gdLst>
              <a:gd name="connsiteX0" fmla="*/ 0 w 5480883"/>
              <a:gd name="connsiteY0" fmla="*/ 68749 h 687487"/>
              <a:gd name="connsiteX1" fmla="*/ 68749 w 5480883"/>
              <a:gd name="connsiteY1" fmla="*/ 0 h 687487"/>
              <a:gd name="connsiteX2" fmla="*/ 5412134 w 5480883"/>
              <a:gd name="connsiteY2" fmla="*/ 0 h 687487"/>
              <a:gd name="connsiteX3" fmla="*/ 5480883 w 5480883"/>
              <a:gd name="connsiteY3" fmla="*/ 68749 h 687487"/>
              <a:gd name="connsiteX4" fmla="*/ 5480883 w 5480883"/>
              <a:gd name="connsiteY4" fmla="*/ 618738 h 687487"/>
              <a:gd name="connsiteX5" fmla="*/ 5412134 w 5480883"/>
              <a:gd name="connsiteY5" fmla="*/ 687487 h 687487"/>
              <a:gd name="connsiteX6" fmla="*/ 68749 w 5480883"/>
              <a:gd name="connsiteY6" fmla="*/ 687487 h 687487"/>
              <a:gd name="connsiteX7" fmla="*/ 0 w 5480883"/>
              <a:gd name="connsiteY7" fmla="*/ 618738 h 687487"/>
              <a:gd name="connsiteX8" fmla="*/ 0 w 5480883"/>
              <a:gd name="connsiteY8" fmla="*/ 68749 h 68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0883" h="687487">
                <a:moveTo>
                  <a:pt x="0" y="68749"/>
                </a:moveTo>
                <a:cubicBezTo>
                  <a:pt x="0" y="30780"/>
                  <a:pt x="30780" y="0"/>
                  <a:pt x="68749" y="0"/>
                </a:cubicBezTo>
                <a:lnTo>
                  <a:pt x="5412134" y="0"/>
                </a:lnTo>
                <a:cubicBezTo>
                  <a:pt x="5450103" y="0"/>
                  <a:pt x="5480883" y="30780"/>
                  <a:pt x="5480883" y="68749"/>
                </a:cubicBezTo>
                <a:lnTo>
                  <a:pt x="5480883" y="618738"/>
                </a:lnTo>
                <a:cubicBezTo>
                  <a:pt x="5480883" y="656707"/>
                  <a:pt x="5450103" y="687487"/>
                  <a:pt x="5412134" y="687487"/>
                </a:cubicBezTo>
                <a:lnTo>
                  <a:pt x="68749" y="687487"/>
                </a:lnTo>
                <a:cubicBezTo>
                  <a:pt x="30780" y="687487"/>
                  <a:pt x="0" y="656707"/>
                  <a:pt x="0" y="618738"/>
                </a:cubicBezTo>
                <a:lnTo>
                  <a:pt x="0" y="68749"/>
                </a:lnTo>
                <a:close/>
              </a:path>
            </a:pathLst>
          </a:custGeom>
          <a:solidFill>
            <a:srgbClr val="FFFF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9196" tIns="119196" rIns="1025087" bIns="119196" numCol="1" spcCol="1270" anchor="ctr" anchorCtr="0">
            <a:noAutofit/>
          </a:bodyPr>
          <a:lstStyle/>
          <a:p>
            <a:pPr lvl="0" algn="l" defTabSz="1155700">
              <a:lnSpc>
                <a:spcPct val="90000"/>
              </a:lnSpc>
              <a:spcBef>
                <a:spcPct val="0"/>
              </a:spcBef>
              <a:spcAft>
                <a:spcPct val="35000"/>
              </a:spcAft>
            </a:pPr>
            <a:r>
              <a:rPr lang="es-EC" sz="2600" dirty="0" smtClean="0">
                <a:solidFill>
                  <a:sysClr val="windowText" lastClr="000000"/>
                </a:solidFill>
              </a:rPr>
              <a:t>SISTEMAS DE ACHIQUE</a:t>
            </a:r>
            <a:r>
              <a:rPr lang="es-EC" sz="2600" kern="1200" dirty="0" smtClean="0">
                <a:solidFill>
                  <a:sysClr val="windowText" lastClr="000000"/>
                </a:solidFill>
              </a:rPr>
              <a:t> DEL BESGUA</a:t>
            </a:r>
            <a:endParaRPr lang="es-EC" sz="2600" kern="1200" dirty="0">
              <a:solidFill>
                <a:sysClr val="windowText" lastClr="000000"/>
              </a:solidFill>
            </a:endParaRPr>
          </a:p>
        </p:txBody>
      </p:sp>
      <p:sp>
        <p:nvSpPr>
          <p:cNvPr id="12" name="11 Forma libre"/>
          <p:cNvSpPr/>
          <p:nvPr/>
        </p:nvSpPr>
        <p:spPr>
          <a:xfrm>
            <a:off x="6824680" y="3471894"/>
            <a:ext cx="446866" cy="446866"/>
          </a:xfrm>
          <a:custGeom>
            <a:avLst/>
            <a:gdLst>
              <a:gd name="connsiteX0" fmla="*/ 0 w 446866"/>
              <a:gd name="connsiteY0" fmla="*/ 245776 h 446866"/>
              <a:gd name="connsiteX1" fmla="*/ 100545 w 446866"/>
              <a:gd name="connsiteY1" fmla="*/ 245776 h 446866"/>
              <a:gd name="connsiteX2" fmla="*/ 100545 w 446866"/>
              <a:gd name="connsiteY2" fmla="*/ 0 h 446866"/>
              <a:gd name="connsiteX3" fmla="*/ 346321 w 446866"/>
              <a:gd name="connsiteY3" fmla="*/ 0 h 446866"/>
              <a:gd name="connsiteX4" fmla="*/ 346321 w 446866"/>
              <a:gd name="connsiteY4" fmla="*/ 245776 h 446866"/>
              <a:gd name="connsiteX5" fmla="*/ 446866 w 446866"/>
              <a:gd name="connsiteY5" fmla="*/ 245776 h 446866"/>
              <a:gd name="connsiteX6" fmla="*/ 223433 w 446866"/>
              <a:gd name="connsiteY6" fmla="*/ 446866 h 446866"/>
              <a:gd name="connsiteX7" fmla="*/ 0 w 446866"/>
              <a:gd name="connsiteY7" fmla="*/ 245776 h 44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66" h="446866">
                <a:moveTo>
                  <a:pt x="0" y="245776"/>
                </a:moveTo>
                <a:lnTo>
                  <a:pt x="100545" y="245776"/>
                </a:lnTo>
                <a:lnTo>
                  <a:pt x="100545" y="0"/>
                </a:lnTo>
                <a:lnTo>
                  <a:pt x="346321" y="0"/>
                </a:lnTo>
                <a:lnTo>
                  <a:pt x="346321" y="245776"/>
                </a:lnTo>
                <a:lnTo>
                  <a:pt x="446866" y="245776"/>
                </a:lnTo>
                <a:lnTo>
                  <a:pt x="223433" y="446866"/>
                </a:lnTo>
                <a:lnTo>
                  <a:pt x="0" y="245776"/>
                </a:lnTo>
                <a:close/>
              </a:path>
            </a:pathLst>
          </a:custGeom>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945" tIns="25400" rIns="125945" bIns="135999" numCol="1" spcCol="1270" anchor="ctr" anchorCtr="0">
            <a:noAutofit/>
          </a:bodyPr>
          <a:lstStyle/>
          <a:p>
            <a:pPr lvl="0" algn="ctr" defTabSz="889000">
              <a:lnSpc>
                <a:spcPct val="90000"/>
              </a:lnSpc>
              <a:spcBef>
                <a:spcPct val="0"/>
              </a:spcBef>
              <a:spcAft>
                <a:spcPct val="35000"/>
              </a:spcAft>
            </a:pPr>
            <a:endParaRPr lang="es-EC" sz="2000" kern="1200"/>
          </a:p>
        </p:txBody>
      </p:sp>
    </p:spTree>
    <p:extLst>
      <p:ext uri="{BB962C8B-B14F-4D97-AF65-F5344CB8AC3E}">
        <p14:creationId xmlns:p14="http://schemas.microsoft.com/office/powerpoint/2010/main" val="8831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24 Grupo"/>
          <p:cNvGrpSpPr>
            <a:grpSpLocks/>
          </p:cNvGrpSpPr>
          <p:nvPr/>
        </p:nvGrpSpPr>
        <p:grpSpPr bwMode="auto">
          <a:xfrm>
            <a:off x="286568" y="622354"/>
            <a:ext cx="8533904" cy="5830982"/>
            <a:chOff x="74428" y="0"/>
            <a:chExt cx="5932967" cy="4136065"/>
          </a:xfrm>
        </p:grpSpPr>
        <p:grpSp>
          <p:nvGrpSpPr>
            <p:cNvPr id="12" name="23 Grupo"/>
            <p:cNvGrpSpPr>
              <a:grpSpLocks/>
            </p:cNvGrpSpPr>
            <p:nvPr/>
          </p:nvGrpSpPr>
          <p:grpSpPr bwMode="auto">
            <a:xfrm>
              <a:off x="74428" y="0"/>
              <a:ext cx="5932967" cy="4136065"/>
              <a:chOff x="74428" y="0"/>
              <a:chExt cx="5932967" cy="4136065"/>
            </a:xfrm>
          </p:grpSpPr>
          <p:grpSp>
            <p:nvGrpSpPr>
              <p:cNvPr id="14" name="22 Grupo"/>
              <p:cNvGrpSpPr>
                <a:grpSpLocks/>
              </p:cNvGrpSpPr>
              <p:nvPr/>
            </p:nvGrpSpPr>
            <p:grpSpPr bwMode="auto">
              <a:xfrm>
                <a:off x="74428" y="0"/>
                <a:ext cx="5932967" cy="4136065"/>
                <a:chOff x="74428" y="0"/>
                <a:chExt cx="5932967" cy="4136065"/>
              </a:xfrm>
            </p:grpSpPr>
            <p:grpSp>
              <p:nvGrpSpPr>
                <p:cNvPr id="16" name="21 Grupo"/>
                <p:cNvGrpSpPr>
                  <a:grpSpLocks/>
                </p:cNvGrpSpPr>
                <p:nvPr/>
              </p:nvGrpSpPr>
              <p:grpSpPr bwMode="auto">
                <a:xfrm>
                  <a:off x="74428" y="0"/>
                  <a:ext cx="5932967" cy="4136065"/>
                  <a:chOff x="74428" y="0"/>
                  <a:chExt cx="5932967" cy="4136065"/>
                </a:xfrm>
              </p:grpSpPr>
              <p:grpSp>
                <p:nvGrpSpPr>
                  <p:cNvPr id="18" name="20 Grupo"/>
                  <p:cNvGrpSpPr>
                    <a:grpSpLocks/>
                  </p:cNvGrpSpPr>
                  <p:nvPr/>
                </p:nvGrpSpPr>
                <p:grpSpPr bwMode="auto">
                  <a:xfrm>
                    <a:off x="74428" y="0"/>
                    <a:ext cx="5932967" cy="4136065"/>
                    <a:chOff x="74428" y="0"/>
                    <a:chExt cx="5932967" cy="4136065"/>
                  </a:xfrm>
                </p:grpSpPr>
                <p:grpSp>
                  <p:nvGrpSpPr>
                    <p:cNvPr id="20" name="19 Grupo"/>
                    <p:cNvGrpSpPr>
                      <a:grpSpLocks/>
                    </p:cNvGrpSpPr>
                    <p:nvPr/>
                  </p:nvGrpSpPr>
                  <p:grpSpPr bwMode="auto">
                    <a:xfrm>
                      <a:off x="74428" y="0"/>
                      <a:ext cx="5932967" cy="4136065"/>
                      <a:chOff x="74428" y="0"/>
                      <a:chExt cx="5932967" cy="4136065"/>
                    </a:xfrm>
                  </p:grpSpPr>
                  <p:grpSp>
                    <p:nvGrpSpPr>
                      <p:cNvPr id="22" name="12 Grupo"/>
                      <p:cNvGrpSpPr>
                        <a:grpSpLocks/>
                      </p:cNvGrpSpPr>
                      <p:nvPr/>
                    </p:nvGrpSpPr>
                    <p:grpSpPr bwMode="auto">
                      <a:xfrm>
                        <a:off x="74428" y="0"/>
                        <a:ext cx="5932967" cy="4136065"/>
                        <a:chOff x="74428" y="0"/>
                        <a:chExt cx="5932967" cy="4136065"/>
                      </a:xfrm>
                    </p:grpSpPr>
                    <p:grpSp>
                      <p:nvGrpSpPr>
                        <p:cNvPr id="24" name="9 Grupo"/>
                        <p:cNvGrpSpPr>
                          <a:grpSpLocks/>
                        </p:cNvGrpSpPr>
                        <p:nvPr/>
                      </p:nvGrpSpPr>
                      <p:grpSpPr bwMode="auto">
                        <a:xfrm>
                          <a:off x="131855" y="95485"/>
                          <a:ext cx="5747950" cy="3838561"/>
                          <a:chOff x="131855" y="-32105"/>
                          <a:chExt cx="5747950" cy="3838561"/>
                        </a:xfrm>
                      </p:grpSpPr>
                      <p:grpSp>
                        <p:nvGrpSpPr>
                          <p:cNvPr id="26" name="7 Grupo"/>
                          <p:cNvGrpSpPr>
                            <a:grpSpLocks/>
                          </p:cNvGrpSpPr>
                          <p:nvPr/>
                        </p:nvGrpSpPr>
                        <p:grpSpPr bwMode="auto">
                          <a:xfrm>
                            <a:off x="265814" y="21266"/>
                            <a:ext cx="5613991" cy="3785190"/>
                            <a:chOff x="0" y="0"/>
                            <a:chExt cx="5613991" cy="3785190"/>
                          </a:xfrm>
                        </p:grpSpPr>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5702" y="0"/>
                              <a:ext cx="1626782" cy="116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28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3349" y="31897"/>
                              <a:ext cx="1254642" cy="11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29 Imagen" descr="C:\Users\Jose Vera\Documents\TIF GM VERA J\fotos\DSC_0212 30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07254"/>
                              <a:ext cx="5613991" cy="121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7" descr="dpto ing 1 002"/>
                            <p:cNvPicPr>
                              <a:picLocks noChangeAspect="1"/>
                            </p:cNvPicPr>
                            <p:nvPr/>
                          </p:nvPicPr>
                          <p:blipFill>
                            <a:blip r:embed="rId5" cstate="print">
                              <a:extLst>
                                <a:ext uri="{28A0092B-C50C-407E-A947-70E740481C1C}">
                                  <a14:useLocalDpi xmlns:a14="http://schemas.microsoft.com/office/drawing/2010/main" val="0"/>
                                </a:ext>
                              </a:extLst>
                            </a:blip>
                            <a:srcRect l="12695" t="18546" r="6094" b="18465"/>
                            <a:stretch>
                              <a:fillRect/>
                            </a:stretch>
                          </p:blipFill>
                          <p:spPr bwMode="auto">
                            <a:xfrm>
                              <a:off x="2105270" y="2711302"/>
                              <a:ext cx="1339702" cy="105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431" y="2711302"/>
                              <a:ext cx="1254642" cy="105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32 Imagen"/>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4046" y="2711302"/>
                              <a:ext cx="1254642" cy="10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Cuadro de texto 2"/>
                          <p:cNvSpPr txBox="1">
                            <a:spLocks noChangeArrowheads="1"/>
                          </p:cNvSpPr>
                          <p:nvPr/>
                        </p:nvSpPr>
                        <p:spPr bwMode="auto">
                          <a:xfrm>
                            <a:off x="131855" y="-32105"/>
                            <a:ext cx="2371227" cy="15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indent="-228600" algn="l">
                              <a:lnSpc>
                                <a:spcPct val="115000"/>
                              </a:lnSpc>
                              <a:spcAft>
                                <a:spcPts val="1000"/>
                              </a:spcAft>
                            </a:pPr>
                            <a:r>
                              <a:rPr lang="es-EC" sz="900" dirty="0" smtClean="0">
                                <a:effectLst/>
                                <a:latin typeface="Arial"/>
                                <a:ea typeface="Times New Roman"/>
                                <a:cs typeface="Times New Roman"/>
                              </a:rPr>
                              <a:t>1. Tanque </a:t>
                            </a:r>
                            <a:r>
                              <a:rPr lang="es-EC" sz="900" dirty="0">
                                <a:effectLst/>
                                <a:latin typeface="Arial"/>
                                <a:ea typeface="Times New Roman"/>
                                <a:cs typeface="Times New Roman"/>
                              </a:rPr>
                              <a:t>de Aguas Grises.</a:t>
                            </a:r>
                          </a:p>
                          <a:p>
                            <a:pPr marL="457200" indent="-228600" algn="l">
                              <a:lnSpc>
                                <a:spcPct val="115000"/>
                              </a:lnSpc>
                              <a:spcAft>
                                <a:spcPts val="1000"/>
                              </a:spcAft>
                            </a:pPr>
                            <a:r>
                              <a:rPr lang="es-EC" sz="900" dirty="0" smtClean="0">
                                <a:effectLst/>
                                <a:latin typeface="Arial"/>
                                <a:ea typeface="Times New Roman"/>
                                <a:cs typeface="Times New Roman"/>
                              </a:rPr>
                              <a:t>2. Bombas </a:t>
                            </a:r>
                            <a:r>
                              <a:rPr lang="es-EC" sz="900" dirty="0">
                                <a:effectLst/>
                                <a:latin typeface="Arial"/>
                                <a:ea typeface="Times New Roman"/>
                                <a:cs typeface="Times New Roman"/>
                              </a:rPr>
                              <a:t>de Trasvasije.</a:t>
                            </a:r>
                          </a:p>
                          <a:p>
                            <a:pPr marL="457200" indent="-228600" algn="l">
                              <a:lnSpc>
                                <a:spcPct val="115000"/>
                              </a:lnSpc>
                              <a:spcAft>
                                <a:spcPts val="1000"/>
                              </a:spcAft>
                            </a:pPr>
                            <a:r>
                              <a:rPr lang="es-EC" sz="900" dirty="0" smtClean="0">
                                <a:effectLst/>
                                <a:latin typeface="Arial"/>
                                <a:ea typeface="Times New Roman"/>
                                <a:cs typeface="Times New Roman"/>
                              </a:rPr>
                              <a:t>3. Bomba </a:t>
                            </a:r>
                            <a:r>
                              <a:rPr lang="es-EC" sz="900" dirty="0">
                                <a:effectLst/>
                                <a:latin typeface="Arial"/>
                                <a:ea typeface="Times New Roman"/>
                                <a:cs typeface="Times New Roman"/>
                              </a:rPr>
                              <a:t>Contra-Incendio.</a:t>
                            </a:r>
                          </a:p>
                          <a:p>
                            <a:pPr marL="457200" indent="-228600" algn="l">
                              <a:lnSpc>
                                <a:spcPct val="115000"/>
                              </a:lnSpc>
                              <a:spcAft>
                                <a:spcPts val="1000"/>
                              </a:spcAft>
                            </a:pPr>
                            <a:r>
                              <a:rPr lang="es-EC" sz="900" dirty="0" smtClean="0">
                                <a:effectLst/>
                                <a:latin typeface="Arial"/>
                                <a:ea typeface="Times New Roman"/>
                                <a:cs typeface="Times New Roman"/>
                              </a:rPr>
                              <a:t>4. Tanque </a:t>
                            </a:r>
                            <a:r>
                              <a:rPr lang="es-EC" sz="900" dirty="0">
                                <a:effectLst/>
                                <a:latin typeface="Arial"/>
                                <a:ea typeface="Times New Roman"/>
                                <a:cs typeface="Times New Roman"/>
                              </a:rPr>
                              <a:t>de recolección de aguas de sentina.</a:t>
                            </a:r>
                          </a:p>
                          <a:p>
                            <a:pPr marL="457200" indent="-228600" algn="l">
                              <a:lnSpc>
                                <a:spcPct val="115000"/>
                              </a:lnSpc>
                              <a:spcAft>
                                <a:spcPts val="1000"/>
                              </a:spcAft>
                            </a:pPr>
                            <a:r>
                              <a:rPr lang="es-EC" sz="900" dirty="0" smtClean="0">
                                <a:effectLst/>
                                <a:latin typeface="Arial"/>
                                <a:ea typeface="Times New Roman"/>
                                <a:cs typeface="Times New Roman"/>
                              </a:rPr>
                              <a:t>5. Tubería de descarga al mar, de aguas de sentina.</a:t>
                            </a:r>
                          </a:p>
                          <a:p>
                            <a:pPr marL="457200" indent="-228600" algn="l">
                              <a:lnSpc>
                                <a:spcPct val="115000"/>
                              </a:lnSpc>
                              <a:spcAft>
                                <a:spcPts val="1000"/>
                              </a:spcAft>
                            </a:pPr>
                            <a:r>
                              <a:rPr lang="es-EC" sz="900" b="1" dirty="0" smtClean="0">
                                <a:effectLst/>
                                <a:latin typeface="Arial"/>
                                <a:ea typeface="Times New Roman"/>
                                <a:cs typeface="Times New Roman"/>
                              </a:rPr>
                              <a:t>Sala </a:t>
                            </a:r>
                            <a:r>
                              <a:rPr lang="es-EC" sz="900" b="1" dirty="0">
                                <a:effectLst/>
                                <a:latin typeface="Arial"/>
                                <a:ea typeface="Times New Roman"/>
                                <a:cs typeface="Times New Roman"/>
                              </a:rPr>
                              <a:t>de máquinas.</a:t>
                            </a:r>
                          </a:p>
                          <a:p>
                            <a:pPr marL="457200" indent="-228600" algn="l">
                              <a:lnSpc>
                                <a:spcPct val="115000"/>
                              </a:lnSpc>
                              <a:spcAft>
                                <a:spcPts val="1000"/>
                              </a:spcAft>
                            </a:pPr>
                            <a:r>
                              <a:rPr lang="es-EC" sz="900" b="1" dirty="0">
                                <a:effectLst/>
                                <a:latin typeface="Arial"/>
                                <a:ea typeface="Times New Roman"/>
                                <a:cs typeface="Times New Roman"/>
                              </a:rPr>
                              <a:t>Sala POI.</a:t>
                            </a:r>
                          </a:p>
                        </p:txBody>
                      </p:sp>
                    </p:grpSp>
                    <p:sp>
                      <p:nvSpPr>
                        <p:cNvPr id="25" name="11 Rectángulo"/>
                        <p:cNvSpPr>
                          <a:spLocks noChangeArrowheads="1"/>
                        </p:cNvSpPr>
                        <p:nvPr/>
                      </p:nvSpPr>
                      <p:spPr bwMode="auto">
                        <a:xfrm>
                          <a:off x="74428" y="0"/>
                          <a:ext cx="5932967" cy="413606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s-EC"/>
                        </a:p>
                      </p:txBody>
                    </p:sp>
                  </p:grpSp>
                  <p:sp>
                    <p:nvSpPr>
                      <p:cNvPr id="23" name="Cuadro de texto 2"/>
                      <p:cNvSpPr txBox="1">
                        <a:spLocks noChangeArrowheads="1"/>
                      </p:cNvSpPr>
                      <p:nvPr/>
                    </p:nvSpPr>
                    <p:spPr bwMode="auto">
                      <a:xfrm>
                        <a:off x="1913861" y="2232837"/>
                        <a:ext cx="29718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1200" b="1">
                            <a:effectLst/>
                            <a:latin typeface="Arial"/>
                            <a:ea typeface="Calibri"/>
                            <a:cs typeface="Times New Roman"/>
                          </a:rPr>
                          <a:t>5</a:t>
                        </a:r>
                        <a:endParaRPr lang="es-EC" sz="1200">
                          <a:effectLst/>
                          <a:latin typeface="Arial"/>
                          <a:ea typeface="Calibri"/>
                          <a:cs typeface="Times New Roman"/>
                        </a:endParaRPr>
                      </a:p>
                    </p:txBody>
                  </p:sp>
                </p:grpSp>
                <p:sp>
                  <p:nvSpPr>
                    <p:cNvPr id="21" name="Cuadro de texto 2"/>
                    <p:cNvSpPr txBox="1">
                      <a:spLocks noChangeArrowheads="1"/>
                    </p:cNvSpPr>
                    <p:nvPr/>
                  </p:nvSpPr>
                  <p:spPr bwMode="auto">
                    <a:xfrm>
                      <a:off x="4071989" y="1435912"/>
                      <a:ext cx="1765021" cy="29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900" b="1" dirty="0">
                          <a:effectLst/>
                          <a:latin typeface="Arial"/>
                          <a:ea typeface="Calibri"/>
                          <a:cs typeface="Times New Roman"/>
                        </a:rPr>
                        <a:t>CUBIERTA 300</a:t>
                      </a:r>
                      <a:endParaRPr lang="es-EC" sz="1200" dirty="0">
                        <a:effectLst/>
                        <a:latin typeface="Arial"/>
                        <a:ea typeface="Calibri"/>
                        <a:cs typeface="Times New Roman"/>
                      </a:endParaRPr>
                    </a:p>
                  </p:txBody>
                </p:sp>
              </p:grpSp>
              <p:sp>
                <p:nvSpPr>
                  <p:cNvPr id="19" name="Cuadro de texto 2"/>
                  <p:cNvSpPr txBox="1">
                    <a:spLocks noChangeArrowheads="1"/>
                  </p:cNvSpPr>
                  <p:nvPr/>
                </p:nvSpPr>
                <p:spPr bwMode="auto">
                  <a:xfrm>
                    <a:off x="1584251" y="1658679"/>
                    <a:ext cx="297712"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1200" b="1">
                        <a:effectLst/>
                        <a:latin typeface="Arial"/>
                        <a:ea typeface="Calibri"/>
                        <a:cs typeface="Times New Roman"/>
                      </a:rPr>
                      <a:t>1</a:t>
                    </a:r>
                    <a:endParaRPr lang="es-EC" sz="1200">
                      <a:effectLst/>
                      <a:latin typeface="Arial"/>
                      <a:ea typeface="Calibri"/>
                      <a:cs typeface="Times New Roman"/>
                    </a:endParaRPr>
                  </a:p>
                </p:txBody>
              </p:sp>
            </p:grpSp>
            <p:sp>
              <p:nvSpPr>
                <p:cNvPr id="17" name="Cuadro de texto 2"/>
                <p:cNvSpPr txBox="1">
                  <a:spLocks noChangeArrowheads="1"/>
                </p:cNvSpPr>
                <p:nvPr/>
              </p:nvSpPr>
              <p:spPr bwMode="auto">
                <a:xfrm>
                  <a:off x="1802219" y="2017047"/>
                  <a:ext cx="29718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1200" b="1" dirty="0">
                      <a:effectLst/>
                      <a:latin typeface="Arial"/>
                      <a:ea typeface="Calibri"/>
                      <a:cs typeface="Times New Roman"/>
                    </a:rPr>
                    <a:t>4</a:t>
                  </a:r>
                  <a:endParaRPr lang="es-EC" sz="1200" dirty="0">
                    <a:effectLst/>
                    <a:latin typeface="Arial"/>
                    <a:ea typeface="Calibri"/>
                    <a:cs typeface="Times New Roman"/>
                  </a:endParaRPr>
                </a:p>
              </p:txBody>
            </p:sp>
          </p:grpSp>
          <p:sp>
            <p:nvSpPr>
              <p:cNvPr id="15" name="Cuadro de texto 2"/>
              <p:cNvSpPr txBox="1">
                <a:spLocks noChangeArrowheads="1"/>
              </p:cNvSpPr>
              <p:nvPr/>
            </p:nvSpPr>
            <p:spPr bwMode="auto">
              <a:xfrm>
                <a:off x="2055716" y="2361719"/>
                <a:ext cx="29718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1200" b="1" dirty="0">
                    <a:effectLst/>
                    <a:latin typeface="Arial"/>
                    <a:ea typeface="Calibri"/>
                    <a:cs typeface="Times New Roman"/>
                  </a:rPr>
                  <a:t>3</a:t>
                </a:r>
                <a:endParaRPr lang="es-EC" sz="1200" dirty="0">
                  <a:effectLst/>
                  <a:latin typeface="Arial"/>
                  <a:ea typeface="Calibri"/>
                  <a:cs typeface="Times New Roman"/>
                </a:endParaRPr>
              </a:p>
            </p:txBody>
          </p:sp>
        </p:grpSp>
        <p:sp>
          <p:nvSpPr>
            <p:cNvPr id="13" name="Cuadro de texto 2"/>
            <p:cNvSpPr txBox="1">
              <a:spLocks noChangeArrowheads="1"/>
            </p:cNvSpPr>
            <p:nvPr/>
          </p:nvSpPr>
          <p:spPr bwMode="auto">
            <a:xfrm>
              <a:off x="1392865" y="1754372"/>
              <a:ext cx="29718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252095" algn="just">
                <a:lnSpc>
                  <a:spcPct val="200000"/>
                </a:lnSpc>
                <a:spcAft>
                  <a:spcPts val="2400"/>
                </a:spcAft>
              </a:pPr>
              <a:r>
                <a:rPr lang="es-EC" sz="1200" b="1">
                  <a:effectLst/>
                  <a:latin typeface="Arial"/>
                  <a:ea typeface="Calibri"/>
                  <a:cs typeface="Times New Roman"/>
                </a:rPr>
                <a:t>2</a:t>
              </a:r>
              <a:endParaRPr lang="es-EC" sz="1200">
                <a:effectLst/>
                <a:latin typeface="Arial"/>
                <a:ea typeface="Calibri"/>
                <a:cs typeface="Times New Roman"/>
              </a:endParaRPr>
            </a:p>
          </p:txBody>
        </p:sp>
      </p:grpSp>
      <p:cxnSp>
        <p:nvCxnSpPr>
          <p:cNvPr id="7" name="26 Conector recto de flecha"/>
          <p:cNvCxnSpPr>
            <a:cxnSpLocks noChangeShapeType="1"/>
          </p:cNvCxnSpPr>
          <p:nvPr/>
        </p:nvCxnSpPr>
        <p:spPr bwMode="auto">
          <a:xfrm>
            <a:off x="3497487" y="4234115"/>
            <a:ext cx="46481" cy="404949"/>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8" name="27 Conector recto de flecha"/>
          <p:cNvCxnSpPr>
            <a:cxnSpLocks noChangeShapeType="1"/>
          </p:cNvCxnSpPr>
          <p:nvPr/>
        </p:nvCxnSpPr>
        <p:spPr bwMode="auto">
          <a:xfrm>
            <a:off x="3085321" y="3950057"/>
            <a:ext cx="3135448" cy="64407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9" name="28 Conector recto de flecha"/>
          <p:cNvCxnSpPr>
            <a:cxnSpLocks noChangeShapeType="1"/>
          </p:cNvCxnSpPr>
          <p:nvPr/>
        </p:nvCxnSpPr>
        <p:spPr bwMode="auto">
          <a:xfrm flipH="1">
            <a:off x="2810030" y="3770123"/>
            <a:ext cx="275007" cy="88441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29 Conector recto de flecha"/>
          <p:cNvCxnSpPr>
            <a:cxnSpLocks noChangeShapeType="1"/>
          </p:cNvCxnSpPr>
          <p:nvPr/>
        </p:nvCxnSpPr>
        <p:spPr bwMode="auto">
          <a:xfrm flipV="1">
            <a:off x="2810030" y="2481076"/>
            <a:ext cx="733743" cy="614574"/>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30 Conector recto de flecha"/>
          <p:cNvCxnSpPr>
            <a:cxnSpLocks noChangeShapeType="1"/>
          </p:cNvCxnSpPr>
          <p:nvPr/>
        </p:nvCxnSpPr>
        <p:spPr bwMode="auto">
          <a:xfrm flipV="1">
            <a:off x="2397104" y="2481073"/>
            <a:ext cx="3379491" cy="92923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4" name="1 Título"/>
          <p:cNvSpPr>
            <a:spLocks noGrp="1"/>
          </p:cNvSpPr>
          <p:nvPr>
            <p:ph type="title"/>
          </p:nvPr>
        </p:nvSpPr>
        <p:spPr>
          <a:xfrm>
            <a:off x="882090" y="44624"/>
            <a:ext cx="7290310" cy="712344"/>
          </a:xfrm>
        </p:spPr>
        <p:txBody>
          <a:bodyPr>
            <a:noAutofit/>
          </a:bodyPr>
          <a:lstStyle/>
          <a:p>
            <a:r>
              <a:rPr lang="es-EC" sz="3200" b="1" dirty="0" smtClean="0">
                <a:solidFill>
                  <a:schemeClr val="tx2">
                    <a:lumMod val="60000"/>
                    <a:lumOff val="40000"/>
                  </a:schemeClr>
                </a:solidFill>
              </a:rPr>
              <a:t>SISTEMAS DE ACHIQUE DEL BESGUA</a:t>
            </a:r>
            <a:endParaRPr lang="es-EC" sz="3200" b="1" dirty="0">
              <a:solidFill>
                <a:schemeClr val="tx2">
                  <a:lumMod val="60000"/>
                  <a:lumOff val="40000"/>
                </a:schemeClr>
              </a:solidFill>
            </a:endParaRPr>
          </a:p>
        </p:txBody>
      </p:sp>
      <p:sp>
        <p:nvSpPr>
          <p:cNvPr id="3" name="2 Marcador de número de diapositiva"/>
          <p:cNvSpPr>
            <a:spLocks noGrp="1"/>
          </p:cNvSpPr>
          <p:nvPr>
            <p:ph type="sldNum" sz="quarter" idx="12"/>
          </p:nvPr>
        </p:nvSpPr>
        <p:spPr/>
        <p:txBody>
          <a:bodyPr/>
          <a:lstStyle/>
          <a:p>
            <a:fld id="{6123AE06-CFBE-47B7-876F-599A33C2A767}" type="slidenum">
              <a:rPr lang="es-EC" smtClean="0"/>
              <a:t>9</a:t>
            </a:fld>
            <a:endParaRPr lang="es-EC"/>
          </a:p>
        </p:txBody>
      </p:sp>
      <p:sp>
        <p:nvSpPr>
          <p:cNvPr id="2" name="1 Rectángulo"/>
          <p:cNvSpPr/>
          <p:nvPr/>
        </p:nvSpPr>
        <p:spPr>
          <a:xfrm>
            <a:off x="3138565" y="2809364"/>
            <a:ext cx="1361427" cy="1483732"/>
          </a:xfrm>
          <a:prstGeom prst="rect">
            <a:avLst/>
          </a:prstGeom>
          <a:solidFill>
            <a:schemeClr val="accent6">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Rectángulo"/>
          <p:cNvSpPr/>
          <p:nvPr/>
        </p:nvSpPr>
        <p:spPr>
          <a:xfrm>
            <a:off x="4499993" y="2809364"/>
            <a:ext cx="792088" cy="1483732"/>
          </a:xfrm>
          <a:prstGeom prst="rect">
            <a:avLst/>
          </a:prstGeom>
          <a:solidFill>
            <a:srgbClr val="0070C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96235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1390</Words>
  <Application>Microsoft Office PowerPoint</Application>
  <PresentationFormat>Presentación en pantalla (4:3)</PresentationFormat>
  <Paragraphs>316</Paragraphs>
  <Slides>31</Slides>
  <Notes>16</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Presentación de PowerPoint</vt:lpstr>
      <vt:lpstr>CONTENIDO</vt:lpstr>
      <vt:lpstr>1. INTRODUCCIÓN</vt:lpstr>
      <vt:lpstr>2. DEFINICIÓN DEL PROBLEMA</vt:lpstr>
      <vt:lpstr>3. JUSTIFICACIÓN</vt:lpstr>
      <vt:lpstr>4. OBJETIVO GENERAL</vt:lpstr>
      <vt:lpstr> OBJETIVOS ESPECÍFICOS</vt:lpstr>
      <vt:lpstr>5. FUNDAMENTACIÓN TEÓRICA</vt:lpstr>
      <vt:lpstr>SISTEMAS DE ACHIQUE DEL BESGUA</vt:lpstr>
      <vt:lpstr>CONCEPTOS BÁSICOS</vt:lpstr>
      <vt:lpstr>SUSTENTACIÓN LEGAL</vt:lpstr>
      <vt:lpstr>6. ANÁLISIS DE DATOS</vt:lpstr>
      <vt:lpstr>RESULTADOS DE LAS MUESTRAS </vt:lpstr>
      <vt:lpstr>RESULTADOS DE LAS MUESTRAS </vt:lpstr>
      <vt:lpstr>7. PROPUESTA</vt:lpstr>
      <vt:lpstr>CARACTERÍSTICAS</vt:lpstr>
      <vt:lpstr>FUNCIONAMIENTO</vt:lpstr>
      <vt:lpstr>Presentación de PowerPoint</vt:lpstr>
      <vt:lpstr>7. PROPUESTA</vt:lpstr>
      <vt:lpstr>CARACTERÍSTICAS</vt:lpstr>
      <vt:lpstr>Presentación de PowerPoint</vt:lpstr>
      <vt:lpstr>Presentación de PowerPoint</vt:lpstr>
      <vt:lpstr>Presentación de PowerPoint</vt:lpstr>
      <vt:lpstr>7. PROPUESTA</vt:lpstr>
      <vt:lpstr>7. PROPUESTA</vt:lpstr>
      <vt:lpstr>Presentación de PowerPoint</vt:lpstr>
      <vt:lpstr>7. PROPUESTA</vt:lpstr>
      <vt:lpstr>8. CONCLUSIONES</vt:lpstr>
      <vt:lpstr>8. CONCLUSIONES</vt:lpstr>
      <vt:lpstr>9. RECOMENDACIONES</vt:lpstr>
      <vt:lpstr>GRACIAS</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Vera</dc:creator>
  <cp:lastModifiedBy>Jose Vera</cp:lastModifiedBy>
  <cp:revision>2</cp:revision>
  <dcterms:created xsi:type="dcterms:W3CDTF">2013-12-06T22:11:45Z</dcterms:created>
  <dcterms:modified xsi:type="dcterms:W3CDTF">2013-12-06T22:15:58Z</dcterms:modified>
</cp:coreProperties>
</file>