
<file path=[Content_Types].xml><?xml version="1.0" encoding="utf-8"?>
<Types xmlns="http://schemas.openxmlformats.org/package/2006/content-types">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sldIdLst>
    <p:sldId id="257" r:id="rId2"/>
    <p:sldId id="266" r:id="rId3"/>
    <p:sldId id="259" r:id="rId4"/>
    <p:sldId id="267" r:id="rId5"/>
    <p:sldId id="263" r:id="rId6"/>
    <p:sldId id="270" r:id="rId7"/>
    <p:sldId id="271" r:id="rId8"/>
    <p:sldId id="273" r:id="rId9"/>
    <p:sldId id="274" r:id="rId10"/>
    <p:sldId id="286" r:id="rId11"/>
    <p:sldId id="275" r:id="rId12"/>
    <p:sldId id="277" r:id="rId13"/>
    <p:sldId id="278" r:id="rId14"/>
    <p:sldId id="279" r:id="rId15"/>
    <p:sldId id="280" r:id="rId16"/>
    <p:sldId id="287" r:id="rId17"/>
    <p:sldId id="281" r:id="rId18"/>
    <p:sldId id="282" r:id="rId19"/>
    <p:sldId id="283" r:id="rId20"/>
    <p:sldId id="291" r:id="rId21"/>
    <p:sldId id="290" r:id="rId22"/>
    <p:sldId id="284" r:id="rId23"/>
    <p:sldId id="292" r:id="rId24"/>
    <p:sldId id="285" r:id="rId25"/>
    <p:sldId id="293" r:id="rId26"/>
    <p:sldId id="288" r:id="rId27"/>
    <p:sldId id="289" r:id="rId2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C0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434" y="-3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_rels/data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4" Type="http://schemas.openxmlformats.org/officeDocument/2006/relationships/image" Target="../media/image29.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 Id="rId4"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FAB214-71E9-4C8F-8E1C-04583F3B6B78}" type="doc">
      <dgm:prSet loTypeId="urn:microsoft.com/office/officeart/2005/8/layout/process4" loCatId="list" qsTypeId="urn:microsoft.com/office/officeart/2005/8/quickstyle/3d3" qsCatId="3D" csTypeId="urn:microsoft.com/office/officeart/2005/8/colors/accent1_2" csCatId="accent1" phldr="1"/>
      <dgm:spPr/>
      <dgm:t>
        <a:bodyPr/>
        <a:lstStyle/>
        <a:p>
          <a:endParaRPr lang="es-ES"/>
        </a:p>
      </dgm:t>
    </dgm:pt>
    <dgm:pt modelId="{FC1DD91C-D40C-4B5A-A12C-39A8722730CB}">
      <dgm:prSet phldrT="[Texto]"/>
      <dgm:spPr/>
      <dgm:t>
        <a:bodyPr/>
        <a:lstStyle/>
        <a:p>
          <a:r>
            <a:rPr lang="es-ES" dirty="0" smtClean="0">
              <a:solidFill>
                <a:schemeClr val="bg1"/>
              </a:solidFill>
            </a:rPr>
            <a:t>Necesidad de identificar la correcta operación de los equipos electrónicos de posicionamiento </a:t>
          </a:r>
          <a:endParaRPr lang="es-ES" dirty="0">
            <a:solidFill>
              <a:schemeClr val="bg1"/>
            </a:solidFill>
          </a:endParaRPr>
        </a:p>
      </dgm:t>
    </dgm:pt>
    <dgm:pt modelId="{6C0327D7-C36F-41A9-B951-6C5D6468C62B}" type="parTrans" cxnId="{BA9916A0-8163-4577-9D16-610BB5B09C11}">
      <dgm:prSet/>
      <dgm:spPr/>
      <dgm:t>
        <a:bodyPr/>
        <a:lstStyle/>
        <a:p>
          <a:endParaRPr lang="es-ES"/>
        </a:p>
      </dgm:t>
    </dgm:pt>
    <dgm:pt modelId="{1256D39F-B679-4E40-B7A9-85751589D541}" type="sibTrans" cxnId="{BA9916A0-8163-4577-9D16-610BB5B09C11}">
      <dgm:prSet/>
      <dgm:spPr/>
      <dgm:t>
        <a:bodyPr/>
        <a:lstStyle/>
        <a:p>
          <a:endParaRPr lang="es-ES"/>
        </a:p>
      </dgm:t>
    </dgm:pt>
    <dgm:pt modelId="{D8008727-C9AE-4435-B6F6-7C558AA9C8EC}">
      <dgm:prSet phldrT="[Texto]"/>
      <dgm:spPr/>
      <dgm:t>
        <a:bodyPr/>
        <a:lstStyle/>
        <a:p>
          <a:r>
            <a:rPr lang="es-ES" dirty="0" smtClean="0">
              <a:solidFill>
                <a:schemeClr val="bg1"/>
              </a:solidFill>
            </a:rPr>
            <a:t>Reducir los errores que podrían presentarse con respecto a una navegación segura</a:t>
          </a:r>
          <a:endParaRPr lang="es-ES" dirty="0">
            <a:solidFill>
              <a:schemeClr val="bg1"/>
            </a:solidFill>
          </a:endParaRPr>
        </a:p>
      </dgm:t>
    </dgm:pt>
    <dgm:pt modelId="{5238747E-63A8-4C71-A944-19DC2763B1D9}" type="parTrans" cxnId="{DB8DBC0F-2CAF-4515-87B3-B394FCB8F4F2}">
      <dgm:prSet/>
      <dgm:spPr/>
      <dgm:t>
        <a:bodyPr/>
        <a:lstStyle/>
        <a:p>
          <a:endParaRPr lang="es-ES"/>
        </a:p>
      </dgm:t>
    </dgm:pt>
    <dgm:pt modelId="{ED5C8D2D-C63A-42B7-8371-F854F7C81BB6}" type="sibTrans" cxnId="{DB8DBC0F-2CAF-4515-87B3-B394FCB8F4F2}">
      <dgm:prSet/>
      <dgm:spPr/>
      <dgm:t>
        <a:bodyPr/>
        <a:lstStyle/>
        <a:p>
          <a:endParaRPr lang="es-ES"/>
        </a:p>
      </dgm:t>
    </dgm:pt>
    <dgm:pt modelId="{DDE77F98-0A60-43CA-9E57-98A32E91FE8C}">
      <dgm:prSet phldrT="[Texto]"/>
      <dgm:spPr/>
      <dgm:t>
        <a:bodyPr/>
        <a:lstStyle/>
        <a:p>
          <a:r>
            <a:rPr lang="es-ES" dirty="0" smtClean="0">
              <a:solidFill>
                <a:schemeClr val="bg1"/>
              </a:solidFill>
            </a:rPr>
            <a:t>Personal de la unidad tenga los conocimientos básicos de empleo de estos equipos</a:t>
          </a:r>
          <a:endParaRPr lang="es-ES" dirty="0">
            <a:solidFill>
              <a:schemeClr val="bg1"/>
            </a:solidFill>
          </a:endParaRPr>
        </a:p>
      </dgm:t>
    </dgm:pt>
    <dgm:pt modelId="{BDD4E3C2-711A-4E79-9F9C-E1E726120C4B}" type="parTrans" cxnId="{25B37ECD-1D93-4255-B8BE-196B2EC3B3B0}">
      <dgm:prSet/>
      <dgm:spPr/>
      <dgm:t>
        <a:bodyPr/>
        <a:lstStyle/>
        <a:p>
          <a:endParaRPr lang="es-ES"/>
        </a:p>
      </dgm:t>
    </dgm:pt>
    <dgm:pt modelId="{0A43BC3C-2BE0-4E70-8B35-11B1FCE9BD0E}" type="sibTrans" cxnId="{25B37ECD-1D93-4255-B8BE-196B2EC3B3B0}">
      <dgm:prSet/>
      <dgm:spPr/>
      <dgm:t>
        <a:bodyPr/>
        <a:lstStyle/>
        <a:p>
          <a:endParaRPr lang="es-ES"/>
        </a:p>
      </dgm:t>
    </dgm:pt>
    <dgm:pt modelId="{BB6F0C6C-C7CD-414E-9E16-C4905887141D}">
      <dgm:prSet/>
      <dgm:spPr/>
      <dgm:t>
        <a:bodyPr/>
        <a:lstStyle/>
        <a:p>
          <a:r>
            <a:rPr lang="es-ES" dirty="0" smtClean="0">
              <a:solidFill>
                <a:schemeClr val="bg1"/>
              </a:solidFill>
            </a:rPr>
            <a:t>Buque Escuela Guayas</a:t>
          </a:r>
          <a:endParaRPr lang="es-ES" dirty="0">
            <a:solidFill>
              <a:schemeClr val="bg1"/>
            </a:solidFill>
          </a:endParaRPr>
        </a:p>
      </dgm:t>
    </dgm:pt>
    <dgm:pt modelId="{BB495F58-48DB-4333-BB81-E8477D1E1CB5}" type="parTrans" cxnId="{2E63E7AE-CB11-456A-85F6-14C9AD9A1EFC}">
      <dgm:prSet/>
      <dgm:spPr/>
      <dgm:t>
        <a:bodyPr/>
        <a:lstStyle/>
        <a:p>
          <a:endParaRPr lang="es-ES"/>
        </a:p>
      </dgm:t>
    </dgm:pt>
    <dgm:pt modelId="{EDFE7643-538B-4C39-9F9B-FEDAEE0DBF7C}" type="sibTrans" cxnId="{2E63E7AE-CB11-456A-85F6-14C9AD9A1EFC}">
      <dgm:prSet/>
      <dgm:spPr/>
      <dgm:t>
        <a:bodyPr/>
        <a:lstStyle/>
        <a:p>
          <a:endParaRPr lang="es-ES"/>
        </a:p>
      </dgm:t>
    </dgm:pt>
    <dgm:pt modelId="{7AFF1785-C9CE-4C6A-A228-56EB7E7FC60D}">
      <dgm:prSet/>
      <dgm:spPr/>
      <dgm:t>
        <a:bodyPr/>
        <a:lstStyle/>
        <a:p>
          <a:r>
            <a:rPr lang="es-ES" dirty="0" smtClean="0">
              <a:solidFill>
                <a:schemeClr val="bg1"/>
              </a:solidFill>
            </a:rPr>
            <a:t>Planificación de la navegación</a:t>
          </a:r>
          <a:endParaRPr lang="es-ES" dirty="0">
            <a:solidFill>
              <a:schemeClr val="bg1"/>
            </a:solidFill>
          </a:endParaRPr>
        </a:p>
      </dgm:t>
    </dgm:pt>
    <dgm:pt modelId="{CDBA6597-4598-4CFB-96E9-E1DAC824F70C}" type="parTrans" cxnId="{582AA1BF-5AB0-4446-A403-EF0EB81B8637}">
      <dgm:prSet/>
      <dgm:spPr/>
      <dgm:t>
        <a:bodyPr/>
        <a:lstStyle/>
        <a:p>
          <a:endParaRPr lang="es-ES"/>
        </a:p>
      </dgm:t>
    </dgm:pt>
    <dgm:pt modelId="{D0FF6FD5-3F69-4AD2-B38B-E14C69777BF8}" type="sibTrans" cxnId="{582AA1BF-5AB0-4446-A403-EF0EB81B8637}">
      <dgm:prSet/>
      <dgm:spPr/>
      <dgm:t>
        <a:bodyPr/>
        <a:lstStyle/>
        <a:p>
          <a:endParaRPr lang="es-ES"/>
        </a:p>
      </dgm:t>
    </dgm:pt>
    <dgm:pt modelId="{DB3079E3-2BEC-4885-BE88-18FA2724504C}" type="pres">
      <dgm:prSet presAssocID="{B5FAB214-71E9-4C8F-8E1C-04583F3B6B78}" presName="Name0" presStyleCnt="0">
        <dgm:presLayoutVars>
          <dgm:dir/>
          <dgm:animLvl val="lvl"/>
          <dgm:resizeHandles val="exact"/>
        </dgm:presLayoutVars>
      </dgm:prSet>
      <dgm:spPr/>
      <dgm:t>
        <a:bodyPr/>
        <a:lstStyle/>
        <a:p>
          <a:endParaRPr lang="es-ES"/>
        </a:p>
      </dgm:t>
    </dgm:pt>
    <dgm:pt modelId="{F4B4A292-6422-4DC3-9ECD-0D4189A9C181}" type="pres">
      <dgm:prSet presAssocID="{DDE77F98-0A60-43CA-9E57-98A32E91FE8C}" presName="boxAndChildren" presStyleCnt="0"/>
      <dgm:spPr/>
    </dgm:pt>
    <dgm:pt modelId="{35FFE187-EC0A-45F0-ACE9-4008C6EF63F7}" type="pres">
      <dgm:prSet presAssocID="{DDE77F98-0A60-43CA-9E57-98A32E91FE8C}" presName="parentTextBox" presStyleLbl="node1" presStyleIdx="0" presStyleCnt="5" custLinFactNeighborY="28148"/>
      <dgm:spPr/>
      <dgm:t>
        <a:bodyPr/>
        <a:lstStyle/>
        <a:p>
          <a:endParaRPr lang="es-ES"/>
        </a:p>
      </dgm:t>
    </dgm:pt>
    <dgm:pt modelId="{FE0C8427-1432-4A1E-A6D2-89700AA84FB7}" type="pres">
      <dgm:prSet presAssocID="{ED5C8D2D-C63A-42B7-8371-F854F7C81BB6}" presName="sp" presStyleCnt="0"/>
      <dgm:spPr/>
    </dgm:pt>
    <dgm:pt modelId="{A9423AF8-C164-4D08-A5A0-05DC857829F2}" type="pres">
      <dgm:prSet presAssocID="{D8008727-C9AE-4435-B6F6-7C558AA9C8EC}" presName="arrowAndChildren" presStyleCnt="0"/>
      <dgm:spPr/>
    </dgm:pt>
    <dgm:pt modelId="{820A2AED-ACF5-4F84-B83A-AB5DB8F8DA10}" type="pres">
      <dgm:prSet presAssocID="{D8008727-C9AE-4435-B6F6-7C558AA9C8EC}" presName="parentTextArrow" presStyleLbl="node1" presStyleIdx="1" presStyleCnt="5"/>
      <dgm:spPr/>
      <dgm:t>
        <a:bodyPr/>
        <a:lstStyle/>
        <a:p>
          <a:endParaRPr lang="es-ES"/>
        </a:p>
      </dgm:t>
    </dgm:pt>
    <dgm:pt modelId="{BBBD2F31-5C10-474E-9949-6CE54255CEA8}" type="pres">
      <dgm:prSet presAssocID="{1256D39F-B679-4E40-B7A9-85751589D541}" presName="sp" presStyleCnt="0"/>
      <dgm:spPr/>
    </dgm:pt>
    <dgm:pt modelId="{6B48D06C-72B9-4034-92F6-D13D756C1F3D}" type="pres">
      <dgm:prSet presAssocID="{FC1DD91C-D40C-4B5A-A12C-39A8722730CB}" presName="arrowAndChildren" presStyleCnt="0"/>
      <dgm:spPr/>
    </dgm:pt>
    <dgm:pt modelId="{1B41F06A-E3C0-41BD-9D56-B4C990B672F4}" type="pres">
      <dgm:prSet presAssocID="{FC1DD91C-D40C-4B5A-A12C-39A8722730CB}" presName="parentTextArrow" presStyleLbl="node1" presStyleIdx="2" presStyleCnt="5"/>
      <dgm:spPr/>
      <dgm:t>
        <a:bodyPr/>
        <a:lstStyle/>
        <a:p>
          <a:endParaRPr lang="es-ES"/>
        </a:p>
      </dgm:t>
    </dgm:pt>
    <dgm:pt modelId="{40AF4090-9DA2-45CB-AE9D-567926072B27}" type="pres">
      <dgm:prSet presAssocID="{D0FF6FD5-3F69-4AD2-B38B-E14C69777BF8}" presName="sp" presStyleCnt="0"/>
      <dgm:spPr/>
    </dgm:pt>
    <dgm:pt modelId="{163EA895-438D-4037-B623-54A3034EFCC5}" type="pres">
      <dgm:prSet presAssocID="{7AFF1785-C9CE-4C6A-A228-56EB7E7FC60D}" presName="arrowAndChildren" presStyleCnt="0"/>
      <dgm:spPr/>
    </dgm:pt>
    <dgm:pt modelId="{DB631023-4A38-43A9-9EC2-71FC16AFB956}" type="pres">
      <dgm:prSet presAssocID="{7AFF1785-C9CE-4C6A-A228-56EB7E7FC60D}" presName="parentTextArrow" presStyleLbl="node1" presStyleIdx="3" presStyleCnt="5"/>
      <dgm:spPr/>
      <dgm:t>
        <a:bodyPr/>
        <a:lstStyle/>
        <a:p>
          <a:endParaRPr lang="es-ES"/>
        </a:p>
      </dgm:t>
    </dgm:pt>
    <dgm:pt modelId="{426EE617-4867-4182-A694-A6D1B6AE7415}" type="pres">
      <dgm:prSet presAssocID="{EDFE7643-538B-4C39-9F9B-FEDAEE0DBF7C}" presName="sp" presStyleCnt="0"/>
      <dgm:spPr/>
    </dgm:pt>
    <dgm:pt modelId="{3C7837E4-3A38-4A1A-9E42-03175A1F940E}" type="pres">
      <dgm:prSet presAssocID="{BB6F0C6C-C7CD-414E-9E16-C4905887141D}" presName="arrowAndChildren" presStyleCnt="0"/>
      <dgm:spPr/>
    </dgm:pt>
    <dgm:pt modelId="{35C36A1F-BC30-48BF-9067-70FAEC62CA52}" type="pres">
      <dgm:prSet presAssocID="{BB6F0C6C-C7CD-414E-9E16-C4905887141D}" presName="parentTextArrow" presStyleLbl="node1" presStyleIdx="4" presStyleCnt="5"/>
      <dgm:spPr/>
      <dgm:t>
        <a:bodyPr/>
        <a:lstStyle/>
        <a:p>
          <a:endParaRPr lang="es-ES"/>
        </a:p>
      </dgm:t>
    </dgm:pt>
  </dgm:ptLst>
  <dgm:cxnLst>
    <dgm:cxn modelId="{66437F68-AE2E-4F54-BE05-E8C5BDD442A2}" type="presOf" srcId="{DDE77F98-0A60-43CA-9E57-98A32E91FE8C}" destId="{35FFE187-EC0A-45F0-ACE9-4008C6EF63F7}" srcOrd="0" destOrd="0" presId="urn:microsoft.com/office/officeart/2005/8/layout/process4"/>
    <dgm:cxn modelId="{582AA1BF-5AB0-4446-A403-EF0EB81B8637}" srcId="{B5FAB214-71E9-4C8F-8E1C-04583F3B6B78}" destId="{7AFF1785-C9CE-4C6A-A228-56EB7E7FC60D}" srcOrd="1" destOrd="0" parTransId="{CDBA6597-4598-4CFB-96E9-E1DAC824F70C}" sibTransId="{D0FF6FD5-3F69-4AD2-B38B-E14C69777BF8}"/>
    <dgm:cxn modelId="{BA9916A0-8163-4577-9D16-610BB5B09C11}" srcId="{B5FAB214-71E9-4C8F-8E1C-04583F3B6B78}" destId="{FC1DD91C-D40C-4B5A-A12C-39A8722730CB}" srcOrd="2" destOrd="0" parTransId="{6C0327D7-C36F-41A9-B951-6C5D6468C62B}" sibTransId="{1256D39F-B679-4E40-B7A9-85751589D541}"/>
    <dgm:cxn modelId="{0BF95149-894D-4D0B-804A-E8C8D9E8CE9E}" type="presOf" srcId="{B5FAB214-71E9-4C8F-8E1C-04583F3B6B78}" destId="{DB3079E3-2BEC-4885-BE88-18FA2724504C}" srcOrd="0" destOrd="0" presId="urn:microsoft.com/office/officeart/2005/8/layout/process4"/>
    <dgm:cxn modelId="{53ED6893-2A02-4873-BB5E-DB9984F0CCE9}" type="presOf" srcId="{BB6F0C6C-C7CD-414E-9E16-C4905887141D}" destId="{35C36A1F-BC30-48BF-9067-70FAEC62CA52}" srcOrd="0" destOrd="0" presId="urn:microsoft.com/office/officeart/2005/8/layout/process4"/>
    <dgm:cxn modelId="{DBA6D67B-CDA6-4A7F-AA47-F265F32B9260}" type="presOf" srcId="{7AFF1785-C9CE-4C6A-A228-56EB7E7FC60D}" destId="{DB631023-4A38-43A9-9EC2-71FC16AFB956}" srcOrd="0" destOrd="0" presId="urn:microsoft.com/office/officeart/2005/8/layout/process4"/>
    <dgm:cxn modelId="{DB8DBC0F-2CAF-4515-87B3-B394FCB8F4F2}" srcId="{B5FAB214-71E9-4C8F-8E1C-04583F3B6B78}" destId="{D8008727-C9AE-4435-B6F6-7C558AA9C8EC}" srcOrd="3" destOrd="0" parTransId="{5238747E-63A8-4C71-A944-19DC2763B1D9}" sibTransId="{ED5C8D2D-C63A-42B7-8371-F854F7C81BB6}"/>
    <dgm:cxn modelId="{2E63E7AE-CB11-456A-85F6-14C9AD9A1EFC}" srcId="{B5FAB214-71E9-4C8F-8E1C-04583F3B6B78}" destId="{BB6F0C6C-C7CD-414E-9E16-C4905887141D}" srcOrd="0" destOrd="0" parTransId="{BB495F58-48DB-4333-BB81-E8477D1E1CB5}" sibTransId="{EDFE7643-538B-4C39-9F9B-FEDAEE0DBF7C}"/>
    <dgm:cxn modelId="{FB8C1747-4143-4D4B-99D7-83156A01CFD9}" type="presOf" srcId="{D8008727-C9AE-4435-B6F6-7C558AA9C8EC}" destId="{820A2AED-ACF5-4F84-B83A-AB5DB8F8DA10}" srcOrd="0" destOrd="0" presId="urn:microsoft.com/office/officeart/2005/8/layout/process4"/>
    <dgm:cxn modelId="{C2AD14CA-E55C-4A64-94B7-633433A034CA}" type="presOf" srcId="{FC1DD91C-D40C-4B5A-A12C-39A8722730CB}" destId="{1B41F06A-E3C0-41BD-9D56-B4C990B672F4}" srcOrd="0" destOrd="0" presId="urn:microsoft.com/office/officeart/2005/8/layout/process4"/>
    <dgm:cxn modelId="{25B37ECD-1D93-4255-B8BE-196B2EC3B3B0}" srcId="{B5FAB214-71E9-4C8F-8E1C-04583F3B6B78}" destId="{DDE77F98-0A60-43CA-9E57-98A32E91FE8C}" srcOrd="4" destOrd="0" parTransId="{BDD4E3C2-711A-4E79-9F9C-E1E726120C4B}" sibTransId="{0A43BC3C-2BE0-4E70-8B35-11B1FCE9BD0E}"/>
    <dgm:cxn modelId="{BC257433-05D2-421D-83DD-F17AB13AA301}" type="presParOf" srcId="{DB3079E3-2BEC-4885-BE88-18FA2724504C}" destId="{F4B4A292-6422-4DC3-9ECD-0D4189A9C181}" srcOrd="0" destOrd="0" presId="urn:microsoft.com/office/officeart/2005/8/layout/process4"/>
    <dgm:cxn modelId="{CB8EEE0C-C15E-4E03-BB1E-A21B7122B44F}" type="presParOf" srcId="{F4B4A292-6422-4DC3-9ECD-0D4189A9C181}" destId="{35FFE187-EC0A-45F0-ACE9-4008C6EF63F7}" srcOrd="0" destOrd="0" presId="urn:microsoft.com/office/officeart/2005/8/layout/process4"/>
    <dgm:cxn modelId="{070A1117-54BC-44AE-87F8-4C05737C7A5F}" type="presParOf" srcId="{DB3079E3-2BEC-4885-BE88-18FA2724504C}" destId="{FE0C8427-1432-4A1E-A6D2-89700AA84FB7}" srcOrd="1" destOrd="0" presId="urn:microsoft.com/office/officeart/2005/8/layout/process4"/>
    <dgm:cxn modelId="{5C4AD94F-0874-40F2-8257-E177521F3EE1}" type="presParOf" srcId="{DB3079E3-2BEC-4885-BE88-18FA2724504C}" destId="{A9423AF8-C164-4D08-A5A0-05DC857829F2}" srcOrd="2" destOrd="0" presId="urn:microsoft.com/office/officeart/2005/8/layout/process4"/>
    <dgm:cxn modelId="{769A8A55-1C96-4BA0-B7FB-7B8C42EAC5CA}" type="presParOf" srcId="{A9423AF8-C164-4D08-A5A0-05DC857829F2}" destId="{820A2AED-ACF5-4F84-B83A-AB5DB8F8DA10}" srcOrd="0" destOrd="0" presId="urn:microsoft.com/office/officeart/2005/8/layout/process4"/>
    <dgm:cxn modelId="{9CF7793E-ACB0-41E4-9B65-82D0FC573B04}" type="presParOf" srcId="{DB3079E3-2BEC-4885-BE88-18FA2724504C}" destId="{BBBD2F31-5C10-474E-9949-6CE54255CEA8}" srcOrd="3" destOrd="0" presId="urn:microsoft.com/office/officeart/2005/8/layout/process4"/>
    <dgm:cxn modelId="{355AD5D8-80D5-4013-98C4-5254B7D5860E}" type="presParOf" srcId="{DB3079E3-2BEC-4885-BE88-18FA2724504C}" destId="{6B48D06C-72B9-4034-92F6-D13D756C1F3D}" srcOrd="4" destOrd="0" presId="urn:microsoft.com/office/officeart/2005/8/layout/process4"/>
    <dgm:cxn modelId="{9B6D5F4E-142D-44FC-8A51-D7AC8A2AEA79}" type="presParOf" srcId="{6B48D06C-72B9-4034-92F6-D13D756C1F3D}" destId="{1B41F06A-E3C0-41BD-9D56-B4C990B672F4}" srcOrd="0" destOrd="0" presId="urn:microsoft.com/office/officeart/2005/8/layout/process4"/>
    <dgm:cxn modelId="{C89F5B0D-687B-457A-A5EA-36B86A53975B}" type="presParOf" srcId="{DB3079E3-2BEC-4885-BE88-18FA2724504C}" destId="{40AF4090-9DA2-45CB-AE9D-567926072B27}" srcOrd="5" destOrd="0" presId="urn:microsoft.com/office/officeart/2005/8/layout/process4"/>
    <dgm:cxn modelId="{86F6E493-1181-4C16-B44F-B78B7A2BA7D8}" type="presParOf" srcId="{DB3079E3-2BEC-4885-BE88-18FA2724504C}" destId="{163EA895-438D-4037-B623-54A3034EFCC5}" srcOrd="6" destOrd="0" presId="urn:microsoft.com/office/officeart/2005/8/layout/process4"/>
    <dgm:cxn modelId="{DCFD8911-7F12-478B-B4AB-B0D1677D6566}" type="presParOf" srcId="{163EA895-438D-4037-B623-54A3034EFCC5}" destId="{DB631023-4A38-43A9-9EC2-71FC16AFB956}" srcOrd="0" destOrd="0" presId="urn:microsoft.com/office/officeart/2005/8/layout/process4"/>
    <dgm:cxn modelId="{736E3E3C-7C4E-4C29-839B-FDDCCAEE4C26}" type="presParOf" srcId="{DB3079E3-2BEC-4885-BE88-18FA2724504C}" destId="{426EE617-4867-4182-A694-A6D1B6AE7415}" srcOrd="7" destOrd="0" presId="urn:microsoft.com/office/officeart/2005/8/layout/process4"/>
    <dgm:cxn modelId="{D98A583C-BD17-4AD2-8A47-4A917542FB9A}" type="presParOf" srcId="{DB3079E3-2BEC-4885-BE88-18FA2724504C}" destId="{3C7837E4-3A38-4A1A-9E42-03175A1F940E}" srcOrd="8" destOrd="0" presId="urn:microsoft.com/office/officeart/2005/8/layout/process4"/>
    <dgm:cxn modelId="{E5E1D22A-AD58-4494-900A-D64A53848401}" type="presParOf" srcId="{3C7837E4-3A38-4A1A-9E42-03175A1F940E}" destId="{35C36A1F-BC30-48BF-9067-70FAEC62CA52}" srcOrd="0" destOrd="0" presId="urn:microsoft.com/office/officeart/2005/8/layout/process4"/>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EA93DC-E350-430F-A901-5761B656E7C7}" type="doc">
      <dgm:prSet loTypeId="urn:microsoft.com/office/officeart/2005/8/layout/arrow2" loCatId="process" qsTypeId="urn:microsoft.com/office/officeart/2005/8/quickstyle/simple3" qsCatId="simple" csTypeId="urn:microsoft.com/office/officeart/2005/8/colors/accent1_2" csCatId="accent1" phldr="1"/>
      <dgm:spPr/>
    </dgm:pt>
    <dgm:pt modelId="{036FA063-1CC7-4DE4-BD67-F020A3B4A1C0}">
      <dgm:prSet phldrT="[Texto]"/>
      <dgm:spPr/>
      <dgm:t>
        <a:bodyPr/>
        <a:lstStyle/>
        <a:p>
          <a:r>
            <a:rPr lang="es-EC" dirty="0" smtClean="0">
              <a:solidFill>
                <a:sysClr val="windowText" lastClr="000000"/>
              </a:solidFill>
              <a:effectLst>
                <a:outerShdw blurRad="38100" dist="38100" dir="2700000" algn="tl">
                  <a:srgbClr val="000000">
                    <a:alpha val="43137"/>
                  </a:srgbClr>
                </a:outerShdw>
              </a:effectLst>
            </a:rPr>
            <a:t>GUÍAS PARA UNA NAVEGACIÓN SEGURA</a:t>
          </a:r>
          <a:endParaRPr lang="es-ES" dirty="0">
            <a:solidFill>
              <a:sysClr val="windowText" lastClr="000000"/>
            </a:solidFill>
          </a:endParaRPr>
        </a:p>
      </dgm:t>
    </dgm:pt>
    <dgm:pt modelId="{5CA6B96B-4B8A-4213-A7BD-781D8F3B8989}" type="parTrans" cxnId="{C5FFE1CA-0C31-4CF7-8FC9-30D1428681DA}">
      <dgm:prSet/>
      <dgm:spPr/>
      <dgm:t>
        <a:bodyPr/>
        <a:lstStyle/>
        <a:p>
          <a:endParaRPr lang="es-ES"/>
        </a:p>
      </dgm:t>
    </dgm:pt>
    <dgm:pt modelId="{8CC68654-1041-46C1-BAD0-1959930F6046}" type="sibTrans" cxnId="{C5FFE1CA-0C31-4CF7-8FC9-30D1428681DA}">
      <dgm:prSet/>
      <dgm:spPr/>
      <dgm:t>
        <a:bodyPr/>
        <a:lstStyle/>
        <a:p>
          <a:endParaRPr lang="es-ES"/>
        </a:p>
      </dgm:t>
    </dgm:pt>
    <dgm:pt modelId="{C24D938C-B2CA-4400-91E4-0B004A101D3E}">
      <dgm:prSet phldrT="[Texto]"/>
      <dgm:spPr/>
      <dgm:t>
        <a:bodyPr/>
        <a:lstStyle/>
        <a:p>
          <a:r>
            <a:rPr lang="es-EC" dirty="0" smtClean="0">
              <a:solidFill>
                <a:sysClr val="windowText" lastClr="000000"/>
              </a:solidFill>
              <a:effectLst>
                <a:outerShdw blurRad="38100" dist="38100" dir="2700000" algn="tl">
                  <a:srgbClr val="000000">
                    <a:alpha val="43137"/>
                  </a:srgbClr>
                </a:outerShdw>
              </a:effectLst>
            </a:rPr>
            <a:t>TRABAJO DEL OFICIAL NAVEGANTE</a:t>
          </a:r>
          <a:endParaRPr lang="es-ES" dirty="0">
            <a:solidFill>
              <a:sysClr val="windowText" lastClr="000000"/>
            </a:solidFill>
          </a:endParaRPr>
        </a:p>
      </dgm:t>
    </dgm:pt>
    <dgm:pt modelId="{2AFC3ADC-64B1-4F52-9AA9-2E5FE45B77A8}" type="parTrans" cxnId="{1185F41A-2758-4BBB-A0C3-A41039E857AD}">
      <dgm:prSet/>
      <dgm:spPr/>
      <dgm:t>
        <a:bodyPr/>
        <a:lstStyle/>
        <a:p>
          <a:endParaRPr lang="es-ES"/>
        </a:p>
      </dgm:t>
    </dgm:pt>
    <dgm:pt modelId="{7062CD0E-1067-4B39-8468-D39BC9AE26B3}" type="sibTrans" cxnId="{1185F41A-2758-4BBB-A0C3-A41039E857AD}">
      <dgm:prSet/>
      <dgm:spPr/>
      <dgm:t>
        <a:bodyPr/>
        <a:lstStyle/>
        <a:p>
          <a:endParaRPr lang="es-ES"/>
        </a:p>
      </dgm:t>
    </dgm:pt>
    <dgm:pt modelId="{0BF48296-22F6-42B9-B643-EFC0891D50F7}">
      <dgm:prSet phldrT="[Texto]"/>
      <dgm:spPr/>
      <dgm:t>
        <a:bodyPr/>
        <a:lstStyle/>
        <a:p>
          <a:r>
            <a:rPr lang="es-EC" dirty="0" smtClean="0">
              <a:solidFill>
                <a:schemeClr val="tx1"/>
              </a:solidFill>
              <a:effectLst>
                <a:outerShdw blurRad="38100" dist="38100" dir="2700000" algn="tl">
                  <a:srgbClr val="000000">
                    <a:alpha val="43137"/>
                  </a:srgbClr>
                </a:outerShdw>
              </a:effectLst>
            </a:rPr>
            <a:t>AYUDAS A LA NAVEGACIÓN</a:t>
          </a:r>
          <a:endParaRPr lang="es-ES" dirty="0">
            <a:solidFill>
              <a:schemeClr val="tx1"/>
            </a:solidFill>
          </a:endParaRPr>
        </a:p>
      </dgm:t>
    </dgm:pt>
    <dgm:pt modelId="{5C400B80-9B24-46CF-A3B9-B34F441F3241}" type="parTrans" cxnId="{1085745A-A6AE-4C65-B915-B41876217B45}">
      <dgm:prSet/>
      <dgm:spPr/>
      <dgm:t>
        <a:bodyPr/>
        <a:lstStyle/>
        <a:p>
          <a:endParaRPr lang="es-ES"/>
        </a:p>
      </dgm:t>
    </dgm:pt>
    <dgm:pt modelId="{4B069FAE-6B7D-4F94-A20A-EA2E13160FFC}" type="sibTrans" cxnId="{1085745A-A6AE-4C65-B915-B41876217B45}">
      <dgm:prSet/>
      <dgm:spPr/>
      <dgm:t>
        <a:bodyPr/>
        <a:lstStyle/>
        <a:p>
          <a:endParaRPr lang="es-ES"/>
        </a:p>
      </dgm:t>
    </dgm:pt>
    <dgm:pt modelId="{F0A94C80-8050-4B57-AFAD-D9A02F752E7C}" type="pres">
      <dgm:prSet presAssocID="{4DEA93DC-E350-430F-A901-5761B656E7C7}" presName="arrowDiagram" presStyleCnt="0">
        <dgm:presLayoutVars>
          <dgm:chMax val="5"/>
          <dgm:dir/>
          <dgm:resizeHandles val="exact"/>
        </dgm:presLayoutVars>
      </dgm:prSet>
      <dgm:spPr/>
    </dgm:pt>
    <dgm:pt modelId="{D4D6CF37-B8C2-4E1A-961B-06DA2D55F52D}" type="pres">
      <dgm:prSet presAssocID="{4DEA93DC-E350-430F-A901-5761B656E7C7}" presName="arrow" presStyleLbl="bgShp" presStyleIdx="0" presStyleCnt="1" custLinFactNeighborX="3516" custLinFactNeighborY="2292"/>
      <dgm:spPr>
        <a:solidFill>
          <a:schemeClr val="accent2">
            <a:lumMod val="50000"/>
          </a:schemeClr>
        </a:solidFill>
      </dgm:spPr>
    </dgm:pt>
    <dgm:pt modelId="{CD18FA6C-5FBE-4A5E-A9B7-63A0D5CCD073}" type="pres">
      <dgm:prSet presAssocID="{4DEA93DC-E350-430F-A901-5761B656E7C7}" presName="arrowDiagram3" presStyleCnt="0"/>
      <dgm:spPr/>
    </dgm:pt>
    <dgm:pt modelId="{68DFCE98-B4EB-467F-90A5-AF85319DAFD9}" type="pres">
      <dgm:prSet presAssocID="{036FA063-1CC7-4DE4-BD67-F020A3B4A1C0}" presName="bullet3a" presStyleLbl="node1" presStyleIdx="0" presStyleCnt="3"/>
      <dgm:spPr>
        <a:solidFill>
          <a:schemeClr val="accent1">
            <a:lumMod val="75000"/>
          </a:schemeClr>
        </a:solidFill>
      </dgm:spPr>
    </dgm:pt>
    <dgm:pt modelId="{406097BE-9F46-45C3-970C-6B82350CBCF9}" type="pres">
      <dgm:prSet presAssocID="{036FA063-1CC7-4DE4-BD67-F020A3B4A1C0}" presName="textBox3a" presStyleLbl="revTx" presStyleIdx="0" presStyleCnt="3" custScaleX="210112" custLinFactNeighborX="60354" custLinFactNeighborY="1963">
        <dgm:presLayoutVars>
          <dgm:bulletEnabled val="1"/>
        </dgm:presLayoutVars>
      </dgm:prSet>
      <dgm:spPr/>
      <dgm:t>
        <a:bodyPr/>
        <a:lstStyle/>
        <a:p>
          <a:endParaRPr lang="es-ES"/>
        </a:p>
      </dgm:t>
    </dgm:pt>
    <dgm:pt modelId="{0D4143AD-E0BA-4065-8821-FC7B73701076}" type="pres">
      <dgm:prSet presAssocID="{C24D938C-B2CA-4400-91E4-0B004A101D3E}" presName="bullet3b" presStyleLbl="node1" presStyleIdx="1" presStyleCnt="3"/>
      <dgm:spPr>
        <a:solidFill>
          <a:schemeClr val="accent1">
            <a:lumMod val="75000"/>
          </a:schemeClr>
        </a:solidFill>
      </dgm:spPr>
    </dgm:pt>
    <dgm:pt modelId="{4DFFB406-5876-4984-A288-EA650CFA7934}" type="pres">
      <dgm:prSet presAssocID="{C24D938C-B2CA-4400-91E4-0B004A101D3E}" presName="textBox3b" presStyleLbl="revTx" presStyleIdx="1" presStyleCnt="3">
        <dgm:presLayoutVars>
          <dgm:bulletEnabled val="1"/>
        </dgm:presLayoutVars>
      </dgm:prSet>
      <dgm:spPr/>
      <dgm:t>
        <a:bodyPr/>
        <a:lstStyle/>
        <a:p>
          <a:endParaRPr lang="es-ES"/>
        </a:p>
      </dgm:t>
    </dgm:pt>
    <dgm:pt modelId="{FB3CCF99-0BC5-47A9-8040-166C6864D1D9}" type="pres">
      <dgm:prSet presAssocID="{0BF48296-22F6-42B9-B643-EFC0891D50F7}" presName="bullet3c" presStyleLbl="node1" presStyleIdx="2" presStyleCnt="3"/>
      <dgm:spPr>
        <a:solidFill>
          <a:schemeClr val="accent1">
            <a:lumMod val="75000"/>
          </a:schemeClr>
        </a:solidFill>
        <a:ln>
          <a:solidFill>
            <a:schemeClr val="accent1"/>
          </a:solidFill>
        </a:ln>
      </dgm:spPr>
    </dgm:pt>
    <dgm:pt modelId="{35C93A61-53C2-4168-B2D2-4FDC1B29463B}" type="pres">
      <dgm:prSet presAssocID="{0BF48296-22F6-42B9-B643-EFC0891D50F7}" presName="textBox3c" presStyleLbl="revTx" presStyleIdx="2" presStyleCnt="3">
        <dgm:presLayoutVars>
          <dgm:bulletEnabled val="1"/>
        </dgm:presLayoutVars>
      </dgm:prSet>
      <dgm:spPr/>
      <dgm:t>
        <a:bodyPr/>
        <a:lstStyle/>
        <a:p>
          <a:endParaRPr lang="es-ES"/>
        </a:p>
      </dgm:t>
    </dgm:pt>
  </dgm:ptLst>
  <dgm:cxnLst>
    <dgm:cxn modelId="{C5FFE1CA-0C31-4CF7-8FC9-30D1428681DA}" srcId="{4DEA93DC-E350-430F-A901-5761B656E7C7}" destId="{036FA063-1CC7-4DE4-BD67-F020A3B4A1C0}" srcOrd="0" destOrd="0" parTransId="{5CA6B96B-4B8A-4213-A7BD-781D8F3B8989}" sibTransId="{8CC68654-1041-46C1-BAD0-1959930F6046}"/>
    <dgm:cxn modelId="{73A4DA28-B887-4695-917B-DCFC8C7DF0E1}" type="presOf" srcId="{4DEA93DC-E350-430F-A901-5761B656E7C7}" destId="{F0A94C80-8050-4B57-AFAD-D9A02F752E7C}" srcOrd="0" destOrd="0" presId="urn:microsoft.com/office/officeart/2005/8/layout/arrow2"/>
    <dgm:cxn modelId="{9D548714-928C-45AE-B98E-81E1A59A10A7}" type="presOf" srcId="{036FA063-1CC7-4DE4-BD67-F020A3B4A1C0}" destId="{406097BE-9F46-45C3-970C-6B82350CBCF9}" srcOrd="0" destOrd="0" presId="urn:microsoft.com/office/officeart/2005/8/layout/arrow2"/>
    <dgm:cxn modelId="{1085745A-A6AE-4C65-B915-B41876217B45}" srcId="{4DEA93DC-E350-430F-A901-5761B656E7C7}" destId="{0BF48296-22F6-42B9-B643-EFC0891D50F7}" srcOrd="2" destOrd="0" parTransId="{5C400B80-9B24-46CF-A3B9-B34F441F3241}" sibTransId="{4B069FAE-6B7D-4F94-A20A-EA2E13160FFC}"/>
    <dgm:cxn modelId="{1185F41A-2758-4BBB-A0C3-A41039E857AD}" srcId="{4DEA93DC-E350-430F-A901-5761B656E7C7}" destId="{C24D938C-B2CA-4400-91E4-0B004A101D3E}" srcOrd="1" destOrd="0" parTransId="{2AFC3ADC-64B1-4F52-9AA9-2E5FE45B77A8}" sibTransId="{7062CD0E-1067-4B39-8468-D39BC9AE26B3}"/>
    <dgm:cxn modelId="{B359C19D-EC5F-4D97-9A98-FF20E760C2F7}" type="presOf" srcId="{C24D938C-B2CA-4400-91E4-0B004A101D3E}" destId="{4DFFB406-5876-4984-A288-EA650CFA7934}" srcOrd="0" destOrd="0" presId="urn:microsoft.com/office/officeart/2005/8/layout/arrow2"/>
    <dgm:cxn modelId="{B6F55F74-E459-4E24-AEAB-DD9151648BB8}" type="presOf" srcId="{0BF48296-22F6-42B9-B643-EFC0891D50F7}" destId="{35C93A61-53C2-4168-B2D2-4FDC1B29463B}" srcOrd="0" destOrd="0" presId="urn:microsoft.com/office/officeart/2005/8/layout/arrow2"/>
    <dgm:cxn modelId="{8F82155A-EC55-463E-B36D-C41A754114C1}" type="presParOf" srcId="{F0A94C80-8050-4B57-AFAD-D9A02F752E7C}" destId="{D4D6CF37-B8C2-4E1A-961B-06DA2D55F52D}" srcOrd="0" destOrd="0" presId="urn:microsoft.com/office/officeart/2005/8/layout/arrow2"/>
    <dgm:cxn modelId="{10516173-C4ED-471E-AC72-CF7244617DC9}" type="presParOf" srcId="{F0A94C80-8050-4B57-AFAD-D9A02F752E7C}" destId="{CD18FA6C-5FBE-4A5E-A9B7-63A0D5CCD073}" srcOrd="1" destOrd="0" presId="urn:microsoft.com/office/officeart/2005/8/layout/arrow2"/>
    <dgm:cxn modelId="{4375871F-1956-482C-AEBA-87C4ECC307ED}" type="presParOf" srcId="{CD18FA6C-5FBE-4A5E-A9B7-63A0D5CCD073}" destId="{68DFCE98-B4EB-467F-90A5-AF85319DAFD9}" srcOrd="0" destOrd="0" presId="urn:microsoft.com/office/officeart/2005/8/layout/arrow2"/>
    <dgm:cxn modelId="{6968A7F2-05CA-4284-AFD9-15802EFE5C84}" type="presParOf" srcId="{CD18FA6C-5FBE-4A5E-A9B7-63A0D5CCD073}" destId="{406097BE-9F46-45C3-970C-6B82350CBCF9}" srcOrd="1" destOrd="0" presId="urn:microsoft.com/office/officeart/2005/8/layout/arrow2"/>
    <dgm:cxn modelId="{C5B70A11-E472-4A67-9A77-087BA8C3F3E8}" type="presParOf" srcId="{CD18FA6C-5FBE-4A5E-A9B7-63A0D5CCD073}" destId="{0D4143AD-E0BA-4065-8821-FC7B73701076}" srcOrd="2" destOrd="0" presId="urn:microsoft.com/office/officeart/2005/8/layout/arrow2"/>
    <dgm:cxn modelId="{3FC349B7-F5BF-4294-BFC7-1974B4E906A4}" type="presParOf" srcId="{CD18FA6C-5FBE-4A5E-A9B7-63A0D5CCD073}" destId="{4DFFB406-5876-4984-A288-EA650CFA7934}" srcOrd="3" destOrd="0" presId="urn:microsoft.com/office/officeart/2005/8/layout/arrow2"/>
    <dgm:cxn modelId="{7F684F9F-33B7-435E-B43A-EC54720F0B68}" type="presParOf" srcId="{CD18FA6C-5FBE-4A5E-A9B7-63A0D5CCD073}" destId="{FB3CCF99-0BC5-47A9-8040-166C6864D1D9}" srcOrd="4" destOrd="0" presId="urn:microsoft.com/office/officeart/2005/8/layout/arrow2"/>
    <dgm:cxn modelId="{517D8D9F-783E-476C-A9D1-61ABFBC2DEEA}" type="presParOf" srcId="{CD18FA6C-5FBE-4A5E-A9B7-63A0D5CCD073}" destId="{35C93A61-53C2-4168-B2D2-4FDC1B29463B}" srcOrd="5" destOrd="0" presId="urn:microsoft.com/office/officeart/2005/8/layout/arrow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B6E569-6004-48DD-9A2B-0D0ED467DCFF}" type="doc">
      <dgm:prSet loTypeId="urn:microsoft.com/office/officeart/2005/8/layout/vList3" loCatId="list" qsTypeId="urn:microsoft.com/office/officeart/2005/8/quickstyle/simple1" qsCatId="simple" csTypeId="urn:microsoft.com/office/officeart/2005/8/colors/accent1_2" csCatId="accent1" phldr="1"/>
      <dgm:spPr/>
    </dgm:pt>
    <dgm:pt modelId="{FCAD7764-71A9-4450-A1DE-006C65A993B1}">
      <dgm:prSet phldrT="[Texto]" custT="1"/>
      <dgm:spPr/>
      <dgm:t>
        <a:bodyPr/>
        <a:lstStyle/>
        <a:p>
          <a:r>
            <a:rPr lang="es-MX" sz="1800" b="1" dirty="0" smtClean="0">
              <a:solidFill>
                <a:schemeClr val="bg1"/>
              </a:solidFill>
            </a:rPr>
            <a:t>VIDEOSONDA GPS NAVNET</a:t>
          </a:r>
          <a:endParaRPr lang="es-ES" sz="1800" dirty="0">
            <a:solidFill>
              <a:schemeClr val="bg1"/>
            </a:solidFill>
          </a:endParaRPr>
        </a:p>
      </dgm:t>
    </dgm:pt>
    <dgm:pt modelId="{1006D8A1-B33B-4548-ADD6-ADFBEB2EC42F}" type="parTrans" cxnId="{319630C8-6AE1-4FC8-9479-1A0C12F86D26}">
      <dgm:prSet/>
      <dgm:spPr/>
      <dgm:t>
        <a:bodyPr/>
        <a:lstStyle/>
        <a:p>
          <a:endParaRPr lang="es-ES"/>
        </a:p>
      </dgm:t>
    </dgm:pt>
    <dgm:pt modelId="{9EA06CAE-2E34-406A-924C-DA93B9ECA1D3}" type="sibTrans" cxnId="{319630C8-6AE1-4FC8-9479-1A0C12F86D26}">
      <dgm:prSet/>
      <dgm:spPr/>
      <dgm:t>
        <a:bodyPr/>
        <a:lstStyle/>
        <a:p>
          <a:endParaRPr lang="es-ES"/>
        </a:p>
      </dgm:t>
    </dgm:pt>
    <dgm:pt modelId="{6A4A2EF7-70DE-429F-815B-E2C67993003E}">
      <dgm:prSet phldrT="[Texto]"/>
      <dgm:spPr/>
      <dgm:t>
        <a:bodyPr/>
        <a:lstStyle/>
        <a:p>
          <a:r>
            <a:rPr lang="es-ES" b="1" dirty="0" smtClean="0">
              <a:solidFill>
                <a:schemeClr val="bg1"/>
              </a:solidFill>
            </a:rPr>
            <a:t>SONDA CARTOGRÁFICA SIMRAD CE33</a:t>
          </a:r>
          <a:endParaRPr lang="es-ES" dirty="0">
            <a:solidFill>
              <a:schemeClr val="bg1"/>
            </a:solidFill>
          </a:endParaRPr>
        </a:p>
      </dgm:t>
    </dgm:pt>
    <dgm:pt modelId="{52295970-B1B9-4EF7-8BA2-76CE8F221D9E}" type="parTrans" cxnId="{7BD2C110-3386-483C-B597-8DD025DF2F3F}">
      <dgm:prSet/>
      <dgm:spPr/>
      <dgm:t>
        <a:bodyPr/>
        <a:lstStyle/>
        <a:p>
          <a:endParaRPr lang="es-ES"/>
        </a:p>
      </dgm:t>
    </dgm:pt>
    <dgm:pt modelId="{BD05F0F8-498D-4FA2-AF97-2104314E654F}" type="sibTrans" cxnId="{7BD2C110-3386-483C-B597-8DD025DF2F3F}">
      <dgm:prSet/>
      <dgm:spPr/>
      <dgm:t>
        <a:bodyPr/>
        <a:lstStyle/>
        <a:p>
          <a:endParaRPr lang="es-ES"/>
        </a:p>
      </dgm:t>
    </dgm:pt>
    <dgm:pt modelId="{013BFEE1-1AB3-4E45-9674-D620A085D21A}">
      <dgm:prSet phldrT="[Texto]"/>
      <dgm:spPr/>
      <dgm:t>
        <a:bodyPr/>
        <a:lstStyle/>
        <a:p>
          <a:r>
            <a:rPr lang="es-MX" b="1" dirty="0" smtClean="0">
              <a:solidFill>
                <a:schemeClr val="bg1"/>
              </a:solidFill>
            </a:rPr>
            <a:t>DISPLAY DE LAS CARTAS ELECTRÓNICAS Y SISTEMAS DE INFORMACIÓN </a:t>
          </a:r>
          <a:endParaRPr lang="es-ES" b="1" dirty="0">
            <a:solidFill>
              <a:schemeClr val="bg1"/>
            </a:solidFill>
          </a:endParaRPr>
        </a:p>
      </dgm:t>
    </dgm:pt>
    <dgm:pt modelId="{A7EADFB2-13CC-46D7-86A9-07C5A0A5857E}" type="parTrans" cxnId="{4FEF481E-831C-444D-AF79-2B97CE015DCB}">
      <dgm:prSet/>
      <dgm:spPr/>
      <dgm:t>
        <a:bodyPr/>
        <a:lstStyle/>
        <a:p>
          <a:endParaRPr lang="es-ES"/>
        </a:p>
      </dgm:t>
    </dgm:pt>
    <dgm:pt modelId="{C4FA2640-A1A6-4D39-A412-E6C8C67ED7A2}" type="sibTrans" cxnId="{4FEF481E-831C-444D-AF79-2B97CE015DCB}">
      <dgm:prSet/>
      <dgm:spPr/>
      <dgm:t>
        <a:bodyPr/>
        <a:lstStyle/>
        <a:p>
          <a:endParaRPr lang="es-ES"/>
        </a:p>
      </dgm:t>
    </dgm:pt>
    <dgm:pt modelId="{239D7910-4962-4072-8D84-305C6589EB04}">
      <dgm:prSet custT="1"/>
      <dgm:spPr/>
      <dgm:t>
        <a:bodyPr/>
        <a:lstStyle/>
        <a:p>
          <a:r>
            <a:rPr lang="es-ES" sz="1800" b="1" dirty="0" smtClean="0">
              <a:solidFill>
                <a:schemeClr val="bg1"/>
              </a:solidFill>
            </a:rPr>
            <a:t>RADAR FURUNO 2117</a:t>
          </a:r>
          <a:endParaRPr lang="es-ES" sz="1800" dirty="0">
            <a:solidFill>
              <a:schemeClr val="bg1"/>
            </a:solidFill>
          </a:endParaRPr>
        </a:p>
      </dgm:t>
    </dgm:pt>
    <dgm:pt modelId="{BE1CB7B7-DA83-47AD-8E31-0598172A42CD}" type="parTrans" cxnId="{FB61A792-D801-42BB-B4D0-DB69D22A75CD}">
      <dgm:prSet/>
      <dgm:spPr/>
      <dgm:t>
        <a:bodyPr/>
        <a:lstStyle/>
        <a:p>
          <a:endParaRPr lang="es-ES"/>
        </a:p>
      </dgm:t>
    </dgm:pt>
    <dgm:pt modelId="{FDD97C2A-7E21-4804-AE07-201298ED913C}" type="sibTrans" cxnId="{FB61A792-D801-42BB-B4D0-DB69D22A75CD}">
      <dgm:prSet/>
      <dgm:spPr/>
      <dgm:t>
        <a:bodyPr/>
        <a:lstStyle/>
        <a:p>
          <a:endParaRPr lang="es-ES"/>
        </a:p>
      </dgm:t>
    </dgm:pt>
    <dgm:pt modelId="{400F144E-BD7D-411A-9A7C-F2CE8803CA51}" type="pres">
      <dgm:prSet presAssocID="{A8B6E569-6004-48DD-9A2B-0D0ED467DCFF}" presName="linearFlow" presStyleCnt="0">
        <dgm:presLayoutVars>
          <dgm:dir/>
          <dgm:resizeHandles val="exact"/>
        </dgm:presLayoutVars>
      </dgm:prSet>
      <dgm:spPr/>
    </dgm:pt>
    <dgm:pt modelId="{D9989541-4458-4133-A67F-71A718690998}" type="pres">
      <dgm:prSet presAssocID="{239D7910-4962-4072-8D84-305C6589EB04}" presName="composite" presStyleCnt="0"/>
      <dgm:spPr/>
    </dgm:pt>
    <dgm:pt modelId="{F5B0D851-0F14-4BF8-91B0-30B269789668}" type="pres">
      <dgm:prSet presAssocID="{239D7910-4962-4072-8D84-305C6589EB04}" presName="imgShp" presStyleLbl="fgImgPlace1" presStyleIdx="0" presStyleCnt="4" custScaleX="215616" custScaleY="181136" custLinFactNeighborX="-54565"/>
      <dgm:spPr>
        <a:prstGeom prst="rect">
          <a:avLst/>
        </a:prstGeom>
        <a:blipFill rotWithShape="0">
          <a:blip xmlns:r="http://schemas.openxmlformats.org/officeDocument/2006/relationships" r:embed="rId1"/>
          <a:stretch>
            <a:fillRect/>
          </a:stretch>
        </a:blipFill>
      </dgm:spPr>
    </dgm:pt>
    <dgm:pt modelId="{5AF2B3E5-DA65-4D85-97E4-673DF487574F}" type="pres">
      <dgm:prSet presAssocID="{239D7910-4962-4072-8D84-305C6589EB04}" presName="txShp" presStyleLbl="node1" presStyleIdx="0" presStyleCnt="4">
        <dgm:presLayoutVars>
          <dgm:bulletEnabled val="1"/>
        </dgm:presLayoutVars>
      </dgm:prSet>
      <dgm:spPr/>
      <dgm:t>
        <a:bodyPr/>
        <a:lstStyle/>
        <a:p>
          <a:endParaRPr lang="es-ES"/>
        </a:p>
      </dgm:t>
    </dgm:pt>
    <dgm:pt modelId="{100F6787-A8F3-4745-ADAD-ABAF9D19FE07}" type="pres">
      <dgm:prSet presAssocID="{FDD97C2A-7E21-4804-AE07-201298ED913C}" presName="spacing" presStyleCnt="0"/>
      <dgm:spPr/>
    </dgm:pt>
    <dgm:pt modelId="{34242805-1E94-4590-AA0E-B9261617237F}" type="pres">
      <dgm:prSet presAssocID="{FCAD7764-71A9-4450-A1DE-006C65A993B1}" presName="composite" presStyleCnt="0"/>
      <dgm:spPr/>
    </dgm:pt>
    <dgm:pt modelId="{DBEA4FF2-A597-408E-B59D-A361F2EDF9C8}" type="pres">
      <dgm:prSet presAssocID="{FCAD7764-71A9-4450-A1DE-006C65A993B1}" presName="imgShp" presStyleLbl="fgImgPlace1" presStyleIdx="1" presStyleCnt="4" custScaleX="229856" custScaleY="173570" custLinFactNeighborX="-62080"/>
      <dgm:spPr>
        <a:prstGeom prst="rect">
          <a:avLst/>
        </a:prstGeom>
        <a:blipFill rotWithShape="0">
          <a:blip xmlns:r="http://schemas.openxmlformats.org/officeDocument/2006/relationships" r:embed="rId2"/>
          <a:stretch>
            <a:fillRect/>
          </a:stretch>
        </a:blipFill>
      </dgm:spPr>
    </dgm:pt>
    <dgm:pt modelId="{27D60518-DB23-431B-96FB-F616B1665B63}" type="pres">
      <dgm:prSet presAssocID="{FCAD7764-71A9-4450-A1DE-006C65A993B1}" presName="txShp" presStyleLbl="node1" presStyleIdx="1" presStyleCnt="4">
        <dgm:presLayoutVars>
          <dgm:bulletEnabled val="1"/>
        </dgm:presLayoutVars>
      </dgm:prSet>
      <dgm:spPr/>
      <dgm:t>
        <a:bodyPr/>
        <a:lstStyle/>
        <a:p>
          <a:endParaRPr lang="es-ES"/>
        </a:p>
      </dgm:t>
    </dgm:pt>
    <dgm:pt modelId="{D0B596B2-AB2E-4181-87E3-3C3F716AA83E}" type="pres">
      <dgm:prSet presAssocID="{9EA06CAE-2E34-406A-924C-DA93B9ECA1D3}" presName="spacing" presStyleCnt="0"/>
      <dgm:spPr/>
    </dgm:pt>
    <dgm:pt modelId="{38DB15AA-7F54-4945-9CCE-74EB74CDEE60}" type="pres">
      <dgm:prSet presAssocID="{6A4A2EF7-70DE-429F-815B-E2C67993003E}" presName="composite" presStyleCnt="0"/>
      <dgm:spPr/>
    </dgm:pt>
    <dgm:pt modelId="{AD4548ED-EB5F-45A5-BABC-82B1EF19DA67}" type="pres">
      <dgm:prSet presAssocID="{6A4A2EF7-70DE-429F-815B-E2C67993003E}" presName="imgShp" presStyleLbl="fgImgPlace1" presStyleIdx="2" presStyleCnt="4" custScaleX="232704" custScaleY="180586" custLinFactNeighborX="-61808"/>
      <dgm:spPr>
        <a:prstGeom prst="rect">
          <a:avLst/>
        </a:prstGeom>
        <a:blipFill rotWithShape="0">
          <a:blip xmlns:r="http://schemas.openxmlformats.org/officeDocument/2006/relationships" r:embed="rId3"/>
          <a:stretch>
            <a:fillRect/>
          </a:stretch>
        </a:blipFill>
      </dgm:spPr>
    </dgm:pt>
    <dgm:pt modelId="{85808EA7-5B48-4B9F-B3DD-6C11232720CC}" type="pres">
      <dgm:prSet presAssocID="{6A4A2EF7-70DE-429F-815B-E2C67993003E}" presName="txShp" presStyleLbl="node1" presStyleIdx="2" presStyleCnt="4">
        <dgm:presLayoutVars>
          <dgm:bulletEnabled val="1"/>
        </dgm:presLayoutVars>
      </dgm:prSet>
      <dgm:spPr/>
      <dgm:t>
        <a:bodyPr/>
        <a:lstStyle/>
        <a:p>
          <a:endParaRPr lang="es-ES"/>
        </a:p>
      </dgm:t>
    </dgm:pt>
    <dgm:pt modelId="{94B02FAA-BBCF-4393-AD1A-953A485A6C15}" type="pres">
      <dgm:prSet presAssocID="{BD05F0F8-498D-4FA2-AF97-2104314E654F}" presName="spacing" presStyleCnt="0"/>
      <dgm:spPr/>
    </dgm:pt>
    <dgm:pt modelId="{AF738363-6CFB-492E-AF02-83E20CCB3C10}" type="pres">
      <dgm:prSet presAssocID="{013BFEE1-1AB3-4E45-9674-D620A085D21A}" presName="composite" presStyleCnt="0"/>
      <dgm:spPr/>
    </dgm:pt>
    <dgm:pt modelId="{16FF2209-8A29-4947-89C7-5FFAA0D82523}" type="pres">
      <dgm:prSet presAssocID="{013BFEE1-1AB3-4E45-9674-D620A085D21A}" presName="imgShp" presStyleLbl="fgImgPlace1" presStyleIdx="3" presStyleCnt="4" custScaleX="240537" custScaleY="146458" custLinFactNeighborX="-71365"/>
      <dgm:spPr>
        <a:prstGeom prst="rect">
          <a:avLst/>
        </a:prstGeom>
        <a:blipFill rotWithShape="0">
          <a:blip xmlns:r="http://schemas.openxmlformats.org/officeDocument/2006/relationships" r:embed="rId4"/>
          <a:stretch>
            <a:fillRect/>
          </a:stretch>
        </a:blipFill>
      </dgm:spPr>
    </dgm:pt>
    <dgm:pt modelId="{4C2AE5A6-89AB-430F-898C-D68560AC9C5E}" type="pres">
      <dgm:prSet presAssocID="{013BFEE1-1AB3-4E45-9674-D620A085D21A}" presName="txShp" presStyleLbl="node1" presStyleIdx="3" presStyleCnt="4">
        <dgm:presLayoutVars>
          <dgm:bulletEnabled val="1"/>
        </dgm:presLayoutVars>
      </dgm:prSet>
      <dgm:spPr/>
      <dgm:t>
        <a:bodyPr/>
        <a:lstStyle/>
        <a:p>
          <a:endParaRPr lang="es-ES"/>
        </a:p>
      </dgm:t>
    </dgm:pt>
  </dgm:ptLst>
  <dgm:cxnLst>
    <dgm:cxn modelId="{C15025DA-6E7C-4BB2-8029-7573F12E883A}" type="presOf" srcId="{A8B6E569-6004-48DD-9A2B-0D0ED467DCFF}" destId="{400F144E-BD7D-411A-9A7C-F2CE8803CA51}" srcOrd="0" destOrd="0" presId="urn:microsoft.com/office/officeart/2005/8/layout/vList3"/>
    <dgm:cxn modelId="{319630C8-6AE1-4FC8-9479-1A0C12F86D26}" srcId="{A8B6E569-6004-48DD-9A2B-0D0ED467DCFF}" destId="{FCAD7764-71A9-4450-A1DE-006C65A993B1}" srcOrd="1" destOrd="0" parTransId="{1006D8A1-B33B-4548-ADD6-ADFBEB2EC42F}" sibTransId="{9EA06CAE-2E34-406A-924C-DA93B9ECA1D3}"/>
    <dgm:cxn modelId="{F9BABF4A-55A0-42AF-9898-4C2F9F42EA75}" type="presOf" srcId="{6A4A2EF7-70DE-429F-815B-E2C67993003E}" destId="{85808EA7-5B48-4B9F-B3DD-6C11232720CC}" srcOrd="0" destOrd="0" presId="urn:microsoft.com/office/officeart/2005/8/layout/vList3"/>
    <dgm:cxn modelId="{AE3705CB-9378-42A8-82EC-4C5F860EE674}" type="presOf" srcId="{FCAD7764-71A9-4450-A1DE-006C65A993B1}" destId="{27D60518-DB23-431B-96FB-F616B1665B63}" srcOrd="0" destOrd="0" presId="urn:microsoft.com/office/officeart/2005/8/layout/vList3"/>
    <dgm:cxn modelId="{7BD2C110-3386-483C-B597-8DD025DF2F3F}" srcId="{A8B6E569-6004-48DD-9A2B-0D0ED467DCFF}" destId="{6A4A2EF7-70DE-429F-815B-E2C67993003E}" srcOrd="2" destOrd="0" parTransId="{52295970-B1B9-4EF7-8BA2-76CE8F221D9E}" sibTransId="{BD05F0F8-498D-4FA2-AF97-2104314E654F}"/>
    <dgm:cxn modelId="{ACDAB1A6-A660-4ACF-8FA1-05459444B577}" type="presOf" srcId="{239D7910-4962-4072-8D84-305C6589EB04}" destId="{5AF2B3E5-DA65-4D85-97E4-673DF487574F}" srcOrd="0" destOrd="0" presId="urn:microsoft.com/office/officeart/2005/8/layout/vList3"/>
    <dgm:cxn modelId="{FB61A792-D801-42BB-B4D0-DB69D22A75CD}" srcId="{A8B6E569-6004-48DD-9A2B-0D0ED467DCFF}" destId="{239D7910-4962-4072-8D84-305C6589EB04}" srcOrd="0" destOrd="0" parTransId="{BE1CB7B7-DA83-47AD-8E31-0598172A42CD}" sibTransId="{FDD97C2A-7E21-4804-AE07-201298ED913C}"/>
    <dgm:cxn modelId="{3C2B2C2C-268E-4DE7-8468-09618FF34752}" type="presOf" srcId="{013BFEE1-1AB3-4E45-9674-D620A085D21A}" destId="{4C2AE5A6-89AB-430F-898C-D68560AC9C5E}" srcOrd="0" destOrd="0" presId="urn:microsoft.com/office/officeart/2005/8/layout/vList3"/>
    <dgm:cxn modelId="{4FEF481E-831C-444D-AF79-2B97CE015DCB}" srcId="{A8B6E569-6004-48DD-9A2B-0D0ED467DCFF}" destId="{013BFEE1-1AB3-4E45-9674-D620A085D21A}" srcOrd="3" destOrd="0" parTransId="{A7EADFB2-13CC-46D7-86A9-07C5A0A5857E}" sibTransId="{C4FA2640-A1A6-4D39-A412-E6C8C67ED7A2}"/>
    <dgm:cxn modelId="{B86EF51A-C941-4F5F-B389-3E1BBDADB8AD}" type="presParOf" srcId="{400F144E-BD7D-411A-9A7C-F2CE8803CA51}" destId="{D9989541-4458-4133-A67F-71A718690998}" srcOrd="0" destOrd="0" presId="urn:microsoft.com/office/officeart/2005/8/layout/vList3"/>
    <dgm:cxn modelId="{7A100F8E-F2F5-4977-B5DC-63EA124CB56E}" type="presParOf" srcId="{D9989541-4458-4133-A67F-71A718690998}" destId="{F5B0D851-0F14-4BF8-91B0-30B269789668}" srcOrd="0" destOrd="0" presId="urn:microsoft.com/office/officeart/2005/8/layout/vList3"/>
    <dgm:cxn modelId="{A43E734C-5AEA-4137-9507-1DAFBA22F0CF}" type="presParOf" srcId="{D9989541-4458-4133-A67F-71A718690998}" destId="{5AF2B3E5-DA65-4D85-97E4-673DF487574F}" srcOrd="1" destOrd="0" presId="urn:microsoft.com/office/officeart/2005/8/layout/vList3"/>
    <dgm:cxn modelId="{063FE047-7A98-49BD-AE3B-5561240CAD2F}" type="presParOf" srcId="{400F144E-BD7D-411A-9A7C-F2CE8803CA51}" destId="{100F6787-A8F3-4745-ADAD-ABAF9D19FE07}" srcOrd="1" destOrd="0" presId="urn:microsoft.com/office/officeart/2005/8/layout/vList3"/>
    <dgm:cxn modelId="{8C968316-BD8D-4F10-BA04-8F7F072DA399}" type="presParOf" srcId="{400F144E-BD7D-411A-9A7C-F2CE8803CA51}" destId="{34242805-1E94-4590-AA0E-B9261617237F}" srcOrd="2" destOrd="0" presId="urn:microsoft.com/office/officeart/2005/8/layout/vList3"/>
    <dgm:cxn modelId="{3094174E-91BD-47F8-B80B-76E6A4736ECA}" type="presParOf" srcId="{34242805-1E94-4590-AA0E-B9261617237F}" destId="{DBEA4FF2-A597-408E-B59D-A361F2EDF9C8}" srcOrd="0" destOrd="0" presId="urn:microsoft.com/office/officeart/2005/8/layout/vList3"/>
    <dgm:cxn modelId="{89EF8848-5F71-4D27-ABCD-64C38C737AA7}" type="presParOf" srcId="{34242805-1E94-4590-AA0E-B9261617237F}" destId="{27D60518-DB23-431B-96FB-F616B1665B63}" srcOrd="1" destOrd="0" presId="urn:microsoft.com/office/officeart/2005/8/layout/vList3"/>
    <dgm:cxn modelId="{8A722084-D78D-44F7-9866-61FA5C883803}" type="presParOf" srcId="{400F144E-BD7D-411A-9A7C-F2CE8803CA51}" destId="{D0B596B2-AB2E-4181-87E3-3C3F716AA83E}" srcOrd="3" destOrd="0" presId="urn:microsoft.com/office/officeart/2005/8/layout/vList3"/>
    <dgm:cxn modelId="{36A26E72-EAB5-4C93-9036-EE77B16A70D9}" type="presParOf" srcId="{400F144E-BD7D-411A-9A7C-F2CE8803CA51}" destId="{38DB15AA-7F54-4945-9CCE-74EB74CDEE60}" srcOrd="4" destOrd="0" presId="urn:microsoft.com/office/officeart/2005/8/layout/vList3"/>
    <dgm:cxn modelId="{3E906361-8456-4829-B934-E5935BDE0399}" type="presParOf" srcId="{38DB15AA-7F54-4945-9CCE-74EB74CDEE60}" destId="{AD4548ED-EB5F-45A5-BABC-82B1EF19DA67}" srcOrd="0" destOrd="0" presId="urn:microsoft.com/office/officeart/2005/8/layout/vList3"/>
    <dgm:cxn modelId="{DF2021BE-BF93-4EB7-97EC-CDF2CBB06C92}" type="presParOf" srcId="{38DB15AA-7F54-4945-9CCE-74EB74CDEE60}" destId="{85808EA7-5B48-4B9F-B3DD-6C11232720CC}" srcOrd="1" destOrd="0" presId="urn:microsoft.com/office/officeart/2005/8/layout/vList3"/>
    <dgm:cxn modelId="{14B12B7B-68AC-4C19-9BC4-5C8859E9AE60}" type="presParOf" srcId="{400F144E-BD7D-411A-9A7C-F2CE8803CA51}" destId="{94B02FAA-BBCF-4393-AD1A-953A485A6C15}" srcOrd="5" destOrd="0" presId="urn:microsoft.com/office/officeart/2005/8/layout/vList3"/>
    <dgm:cxn modelId="{8A666E92-AC7F-491F-BDF4-0631930FEF77}" type="presParOf" srcId="{400F144E-BD7D-411A-9A7C-F2CE8803CA51}" destId="{AF738363-6CFB-492E-AF02-83E20CCB3C10}" srcOrd="6" destOrd="0" presId="urn:microsoft.com/office/officeart/2005/8/layout/vList3"/>
    <dgm:cxn modelId="{AE3AF1FF-0E49-4404-896C-D975A8F0B612}" type="presParOf" srcId="{AF738363-6CFB-492E-AF02-83E20CCB3C10}" destId="{16FF2209-8A29-4947-89C7-5FFAA0D82523}" srcOrd="0" destOrd="0" presId="urn:microsoft.com/office/officeart/2005/8/layout/vList3"/>
    <dgm:cxn modelId="{277EF0DE-D944-42E2-AC28-F7742041199E}" type="presParOf" srcId="{AF738363-6CFB-492E-AF02-83E20CCB3C10}" destId="{4C2AE5A6-89AB-430F-898C-D68560AC9C5E}" srcOrd="1" destOrd="0" presId="urn:microsoft.com/office/officeart/2005/8/layout/vList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51E9F0-06A6-4043-87AC-2055BAEE7DAE}" type="doc">
      <dgm:prSet loTypeId="urn:microsoft.com/office/officeart/2005/8/layout/vList2" loCatId="list" qsTypeId="urn:microsoft.com/office/officeart/2005/8/quickstyle/3d8" qsCatId="3D" csTypeId="urn:microsoft.com/office/officeart/2005/8/colors/accent1_2" csCatId="accent1" phldr="1"/>
      <dgm:spPr/>
      <dgm:t>
        <a:bodyPr/>
        <a:lstStyle/>
        <a:p>
          <a:endParaRPr lang="es-ES"/>
        </a:p>
      </dgm:t>
    </dgm:pt>
    <dgm:pt modelId="{9AF6BCA3-CFA7-40EF-B659-E91920481566}">
      <dgm:prSet phldrT="[Texto]" custT="1"/>
      <dgm:spPr/>
      <dgm:t>
        <a:bodyPr/>
        <a:lstStyle/>
        <a:p>
          <a:r>
            <a:rPr lang="es-ES" sz="2400" dirty="0" smtClean="0">
              <a:solidFill>
                <a:schemeClr val="bg1"/>
              </a:solidFill>
            </a:rPr>
            <a:t>RESULTOS ESPERADOS</a:t>
          </a:r>
          <a:endParaRPr lang="es-ES" sz="2400" dirty="0">
            <a:solidFill>
              <a:schemeClr val="bg1"/>
            </a:solidFill>
          </a:endParaRPr>
        </a:p>
      </dgm:t>
    </dgm:pt>
    <dgm:pt modelId="{D78F2179-4989-4D55-84FB-76F43382FEF0}" type="parTrans" cxnId="{69C68E9A-7BC9-49D9-84D2-24BE3CE95764}">
      <dgm:prSet/>
      <dgm:spPr/>
      <dgm:t>
        <a:bodyPr/>
        <a:lstStyle/>
        <a:p>
          <a:endParaRPr lang="es-ES"/>
        </a:p>
      </dgm:t>
    </dgm:pt>
    <dgm:pt modelId="{4C330BC1-DF48-4C62-A86A-173847708F38}" type="sibTrans" cxnId="{69C68E9A-7BC9-49D9-84D2-24BE3CE95764}">
      <dgm:prSet/>
      <dgm:spPr/>
      <dgm:t>
        <a:bodyPr/>
        <a:lstStyle/>
        <a:p>
          <a:endParaRPr lang="es-ES"/>
        </a:p>
      </dgm:t>
    </dgm:pt>
    <dgm:pt modelId="{8E09A2E0-005C-49AD-9D62-8B23C89ABCB4}">
      <dgm:prSet phldrT="[Texto]" custT="1"/>
      <dgm:spPr/>
      <dgm:t>
        <a:bodyPr/>
        <a:lstStyle/>
        <a:p>
          <a:r>
            <a:rPr lang="es-ES" sz="2000" dirty="0" smtClean="0">
              <a:solidFill>
                <a:schemeClr val="bg1"/>
              </a:solidFill>
            </a:rPr>
            <a:t>Que la guía aporte y sea de gran ayuda para los tripulantes y guardiamarinas recién embarcados.</a:t>
          </a:r>
          <a:endParaRPr lang="es-ES" sz="2000" dirty="0">
            <a:solidFill>
              <a:schemeClr val="bg1"/>
            </a:solidFill>
          </a:endParaRPr>
        </a:p>
      </dgm:t>
    </dgm:pt>
    <dgm:pt modelId="{F6017E91-6939-4A6C-BC6C-4B0241419993}" type="parTrans" cxnId="{9A7A5201-B3A8-46AD-A147-57CD957D42FC}">
      <dgm:prSet/>
      <dgm:spPr/>
      <dgm:t>
        <a:bodyPr/>
        <a:lstStyle/>
        <a:p>
          <a:endParaRPr lang="es-ES"/>
        </a:p>
      </dgm:t>
    </dgm:pt>
    <dgm:pt modelId="{7F2C0473-4664-4DF5-8981-CADE7CBB9B7B}" type="sibTrans" cxnId="{9A7A5201-B3A8-46AD-A147-57CD957D42FC}">
      <dgm:prSet/>
      <dgm:spPr/>
      <dgm:t>
        <a:bodyPr/>
        <a:lstStyle/>
        <a:p>
          <a:endParaRPr lang="es-ES"/>
        </a:p>
      </dgm:t>
    </dgm:pt>
    <dgm:pt modelId="{E873C37D-F7AB-4E14-9819-E7CCFFB2FC6A}">
      <dgm:prSet phldrT="[Texto]" custT="1"/>
      <dgm:spPr/>
      <dgm:t>
        <a:bodyPr/>
        <a:lstStyle/>
        <a:p>
          <a:r>
            <a:rPr lang="es-ES" sz="2400" dirty="0" smtClean="0">
              <a:solidFill>
                <a:schemeClr val="bg1"/>
              </a:solidFill>
            </a:rPr>
            <a:t>ALCANCE DE LA GUÍA</a:t>
          </a:r>
          <a:endParaRPr lang="es-ES" sz="2400" dirty="0">
            <a:solidFill>
              <a:schemeClr val="bg1"/>
            </a:solidFill>
          </a:endParaRPr>
        </a:p>
      </dgm:t>
    </dgm:pt>
    <dgm:pt modelId="{DE12C0A7-857D-4B89-87A7-DFC1BA4EC43A}" type="parTrans" cxnId="{4D2BA42E-B06C-4573-8336-A41FB2B6A164}">
      <dgm:prSet/>
      <dgm:spPr/>
      <dgm:t>
        <a:bodyPr/>
        <a:lstStyle/>
        <a:p>
          <a:endParaRPr lang="es-ES"/>
        </a:p>
      </dgm:t>
    </dgm:pt>
    <dgm:pt modelId="{064D22E7-5517-44D2-A272-116107204040}" type="sibTrans" cxnId="{4D2BA42E-B06C-4573-8336-A41FB2B6A164}">
      <dgm:prSet/>
      <dgm:spPr/>
      <dgm:t>
        <a:bodyPr/>
        <a:lstStyle/>
        <a:p>
          <a:endParaRPr lang="es-ES"/>
        </a:p>
      </dgm:t>
    </dgm:pt>
    <dgm:pt modelId="{8E13802C-3F8F-40D3-8CFA-22DDEAA8D752}">
      <dgm:prSet phldrT="[Texto]" custT="1"/>
      <dgm:spPr/>
      <dgm:t>
        <a:bodyPr/>
        <a:lstStyle/>
        <a:p>
          <a:r>
            <a:rPr lang="es-ES" sz="2000" dirty="0" smtClean="0">
              <a:solidFill>
                <a:schemeClr val="bg1"/>
              </a:solidFill>
            </a:rPr>
            <a:t>Esta investigación se la realizó en el Buque Escuela Guayas.</a:t>
          </a:r>
          <a:endParaRPr lang="es-ES" sz="2000" dirty="0">
            <a:solidFill>
              <a:schemeClr val="bg1"/>
            </a:solidFill>
          </a:endParaRPr>
        </a:p>
      </dgm:t>
    </dgm:pt>
    <dgm:pt modelId="{9229AD4C-E058-4A4C-8319-81938E303EFA}" type="parTrans" cxnId="{42853FA6-54F1-4999-AB53-F1C5F4E85AB0}">
      <dgm:prSet/>
      <dgm:spPr/>
      <dgm:t>
        <a:bodyPr/>
        <a:lstStyle/>
        <a:p>
          <a:endParaRPr lang="es-ES"/>
        </a:p>
      </dgm:t>
    </dgm:pt>
    <dgm:pt modelId="{CFEDD8D1-A10C-4627-84AC-3BDC6CB93D2C}" type="sibTrans" cxnId="{42853FA6-54F1-4999-AB53-F1C5F4E85AB0}">
      <dgm:prSet/>
      <dgm:spPr/>
      <dgm:t>
        <a:bodyPr/>
        <a:lstStyle/>
        <a:p>
          <a:endParaRPr lang="es-ES"/>
        </a:p>
      </dgm:t>
    </dgm:pt>
    <dgm:pt modelId="{F6A193CB-89D1-4D0B-8B84-D6D32782E175}">
      <dgm:prSet custT="1"/>
      <dgm:spPr/>
      <dgm:t>
        <a:bodyPr/>
        <a:lstStyle/>
        <a:p>
          <a:r>
            <a:rPr lang="es-ES" sz="2400" dirty="0" smtClean="0">
              <a:solidFill>
                <a:schemeClr val="bg1"/>
              </a:solidFill>
            </a:rPr>
            <a:t>PRESENTACIÓN DE LA PROPUESTA</a:t>
          </a:r>
          <a:endParaRPr lang="es-ES" sz="2400" dirty="0">
            <a:solidFill>
              <a:schemeClr val="bg1"/>
            </a:solidFill>
          </a:endParaRPr>
        </a:p>
      </dgm:t>
    </dgm:pt>
    <dgm:pt modelId="{7D3D108A-B79A-48D8-AB64-8493DD59409E}" type="parTrans" cxnId="{08CF06A0-B427-45B9-B3B1-5F450D5B1489}">
      <dgm:prSet/>
      <dgm:spPr/>
      <dgm:t>
        <a:bodyPr/>
        <a:lstStyle/>
        <a:p>
          <a:endParaRPr lang="es-ES"/>
        </a:p>
      </dgm:t>
    </dgm:pt>
    <dgm:pt modelId="{615BBE04-A3C3-4EB6-B27B-2ACCB16AA1B4}" type="sibTrans" cxnId="{08CF06A0-B427-45B9-B3B1-5F450D5B1489}">
      <dgm:prSet/>
      <dgm:spPr/>
      <dgm:t>
        <a:bodyPr/>
        <a:lstStyle/>
        <a:p>
          <a:endParaRPr lang="es-ES"/>
        </a:p>
      </dgm:t>
    </dgm:pt>
    <dgm:pt modelId="{E105405B-2501-4250-AF8F-E55CEAC534E5}" type="pres">
      <dgm:prSet presAssocID="{5651E9F0-06A6-4043-87AC-2055BAEE7DAE}" presName="linear" presStyleCnt="0">
        <dgm:presLayoutVars>
          <dgm:animLvl val="lvl"/>
          <dgm:resizeHandles val="exact"/>
        </dgm:presLayoutVars>
      </dgm:prSet>
      <dgm:spPr/>
      <dgm:t>
        <a:bodyPr/>
        <a:lstStyle/>
        <a:p>
          <a:endParaRPr lang="es-ES"/>
        </a:p>
      </dgm:t>
    </dgm:pt>
    <dgm:pt modelId="{77168B56-4A56-46A4-890A-F55B55F78A38}" type="pres">
      <dgm:prSet presAssocID="{9AF6BCA3-CFA7-40EF-B659-E91920481566}" presName="parentText" presStyleLbl="node1" presStyleIdx="0" presStyleCnt="3" custLinFactNeighborX="782" custLinFactNeighborY="-2160">
        <dgm:presLayoutVars>
          <dgm:chMax val="0"/>
          <dgm:bulletEnabled val="1"/>
        </dgm:presLayoutVars>
      </dgm:prSet>
      <dgm:spPr/>
      <dgm:t>
        <a:bodyPr/>
        <a:lstStyle/>
        <a:p>
          <a:endParaRPr lang="es-ES"/>
        </a:p>
      </dgm:t>
    </dgm:pt>
    <dgm:pt modelId="{2C004A09-FDA8-48DE-9CDA-A4F224108FE8}" type="pres">
      <dgm:prSet presAssocID="{9AF6BCA3-CFA7-40EF-B659-E91920481566}" presName="childText" presStyleLbl="revTx" presStyleIdx="0" presStyleCnt="2">
        <dgm:presLayoutVars>
          <dgm:bulletEnabled val="1"/>
        </dgm:presLayoutVars>
      </dgm:prSet>
      <dgm:spPr/>
      <dgm:t>
        <a:bodyPr/>
        <a:lstStyle/>
        <a:p>
          <a:endParaRPr lang="es-ES"/>
        </a:p>
      </dgm:t>
    </dgm:pt>
    <dgm:pt modelId="{214E9CF6-B9DE-4E8C-89F4-3A15957BF422}" type="pres">
      <dgm:prSet presAssocID="{E873C37D-F7AB-4E14-9819-E7CCFFB2FC6A}" presName="parentText" presStyleLbl="node1" presStyleIdx="1" presStyleCnt="3">
        <dgm:presLayoutVars>
          <dgm:chMax val="0"/>
          <dgm:bulletEnabled val="1"/>
        </dgm:presLayoutVars>
      </dgm:prSet>
      <dgm:spPr/>
      <dgm:t>
        <a:bodyPr/>
        <a:lstStyle/>
        <a:p>
          <a:endParaRPr lang="es-ES"/>
        </a:p>
      </dgm:t>
    </dgm:pt>
    <dgm:pt modelId="{B84C3DB4-243B-4B78-A94D-E94BF8ABE32B}" type="pres">
      <dgm:prSet presAssocID="{E873C37D-F7AB-4E14-9819-E7CCFFB2FC6A}" presName="childText" presStyleLbl="revTx" presStyleIdx="1" presStyleCnt="2">
        <dgm:presLayoutVars>
          <dgm:bulletEnabled val="1"/>
        </dgm:presLayoutVars>
      </dgm:prSet>
      <dgm:spPr/>
      <dgm:t>
        <a:bodyPr/>
        <a:lstStyle/>
        <a:p>
          <a:endParaRPr lang="es-ES"/>
        </a:p>
      </dgm:t>
    </dgm:pt>
    <dgm:pt modelId="{FDCFC645-0375-48EF-A12A-23AFB66A1C86}" type="pres">
      <dgm:prSet presAssocID="{F6A193CB-89D1-4D0B-8B84-D6D32782E175}" presName="parentText" presStyleLbl="node1" presStyleIdx="2" presStyleCnt="3">
        <dgm:presLayoutVars>
          <dgm:chMax val="0"/>
          <dgm:bulletEnabled val="1"/>
        </dgm:presLayoutVars>
      </dgm:prSet>
      <dgm:spPr/>
      <dgm:t>
        <a:bodyPr/>
        <a:lstStyle/>
        <a:p>
          <a:endParaRPr lang="es-ES"/>
        </a:p>
      </dgm:t>
    </dgm:pt>
  </dgm:ptLst>
  <dgm:cxnLst>
    <dgm:cxn modelId="{CCE7C2F9-CD52-4A5E-9285-6D4AA414A959}" type="presOf" srcId="{F6A193CB-89D1-4D0B-8B84-D6D32782E175}" destId="{FDCFC645-0375-48EF-A12A-23AFB66A1C86}" srcOrd="0" destOrd="0" presId="urn:microsoft.com/office/officeart/2005/8/layout/vList2"/>
    <dgm:cxn modelId="{08CF06A0-B427-45B9-B3B1-5F450D5B1489}" srcId="{5651E9F0-06A6-4043-87AC-2055BAEE7DAE}" destId="{F6A193CB-89D1-4D0B-8B84-D6D32782E175}" srcOrd="2" destOrd="0" parTransId="{7D3D108A-B79A-48D8-AB64-8493DD59409E}" sibTransId="{615BBE04-A3C3-4EB6-B27B-2ACCB16AA1B4}"/>
    <dgm:cxn modelId="{9A7A5201-B3A8-46AD-A147-57CD957D42FC}" srcId="{9AF6BCA3-CFA7-40EF-B659-E91920481566}" destId="{8E09A2E0-005C-49AD-9D62-8B23C89ABCB4}" srcOrd="0" destOrd="0" parTransId="{F6017E91-6939-4A6C-BC6C-4B0241419993}" sibTransId="{7F2C0473-4664-4DF5-8981-CADE7CBB9B7B}"/>
    <dgm:cxn modelId="{F0268A3F-88CE-44AA-A366-EC7D5B69B7D5}" type="presOf" srcId="{9AF6BCA3-CFA7-40EF-B659-E91920481566}" destId="{77168B56-4A56-46A4-890A-F55B55F78A38}" srcOrd="0" destOrd="0" presId="urn:microsoft.com/office/officeart/2005/8/layout/vList2"/>
    <dgm:cxn modelId="{4E756CFB-2AEF-4592-9714-92D9998B6A63}" type="presOf" srcId="{E873C37D-F7AB-4E14-9819-E7CCFFB2FC6A}" destId="{214E9CF6-B9DE-4E8C-89F4-3A15957BF422}" srcOrd="0" destOrd="0" presId="urn:microsoft.com/office/officeart/2005/8/layout/vList2"/>
    <dgm:cxn modelId="{F45E4C7A-E7F4-4B83-AC2D-13E464A1235E}" type="presOf" srcId="{5651E9F0-06A6-4043-87AC-2055BAEE7DAE}" destId="{E105405B-2501-4250-AF8F-E55CEAC534E5}" srcOrd="0" destOrd="0" presId="urn:microsoft.com/office/officeart/2005/8/layout/vList2"/>
    <dgm:cxn modelId="{23082326-FF1C-42DA-BD64-FCF5B805C60B}" type="presOf" srcId="{8E13802C-3F8F-40D3-8CFA-22DDEAA8D752}" destId="{B84C3DB4-243B-4B78-A94D-E94BF8ABE32B}" srcOrd="0" destOrd="0" presId="urn:microsoft.com/office/officeart/2005/8/layout/vList2"/>
    <dgm:cxn modelId="{4D2BA42E-B06C-4573-8336-A41FB2B6A164}" srcId="{5651E9F0-06A6-4043-87AC-2055BAEE7DAE}" destId="{E873C37D-F7AB-4E14-9819-E7CCFFB2FC6A}" srcOrd="1" destOrd="0" parTransId="{DE12C0A7-857D-4B89-87A7-DFC1BA4EC43A}" sibTransId="{064D22E7-5517-44D2-A272-116107204040}"/>
    <dgm:cxn modelId="{F4EA6032-5E80-499F-BE2D-14978947CBAB}" type="presOf" srcId="{8E09A2E0-005C-49AD-9D62-8B23C89ABCB4}" destId="{2C004A09-FDA8-48DE-9CDA-A4F224108FE8}" srcOrd="0" destOrd="0" presId="urn:microsoft.com/office/officeart/2005/8/layout/vList2"/>
    <dgm:cxn modelId="{42853FA6-54F1-4999-AB53-F1C5F4E85AB0}" srcId="{E873C37D-F7AB-4E14-9819-E7CCFFB2FC6A}" destId="{8E13802C-3F8F-40D3-8CFA-22DDEAA8D752}" srcOrd="0" destOrd="0" parTransId="{9229AD4C-E058-4A4C-8319-81938E303EFA}" sibTransId="{CFEDD8D1-A10C-4627-84AC-3BDC6CB93D2C}"/>
    <dgm:cxn modelId="{69C68E9A-7BC9-49D9-84D2-24BE3CE95764}" srcId="{5651E9F0-06A6-4043-87AC-2055BAEE7DAE}" destId="{9AF6BCA3-CFA7-40EF-B659-E91920481566}" srcOrd="0" destOrd="0" parTransId="{D78F2179-4989-4D55-84FB-76F43382FEF0}" sibTransId="{4C330BC1-DF48-4C62-A86A-173847708F38}"/>
    <dgm:cxn modelId="{CED49755-A0DC-4F86-94F8-13A176E43A88}" type="presParOf" srcId="{E105405B-2501-4250-AF8F-E55CEAC534E5}" destId="{77168B56-4A56-46A4-890A-F55B55F78A38}" srcOrd="0" destOrd="0" presId="urn:microsoft.com/office/officeart/2005/8/layout/vList2"/>
    <dgm:cxn modelId="{B945409D-1E97-41C4-AE27-0225838EF6E9}" type="presParOf" srcId="{E105405B-2501-4250-AF8F-E55CEAC534E5}" destId="{2C004A09-FDA8-48DE-9CDA-A4F224108FE8}" srcOrd="1" destOrd="0" presId="urn:microsoft.com/office/officeart/2005/8/layout/vList2"/>
    <dgm:cxn modelId="{799C77E0-8653-4562-906E-58E3EA223D66}" type="presParOf" srcId="{E105405B-2501-4250-AF8F-E55CEAC534E5}" destId="{214E9CF6-B9DE-4E8C-89F4-3A15957BF422}" srcOrd="2" destOrd="0" presId="urn:microsoft.com/office/officeart/2005/8/layout/vList2"/>
    <dgm:cxn modelId="{708A8775-D55B-4579-AA7B-281610DDCA4B}" type="presParOf" srcId="{E105405B-2501-4250-AF8F-E55CEAC534E5}" destId="{B84C3DB4-243B-4B78-A94D-E94BF8ABE32B}" srcOrd="3" destOrd="0" presId="urn:microsoft.com/office/officeart/2005/8/layout/vList2"/>
    <dgm:cxn modelId="{912AC57E-B4E6-4D29-AE83-0157D3EE1BFD}" type="presParOf" srcId="{E105405B-2501-4250-AF8F-E55CEAC534E5}" destId="{FDCFC645-0375-48EF-A12A-23AFB66A1C86}" srcOrd="4"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E259EC-B17C-4478-B3FA-FDA493E417FD}" type="doc">
      <dgm:prSet loTypeId="urn:microsoft.com/office/officeart/2005/8/layout/cycle4" loCatId="cycle" qsTypeId="urn:microsoft.com/office/officeart/2005/8/quickstyle/simple2" qsCatId="simple" csTypeId="urn:microsoft.com/office/officeart/2005/8/colors/accent1_2" csCatId="accent1" phldr="1"/>
      <dgm:spPr/>
      <dgm:t>
        <a:bodyPr/>
        <a:lstStyle/>
        <a:p>
          <a:endParaRPr lang="es-ES"/>
        </a:p>
      </dgm:t>
    </dgm:pt>
    <dgm:pt modelId="{98191927-46EF-4042-962D-2D3A633743AA}">
      <dgm:prSet phldrT="[Texto]"/>
      <dgm:spPr>
        <a:solidFill>
          <a:schemeClr val="accent3">
            <a:lumMod val="60000"/>
            <a:lumOff val="40000"/>
          </a:schemeClr>
        </a:solidFill>
        <a:ln>
          <a:solidFill>
            <a:schemeClr val="accent2">
              <a:lumMod val="60000"/>
              <a:lumOff val="40000"/>
            </a:schemeClr>
          </a:solidFill>
        </a:ln>
      </dgm:spPr>
      <dgm:t>
        <a:bodyPr/>
        <a:lstStyle/>
        <a:p>
          <a:r>
            <a:rPr lang="es-ES" dirty="0" smtClean="0">
              <a:solidFill>
                <a:schemeClr val="bg1"/>
              </a:solidFill>
            </a:rPr>
            <a:t>FACTIBILIDAD</a:t>
          </a:r>
          <a:endParaRPr lang="es-ES" dirty="0">
            <a:solidFill>
              <a:schemeClr val="bg1"/>
            </a:solidFill>
          </a:endParaRPr>
        </a:p>
      </dgm:t>
    </dgm:pt>
    <dgm:pt modelId="{82964D02-BC78-4E8D-9B97-F7C0D5E433DE}" type="parTrans" cxnId="{952BFDEB-A9AE-49AD-B862-F1EB1475F3A5}">
      <dgm:prSet/>
      <dgm:spPr/>
      <dgm:t>
        <a:bodyPr/>
        <a:lstStyle/>
        <a:p>
          <a:endParaRPr lang="es-ES"/>
        </a:p>
      </dgm:t>
    </dgm:pt>
    <dgm:pt modelId="{5C5BA57F-E950-4A2A-A1F9-3BA81E9A0344}" type="sibTrans" cxnId="{952BFDEB-A9AE-49AD-B862-F1EB1475F3A5}">
      <dgm:prSet/>
      <dgm:spPr/>
      <dgm:t>
        <a:bodyPr/>
        <a:lstStyle/>
        <a:p>
          <a:endParaRPr lang="es-ES"/>
        </a:p>
      </dgm:t>
    </dgm:pt>
    <dgm:pt modelId="{6D08B8F3-8AC4-4142-957E-9AB45D9FC415}">
      <dgm:prSet phldrT="[Texto]" custT="1"/>
      <dgm:spPr>
        <a:solidFill>
          <a:schemeClr val="accent4">
            <a:lumMod val="75000"/>
          </a:schemeClr>
        </a:solidFill>
      </dgm:spPr>
      <dgm:t>
        <a:bodyPr/>
        <a:lstStyle/>
        <a:p>
          <a:r>
            <a:rPr lang="es-ES" sz="1000" dirty="0" smtClean="0"/>
            <a:t>PRESENTACIÓN</a:t>
          </a:r>
          <a:endParaRPr lang="es-ES" sz="1000" dirty="0"/>
        </a:p>
      </dgm:t>
    </dgm:pt>
    <dgm:pt modelId="{8EF3ECE9-A579-4511-B4CA-01FD6E6E64DF}" type="parTrans" cxnId="{600157F4-BBAB-480B-B9C8-FBFA91072D61}">
      <dgm:prSet/>
      <dgm:spPr/>
      <dgm:t>
        <a:bodyPr/>
        <a:lstStyle/>
        <a:p>
          <a:endParaRPr lang="es-ES"/>
        </a:p>
      </dgm:t>
    </dgm:pt>
    <dgm:pt modelId="{94A6F720-75AB-45CC-BF6C-145BED691C6B}" type="sibTrans" cxnId="{600157F4-BBAB-480B-B9C8-FBFA91072D61}">
      <dgm:prSet/>
      <dgm:spPr/>
      <dgm:t>
        <a:bodyPr/>
        <a:lstStyle/>
        <a:p>
          <a:endParaRPr lang="es-ES"/>
        </a:p>
      </dgm:t>
    </dgm:pt>
    <dgm:pt modelId="{D772E63B-65A1-4C9A-9D6B-3B0E2F8A937B}">
      <dgm:prSet phldrT="[Texto]"/>
      <dgm:spPr>
        <a:solidFill>
          <a:schemeClr val="accent3">
            <a:lumMod val="40000"/>
            <a:lumOff val="60000"/>
          </a:schemeClr>
        </a:solidFill>
      </dgm:spPr>
      <dgm:t>
        <a:bodyPr/>
        <a:lstStyle/>
        <a:p>
          <a:r>
            <a:rPr lang="es-ES" dirty="0" smtClean="0">
              <a:solidFill>
                <a:schemeClr val="bg1"/>
              </a:solidFill>
            </a:rPr>
            <a:t>OBJETIVO</a:t>
          </a:r>
          <a:endParaRPr lang="es-ES" dirty="0">
            <a:solidFill>
              <a:schemeClr val="bg1"/>
            </a:solidFill>
          </a:endParaRPr>
        </a:p>
      </dgm:t>
    </dgm:pt>
    <dgm:pt modelId="{2297D5A7-8B03-40EF-BD7C-D6B80F09BB65}" type="parTrans" cxnId="{3360B6D8-8918-453A-A086-996F71920364}">
      <dgm:prSet/>
      <dgm:spPr/>
      <dgm:t>
        <a:bodyPr/>
        <a:lstStyle/>
        <a:p>
          <a:endParaRPr lang="es-ES"/>
        </a:p>
      </dgm:t>
    </dgm:pt>
    <dgm:pt modelId="{D2E0FB36-684C-49E4-B9DB-68C31DB2ED60}" type="sibTrans" cxnId="{3360B6D8-8918-453A-A086-996F71920364}">
      <dgm:prSet/>
      <dgm:spPr/>
      <dgm:t>
        <a:bodyPr/>
        <a:lstStyle/>
        <a:p>
          <a:endParaRPr lang="es-ES"/>
        </a:p>
      </dgm:t>
    </dgm:pt>
    <dgm:pt modelId="{373227C5-231D-4575-B29B-E81B80CA672F}">
      <dgm:prSet phldrT="[Texto]"/>
      <dgm:spPr>
        <a:solidFill>
          <a:schemeClr val="accent4">
            <a:lumMod val="50000"/>
          </a:schemeClr>
        </a:solidFill>
      </dgm:spPr>
      <dgm:t>
        <a:bodyPr/>
        <a:lstStyle/>
        <a:p>
          <a:r>
            <a:rPr lang="es-ES" dirty="0" smtClean="0"/>
            <a:t>DESARROLLO DE LA PROPUESTA</a:t>
          </a:r>
          <a:endParaRPr lang="es-ES" dirty="0"/>
        </a:p>
      </dgm:t>
    </dgm:pt>
    <dgm:pt modelId="{FF026346-C238-4352-9CC7-ED2D259B3ED2}" type="parTrans" cxnId="{B3EE17D7-36DB-4E00-AE1C-18712FD0371E}">
      <dgm:prSet/>
      <dgm:spPr/>
      <dgm:t>
        <a:bodyPr/>
        <a:lstStyle/>
        <a:p>
          <a:endParaRPr lang="es-ES"/>
        </a:p>
      </dgm:t>
    </dgm:pt>
    <dgm:pt modelId="{1D59F933-9471-4BB1-839B-0F45221499E9}" type="sibTrans" cxnId="{B3EE17D7-36DB-4E00-AE1C-18712FD0371E}">
      <dgm:prSet/>
      <dgm:spPr/>
      <dgm:t>
        <a:bodyPr/>
        <a:lstStyle/>
        <a:p>
          <a:endParaRPr lang="es-ES"/>
        </a:p>
      </dgm:t>
    </dgm:pt>
    <dgm:pt modelId="{B61E1C56-AA32-4117-B6AE-99E88CE138A4}" type="pres">
      <dgm:prSet presAssocID="{4FE259EC-B17C-4478-B3FA-FDA493E417FD}" presName="cycleMatrixDiagram" presStyleCnt="0">
        <dgm:presLayoutVars>
          <dgm:chMax val="1"/>
          <dgm:dir/>
          <dgm:animLvl val="lvl"/>
          <dgm:resizeHandles val="exact"/>
        </dgm:presLayoutVars>
      </dgm:prSet>
      <dgm:spPr/>
      <dgm:t>
        <a:bodyPr/>
        <a:lstStyle/>
        <a:p>
          <a:endParaRPr lang="es-ES"/>
        </a:p>
      </dgm:t>
    </dgm:pt>
    <dgm:pt modelId="{141BE95A-774D-4775-85BF-AFC133EAECBA}" type="pres">
      <dgm:prSet presAssocID="{4FE259EC-B17C-4478-B3FA-FDA493E417FD}" presName="children" presStyleCnt="0"/>
      <dgm:spPr/>
    </dgm:pt>
    <dgm:pt modelId="{5D61D2AF-D316-4A45-A4B1-F90B9D823890}" type="pres">
      <dgm:prSet presAssocID="{4FE259EC-B17C-4478-B3FA-FDA493E417FD}" presName="childPlaceholder" presStyleCnt="0"/>
      <dgm:spPr/>
    </dgm:pt>
    <dgm:pt modelId="{67522E6A-AED5-4CCC-9EFF-0993AA9EE3CD}" type="pres">
      <dgm:prSet presAssocID="{4FE259EC-B17C-4478-B3FA-FDA493E417FD}" presName="circle" presStyleCnt="0"/>
      <dgm:spPr/>
    </dgm:pt>
    <dgm:pt modelId="{FF1B5467-430B-4C9D-A23F-401F4F2E39BF}" type="pres">
      <dgm:prSet presAssocID="{4FE259EC-B17C-4478-B3FA-FDA493E417FD}" presName="quadrant1" presStyleLbl="node1" presStyleIdx="0" presStyleCnt="4">
        <dgm:presLayoutVars>
          <dgm:chMax val="1"/>
          <dgm:bulletEnabled val="1"/>
        </dgm:presLayoutVars>
      </dgm:prSet>
      <dgm:spPr/>
      <dgm:t>
        <a:bodyPr/>
        <a:lstStyle/>
        <a:p>
          <a:endParaRPr lang="es-ES"/>
        </a:p>
      </dgm:t>
    </dgm:pt>
    <dgm:pt modelId="{E50DE106-B8DE-454F-9A67-0D78E40241E9}" type="pres">
      <dgm:prSet presAssocID="{4FE259EC-B17C-4478-B3FA-FDA493E417FD}" presName="quadrant2" presStyleLbl="node1" presStyleIdx="1" presStyleCnt="4">
        <dgm:presLayoutVars>
          <dgm:chMax val="1"/>
          <dgm:bulletEnabled val="1"/>
        </dgm:presLayoutVars>
      </dgm:prSet>
      <dgm:spPr/>
      <dgm:t>
        <a:bodyPr/>
        <a:lstStyle/>
        <a:p>
          <a:endParaRPr lang="es-ES"/>
        </a:p>
      </dgm:t>
    </dgm:pt>
    <dgm:pt modelId="{9DD89C37-187C-4C10-BE6D-0F826B480F0A}" type="pres">
      <dgm:prSet presAssocID="{4FE259EC-B17C-4478-B3FA-FDA493E417FD}" presName="quadrant3" presStyleLbl="node1" presStyleIdx="2" presStyleCnt="4">
        <dgm:presLayoutVars>
          <dgm:chMax val="1"/>
          <dgm:bulletEnabled val="1"/>
        </dgm:presLayoutVars>
      </dgm:prSet>
      <dgm:spPr/>
      <dgm:t>
        <a:bodyPr/>
        <a:lstStyle/>
        <a:p>
          <a:endParaRPr lang="es-ES"/>
        </a:p>
      </dgm:t>
    </dgm:pt>
    <dgm:pt modelId="{DD5E24E1-73DD-406C-B5B2-36638C159D57}" type="pres">
      <dgm:prSet presAssocID="{4FE259EC-B17C-4478-B3FA-FDA493E417FD}" presName="quadrant4" presStyleLbl="node1" presStyleIdx="3" presStyleCnt="4">
        <dgm:presLayoutVars>
          <dgm:chMax val="1"/>
          <dgm:bulletEnabled val="1"/>
        </dgm:presLayoutVars>
      </dgm:prSet>
      <dgm:spPr/>
      <dgm:t>
        <a:bodyPr/>
        <a:lstStyle/>
        <a:p>
          <a:endParaRPr lang="es-ES"/>
        </a:p>
      </dgm:t>
    </dgm:pt>
    <dgm:pt modelId="{C6F7BDF3-8531-4C42-8A84-C1950415ACCC}" type="pres">
      <dgm:prSet presAssocID="{4FE259EC-B17C-4478-B3FA-FDA493E417FD}" presName="quadrantPlaceholder" presStyleCnt="0"/>
      <dgm:spPr/>
    </dgm:pt>
    <dgm:pt modelId="{07683C0D-BB1A-4B84-AFA9-03CFFA94F582}" type="pres">
      <dgm:prSet presAssocID="{4FE259EC-B17C-4478-B3FA-FDA493E417FD}" presName="center1" presStyleLbl="fgShp" presStyleIdx="0" presStyleCnt="2"/>
      <dgm:spPr/>
    </dgm:pt>
    <dgm:pt modelId="{52332F24-2571-4A9A-9412-275F71C3E589}" type="pres">
      <dgm:prSet presAssocID="{4FE259EC-B17C-4478-B3FA-FDA493E417FD}" presName="center2" presStyleLbl="fgShp" presStyleIdx="1" presStyleCnt="2"/>
      <dgm:spPr/>
    </dgm:pt>
  </dgm:ptLst>
  <dgm:cxnLst>
    <dgm:cxn modelId="{600157F4-BBAB-480B-B9C8-FBFA91072D61}" srcId="{4FE259EC-B17C-4478-B3FA-FDA493E417FD}" destId="{6D08B8F3-8AC4-4142-957E-9AB45D9FC415}" srcOrd="1" destOrd="0" parTransId="{8EF3ECE9-A579-4511-B4CA-01FD6E6E64DF}" sibTransId="{94A6F720-75AB-45CC-BF6C-145BED691C6B}"/>
    <dgm:cxn modelId="{4D151724-108D-4F9E-934A-574979D5A936}" type="presOf" srcId="{D772E63B-65A1-4C9A-9D6B-3B0E2F8A937B}" destId="{9DD89C37-187C-4C10-BE6D-0F826B480F0A}" srcOrd="0" destOrd="0" presId="urn:microsoft.com/office/officeart/2005/8/layout/cycle4"/>
    <dgm:cxn modelId="{A4576CB2-CC55-426B-8D21-41583798D8FD}" type="presOf" srcId="{98191927-46EF-4042-962D-2D3A633743AA}" destId="{FF1B5467-430B-4C9D-A23F-401F4F2E39BF}" srcOrd="0" destOrd="0" presId="urn:microsoft.com/office/officeart/2005/8/layout/cycle4"/>
    <dgm:cxn modelId="{C7B9A167-E61D-43FA-9B10-4EE72140EAA0}" type="presOf" srcId="{4FE259EC-B17C-4478-B3FA-FDA493E417FD}" destId="{B61E1C56-AA32-4117-B6AE-99E88CE138A4}" srcOrd="0" destOrd="0" presId="urn:microsoft.com/office/officeart/2005/8/layout/cycle4"/>
    <dgm:cxn modelId="{3360B6D8-8918-453A-A086-996F71920364}" srcId="{4FE259EC-B17C-4478-B3FA-FDA493E417FD}" destId="{D772E63B-65A1-4C9A-9D6B-3B0E2F8A937B}" srcOrd="2" destOrd="0" parTransId="{2297D5A7-8B03-40EF-BD7C-D6B80F09BB65}" sibTransId="{D2E0FB36-684C-49E4-B9DB-68C31DB2ED60}"/>
    <dgm:cxn modelId="{B3EE17D7-36DB-4E00-AE1C-18712FD0371E}" srcId="{4FE259EC-B17C-4478-B3FA-FDA493E417FD}" destId="{373227C5-231D-4575-B29B-E81B80CA672F}" srcOrd="3" destOrd="0" parTransId="{FF026346-C238-4352-9CC7-ED2D259B3ED2}" sibTransId="{1D59F933-9471-4BB1-839B-0F45221499E9}"/>
    <dgm:cxn modelId="{92ED661B-797B-4BCE-B58E-B84F85CAEFDE}" type="presOf" srcId="{373227C5-231D-4575-B29B-E81B80CA672F}" destId="{DD5E24E1-73DD-406C-B5B2-36638C159D57}" srcOrd="0" destOrd="0" presId="urn:microsoft.com/office/officeart/2005/8/layout/cycle4"/>
    <dgm:cxn modelId="{DC600971-8D43-457B-9912-9F955AD8982F}" type="presOf" srcId="{6D08B8F3-8AC4-4142-957E-9AB45D9FC415}" destId="{E50DE106-B8DE-454F-9A67-0D78E40241E9}" srcOrd="0" destOrd="0" presId="urn:microsoft.com/office/officeart/2005/8/layout/cycle4"/>
    <dgm:cxn modelId="{952BFDEB-A9AE-49AD-B862-F1EB1475F3A5}" srcId="{4FE259EC-B17C-4478-B3FA-FDA493E417FD}" destId="{98191927-46EF-4042-962D-2D3A633743AA}" srcOrd="0" destOrd="0" parTransId="{82964D02-BC78-4E8D-9B97-F7C0D5E433DE}" sibTransId="{5C5BA57F-E950-4A2A-A1F9-3BA81E9A0344}"/>
    <dgm:cxn modelId="{5BE45994-E08B-47F8-89AE-B9507F69ECE9}" type="presParOf" srcId="{B61E1C56-AA32-4117-B6AE-99E88CE138A4}" destId="{141BE95A-774D-4775-85BF-AFC133EAECBA}" srcOrd="0" destOrd="0" presId="urn:microsoft.com/office/officeart/2005/8/layout/cycle4"/>
    <dgm:cxn modelId="{67B7A1B5-069D-4B75-8DDE-90F80F227139}" type="presParOf" srcId="{141BE95A-774D-4775-85BF-AFC133EAECBA}" destId="{5D61D2AF-D316-4A45-A4B1-F90B9D823890}" srcOrd="0" destOrd="0" presId="urn:microsoft.com/office/officeart/2005/8/layout/cycle4"/>
    <dgm:cxn modelId="{B93F4F7C-7E41-4389-920E-AC664A98225B}" type="presParOf" srcId="{B61E1C56-AA32-4117-B6AE-99E88CE138A4}" destId="{67522E6A-AED5-4CCC-9EFF-0993AA9EE3CD}" srcOrd="1" destOrd="0" presId="urn:microsoft.com/office/officeart/2005/8/layout/cycle4"/>
    <dgm:cxn modelId="{9FA08A2B-5FFB-49B8-B8F0-DD3F566B8E8D}" type="presParOf" srcId="{67522E6A-AED5-4CCC-9EFF-0993AA9EE3CD}" destId="{FF1B5467-430B-4C9D-A23F-401F4F2E39BF}" srcOrd="0" destOrd="0" presId="urn:microsoft.com/office/officeart/2005/8/layout/cycle4"/>
    <dgm:cxn modelId="{AA244024-8BFC-473B-A7B4-7889E10FB8D6}" type="presParOf" srcId="{67522E6A-AED5-4CCC-9EFF-0993AA9EE3CD}" destId="{E50DE106-B8DE-454F-9A67-0D78E40241E9}" srcOrd="1" destOrd="0" presId="urn:microsoft.com/office/officeart/2005/8/layout/cycle4"/>
    <dgm:cxn modelId="{646B9DC6-C644-49C5-97EB-558695DEA31E}" type="presParOf" srcId="{67522E6A-AED5-4CCC-9EFF-0993AA9EE3CD}" destId="{9DD89C37-187C-4C10-BE6D-0F826B480F0A}" srcOrd="2" destOrd="0" presId="urn:microsoft.com/office/officeart/2005/8/layout/cycle4"/>
    <dgm:cxn modelId="{0D3F477B-6EAD-4644-A48F-A46EE99BB9F0}" type="presParOf" srcId="{67522E6A-AED5-4CCC-9EFF-0993AA9EE3CD}" destId="{DD5E24E1-73DD-406C-B5B2-36638C159D57}" srcOrd="3" destOrd="0" presId="urn:microsoft.com/office/officeart/2005/8/layout/cycle4"/>
    <dgm:cxn modelId="{50423ED2-27D7-4ADA-A4CA-96B4ABF5CCC5}" type="presParOf" srcId="{67522E6A-AED5-4CCC-9EFF-0993AA9EE3CD}" destId="{C6F7BDF3-8531-4C42-8A84-C1950415ACCC}" srcOrd="4" destOrd="0" presId="urn:microsoft.com/office/officeart/2005/8/layout/cycle4"/>
    <dgm:cxn modelId="{C988EB54-6D7B-4554-AA97-6639E073FF76}" type="presParOf" srcId="{B61E1C56-AA32-4117-B6AE-99E88CE138A4}" destId="{07683C0D-BB1A-4B84-AFA9-03CFFA94F582}" srcOrd="2" destOrd="0" presId="urn:microsoft.com/office/officeart/2005/8/layout/cycle4"/>
    <dgm:cxn modelId="{107FABAA-54A2-4824-A63E-0A193FAD6273}" type="presParOf" srcId="{B61E1C56-AA32-4117-B6AE-99E88CE138A4}" destId="{52332F24-2571-4A9A-9412-275F71C3E589}" srcOrd="3" destOrd="0" presId="urn:microsoft.com/office/officeart/2005/8/layout/cycle4"/>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7F6326-C085-4DEB-B737-19B6C03B8DFE}" type="doc">
      <dgm:prSet loTypeId="urn:microsoft.com/office/officeart/2005/8/layout/chevron2" loCatId="list" qsTypeId="urn:microsoft.com/office/officeart/2005/8/quickstyle/simple5" qsCatId="simple" csTypeId="urn:microsoft.com/office/officeart/2005/8/colors/accent1_2" csCatId="accent1" phldr="1"/>
      <dgm:spPr/>
      <dgm:t>
        <a:bodyPr/>
        <a:lstStyle/>
        <a:p>
          <a:endParaRPr lang="es-ES"/>
        </a:p>
      </dgm:t>
    </dgm:pt>
    <dgm:pt modelId="{39BB2FAA-D2FD-4170-A1AB-A315E3125A90}">
      <dgm:prSet phldrT="[Texto]"/>
      <dgm:spPr/>
      <dgm:t>
        <a:bodyPr/>
        <a:lstStyle/>
        <a:p>
          <a:r>
            <a:rPr lang="es-ES" dirty="0" smtClean="0">
              <a:solidFill>
                <a:schemeClr val="bg1"/>
              </a:solidFill>
            </a:rPr>
            <a:t>REGLA 18</a:t>
          </a:r>
          <a:endParaRPr lang="es-ES" dirty="0">
            <a:solidFill>
              <a:schemeClr val="bg1"/>
            </a:solidFill>
          </a:endParaRPr>
        </a:p>
      </dgm:t>
    </dgm:pt>
    <dgm:pt modelId="{FB1A2C3A-2B2C-4B96-B1B4-DBDF7CF7A041}" type="parTrans" cxnId="{D75575E3-8849-4C02-91B3-92E16E99095C}">
      <dgm:prSet/>
      <dgm:spPr/>
      <dgm:t>
        <a:bodyPr/>
        <a:lstStyle/>
        <a:p>
          <a:endParaRPr lang="es-ES"/>
        </a:p>
      </dgm:t>
    </dgm:pt>
    <dgm:pt modelId="{94004B3F-C527-4F63-AB3A-DCE239A5B31C}" type="sibTrans" cxnId="{D75575E3-8849-4C02-91B3-92E16E99095C}">
      <dgm:prSet/>
      <dgm:spPr/>
      <dgm:t>
        <a:bodyPr/>
        <a:lstStyle/>
        <a:p>
          <a:endParaRPr lang="es-ES"/>
        </a:p>
      </dgm:t>
    </dgm:pt>
    <dgm:pt modelId="{65CA9323-95E6-4801-B813-DB6AB096A509}">
      <dgm:prSet phldrT="[Texto]"/>
      <dgm:spPr/>
      <dgm:t>
        <a:bodyPr/>
        <a:lstStyle/>
        <a:p>
          <a:r>
            <a:rPr lang="es-EC" b="1" dirty="0" smtClean="0"/>
            <a:t>Aprobación, reconocimiento y normas de funcionamiento de los sistemas y aparatos náuticos y del registrador de datos de la travesía. </a:t>
          </a:r>
          <a:endParaRPr lang="es-ES" dirty="0"/>
        </a:p>
      </dgm:t>
    </dgm:pt>
    <dgm:pt modelId="{BC800FB2-8B44-4FA3-BF1C-1CA7E10697F2}" type="parTrans" cxnId="{46A68743-4A30-4220-B196-920F4645438A}">
      <dgm:prSet/>
      <dgm:spPr/>
      <dgm:t>
        <a:bodyPr/>
        <a:lstStyle/>
        <a:p>
          <a:endParaRPr lang="es-ES"/>
        </a:p>
      </dgm:t>
    </dgm:pt>
    <dgm:pt modelId="{BF29EB8B-2CC4-4BB4-A1C5-6CE9FA30B376}" type="sibTrans" cxnId="{46A68743-4A30-4220-B196-920F4645438A}">
      <dgm:prSet/>
      <dgm:spPr/>
      <dgm:t>
        <a:bodyPr/>
        <a:lstStyle/>
        <a:p>
          <a:endParaRPr lang="es-ES"/>
        </a:p>
      </dgm:t>
    </dgm:pt>
    <dgm:pt modelId="{BE13334F-2B5C-4445-A2F7-8D8087B0B8B4}">
      <dgm:prSet phldrT="[Texto]"/>
      <dgm:spPr/>
      <dgm:t>
        <a:bodyPr/>
        <a:lstStyle/>
        <a:p>
          <a:r>
            <a:rPr lang="es-ES" dirty="0" smtClean="0">
              <a:solidFill>
                <a:schemeClr val="bg1"/>
              </a:solidFill>
            </a:rPr>
            <a:t>REGLA 19</a:t>
          </a:r>
          <a:endParaRPr lang="es-ES" dirty="0">
            <a:solidFill>
              <a:schemeClr val="bg1"/>
            </a:solidFill>
          </a:endParaRPr>
        </a:p>
      </dgm:t>
    </dgm:pt>
    <dgm:pt modelId="{85845821-9E6E-4339-9482-7365432E4270}" type="parTrans" cxnId="{F7782476-3E17-4E0F-8B7F-0A973BE55D79}">
      <dgm:prSet/>
      <dgm:spPr/>
      <dgm:t>
        <a:bodyPr/>
        <a:lstStyle/>
        <a:p>
          <a:endParaRPr lang="es-ES"/>
        </a:p>
      </dgm:t>
    </dgm:pt>
    <dgm:pt modelId="{F14CEF79-1906-4711-89B1-8A26DEBA01CC}" type="sibTrans" cxnId="{F7782476-3E17-4E0F-8B7F-0A973BE55D79}">
      <dgm:prSet/>
      <dgm:spPr/>
      <dgm:t>
        <a:bodyPr/>
        <a:lstStyle/>
        <a:p>
          <a:endParaRPr lang="es-ES"/>
        </a:p>
      </dgm:t>
    </dgm:pt>
    <dgm:pt modelId="{9D6255BB-DC9F-4E61-A703-5B1A276F4CF0}">
      <dgm:prSet phldrT="[Texto]"/>
      <dgm:spPr/>
      <dgm:t>
        <a:bodyPr/>
        <a:lstStyle/>
        <a:p>
          <a:r>
            <a:rPr lang="es-EC" b="1" dirty="0" smtClean="0"/>
            <a:t>Prescripciones relativas a los sistemas y aparatos náuticos que se han de llevar a bordo.</a:t>
          </a:r>
          <a:endParaRPr lang="es-ES" dirty="0"/>
        </a:p>
      </dgm:t>
    </dgm:pt>
    <dgm:pt modelId="{9482F4E0-B484-40FE-A087-F522F58AC057}" type="parTrans" cxnId="{494F2AA5-37AC-47B6-B525-B9F132293869}">
      <dgm:prSet/>
      <dgm:spPr/>
      <dgm:t>
        <a:bodyPr/>
        <a:lstStyle/>
        <a:p>
          <a:endParaRPr lang="es-ES"/>
        </a:p>
      </dgm:t>
    </dgm:pt>
    <dgm:pt modelId="{8A010AD8-3788-4744-8BA2-A144AFF5C261}" type="sibTrans" cxnId="{494F2AA5-37AC-47B6-B525-B9F132293869}">
      <dgm:prSet/>
      <dgm:spPr/>
      <dgm:t>
        <a:bodyPr/>
        <a:lstStyle/>
        <a:p>
          <a:endParaRPr lang="es-ES"/>
        </a:p>
      </dgm:t>
    </dgm:pt>
    <dgm:pt modelId="{44AEF65A-493F-4228-AB3B-D84AB60E1E72}">
      <dgm:prSet phldrT="[Texto]"/>
      <dgm:spPr/>
      <dgm:t>
        <a:bodyPr/>
        <a:lstStyle/>
        <a:p>
          <a:r>
            <a:rPr lang="es-ES" dirty="0" smtClean="0">
              <a:solidFill>
                <a:schemeClr val="bg1"/>
              </a:solidFill>
            </a:rPr>
            <a:t>REGLA 28</a:t>
          </a:r>
          <a:endParaRPr lang="es-ES" dirty="0">
            <a:solidFill>
              <a:schemeClr val="bg1"/>
            </a:solidFill>
          </a:endParaRPr>
        </a:p>
      </dgm:t>
    </dgm:pt>
    <dgm:pt modelId="{55CED51C-F909-437E-96C3-44B54CD3070F}" type="parTrans" cxnId="{82D98400-07C4-4689-A8C9-D5B3F68785C9}">
      <dgm:prSet/>
      <dgm:spPr/>
      <dgm:t>
        <a:bodyPr/>
        <a:lstStyle/>
        <a:p>
          <a:endParaRPr lang="es-ES"/>
        </a:p>
      </dgm:t>
    </dgm:pt>
    <dgm:pt modelId="{78A75686-6AAA-422A-996B-4EEAE35C4681}" type="sibTrans" cxnId="{82D98400-07C4-4689-A8C9-D5B3F68785C9}">
      <dgm:prSet/>
      <dgm:spPr/>
      <dgm:t>
        <a:bodyPr/>
        <a:lstStyle/>
        <a:p>
          <a:endParaRPr lang="es-ES"/>
        </a:p>
      </dgm:t>
    </dgm:pt>
    <dgm:pt modelId="{40CBF9A8-ED39-4AE8-A827-ED071E80E687}">
      <dgm:prSet phldrT="[Texto]"/>
      <dgm:spPr/>
      <dgm:t>
        <a:bodyPr/>
        <a:lstStyle/>
        <a:p>
          <a:r>
            <a:rPr lang="es-EC" b="1" dirty="0" smtClean="0"/>
            <a:t>Registro de actividades relacionadas con la navegación.</a:t>
          </a:r>
          <a:endParaRPr lang="es-ES" dirty="0"/>
        </a:p>
      </dgm:t>
    </dgm:pt>
    <dgm:pt modelId="{1A94AD6C-DAA4-4B9C-A1CE-7C3818BD797B}" type="parTrans" cxnId="{B2C1A4D9-085A-4792-9E77-594A9FF2F39A}">
      <dgm:prSet/>
      <dgm:spPr/>
      <dgm:t>
        <a:bodyPr/>
        <a:lstStyle/>
        <a:p>
          <a:endParaRPr lang="es-ES"/>
        </a:p>
      </dgm:t>
    </dgm:pt>
    <dgm:pt modelId="{ECC69A97-D54F-41AE-BD44-C8B39B83AB34}" type="sibTrans" cxnId="{B2C1A4D9-085A-4792-9E77-594A9FF2F39A}">
      <dgm:prSet/>
      <dgm:spPr/>
      <dgm:t>
        <a:bodyPr/>
        <a:lstStyle/>
        <a:p>
          <a:endParaRPr lang="es-ES"/>
        </a:p>
      </dgm:t>
    </dgm:pt>
    <dgm:pt modelId="{75D241C0-2B40-49B1-A69B-C0AAC04EE897}" type="pres">
      <dgm:prSet presAssocID="{D37F6326-C085-4DEB-B737-19B6C03B8DFE}" presName="linearFlow" presStyleCnt="0">
        <dgm:presLayoutVars>
          <dgm:dir/>
          <dgm:animLvl val="lvl"/>
          <dgm:resizeHandles val="exact"/>
        </dgm:presLayoutVars>
      </dgm:prSet>
      <dgm:spPr/>
      <dgm:t>
        <a:bodyPr/>
        <a:lstStyle/>
        <a:p>
          <a:endParaRPr lang="es-ES"/>
        </a:p>
      </dgm:t>
    </dgm:pt>
    <dgm:pt modelId="{BB32A6D4-6F79-4494-A759-9225D2FA2BB4}" type="pres">
      <dgm:prSet presAssocID="{39BB2FAA-D2FD-4170-A1AB-A315E3125A90}" presName="composite" presStyleCnt="0"/>
      <dgm:spPr/>
    </dgm:pt>
    <dgm:pt modelId="{EA78E7DA-0297-4723-9306-D7BC81EACD27}" type="pres">
      <dgm:prSet presAssocID="{39BB2FAA-D2FD-4170-A1AB-A315E3125A90}" presName="parentText" presStyleLbl="alignNode1" presStyleIdx="0" presStyleCnt="3" custLinFactNeighborX="0" custLinFactNeighborY="-85">
        <dgm:presLayoutVars>
          <dgm:chMax val="1"/>
          <dgm:bulletEnabled val="1"/>
        </dgm:presLayoutVars>
      </dgm:prSet>
      <dgm:spPr/>
      <dgm:t>
        <a:bodyPr/>
        <a:lstStyle/>
        <a:p>
          <a:endParaRPr lang="es-ES"/>
        </a:p>
      </dgm:t>
    </dgm:pt>
    <dgm:pt modelId="{6E46AE86-2F69-46F0-963D-50E896D10F48}" type="pres">
      <dgm:prSet presAssocID="{39BB2FAA-D2FD-4170-A1AB-A315E3125A90}" presName="descendantText" presStyleLbl="alignAcc1" presStyleIdx="0" presStyleCnt="3">
        <dgm:presLayoutVars>
          <dgm:bulletEnabled val="1"/>
        </dgm:presLayoutVars>
      </dgm:prSet>
      <dgm:spPr/>
      <dgm:t>
        <a:bodyPr/>
        <a:lstStyle/>
        <a:p>
          <a:endParaRPr lang="es-ES"/>
        </a:p>
      </dgm:t>
    </dgm:pt>
    <dgm:pt modelId="{9EE8458F-CBC6-4EC9-B4BA-97BB91B4E517}" type="pres">
      <dgm:prSet presAssocID="{94004B3F-C527-4F63-AB3A-DCE239A5B31C}" presName="sp" presStyleCnt="0"/>
      <dgm:spPr/>
    </dgm:pt>
    <dgm:pt modelId="{9A2D27E7-772E-4DD8-B739-804984F0F9AC}" type="pres">
      <dgm:prSet presAssocID="{BE13334F-2B5C-4445-A2F7-8D8087B0B8B4}" presName="composite" presStyleCnt="0"/>
      <dgm:spPr/>
    </dgm:pt>
    <dgm:pt modelId="{21054F63-A146-4B00-B31D-8BEB14415212}" type="pres">
      <dgm:prSet presAssocID="{BE13334F-2B5C-4445-A2F7-8D8087B0B8B4}" presName="parentText" presStyleLbl="alignNode1" presStyleIdx="1" presStyleCnt="3">
        <dgm:presLayoutVars>
          <dgm:chMax val="1"/>
          <dgm:bulletEnabled val="1"/>
        </dgm:presLayoutVars>
      </dgm:prSet>
      <dgm:spPr/>
      <dgm:t>
        <a:bodyPr/>
        <a:lstStyle/>
        <a:p>
          <a:endParaRPr lang="es-ES"/>
        </a:p>
      </dgm:t>
    </dgm:pt>
    <dgm:pt modelId="{B3879722-C892-4F39-9CD6-37B8359643CE}" type="pres">
      <dgm:prSet presAssocID="{BE13334F-2B5C-4445-A2F7-8D8087B0B8B4}" presName="descendantText" presStyleLbl="alignAcc1" presStyleIdx="1" presStyleCnt="3">
        <dgm:presLayoutVars>
          <dgm:bulletEnabled val="1"/>
        </dgm:presLayoutVars>
      </dgm:prSet>
      <dgm:spPr/>
      <dgm:t>
        <a:bodyPr/>
        <a:lstStyle/>
        <a:p>
          <a:endParaRPr lang="es-ES"/>
        </a:p>
      </dgm:t>
    </dgm:pt>
    <dgm:pt modelId="{EC68DDFD-0E86-440D-B8E3-8F88F88BF681}" type="pres">
      <dgm:prSet presAssocID="{F14CEF79-1906-4711-89B1-8A26DEBA01CC}" presName="sp" presStyleCnt="0"/>
      <dgm:spPr/>
    </dgm:pt>
    <dgm:pt modelId="{EA95C6A7-1A1A-4ACD-BB6E-5856E9737F0B}" type="pres">
      <dgm:prSet presAssocID="{44AEF65A-493F-4228-AB3B-D84AB60E1E72}" presName="composite" presStyleCnt="0"/>
      <dgm:spPr/>
    </dgm:pt>
    <dgm:pt modelId="{151FD7EA-4956-46D1-AA7B-47B4A21E75B4}" type="pres">
      <dgm:prSet presAssocID="{44AEF65A-493F-4228-AB3B-D84AB60E1E72}" presName="parentText" presStyleLbl="alignNode1" presStyleIdx="2" presStyleCnt="3">
        <dgm:presLayoutVars>
          <dgm:chMax val="1"/>
          <dgm:bulletEnabled val="1"/>
        </dgm:presLayoutVars>
      </dgm:prSet>
      <dgm:spPr/>
      <dgm:t>
        <a:bodyPr/>
        <a:lstStyle/>
        <a:p>
          <a:endParaRPr lang="es-ES"/>
        </a:p>
      </dgm:t>
    </dgm:pt>
    <dgm:pt modelId="{FE449898-CA51-445E-80AD-D70720D00DA5}" type="pres">
      <dgm:prSet presAssocID="{44AEF65A-493F-4228-AB3B-D84AB60E1E72}" presName="descendantText" presStyleLbl="alignAcc1" presStyleIdx="2" presStyleCnt="3">
        <dgm:presLayoutVars>
          <dgm:bulletEnabled val="1"/>
        </dgm:presLayoutVars>
      </dgm:prSet>
      <dgm:spPr/>
      <dgm:t>
        <a:bodyPr/>
        <a:lstStyle/>
        <a:p>
          <a:endParaRPr lang="es-ES"/>
        </a:p>
      </dgm:t>
    </dgm:pt>
  </dgm:ptLst>
  <dgm:cxnLst>
    <dgm:cxn modelId="{82D98400-07C4-4689-A8C9-D5B3F68785C9}" srcId="{D37F6326-C085-4DEB-B737-19B6C03B8DFE}" destId="{44AEF65A-493F-4228-AB3B-D84AB60E1E72}" srcOrd="2" destOrd="0" parTransId="{55CED51C-F909-437E-96C3-44B54CD3070F}" sibTransId="{78A75686-6AAA-422A-996B-4EEAE35C4681}"/>
    <dgm:cxn modelId="{8F30F356-3240-4F54-B0F2-F1DCE2C47C6C}" type="presOf" srcId="{65CA9323-95E6-4801-B813-DB6AB096A509}" destId="{6E46AE86-2F69-46F0-963D-50E896D10F48}" srcOrd="0" destOrd="0" presId="urn:microsoft.com/office/officeart/2005/8/layout/chevron2"/>
    <dgm:cxn modelId="{D75575E3-8849-4C02-91B3-92E16E99095C}" srcId="{D37F6326-C085-4DEB-B737-19B6C03B8DFE}" destId="{39BB2FAA-D2FD-4170-A1AB-A315E3125A90}" srcOrd="0" destOrd="0" parTransId="{FB1A2C3A-2B2C-4B96-B1B4-DBDF7CF7A041}" sibTransId="{94004B3F-C527-4F63-AB3A-DCE239A5B31C}"/>
    <dgm:cxn modelId="{494F2AA5-37AC-47B6-B525-B9F132293869}" srcId="{BE13334F-2B5C-4445-A2F7-8D8087B0B8B4}" destId="{9D6255BB-DC9F-4E61-A703-5B1A276F4CF0}" srcOrd="0" destOrd="0" parTransId="{9482F4E0-B484-40FE-A087-F522F58AC057}" sibTransId="{8A010AD8-3788-4744-8BA2-A144AFF5C261}"/>
    <dgm:cxn modelId="{B2C1A4D9-085A-4792-9E77-594A9FF2F39A}" srcId="{44AEF65A-493F-4228-AB3B-D84AB60E1E72}" destId="{40CBF9A8-ED39-4AE8-A827-ED071E80E687}" srcOrd="0" destOrd="0" parTransId="{1A94AD6C-DAA4-4B9C-A1CE-7C3818BD797B}" sibTransId="{ECC69A97-D54F-41AE-BD44-C8B39B83AB34}"/>
    <dgm:cxn modelId="{083D52C2-8670-445C-BDC1-87FE932190E1}" type="presOf" srcId="{BE13334F-2B5C-4445-A2F7-8D8087B0B8B4}" destId="{21054F63-A146-4B00-B31D-8BEB14415212}" srcOrd="0" destOrd="0" presId="urn:microsoft.com/office/officeart/2005/8/layout/chevron2"/>
    <dgm:cxn modelId="{50BE54E3-F215-41C1-A294-6E92ADE431BA}" type="presOf" srcId="{39BB2FAA-D2FD-4170-A1AB-A315E3125A90}" destId="{EA78E7DA-0297-4723-9306-D7BC81EACD27}" srcOrd="0" destOrd="0" presId="urn:microsoft.com/office/officeart/2005/8/layout/chevron2"/>
    <dgm:cxn modelId="{37ECE4A4-B309-4DAF-A0E5-0AB22A6616F7}" type="presOf" srcId="{9D6255BB-DC9F-4E61-A703-5B1A276F4CF0}" destId="{B3879722-C892-4F39-9CD6-37B8359643CE}" srcOrd="0" destOrd="0" presId="urn:microsoft.com/office/officeart/2005/8/layout/chevron2"/>
    <dgm:cxn modelId="{F7782476-3E17-4E0F-8B7F-0A973BE55D79}" srcId="{D37F6326-C085-4DEB-B737-19B6C03B8DFE}" destId="{BE13334F-2B5C-4445-A2F7-8D8087B0B8B4}" srcOrd="1" destOrd="0" parTransId="{85845821-9E6E-4339-9482-7365432E4270}" sibTransId="{F14CEF79-1906-4711-89B1-8A26DEBA01CC}"/>
    <dgm:cxn modelId="{46A68743-4A30-4220-B196-920F4645438A}" srcId="{39BB2FAA-D2FD-4170-A1AB-A315E3125A90}" destId="{65CA9323-95E6-4801-B813-DB6AB096A509}" srcOrd="0" destOrd="0" parTransId="{BC800FB2-8B44-4FA3-BF1C-1CA7E10697F2}" sibTransId="{BF29EB8B-2CC4-4BB4-A1C5-6CE9FA30B376}"/>
    <dgm:cxn modelId="{F3019ECF-7EF3-4F15-91C5-843B9160B2DF}" type="presOf" srcId="{44AEF65A-493F-4228-AB3B-D84AB60E1E72}" destId="{151FD7EA-4956-46D1-AA7B-47B4A21E75B4}" srcOrd="0" destOrd="0" presId="urn:microsoft.com/office/officeart/2005/8/layout/chevron2"/>
    <dgm:cxn modelId="{1B37AA1D-8378-4A78-9E9C-9456908FFBE7}" type="presOf" srcId="{D37F6326-C085-4DEB-B737-19B6C03B8DFE}" destId="{75D241C0-2B40-49B1-A69B-C0AAC04EE897}" srcOrd="0" destOrd="0" presId="urn:microsoft.com/office/officeart/2005/8/layout/chevron2"/>
    <dgm:cxn modelId="{937ED2A2-507C-4812-8A31-4CAC276243FD}" type="presOf" srcId="{40CBF9A8-ED39-4AE8-A827-ED071E80E687}" destId="{FE449898-CA51-445E-80AD-D70720D00DA5}" srcOrd="0" destOrd="0" presId="urn:microsoft.com/office/officeart/2005/8/layout/chevron2"/>
    <dgm:cxn modelId="{ABCA3FC8-043C-44EF-B59D-61A21039A9A4}" type="presParOf" srcId="{75D241C0-2B40-49B1-A69B-C0AAC04EE897}" destId="{BB32A6D4-6F79-4494-A759-9225D2FA2BB4}" srcOrd="0" destOrd="0" presId="urn:microsoft.com/office/officeart/2005/8/layout/chevron2"/>
    <dgm:cxn modelId="{6A34D9DC-67CE-431E-8ECB-DD81FD3A7311}" type="presParOf" srcId="{BB32A6D4-6F79-4494-A759-9225D2FA2BB4}" destId="{EA78E7DA-0297-4723-9306-D7BC81EACD27}" srcOrd="0" destOrd="0" presId="urn:microsoft.com/office/officeart/2005/8/layout/chevron2"/>
    <dgm:cxn modelId="{B3E6DD2A-8C34-4E1C-811C-FD9540253A92}" type="presParOf" srcId="{BB32A6D4-6F79-4494-A759-9225D2FA2BB4}" destId="{6E46AE86-2F69-46F0-963D-50E896D10F48}" srcOrd="1" destOrd="0" presId="urn:microsoft.com/office/officeart/2005/8/layout/chevron2"/>
    <dgm:cxn modelId="{2313329B-C271-4731-899F-EE5C191545C7}" type="presParOf" srcId="{75D241C0-2B40-49B1-A69B-C0AAC04EE897}" destId="{9EE8458F-CBC6-4EC9-B4BA-97BB91B4E517}" srcOrd="1" destOrd="0" presId="urn:microsoft.com/office/officeart/2005/8/layout/chevron2"/>
    <dgm:cxn modelId="{03908ACD-5A6B-4E34-BF13-800F337B3B98}" type="presParOf" srcId="{75D241C0-2B40-49B1-A69B-C0AAC04EE897}" destId="{9A2D27E7-772E-4DD8-B739-804984F0F9AC}" srcOrd="2" destOrd="0" presId="urn:microsoft.com/office/officeart/2005/8/layout/chevron2"/>
    <dgm:cxn modelId="{06833022-F60F-489B-BB34-1482D0E702AD}" type="presParOf" srcId="{9A2D27E7-772E-4DD8-B739-804984F0F9AC}" destId="{21054F63-A146-4B00-B31D-8BEB14415212}" srcOrd="0" destOrd="0" presId="urn:microsoft.com/office/officeart/2005/8/layout/chevron2"/>
    <dgm:cxn modelId="{D9CCCA9B-E242-4866-840B-A072CB2994D2}" type="presParOf" srcId="{9A2D27E7-772E-4DD8-B739-804984F0F9AC}" destId="{B3879722-C892-4F39-9CD6-37B8359643CE}" srcOrd="1" destOrd="0" presId="urn:microsoft.com/office/officeart/2005/8/layout/chevron2"/>
    <dgm:cxn modelId="{BDC6351B-911F-434D-9EF0-1AA132B6B3E1}" type="presParOf" srcId="{75D241C0-2B40-49B1-A69B-C0AAC04EE897}" destId="{EC68DDFD-0E86-440D-B8E3-8F88F88BF681}" srcOrd="3" destOrd="0" presId="urn:microsoft.com/office/officeart/2005/8/layout/chevron2"/>
    <dgm:cxn modelId="{3E33BC03-323D-4D52-B765-F3CDAAB0F827}" type="presParOf" srcId="{75D241C0-2B40-49B1-A69B-C0AAC04EE897}" destId="{EA95C6A7-1A1A-4ACD-BB6E-5856E9737F0B}" srcOrd="4" destOrd="0" presId="urn:microsoft.com/office/officeart/2005/8/layout/chevron2"/>
    <dgm:cxn modelId="{15F197A5-F2A5-462B-AF51-A42DF4777152}" type="presParOf" srcId="{EA95C6A7-1A1A-4ACD-BB6E-5856E9737F0B}" destId="{151FD7EA-4956-46D1-AA7B-47B4A21E75B4}" srcOrd="0" destOrd="0" presId="urn:microsoft.com/office/officeart/2005/8/layout/chevron2"/>
    <dgm:cxn modelId="{4BC443C2-56DB-40C7-8240-25AA8E3A6495}" type="presParOf" srcId="{EA95C6A7-1A1A-4ACD-BB6E-5856E9737F0B}" destId="{FE449898-CA51-445E-80AD-D70720D00DA5}" srcOrd="1" destOrd="0" presId="urn:microsoft.com/office/officeart/2005/8/layout/chevron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10522A-F3B7-4266-AE26-6B428D02E32B}" type="doc">
      <dgm:prSet loTypeId="urn:microsoft.com/office/officeart/2005/8/layout/hList9" loCatId="list" qsTypeId="urn:microsoft.com/office/officeart/2005/8/quickstyle/simple2" qsCatId="simple" csTypeId="urn:microsoft.com/office/officeart/2005/8/colors/accent1_2" csCatId="accent1" phldr="1"/>
      <dgm:spPr/>
      <dgm:t>
        <a:bodyPr/>
        <a:lstStyle/>
        <a:p>
          <a:endParaRPr lang="es-ES"/>
        </a:p>
      </dgm:t>
    </dgm:pt>
    <dgm:pt modelId="{90F9D5EF-F273-4D68-BD21-BAA8191C37C6}">
      <dgm:prSet phldrT="[Texto]" custT="1"/>
      <dgm:spPr/>
      <dgm:t>
        <a:bodyPr/>
        <a:lstStyle/>
        <a:p>
          <a:r>
            <a:rPr lang="es-ES" sz="1200" dirty="0" smtClean="0">
              <a:solidFill>
                <a:schemeClr val="bg1"/>
              </a:solidFill>
            </a:rPr>
            <a:t>PLAN DE EMPLEO </a:t>
          </a:r>
          <a:endParaRPr lang="es-ES" sz="1200" dirty="0">
            <a:solidFill>
              <a:schemeClr val="bg1"/>
            </a:solidFill>
          </a:endParaRPr>
        </a:p>
      </dgm:t>
    </dgm:pt>
    <dgm:pt modelId="{DC145487-9845-4617-AC13-74001FABB8CA}" type="parTrans" cxnId="{B682AEF5-FEBC-446B-928B-D30333D4C2B9}">
      <dgm:prSet/>
      <dgm:spPr/>
      <dgm:t>
        <a:bodyPr/>
        <a:lstStyle/>
        <a:p>
          <a:endParaRPr lang="es-ES"/>
        </a:p>
      </dgm:t>
    </dgm:pt>
    <dgm:pt modelId="{CCF3E95F-5497-4DF8-BEEB-D9BBD533FA83}" type="sibTrans" cxnId="{B682AEF5-FEBC-446B-928B-D30333D4C2B9}">
      <dgm:prSet/>
      <dgm:spPr/>
      <dgm:t>
        <a:bodyPr/>
        <a:lstStyle/>
        <a:p>
          <a:endParaRPr lang="es-ES"/>
        </a:p>
      </dgm:t>
    </dgm:pt>
    <dgm:pt modelId="{D6EA106B-7225-461A-B020-8763432626F7}">
      <dgm:prSet phldrT="[Texto]">
        <dgm:style>
          <a:lnRef idx="3">
            <a:schemeClr val="lt1"/>
          </a:lnRef>
          <a:fillRef idx="1">
            <a:schemeClr val="accent2"/>
          </a:fillRef>
          <a:effectRef idx="1">
            <a:schemeClr val="accent2"/>
          </a:effectRef>
          <a:fontRef idx="minor">
            <a:schemeClr val="lt1"/>
          </a:fontRef>
        </dgm:style>
      </dgm:prSet>
      <dgm:spPr/>
      <dgm:t>
        <a:bodyPr/>
        <a:lstStyle/>
        <a:p>
          <a:r>
            <a:rPr lang="es-ES" dirty="0" smtClean="0"/>
            <a:t>--</a:t>
          </a:r>
        </a:p>
        <a:p>
          <a:endParaRPr lang="es-ES" dirty="0" smtClean="0"/>
        </a:p>
        <a:p>
          <a:r>
            <a:rPr lang="es-ES" dirty="0" smtClean="0"/>
            <a:t>-Características.</a:t>
          </a:r>
        </a:p>
        <a:p>
          <a:r>
            <a:rPr lang="es-ES" dirty="0" smtClean="0"/>
            <a:t>-Datos técnicos.</a:t>
          </a:r>
        </a:p>
      </dgm:t>
    </dgm:pt>
    <dgm:pt modelId="{2D762710-0B6D-4424-9DE2-85994D9FE120}" type="parTrans" cxnId="{AD7EE297-5202-4C1A-9661-9F2A49F45432}">
      <dgm:prSet/>
      <dgm:spPr/>
      <dgm:t>
        <a:bodyPr/>
        <a:lstStyle/>
        <a:p>
          <a:endParaRPr lang="es-ES"/>
        </a:p>
      </dgm:t>
    </dgm:pt>
    <dgm:pt modelId="{FDC05B97-8672-4C99-B177-CB024D69E608}" type="sibTrans" cxnId="{AD7EE297-5202-4C1A-9661-9F2A49F45432}">
      <dgm:prSet/>
      <dgm:spPr/>
      <dgm:t>
        <a:bodyPr/>
        <a:lstStyle/>
        <a:p>
          <a:endParaRPr lang="es-ES"/>
        </a:p>
      </dgm:t>
    </dgm:pt>
    <dgm:pt modelId="{55ED20B2-256A-49BD-86FB-905FA72E423F}">
      <dgm:prSet phldrT="[Texto]">
        <dgm:style>
          <a:lnRef idx="3">
            <a:schemeClr val="lt1"/>
          </a:lnRef>
          <a:fillRef idx="1">
            <a:schemeClr val="accent2"/>
          </a:fillRef>
          <a:effectRef idx="1">
            <a:schemeClr val="accent2"/>
          </a:effectRef>
          <a:fontRef idx="minor">
            <a:schemeClr val="lt1"/>
          </a:fontRef>
        </dgm:style>
      </dgm:prSet>
      <dgm:spPr/>
      <dgm:t>
        <a:bodyPr/>
        <a:lstStyle/>
        <a:p>
          <a:r>
            <a:rPr lang="es-ES" dirty="0" smtClean="0"/>
            <a:t>-Poner en servicio y fuera de servicio los equipos.</a:t>
          </a:r>
        </a:p>
        <a:p>
          <a:r>
            <a:rPr lang="es-ES" dirty="0" smtClean="0"/>
            <a:t>-Funciones de los controles.</a:t>
          </a:r>
          <a:endParaRPr lang="es-ES" dirty="0"/>
        </a:p>
      </dgm:t>
    </dgm:pt>
    <dgm:pt modelId="{7149B1CC-1F50-4DDC-95A9-36A6CF102114}" type="parTrans" cxnId="{6DBB2148-99A6-42E6-AAFA-2F61A7B74E1E}">
      <dgm:prSet/>
      <dgm:spPr/>
      <dgm:t>
        <a:bodyPr/>
        <a:lstStyle/>
        <a:p>
          <a:endParaRPr lang="es-ES"/>
        </a:p>
      </dgm:t>
    </dgm:pt>
    <dgm:pt modelId="{2CDCBDB1-F26C-4EC1-8AD1-F45BA54D3112}" type="sibTrans" cxnId="{6DBB2148-99A6-42E6-AAFA-2F61A7B74E1E}">
      <dgm:prSet/>
      <dgm:spPr/>
      <dgm:t>
        <a:bodyPr/>
        <a:lstStyle/>
        <a:p>
          <a:endParaRPr lang="es-ES"/>
        </a:p>
      </dgm:t>
    </dgm:pt>
    <dgm:pt modelId="{C3BB38B0-8EB3-4C96-84FC-2BFA00AE52EF}">
      <dgm:prSet phldrT="[Texto]" custT="1"/>
      <dgm:spPr/>
      <dgm:t>
        <a:bodyPr/>
        <a:lstStyle/>
        <a:p>
          <a:r>
            <a:rPr lang="es-ES" sz="1050" dirty="0" smtClean="0">
              <a:solidFill>
                <a:schemeClr val="bg1"/>
              </a:solidFill>
            </a:rPr>
            <a:t>PLAN DE MANTENIMIENTO</a:t>
          </a:r>
          <a:endParaRPr lang="es-ES" sz="1050" dirty="0">
            <a:solidFill>
              <a:schemeClr val="bg1"/>
            </a:solidFill>
          </a:endParaRPr>
        </a:p>
      </dgm:t>
    </dgm:pt>
    <dgm:pt modelId="{E0EEE96D-CB39-47D8-9FAC-88F033FBB52E}" type="parTrans" cxnId="{5FCC3D2B-53BC-4E73-A532-2B66ED705607}">
      <dgm:prSet/>
      <dgm:spPr/>
      <dgm:t>
        <a:bodyPr/>
        <a:lstStyle/>
        <a:p>
          <a:endParaRPr lang="es-ES"/>
        </a:p>
      </dgm:t>
    </dgm:pt>
    <dgm:pt modelId="{B89C3A2D-F0B8-4701-8720-7AB2BCAF6567}" type="sibTrans" cxnId="{5FCC3D2B-53BC-4E73-A532-2B66ED705607}">
      <dgm:prSet/>
      <dgm:spPr/>
      <dgm:t>
        <a:bodyPr/>
        <a:lstStyle/>
        <a:p>
          <a:endParaRPr lang="es-ES"/>
        </a:p>
      </dgm:t>
    </dgm:pt>
    <dgm:pt modelId="{7C83F029-8D8D-43DF-9B64-090F8AC8B302}">
      <dgm:prSet phldrT="[Texto]">
        <dgm:style>
          <a:lnRef idx="3">
            <a:schemeClr val="lt1"/>
          </a:lnRef>
          <a:fillRef idx="1">
            <a:schemeClr val="accent3"/>
          </a:fillRef>
          <a:effectRef idx="1">
            <a:schemeClr val="accent3"/>
          </a:effectRef>
          <a:fontRef idx="minor">
            <a:schemeClr val="lt1"/>
          </a:fontRef>
        </dgm:style>
      </dgm:prSet>
      <dgm:spPr/>
      <dgm:t>
        <a:bodyPr/>
        <a:lstStyle/>
        <a:p>
          <a:r>
            <a:rPr lang="es-ES" dirty="0" smtClean="0"/>
            <a:t>-</a:t>
          </a:r>
        </a:p>
        <a:p>
          <a:endParaRPr lang="es-ES" dirty="0" smtClean="0"/>
        </a:p>
        <a:p>
          <a:r>
            <a:rPr lang="es-ES" dirty="0" smtClean="0"/>
            <a:t>-Semanal</a:t>
          </a:r>
          <a:endParaRPr lang="es-ES" dirty="0"/>
        </a:p>
      </dgm:t>
    </dgm:pt>
    <dgm:pt modelId="{07E842E9-169C-4B7F-BD57-027376C291A7}" type="parTrans" cxnId="{9B590A31-EA8A-4C03-8066-4B4C28C779D3}">
      <dgm:prSet/>
      <dgm:spPr/>
      <dgm:t>
        <a:bodyPr/>
        <a:lstStyle/>
        <a:p>
          <a:endParaRPr lang="es-ES"/>
        </a:p>
      </dgm:t>
    </dgm:pt>
    <dgm:pt modelId="{474CF696-397A-463A-909C-F7A4FFF811FB}" type="sibTrans" cxnId="{9B590A31-EA8A-4C03-8066-4B4C28C779D3}">
      <dgm:prSet/>
      <dgm:spPr/>
      <dgm:t>
        <a:bodyPr/>
        <a:lstStyle/>
        <a:p>
          <a:endParaRPr lang="es-ES"/>
        </a:p>
      </dgm:t>
    </dgm:pt>
    <dgm:pt modelId="{D47EB8FC-BF23-4EE4-A5B2-C63CA335ECC0}">
      <dgm:prSet phldrT="[Texto]">
        <dgm:style>
          <a:lnRef idx="3">
            <a:schemeClr val="lt1"/>
          </a:lnRef>
          <a:fillRef idx="1">
            <a:schemeClr val="accent3"/>
          </a:fillRef>
          <a:effectRef idx="1">
            <a:schemeClr val="accent3"/>
          </a:effectRef>
          <a:fontRef idx="minor">
            <a:schemeClr val="lt1"/>
          </a:fontRef>
        </dgm:style>
      </dgm:prSet>
      <dgm:spPr/>
      <dgm:t>
        <a:bodyPr/>
        <a:lstStyle/>
        <a:p>
          <a:r>
            <a:rPr lang="es-ES" dirty="0" smtClean="0"/>
            <a:t>-Mensual</a:t>
          </a:r>
        </a:p>
        <a:p>
          <a:r>
            <a:rPr lang="es-ES" dirty="0" smtClean="0"/>
            <a:t>-Trimestral</a:t>
          </a:r>
          <a:endParaRPr lang="es-ES" dirty="0"/>
        </a:p>
      </dgm:t>
    </dgm:pt>
    <dgm:pt modelId="{1C1B96FD-F083-4231-814E-881E7646A35E}" type="parTrans" cxnId="{F5893BE7-B0C3-4C42-983A-88F386DEDF3F}">
      <dgm:prSet/>
      <dgm:spPr/>
      <dgm:t>
        <a:bodyPr/>
        <a:lstStyle/>
        <a:p>
          <a:endParaRPr lang="es-ES"/>
        </a:p>
      </dgm:t>
    </dgm:pt>
    <dgm:pt modelId="{44398805-7B73-4BA7-B394-C8D8CE78094D}" type="sibTrans" cxnId="{F5893BE7-B0C3-4C42-983A-88F386DEDF3F}">
      <dgm:prSet/>
      <dgm:spPr/>
      <dgm:t>
        <a:bodyPr/>
        <a:lstStyle/>
        <a:p>
          <a:endParaRPr lang="es-ES"/>
        </a:p>
      </dgm:t>
    </dgm:pt>
    <dgm:pt modelId="{3D4FF83F-B604-4870-9582-A36A81F568EE}" type="pres">
      <dgm:prSet presAssocID="{3810522A-F3B7-4266-AE26-6B428D02E32B}" presName="list" presStyleCnt="0">
        <dgm:presLayoutVars>
          <dgm:dir/>
          <dgm:animLvl val="lvl"/>
        </dgm:presLayoutVars>
      </dgm:prSet>
      <dgm:spPr/>
      <dgm:t>
        <a:bodyPr/>
        <a:lstStyle/>
        <a:p>
          <a:endParaRPr lang="es-ES"/>
        </a:p>
      </dgm:t>
    </dgm:pt>
    <dgm:pt modelId="{ACD6C74F-A710-4D2D-8AE5-07AFEE250E4B}" type="pres">
      <dgm:prSet presAssocID="{90F9D5EF-F273-4D68-BD21-BAA8191C37C6}" presName="posSpace" presStyleCnt="0"/>
      <dgm:spPr/>
    </dgm:pt>
    <dgm:pt modelId="{45CC02AB-FAF8-4389-A143-48AB0C2BEE85}" type="pres">
      <dgm:prSet presAssocID="{90F9D5EF-F273-4D68-BD21-BAA8191C37C6}" presName="vertFlow" presStyleCnt="0"/>
      <dgm:spPr/>
    </dgm:pt>
    <dgm:pt modelId="{A4991D84-AF4C-460A-B6EE-11B3BB1FB2D3}" type="pres">
      <dgm:prSet presAssocID="{90F9D5EF-F273-4D68-BD21-BAA8191C37C6}" presName="topSpace" presStyleCnt="0"/>
      <dgm:spPr/>
    </dgm:pt>
    <dgm:pt modelId="{AC70169C-A1B6-4D0F-8120-BA73BD12F7B4}" type="pres">
      <dgm:prSet presAssocID="{90F9D5EF-F273-4D68-BD21-BAA8191C37C6}" presName="firstComp" presStyleCnt="0"/>
      <dgm:spPr/>
    </dgm:pt>
    <dgm:pt modelId="{97B60EFD-E730-4054-97AB-AC318820261E}" type="pres">
      <dgm:prSet presAssocID="{90F9D5EF-F273-4D68-BD21-BAA8191C37C6}" presName="firstChild" presStyleLbl="bgAccFollowNode1" presStyleIdx="0" presStyleCnt="4"/>
      <dgm:spPr/>
      <dgm:t>
        <a:bodyPr/>
        <a:lstStyle/>
        <a:p>
          <a:endParaRPr lang="es-ES"/>
        </a:p>
      </dgm:t>
    </dgm:pt>
    <dgm:pt modelId="{9A0B2D0A-68B2-4D77-8548-6EE8337B85E9}" type="pres">
      <dgm:prSet presAssocID="{90F9D5EF-F273-4D68-BD21-BAA8191C37C6}" presName="firstChildTx" presStyleLbl="bgAccFollowNode1" presStyleIdx="0" presStyleCnt="4">
        <dgm:presLayoutVars>
          <dgm:bulletEnabled val="1"/>
        </dgm:presLayoutVars>
      </dgm:prSet>
      <dgm:spPr/>
      <dgm:t>
        <a:bodyPr/>
        <a:lstStyle/>
        <a:p>
          <a:endParaRPr lang="es-ES"/>
        </a:p>
      </dgm:t>
    </dgm:pt>
    <dgm:pt modelId="{88E07AD7-9E8A-4D11-92D8-C3BA9E52CCAF}" type="pres">
      <dgm:prSet presAssocID="{55ED20B2-256A-49BD-86FB-905FA72E423F}" presName="comp" presStyleCnt="0"/>
      <dgm:spPr/>
    </dgm:pt>
    <dgm:pt modelId="{8E2E8620-7738-488C-A83F-438C4CED2CFB}" type="pres">
      <dgm:prSet presAssocID="{55ED20B2-256A-49BD-86FB-905FA72E423F}" presName="child" presStyleLbl="bgAccFollowNode1" presStyleIdx="1" presStyleCnt="4"/>
      <dgm:spPr/>
      <dgm:t>
        <a:bodyPr/>
        <a:lstStyle/>
        <a:p>
          <a:endParaRPr lang="es-ES"/>
        </a:p>
      </dgm:t>
    </dgm:pt>
    <dgm:pt modelId="{764F57C8-F41D-40D5-9C4A-7D8DA76A183A}" type="pres">
      <dgm:prSet presAssocID="{55ED20B2-256A-49BD-86FB-905FA72E423F}" presName="childTx" presStyleLbl="bgAccFollowNode1" presStyleIdx="1" presStyleCnt="4">
        <dgm:presLayoutVars>
          <dgm:bulletEnabled val="1"/>
        </dgm:presLayoutVars>
      </dgm:prSet>
      <dgm:spPr/>
      <dgm:t>
        <a:bodyPr/>
        <a:lstStyle/>
        <a:p>
          <a:endParaRPr lang="es-ES"/>
        </a:p>
      </dgm:t>
    </dgm:pt>
    <dgm:pt modelId="{95994715-46C9-466E-9885-78E4F202CD00}" type="pres">
      <dgm:prSet presAssocID="{90F9D5EF-F273-4D68-BD21-BAA8191C37C6}" presName="negSpace" presStyleCnt="0"/>
      <dgm:spPr/>
    </dgm:pt>
    <dgm:pt modelId="{9966EB61-73B5-406C-9B70-5A6DF624D315}" type="pres">
      <dgm:prSet presAssocID="{90F9D5EF-F273-4D68-BD21-BAA8191C37C6}" presName="circle" presStyleLbl="node1" presStyleIdx="0" presStyleCnt="2" custScaleX="121438" custScaleY="109228"/>
      <dgm:spPr/>
      <dgm:t>
        <a:bodyPr/>
        <a:lstStyle/>
        <a:p>
          <a:endParaRPr lang="es-ES"/>
        </a:p>
      </dgm:t>
    </dgm:pt>
    <dgm:pt modelId="{4BB60F36-0301-480D-BD12-89ECCB0954CB}" type="pres">
      <dgm:prSet presAssocID="{CCF3E95F-5497-4DF8-BEEB-D9BBD533FA83}" presName="transSpace" presStyleCnt="0"/>
      <dgm:spPr/>
    </dgm:pt>
    <dgm:pt modelId="{BE9E674E-B6AD-434D-B427-055FDD2EDB46}" type="pres">
      <dgm:prSet presAssocID="{C3BB38B0-8EB3-4C96-84FC-2BFA00AE52EF}" presName="posSpace" presStyleCnt="0"/>
      <dgm:spPr/>
    </dgm:pt>
    <dgm:pt modelId="{8364711B-01BA-44F4-AB14-834DF98F9554}" type="pres">
      <dgm:prSet presAssocID="{C3BB38B0-8EB3-4C96-84FC-2BFA00AE52EF}" presName="vertFlow" presStyleCnt="0"/>
      <dgm:spPr/>
    </dgm:pt>
    <dgm:pt modelId="{A1DA4145-4EED-4FB0-A892-1AFB25CE47CC}" type="pres">
      <dgm:prSet presAssocID="{C3BB38B0-8EB3-4C96-84FC-2BFA00AE52EF}" presName="topSpace" presStyleCnt="0"/>
      <dgm:spPr/>
    </dgm:pt>
    <dgm:pt modelId="{36447A51-A7C7-4D81-9049-8C6C6DD894AE}" type="pres">
      <dgm:prSet presAssocID="{C3BB38B0-8EB3-4C96-84FC-2BFA00AE52EF}" presName="firstComp" presStyleCnt="0"/>
      <dgm:spPr/>
    </dgm:pt>
    <dgm:pt modelId="{FE6C6AEA-B673-41FC-B740-0C709A9526ED}" type="pres">
      <dgm:prSet presAssocID="{C3BB38B0-8EB3-4C96-84FC-2BFA00AE52EF}" presName="firstChild" presStyleLbl="bgAccFollowNode1" presStyleIdx="2" presStyleCnt="4"/>
      <dgm:spPr/>
      <dgm:t>
        <a:bodyPr/>
        <a:lstStyle/>
        <a:p>
          <a:endParaRPr lang="es-ES"/>
        </a:p>
      </dgm:t>
    </dgm:pt>
    <dgm:pt modelId="{C5DD6241-BC4D-43E3-AE3B-60A514BFDC03}" type="pres">
      <dgm:prSet presAssocID="{C3BB38B0-8EB3-4C96-84FC-2BFA00AE52EF}" presName="firstChildTx" presStyleLbl="bgAccFollowNode1" presStyleIdx="2" presStyleCnt="4">
        <dgm:presLayoutVars>
          <dgm:bulletEnabled val="1"/>
        </dgm:presLayoutVars>
      </dgm:prSet>
      <dgm:spPr/>
      <dgm:t>
        <a:bodyPr/>
        <a:lstStyle/>
        <a:p>
          <a:endParaRPr lang="es-ES"/>
        </a:p>
      </dgm:t>
    </dgm:pt>
    <dgm:pt modelId="{59E6863D-54D5-4B9E-802F-2E470299C94F}" type="pres">
      <dgm:prSet presAssocID="{D47EB8FC-BF23-4EE4-A5B2-C63CA335ECC0}" presName="comp" presStyleCnt="0"/>
      <dgm:spPr/>
    </dgm:pt>
    <dgm:pt modelId="{BF7B4077-2E8E-4EDC-914E-19153DE17788}" type="pres">
      <dgm:prSet presAssocID="{D47EB8FC-BF23-4EE4-A5B2-C63CA335ECC0}" presName="child" presStyleLbl="bgAccFollowNode1" presStyleIdx="3" presStyleCnt="4"/>
      <dgm:spPr/>
      <dgm:t>
        <a:bodyPr/>
        <a:lstStyle/>
        <a:p>
          <a:endParaRPr lang="es-ES"/>
        </a:p>
      </dgm:t>
    </dgm:pt>
    <dgm:pt modelId="{350FAE20-EFDB-4DB0-93D6-7EF99859FD39}" type="pres">
      <dgm:prSet presAssocID="{D47EB8FC-BF23-4EE4-A5B2-C63CA335ECC0}" presName="childTx" presStyleLbl="bgAccFollowNode1" presStyleIdx="3" presStyleCnt="4">
        <dgm:presLayoutVars>
          <dgm:bulletEnabled val="1"/>
        </dgm:presLayoutVars>
      </dgm:prSet>
      <dgm:spPr/>
      <dgm:t>
        <a:bodyPr/>
        <a:lstStyle/>
        <a:p>
          <a:endParaRPr lang="es-ES"/>
        </a:p>
      </dgm:t>
    </dgm:pt>
    <dgm:pt modelId="{C47A55B3-F8FE-41C1-BE6C-4381A7E4D47A}" type="pres">
      <dgm:prSet presAssocID="{C3BB38B0-8EB3-4C96-84FC-2BFA00AE52EF}" presName="negSpace" presStyleCnt="0"/>
      <dgm:spPr/>
    </dgm:pt>
    <dgm:pt modelId="{EB019938-EC56-4870-9F41-2726173E83CF}" type="pres">
      <dgm:prSet presAssocID="{C3BB38B0-8EB3-4C96-84FC-2BFA00AE52EF}" presName="circle" presStyleLbl="node1" presStyleIdx="1" presStyleCnt="2" custScaleX="120000" custScaleY="109228"/>
      <dgm:spPr/>
      <dgm:t>
        <a:bodyPr/>
        <a:lstStyle/>
        <a:p>
          <a:endParaRPr lang="es-ES"/>
        </a:p>
      </dgm:t>
    </dgm:pt>
  </dgm:ptLst>
  <dgm:cxnLst>
    <dgm:cxn modelId="{FFC7F5E2-A9E9-402F-8C9E-DFAC2EF39D9F}" type="presOf" srcId="{55ED20B2-256A-49BD-86FB-905FA72E423F}" destId="{764F57C8-F41D-40D5-9C4A-7D8DA76A183A}" srcOrd="1" destOrd="0" presId="urn:microsoft.com/office/officeart/2005/8/layout/hList9"/>
    <dgm:cxn modelId="{49B5A953-78AD-498E-BBF8-FC61971498BA}" type="presOf" srcId="{C3BB38B0-8EB3-4C96-84FC-2BFA00AE52EF}" destId="{EB019938-EC56-4870-9F41-2726173E83CF}" srcOrd="0" destOrd="0" presId="urn:microsoft.com/office/officeart/2005/8/layout/hList9"/>
    <dgm:cxn modelId="{9B590A31-EA8A-4C03-8066-4B4C28C779D3}" srcId="{C3BB38B0-8EB3-4C96-84FC-2BFA00AE52EF}" destId="{7C83F029-8D8D-43DF-9B64-090F8AC8B302}" srcOrd="0" destOrd="0" parTransId="{07E842E9-169C-4B7F-BD57-027376C291A7}" sibTransId="{474CF696-397A-463A-909C-F7A4FFF811FB}"/>
    <dgm:cxn modelId="{40E0A262-1497-4936-9BE9-B4BE8FBE2D1B}" type="presOf" srcId="{D47EB8FC-BF23-4EE4-A5B2-C63CA335ECC0}" destId="{BF7B4077-2E8E-4EDC-914E-19153DE17788}" srcOrd="0" destOrd="0" presId="urn:microsoft.com/office/officeart/2005/8/layout/hList9"/>
    <dgm:cxn modelId="{58D6376C-1909-4738-BC67-F6BA7908E41E}" type="presOf" srcId="{7C83F029-8D8D-43DF-9B64-090F8AC8B302}" destId="{C5DD6241-BC4D-43E3-AE3B-60A514BFDC03}" srcOrd="1" destOrd="0" presId="urn:microsoft.com/office/officeart/2005/8/layout/hList9"/>
    <dgm:cxn modelId="{0BC90BFC-8D22-44D0-BF9C-B55ADF27E3D9}" type="presOf" srcId="{90F9D5EF-F273-4D68-BD21-BAA8191C37C6}" destId="{9966EB61-73B5-406C-9B70-5A6DF624D315}" srcOrd="0" destOrd="0" presId="urn:microsoft.com/office/officeart/2005/8/layout/hList9"/>
    <dgm:cxn modelId="{6DBB2148-99A6-42E6-AAFA-2F61A7B74E1E}" srcId="{90F9D5EF-F273-4D68-BD21-BAA8191C37C6}" destId="{55ED20B2-256A-49BD-86FB-905FA72E423F}" srcOrd="1" destOrd="0" parTransId="{7149B1CC-1F50-4DDC-95A9-36A6CF102114}" sibTransId="{2CDCBDB1-F26C-4EC1-8AD1-F45BA54D3112}"/>
    <dgm:cxn modelId="{FAFF3E22-1DE6-43FA-8739-28AC46923D8F}" type="presOf" srcId="{3810522A-F3B7-4266-AE26-6B428D02E32B}" destId="{3D4FF83F-B604-4870-9582-A36A81F568EE}" srcOrd="0" destOrd="0" presId="urn:microsoft.com/office/officeart/2005/8/layout/hList9"/>
    <dgm:cxn modelId="{B682AEF5-FEBC-446B-928B-D30333D4C2B9}" srcId="{3810522A-F3B7-4266-AE26-6B428D02E32B}" destId="{90F9D5EF-F273-4D68-BD21-BAA8191C37C6}" srcOrd="0" destOrd="0" parTransId="{DC145487-9845-4617-AC13-74001FABB8CA}" sibTransId="{CCF3E95F-5497-4DF8-BEEB-D9BBD533FA83}"/>
    <dgm:cxn modelId="{5FCC3D2B-53BC-4E73-A532-2B66ED705607}" srcId="{3810522A-F3B7-4266-AE26-6B428D02E32B}" destId="{C3BB38B0-8EB3-4C96-84FC-2BFA00AE52EF}" srcOrd="1" destOrd="0" parTransId="{E0EEE96D-CB39-47D8-9FAC-88F033FBB52E}" sibTransId="{B89C3A2D-F0B8-4701-8720-7AB2BCAF6567}"/>
    <dgm:cxn modelId="{47A19A96-5CF0-4DFC-9B45-26E3475C930D}" type="presOf" srcId="{D6EA106B-7225-461A-B020-8763432626F7}" destId="{9A0B2D0A-68B2-4D77-8548-6EE8337B85E9}" srcOrd="1" destOrd="0" presId="urn:microsoft.com/office/officeart/2005/8/layout/hList9"/>
    <dgm:cxn modelId="{AD7EE297-5202-4C1A-9661-9F2A49F45432}" srcId="{90F9D5EF-F273-4D68-BD21-BAA8191C37C6}" destId="{D6EA106B-7225-461A-B020-8763432626F7}" srcOrd="0" destOrd="0" parTransId="{2D762710-0B6D-4424-9DE2-85994D9FE120}" sibTransId="{FDC05B97-8672-4C99-B177-CB024D69E608}"/>
    <dgm:cxn modelId="{492E86B2-7CAD-4C4A-A898-CC0FA7D2E7F5}" type="presOf" srcId="{D47EB8FC-BF23-4EE4-A5B2-C63CA335ECC0}" destId="{350FAE20-EFDB-4DB0-93D6-7EF99859FD39}" srcOrd="1" destOrd="0" presId="urn:microsoft.com/office/officeart/2005/8/layout/hList9"/>
    <dgm:cxn modelId="{CC5A07A2-6251-44DE-8462-22B83F352EC0}" type="presOf" srcId="{55ED20B2-256A-49BD-86FB-905FA72E423F}" destId="{8E2E8620-7738-488C-A83F-438C4CED2CFB}" srcOrd="0" destOrd="0" presId="urn:microsoft.com/office/officeart/2005/8/layout/hList9"/>
    <dgm:cxn modelId="{F5893BE7-B0C3-4C42-983A-88F386DEDF3F}" srcId="{C3BB38B0-8EB3-4C96-84FC-2BFA00AE52EF}" destId="{D47EB8FC-BF23-4EE4-A5B2-C63CA335ECC0}" srcOrd="1" destOrd="0" parTransId="{1C1B96FD-F083-4231-814E-881E7646A35E}" sibTransId="{44398805-7B73-4BA7-B394-C8D8CE78094D}"/>
    <dgm:cxn modelId="{C4DD957C-6B83-43FD-9FAC-5A1BEF979FE3}" type="presOf" srcId="{D6EA106B-7225-461A-B020-8763432626F7}" destId="{97B60EFD-E730-4054-97AB-AC318820261E}" srcOrd="0" destOrd="0" presId="urn:microsoft.com/office/officeart/2005/8/layout/hList9"/>
    <dgm:cxn modelId="{25DF69A3-DA8F-4080-ADA7-98E65A3478B2}" type="presOf" srcId="{7C83F029-8D8D-43DF-9B64-090F8AC8B302}" destId="{FE6C6AEA-B673-41FC-B740-0C709A9526ED}" srcOrd="0" destOrd="0" presId="urn:microsoft.com/office/officeart/2005/8/layout/hList9"/>
    <dgm:cxn modelId="{CE79A4E7-5C81-4FFA-BFDA-922C2AC657AC}" type="presParOf" srcId="{3D4FF83F-B604-4870-9582-A36A81F568EE}" destId="{ACD6C74F-A710-4D2D-8AE5-07AFEE250E4B}" srcOrd="0" destOrd="0" presId="urn:microsoft.com/office/officeart/2005/8/layout/hList9"/>
    <dgm:cxn modelId="{379FA7B5-1C65-4A61-9713-4EB652EAF66F}" type="presParOf" srcId="{3D4FF83F-B604-4870-9582-A36A81F568EE}" destId="{45CC02AB-FAF8-4389-A143-48AB0C2BEE85}" srcOrd="1" destOrd="0" presId="urn:microsoft.com/office/officeart/2005/8/layout/hList9"/>
    <dgm:cxn modelId="{7F18CA77-F08C-460B-8C62-DEEE708FCC15}" type="presParOf" srcId="{45CC02AB-FAF8-4389-A143-48AB0C2BEE85}" destId="{A4991D84-AF4C-460A-B6EE-11B3BB1FB2D3}" srcOrd="0" destOrd="0" presId="urn:microsoft.com/office/officeart/2005/8/layout/hList9"/>
    <dgm:cxn modelId="{D323E15F-579B-4158-85D7-60F8F52C8EBB}" type="presParOf" srcId="{45CC02AB-FAF8-4389-A143-48AB0C2BEE85}" destId="{AC70169C-A1B6-4D0F-8120-BA73BD12F7B4}" srcOrd="1" destOrd="0" presId="urn:microsoft.com/office/officeart/2005/8/layout/hList9"/>
    <dgm:cxn modelId="{1AD48D92-8FAB-4C8E-BC6F-F7B6DA290B08}" type="presParOf" srcId="{AC70169C-A1B6-4D0F-8120-BA73BD12F7B4}" destId="{97B60EFD-E730-4054-97AB-AC318820261E}" srcOrd="0" destOrd="0" presId="urn:microsoft.com/office/officeart/2005/8/layout/hList9"/>
    <dgm:cxn modelId="{5683886D-FC2C-4F96-9D11-D58A80D3AE77}" type="presParOf" srcId="{AC70169C-A1B6-4D0F-8120-BA73BD12F7B4}" destId="{9A0B2D0A-68B2-4D77-8548-6EE8337B85E9}" srcOrd="1" destOrd="0" presId="urn:microsoft.com/office/officeart/2005/8/layout/hList9"/>
    <dgm:cxn modelId="{386D8E03-4F08-468F-ADF8-553C495EF1D8}" type="presParOf" srcId="{45CC02AB-FAF8-4389-A143-48AB0C2BEE85}" destId="{88E07AD7-9E8A-4D11-92D8-C3BA9E52CCAF}" srcOrd="2" destOrd="0" presId="urn:microsoft.com/office/officeart/2005/8/layout/hList9"/>
    <dgm:cxn modelId="{1B28B6C7-714E-42BB-9B43-65BD38CBA5E9}" type="presParOf" srcId="{88E07AD7-9E8A-4D11-92D8-C3BA9E52CCAF}" destId="{8E2E8620-7738-488C-A83F-438C4CED2CFB}" srcOrd="0" destOrd="0" presId="urn:microsoft.com/office/officeart/2005/8/layout/hList9"/>
    <dgm:cxn modelId="{555D427F-EA11-44F0-8598-F041DFA0BD57}" type="presParOf" srcId="{88E07AD7-9E8A-4D11-92D8-C3BA9E52CCAF}" destId="{764F57C8-F41D-40D5-9C4A-7D8DA76A183A}" srcOrd="1" destOrd="0" presId="urn:microsoft.com/office/officeart/2005/8/layout/hList9"/>
    <dgm:cxn modelId="{BBCD64C7-4307-4A70-9AAC-71D62E39A8FE}" type="presParOf" srcId="{3D4FF83F-B604-4870-9582-A36A81F568EE}" destId="{95994715-46C9-466E-9885-78E4F202CD00}" srcOrd="2" destOrd="0" presId="urn:microsoft.com/office/officeart/2005/8/layout/hList9"/>
    <dgm:cxn modelId="{E2E0A753-3CFB-47C5-935B-A764C0604D1F}" type="presParOf" srcId="{3D4FF83F-B604-4870-9582-A36A81F568EE}" destId="{9966EB61-73B5-406C-9B70-5A6DF624D315}" srcOrd="3" destOrd="0" presId="urn:microsoft.com/office/officeart/2005/8/layout/hList9"/>
    <dgm:cxn modelId="{DA92BABA-A75F-410D-8EC7-AD9551264397}" type="presParOf" srcId="{3D4FF83F-B604-4870-9582-A36A81F568EE}" destId="{4BB60F36-0301-480D-BD12-89ECCB0954CB}" srcOrd="4" destOrd="0" presId="urn:microsoft.com/office/officeart/2005/8/layout/hList9"/>
    <dgm:cxn modelId="{18B2F291-806B-4878-8828-FDF85BAB4247}" type="presParOf" srcId="{3D4FF83F-B604-4870-9582-A36A81F568EE}" destId="{BE9E674E-B6AD-434D-B427-055FDD2EDB46}" srcOrd="5" destOrd="0" presId="urn:microsoft.com/office/officeart/2005/8/layout/hList9"/>
    <dgm:cxn modelId="{B842D0A7-7AE7-4B39-BD48-EB71E14081AC}" type="presParOf" srcId="{3D4FF83F-B604-4870-9582-A36A81F568EE}" destId="{8364711B-01BA-44F4-AB14-834DF98F9554}" srcOrd="6" destOrd="0" presId="urn:microsoft.com/office/officeart/2005/8/layout/hList9"/>
    <dgm:cxn modelId="{9B25E2C4-9414-43C1-BBF0-D8EBD7996D86}" type="presParOf" srcId="{8364711B-01BA-44F4-AB14-834DF98F9554}" destId="{A1DA4145-4EED-4FB0-A892-1AFB25CE47CC}" srcOrd="0" destOrd="0" presId="urn:microsoft.com/office/officeart/2005/8/layout/hList9"/>
    <dgm:cxn modelId="{759A36D8-2151-4143-A13C-CE9EC135A376}" type="presParOf" srcId="{8364711B-01BA-44F4-AB14-834DF98F9554}" destId="{36447A51-A7C7-4D81-9049-8C6C6DD894AE}" srcOrd="1" destOrd="0" presId="urn:microsoft.com/office/officeart/2005/8/layout/hList9"/>
    <dgm:cxn modelId="{1DA6B7DB-7B10-4C41-A3AB-5F60D455E12A}" type="presParOf" srcId="{36447A51-A7C7-4D81-9049-8C6C6DD894AE}" destId="{FE6C6AEA-B673-41FC-B740-0C709A9526ED}" srcOrd="0" destOrd="0" presId="urn:microsoft.com/office/officeart/2005/8/layout/hList9"/>
    <dgm:cxn modelId="{CD0109E5-E4EF-45C5-AD5C-5B0A61DE1263}" type="presParOf" srcId="{36447A51-A7C7-4D81-9049-8C6C6DD894AE}" destId="{C5DD6241-BC4D-43E3-AE3B-60A514BFDC03}" srcOrd="1" destOrd="0" presId="urn:microsoft.com/office/officeart/2005/8/layout/hList9"/>
    <dgm:cxn modelId="{A3834D64-0408-4AD7-B7E6-F0870527EE3A}" type="presParOf" srcId="{8364711B-01BA-44F4-AB14-834DF98F9554}" destId="{59E6863D-54D5-4B9E-802F-2E470299C94F}" srcOrd="2" destOrd="0" presId="urn:microsoft.com/office/officeart/2005/8/layout/hList9"/>
    <dgm:cxn modelId="{16160A28-C733-4585-9B8F-09FFB763EA80}" type="presParOf" srcId="{59E6863D-54D5-4B9E-802F-2E470299C94F}" destId="{BF7B4077-2E8E-4EDC-914E-19153DE17788}" srcOrd="0" destOrd="0" presId="urn:microsoft.com/office/officeart/2005/8/layout/hList9"/>
    <dgm:cxn modelId="{ABCA0333-D3F3-421F-9881-96FBE47216CD}" type="presParOf" srcId="{59E6863D-54D5-4B9E-802F-2E470299C94F}" destId="{350FAE20-EFDB-4DB0-93D6-7EF99859FD39}" srcOrd="1" destOrd="0" presId="urn:microsoft.com/office/officeart/2005/8/layout/hList9"/>
    <dgm:cxn modelId="{EE6BB210-0071-48B0-BEDE-27FCBA561078}" type="presParOf" srcId="{3D4FF83F-B604-4870-9582-A36A81F568EE}" destId="{C47A55B3-F8FE-41C1-BE6C-4381A7E4D47A}" srcOrd="7" destOrd="0" presId="urn:microsoft.com/office/officeart/2005/8/layout/hList9"/>
    <dgm:cxn modelId="{DD7B67E6-F8CA-42C1-8A5F-D316223B004F}" type="presParOf" srcId="{3D4FF83F-B604-4870-9582-A36A81F568EE}" destId="{EB019938-EC56-4870-9F41-2726173E83CF}" srcOrd="8" destOrd="0" presId="urn:microsoft.com/office/officeart/2005/8/layout/hList9"/>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D955ED-0386-4D88-8138-0ABFAB00F79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D76FD9A5-4F0C-491E-B4F8-1C88BA342A55}">
      <dgm:prSet phldrT="[Texto]" custT="1"/>
      <dgm:spPr/>
      <dgm:t>
        <a:bodyPr/>
        <a:lstStyle/>
        <a:p>
          <a:r>
            <a:rPr lang="en-US" sz="1600" b="1" dirty="0" smtClean="0"/>
            <a:t>G.P.S (GLOBAL POSITIONING SYSTEM) FURUNO GP-50</a:t>
          </a:r>
          <a:endParaRPr lang="es-ES" sz="1600" dirty="0"/>
        </a:p>
      </dgm:t>
    </dgm:pt>
    <dgm:pt modelId="{13F88BEB-EA74-4245-AE80-E9A1DED897CD}" type="parTrans" cxnId="{3D8A4D33-5372-4840-BB2F-F4FF593C70ED}">
      <dgm:prSet/>
      <dgm:spPr/>
      <dgm:t>
        <a:bodyPr/>
        <a:lstStyle/>
        <a:p>
          <a:endParaRPr lang="es-ES"/>
        </a:p>
      </dgm:t>
    </dgm:pt>
    <dgm:pt modelId="{E7D48EF5-A7CE-439D-9968-F6BE774E178F}" type="sibTrans" cxnId="{3D8A4D33-5372-4840-BB2F-F4FF593C70ED}">
      <dgm:prSet/>
      <dgm:spPr/>
      <dgm:t>
        <a:bodyPr/>
        <a:lstStyle/>
        <a:p>
          <a:endParaRPr lang="es-ES"/>
        </a:p>
      </dgm:t>
    </dgm:pt>
    <dgm:pt modelId="{87BFBAB9-F21B-47B1-8960-FB8BB7B50B66}">
      <dgm:prSet phldrT="[Texto]" custT="1"/>
      <dgm:spPr/>
      <dgm:t>
        <a:bodyPr/>
        <a:lstStyle/>
        <a:p>
          <a:r>
            <a:rPr lang="es-ES" sz="1400" b="1" dirty="0" smtClean="0">
              <a:solidFill>
                <a:schemeClr val="bg1"/>
              </a:solidFill>
            </a:rPr>
            <a:t>GENERALIDADES</a:t>
          </a:r>
          <a:endParaRPr lang="es-ES" sz="1400" dirty="0"/>
        </a:p>
      </dgm:t>
    </dgm:pt>
    <dgm:pt modelId="{5DC155E7-D06C-42FF-B07F-A50532CF755E}" type="parTrans" cxnId="{BD0F0BCB-52F4-4EBC-A7EA-9E6D1DD616E0}">
      <dgm:prSet/>
      <dgm:spPr/>
      <dgm:t>
        <a:bodyPr/>
        <a:lstStyle/>
        <a:p>
          <a:endParaRPr lang="es-ES"/>
        </a:p>
      </dgm:t>
    </dgm:pt>
    <dgm:pt modelId="{398C694C-97D1-439B-882F-E69067A25E40}" type="sibTrans" cxnId="{BD0F0BCB-52F4-4EBC-A7EA-9E6D1DD616E0}">
      <dgm:prSet/>
      <dgm:spPr/>
      <dgm:t>
        <a:bodyPr/>
        <a:lstStyle/>
        <a:p>
          <a:endParaRPr lang="es-ES"/>
        </a:p>
      </dgm:t>
    </dgm:pt>
    <dgm:pt modelId="{ABCAA17C-574B-4CCE-AF16-D90184CC1951}">
      <dgm:prSet phldrT="[Texto]" custT="1"/>
      <dgm:spPr/>
      <dgm:t>
        <a:bodyPr/>
        <a:lstStyle/>
        <a:p>
          <a:r>
            <a:rPr lang="es-ES" sz="1400" b="1" dirty="0" smtClean="0">
              <a:solidFill>
                <a:schemeClr val="bg1"/>
              </a:solidFill>
            </a:rPr>
            <a:t>DATOS TÉCNICOS</a:t>
          </a:r>
          <a:endParaRPr lang="es-ES" sz="1400" dirty="0"/>
        </a:p>
      </dgm:t>
    </dgm:pt>
    <dgm:pt modelId="{782A2B72-5C98-445D-81B4-6CF6AC7D2816}" type="parTrans" cxnId="{0BD40143-3250-4369-AA4B-5D35EBF37CDE}">
      <dgm:prSet/>
      <dgm:spPr/>
      <dgm:t>
        <a:bodyPr/>
        <a:lstStyle/>
        <a:p>
          <a:endParaRPr lang="es-ES"/>
        </a:p>
      </dgm:t>
    </dgm:pt>
    <dgm:pt modelId="{A3FE3F67-AE9F-4258-9B30-1B1F88B2D0B0}" type="sibTrans" cxnId="{0BD40143-3250-4369-AA4B-5D35EBF37CDE}">
      <dgm:prSet/>
      <dgm:spPr/>
      <dgm:t>
        <a:bodyPr/>
        <a:lstStyle/>
        <a:p>
          <a:endParaRPr lang="es-ES"/>
        </a:p>
      </dgm:t>
    </dgm:pt>
    <dgm:pt modelId="{1B47D737-5819-4DE5-8897-687E3BDCFAB1}">
      <dgm:prSet phldrT="[Texto]" custT="1"/>
      <dgm:spPr/>
      <dgm:t>
        <a:bodyPr/>
        <a:lstStyle/>
        <a:p>
          <a:r>
            <a:rPr lang="es-ES" sz="1400" b="1" dirty="0" smtClean="0">
              <a:solidFill>
                <a:schemeClr val="bg1"/>
              </a:solidFill>
            </a:rPr>
            <a:t>PONER EN SERVICIO</a:t>
          </a:r>
          <a:endParaRPr lang="es-ES" sz="1400" dirty="0"/>
        </a:p>
      </dgm:t>
    </dgm:pt>
    <dgm:pt modelId="{370FA5C2-32E0-47CE-BC93-AD1719A7C5DC}" type="parTrans" cxnId="{9F0EB73A-F5FD-432F-B57A-002F0569D4BA}">
      <dgm:prSet/>
      <dgm:spPr/>
      <dgm:t>
        <a:bodyPr/>
        <a:lstStyle/>
        <a:p>
          <a:endParaRPr lang="es-ES"/>
        </a:p>
      </dgm:t>
    </dgm:pt>
    <dgm:pt modelId="{0DC3512A-191E-48CA-A5A1-4C4B0A59EC36}" type="sibTrans" cxnId="{9F0EB73A-F5FD-432F-B57A-002F0569D4BA}">
      <dgm:prSet/>
      <dgm:spPr/>
      <dgm:t>
        <a:bodyPr/>
        <a:lstStyle/>
        <a:p>
          <a:endParaRPr lang="es-ES"/>
        </a:p>
      </dgm:t>
    </dgm:pt>
    <dgm:pt modelId="{F307978F-C7A9-4DCD-B41D-027760528302}">
      <dgm:prSet phldrT="[Texto]" custT="1"/>
      <dgm:spPr/>
      <dgm:t>
        <a:bodyPr/>
        <a:lstStyle/>
        <a:p>
          <a:r>
            <a:rPr lang="es-ES" sz="1400" b="1" dirty="0" smtClean="0">
              <a:solidFill>
                <a:schemeClr val="bg1"/>
              </a:solidFill>
            </a:rPr>
            <a:t>PONER FUERA DE SERVICIO</a:t>
          </a:r>
          <a:endParaRPr lang="es-ES" sz="1400" dirty="0"/>
        </a:p>
      </dgm:t>
    </dgm:pt>
    <dgm:pt modelId="{FEEFCE0E-3343-43BD-8023-C86F2C176E40}" type="parTrans" cxnId="{1E2365D7-3A89-420F-8075-1EFD47A6ADE4}">
      <dgm:prSet/>
      <dgm:spPr/>
      <dgm:t>
        <a:bodyPr/>
        <a:lstStyle/>
        <a:p>
          <a:endParaRPr lang="es-ES"/>
        </a:p>
      </dgm:t>
    </dgm:pt>
    <dgm:pt modelId="{9F5E8E94-9DD0-4674-AA5F-F11826250B2B}" type="sibTrans" cxnId="{1E2365D7-3A89-420F-8075-1EFD47A6ADE4}">
      <dgm:prSet/>
      <dgm:spPr/>
      <dgm:t>
        <a:bodyPr/>
        <a:lstStyle/>
        <a:p>
          <a:endParaRPr lang="es-ES"/>
        </a:p>
      </dgm:t>
    </dgm:pt>
    <dgm:pt modelId="{13BD8DC8-50AD-4102-96DB-F529E0DED8B6}">
      <dgm:prSet phldrT="[Texto]" custT="1"/>
      <dgm:spPr/>
      <dgm:t>
        <a:bodyPr/>
        <a:lstStyle/>
        <a:p>
          <a:r>
            <a:rPr lang="es-ES" sz="1400" b="1" dirty="0" smtClean="0">
              <a:solidFill>
                <a:schemeClr val="bg1"/>
              </a:solidFill>
            </a:rPr>
            <a:t>FUNCIONES DE LOS CONTROLES</a:t>
          </a:r>
          <a:endParaRPr lang="es-ES" sz="1400" dirty="0"/>
        </a:p>
      </dgm:t>
    </dgm:pt>
    <dgm:pt modelId="{6261263B-D786-4825-9A5F-F0953758EE95}" type="parTrans" cxnId="{AA723E95-C384-49F3-A36B-3C37875ED866}">
      <dgm:prSet/>
      <dgm:spPr/>
      <dgm:t>
        <a:bodyPr/>
        <a:lstStyle/>
        <a:p>
          <a:endParaRPr lang="es-ES"/>
        </a:p>
      </dgm:t>
    </dgm:pt>
    <dgm:pt modelId="{12D41571-EF32-4379-8533-F41B46A1732E}" type="sibTrans" cxnId="{AA723E95-C384-49F3-A36B-3C37875ED866}">
      <dgm:prSet/>
      <dgm:spPr/>
      <dgm:t>
        <a:bodyPr/>
        <a:lstStyle/>
        <a:p>
          <a:endParaRPr lang="es-ES"/>
        </a:p>
      </dgm:t>
    </dgm:pt>
    <dgm:pt modelId="{3A6A4007-D209-4D77-B2A6-D275436A9187}">
      <dgm:prSet phldrT="[Texto]" custT="1"/>
      <dgm:spPr/>
      <dgm:t>
        <a:bodyPr/>
        <a:lstStyle/>
        <a:p>
          <a:r>
            <a:rPr lang="es-ES" sz="1400" b="1" dirty="0" smtClean="0">
              <a:solidFill>
                <a:schemeClr val="bg1"/>
              </a:solidFill>
            </a:rPr>
            <a:t>MANTENIMIENTO</a:t>
          </a:r>
          <a:endParaRPr lang="es-ES" sz="1400" dirty="0"/>
        </a:p>
      </dgm:t>
    </dgm:pt>
    <dgm:pt modelId="{159CD4B6-6201-4BF4-9461-7E3A716F1DC3}" type="parTrans" cxnId="{EF7FB4D2-2617-4D3B-9894-CC1ABFAA26DB}">
      <dgm:prSet/>
      <dgm:spPr/>
    </dgm:pt>
    <dgm:pt modelId="{349F338F-3913-4C82-A774-AEA60D762AE5}" type="sibTrans" cxnId="{EF7FB4D2-2617-4D3B-9894-CC1ABFAA26DB}">
      <dgm:prSet/>
      <dgm:spPr/>
    </dgm:pt>
    <dgm:pt modelId="{652CE310-9469-43F7-AA22-76352844C77F}">
      <dgm:prSet phldrT="[Texto]" custT="1"/>
      <dgm:spPr/>
      <dgm:t>
        <a:bodyPr/>
        <a:lstStyle/>
        <a:p>
          <a:endParaRPr lang="es-ES" sz="1400" dirty="0"/>
        </a:p>
      </dgm:t>
    </dgm:pt>
    <dgm:pt modelId="{5CEBFD41-9606-4D09-B84F-AE2D541000D2}" type="parTrans" cxnId="{A653BF5D-469B-4AC5-949C-CA7EC96FF59A}">
      <dgm:prSet/>
      <dgm:spPr/>
    </dgm:pt>
    <dgm:pt modelId="{44DA7ABC-F5BB-48D4-A735-0CD4B1490F5F}" type="sibTrans" cxnId="{A653BF5D-469B-4AC5-949C-CA7EC96FF59A}">
      <dgm:prSet/>
      <dgm:spPr/>
    </dgm:pt>
    <dgm:pt modelId="{4B34AF7E-9C93-40C5-AB20-3E53935CEF23}">
      <dgm:prSet phldrT="[Texto]" custT="1"/>
      <dgm:spPr/>
      <dgm:t>
        <a:bodyPr/>
        <a:lstStyle/>
        <a:p>
          <a:endParaRPr lang="es-ES" sz="1400" dirty="0"/>
        </a:p>
      </dgm:t>
    </dgm:pt>
    <dgm:pt modelId="{1E91238B-39AD-4FCB-A846-5E524F26E422}" type="parTrans" cxnId="{3489E6F4-7B21-40D7-B011-03B52538656B}">
      <dgm:prSet/>
      <dgm:spPr/>
    </dgm:pt>
    <dgm:pt modelId="{96D44A5A-836F-443F-8A08-D6D783B2CA5B}" type="sibTrans" cxnId="{3489E6F4-7B21-40D7-B011-03B52538656B}">
      <dgm:prSet/>
      <dgm:spPr/>
    </dgm:pt>
    <dgm:pt modelId="{5E4E64E0-EF3D-4034-8F78-B4DFE103DE3A}">
      <dgm:prSet phldrT="[Texto]" custT="1"/>
      <dgm:spPr/>
      <dgm:t>
        <a:bodyPr/>
        <a:lstStyle/>
        <a:p>
          <a:endParaRPr lang="es-ES" sz="1400" dirty="0"/>
        </a:p>
      </dgm:t>
    </dgm:pt>
    <dgm:pt modelId="{5A30B238-980B-4849-AB6C-82D5A9CA5F3B}" type="parTrans" cxnId="{1EDBF716-753F-446A-B796-5578F23BE9C5}">
      <dgm:prSet/>
      <dgm:spPr/>
    </dgm:pt>
    <dgm:pt modelId="{33CC4B14-8ACD-4698-9948-FA8B22A375C2}" type="sibTrans" cxnId="{1EDBF716-753F-446A-B796-5578F23BE9C5}">
      <dgm:prSet/>
      <dgm:spPr/>
    </dgm:pt>
    <dgm:pt modelId="{521D11B3-D9A1-400C-B171-0D70D40D3FBB}" type="pres">
      <dgm:prSet presAssocID="{01D955ED-0386-4D88-8138-0ABFAB00F79D}" presName="Name0" presStyleCnt="0">
        <dgm:presLayoutVars>
          <dgm:dir/>
          <dgm:animLvl val="lvl"/>
          <dgm:resizeHandles/>
        </dgm:presLayoutVars>
      </dgm:prSet>
      <dgm:spPr/>
      <dgm:t>
        <a:bodyPr/>
        <a:lstStyle/>
        <a:p>
          <a:endParaRPr lang="es-ES"/>
        </a:p>
      </dgm:t>
    </dgm:pt>
    <dgm:pt modelId="{2C643CAB-49E7-4748-90B0-4B8FCA3B7078}" type="pres">
      <dgm:prSet presAssocID="{D76FD9A5-4F0C-491E-B4F8-1C88BA342A55}" presName="linNode" presStyleCnt="0"/>
      <dgm:spPr/>
    </dgm:pt>
    <dgm:pt modelId="{CF98129D-F7A2-4DA8-9872-BE1DCA2C541D}" type="pres">
      <dgm:prSet presAssocID="{D76FD9A5-4F0C-491E-B4F8-1C88BA342A55}" presName="parentShp" presStyleLbl="node1" presStyleIdx="0" presStyleCnt="1">
        <dgm:presLayoutVars>
          <dgm:bulletEnabled val="1"/>
        </dgm:presLayoutVars>
      </dgm:prSet>
      <dgm:spPr/>
      <dgm:t>
        <a:bodyPr/>
        <a:lstStyle/>
        <a:p>
          <a:endParaRPr lang="es-ES"/>
        </a:p>
      </dgm:t>
    </dgm:pt>
    <dgm:pt modelId="{30F31CA6-5CF2-4177-9064-04CF7DCBCAC3}" type="pres">
      <dgm:prSet presAssocID="{D76FD9A5-4F0C-491E-B4F8-1C88BA342A55}" presName="childShp" presStyleLbl="bgAccFollowNode1" presStyleIdx="0" presStyleCnt="1">
        <dgm:presLayoutVars>
          <dgm:bulletEnabled val="1"/>
        </dgm:presLayoutVars>
      </dgm:prSet>
      <dgm:spPr/>
      <dgm:t>
        <a:bodyPr/>
        <a:lstStyle/>
        <a:p>
          <a:endParaRPr lang="es-ES"/>
        </a:p>
      </dgm:t>
    </dgm:pt>
  </dgm:ptLst>
  <dgm:cxnLst>
    <dgm:cxn modelId="{BD0F0BCB-52F4-4EBC-A7EA-9E6D1DD616E0}" srcId="{D76FD9A5-4F0C-491E-B4F8-1C88BA342A55}" destId="{87BFBAB9-F21B-47B1-8960-FB8BB7B50B66}" srcOrd="3" destOrd="0" parTransId="{5DC155E7-D06C-42FF-B07F-A50532CF755E}" sibTransId="{398C694C-97D1-439B-882F-E69067A25E40}"/>
    <dgm:cxn modelId="{1EDBF716-753F-446A-B796-5578F23BE9C5}" srcId="{D76FD9A5-4F0C-491E-B4F8-1C88BA342A55}" destId="{5E4E64E0-EF3D-4034-8F78-B4DFE103DE3A}" srcOrd="2" destOrd="0" parTransId="{5A30B238-980B-4849-AB6C-82D5A9CA5F3B}" sibTransId="{33CC4B14-8ACD-4698-9948-FA8B22A375C2}"/>
    <dgm:cxn modelId="{B9F42AE5-7F69-410E-B0CB-6E3A24B8BB98}" type="presOf" srcId="{ABCAA17C-574B-4CCE-AF16-D90184CC1951}" destId="{30F31CA6-5CF2-4177-9064-04CF7DCBCAC3}" srcOrd="0" destOrd="4" presId="urn:microsoft.com/office/officeart/2005/8/layout/vList6"/>
    <dgm:cxn modelId="{0093EA1C-085D-4285-B1D2-720FE4E2EA85}" type="presOf" srcId="{F307978F-C7A9-4DCD-B41D-027760528302}" destId="{30F31CA6-5CF2-4177-9064-04CF7DCBCAC3}" srcOrd="0" destOrd="6" presId="urn:microsoft.com/office/officeart/2005/8/layout/vList6"/>
    <dgm:cxn modelId="{3489E6F4-7B21-40D7-B011-03B52538656B}" srcId="{D76FD9A5-4F0C-491E-B4F8-1C88BA342A55}" destId="{4B34AF7E-9C93-40C5-AB20-3E53935CEF23}" srcOrd="1" destOrd="0" parTransId="{1E91238B-39AD-4FCB-A846-5E524F26E422}" sibTransId="{96D44A5A-836F-443F-8A08-D6D783B2CA5B}"/>
    <dgm:cxn modelId="{A653BF5D-469B-4AC5-949C-CA7EC96FF59A}" srcId="{D76FD9A5-4F0C-491E-B4F8-1C88BA342A55}" destId="{652CE310-9469-43F7-AA22-76352844C77F}" srcOrd="0" destOrd="0" parTransId="{5CEBFD41-9606-4D09-B84F-AE2D541000D2}" sibTransId="{44DA7ABC-F5BB-48D4-A735-0CD4B1490F5F}"/>
    <dgm:cxn modelId="{49DB4403-6C86-4197-9261-978AAA3CC2FC}" type="presOf" srcId="{01D955ED-0386-4D88-8138-0ABFAB00F79D}" destId="{521D11B3-D9A1-400C-B171-0D70D40D3FBB}" srcOrd="0" destOrd="0" presId="urn:microsoft.com/office/officeart/2005/8/layout/vList6"/>
    <dgm:cxn modelId="{1E2365D7-3A89-420F-8075-1EFD47A6ADE4}" srcId="{D76FD9A5-4F0C-491E-B4F8-1C88BA342A55}" destId="{F307978F-C7A9-4DCD-B41D-027760528302}" srcOrd="6" destOrd="0" parTransId="{FEEFCE0E-3343-43BD-8023-C86F2C176E40}" sibTransId="{9F5E8E94-9DD0-4674-AA5F-F11826250B2B}"/>
    <dgm:cxn modelId="{1C00DCCC-D817-483C-A27F-000F84664546}" type="presOf" srcId="{87BFBAB9-F21B-47B1-8960-FB8BB7B50B66}" destId="{30F31CA6-5CF2-4177-9064-04CF7DCBCAC3}" srcOrd="0" destOrd="3" presId="urn:microsoft.com/office/officeart/2005/8/layout/vList6"/>
    <dgm:cxn modelId="{D4BADA64-2DB5-4DE3-ADB2-7463EEEAF25D}" type="presOf" srcId="{13BD8DC8-50AD-4102-96DB-F529E0DED8B6}" destId="{30F31CA6-5CF2-4177-9064-04CF7DCBCAC3}" srcOrd="0" destOrd="7" presId="urn:microsoft.com/office/officeart/2005/8/layout/vList6"/>
    <dgm:cxn modelId="{9F0EB73A-F5FD-432F-B57A-002F0569D4BA}" srcId="{D76FD9A5-4F0C-491E-B4F8-1C88BA342A55}" destId="{1B47D737-5819-4DE5-8897-687E3BDCFAB1}" srcOrd="5" destOrd="0" parTransId="{370FA5C2-32E0-47CE-BC93-AD1719A7C5DC}" sibTransId="{0DC3512A-191E-48CA-A5A1-4C4B0A59EC36}"/>
    <dgm:cxn modelId="{F33967DE-420D-45F2-8806-C108E059EEBC}" type="presOf" srcId="{1B47D737-5819-4DE5-8897-687E3BDCFAB1}" destId="{30F31CA6-5CF2-4177-9064-04CF7DCBCAC3}" srcOrd="0" destOrd="5" presId="urn:microsoft.com/office/officeart/2005/8/layout/vList6"/>
    <dgm:cxn modelId="{9E69C8A1-0AB8-4EB2-8C43-5342A1A237F0}" type="presOf" srcId="{3A6A4007-D209-4D77-B2A6-D275436A9187}" destId="{30F31CA6-5CF2-4177-9064-04CF7DCBCAC3}" srcOrd="0" destOrd="8" presId="urn:microsoft.com/office/officeart/2005/8/layout/vList6"/>
    <dgm:cxn modelId="{AA723E95-C384-49F3-A36B-3C37875ED866}" srcId="{D76FD9A5-4F0C-491E-B4F8-1C88BA342A55}" destId="{13BD8DC8-50AD-4102-96DB-F529E0DED8B6}" srcOrd="7" destOrd="0" parTransId="{6261263B-D786-4825-9A5F-F0953758EE95}" sibTransId="{12D41571-EF32-4379-8533-F41B46A1732E}"/>
    <dgm:cxn modelId="{22BA1986-2DC7-4AA2-8B72-E86299CDF169}" type="presOf" srcId="{5E4E64E0-EF3D-4034-8F78-B4DFE103DE3A}" destId="{30F31CA6-5CF2-4177-9064-04CF7DCBCAC3}" srcOrd="0" destOrd="2" presId="urn:microsoft.com/office/officeart/2005/8/layout/vList6"/>
    <dgm:cxn modelId="{123ED50F-ECDE-4576-8C15-29C17104A979}" type="presOf" srcId="{D76FD9A5-4F0C-491E-B4F8-1C88BA342A55}" destId="{CF98129D-F7A2-4DA8-9872-BE1DCA2C541D}" srcOrd="0" destOrd="0" presId="urn:microsoft.com/office/officeart/2005/8/layout/vList6"/>
    <dgm:cxn modelId="{3D8A4D33-5372-4840-BB2F-F4FF593C70ED}" srcId="{01D955ED-0386-4D88-8138-0ABFAB00F79D}" destId="{D76FD9A5-4F0C-491E-B4F8-1C88BA342A55}" srcOrd="0" destOrd="0" parTransId="{13F88BEB-EA74-4245-AE80-E9A1DED897CD}" sibTransId="{E7D48EF5-A7CE-439D-9968-F6BE774E178F}"/>
    <dgm:cxn modelId="{EF7FB4D2-2617-4D3B-9894-CC1ABFAA26DB}" srcId="{D76FD9A5-4F0C-491E-B4F8-1C88BA342A55}" destId="{3A6A4007-D209-4D77-B2A6-D275436A9187}" srcOrd="8" destOrd="0" parTransId="{159CD4B6-6201-4BF4-9461-7E3A716F1DC3}" sibTransId="{349F338F-3913-4C82-A774-AEA60D762AE5}"/>
    <dgm:cxn modelId="{9489C164-1C26-41A1-9D1A-BC4C8815381C}" type="presOf" srcId="{652CE310-9469-43F7-AA22-76352844C77F}" destId="{30F31CA6-5CF2-4177-9064-04CF7DCBCAC3}" srcOrd="0" destOrd="0" presId="urn:microsoft.com/office/officeart/2005/8/layout/vList6"/>
    <dgm:cxn modelId="{0BD40143-3250-4369-AA4B-5D35EBF37CDE}" srcId="{D76FD9A5-4F0C-491E-B4F8-1C88BA342A55}" destId="{ABCAA17C-574B-4CCE-AF16-D90184CC1951}" srcOrd="4" destOrd="0" parTransId="{782A2B72-5C98-445D-81B4-6CF6AC7D2816}" sibTransId="{A3FE3F67-AE9F-4258-9B30-1B1F88B2D0B0}"/>
    <dgm:cxn modelId="{CFF80FCD-4DBB-4A3A-97DB-B6ABDCE33755}" type="presOf" srcId="{4B34AF7E-9C93-40C5-AB20-3E53935CEF23}" destId="{30F31CA6-5CF2-4177-9064-04CF7DCBCAC3}" srcOrd="0" destOrd="1" presId="urn:microsoft.com/office/officeart/2005/8/layout/vList6"/>
    <dgm:cxn modelId="{FD8E3A6F-DA60-45D0-A380-63D771CF3252}" type="presParOf" srcId="{521D11B3-D9A1-400C-B171-0D70D40D3FBB}" destId="{2C643CAB-49E7-4748-90B0-4B8FCA3B7078}" srcOrd="0" destOrd="0" presId="urn:microsoft.com/office/officeart/2005/8/layout/vList6"/>
    <dgm:cxn modelId="{A6FF1B6C-8628-4D76-9840-CC51A95D08A4}" type="presParOf" srcId="{2C643CAB-49E7-4748-90B0-4B8FCA3B7078}" destId="{CF98129D-F7A2-4DA8-9872-BE1DCA2C541D}" srcOrd="0" destOrd="0" presId="urn:microsoft.com/office/officeart/2005/8/layout/vList6"/>
    <dgm:cxn modelId="{4EE2202E-D20A-40C7-BDD1-37CE13D483C8}" type="presParOf" srcId="{2C643CAB-49E7-4748-90B0-4B8FCA3B7078}" destId="{30F31CA6-5CF2-4177-9064-04CF7DCBCAC3}" srcOrd="1" destOrd="0" presId="urn:microsoft.com/office/officeart/2005/8/layout/vList6"/>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488AED8-9815-48F6-909C-B6FFBA76DD73}" type="doc">
      <dgm:prSet loTypeId="urn:microsoft.com/office/officeart/2005/8/layout/hList7" loCatId="list" qsTypeId="urn:microsoft.com/office/officeart/2005/8/quickstyle/3d3" qsCatId="3D" csTypeId="urn:microsoft.com/office/officeart/2005/8/colors/accent1_2" csCatId="accent1" phldr="1"/>
      <dgm:spPr/>
    </dgm:pt>
    <dgm:pt modelId="{1B06BE14-65E6-40A0-9B5E-9C054D4AD6E6}">
      <dgm:prSet phldrT="[Texto]" custT="1"/>
      <dgm:spPr/>
      <dgm:t>
        <a:bodyPr/>
        <a:lstStyle/>
        <a:p>
          <a:pPr algn="ctr"/>
          <a:r>
            <a:rPr lang="es-ES" sz="1300" b="1" dirty="0" smtClean="0"/>
            <a:t> SONDA CARTOGRÁFICA SIMRAD CE33</a:t>
          </a:r>
        </a:p>
        <a:p>
          <a:pPr algn="ctr"/>
          <a:r>
            <a:rPr lang="es-ES" sz="1000" b="1" dirty="0" smtClean="0">
              <a:solidFill>
                <a:schemeClr val="bg1"/>
              </a:solidFill>
            </a:rPr>
            <a:t>-</a:t>
          </a:r>
          <a:r>
            <a:rPr lang="es-MX" sz="1000" b="1" dirty="0" smtClean="0">
              <a:solidFill>
                <a:schemeClr val="bg1"/>
              </a:solidFill>
            </a:rPr>
            <a:t>GENERALIDADES</a:t>
          </a:r>
        </a:p>
        <a:p>
          <a:pPr algn="ctr"/>
          <a:r>
            <a:rPr lang="es-MX" sz="1000" b="1" dirty="0" smtClean="0">
              <a:solidFill>
                <a:schemeClr val="bg1"/>
              </a:solidFill>
            </a:rPr>
            <a:t>-FUNCIONES DE LOS CONTROLES</a:t>
          </a:r>
        </a:p>
        <a:p>
          <a:pPr algn="ctr"/>
          <a:r>
            <a:rPr lang="es-ES" sz="1000" b="1" dirty="0" smtClean="0">
              <a:solidFill>
                <a:schemeClr val="bg1"/>
              </a:solidFill>
            </a:rPr>
            <a:t>-MANTENIMIENTO</a:t>
          </a:r>
          <a:endParaRPr lang="es-ES" sz="1000" dirty="0"/>
        </a:p>
      </dgm:t>
    </dgm:pt>
    <dgm:pt modelId="{B6A290A4-4407-4428-BBA4-0DFC07A52860}" type="parTrans" cxnId="{EE4AB42A-F4DA-4C4F-9250-8B8A0BACDCDF}">
      <dgm:prSet/>
      <dgm:spPr/>
      <dgm:t>
        <a:bodyPr/>
        <a:lstStyle/>
        <a:p>
          <a:endParaRPr lang="es-ES"/>
        </a:p>
      </dgm:t>
    </dgm:pt>
    <dgm:pt modelId="{FAD7613C-BA57-4199-906C-50590AD45F43}" type="sibTrans" cxnId="{EE4AB42A-F4DA-4C4F-9250-8B8A0BACDCDF}">
      <dgm:prSet/>
      <dgm:spPr/>
      <dgm:t>
        <a:bodyPr/>
        <a:lstStyle/>
        <a:p>
          <a:endParaRPr lang="es-ES"/>
        </a:p>
      </dgm:t>
    </dgm:pt>
    <dgm:pt modelId="{72065B02-F998-466B-84EB-1D83477948B2}">
      <dgm:prSet phldrT="[Texto]" custT="1"/>
      <dgm:spPr/>
      <dgm:t>
        <a:bodyPr/>
        <a:lstStyle/>
        <a:p>
          <a:r>
            <a:rPr lang="es-MX" sz="1500" dirty="0" smtClean="0"/>
            <a:t> </a:t>
          </a:r>
          <a:r>
            <a:rPr lang="es-MX" sz="1300" dirty="0" smtClean="0"/>
            <a:t>DISPLAY DE LA </a:t>
          </a:r>
        </a:p>
        <a:p>
          <a:endParaRPr lang="es-MX" sz="1300" dirty="0" smtClean="0"/>
        </a:p>
        <a:p>
          <a:r>
            <a:rPr lang="es-MX" sz="1300" dirty="0" smtClean="0"/>
            <a:t>CARTAS ELECTRONICAS Y SISTEMAS DE         INFORMACIÓN</a:t>
          </a:r>
        </a:p>
        <a:p>
          <a:r>
            <a:rPr lang="es-MX" sz="1000" b="1" dirty="0" smtClean="0">
              <a:solidFill>
                <a:schemeClr val="bg1"/>
              </a:solidFill>
            </a:rPr>
            <a:t>-CARACTERÍSTICAS</a:t>
          </a:r>
        </a:p>
        <a:p>
          <a:r>
            <a:rPr lang="es-MX" sz="1000" b="1" dirty="0" smtClean="0">
              <a:solidFill>
                <a:schemeClr val="bg1"/>
              </a:solidFill>
            </a:rPr>
            <a:t>-FUNCIONES DE LO CONTROLES</a:t>
          </a:r>
        </a:p>
        <a:p>
          <a:r>
            <a:rPr lang="es-MX" sz="1000" b="1" dirty="0" smtClean="0">
              <a:solidFill>
                <a:schemeClr val="bg1"/>
              </a:solidFill>
            </a:rPr>
            <a:t>-ACTIVAR MODO ECDIS</a:t>
          </a:r>
        </a:p>
        <a:p>
          <a:r>
            <a:rPr lang="es-MX" sz="1000" b="1" dirty="0" smtClean="0">
              <a:solidFill>
                <a:schemeClr val="bg1"/>
              </a:solidFill>
            </a:rPr>
            <a:t>-DESACTIVAR MODO ECDIS</a:t>
          </a:r>
        </a:p>
        <a:p>
          <a:endParaRPr lang="es-MX" sz="1300" dirty="0" smtClean="0"/>
        </a:p>
      </dgm:t>
    </dgm:pt>
    <dgm:pt modelId="{9F07F60A-3C84-4B5A-8EB7-5A93FDEC3AA6}" type="parTrans" cxnId="{E8AD10C5-681A-44EA-8EF4-D35782374EBA}">
      <dgm:prSet/>
      <dgm:spPr/>
      <dgm:t>
        <a:bodyPr/>
        <a:lstStyle/>
        <a:p>
          <a:endParaRPr lang="es-ES"/>
        </a:p>
      </dgm:t>
    </dgm:pt>
    <dgm:pt modelId="{ACE4DF9B-4744-4E01-9FF8-5B42419B3373}" type="sibTrans" cxnId="{E8AD10C5-681A-44EA-8EF4-D35782374EBA}">
      <dgm:prSet/>
      <dgm:spPr/>
      <dgm:t>
        <a:bodyPr/>
        <a:lstStyle/>
        <a:p>
          <a:endParaRPr lang="es-ES"/>
        </a:p>
      </dgm:t>
    </dgm:pt>
    <dgm:pt modelId="{E3548151-E5DA-47E7-B01F-10461174629F}">
      <dgm:prSet custT="1"/>
      <dgm:spPr/>
      <dgm:t>
        <a:bodyPr/>
        <a:lstStyle/>
        <a:p>
          <a:pPr algn="ctr"/>
          <a:r>
            <a:rPr lang="es-MX" sz="1300" b="1" dirty="0" smtClean="0"/>
            <a:t> </a:t>
          </a:r>
        </a:p>
        <a:p>
          <a:pPr algn="ctr"/>
          <a:endParaRPr lang="es-MX" sz="1300" b="1" dirty="0" smtClean="0"/>
        </a:p>
        <a:p>
          <a:pPr algn="ctr"/>
          <a:r>
            <a:rPr lang="es-MX" sz="1300" b="1" dirty="0" smtClean="0"/>
            <a:t>VIDEOSONDA GPS NAVNET</a:t>
          </a:r>
        </a:p>
        <a:p>
          <a:pPr algn="ctr"/>
          <a:r>
            <a:rPr lang="es-ES" sz="1000" b="1" dirty="0" smtClean="0">
              <a:solidFill>
                <a:schemeClr val="bg1"/>
              </a:solidFill>
            </a:rPr>
            <a:t>-CONFIGURACIONES DEL SISTEMA</a:t>
          </a:r>
        </a:p>
        <a:p>
          <a:pPr algn="ctr"/>
          <a:r>
            <a:rPr lang="es-ES" sz="1000" b="1" dirty="0" smtClean="0">
              <a:solidFill>
                <a:schemeClr val="bg1"/>
              </a:solidFill>
            </a:rPr>
            <a:t>-CARACTERÍSTICAS</a:t>
          </a:r>
        </a:p>
        <a:p>
          <a:pPr algn="ctr"/>
          <a:r>
            <a:rPr lang="es-ES" sz="1000" b="1" dirty="0" smtClean="0">
              <a:solidFill>
                <a:schemeClr val="bg1"/>
              </a:solidFill>
            </a:rPr>
            <a:t>-ENCENDIDO </a:t>
          </a:r>
        </a:p>
        <a:p>
          <a:pPr algn="ctr"/>
          <a:r>
            <a:rPr lang="es-ES" sz="1000" b="1" dirty="0" smtClean="0">
              <a:solidFill>
                <a:schemeClr val="bg1"/>
              </a:solidFill>
            </a:rPr>
            <a:t>-APAGADO</a:t>
          </a:r>
        </a:p>
        <a:p>
          <a:pPr algn="ctr"/>
          <a:r>
            <a:rPr lang="es-ES" sz="1000" b="1" dirty="0" smtClean="0">
              <a:solidFill>
                <a:schemeClr val="bg1"/>
              </a:solidFill>
            </a:rPr>
            <a:t>-MANTENIMIENTO</a:t>
          </a:r>
          <a:endParaRPr lang="es-MX" sz="1000" b="1" dirty="0" smtClean="0"/>
        </a:p>
        <a:p>
          <a:pPr algn="ctr"/>
          <a:endParaRPr lang="es-MX" sz="1000" b="1" dirty="0" smtClean="0"/>
        </a:p>
      </dgm:t>
    </dgm:pt>
    <dgm:pt modelId="{D3E9C182-7A5D-43F8-AA9B-673D8B727B97}" type="parTrans" cxnId="{265028E0-7938-4BFD-8782-49C362708944}">
      <dgm:prSet/>
      <dgm:spPr/>
      <dgm:t>
        <a:bodyPr/>
        <a:lstStyle/>
        <a:p>
          <a:endParaRPr lang="es-ES"/>
        </a:p>
      </dgm:t>
    </dgm:pt>
    <dgm:pt modelId="{E053AF9B-4576-4ECA-9645-A9AE9AFF6DE4}" type="sibTrans" cxnId="{265028E0-7938-4BFD-8782-49C362708944}">
      <dgm:prSet/>
      <dgm:spPr/>
      <dgm:t>
        <a:bodyPr/>
        <a:lstStyle/>
        <a:p>
          <a:endParaRPr lang="es-ES"/>
        </a:p>
      </dgm:t>
    </dgm:pt>
    <dgm:pt modelId="{E1F895D4-3A9E-4615-A4D2-5F220DE5E42E}">
      <dgm:prSet custT="1"/>
      <dgm:spPr/>
      <dgm:t>
        <a:bodyPr/>
        <a:lstStyle/>
        <a:p>
          <a:endParaRPr lang="es-ES" sz="1300" b="1" dirty="0" smtClean="0"/>
        </a:p>
        <a:p>
          <a:endParaRPr lang="es-ES" sz="1300" b="1" dirty="0" smtClean="0"/>
        </a:p>
        <a:p>
          <a:r>
            <a:rPr lang="es-ES" sz="1300" b="1" dirty="0" smtClean="0"/>
            <a:t>RADAR FURUNO 2117</a:t>
          </a:r>
        </a:p>
        <a:p>
          <a:r>
            <a:rPr lang="es-ES" sz="1000" b="1" dirty="0" smtClean="0">
              <a:solidFill>
                <a:schemeClr val="bg1"/>
              </a:solidFill>
            </a:rPr>
            <a:t>-</a:t>
          </a:r>
          <a:r>
            <a:rPr lang="es-MX" sz="1000" b="1" dirty="0" smtClean="0">
              <a:solidFill>
                <a:schemeClr val="bg1"/>
              </a:solidFill>
            </a:rPr>
            <a:t>GENERALIDADES</a:t>
          </a:r>
        </a:p>
        <a:p>
          <a:r>
            <a:rPr lang="es-MX" sz="1000" b="1" dirty="0" smtClean="0">
              <a:solidFill>
                <a:schemeClr val="bg1"/>
              </a:solidFill>
            </a:rPr>
            <a:t>-CARACTERÍSTICAS</a:t>
          </a:r>
        </a:p>
        <a:p>
          <a:r>
            <a:rPr lang="es-MX" sz="1000" b="1" dirty="0" smtClean="0">
              <a:solidFill>
                <a:schemeClr val="bg1"/>
              </a:solidFill>
            </a:rPr>
            <a:t>-DATOS TÉCNICOS</a:t>
          </a:r>
        </a:p>
        <a:p>
          <a:r>
            <a:rPr lang="es-MX" sz="1000" b="1" dirty="0" smtClean="0">
              <a:solidFill>
                <a:schemeClr val="bg1"/>
              </a:solidFill>
            </a:rPr>
            <a:t>-ENCENDIDO</a:t>
          </a:r>
        </a:p>
        <a:p>
          <a:r>
            <a:rPr lang="es-MX" sz="1000" b="1" dirty="0" smtClean="0">
              <a:solidFill>
                <a:schemeClr val="bg1"/>
              </a:solidFill>
            </a:rPr>
            <a:t>-APAGAFO</a:t>
          </a:r>
        </a:p>
        <a:p>
          <a:r>
            <a:rPr lang="es-MX" sz="1000" b="1" dirty="0" smtClean="0">
              <a:solidFill>
                <a:schemeClr val="bg1"/>
              </a:solidFill>
            </a:rPr>
            <a:t>-FUNCIONES DE LOS CONTROLES</a:t>
          </a:r>
        </a:p>
        <a:p>
          <a:r>
            <a:rPr lang="es-MX" sz="1000" b="1" dirty="0" smtClean="0">
              <a:solidFill>
                <a:schemeClr val="bg1"/>
              </a:solidFill>
            </a:rPr>
            <a:t>-MANTENIMIENTO</a:t>
          </a:r>
          <a:endParaRPr lang="es-ES" sz="1300" dirty="0"/>
        </a:p>
      </dgm:t>
    </dgm:pt>
    <dgm:pt modelId="{8070E24F-3E7E-4B24-B3D4-AA2673510607}" type="parTrans" cxnId="{EB7FA682-AF34-42E4-8F99-694B6EA259BC}">
      <dgm:prSet/>
      <dgm:spPr/>
      <dgm:t>
        <a:bodyPr/>
        <a:lstStyle/>
        <a:p>
          <a:endParaRPr lang="es-ES"/>
        </a:p>
      </dgm:t>
    </dgm:pt>
    <dgm:pt modelId="{346A79F2-2CC4-4DBB-A0A6-E9FA816DD47D}" type="sibTrans" cxnId="{EB7FA682-AF34-42E4-8F99-694B6EA259BC}">
      <dgm:prSet/>
      <dgm:spPr/>
      <dgm:t>
        <a:bodyPr/>
        <a:lstStyle/>
        <a:p>
          <a:endParaRPr lang="es-ES"/>
        </a:p>
      </dgm:t>
    </dgm:pt>
    <dgm:pt modelId="{E24CE4B2-71F2-4BEF-A598-700B79ECFE1B}" type="pres">
      <dgm:prSet presAssocID="{A488AED8-9815-48F6-909C-B6FFBA76DD73}" presName="Name0" presStyleCnt="0">
        <dgm:presLayoutVars>
          <dgm:dir/>
          <dgm:resizeHandles val="exact"/>
        </dgm:presLayoutVars>
      </dgm:prSet>
      <dgm:spPr/>
    </dgm:pt>
    <dgm:pt modelId="{B6CAA6A5-8DFF-4F2D-836D-6F57F9055CA7}" type="pres">
      <dgm:prSet presAssocID="{A488AED8-9815-48F6-909C-B6FFBA76DD73}" presName="fgShape" presStyleLbl="fgShp" presStyleIdx="0" presStyleCnt="1" custScaleX="85019" custScaleY="69311" custLinFactNeighborY="33333"/>
      <dgm:spPr/>
    </dgm:pt>
    <dgm:pt modelId="{C8F70C68-449D-4CD6-8288-EBF62249A680}" type="pres">
      <dgm:prSet presAssocID="{A488AED8-9815-48F6-909C-B6FFBA76DD73}" presName="linComp" presStyleCnt="0"/>
      <dgm:spPr/>
    </dgm:pt>
    <dgm:pt modelId="{8F401226-68BF-45DE-A9D2-A0A58FD75B0F}" type="pres">
      <dgm:prSet presAssocID="{E1F895D4-3A9E-4615-A4D2-5F220DE5E42E}" presName="compNode" presStyleCnt="0"/>
      <dgm:spPr/>
    </dgm:pt>
    <dgm:pt modelId="{7B6A319D-9276-446B-A0C1-C794150926D7}" type="pres">
      <dgm:prSet presAssocID="{E1F895D4-3A9E-4615-A4D2-5F220DE5E42E}" presName="bkgdShape" presStyleLbl="node1" presStyleIdx="0" presStyleCnt="4"/>
      <dgm:spPr/>
      <dgm:t>
        <a:bodyPr/>
        <a:lstStyle/>
        <a:p>
          <a:endParaRPr lang="es-ES"/>
        </a:p>
      </dgm:t>
    </dgm:pt>
    <dgm:pt modelId="{3D191855-7844-41FF-AA1F-C496CD717BA0}" type="pres">
      <dgm:prSet presAssocID="{E1F895D4-3A9E-4615-A4D2-5F220DE5E42E}" presName="nodeTx" presStyleLbl="node1" presStyleIdx="0" presStyleCnt="4">
        <dgm:presLayoutVars>
          <dgm:bulletEnabled val="1"/>
        </dgm:presLayoutVars>
      </dgm:prSet>
      <dgm:spPr/>
      <dgm:t>
        <a:bodyPr/>
        <a:lstStyle/>
        <a:p>
          <a:endParaRPr lang="es-ES"/>
        </a:p>
      </dgm:t>
    </dgm:pt>
    <dgm:pt modelId="{ED8ED1F1-3993-425D-8429-BCD9E478DB67}" type="pres">
      <dgm:prSet presAssocID="{E1F895D4-3A9E-4615-A4D2-5F220DE5E42E}" presName="invisiNode" presStyleLbl="node1" presStyleIdx="0" presStyleCnt="4"/>
      <dgm:spPr/>
    </dgm:pt>
    <dgm:pt modelId="{BD96205F-F8C5-4F84-A7E4-995BD0D955E1}" type="pres">
      <dgm:prSet presAssocID="{E1F895D4-3A9E-4615-A4D2-5F220DE5E42E}" presName="imagNode" presStyleLbl="fgImgPlace1" presStyleIdx="0" presStyleCnt="4"/>
      <dgm:spPr>
        <a:prstGeom prst="rect">
          <a:avLst/>
        </a:prstGeom>
        <a:blipFill rotWithShape="0">
          <a:blip xmlns:r="http://schemas.openxmlformats.org/officeDocument/2006/relationships" r:embed="rId1"/>
          <a:stretch>
            <a:fillRect/>
          </a:stretch>
        </a:blipFill>
      </dgm:spPr>
      <dgm:t>
        <a:bodyPr/>
        <a:lstStyle/>
        <a:p>
          <a:endParaRPr lang="es-ES"/>
        </a:p>
      </dgm:t>
    </dgm:pt>
    <dgm:pt modelId="{ACE83DDD-C63F-44C6-91CA-22A3CB6DFEE2}" type="pres">
      <dgm:prSet presAssocID="{346A79F2-2CC4-4DBB-A0A6-E9FA816DD47D}" presName="sibTrans" presStyleLbl="sibTrans2D1" presStyleIdx="0" presStyleCnt="0"/>
      <dgm:spPr/>
      <dgm:t>
        <a:bodyPr/>
        <a:lstStyle/>
        <a:p>
          <a:endParaRPr lang="es-ES"/>
        </a:p>
      </dgm:t>
    </dgm:pt>
    <dgm:pt modelId="{591EE218-E703-42ED-8077-F318F778BEA8}" type="pres">
      <dgm:prSet presAssocID="{E3548151-E5DA-47E7-B01F-10461174629F}" presName="compNode" presStyleCnt="0"/>
      <dgm:spPr/>
    </dgm:pt>
    <dgm:pt modelId="{31AC9F4C-0CA5-497C-B45B-91421D7501F8}" type="pres">
      <dgm:prSet presAssocID="{E3548151-E5DA-47E7-B01F-10461174629F}" presName="bkgdShape" presStyleLbl="node1" presStyleIdx="1" presStyleCnt="4"/>
      <dgm:spPr/>
      <dgm:t>
        <a:bodyPr/>
        <a:lstStyle/>
        <a:p>
          <a:endParaRPr lang="es-ES"/>
        </a:p>
      </dgm:t>
    </dgm:pt>
    <dgm:pt modelId="{B2A380E6-A268-461F-9ECA-B7FAE5464126}" type="pres">
      <dgm:prSet presAssocID="{E3548151-E5DA-47E7-B01F-10461174629F}" presName="nodeTx" presStyleLbl="node1" presStyleIdx="1" presStyleCnt="4">
        <dgm:presLayoutVars>
          <dgm:bulletEnabled val="1"/>
        </dgm:presLayoutVars>
      </dgm:prSet>
      <dgm:spPr/>
      <dgm:t>
        <a:bodyPr/>
        <a:lstStyle/>
        <a:p>
          <a:endParaRPr lang="es-ES"/>
        </a:p>
      </dgm:t>
    </dgm:pt>
    <dgm:pt modelId="{61954D2D-78AF-4849-AE92-7542270BD7F4}" type="pres">
      <dgm:prSet presAssocID="{E3548151-E5DA-47E7-B01F-10461174629F}" presName="invisiNode" presStyleLbl="node1" presStyleIdx="1" presStyleCnt="4"/>
      <dgm:spPr/>
    </dgm:pt>
    <dgm:pt modelId="{A613B37F-4C62-453B-9147-58EA2D1C2289}" type="pres">
      <dgm:prSet presAssocID="{E3548151-E5DA-47E7-B01F-10461174629F}" presName="imagNode" presStyleLbl="fgImgPlace1" presStyleIdx="1" presStyleCnt="4"/>
      <dgm:spPr>
        <a:prstGeom prst="rect">
          <a:avLst/>
        </a:prstGeom>
        <a:blipFill rotWithShape="0">
          <a:blip xmlns:r="http://schemas.openxmlformats.org/officeDocument/2006/relationships" r:embed="rId2"/>
          <a:stretch>
            <a:fillRect/>
          </a:stretch>
        </a:blipFill>
      </dgm:spPr>
      <dgm:t>
        <a:bodyPr/>
        <a:lstStyle/>
        <a:p>
          <a:endParaRPr lang="es-ES"/>
        </a:p>
      </dgm:t>
    </dgm:pt>
    <dgm:pt modelId="{FAE48BB7-8CBC-4FD8-8D6A-F8FB88C8473D}" type="pres">
      <dgm:prSet presAssocID="{E053AF9B-4576-4ECA-9645-A9AE9AFF6DE4}" presName="sibTrans" presStyleLbl="sibTrans2D1" presStyleIdx="0" presStyleCnt="0"/>
      <dgm:spPr/>
      <dgm:t>
        <a:bodyPr/>
        <a:lstStyle/>
        <a:p>
          <a:endParaRPr lang="es-ES"/>
        </a:p>
      </dgm:t>
    </dgm:pt>
    <dgm:pt modelId="{3A263A3D-B353-4D63-84A0-22C8B47C7232}" type="pres">
      <dgm:prSet presAssocID="{1B06BE14-65E6-40A0-9B5E-9C054D4AD6E6}" presName="compNode" presStyleCnt="0"/>
      <dgm:spPr/>
    </dgm:pt>
    <dgm:pt modelId="{6C0511F5-A778-4813-B9CA-89F642207D4C}" type="pres">
      <dgm:prSet presAssocID="{1B06BE14-65E6-40A0-9B5E-9C054D4AD6E6}" presName="bkgdShape" presStyleLbl="node1" presStyleIdx="2" presStyleCnt="4" custLinFactNeighborX="526"/>
      <dgm:spPr/>
      <dgm:t>
        <a:bodyPr/>
        <a:lstStyle/>
        <a:p>
          <a:endParaRPr lang="es-ES"/>
        </a:p>
      </dgm:t>
    </dgm:pt>
    <dgm:pt modelId="{8EFA96DA-DDC1-44C2-AF43-95BEE3637F6D}" type="pres">
      <dgm:prSet presAssocID="{1B06BE14-65E6-40A0-9B5E-9C054D4AD6E6}" presName="nodeTx" presStyleLbl="node1" presStyleIdx="2" presStyleCnt="4">
        <dgm:presLayoutVars>
          <dgm:bulletEnabled val="1"/>
        </dgm:presLayoutVars>
      </dgm:prSet>
      <dgm:spPr/>
      <dgm:t>
        <a:bodyPr/>
        <a:lstStyle/>
        <a:p>
          <a:endParaRPr lang="es-ES"/>
        </a:p>
      </dgm:t>
    </dgm:pt>
    <dgm:pt modelId="{315DF4E1-472B-420F-8AFF-31C285BDD6AF}" type="pres">
      <dgm:prSet presAssocID="{1B06BE14-65E6-40A0-9B5E-9C054D4AD6E6}" presName="invisiNode" presStyleLbl="node1" presStyleIdx="2" presStyleCnt="4"/>
      <dgm:spPr/>
    </dgm:pt>
    <dgm:pt modelId="{21ED07F6-D774-4FEF-9821-629892336A4B}" type="pres">
      <dgm:prSet presAssocID="{1B06BE14-65E6-40A0-9B5E-9C054D4AD6E6}" presName="imagNode" presStyleLbl="fgImgPlace1" presStyleIdx="2" presStyleCnt="4"/>
      <dgm:spPr>
        <a:prstGeom prst="rect">
          <a:avLst/>
        </a:prstGeom>
        <a:blipFill rotWithShape="0">
          <a:blip xmlns:r="http://schemas.openxmlformats.org/officeDocument/2006/relationships" r:embed="rId3"/>
          <a:stretch>
            <a:fillRect/>
          </a:stretch>
        </a:blipFill>
      </dgm:spPr>
      <dgm:t>
        <a:bodyPr/>
        <a:lstStyle/>
        <a:p>
          <a:endParaRPr lang="es-ES"/>
        </a:p>
      </dgm:t>
    </dgm:pt>
    <dgm:pt modelId="{E8CD4E7D-F115-46A3-8919-F0FD51F54B3E}" type="pres">
      <dgm:prSet presAssocID="{FAD7613C-BA57-4199-906C-50590AD45F43}" presName="sibTrans" presStyleLbl="sibTrans2D1" presStyleIdx="0" presStyleCnt="0"/>
      <dgm:spPr/>
      <dgm:t>
        <a:bodyPr/>
        <a:lstStyle/>
        <a:p>
          <a:endParaRPr lang="es-ES"/>
        </a:p>
      </dgm:t>
    </dgm:pt>
    <dgm:pt modelId="{3F9ED170-1CF9-497A-BADE-6CE6ED1A233B}" type="pres">
      <dgm:prSet presAssocID="{72065B02-F998-466B-84EB-1D83477948B2}" presName="compNode" presStyleCnt="0"/>
      <dgm:spPr/>
    </dgm:pt>
    <dgm:pt modelId="{54C8A4A4-A712-4C66-A28B-98A6D67A77A1}" type="pres">
      <dgm:prSet presAssocID="{72065B02-F998-466B-84EB-1D83477948B2}" presName="bkgdShape" presStyleLbl="node1" presStyleIdx="3" presStyleCnt="4"/>
      <dgm:spPr/>
      <dgm:t>
        <a:bodyPr/>
        <a:lstStyle/>
        <a:p>
          <a:endParaRPr lang="es-ES"/>
        </a:p>
      </dgm:t>
    </dgm:pt>
    <dgm:pt modelId="{84494D78-0BB7-4AF8-8EBB-B61B53A4157D}" type="pres">
      <dgm:prSet presAssocID="{72065B02-F998-466B-84EB-1D83477948B2}" presName="nodeTx" presStyleLbl="node1" presStyleIdx="3" presStyleCnt="4">
        <dgm:presLayoutVars>
          <dgm:bulletEnabled val="1"/>
        </dgm:presLayoutVars>
      </dgm:prSet>
      <dgm:spPr/>
      <dgm:t>
        <a:bodyPr/>
        <a:lstStyle/>
        <a:p>
          <a:endParaRPr lang="es-ES"/>
        </a:p>
      </dgm:t>
    </dgm:pt>
    <dgm:pt modelId="{C2DB5FDE-0B94-4A01-B131-913ADAB3EA70}" type="pres">
      <dgm:prSet presAssocID="{72065B02-F998-466B-84EB-1D83477948B2}" presName="invisiNode" presStyleLbl="node1" presStyleIdx="3" presStyleCnt="4"/>
      <dgm:spPr/>
    </dgm:pt>
    <dgm:pt modelId="{3359C192-BF3C-4C83-BEDC-2281D43F4D80}" type="pres">
      <dgm:prSet presAssocID="{72065B02-F998-466B-84EB-1D83477948B2}" presName="imagNode" presStyleLbl="fgImgPlace1" presStyleIdx="3" presStyleCnt="4"/>
      <dgm:spPr>
        <a:prstGeom prst="rect">
          <a:avLst/>
        </a:prstGeom>
        <a:blipFill rotWithShape="0">
          <a:blip xmlns:r="http://schemas.openxmlformats.org/officeDocument/2006/relationships" r:embed="rId4"/>
          <a:stretch>
            <a:fillRect/>
          </a:stretch>
        </a:blipFill>
      </dgm:spPr>
      <dgm:t>
        <a:bodyPr/>
        <a:lstStyle/>
        <a:p>
          <a:endParaRPr lang="es-ES"/>
        </a:p>
      </dgm:t>
    </dgm:pt>
  </dgm:ptLst>
  <dgm:cxnLst>
    <dgm:cxn modelId="{0B6C6F0E-6524-464B-AAFC-BC3ACBF58C31}" type="presOf" srcId="{E3548151-E5DA-47E7-B01F-10461174629F}" destId="{B2A380E6-A268-461F-9ECA-B7FAE5464126}" srcOrd="1" destOrd="0" presId="urn:microsoft.com/office/officeart/2005/8/layout/hList7"/>
    <dgm:cxn modelId="{EB7FA682-AF34-42E4-8F99-694B6EA259BC}" srcId="{A488AED8-9815-48F6-909C-B6FFBA76DD73}" destId="{E1F895D4-3A9E-4615-A4D2-5F220DE5E42E}" srcOrd="0" destOrd="0" parTransId="{8070E24F-3E7E-4B24-B3D4-AA2673510607}" sibTransId="{346A79F2-2CC4-4DBB-A0A6-E9FA816DD47D}"/>
    <dgm:cxn modelId="{A07FF24F-A175-4EA3-B6EE-E19879AB170F}" type="presOf" srcId="{A488AED8-9815-48F6-909C-B6FFBA76DD73}" destId="{E24CE4B2-71F2-4BEF-A598-700B79ECFE1B}" srcOrd="0" destOrd="0" presId="urn:microsoft.com/office/officeart/2005/8/layout/hList7"/>
    <dgm:cxn modelId="{CAEC1022-5838-4B42-9073-82EF9F09665A}" type="presOf" srcId="{E3548151-E5DA-47E7-B01F-10461174629F}" destId="{31AC9F4C-0CA5-497C-B45B-91421D7501F8}" srcOrd="0" destOrd="0" presId="urn:microsoft.com/office/officeart/2005/8/layout/hList7"/>
    <dgm:cxn modelId="{265028E0-7938-4BFD-8782-49C362708944}" srcId="{A488AED8-9815-48F6-909C-B6FFBA76DD73}" destId="{E3548151-E5DA-47E7-B01F-10461174629F}" srcOrd="1" destOrd="0" parTransId="{D3E9C182-7A5D-43F8-AA9B-673D8B727B97}" sibTransId="{E053AF9B-4576-4ECA-9645-A9AE9AFF6DE4}"/>
    <dgm:cxn modelId="{E8AD10C5-681A-44EA-8EF4-D35782374EBA}" srcId="{A488AED8-9815-48F6-909C-B6FFBA76DD73}" destId="{72065B02-F998-466B-84EB-1D83477948B2}" srcOrd="3" destOrd="0" parTransId="{9F07F60A-3C84-4B5A-8EB7-5A93FDEC3AA6}" sibTransId="{ACE4DF9B-4744-4E01-9FF8-5B42419B3373}"/>
    <dgm:cxn modelId="{0A6A5A4C-C488-49AA-A76A-6C051ACB6D5B}" type="presOf" srcId="{1B06BE14-65E6-40A0-9B5E-9C054D4AD6E6}" destId="{8EFA96DA-DDC1-44C2-AF43-95BEE3637F6D}" srcOrd="1" destOrd="0" presId="urn:microsoft.com/office/officeart/2005/8/layout/hList7"/>
    <dgm:cxn modelId="{EE4AB42A-F4DA-4C4F-9250-8B8A0BACDCDF}" srcId="{A488AED8-9815-48F6-909C-B6FFBA76DD73}" destId="{1B06BE14-65E6-40A0-9B5E-9C054D4AD6E6}" srcOrd="2" destOrd="0" parTransId="{B6A290A4-4407-4428-BBA4-0DFC07A52860}" sibTransId="{FAD7613C-BA57-4199-906C-50590AD45F43}"/>
    <dgm:cxn modelId="{E88C66E2-7C94-44D3-B6A8-069A9EAB0751}" type="presOf" srcId="{346A79F2-2CC4-4DBB-A0A6-E9FA816DD47D}" destId="{ACE83DDD-C63F-44C6-91CA-22A3CB6DFEE2}" srcOrd="0" destOrd="0" presId="urn:microsoft.com/office/officeart/2005/8/layout/hList7"/>
    <dgm:cxn modelId="{67D0D8FF-139C-4C69-A8B8-8D7761477465}" type="presOf" srcId="{FAD7613C-BA57-4199-906C-50590AD45F43}" destId="{E8CD4E7D-F115-46A3-8919-F0FD51F54B3E}" srcOrd="0" destOrd="0" presId="urn:microsoft.com/office/officeart/2005/8/layout/hList7"/>
    <dgm:cxn modelId="{811C2C03-F0A2-4790-990B-2391ED4DC13D}" type="presOf" srcId="{E053AF9B-4576-4ECA-9645-A9AE9AFF6DE4}" destId="{FAE48BB7-8CBC-4FD8-8D6A-F8FB88C8473D}" srcOrd="0" destOrd="0" presId="urn:microsoft.com/office/officeart/2005/8/layout/hList7"/>
    <dgm:cxn modelId="{4522CF59-DD1B-4031-9A7A-455C92F589AC}" type="presOf" srcId="{E1F895D4-3A9E-4615-A4D2-5F220DE5E42E}" destId="{7B6A319D-9276-446B-A0C1-C794150926D7}" srcOrd="0" destOrd="0" presId="urn:microsoft.com/office/officeart/2005/8/layout/hList7"/>
    <dgm:cxn modelId="{B9960253-BF0B-4B77-B6BC-9AADF772C49B}" type="presOf" srcId="{E1F895D4-3A9E-4615-A4D2-5F220DE5E42E}" destId="{3D191855-7844-41FF-AA1F-C496CD717BA0}" srcOrd="1" destOrd="0" presId="urn:microsoft.com/office/officeart/2005/8/layout/hList7"/>
    <dgm:cxn modelId="{DD19936D-3093-4E20-8A39-3767C9E3D4A3}" type="presOf" srcId="{72065B02-F998-466B-84EB-1D83477948B2}" destId="{84494D78-0BB7-4AF8-8EBB-B61B53A4157D}" srcOrd="1" destOrd="0" presId="urn:microsoft.com/office/officeart/2005/8/layout/hList7"/>
    <dgm:cxn modelId="{2899AA15-2096-4D4F-80BC-61440641D376}" type="presOf" srcId="{72065B02-F998-466B-84EB-1D83477948B2}" destId="{54C8A4A4-A712-4C66-A28B-98A6D67A77A1}" srcOrd="0" destOrd="0" presId="urn:microsoft.com/office/officeart/2005/8/layout/hList7"/>
    <dgm:cxn modelId="{3F705EFE-D12F-4B86-9552-36DD95D28D08}" type="presOf" srcId="{1B06BE14-65E6-40A0-9B5E-9C054D4AD6E6}" destId="{6C0511F5-A778-4813-B9CA-89F642207D4C}" srcOrd="0" destOrd="0" presId="urn:microsoft.com/office/officeart/2005/8/layout/hList7"/>
    <dgm:cxn modelId="{0A0F8B48-020B-4A01-B03C-ABCADA84D817}" type="presParOf" srcId="{E24CE4B2-71F2-4BEF-A598-700B79ECFE1B}" destId="{B6CAA6A5-8DFF-4F2D-836D-6F57F9055CA7}" srcOrd="0" destOrd="0" presId="urn:microsoft.com/office/officeart/2005/8/layout/hList7"/>
    <dgm:cxn modelId="{9927D822-2649-4866-9EF6-339577AE3B0B}" type="presParOf" srcId="{E24CE4B2-71F2-4BEF-A598-700B79ECFE1B}" destId="{C8F70C68-449D-4CD6-8288-EBF62249A680}" srcOrd="1" destOrd="0" presId="urn:microsoft.com/office/officeart/2005/8/layout/hList7"/>
    <dgm:cxn modelId="{878BB6BC-721C-48E1-9EBD-E2B156DCEAF5}" type="presParOf" srcId="{C8F70C68-449D-4CD6-8288-EBF62249A680}" destId="{8F401226-68BF-45DE-A9D2-A0A58FD75B0F}" srcOrd="0" destOrd="0" presId="urn:microsoft.com/office/officeart/2005/8/layout/hList7"/>
    <dgm:cxn modelId="{F0347D5E-C98E-4BCC-88B7-DFC42242E696}" type="presParOf" srcId="{8F401226-68BF-45DE-A9D2-A0A58FD75B0F}" destId="{7B6A319D-9276-446B-A0C1-C794150926D7}" srcOrd="0" destOrd="0" presId="urn:microsoft.com/office/officeart/2005/8/layout/hList7"/>
    <dgm:cxn modelId="{5FF4676A-E618-4E23-924D-5F8FAE3B2F2D}" type="presParOf" srcId="{8F401226-68BF-45DE-A9D2-A0A58FD75B0F}" destId="{3D191855-7844-41FF-AA1F-C496CD717BA0}" srcOrd="1" destOrd="0" presId="urn:microsoft.com/office/officeart/2005/8/layout/hList7"/>
    <dgm:cxn modelId="{FC6767AF-B297-4D8C-8382-AFE87495F834}" type="presParOf" srcId="{8F401226-68BF-45DE-A9D2-A0A58FD75B0F}" destId="{ED8ED1F1-3993-425D-8429-BCD9E478DB67}" srcOrd="2" destOrd="0" presId="urn:microsoft.com/office/officeart/2005/8/layout/hList7"/>
    <dgm:cxn modelId="{7E716265-E80C-4CF6-9D85-62190973E34D}" type="presParOf" srcId="{8F401226-68BF-45DE-A9D2-A0A58FD75B0F}" destId="{BD96205F-F8C5-4F84-A7E4-995BD0D955E1}" srcOrd="3" destOrd="0" presId="urn:microsoft.com/office/officeart/2005/8/layout/hList7"/>
    <dgm:cxn modelId="{71DF0A93-1650-4EEB-976A-325F8D25AF6D}" type="presParOf" srcId="{C8F70C68-449D-4CD6-8288-EBF62249A680}" destId="{ACE83DDD-C63F-44C6-91CA-22A3CB6DFEE2}" srcOrd="1" destOrd="0" presId="urn:microsoft.com/office/officeart/2005/8/layout/hList7"/>
    <dgm:cxn modelId="{42319DAC-874F-4C84-AE7C-1782D01564CC}" type="presParOf" srcId="{C8F70C68-449D-4CD6-8288-EBF62249A680}" destId="{591EE218-E703-42ED-8077-F318F778BEA8}" srcOrd="2" destOrd="0" presId="urn:microsoft.com/office/officeart/2005/8/layout/hList7"/>
    <dgm:cxn modelId="{16D20D67-FF58-4A46-84A1-DF32AE2E9905}" type="presParOf" srcId="{591EE218-E703-42ED-8077-F318F778BEA8}" destId="{31AC9F4C-0CA5-497C-B45B-91421D7501F8}" srcOrd="0" destOrd="0" presId="urn:microsoft.com/office/officeart/2005/8/layout/hList7"/>
    <dgm:cxn modelId="{D1C18A8E-ABE7-41B9-9BEF-E356FDD5DF79}" type="presParOf" srcId="{591EE218-E703-42ED-8077-F318F778BEA8}" destId="{B2A380E6-A268-461F-9ECA-B7FAE5464126}" srcOrd="1" destOrd="0" presId="urn:microsoft.com/office/officeart/2005/8/layout/hList7"/>
    <dgm:cxn modelId="{07375AF4-3961-46A0-8079-7759E40F7912}" type="presParOf" srcId="{591EE218-E703-42ED-8077-F318F778BEA8}" destId="{61954D2D-78AF-4849-AE92-7542270BD7F4}" srcOrd="2" destOrd="0" presId="urn:microsoft.com/office/officeart/2005/8/layout/hList7"/>
    <dgm:cxn modelId="{07A72E82-31CB-42A2-AA6E-A35BCEEA2A13}" type="presParOf" srcId="{591EE218-E703-42ED-8077-F318F778BEA8}" destId="{A613B37F-4C62-453B-9147-58EA2D1C2289}" srcOrd="3" destOrd="0" presId="urn:microsoft.com/office/officeart/2005/8/layout/hList7"/>
    <dgm:cxn modelId="{90A7A777-50B5-4DB4-830C-5FAB414EAAFF}" type="presParOf" srcId="{C8F70C68-449D-4CD6-8288-EBF62249A680}" destId="{FAE48BB7-8CBC-4FD8-8D6A-F8FB88C8473D}" srcOrd="3" destOrd="0" presId="urn:microsoft.com/office/officeart/2005/8/layout/hList7"/>
    <dgm:cxn modelId="{6448F1E9-96D3-4365-9316-2A6E3F963E7C}" type="presParOf" srcId="{C8F70C68-449D-4CD6-8288-EBF62249A680}" destId="{3A263A3D-B353-4D63-84A0-22C8B47C7232}" srcOrd="4" destOrd="0" presId="urn:microsoft.com/office/officeart/2005/8/layout/hList7"/>
    <dgm:cxn modelId="{8674D53F-8DC5-4D22-8D0E-3835555D1D5D}" type="presParOf" srcId="{3A263A3D-B353-4D63-84A0-22C8B47C7232}" destId="{6C0511F5-A778-4813-B9CA-89F642207D4C}" srcOrd="0" destOrd="0" presId="urn:microsoft.com/office/officeart/2005/8/layout/hList7"/>
    <dgm:cxn modelId="{29C53280-71E6-41F1-8942-0EA0D46317CE}" type="presParOf" srcId="{3A263A3D-B353-4D63-84A0-22C8B47C7232}" destId="{8EFA96DA-DDC1-44C2-AF43-95BEE3637F6D}" srcOrd="1" destOrd="0" presId="urn:microsoft.com/office/officeart/2005/8/layout/hList7"/>
    <dgm:cxn modelId="{2A299B9C-5179-404F-A436-24E422CF3B5B}" type="presParOf" srcId="{3A263A3D-B353-4D63-84A0-22C8B47C7232}" destId="{315DF4E1-472B-420F-8AFF-31C285BDD6AF}" srcOrd="2" destOrd="0" presId="urn:microsoft.com/office/officeart/2005/8/layout/hList7"/>
    <dgm:cxn modelId="{54836FFC-0D21-4106-B5BD-C7C1D8D8BB5C}" type="presParOf" srcId="{3A263A3D-B353-4D63-84A0-22C8B47C7232}" destId="{21ED07F6-D774-4FEF-9821-629892336A4B}" srcOrd="3" destOrd="0" presId="urn:microsoft.com/office/officeart/2005/8/layout/hList7"/>
    <dgm:cxn modelId="{A82ACCE3-6A2F-42A6-8E90-61EA18620193}" type="presParOf" srcId="{C8F70C68-449D-4CD6-8288-EBF62249A680}" destId="{E8CD4E7D-F115-46A3-8919-F0FD51F54B3E}" srcOrd="5" destOrd="0" presId="urn:microsoft.com/office/officeart/2005/8/layout/hList7"/>
    <dgm:cxn modelId="{1518743C-B337-4413-A7F2-C56158B42ED9}" type="presParOf" srcId="{C8F70C68-449D-4CD6-8288-EBF62249A680}" destId="{3F9ED170-1CF9-497A-BADE-6CE6ED1A233B}" srcOrd="6" destOrd="0" presId="urn:microsoft.com/office/officeart/2005/8/layout/hList7"/>
    <dgm:cxn modelId="{99542137-1516-48EE-BEA1-9C42E13D9618}" type="presParOf" srcId="{3F9ED170-1CF9-497A-BADE-6CE6ED1A233B}" destId="{54C8A4A4-A712-4C66-A28B-98A6D67A77A1}" srcOrd="0" destOrd="0" presId="urn:microsoft.com/office/officeart/2005/8/layout/hList7"/>
    <dgm:cxn modelId="{94EFADC0-A5C3-48DD-8407-986118D03728}" type="presParOf" srcId="{3F9ED170-1CF9-497A-BADE-6CE6ED1A233B}" destId="{84494D78-0BB7-4AF8-8EBB-B61B53A4157D}" srcOrd="1" destOrd="0" presId="urn:microsoft.com/office/officeart/2005/8/layout/hList7"/>
    <dgm:cxn modelId="{EA818C45-A7A0-4C8D-8336-65775FA29F75}" type="presParOf" srcId="{3F9ED170-1CF9-497A-BADE-6CE6ED1A233B}" destId="{C2DB5FDE-0B94-4A01-B131-913ADAB3EA70}" srcOrd="2" destOrd="0" presId="urn:microsoft.com/office/officeart/2005/8/layout/hList7"/>
    <dgm:cxn modelId="{574C2802-E8E3-4306-83F0-50038B4CA734}" type="presParOf" srcId="{3F9ED170-1CF9-497A-BADE-6CE6ED1A233B}" destId="{3359C192-BF3C-4C83-BEDC-2281D43F4D80}" srcOrd="3" destOrd="0" presId="urn:microsoft.com/office/officeart/2005/8/layout/hList7"/>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FFE187-EC0A-45F0-ACE9-4008C6EF63F7}">
      <dsp:nvSpPr>
        <dsp:cNvPr id="0" name=""/>
        <dsp:cNvSpPr/>
      </dsp:nvSpPr>
      <dsp:spPr>
        <a:xfrm>
          <a:off x="0" y="4112097"/>
          <a:ext cx="6357981" cy="674248"/>
        </a:xfrm>
        <a:prstGeom prst="rect">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kern="1200" dirty="0" smtClean="0">
              <a:solidFill>
                <a:schemeClr val="bg1"/>
              </a:solidFill>
            </a:rPr>
            <a:t>Personal de la unidad tenga los conocimientos básicos de empleo de estos equipos</a:t>
          </a:r>
          <a:endParaRPr lang="es-ES" sz="1500" kern="1200" dirty="0">
            <a:solidFill>
              <a:schemeClr val="bg1"/>
            </a:solidFill>
          </a:endParaRPr>
        </a:p>
      </dsp:txBody>
      <dsp:txXfrm>
        <a:off x="0" y="4112097"/>
        <a:ext cx="6357981" cy="674248"/>
      </dsp:txXfrm>
    </dsp:sp>
    <dsp:sp modelId="{820A2AED-ACF5-4F84-B83A-AB5DB8F8DA10}">
      <dsp:nvSpPr>
        <dsp:cNvPr id="0" name=""/>
        <dsp:cNvSpPr/>
      </dsp:nvSpPr>
      <dsp:spPr>
        <a:xfrm rot="10800000">
          <a:off x="0" y="3082929"/>
          <a:ext cx="6357981" cy="1036994"/>
        </a:xfrm>
        <a:prstGeom prst="upArrowCallout">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kern="1200" dirty="0" smtClean="0">
              <a:solidFill>
                <a:schemeClr val="bg1"/>
              </a:solidFill>
            </a:rPr>
            <a:t>Reducir los errores que podrían presentarse con respecto a una navegación segura</a:t>
          </a:r>
          <a:endParaRPr lang="es-ES" sz="1500" kern="1200" dirty="0">
            <a:solidFill>
              <a:schemeClr val="bg1"/>
            </a:solidFill>
          </a:endParaRPr>
        </a:p>
      </dsp:txBody>
      <dsp:txXfrm rot="10800000">
        <a:off x="0" y="3082929"/>
        <a:ext cx="6357981" cy="1036994"/>
      </dsp:txXfrm>
    </dsp:sp>
    <dsp:sp modelId="{1B41F06A-E3C0-41BD-9D56-B4C990B672F4}">
      <dsp:nvSpPr>
        <dsp:cNvPr id="0" name=""/>
        <dsp:cNvSpPr/>
      </dsp:nvSpPr>
      <dsp:spPr>
        <a:xfrm rot="10800000">
          <a:off x="0" y="2056048"/>
          <a:ext cx="6357981" cy="1036994"/>
        </a:xfrm>
        <a:prstGeom prst="upArrowCallout">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kern="1200" dirty="0" smtClean="0">
              <a:solidFill>
                <a:schemeClr val="bg1"/>
              </a:solidFill>
            </a:rPr>
            <a:t>Necesidad de identificar la correcta operación de los equipos electrónicos de posicionamiento </a:t>
          </a:r>
          <a:endParaRPr lang="es-ES" sz="1500" kern="1200" dirty="0">
            <a:solidFill>
              <a:schemeClr val="bg1"/>
            </a:solidFill>
          </a:endParaRPr>
        </a:p>
      </dsp:txBody>
      <dsp:txXfrm rot="10800000">
        <a:off x="0" y="2056048"/>
        <a:ext cx="6357981" cy="1036994"/>
      </dsp:txXfrm>
    </dsp:sp>
    <dsp:sp modelId="{DB631023-4A38-43A9-9EC2-71FC16AFB956}">
      <dsp:nvSpPr>
        <dsp:cNvPr id="0" name=""/>
        <dsp:cNvSpPr/>
      </dsp:nvSpPr>
      <dsp:spPr>
        <a:xfrm rot="10800000">
          <a:off x="0" y="1029168"/>
          <a:ext cx="6357981" cy="1036994"/>
        </a:xfrm>
        <a:prstGeom prst="upArrowCallout">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kern="1200" dirty="0" smtClean="0">
              <a:solidFill>
                <a:schemeClr val="bg1"/>
              </a:solidFill>
            </a:rPr>
            <a:t>Planificación de la navegación</a:t>
          </a:r>
          <a:endParaRPr lang="es-ES" sz="1500" kern="1200" dirty="0">
            <a:solidFill>
              <a:schemeClr val="bg1"/>
            </a:solidFill>
          </a:endParaRPr>
        </a:p>
      </dsp:txBody>
      <dsp:txXfrm rot="10800000">
        <a:off x="0" y="1029168"/>
        <a:ext cx="6357981" cy="1036994"/>
      </dsp:txXfrm>
    </dsp:sp>
    <dsp:sp modelId="{35C36A1F-BC30-48BF-9067-70FAEC62CA52}">
      <dsp:nvSpPr>
        <dsp:cNvPr id="0" name=""/>
        <dsp:cNvSpPr/>
      </dsp:nvSpPr>
      <dsp:spPr>
        <a:xfrm rot="10800000">
          <a:off x="0" y="2288"/>
          <a:ext cx="6357981" cy="1036994"/>
        </a:xfrm>
        <a:prstGeom prst="upArrowCallout">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kern="1200" dirty="0" smtClean="0">
              <a:solidFill>
                <a:schemeClr val="bg1"/>
              </a:solidFill>
            </a:rPr>
            <a:t>Buque Escuela Guayas</a:t>
          </a:r>
          <a:endParaRPr lang="es-ES" sz="1500" kern="1200" dirty="0">
            <a:solidFill>
              <a:schemeClr val="bg1"/>
            </a:solidFill>
          </a:endParaRPr>
        </a:p>
      </dsp:txBody>
      <dsp:txXfrm rot="10800000">
        <a:off x="0" y="2288"/>
        <a:ext cx="6357981" cy="103699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D6CF37-B8C2-4E1A-961B-06DA2D55F52D}">
      <dsp:nvSpPr>
        <dsp:cNvPr id="0" name=""/>
        <dsp:cNvSpPr/>
      </dsp:nvSpPr>
      <dsp:spPr>
        <a:xfrm>
          <a:off x="0" y="214325"/>
          <a:ext cx="6096000" cy="3810000"/>
        </a:xfrm>
        <a:prstGeom prst="swooshArrow">
          <a:avLst>
            <a:gd name="adj1" fmla="val 25000"/>
            <a:gd name="adj2" fmla="val 25000"/>
          </a:avLst>
        </a:prstGeom>
        <a:solidFill>
          <a:schemeClr val="accent2">
            <a:lumMod val="50000"/>
          </a:schemeClr>
        </a:solidFill>
        <a:ln>
          <a:noFill/>
        </a:ln>
        <a:effectLst>
          <a:outerShdw blurRad="130000" dist="101600" dir="2700000" algn="tl" rotWithShape="0">
            <a:srgbClr val="000000">
              <a:alpha val="35000"/>
            </a:srgbClr>
          </a:outerShdw>
        </a:effectLst>
      </dsp:spPr>
      <dsp:style>
        <a:lnRef idx="0">
          <a:scrgbClr r="0" g="0" b="0"/>
        </a:lnRef>
        <a:fillRef idx="1">
          <a:scrgbClr r="0" g="0" b="0"/>
        </a:fillRef>
        <a:effectRef idx="1">
          <a:scrgbClr r="0" g="0" b="0"/>
        </a:effectRef>
        <a:fontRef idx="minor"/>
      </dsp:style>
    </dsp:sp>
    <dsp:sp modelId="{68DFCE98-B4EB-467F-90A5-AF85319DAFD9}">
      <dsp:nvSpPr>
        <dsp:cNvPr id="0" name=""/>
        <dsp:cNvSpPr/>
      </dsp:nvSpPr>
      <dsp:spPr>
        <a:xfrm>
          <a:off x="774192" y="2756661"/>
          <a:ext cx="158496" cy="158496"/>
        </a:xfrm>
        <a:prstGeom prst="ellipse">
          <a:avLst/>
        </a:prstGeom>
        <a:solidFill>
          <a:schemeClr val="accent1">
            <a:lumMod val="75000"/>
          </a:schemeClr>
        </a:soli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06097BE-9F46-45C3-970C-6B82350CBCF9}">
      <dsp:nvSpPr>
        <dsp:cNvPr id="0" name=""/>
        <dsp:cNvSpPr/>
      </dsp:nvSpPr>
      <dsp:spPr>
        <a:xfrm>
          <a:off x="928691" y="2857524"/>
          <a:ext cx="2984363" cy="11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lvl="0" algn="l" defTabSz="577850">
            <a:lnSpc>
              <a:spcPct val="90000"/>
            </a:lnSpc>
            <a:spcBef>
              <a:spcPct val="0"/>
            </a:spcBef>
            <a:spcAft>
              <a:spcPct val="35000"/>
            </a:spcAft>
          </a:pPr>
          <a:r>
            <a:rPr lang="es-EC" sz="1300" kern="1200" dirty="0" smtClean="0">
              <a:solidFill>
                <a:sysClr val="windowText" lastClr="000000"/>
              </a:solidFill>
              <a:effectLst>
                <a:outerShdw blurRad="38100" dist="38100" dir="2700000" algn="tl">
                  <a:srgbClr val="000000">
                    <a:alpha val="43137"/>
                  </a:srgbClr>
                </a:outerShdw>
              </a:effectLst>
            </a:rPr>
            <a:t>GUÍAS PARA UNA NAVEGACIÓN SEGURA</a:t>
          </a:r>
          <a:endParaRPr lang="es-ES" sz="1300" kern="1200" dirty="0">
            <a:solidFill>
              <a:sysClr val="windowText" lastClr="000000"/>
            </a:solidFill>
          </a:endParaRPr>
        </a:p>
      </dsp:txBody>
      <dsp:txXfrm>
        <a:off x="928691" y="2857524"/>
        <a:ext cx="2984363" cy="1101090"/>
      </dsp:txXfrm>
    </dsp:sp>
    <dsp:sp modelId="{0D4143AD-E0BA-4065-8821-FC7B73701076}">
      <dsp:nvSpPr>
        <dsp:cNvPr id="0" name=""/>
        <dsp:cNvSpPr/>
      </dsp:nvSpPr>
      <dsp:spPr>
        <a:xfrm>
          <a:off x="2173224" y="1721103"/>
          <a:ext cx="286512" cy="286512"/>
        </a:xfrm>
        <a:prstGeom prst="ellipse">
          <a:avLst/>
        </a:prstGeom>
        <a:solidFill>
          <a:schemeClr val="accent1">
            <a:lumMod val="75000"/>
          </a:schemeClr>
        </a:solidFill>
        <a:ln>
          <a:no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DFFB406-5876-4984-A288-EA650CFA7934}">
      <dsp:nvSpPr>
        <dsp:cNvPr id="0" name=""/>
        <dsp:cNvSpPr/>
      </dsp:nvSpPr>
      <dsp:spPr>
        <a:xfrm>
          <a:off x="2316480" y="1864359"/>
          <a:ext cx="1463040" cy="207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lvl="0" algn="l" defTabSz="577850">
            <a:lnSpc>
              <a:spcPct val="90000"/>
            </a:lnSpc>
            <a:spcBef>
              <a:spcPct val="0"/>
            </a:spcBef>
            <a:spcAft>
              <a:spcPct val="35000"/>
            </a:spcAft>
          </a:pPr>
          <a:r>
            <a:rPr lang="es-EC" sz="1300" kern="1200" dirty="0" smtClean="0">
              <a:solidFill>
                <a:sysClr val="windowText" lastClr="000000"/>
              </a:solidFill>
              <a:effectLst>
                <a:outerShdw blurRad="38100" dist="38100" dir="2700000" algn="tl">
                  <a:srgbClr val="000000">
                    <a:alpha val="43137"/>
                  </a:srgbClr>
                </a:outerShdw>
              </a:effectLst>
            </a:rPr>
            <a:t>TRABAJO DEL OFICIAL NAVEGANTE</a:t>
          </a:r>
          <a:endParaRPr lang="es-ES" sz="1300" kern="1200" dirty="0">
            <a:solidFill>
              <a:sysClr val="windowText" lastClr="000000"/>
            </a:solidFill>
          </a:endParaRPr>
        </a:p>
      </dsp:txBody>
      <dsp:txXfrm>
        <a:off x="2316480" y="1864359"/>
        <a:ext cx="1463040" cy="2072640"/>
      </dsp:txXfrm>
    </dsp:sp>
    <dsp:sp modelId="{FB3CCF99-0BC5-47A9-8040-166C6864D1D9}">
      <dsp:nvSpPr>
        <dsp:cNvPr id="0" name=""/>
        <dsp:cNvSpPr/>
      </dsp:nvSpPr>
      <dsp:spPr>
        <a:xfrm>
          <a:off x="3855720" y="1090929"/>
          <a:ext cx="396240" cy="396240"/>
        </a:xfrm>
        <a:prstGeom prst="ellipse">
          <a:avLst/>
        </a:prstGeom>
        <a:solidFill>
          <a:schemeClr val="accent1">
            <a:lumMod val="75000"/>
          </a:schemeClr>
        </a:solidFill>
        <a:ln>
          <a:solidFill>
            <a:schemeClr val="accent1"/>
          </a:solidFill>
        </a:ln>
        <a:effectLst>
          <a:outerShdw blurRad="130000" dist="101600" dir="2700000" algn="tl"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5C93A61-53C2-4168-B2D2-4FDC1B29463B}">
      <dsp:nvSpPr>
        <dsp:cNvPr id="0" name=""/>
        <dsp:cNvSpPr/>
      </dsp:nvSpPr>
      <dsp:spPr>
        <a:xfrm>
          <a:off x="4053840" y="1289049"/>
          <a:ext cx="1463040" cy="264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lvl="0" algn="l" defTabSz="577850">
            <a:lnSpc>
              <a:spcPct val="90000"/>
            </a:lnSpc>
            <a:spcBef>
              <a:spcPct val="0"/>
            </a:spcBef>
            <a:spcAft>
              <a:spcPct val="35000"/>
            </a:spcAft>
          </a:pPr>
          <a:r>
            <a:rPr lang="es-EC" sz="1300" kern="1200" dirty="0" smtClean="0">
              <a:solidFill>
                <a:schemeClr val="tx1"/>
              </a:solidFill>
              <a:effectLst>
                <a:outerShdw blurRad="38100" dist="38100" dir="2700000" algn="tl">
                  <a:srgbClr val="000000">
                    <a:alpha val="43137"/>
                  </a:srgbClr>
                </a:outerShdw>
              </a:effectLst>
            </a:rPr>
            <a:t>AYUDAS A LA NAVEGACIÓN</a:t>
          </a:r>
          <a:endParaRPr lang="es-ES" sz="1300" kern="1200" dirty="0">
            <a:solidFill>
              <a:schemeClr val="tx1"/>
            </a:solidFill>
          </a:endParaRPr>
        </a:p>
      </dsp:txBody>
      <dsp:txXfrm>
        <a:off x="4053840" y="1289049"/>
        <a:ext cx="1463040" cy="264795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F2B3E5-DA65-4D85-97E4-673DF487574F}">
      <dsp:nvSpPr>
        <dsp:cNvPr id="0" name=""/>
        <dsp:cNvSpPr/>
      </dsp:nvSpPr>
      <dsp:spPr>
        <a:xfrm rot="10800000">
          <a:off x="1578871" y="252270"/>
          <a:ext cx="4940652" cy="62040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580" tIns="68580" rIns="128016" bIns="6858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bg1"/>
              </a:solidFill>
            </a:rPr>
            <a:t>RADAR FURUNO 2117</a:t>
          </a:r>
          <a:endParaRPr lang="es-ES" sz="1800" kern="1200" dirty="0">
            <a:solidFill>
              <a:schemeClr val="bg1"/>
            </a:solidFill>
          </a:endParaRPr>
        </a:p>
      </dsp:txBody>
      <dsp:txXfrm rot="10800000">
        <a:off x="1578871" y="252270"/>
        <a:ext cx="4940652" cy="620402"/>
      </dsp:txXfrm>
    </dsp:sp>
    <dsp:sp modelId="{F5B0D851-0F14-4BF8-91B0-30B269789668}">
      <dsp:nvSpPr>
        <dsp:cNvPr id="0" name=""/>
        <dsp:cNvSpPr/>
      </dsp:nvSpPr>
      <dsp:spPr>
        <a:xfrm>
          <a:off x="571506" y="585"/>
          <a:ext cx="1337686" cy="1123771"/>
        </a:xfrm>
        <a:prstGeom prst="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D60518-DB23-431B-96FB-F616B1665B63}">
      <dsp:nvSpPr>
        <dsp:cNvPr id="0" name=""/>
        <dsp:cNvSpPr/>
      </dsp:nvSpPr>
      <dsp:spPr>
        <a:xfrm rot="10800000">
          <a:off x="1600957" y="1537766"/>
          <a:ext cx="4940652" cy="62040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580" tIns="68580" rIns="128016" bIns="6858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bg1"/>
              </a:solidFill>
            </a:rPr>
            <a:t>VIDEOSONDA GPS NAVNET</a:t>
          </a:r>
          <a:endParaRPr lang="es-ES" sz="1800" kern="1200" dirty="0">
            <a:solidFill>
              <a:schemeClr val="bg1"/>
            </a:solidFill>
          </a:endParaRPr>
        </a:p>
      </dsp:txBody>
      <dsp:txXfrm rot="10800000">
        <a:off x="1600957" y="1537766"/>
        <a:ext cx="4940652" cy="620402"/>
      </dsp:txXfrm>
    </dsp:sp>
    <dsp:sp modelId="{DBEA4FF2-A597-408E-B59D-A361F2EDF9C8}">
      <dsp:nvSpPr>
        <dsp:cNvPr id="0" name=""/>
        <dsp:cNvSpPr/>
      </dsp:nvSpPr>
      <dsp:spPr>
        <a:xfrm>
          <a:off x="502796" y="1309551"/>
          <a:ext cx="1426031" cy="1076831"/>
        </a:xfrm>
        <a:prstGeom prst="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808EA7-5B48-4B9F-B3DD-6C11232720CC}">
      <dsp:nvSpPr>
        <dsp:cNvPr id="0" name=""/>
        <dsp:cNvSpPr/>
      </dsp:nvSpPr>
      <dsp:spPr>
        <a:xfrm rot="10800000">
          <a:off x="1605375" y="2821556"/>
          <a:ext cx="4940652" cy="62040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580" tIns="60960" rIns="113792" bIns="60960"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bg1"/>
              </a:solidFill>
            </a:rPr>
            <a:t>SONDA CARTOGRÁFICA SIMRAD CE33</a:t>
          </a:r>
          <a:endParaRPr lang="es-ES" sz="1600" kern="1200" dirty="0">
            <a:solidFill>
              <a:schemeClr val="bg1"/>
            </a:solidFill>
          </a:endParaRPr>
        </a:p>
      </dsp:txBody>
      <dsp:txXfrm rot="10800000">
        <a:off x="1605375" y="2821556"/>
        <a:ext cx="4940652" cy="620402"/>
      </dsp:txXfrm>
    </dsp:sp>
    <dsp:sp modelId="{AD4548ED-EB5F-45A5-BABC-82B1EF19DA67}">
      <dsp:nvSpPr>
        <dsp:cNvPr id="0" name=""/>
        <dsp:cNvSpPr/>
      </dsp:nvSpPr>
      <dsp:spPr>
        <a:xfrm>
          <a:off x="500066" y="2571578"/>
          <a:ext cx="1443700" cy="1120359"/>
        </a:xfrm>
        <a:prstGeom prst="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2AE5A6-89AB-430F-898C-D68560AC9C5E}">
      <dsp:nvSpPr>
        <dsp:cNvPr id="0" name=""/>
        <dsp:cNvSpPr/>
      </dsp:nvSpPr>
      <dsp:spPr>
        <a:xfrm rot="10800000">
          <a:off x="1617524" y="4021245"/>
          <a:ext cx="4940652" cy="62040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580" tIns="60960" rIns="113792" bIns="60960"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bg1"/>
              </a:solidFill>
            </a:rPr>
            <a:t>DISPLAY DE LAS CARTAS ELECTRÓNICAS Y SISTEMAS DE INFORMACIÓN </a:t>
          </a:r>
          <a:endParaRPr lang="es-ES" sz="1600" b="1" kern="1200" dirty="0">
            <a:solidFill>
              <a:schemeClr val="bg1"/>
            </a:solidFill>
          </a:endParaRPr>
        </a:p>
      </dsp:txBody>
      <dsp:txXfrm rot="10800000">
        <a:off x="1617524" y="4021245"/>
        <a:ext cx="4940652" cy="620402"/>
      </dsp:txXfrm>
    </dsp:sp>
    <dsp:sp modelId="{16FF2209-8A29-4947-89C7-5FFAA0D82523}">
      <dsp:nvSpPr>
        <dsp:cNvPr id="0" name=""/>
        <dsp:cNvSpPr/>
      </dsp:nvSpPr>
      <dsp:spPr>
        <a:xfrm>
          <a:off x="428625" y="3877132"/>
          <a:ext cx="1492296" cy="908628"/>
        </a:xfrm>
        <a:prstGeom prst="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7168B56-4A56-46A4-890A-F55B55F78A38}">
      <dsp:nvSpPr>
        <dsp:cNvPr id="0" name=""/>
        <dsp:cNvSpPr/>
      </dsp:nvSpPr>
      <dsp:spPr>
        <a:xfrm>
          <a:off x="0" y="24265"/>
          <a:ext cx="6500858" cy="879840"/>
        </a:xfrm>
        <a:prstGeom prst="roundRect">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solidFill>
                <a:schemeClr val="bg1"/>
              </a:solidFill>
            </a:rPr>
            <a:t>RESULTOS ESPERADOS</a:t>
          </a:r>
          <a:endParaRPr lang="es-ES" sz="2400" kern="1200" dirty="0">
            <a:solidFill>
              <a:schemeClr val="bg1"/>
            </a:solidFill>
          </a:endParaRPr>
        </a:p>
      </dsp:txBody>
      <dsp:txXfrm>
        <a:off x="0" y="24265"/>
        <a:ext cx="6500858" cy="879840"/>
      </dsp:txXfrm>
    </dsp:sp>
    <dsp:sp modelId="{2C004A09-FDA8-48DE-9CDA-A4F224108FE8}">
      <dsp:nvSpPr>
        <dsp:cNvPr id="0" name=""/>
        <dsp:cNvSpPr/>
      </dsp:nvSpPr>
      <dsp:spPr>
        <a:xfrm>
          <a:off x="0" y="920917"/>
          <a:ext cx="6500858" cy="77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40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ES" sz="2000" kern="1200" dirty="0" smtClean="0">
              <a:solidFill>
                <a:schemeClr val="bg1"/>
              </a:solidFill>
            </a:rPr>
            <a:t>Que la guía aporte y sea de gran ayuda para los tripulantes y guardiamarinas recién embarcados.</a:t>
          </a:r>
          <a:endParaRPr lang="es-ES" sz="2000" kern="1200" dirty="0">
            <a:solidFill>
              <a:schemeClr val="bg1"/>
            </a:solidFill>
          </a:endParaRPr>
        </a:p>
      </dsp:txBody>
      <dsp:txXfrm>
        <a:off x="0" y="920917"/>
        <a:ext cx="6500858" cy="778320"/>
      </dsp:txXfrm>
    </dsp:sp>
    <dsp:sp modelId="{214E9CF6-B9DE-4E8C-89F4-3A15957BF422}">
      <dsp:nvSpPr>
        <dsp:cNvPr id="0" name=""/>
        <dsp:cNvSpPr/>
      </dsp:nvSpPr>
      <dsp:spPr>
        <a:xfrm>
          <a:off x="0" y="1699237"/>
          <a:ext cx="6500858" cy="879840"/>
        </a:xfrm>
        <a:prstGeom prst="roundRect">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solidFill>
                <a:schemeClr val="bg1"/>
              </a:solidFill>
            </a:rPr>
            <a:t>ALCANCE DE LA GUÍA</a:t>
          </a:r>
          <a:endParaRPr lang="es-ES" sz="2400" kern="1200" dirty="0">
            <a:solidFill>
              <a:schemeClr val="bg1"/>
            </a:solidFill>
          </a:endParaRPr>
        </a:p>
      </dsp:txBody>
      <dsp:txXfrm>
        <a:off x="0" y="1699237"/>
        <a:ext cx="6500858" cy="879840"/>
      </dsp:txXfrm>
    </dsp:sp>
    <dsp:sp modelId="{B84C3DB4-243B-4B78-A94D-E94BF8ABE32B}">
      <dsp:nvSpPr>
        <dsp:cNvPr id="0" name=""/>
        <dsp:cNvSpPr/>
      </dsp:nvSpPr>
      <dsp:spPr>
        <a:xfrm>
          <a:off x="0" y="2579077"/>
          <a:ext cx="6500858" cy="77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40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ES" sz="2000" kern="1200" dirty="0" smtClean="0">
              <a:solidFill>
                <a:schemeClr val="bg1"/>
              </a:solidFill>
            </a:rPr>
            <a:t>Esta investigación se la realizó en el Buque Escuela Guayas.</a:t>
          </a:r>
          <a:endParaRPr lang="es-ES" sz="2000" kern="1200" dirty="0">
            <a:solidFill>
              <a:schemeClr val="bg1"/>
            </a:solidFill>
          </a:endParaRPr>
        </a:p>
      </dsp:txBody>
      <dsp:txXfrm>
        <a:off x="0" y="2579077"/>
        <a:ext cx="6500858" cy="778320"/>
      </dsp:txXfrm>
    </dsp:sp>
    <dsp:sp modelId="{FDCFC645-0375-48EF-A12A-23AFB66A1C86}">
      <dsp:nvSpPr>
        <dsp:cNvPr id="0" name=""/>
        <dsp:cNvSpPr/>
      </dsp:nvSpPr>
      <dsp:spPr>
        <a:xfrm>
          <a:off x="0" y="3357397"/>
          <a:ext cx="6500858" cy="879840"/>
        </a:xfrm>
        <a:prstGeom prst="roundRect">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solidFill>
                <a:schemeClr val="bg1"/>
              </a:solidFill>
            </a:rPr>
            <a:t>PRESENTACIÓN DE LA PROPUESTA</a:t>
          </a:r>
          <a:endParaRPr lang="es-ES" sz="2400" kern="1200" dirty="0">
            <a:solidFill>
              <a:schemeClr val="bg1"/>
            </a:solidFill>
          </a:endParaRPr>
        </a:p>
      </dsp:txBody>
      <dsp:txXfrm>
        <a:off x="0" y="3357397"/>
        <a:ext cx="6500858" cy="87984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1B5467-430B-4C9D-A23F-401F4F2E39BF}">
      <dsp:nvSpPr>
        <dsp:cNvPr id="0" name=""/>
        <dsp:cNvSpPr/>
      </dsp:nvSpPr>
      <dsp:spPr>
        <a:xfrm>
          <a:off x="807634" y="232147"/>
          <a:ext cx="1689398" cy="1689398"/>
        </a:xfrm>
        <a:prstGeom prst="pieWedge">
          <a:avLst/>
        </a:prstGeom>
        <a:solidFill>
          <a:schemeClr val="accent3">
            <a:lumMod val="60000"/>
            <a:lumOff val="40000"/>
          </a:schemeClr>
        </a:solidFill>
        <a:ln w="38100" cap="flat" cmpd="sng" algn="ctr">
          <a:solidFill>
            <a:schemeClr val="accent2">
              <a:lumMod val="60000"/>
              <a:lumOff val="4000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S" sz="1100" kern="1200" dirty="0" smtClean="0">
              <a:solidFill>
                <a:schemeClr val="bg1"/>
              </a:solidFill>
            </a:rPr>
            <a:t>FACTIBILIDAD</a:t>
          </a:r>
          <a:endParaRPr lang="es-ES" sz="1100" kern="1200" dirty="0">
            <a:solidFill>
              <a:schemeClr val="bg1"/>
            </a:solidFill>
          </a:endParaRPr>
        </a:p>
      </dsp:txBody>
      <dsp:txXfrm>
        <a:off x="807634" y="232147"/>
        <a:ext cx="1689398" cy="1689398"/>
      </dsp:txXfrm>
    </dsp:sp>
    <dsp:sp modelId="{E50DE106-B8DE-454F-9A67-0D78E40241E9}">
      <dsp:nvSpPr>
        <dsp:cNvPr id="0" name=""/>
        <dsp:cNvSpPr/>
      </dsp:nvSpPr>
      <dsp:spPr>
        <a:xfrm rot="5400000">
          <a:off x="2575065" y="232147"/>
          <a:ext cx="1689398" cy="1689398"/>
        </a:xfrm>
        <a:prstGeom prst="pieWedge">
          <a:avLst/>
        </a:prstGeom>
        <a:solidFill>
          <a:schemeClr val="accent4">
            <a:lumMod val="7500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kern="1200" dirty="0" smtClean="0"/>
            <a:t>PRESENTACIÓN</a:t>
          </a:r>
          <a:endParaRPr lang="es-ES" sz="1000" kern="1200" dirty="0"/>
        </a:p>
      </dsp:txBody>
      <dsp:txXfrm rot="5400000">
        <a:off x="2575065" y="232147"/>
        <a:ext cx="1689398" cy="1689398"/>
      </dsp:txXfrm>
    </dsp:sp>
    <dsp:sp modelId="{9DD89C37-187C-4C10-BE6D-0F826B480F0A}">
      <dsp:nvSpPr>
        <dsp:cNvPr id="0" name=""/>
        <dsp:cNvSpPr/>
      </dsp:nvSpPr>
      <dsp:spPr>
        <a:xfrm rot="10800000">
          <a:off x="2575065" y="1999578"/>
          <a:ext cx="1689398" cy="1689398"/>
        </a:xfrm>
        <a:prstGeom prst="pieWedge">
          <a:avLst/>
        </a:prstGeom>
        <a:solidFill>
          <a:schemeClr val="accent3">
            <a:lumMod val="40000"/>
            <a:lumOff val="6000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S" sz="1100" kern="1200" dirty="0" smtClean="0">
              <a:solidFill>
                <a:schemeClr val="bg1"/>
              </a:solidFill>
            </a:rPr>
            <a:t>OBJETIVO</a:t>
          </a:r>
          <a:endParaRPr lang="es-ES" sz="1100" kern="1200" dirty="0">
            <a:solidFill>
              <a:schemeClr val="bg1"/>
            </a:solidFill>
          </a:endParaRPr>
        </a:p>
      </dsp:txBody>
      <dsp:txXfrm rot="10800000">
        <a:off x="2575065" y="1999578"/>
        <a:ext cx="1689398" cy="1689398"/>
      </dsp:txXfrm>
    </dsp:sp>
    <dsp:sp modelId="{DD5E24E1-73DD-406C-B5B2-36638C159D57}">
      <dsp:nvSpPr>
        <dsp:cNvPr id="0" name=""/>
        <dsp:cNvSpPr/>
      </dsp:nvSpPr>
      <dsp:spPr>
        <a:xfrm rot="16200000">
          <a:off x="807634" y="1999578"/>
          <a:ext cx="1689398" cy="1689398"/>
        </a:xfrm>
        <a:prstGeom prst="pieWedge">
          <a:avLst/>
        </a:prstGeom>
        <a:solidFill>
          <a:schemeClr val="accent4">
            <a:lumMod val="5000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S" sz="1100" kern="1200" dirty="0" smtClean="0"/>
            <a:t>DESARROLLO DE LA PROPUESTA</a:t>
          </a:r>
          <a:endParaRPr lang="es-ES" sz="1100" kern="1200" dirty="0"/>
        </a:p>
      </dsp:txBody>
      <dsp:txXfrm rot="16200000">
        <a:off x="807634" y="1999578"/>
        <a:ext cx="1689398" cy="1689398"/>
      </dsp:txXfrm>
    </dsp:sp>
    <dsp:sp modelId="{07683C0D-BB1A-4B84-AFA9-03CFFA94F582}">
      <dsp:nvSpPr>
        <dsp:cNvPr id="0" name=""/>
        <dsp:cNvSpPr/>
      </dsp:nvSpPr>
      <dsp:spPr>
        <a:xfrm>
          <a:off x="2244403" y="1609416"/>
          <a:ext cx="583291" cy="507209"/>
        </a:xfrm>
        <a:prstGeom prst="circularArrow">
          <a:avLst/>
        </a:prstGeom>
        <a:solidFill>
          <a:schemeClr val="accent1">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dsp:style>
    </dsp:sp>
    <dsp:sp modelId="{52332F24-2571-4A9A-9412-275F71C3E589}">
      <dsp:nvSpPr>
        <dsp:cNvPr id="0" name=""/>
        <dsp:cNvSpPr/>
      </dsp:nvSpPr>
      <dsp:spPr>
        <a:xfrm rot="10800000">
          <a:off x="2244403" y="1804497"/>
          <a:ext cx="583291" cy="507209"/>
        </a:xfrm>
        <a:prstGeom prst="circularArrow">
          <a:avLst/>
        </a:prstGeom>
        <a:solidFill>
          <a:schemeClr val="accent1">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78E7DA-0297-4723-9306-D7BC81EACD27}">
      <dsp:nvSpPr>
        <dsp:cNvPr id="0" name=""/>
        <dsp:cNvSpPr/>
      </dsp:nvSpPr>
      <dsp:spPr>
        <a:xfrm rot="5400000">
          <a:off x="-212033" y="212035"/>
          <a:ext cx="1413556" cy="989489"/>
        </a:xfrm>
        <a:prstGeom prst="chevron">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w="9525" cap="flat" cmpd="sng" algn="ctr">
          <a:solidFill>
            <a:schemeClr val="accent1">
              <a:hueOff val="0"/>
              <a:satOff val="0"/>
              <a:lumOff val="0"/>
              <a:alphaOff val="0"/>
            </a:schemeClr>
          </a:solidFill>
          <a:prstDash val="solid"/>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bg1"/>
              </a:solidFill>
            </a:rPr>
            <a:t>REGLA 18</a:t>
          </a:r>
          <a:endParaRPr lang="es-ES" sz="1600" kern="1200" dirty="0">
            <a:solidFill>
              <a:schemeClr val="bg1"/>
            </a:solidFill>
          </a:endParaRPr>
        </a:p>
      </dsp:txBody>
      <dsp:txXfrm rot="5400000">
        <a:off x="-212033" y="212035"/>
        <a:ext cx="1413556" cy="989489"/>
      </dsp:txXfrm>
    </dsp:sp>
    <dsp:sp modelId="{6E46AE86-2F69-46F0-963D-50E896D10F48}">
      <dsp:nvSpPr>
        <dsp:cNvPr id="0" name=""/>
        <dsp:cNvSpPr/>
      </dsp:nvSpPr>
      <dsp:spPr>
        <a:xfrm rot="5400000">
          <a:off x="3083338" y="-2092646"/>
          <a:ext cx="918811" cy="510651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190500" dist="228600" dir="2700000" sy="90000" rotWithShape="0">
            <a:srgbClr val="000000">
              <a:alpha val="255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b="1" kern="1200" dirty="0" smtClean="0"/>
            <a:t>Aprobación, reconocimiento y normas de funcionamiento de los sistemas y aparatos náuticos y del registrador de datos de la travesía. </a:t>
          </a:r>
          <a:endParaRPr lang="es-ES" sz="1600" kern="1200" dirty="0"/>
        </a:p>
      </dsp:txBody>
      <dsp:txXfrm rot="5400000">
        <a:off x="3083338" y="-2092646"/>
        <a:ext cx="918811" cy="5106510"/>
      </dsp:txXfrm>
    </dsp:sp>
    <dsp:sp modelId="{21054F63-A146-4B00-B31D-8BEB14415212}">
      <dsp:nvSpPr>
        <dsp:cNvPr id="0" name=""/>
        <dsp:cNvSpPr/>
      </dsp:nvSpPr>
      <dsp:spPr>
        <a:xfrm rot="5400000">
          <a:off x="-212033" y="1430098"/>
          <a:ext cx="1413556" cy="989489"/>
        </a:xfrm>
        <a:prstGeom prst="chevron">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w="9525" cap="flat" cmpd="sng" algn="ctr">
          <a:solidFill>
            <a:schemeClr val="accent1">
              <a:hueOff val="0"/>
              <a:satOff val="0"/>
              <a:lumOff val="0"/>
              <a:alphaOff val="0"/>
            </a:schemeClr>
          </a:solidFill>
          <a:prstDash val="solid"/>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bg1"/>
              </a:solidFill>
            </a:rPr>
            <a:t>REGLA 19</a:t>
          </a:r>
          <a:endParaRPr lang="es-ES" sz="1600" kern="1200" dirty="0">
            <a:solidFill>
              <a:schemeClr val="bg1"/>
            </a:solidFill>
          </a:endParaRPr>
        </a:p>
      </dsp:txBody>
      <dsp:txXfrm rot="5400000">
        <a:off x="-212033" y="1430098"/>
        <a:ext cx="1413556" cy="989489"/>
      </dsp:txXfrm>
    </dsp:sp>
    <dsp:sp modelId="{B3879722-C892-4F39-9CD6-37B8359643CE}">
      <dsp:nvSpPr>
        <dsp:cNvPr id="0" name=""/>
        <dsp:cNvSpPr/>
      </dsp:nvSpPr>
      <dsp:spPr>
        <a:xfrm rot="5400000">
          <a:off x="3083338" y="-875784"/>
          <a:ext cx="918811" cy="510651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190500" dist="228600" dir="2700000" sy="90000" rotWithShape="0">
            <a:srgbClr val="000000">
              <a:alpha val="255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b="1" kern="1200" dirty="0" smtClean="0"/>
            <a:t>Prescripciones relativas a los sistemas y aparatos náuticos que se han de llevar a bordo.</a:t>
          </a:r>
          <a:endParaRPr lang="es-ES" sz="1600" kern="1200" dirty="0"/>
        </a:p>
      </dsp:txBody>
      <dsp:txXfrm rot="5400000">
        <a:off x="3083338" y="-875784"/>
        <a:ext cx="918811" cy="5106510"/>
      </dsp:txXfrm>
    </dsp:sp>
    <dsp:sp modelId="{151FD7EA-4956-46D1-AA7B-47B4A21E75B4}">
      <dsp:nvSpPr>
        <dsp:cNvPr id="0" name=""/>
        <dsp:cNvSpPr/>
      </dsp:nvSpPr>
      <dsp:spPr>
        <a:xfrm rot="5400000">
          <a:off x="-212033" y="2646959"/>
          <a:ext cx="1413556" cy="989489"/>
        </a:xfrm>
        <a:prstGeom prst="chevron">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w="9525" cap="flat" cmpd="sng" algn="ctr">
          <a:solidFill>
            <a:schemeClr val="accent1">
              <a:hueOff val="0"/>
              <a:satOff val="0"/>
              <a:lumOff val="0"/>
              <a:alphaOff val="0"/>
            </a:schemeClr>
          </a:solidFill>
          <a:prstDash val="solid"/>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bg1"/>
              </a:solidFill>
            </a:rPr>
            <a:t>REGLA 28</a:t>
          </a:r>
          <a:endParaRPr lang="es-ES" sz="1600" kern="1200" dirty="0">
            <a:solidFill>
              <a:schemeClr val="bg1"/>
            </a:solidFill>
          </a:endParaRPr>
        </a:p>
      </dsp:txBody>
      <dsp:txXfrm rot="5400000">
        <a:off x="-212033" y="2646959"/>
        <a:ext cx="1413556" cy="989489"/>
      </dsp:txXfrm>
    </dsp:sp>
    <dsp:sp modelId="{FE449898-CA51-445E-80AD-D70720D00DA5}">
      <dsp:nvSpPr>
        <dsp:cNvPr id="0" name=""/>
        <dsp:cNvSpPr/>
      </dsp:nvSpPr>
      <dsp:spPr>
        <a:xfrm rot="5400000">
          <a:off x="3083338" y="341076"/>
          <a:ext cx="918811" cy="510651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190500" dist="228600" dir="2700000" sy="90000" rotWithShape="0">
            <a:srgbClr val="000000">
              <a:alpha val="255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b="1" kern="1200" dirty="0" smtClean="0"/>
            <a:t>Registro de actividades relacionadas con la navegación.</a:t>
          </a:r>
          <a:endParaRPr lang="es-ES" sz="1600" kern="1200" dirty="0"/>
        </a:p>
      </dsp:txBody>
      <dsp:txXfrm rot="5400000">
        <a:off x="3083338" y="341076"/>
        <a:ext cx="918811" cy="510651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B60EFD-E730-4054-97AB-AC318820261E}">
      <dsp:nvSpPr>
        <dsp:cNvPr id="0" name=""/>
        <dsp:cNvSpPr/>
      </dsp:nvSpPr>
      <dsp:spPr>
        <a:xfrm>
          <a:off x="1153685" y="1135368"/>
          <a:ext cx="2156116" cy="1438129"/>
        </a:xfrm>
        <a:prstGeom prst="rect">
          <a:avLst/>
        </a:prstGeom>
        <a:solidFill>
          <a:schemeClr val="accent2"/>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0" tIns="106680" rIns="106680" bIns="106680" numCol="1" spcCol="1270" anchor="ctr" anchorCtr="0">
          <a:noAutofit/>
        </a:bodyPr>
        <a:lstStyle/>
        <a:p>
          <a:pPr lvl="0" algn="l" defTabSz="666750">
            <a:lnSpc>
              <a:spcPct val="90000"/>
            </a:lnSpc>
            <a:spcBef>
              <a:spcPct val="0"/>
            </a:spcBef>
            <a:spcAft>
              <a:spcPct val="35000"/>
            </a:spcAft>
          </a:pPr>
          <a:r>
            <a:rPr lang="es-ES" sz="1500" kern="1200" dirty="0" smtClean="0"/>
            <a:t>--</a:t>
          </a:r>
        </a:p>
        <a:p>
          <a:pPr lvl="0" algn="l" defTabSz="666750">
            <a:lnSpc>
              <a:spcPct val="90000"/>
            </a:lnSpc>
            <a:spcBef>
              <a:spcPct val="0"/>
            </a:spcBef>
            <a:spcAft>
              <a:spcPct val="35000"/>
            </a:spcAft>
          </a:pPr>
          <a:endParaRPr lang="es-ES" sz="1500" kern="1200" dirty="0" smtClean="0"/>
        </a:p>
        <a:p>
          <a:pPr lvl="0" algn="l" defTabSz="666750">
            <a:lnSpc>
              <a:spcPct val="90000"/>
            </a:lnSpc>
            <a:spcBef>
              <a:spcPct val="0"/>
            </a:spcBef>
            <a:spcAft>
              <a:spcPct val="35000"/>
            </a:spcAft>
          </a:pPr>
          <a:r>
            <a:rPr lang="es-ES" sz="1500" kern="1200" dirty="0" smtClean="0"/>
            <a:t>-Características.</a:t>
          </a:r>
        </a:p>
        <a:p>
          <a:pPr lvl="0" algn="l" defTabSz="666750">
            <a:lnSpc>
              <a:spcPct val="90000"/>
            </a:lnSpc>
            <a:spcBef>
              <a:spcPct val="0"/>
            </a:spcBef>
            <a:spcAft>
              <a:spcPct val="35000"/>
            </a:spcAft>
          </a:pPr>
          <a:r>
            <a:rPr lang="es-ES" sz="1500" kern="1200" dirty="0" smtClean="0"/>
            <a:t>-Datos técnicos.</a:t>
          </a:r>
        </a:p>
      </dsp:txBody>
      <dsp:txXfrm>
        <a:off x="1498664" y="1135368"/>
        <a:ext cx="1811137" cy="1438129"/>
      </dsp:txXfrm>
    </dsp:sp>
    <dsp:sp modelId="{8E2E8620-7738-488C-A83F-438C4CED2CFB}">
      <dsp:nvSpPr>
        <dsp:cNvPr id="0" name=""/>
        <dsp:cNvSpPr/>
      </dsp:nvSpPr>
      <dsp:spPr>
        <a:xfrm>
          <a:off x="1153685" y="2573498"/>
          <a:ext cx="2156116" cy="1438129"/>
        </a:xfrm>
        <a:prstGeom prst="rect">
          <a:avLst/>
        </a:prstGeom>
        <a:solidFill>
          <a:schemeClr val="accent2"/>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0" tIns="106680" rIns="106680" bIns="106680" numCol="1" spcCol="1270" anchor="ctr" anchorCtr="0">
          <a:noAutofit/>
        </a:bodyPr>
        <a:lstStyle/>
        <a:p>
          <a:pPr lvl="0" algn="l" defTabSz="666750">
            <a:lnSpc>
              <a:spcPct val="90000"/>
            </a:lnSpc>
            <a:spcBef>
              <a:spcPct val="0"/>
            </a:spcBef>
            <a:spcAft>
              <a:spcPct val="35000"/>
            </a:spcAft>
          </a:pPr>
          <a:r>
            <a:rPr lang="es-ES" sz="1500" kern="1200" dirty="0" smtClean="0"/>
            <a:t>-Poner en servicio y fuera de servicio los equipos.</a:t>
          </a:r>
        </a:p>
        <a:p>
          <a:pPr lvl="0" algn="l" defTabSz="666750">
            <a:lnSpc>
              <a:spcPct val="90000"/>
            </a:lnSpc>
            <a:spcBef>
              <a:spcPct val="0"/>
            </a:spcBef>
            <a:spcAft>
              <a:spcPct val="35000"/>
            </a:spcAft>
          </a:pPr>
          <a:r>
            <a:rPr lang="es-ES" sz="1500" kern="1200" dirty="0" smtClean="0"/>
            <a:t>-Funciones de los controles.</a:t>
          </a:r>
          <a:endParaRPr lang="es-ES" sz="1500" kern="1200" dirty="0"/>
        </a:p>
      </dsp:txBody>
      <dsp:txXfrm>
        <a:off x="1498664" y="2573498"/>
        <a:ext cx="1811137" cy="1438129"/>
      </dsp:txXfrm>
    </dsp:sp>
    <dsp:sp modelId="{9966EB61-73B5-406C-9B70-5A6DF624D315}">
      <dsp:nvSpPr>
        <dsp:cNvPr id="0" name=""/>
        <dsp:cNvSpPr/>
      </dsp:nvSpPr>
      <dsp:spPr>
        <a:xfrm>
          <a:off x="3757" y="560404"/>
          <a:ext cx="1745562" cy="1570054"/>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bg1"/>
              </a:solidFill>
            </a:rPr>
            <a:t>PLAN DE EMPLEO </a:t>
          </a:r>
          <a:endParaRPr lang="es-ES" sz="1200" kern="1200" dirty="0">
            <a:solidFill>
              <a:schemeClr val="bg1"/>
            </a:solidFill>
          </a:endParaRPr>
        </a:p>
      </dsp:txBody>
      <dsp:txXfrm>
        <a:off x="3757" y="560404"/>
        <a:ext cx="1745562" cy="1570054"/>
      </dsp:txXfrm>
    </dsp:sp>
    <dsp:sp modelId="{FE6C6AEA-B673-41FC-B740-0C709A9526ED}">
      <dsp:nvSpPr>
        <dsp:cNvPr id="0" name=""/>
        <dsp:cNvSpPr/>
      </dsp:nvSpPr>
      <dsp:spPr>
        <a:xfrm>
          <a:off x="5055364" y="1135368"/>
          <a:ext cx="2156116" cy="1438129"/>
        </a:xfrm>
        <a:prstGeom prst="rect">
          <a:avLst/>
        </a:prstGeom>
        <a:solidFill>
          <a:schemeClr val="accent3"/>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0" tIns="106680" rIns="106680" bIns="106680" numCol="1" spcCol="1270" anchor="ctr" anchorCtr="0">
          <a:noAutofit/>
        </a:bodyPr>
        <a:lstStyle/>
        <a:p>
          <a:pPr lvl="0" algn="l" defTabSz="666750">
            <a:lnSpc>
              <a:spcPct val="90000"/>
            </a:lnSpc>
            <a:spcBef>
              <a:spcPct val="0"/>
            </a:spcBef>
            <a:spcAft>
              <a:spcPct val="35000"/>
            </a:spcAft>
          </a:pPr>
          <a:r>
            <a:rPr lang="es-ES" sz="1500" kern="1200" dirty="0" smtClean="0"/>
            <a:t>-</a:t>
          </a:r>
        </a:p>
        <a:p>
          <a:pPr lvl="0" algn="l" defTabSz="666750">
            <a:lnSpc>
              <a:spcPct val="90000"/>
            </a:lnSpc>
            <a:spcBef>
              <a:spcPct val="0"/>
            </a:spcBef>
            <a:spcAft>
              <a:spcPct val="35000"/>
            </a:spcAft>
          </a:pPr>
          <a:endParaRPr lang="es-ES" sz="1500" kern="1200" dirty="0" smtClean="0"/>
        </a:p>
        <a:p>
          <a:pPr lvl="0" algn="l" defTabSz="666750">
            <a:lnSpc>
              <a:spcPct val="90000"/>
            </a:lnSpc>
            <a:spcBef>
              <a:spcPct val="0"/>
            </a:spcBef>
            <a:spcAft>
              <a:spcPct val="35000"/>
            </a:spcAft>
          </a:pPr>
          <a:r>
            <a:rPr lang="es-ES" sz="1500" kern="1200" dirty="0" smtClean="0"/>
            <a:t>-Semanal</a:t>
          </a:r>
          <a:endParaRPr lang="es-ES" sz="1500" kern="1200" dirty="0"/>
        </a:p>
      </dsp:txBody>
      <dsp:txXfrm>
        <a:off x="5400343" y="1135368"/>
        <a:ext cx="1811137" cy="1438129"/>
      </dsp:txXfrm>
    </dsp:sp>
    <dsp:sp modelId="{BF7B4077-2E8E-4EDC-914E-19153DE17788}">
      <dsp:nvSpPr>
        <dsp:cNvPr id="0" name=""/>
        <dsp:cNvSpPr/>
      </dsp:nvSpPr>
      <dsp:spPr>
        <a:xfrm>
          <a:off x="5055364" y="2573498"/>
          <a:ext cx="2156116" cy="1438129"/>
        </a:xfrm>
        <a:prstGeom prst="rect">
          <a:avLst/>
        </a:prstGeom>
        <a:solidFill>
          <a:schemeClr val="accent3"/>
        </a:solidFill>
        <a:ln w="38100" cap="flat" cmpd="sng" algn="ctr">
          <a:solidFill>
            <a:schemeClr val="lt1"/>
          </a:solidFill>
          <a:prstDash val="solid"/>
        </a:ln>
        <a:effectLst>
          <a:outerShdw blurRad="130000" dist="101600" dir="2700000" algn="tl" rotWithShape="0">
            <a:srgbClr val="000000">
              <a:alpha val="35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0" tIns="106680" rIns="106680" bIns="106680" numCol="1" spcCol="1270" anchor="ctr" anchorCtr="0">
          <a:noAutofit/>
        </a:bodyPr>
        <a:lstStyle/>
        <a:p>
          <a:pPr lvl="0" algn="l" defTabSz="666750">
            <a:lnSpc>
              <a:spcPct val="90000"/>
            </a:lnSpc>
            <a:spcBef>
              <a:spcPct val="0"/>
            </a:spcBef>
            <a:spcAft>
              <a:spcPct val="35000"/>
            </a:spcAft>
          </a:pPr>
          <a:r>
            <a:rPr lang="es-ES" sz="1500" kern="1200" dirty="0" smtClean="0"/>
            <a:t>-Mensual</a:t>
          </a:r>
        </a:p>
        <a:p>
          <a:pPr lvl="0" algn="l" defTabSz="666750">
            <a:lnSpc>
              <a:spcPct val="90000"/>
            </a:lnSpc>
            <a:spcBef>
              <a:spcPct val="0"/>
            </a:spcBef>
            <a:spcAft>
              <a:spcPct val="35000"/>
            </a:spcAft>
          </a:pPr>
          <a:r>
            <a:rPr lang="es-ES" sz="1500" kern="1200" dirty="0" smtClean="0"/>
            <a:t>-Trimestral</a:t>
          </a:r>
          <a:endParaRPr lang="es-ES" sz="1500" kern="1200" dirty="0"/>
        </a:p>
      </dsp:txBody>
      <dsp:txXfrm>
        <a:off x="5400343" y="2573498"/>
        <a:ext cx="1811137" cy="1438129"/>
      </dsp:txXfrm>
    </dsp:sp>
    <dsp:sp modelId="{EB019938-EC56-4870-9F41-2726173E83CF}">
      <dsp:nvSpPr>
        <dsp:cNvPr id="0" name=""/>
        <dsp:cNvSpPr/>
      </dsp:nvSpPr>
      <dsp:spPr>
        <a:xfrm>
          <a:off x="3905436" y="560404"/>
          <a:ext cx="1724892" cy="1570054"/>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130000" dist="101600" dir="2700000" algn="tl"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r>
            <a:rPr lang="es-ES" sz="1050" kern="1200" dirty="0" smtClean="0">
              <a:solidFill>
                <a:schemeClr val="bg1"/>
              </a:solidFill>
            </a:rPr>
            <a:t>PLAN DE MANTENIMIENTO</a:t>
          </a:r>
          <a:endParaRPr lang="es-ES" sz="1050" kern="1200" dirty="0">
            <a:solidFill>
              <a:schemeClr val="bg1"/>
            </a:solidFill>
          </a:endParaRPr>
        </a:p>
      </dsp:txBody>
      <dsp:txXfrm>
        <a:off x="3905436" y="560404"/>
        <a:ext cx="1724892" cy="157005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F31CA6-5CF2-4177-9064-04CF7DCBCAC3}">
      <dsp:nvSpPr>
        <dsp:cNvPr id="0" name=""/>
        <dsp:cNvSpPr/>
      </dsp:nvSpPr>
      <dsp:spPr>
        <a:xfrm>
          <a:off x="2438399" y="0"/>
          <a:ext cx="3657600" cy="406400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endParaRPr lang="es-ES" sz="1400" kern="1200" dirty="0"/>
        </a:p>
        <a:p>
          <a:pPr marL="114300" lvl="1" indent="-114300" algn="l" defTabSz="622300">
            <a:lnSpc>
              <a:spcPct val="90000"/>
            </a:lnSpc>
            <a:spcBef>
              <a:spcPct val="0"/>
            </a:spcBef>
            <a:spcAft>
              <a:spcPct val="15000"/>
            </a:spcAft>
            <a:buChar char="••"/>
          </a:pPr>
          <a:r>
            <a:rPr lang="es-ES" sz="1400" b="1" kern="1200" dirty="0" smtClean="0">
              <a:solidFill>
                <a:schemeClr val="bg1"/>
              </a:solidFill>
            </a:rPr>
            <a:t>GENERALIDADES</a:t>
          </a:r>
          <a:endParaRPr lang="es-ES" sz="1400" kern="1200" dirty="0"/>
        </a:p>
        <a:p>
          <a:pPr marL="114300" lvl="1" indent="-114300" algn="l" defTabSz="622300">
            <a:lnSpc>
              <a:spcPct val="90000"/>
            </a:lnSpc>
            <a:spcBef>
              <a:spcPct val="0"/>
            </a:spcBef>
            <a:spcAft>
              <a:spcPct val="15000"/>
            </a:spcAft>
            <a:buChar char="••"/>
          </a:pPr>
          <a:r>
            <a:rPr lang="es-ES" sz="1400" b="1" kern="1200" dirty="0" smtClean="0">
              <a:solidFill>
                <a:schemeClr val="bg1"/>
              </a:solidFill>
            </a:rPr>
            <a:t>DATOS TÉCNICOS</a:t>
          </a:r>
          <a:endParaRPr lang="es-ES" sz="1400" kern="1200" dirty="0"/>
        </a:p>
        <a:p>
          <a:pPr marL="114300" lvl="1" indent="-114300" algn="l" defTabSz="622300">
            <a:lnSpc>
              <a:spcPct val="90000"/>
            </a:lnSpc>
            <a:spcBef>
              <a:spcPct val="0"/>
            </a:spcBef>
            <a:spcAft>
              <a:spcPct val="15000"/>
            </a:spcAft>
            <a:buChar char="••"/>
          </a:pPr>
          <a:r>
            <a:rPr lang="es-ES" sz="1400" b="1" kern="1200" dirty="0" smtClean="0">
              <a:solidFill>
                <a:schemeClr val="bg1"/>
              </a:solidFill>
            </a:rPr>
            <a:t>PONER EN SERVICIO</a:t>
          </a:r>
          <a:endParaRPr lang="es-ES" sz="1400" kern="1200" dirty="0"/>
        </a:p>
        <a:p>
          <a:pPr marL="114300" lvl="1" indent="-114300" algn="l" defTabSz="622300">
            <a:lnSpc>
              <a:spcPct val="90000"/>
            </a:lnSpc>
            <a:spcBef>
              <a:spcPct val="0"/>
            </a:spcBef>
            <a:spcAft>
              <a:spcPct val="15000"/>
            </a:spcAft>
            <a:buChar char="••"/>
          </a:pPr>
          <a:r>
            <a:rPr lang="es-ES" sz="1400" b="1" kern="1200" dirty="0" smtClean="0">
              <a:solidFill>
                <a:schemeClr val="bg1"/>
              </a:solidFill>
            </a:rPr>
            <a:t>PONER FUERA DE SERVICIO</a:t>
          </a:r>
          <a:endParaRPr lang="es-ES" sz="1400" kern="1200" dirty="0"/>
        </a:p>
        <a:p>
          <a:pPr marL="114300" lvl="1" indent="-114300" algn="l" defTabSz="622300">
            <a:lnSpc>
              <a:spcPct val="90000"/>
            </a:lnSpc>
            <a:spcBef>
              <a:spcPct val="0"/>
            </a:spcBef>
            <a:spcAft>
              <a:spcPct val="15000"/>
            </a:spcAft>
            <a:buChar char="••"/>
          </a:pPr>
          <a:r>
            <a:rPr lang="es-ES" sz="1400" b="1" kern="1200" dirty="0" smtClean="0">
              <a:solidFill>
                <a:schemeClr val="bg1"/>
              </a:solidFill>
            </a:rPr>
            <a:t>FUNCIONES DE LOS CONTROLES</a:t>
          </a:r>
          <a:endParaRPr lang="es-ES" sz="1400" kern="1200" dirty="0"/>
        </a:p>
        <a:p>
          <a:pPr marL="114300" lvl="1" indent="-114300" algn="l" defTabSz="622300">
            <a:lnSpc>
              <a:spcPct val="90000"/>
            </a:lnSpc>
            <a:spcBef>
              <a:spcPct val="0"/>
            </a:spcBef>
            <a:spcAft>
              <a:spcPct val="15000"/>
            </a:spcAft>
            <a:buChar char="••"/>
          </a:pPr>
          <a:r>
            <a:rPr lang="es-ES" sz="1400" b="1" kern="1200" dirty="0" smtClean="0">
              <a:solidFill>
                <a:schemeClr val="bg1"/>
              </a:solidFill>
            </a:rPr>
            <a:t>MANTENIMIENTO</a:t>
          </a:r>
          <a:endParaRPr lang="es-ES" sz="1400" kern="1200" dirty="0"/>
        </a:p>
      </dsp:txBody>
      <dsp:txXfrm>
        <a:off x="2438399" y="0"/>
        <a:ext cx="3657600" cy="4064000"/>
      </dsp:txXfrm>
    </dsp:sp>
    <dsp:sp modelId="{CF98129D-F7A2-4DA8-9872-BE1DCA2C541D}">
      <dsp:nvSpPr>
        <dsp:cNvPr id="0" name=""/>
        <dsp:cNvSpPr/>
      </dsp:nvSpPr>
      <dsp:spPr>
        <a:xfrm>
          <a:off x="0" y="0"/>
          <a:ext cx="2438400" cy="4064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t>G.P.S (GLOBAL POSITIONING SYSTEM) FURUNO GP-50</a:t>
          </a:r>
          <a:endParaRPr lang="es-ES" sz="1600" kern="1200" dirty="0"/>
        </a:p>
      </dsp:txBody>
      <dsp:txXfrm>
        <a:off x="0" y="0"/>
        <a:ext cx="2438400" cy="406400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6A319D-9276-446B-A0C1-C794150926D7}">
      <dsp:nvSpPr>
        <dsp:cNvPr id="0" name=""/>
        <dsp:cNvSpPr/>
      </dsp:nvSpPr>
      <dsp:spPr>
        <a:xfrm>
          <a:off x="1682" y="0"/>
          <a:ext cx="1763294" cy="4500594"/>
        </a:xfrm>
        <a:prstGeom prst="roundRect">
          <a:avLst>
            <a:gd name="adj" fmla="val 10000"/>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endParaRPr lang="es-ES" sz="1300" b="1" kern="1200" dirty="0" smtClean="0"/>
        </a:p>
        <a:p>
          <a:pPr lvl="0" algn="ctr" defTabSz="577850">
            <a:lnSpc>
              <a:spcPct val="90000"/>
            </a:lnSpc>
            <a:spcBef>
              <a:spcPct val="0"/>
            </a:spcBef>
            <a:spcAft>
              <a:spcPct val="35000"/>
            </a:spcAft>
          </a:pPr>
          <a:endParaRPr lang="es-ES" sz="1300" b="1" kern="1200" dirty="0" smtClean="0"/>
        </a:p>
        <a:p>
          <a:pPr lvl="0" algn="ctr" defTabSz="577850">
            <a:lnSpc>
              <a:spcPct val="90000"/>
            </a:lnSpc>
            <a:spcBef>
              <a:spcPct val="0"/>
            </a:spcBef>
            <a:spcAft>
              <a:spcPct val="35000"/>
            </a:spcAft>
          </a:pPr>
          <a:r>
            <a:rPr lang="es-ES" sz="1300" b="1" kern="1200" dirty="0" smtClean="0"/>
            <a:t>RADAR FURUNO 2117</a:t>
          </a:r>
        </a:p>
        <a:p>
          <a:pPr lvl="0" algn="ctr" defTabSz="577850">
            <a:lnSpc>
              <a:spcPct val="90000"/>
            </a:lnSpc>
            <a:spcBef>
              <a:spcPct val="0"/>
            </a:spcBef>
            <a:spcAft>
              <a:spcPct val="35000"/>
            </a:spcAft>
          </a:pPr>
          <a:r>
            <a:rPr lang="es-ES" sz="1000" b="1" kern="1200" dirty="0" smtClean="0">
              <a:solidFill>
                <a:schemeClr val="bg1"/>
              </a:solidFill>
            </a:rPr>
            <a:t>-</a:t>
          </a:r>
          <a:r>
            <a:rPr lang="es-MX" sz="1000" b="1" kern="1200" dirty="0" smtClean="0">
              <a:solidFill>
                <a:schemeClr val="bg1"/>
              </a:solidFill>
            </a:rPr>
            <a:t>GENERALIDADES</a:t>
          </a:r>
        </a:p>
        <a:p>
          <a:pPr lvl="0" algn="ctr" defTabSz="577850">
            <a:lnSpc>
              <a:spcPct val="90000"/>
            </a:lnSpc>
            <a:spcBef>
              <a:spcPct val="0"/>
            </a:spcBef>
            <a:spcAft>
              <a:spcPct val="35000"/>
            </a:spcAft>
          </a:pPr>
          <a:r>
            <a:rPr lang="es-MX" sz="1000" b="1" kern="1200" dirty="0" smtClean="0">
              <a:solidFill>
                <a:schemeClr val="bg1"/>
              </a:solidFill>
            </a:rPr>
            <a:t>-CARACTERÍSTICAS</a:t>
          </a:r>
        </a:p>
        <a:p>
          <a:pPr lvl="0" algn="ctr" defTabSz="577850">
            <a:lnSpc>
              <a:spcPct val="90000"/>
            </a:lnSpc>
            <a:spcBef>
              <a:spcPct val="0"/>
            </a:spcBef>
            <a:spcAft>
              <a:spcPct val="35000"/>
            </a:spcAft>
          </a:pPr>
          <a:r>
            <a:rPr lang="es-MX" sz="1000" b="1" kern="1200" dirty="0" smtClean="0">
              <a:solidFill>
                <a:schemeClr val="bg1"/>
              </a:solidFill>
            </a:rPr>
            <a:t>-DATOS TÉCNICOS</a:t>
          </a:r>
        </a:p>
        <a:p>
          <a:pPr lvl="0" algn="ctr" defTabSz="577850">
            <a:lnSpc>
              <a:spcPct val="90000"/>
            </a:lnSpc>
            <a:spcBef>
              <a:spcPct val="0"/>
            </a:spcBef>
            <a:spcAft>
              <a:spcPct val="35000"/>
            </a:spcAft>
          </a:pPr>
          <a:r>
            <a:rPr lang="es-MX" sz="1000" b="1" kern="1200" dirty="0" smtClean="0">
              <a:solidFill>
                <a:schemeClr val="bg1"/>
              </a:solidFill>
            </a:rPr>
            <a:t>-ENCENDIDO</a:t>
          </a:r>
        </a:p>
        <a:p>
          <a:pPr lvl="0" algn="ctr" defTabSz="577850">
            <a:lnSpc>
              <a:spcPct val="90000"/>
            </a:lnSpc>
            <a:spcBef>
              <a:spcPct val="0"/>
            </a:spcBef>
            <a:spcAft>
              <a:spcPct val="35000"/>
            </a:spcAft>
          </a:pPr>
          <a:r>
            <a:rPr lang="es-MX" sz="1000" b="1" kern="1200" dirty="0" smtClean="0">
              <a:solidFill>
                <a:schemeClr val="bg1"/>
              </a:solidFill>
            </a:rPr>
            <a:t>-APAGAFO</a:t>
          </a:r>
        </a:p>
        <a:p>
          <a:pPr lvl="0" algn="ctr" defTabSz="577850">
            <a:lnSpc>
              <a:spcPct val="90000"/>
            </a:lnSpc>
            <a:spcBef>
              <a:spcPct val="0"/>
            </a:spcBef>
            <a:spcAft>
              <a:spcPct val="35000"/>
            </a:spcAft>
          </a:pPr>
          <a:r>
            <a:rPr lang="es-MX" sz="1000" b="1" kern="1200" dirty="0" smtClean="0">
              <a:solidFill>
                <a:schemeClr val="bg1"/>
              </a:solidFill>
            </a:rPr>
            <a:t>-FUNCIONES DE LOS CONTROLES</a:t>
          </a:r>
        </a:p>
        <a:p>
          <a:pPr lvl="0" algn="ctr" defTabSz="577850">
            <a:lnSpc>
              <a:spcPct val="90000"/>
            </a:lnSpc>
            <a:spcBef>
              <a:spcPct val="0"/>
            </a:spcBef>
            <a:spcAft>
              <a:spcPct val="35000"/>
            </a:spcAft>
          </a:pPr>
          <a:r>
            <a:rPr lang="es-MX" sz="1000" b="1" kern="1200" dirty="0" smtClean="0">
              <a:solidFill>
                <a:schemeClr val="bg1"/>
              </a:solidFill>
            </a:rPr>
            <a:t>-MANTENIMIENTO</a:t>
          </a:r>
          <a:endParaRPr lang="es-ES" sz="1300" kern="1200" dirty="0"/>
        </a:p>
      </dsp:txBody>
      <dsp:txXfrm>
        <a:off x="1682" y="1800237"/>
        <a:ext cx="1763294" cy="1800237"/>
      </dsp:txXfrm>
    </dsp:sp>
    <dsp:sp modelId="{BD96205F-F8C5-4F84-A7E4-995BD0D955E1}">
      <dsp:nvSpPr>
        <dsp:cNvPr id="0" name=""/>
        <dsp:cNvSpPr/>
      </dsp:nvSpPr>
      <dsp:spPr>
        <a:xfrm>
          <a:off x="133980" y="270035"/>
          <a:ext cx="1498697" cy="1498697"/>
        </a:xfrm>
        <a:prstGeom prst="rect">
          <a:avLst/>
        </a:prstGeom>
        <a:blipFill rotWithShape="0">
          <a:blip xmlns:r="http://schemas.openxmlformats.org/officeDocument/2006/relationships" r:embed="rId1"/>
          <a:stretch>
            <a:fillRect/>
          </a:stretch>
        </a:blip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1AC9F4C-0CA5-497C-B45B-91421D7501F8}">
      <dsp:nvSpPr>
        <dsp:cNvPr id="0" name=""/>
        <dsp:cNvSpPr/>
      </dsp:nvSpPr>
      <dsp:spPr>
        <a:xfrm>
          <a:off x="1817875" y="0"/>
          <a:ext cx="1763294" cy="4500594"/>
        </a:xfrm>
        <a:prstGeom prst="roundRect">
          <a:avLst>
            <a:gd name="adj" fmla="val 10000"/>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MX" sz="1300" b="1" kern="1200" dirty="0" smtClean="0"/>
            <a:t> </a:t>
          </a:r>
        </a:p>
        <a:p>
          <a:pPr lvl="0" algn="ctr" defTabSz="577850">
            <a:lnSpc>
              <a:spcPct val="90000"/>
            </a:lnSpc>
            <a:spcBef>
              <a:spcPct val="0"/>
            </a:spcBef>
            <a:spcAft>
              <a:spcPct val="35000"/>
            </a:spcAft>
          </a:pPr>
          <a:endParaRPr lang="es-MX" sz="1300" b="1" kern="1200" dirty="0" smtClean="0"/>
        </a:p>
        <a:p>
          <a:pPr lvl="0" algn="ctr" defTabSz="577850">
            <a:lnSpc>
              <a:spcPct val="90000"/>
            </a:lnSpc>
            <a:spcBef>
              <a:spcPct val="0"/>
            </a:spcBef>
            <a:spcAft>
              <a:spcPct val="35000"/>
            </a:spcAft>
          </a:pPr>
          <a:r>
            <a:rPr lang="es-MX" sz="1300" b="1" kern="1200" dirty="0" smtClean="0"/>
            <a:t>VIDEOSONDA GPS NAVNET</a:t>
          </a:r>
        </a:p>
        <a:p>
          <a:pPr lvl="0" algn="ctr" defTabSz="577850">
            <a:lnSpc>
              <a:spcPct val="90000"/>
            </a:lnSpc>
            <a:spcBef>
              <a:spcPct val="0"/>
            </a:spcBef>
            <a:spcAft>
              <a:spcPct val="35000"/>
            </a:spcAft>
          </a:pPr>
          <a:r>
            <a:rPr lang="es-ES" sz="1000" b="1" kern="1200" dirty="0" smtClean="0">
              <a:solidFill>
                <a:schemeClr val="bg1"/>
              </a:solidFill>
            </a:rPr>
            <a:t>-CONFIGURACIONES DEL SISTEMA</a:t>
          </a:r>
        </a:p>
        <a:p>
          <a:pPr lvl="0" algn="ctr" defTabSz="577850">
            <a:lnSpc>
              <a:spcPct val="90000"/>
            </a:lnSpc>
            <a:spcBef>
              <a:spcPct val="0"/>
            </a:spcBef>
            <a:spcAft>
              <a:spcPct val="35000"/>
            </a:spcAft>
          </a:pPr>
          <a:r>
            <a:rPr lang="es-ES" sz="1000" b="1" kern="1200" dirty="0" smtClean="0">
              <a:solidFill>
                <a:schemeClr val="bg1"/>
              </a:solidFill>
            </a:rPr>
            <a:t>-CARACTERÍSTICAS</a:t>
          </a:r>
        </a:p>
        <a:p>
          <a:pPr lvl="0" algn="ctr" defTabSz="577850">
            <a:lnSpc>
              <a:spcPct val="90000"/>
            </a:lnSpc>
            <a:spcBef>
              <a:spcPct val="0"/>
            </a:spcBef>
            <a:spcAft>
              <a:spcPct val="35000"/>
            </a:spcAft>
          </a:pPr>
          <a:r>
            <a:rPr lang="es-ES" sz="1000" b="1" kern="1200" dirty="0" smtClean="0">
              <a:solidFill>
                <a:schemeClr val="bg1"/>
              </a:solidFill>
            </a:rPr>
            <a:t>-ENCENDIDO </a:t>
          </a:r>
        </a:p>
        <a:p>
          <a:pPr lvl="0" algn="ctr" defTabSz="577850">
            <a:lnSpc>
              <a:spcPct val="90000"/>
            </a:lnSpc>
            <a:spcBef>
              <a:spcPct val="0"/>
            </a:spcBef>
            <a:spcAft>
              <a:spcPct val="35000"/>
            </a:spcAft>
          </a:pPr>
          <a:r>
            <a:rPr lang="es-ES" sz="1000" b="1" kern="1200" dirty="0" smtClean="0">
              <a:solidFill>
                <a:schemeClr val="bg1"/>
              </a:solidFill>
            </a:rPr>
            <a:t>-APAGADO</a:t>
          </a:r>
        </a:p>
        <a:p>
          <a:pPr lvl="0" algn="ctr" defTabSz="577850">
            <a:lnSpc>
              <a:spcPct val="90000"/>
            </a:lnSpc>
            <a:spcBef>
              <a:spcPct val="0"/>
            </a:spcBef>
            <a:spcAft>
              <a:spcPct val="35000"/>
            </a:spcAft>
          </a:pPr>
          <a:r>
            <a:rPr lang="es-ES" sz="1000" b="1" kern="1200" dirty="0" smtClean="0">
              <a:solidFill>
                <a:schemeClr val="bg1"/>
              </a:solidFill>
            </a:rPr>
            <a:t>-MANTENIMIENTO</a:t>
          </a:r>
          <a:endParaRPr lang="es-MX" sz="1000" b="1" kern="1200" dirty="0" smtClean="0"/>
        </a:p>
        <a:p>
          <a:pPr lvl="0" algn="ctr" defTabSz="577850">
            <a:lnSpc>
              <a:spcPct val="90000"/>
            </a:lnSpc>
            <a:spcBef>
              <a:spcPct val="0"/>
            </a:spcBef>
            <a:spcAft>
              <a:spcPct val="35000"/>
            </a:spcAft>
          </a:pPr>
          <a:endParaRPr lang="es-MX" sz="1000" b="1" kern="1200" dirty="0" smtClean="0"/>
        </a:p>
      </dsp:txBody>
      <dsp:txXfrm>
        <a:off x="1817875" y="1800237"/>
        <a:ext cx="1763294" cy="1800237"/>
      </dsp:txXfrm>
    </dsp:sp>
    <dsp:sp modelId="{A613B37F-4C62-453B-9147-58EA2D1C2289}">
      <dsp:nvSpPr>
        <dsp:cNvPr id="0" name=""/>
        <dsp:cNvSpPr/>
      </dsp:nvSpPr>
      <dsp:spPr>
        <a:xfrm>
          <a:off x="1950173" y="270035"/>
          <a:ext cx="1498697" cy="1498697"/>
        </a:xfrm>
        <a:prstGeom prst="rect">
          <a:avLst/>
        </a:prstGeom>
        <a:blipFill rotWithShape="0">
          <a:blip xmlns:r="http://schemas.openxmlformats.org/officeDocument/2006/relationships" r:embed="rId2"/>
          <a:stretch>
            <a:fillRect/>
          </a:stretch>
        </a:blip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C0511F5-A778-4813-B9CA-89F642207D4C}">
      <dsp:nvSpPr>
        <dsp:cNvPr id="0" name=""/>
        <dsp:cNvSpPr/>
      </dsp:nvSpPr>
      <dsp:spPr>
        <a:xfrm>
          <a:off x="3643343" y="0"/>
          <a:ext cx="1763294" cy="4500594"/>
        </a:xfrm>
        <a:prstGeom prst="roundRect">
          <a:avLst>
            <a:gd name="adj" fmla="val 10000"/>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S" sz="1300" b="1" kern="1200" dirty="0" smtClean="0"/>
            <a:t> SONDA CARTOGRÁFICA SIMRAD CE33</a:t>
          </a:r>
        </a:p>
        <a:p>
          <a:pPr lvl="0" algn="ctr" defTabSz="577850">
            <a:lnSpc>
              <a:spcPct val="90000"/>
            </a:lnSpc>
            <a:spcBef>
              <a:spcPct val="0"/>
            </a:spcBef>
            <a:spcAft>
              <a:spcPct val="35000"/>
            </a:spcAft>
          </a:pPr>
          <a:r>
            <a:rPr lang="es-ES" sz="1000" b="1" kern="1200" dirty="0" smtClean="0">
              <a:solidFill>
                <a:schemeClr val="bg1"/>
              </a:solidFill>
            </a:rPr>
            <a:t>-</a:t>
          </a:r>
          <a:r>
            <a:rPr lang="es-MX" sz="1000" b="1" kern="1200" dirty="0" smtClean="0">
              <a:solidFill>
                <a:schemeClr val="bg1"/>
              </a:solidFill>
            </a:rPr>
            <a:t>GENERALIDADES</a:t>
          </a:r>
        </a:p>
        <a:p>
          <a:pPr lvl="0" algn="ctr" defTabSz="577850">
            <a:lnSpc>
              <a:spcPct val="90000"/>
            </a:lnSpc>
            <a:spcBef>
              <a:spcPct val="0"/>
            </a:spcBef>
            <a:spcAft>
              <a:spcPct val="35000"/>
            </a:spcAft>
          </a:pPr>
          <a:r>
            <a:rPr lang="es-MX" sz="1000" b="1" kern="1200" dirty="0" smtClean="0">
              <a:solidFill>
                <a:schemeClr val="bg1"/>
              </a:solidFill>
            </a:rPr>
            <a:t>-FUNCIONES DE LOS CONTROLES</a:t>
          </a:r>
        </a:p>
        <a:p>
          <a:pPr lvl="0" algn="ctr" defTabSz="577850">
            <a:lnSpc>
              <a:spcPct val="90000"/>
            </a:lnSpc>
            <a:spcBef>
              <a:spcPct val="0"/>
            </a:spcBef>
            <a:spcAft>
              <a:spcPct val="35000"/>
            </a:spcAft>
          </a:pPr>
          <a:r>
            <a:rPr lang="es-ES" sz="1000" b="1" kern="1200" dirty="0" smtClean="0">
              <a:solidFill>
                <a:schemeClr val="bg1"/>
              </a:solidFill>
            </a:rPr>
            <a:t>-MANTENIMIENTO</a:t>
          </a:r>
          <a:endParaRPr lang="es-ES" sz="1000" kern="1200" dirty="0"/>
        </a:p>
      </dsp:txBody>
      <dsp:txXfrm>
        <a:off x="3643343" y="1800237"/>
        <a:ext cx="1763294" cy="1800237"/>
      </dsp:txXfrm>
    </dsp:sp>
    <dsp:sp modelId="{21ED07F6-D774-4FEF-9821-629892336A4B}">
      <dsp:nvSpPr>
        <dsp:cNvPr id="0" name=""/>
        <dsp:cNvSpPr/>
      </dsp:nvSpPr>
      <dsp:spPr>
        <a:xfrm>
          <a:off x="3766366" y="270035"/>
          <a:ext cx="1498697" cy="1498697"/>
        </a:xfrm>
        <a:prstGeom prst="rect">
          <a:avLst/>
        </a:prstGeom>
        <a:blipFill rotWithShape="0">
          <a:blip xmlns:r="http://schemas.openxmlformats.org/officeDocument/2006/relationships" r:embed="rId3"/>
          <a:stretch>
            <a:fillRect/>
          </a:stretch>
        </a:blip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4C8A4A4-A712-4C66-A28B-98A6D67A77A1}">
      <dsp:nvSpPr>
        <dsp:cNvPr id="0" name=""/>
        <dsp:cNvSpPr/>
      </dsp:nvSpPr>
      <dsp:spPr>
        <a:xfrm>
          <a:off x="5450261" y="0"/>
          <a:ext cx="1763294" cy="4500594"/>
        </a:xfrm>
        <a:prstGeom prst="roundRect">
          <a:avLst>
            <a:gd name="adj" fmla="val 10000"/>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MX" sz="1500" kern="1200" dirty="0" smtClean="0"/>
            <a:t> </a:t>
          </a:r>
          <a:r>
            <a:rPr lang="es-MX" sz="1300" kern="1200" dirty="0" smtClean="0"/>
            <a:t>DISPLAY DE LA </a:t>
          </a:r>
        </a:p>
        <a:p>
          <a:pPr lvl="0" algn="ctr" defTabSz="666750">
            <a:lnSpc>
              <a:spcPct val="90000"/>
            </a:lnSpc>
            <a:spcBef>
              <a:spcPct val="0"/>
            </a:spcBef>
            <a:spcAft>
              <a:spcPct val="35000"/>
            </a:spcAft>
          </a:pPr>
          <a:endParaRPr lang="es-MX" sz="1300" kern="1200" dirty="0" smtClean="0"/>
        </a:p>
        <a:p>
          <a:pPr lvl="0" algn="ctr" defTabSz="666750">
            <a:lnSpc>
              <a:spcPct val="90000"/>
            </a:lnSpc>
            <a:spcBef>
              <a:spcPct val="0"/>
            </a:spcBef>
            <a:spcAft>
              <a:spcPct val="35000"/>
            </a:spcAft>
          </a:pPr>
          <a:r>
            <a:rPr lang="es-MX" sz="1300" kern="1200" dirty="0" smtClean="0"/>
            <a:t>CARTAS ELECTRONICAS Y SISTEMAS DE         INFORMACIÓN</a:t>
          </a:r>
        </a:p>
        <a:p>
          <a:pPr lvl="0" algn="ctr" defTabSz="666750">
            <a:lnSpc>
              <a:spcPct val="90000"/>
            </a:lnSpc>
            <a:spcBef>
              <a:spcPct val="0"/>
            </a:spcBef>
            <a:spcAft>
              <a:spcPct val="35000"/>
            </a:spcAft>
          </a:pPr>
          <a:r>
            <a:rPr lang="es-MX" sz="1000" b="1" kern="1200" dirty="0" smtClean="0">
              <a:solidFill>
                <a:schemeClr val="bg1"/>
              </a:solidFill>
            </a:rPr>
            <a:t>-CARACTERÍSTICAS</a:t>
          </a:r>
        </a:p>
        <a:p>
          <a:pPr lvl="0" algn="ctr" defTabSz="666750">
            <a:lnSpc>
              <a:spcPct val="90000"/>
            </a:lnSpc>
            <a:spcBef>
              <a:spcPct val="0"/>
            </a:spcBef>
            <a:spcAft>
              <a:spcPct val="35000"/>
            </a:spcAft>
          </a:pPr>
          <a:r>
            <a:rPr lang="es-MX" sz="1000" b="1" kern="1200" dirty="0" smtClean="0">
              <a:solidFill>
                <a:schemeClr val="bg1"/>
              </a:solidFill>
            </a:rPr>
            <a:t>-FUNCIONES DE LO CONTROLES</a:t>
          </a:r>
        </a:p>
        <a:p>
          <a:pPr lvl="0" algn="ctr" defTabSz="666750">
            <a:lnSpc>
              <a:spcPct val="90000"/>
            </a:lnSpc>
            <a:spcBef>
              <a:spcPct val="0"/>
            </a:spcBef>
            <a:spcAft>
              <a:spcPct val="35000"/>
            </a:spcAft>
          </a:pPr>
          <a:r>
            <a:rPr lang="es-MX" sz="1000" b="1" kern="1200" dirty="0" smtClean="0">
              <a:solidFill>
                <a:schemeClr val="bg1"/>
              </a:solidFill>
            </a:rPr>
            <a:t>-ACTIVAR MODO ECDIS</a:t>
          </a:r>
        </a:p>
        <a:p>
          <a:pPr lvl="0" algn="ctr" defTabSz="666750">
            <a:lnSpc>
              <a:spcPct val="90000"/>
            </a:lnSpc>
            <a:spcBef>
              <a:spcPct val="0"/>
            </a:spcBef>
            <a:spcAft>
              <a:spcPct val="35000"/>
            </a:spcAft>
          </a:pPr>
          <a:r>
            <a:rPr lang="es-MX" sz="1000" b="1" kern="1200" dirty="0" smtClean="0">
              <a:solidFill>
                <a:schemeClr val="bg1"/>
              </a:solidFill>
            </a:rPr>
            <a:t>-DESACTIVAR MODO ECDIS</a:t>
          </a:r>
        </a:p>
        <a:p>
          <a:pPr lvl="0" algn="ctr" defTabSz="666750">
            <a:lnSpc>
              <a:spcPct val="90000"/>
            </a:lnSpc>
            <a:spcBef>
              <a:spcPct val="0"/>
            </a:spcBef>
            <a:spcAft>
              <a:spcPct val="35000"/>
            </a:spcAft>
          </a:pPr>
          <a:endParaRPr lang="es-MX" sz="1300" kern="1200" dirty="0" smtClean="0"/>
        </a:p>
      </dsp:txBody>
      <dsp:txXfrm>
        <a:off x="5450261" y="1800237"/>
        <a:ext cx="1763294" cy="1800237"/>
      </dsp:txXfrm>
    </dsp:sp>
    <dsp:sp modelId="{3359C192-BF3C-4C83-BEDC-2281D43F4D80}">
      <dsp:nvSpPr>
        <dsp:cNvPr id="0" name=""/>
        <dsp:cNvSpPr/>
      </dsp:nvSpPr>
      <dsp:spPr>
        <a:xfrm>
          <a:off x="5582559" y="270035"/>
          <a:ext cx="1498697" cy="1498697"/>
        </a:xfrm>
        <a:prstGeom prst="rect">
          <a:avLst/>
        </a:prstGeom>
        <a:blipFill rotWithShape="0">
          <a:blip xmlns:r="http://schemas.openxmlformats.org/officeDocument/2006/relationships" r:embed="rId4"/>
          <a:stretch>
            <a:fillRect/>
          </a:stretch>
        </a:blipFill>
        <a:ln>
          <a:noFill/>
        </a:ln>
        <a:effectLst>
          <a:outerShdw blurRad="130000" dist="101600" dir="2700000" algn="tl" rotWithShape="0">
            <a:srgbClr val="000000">
              <a:alpha val="35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6CAA6A5-8DFF-4F2D-836D-6F57F9055CA7}">
      <dsp:nvSpPr>
        <dsp:cNvPr id="0" name=""/>
        <dsp:cNvSpPr/>
      </dsp:nvSpPr>
      <dsp:spPr>
        <a:xfrm>
          <a:off x="785830" y="3929091"/>
          <a:ext cx="5643577" cy="467911"/>
        </a:xfrm>
        <a:prstGeom prst="leftRight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607261-E8EB-45C0-B070-00AA13D99BF0}" type="datetimeFigureOut">
              <a:rPr lang="es-EC" smtClean="0"/>
              <a:pPr/>
              <a:t>04/12/2013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1D6EDA-BFCA-4BDB-AA0F-D85C5203544D}"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3 Marcador de número de diapositiva"/>
          <p:cNvSpPr>
            <a:spLocks noGrp="1"/>
          </p:cNvSpPr>
          <p:nvPr>
            <p:ph type="sldNum" sz="quarter" idx="10"/>
          </p:nvPr>
        </p:nvSpPr>
        <p:spPr/>
        <p:txBody>
          <a:bodyPr/>
          <a:lstStyle/>
          <a:p>
            <a:fld id="{101D6EDA-BFCA-4BDB-AA0F-D85C5203544D}" type="slidenum">
              <a:rPr lang="es-EC" smtClean="0"/>
              <a:pPr/>
              <a:t>1</a:t>
            </a:fld>
            <a:endParaRPr lang="es-EC"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s-ES" smtClean="0"/>
              <a:t>Haga clic para modificar el estilo de título del patrón</a:t>
            </a:r>
            <a:endParaRPr kumimoji="0" lang="en-US"/>
          </a:p>
        </p:txBody>
      </p:sp>
      <p:sp>
        <p:nvSpPr>
          <p:cNvPr id="28" name="27 Marcador de fecha"/>
          <p:cNvSpPr>
            <a:spLocks noGrp="1"/>
          </p:cNvSpPr>
          <p:nvPr>
            <p:ph type="dt" sz="half" idx="10"/>
          </p:nvPr>
        </p:nvSpPr>
        <p:spPr/>
        <p:txBody>
          <a:bodyPr/>
          <a:lstStyle/>
          <a:p>
            <a:fld id="{CFA61FA6-46EF-46DB-A5E1-D9C691E9E55B}" type="datetime1">
              <a:rPr lang="es-EC" smtClean="0"/>
              <a:pPr/>
              <a:t>04/12/2013</a:t>
            </a:fld>
            <a:endParaRPr lang="es-EC"/>
          </a:p>
        </p:txBody>
      </p:sp>
      <p:sp>
        <p:nvSpPr>
          <p:cNvPr id="17" name="16 Marcador de pie de página"/>
          <p:cNvSpPr>
            <a:spLocks noGrp="1"/>
          </p:cNvSpPr>
          <p:nvPr>
            <p:ph type="ftr" sz="quarter" idx="11"/>
          </p:nvPr>
        </p:nvSpPr>
        <p:spPr/>
        <p:txBody>
          <a:bodyPr/>
          <a:lstStyle/>
          <a:p>
            <a:endParaRPr lang="es-EC"/>
          </a:p>
        </p:txBody>
      </p:sp>
      <p:sp>
        <p:nvSpPr>
          <p:cNvPr id="29" name="28 Marcador de número de diapositiva"/>
          <p:cNvSpPr>
            <a:spLocks noGrp="1"/>
          </p:cNvSpPr>
          <p:nvPr>
            <p:ph type="sldNum" sz="quarter" idx="12"/>
          </p:nvPr>
        </p:nvSpPr>
        <p:spPr/>
        <p:txBody>
          <a:bodyPr/>
          <a:lstStyle/>
          <a:p>
            <a:fld id="{F8CC2EDA-25DE-4E3D-A5DD-C98382C7C123}" type="slidenum">
              <a:rPr lang="es-EC" smtClean="0"/>
              <a:pPr/>
              <a:t>‹Nº›</a:t>
            </a:fld>
            <a:endParaRPr lang="es-EC"/>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84406E3-F0E3-4D8E-91D1-B24E1F2EDC24}" type="datetime1">
              <a:rPr lang="es-EC" smtClean="0"/>
              <a:pPr/>
              <a:t>04/12/2013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8CC2EDA-25DE-4E3D-A5DD-C98382C7C123}"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E71CB67-F5B5-4B2C-AB5D-C290B476C4E4}" type="datetime1">
              <a:rPr lang="es-EC" smtClean="0"/>
              <a:pPr/>
              <a:t>04/12/2013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8CC2EDA-25DE-4E3D-A5DD-C98382C7C123}"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C69F16D-A87F-4330-9D41-B0112A622258}" type="datetime1">
              <a:rPr lang="es-EC" smtClean="0"/>
              <a:pPr/>
              <a:t>04/12/2013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F8CC2EDA-25DE-4E3D-A5DD-C98382C7C123}"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3">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94905346-FCFD-4075-A9AE-3A63AF5FE0AC}" type="datetime1">
              <a:rPr lang="es-EC" smtClean="0"/>
              <a:pPr/>
              <a:t>04/12/2013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a:xfrm>
            <a:off x="7924800" y="6416675"/>
            <a:ext cx="762000" cy="365125"/>
          </a:xfrm>
        </p:spPr>
        <p:txBody>
          <a:bodyPr/>
          <a:lstStyle/>
          <a:p>
            <a:fld id="{F8CC2EDA-25DE-4E3D-A5DD-C98382C7C123}"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B5D7BEB-E266-4338-8BA4-D96197775DFD}" type="datetime1">
              <a:rPr lang="es-EC" smtClean="0"/>
              <a:pPr/>
              <a:t>04/12/2013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8CC2EDA-25DE-4E3D-A5DD-C98382C7C123}"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1F67B0CB-4ABF-40DD-81F8-6DEC2413EECB}" type="datetime1">
              <a:rPr lang="es-EC" smtClean="0"/>
              <a:pPr/>
              <a:t>04/12/2013</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F8CC2EDA-25DE-4E3D-A5DD-C98382C7C123}"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7D001F1-2DEA-40A3-AF9D-10CA2BB5DFAE}" type="datetime1">
              <a:rPr lang="es-EC" smtClean="0"/>
              <a:pPr/>
              <a:t>04/12/2013</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F8CC2EDA-25DE-4E3D-A5DD-C98382C7C123}"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F532EC2-948A-4D4D-871A-8615ED7582CB}" type="datetime1">
              <a:rPr lang="es-EC" smtClean="0"/>
              <a:pPr/>
              <a:t>04/12/2013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F8CC2EDA-25DE-4E3D-A5DD-C98382C7C123}"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5134127-C967-48DD-AD38-041EB1306FB8}" type="datetime1">
              <a:rPr lang="es-EC" smtClean="0"/>
              <a:pPr/>
              <a:t>04/12/2013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8CC2EDA-25DE-4E3D-A5DD-C98382C7C123}"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4" name="3 Marcador de texto"/>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0CB38D79-A398-4CF3-ADCC-375CC6A1A69F}" type="datetime1">
              <a:rPr lang="es-EC" smtClean="0"/>
              <a:pPr/>
              <a:t>04/12/2013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F8CC2EDA-25DE-4E3D-A5DD-C98382C7C123}"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A9B0883-5542-4986-A565-D987932ED2FD}" type="datetime1">
              <a:rPr lang="es-EC" smtClean="0"/>
              <a:pPr/>
              <a:t>04/12/2013</a:t>
            </a:fld>
            <a:endParaRPr lang="es-EC"/>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s-EC"/>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8CC2EDA-25DE-4E3D-A5DD-C98382C7C123}" type="slidenum">
              <a:rPr lang="es-EC" smtClean="0"/>
              <a:pPr/>
              <a:t>‹Nº›</a:t>
            </a:fld>
            <a:endParaRPr lang="es-EC"/>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7.jpeg"/><Relationship Id="rId7" Type="http://schemas.openxmlformats.org/officeDocument/2006/relationships/diagramQuickStyle" Target="../diagrams/quickStyle3.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2.png"/><Relationship Id="rId4" Type="http://schemas.openxmlformats.org/officeDocument/2006/relationships/image" Target="../media/image5.gif"/><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5.gif"/></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7.jpeg"/><Relationship Id="rId7" Type="http://schemas.openxmlformats.org/officeDocument/2006/relationships/diagramQuickStyle" Target="../diagrams/quickStyle4.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2.png"/><Relationship Id="rId4" Type="http://schemas.openxmlformats.org/officeDocument/2006/relationships/image" Target="../media/image5.gif"/><Relationship Id="rId9" Type="http://schemas.microsoft.com/office/2007/relationships/diagramDrawing" Target="../diagrams/drawing4.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diagramQuickStyle" Target="../diagrams/quickStyle5.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2.png"/><Relationship Id="rId4" Type="http://schemas.openxmlformats.org/officeDocument/2006/relationships/image" Target="../media/image5.gif"/><Relationship Id="rId9" Type="http://schemas.microsoft.com/office/2007/relationships/diagramDrawing" Target="../diagrams/drawing5.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5.jpeg"/><Relationship Id="rId4" Type="http://schemas.openxmlformats.org/officeDocument/2006/relationships/image" Target="../media/image5.gif"/></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7.jpeg"/><Relationship Id="rId7" Type="http://schemas.openxmlformats.org/officeDocument/2006/relationships/diagramQuickStyle" Target="../diagrams/quickStyle6.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2.png"/><Relationship Id="rId4" Type="http://schemas.openxmlformats.org/officeDocument/2006/relationships/image" Target="../media/image5.gif"/><Relationship Id="rId9" Type="http://schemas.microsoft.com/office/2007/relationships/diagramDrawing" Target="../diagrams/drawing6.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7.jpeg"/><Relationship Id="rId7" Type="http://schemas.openxmlformats.org/officeDocument/2006/relationships/diagramQuickStyle" Target="../diagrams/quickStyle7.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2.png"/><Relationship Id="rId4" Type="http://schemas.openxmlformats.org/officeDocument/2006/relationships/image" Target="../media/image5.gif"/><Relationship Id="rId9" Type="http://schemas.microsoft.com/office/2007/relationships/diagramDrawing" Target="../diagrams/drawing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7.jpeg"/><Relationship Id="rId7" Type="http://schemas.openxmlformats.org/officeDocument/2006/relationships/diagramQuickStyle" Target="../diagrams/quickStyle8.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2.png"/><Relationship Id="rId4" Type="http://schemas.openxmlformats.org/officeDocument/2006/relationships/image" Target="../media/image5.gif"/><Relationship Id="rId9" Type="http://schemas.microsoft.com/office/2007/relationships/diagramDrawing" Target="../diagrams/drawing8.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7.jpeg"/><Relationship Id="rId7" Type="http://schemas.openxmlformats.org/officeDocument/2006/relationships/diagramQuickStyle" Target="../diagrams/quickStyle9.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Layout" Target="../diagrams/layout9.xml"/><Relationship Id="rId5" Type="http://schemas.openxmlformats.org/officeDocument/2006/relationships/diagramData" Target="../diagrams/data9.xml"/><Relationship Id="rId10" Type="http://schemas.openxmlformats.org/officeDocument/2006/relationships/image" Target="../media/image2.png"/><Relationship Id="rId4" Type="http://schemas.openxmlformats.org/officeDocument/2006/relationships/image" Target="../media/image5.gif"/><Relationship Id="rId9" Type="http://schemas.microsoft.com/office/2007/relationships/diagramDrawing" Target="../diagrams/drawing9.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gif"/></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gif"/></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gif"/></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gif"/></Relationships>
</file>

<file path=ppt/slides/_rels/slide2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1.jpe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gif"/><Relationship Id="rId7"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gif"/><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png"/><Relationship Id="rId4" Type="http://schemas.openxmlformats.org/officeDocument/2006/relationships/image" Target="../media/image7.jpe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gif"/><Relationship Id="rId7" Type="http://schemas.openxmlformats.org/officeDocument/2006/relationships/diagramQuickStyle" Target="../diagrams/quickStyle2.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2.png"/><Relationship Id="rId5" Type="http://schemas.openxmlformats.org/officeDocument/2006/relationships/diagramData" Target="../diagrams/data2.xml"/><Relationship Id="rId10" Type="http://schemas.openxmlformats.org/officeDocument/2006/relationships/image" Target="../media/image13.jpeg"/><Relationship Id="rId4" Type="http://schemas.openxmlformats.org/officeDocument/2006/relationships/image" Target="../media/image7.jpe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ChangeArrowheads="1"/>
          </p:cNvSpPr>
          <p:nvPr/>
        </p:nvSpPr>
        <p:spPr bwMode="auto">
          <a:xfrm>
            <a:off x="0" y="0"/>
            <a:ext cx="9144000" cy="6858000"/>
          </a:xfrm>
          <a:prstGeom prst="rect">
            <a:avLst/>
          </a:prstGeom>
          <a:gradFill rotWithShape="1">
            <a:gsLst>
              <a:gs pos="0">
                <a:srgbClr val="0033CC">
                  <a:gamma/>
                  <a:shade val="46275"/>
                  <a:invGamma/>
                </a:srgbClr>
              </a:gs>
              <a:gs pos="100000">
                <a:srgbClr val="0033CC">
                  <a:alpha val="0"/>
                </a:srgbClr>
              </a:gs>
            </a:gsLst>
            <a:lin ang="5400000" scaled="1"/>
          </a:gradFill>
          <a:ln w="9525">
            <a:noFill/>
            <a:miter lim="800000"/>
            <a:headEnd/>
            <a:tailEnd/>
          </a:ln>
          <a:effectLst/>
        </p:spPr>
        <p:txBody>
          <a:bodyPr wrap="none" anchor="ctr"/>
          <a:lstStyle/>
          <a:p>
            <a:endParaRPr lang="es-EC" dirty="0"/>
          </a:p>
        </p:txBody>
      </p:sp>
      <p:sp>
        <p:nvSpPr>
          <p:cNvPr id="64528" name="AutoShape 16">
            <a:hlinkClick r:id="" action="ppaction://hlinkshowjump?jump=endshow" highlightClick="1"/>
          </p:cNvPr>
          <p:cNvSpPr>
            <a:spLocks noChangeArrowheads="1"/>
          </p:cNvSpPr>
          <p:nvPr/>
        </p:nvSpPr>
        <p:spPr bwMode="auto">
          <a:xfrm>
            <a:off x="1692275" y="5805488"/>
            <a:ext cx="1296988" cy="431800"/>
          </a:xfrm>
          <a:prstGeom prst="actionButtonBlank">
            <a:avLst/>
          </a:prstGeom>
          <a:noFill/>
          <a:ln w="9525">
            <a:noFill/>
            <a:miter lim="800000"/>
            <a:headEnd/>
            <a:tailEnd/>
          </a:ln>
          <a:effectLst/>
        </p:spPr>
        <p:txBody>
          <a:bodyPr wrap="none" anchor="ctr"/>
          <a:lstStyle/>
          <a:p>
            <a:endParaRPr lang="es-EC" dirty="0"/>
          </a:p>
        </p:txBody>
      </p:sp>
      <p:sp>
        <p:nvSpPr>
          <p:cNvPr id="64529" name="Rectangle 17"/>
          <p:cNvSpPr>
            <a:spLocks noChangeArrowheads="1"/>
          </p:cNvSpPr>
          <p:nvPr/>
        </p:nvSpPr>
        <p:spPr bwMode="auto">
          <a:xfrm>
            <a:off x="142844" y="1214422"/>
            <a:ext cx="8893206" cy="5429288"/>
          </a:xfrm>
          <a:prstGeom prst="rect">
            <a:avLst/>
          </a:prstGeom>
          <a:noFill/>
          <a:ln w="9525" algn="ctr">
            <a:solidFill>
              <a:srgbClr val="3366FF"/>
            </a:solidFill>
            <a:miter lim="800000"/>
            <a:headEnd/>
            <a:tailEnd/>
          </a:ln>
          <a:effectLst/>
        </p:spPr>
        <p:txBody>
          <a:bodyPr wrap="none" anchor="ctr"/>
          <a:lstStyle/>
          <a:p>
            <a:endParaRPr lang="es-EC" dirty="0"/>
          </a:p>
        </p:txBody>
      </p:sp>
      <p:sp>
        <p:nvSpPr>
          <p:cNvPr id="64537" name="AutoShape 25">
            <a:hlinkClick r:id="" action="ppaction://hlinkshowjump?jump=endshow" highlightClick="1"/>
          </p:cNvPr>
          <p:cNvSpPr>
            <a:spLocks noChangeArrowheads="1"/>
          </p:cNvSpPr>
          <p:nvPr/>
        </p:nvSpPr>
        <p:spPr bwMode="auto">
          <a:xfrm>
            <a:off x="250825" y="692150"/>
            <a:ext cx="1008063" cy="144463"/>
          </a:xfrm>
          <a:prstGeom prst="actionButtonBlank">
            <a:avLst/>
          </a:prstGeom>
          <a:noFill/>
          <a:ln w="9525">
            <a:noFill/>
            <a:miter lim="800000"/>
            <a:headEnd/>
            <a:tailEnd/>
          </a:ln>
          <a:effectLst/>
        </p:spPr>
        <p:txBody>
          <a:bodyPr wrap="none" anchor="ctr"/>
          <a:lstStyle/>
          <a:p>
            <a:endParaRPr lang="es-EC" dirty="0"/>
          </a:p>
        </p:txBody>
      </p:sp>
      <p:sp>
        <p:nvSpPr>
          <p:cNvPr id="64540" name="Rectangle 28"/>
          <p:cNvSpPr>
            <a:spLocks noChangeArrowheads="1"/>
          </p:cNvSpPr>
          <p:nvPr/>
        </p:nvSpPr>
        <p:spPr bwMode="auto">
          <a:xfrm>
            <a:off x="1379138" y="3012230"/>
            <a:ext cx="6264696" cy="1631216"/>
          </a:xfrm>
          <a:prstGeom prst="rect">
            <a:avLst/>
          </a:prstGeom>
          <a:noFill/>
          <a:ln w="9525">
            <a:noFill/>
            <a:miter lim="800000"/>
            <a:headEnd/>
            <a:tailEnd/>
          </a:ln>
          <a:effectLst/>
        </p:spPr>
        <p:txBody>
          <a:bodyPr wrap="square">
            <a:spAutoFit/>
          </a:bodyPr>
          <a:lstStyle/>
          <a:p>
            <a:pPr algn="ctr"/>
            <a:r>
              <a:rPr lang="es-ES" sz="2000" dirty="0" smtClean="0">
                <a:cs typeface="Arial" pitchFamily="34" charset="0"/>
              </a:rPr>
              <a:t>LA NAVEGACIÓN DEL BUQUE ESCUELA GUAYAS Y EL EMPLEO DE SUS EQUIPOS ELECTRÓNICOS DE POSICIONAMIENTO EN EL CRUCERO INTERNACIONAL 2012, PROPUESTA DE OPTIMIZACIÓN DEL EMPLEO DE EQUIPOS.</a:t>
            </a:r>
            <a:endParaRPr lang="es-ES" sz="2000" b="1" dirty="0" smtClean="0">
              <a:cs typeface="Arial" pitchFamily="34" charset="0"/>
            </a:endParaRPr>
          </a:p>
        </p:txBody>
      </p:sp>
      <p:sp>
        <p:nvSpPr>
          <p:cNvPr id="36" name="35 CuadroTexto"/>
          <p:cNvSpPr txBox="1"/>
          <p:nvPr/>
        </p:nvSpPr>
        <p:spPr>
          <a:xfrm>
            <a:off x="1285852" y="1285860"/>
            <a:ext cx="6500858" cy="892552"/>
          </a:xfrm>
          <a:prstGeom prst="rect">
            <a:avLst/>
          </a:prstGeom>
          <a:noFill/>
        </p:spPr>
        <p:txBody>
          <a:bodyPr wrap="square" rtlCol="0">
            <a:spAutoFit/>
          </a:bodyPr>
          <a:lstStyle/>
          <a:p>
            <a:pPr algn="ctr"/>
            <a:r>
              <a:rPr lang="es-EC" sz="2000" dirty="0" smtClean="0">
                <a:solidFill>
                  <a:schemeClr val="accent1">
                    <a:lumMod val="90000"/>
                  </a:schemeClr>
                </a:solidFill>
                <a:latin typeface="Bodoni MT Black" pitchFamily="18" charset="0"/>
              </a:rPr>
              <a:t>UNIVERSIDAD DE LAS FUERZAS ARMADAS</a:t>
            </a:r>
          </a:p>
          <a:p>
            <a:pPr algn="ctr"/>
            <a:r>
              <a:rPr lang="es-EC" sz="3200" dirty="0" smtClean="0">
                <a:solidFill>
                  <a:schemeClr val="accent1">
                    <a:lumMod val="90000"/>
                  </a:schemeClr>
                </a:solidFill>
                <a:latin typeface="Bodoni MT Black" pitchFamily="18" charset="0"/>
              </a:rPr>
              <a:t>ESPE</a:t>
            </a:r>
            <a:endParaRPr lang="es-EC" sz="3200" dirty="0">
              <a:solidFill>
                <a:schemeClr val="accent1">
                  <a:lumMod val="90000"/>
                </a:schemeClr>
              </a:solidFill>
              <a:latin typeface="Bodoni MT Black" pitchFamily="18" charset="0"/>
            </a:endParaRPr>
          </a:p>
        </p:txBody>
      </p:sp>
      <p:sp>
        <p:nvSpPr>
          <p:cNvPr id="37" name="36 CuadroTexto"/>
          <p:cNvSpPr txBox="1"/>
          <p:nvPr/>
        </p:nvSpPr>
        <p:spPr>
          <a:xfrm>
            <a:off x="762448" y="2285992"/>
            <a:ext cx="7524328" cy="461665"/>
          </a:xfrm>
          <a:prstGeom prst="rect">
            <a:avLst/>
          </a:prstGeom>
          <a:noFill/>
        </p:spPr>
        <p:txBody>
          <a:bodyPr wrap="square" rtlCol="0">
            <a:spAutoFit/>
          </a:bodyPr>
          <a:lstStyle/>
          <a:p>
            <a:pPr algn="ctr"/>
            <a:r>
              <a:rPr lang="es-EC" sz="2400" b="1" dirty="0" smtClean="0">
                <a:effectLst>
                  <a:outerShdw blurRad="38100" dist="38100" dir="2700000" algn="tl">
                    <a:srgbClr val="000000">
                      <a:alpha val="43137"/>
                    </a:srgbClr>
                  </a:outerShdw>
                </a:effectLst>
                <a:cs typeface="Arial" pitchFamily="34" charset="0"/>
              </a:rPr>
              <a:t>PROYECTO PROFESIONAL DE GRADO</a:t>
            </a:r>
            <a:endParaRPr lang="es-EC" sz="2400" b="1" dirty="0">
              <a:effectLst>
                <a:outerShdw blurRad="38100" dist="38100" dir="2700000" algn="tl">
                  <a:srgbClr val="000000">
                    <a:alpha val="43137"/>
                  </a:srgbClr>
                </a:outerShdw>
              </a:effectLst>
              <a:cs typeface="Arial" pitchFamily="34" charset="0"/>
            </a:endParaRPr>
          </a:p>
        </p:txBody>
      </p:sp>
      <p:sp>
        <p:nvSpPr>
          <p:cNvPr id="28" name="27 CuadroTexto"/>
          <p:cNvSpPr txBox="1"/>
          <p:nvPr/>
        </p:nvSpPr>
        <p:spPr>
          <a:xfrm>
            <a:off x="2143108" y="4929198"/>
            <a:ext cx="4786346" cy="1323439"/>
          </a:xfrm>
          <a:prstGeom prst="rect">
            <a:avLst/>
          </a:prstGeom>
          <a:noFill/>
        </p:spPr>
        <p:txBody>
          <a:bodyPr wrap="square" rtlCol="0">
            <a:spAutoFit/>
          </a:bodyPr>
          <a:lstStyle/>
          <a:p>
            <a:pPr algn="ctr"/>
            <a:r>
              <a:rPr lang="es-ES" sz="1600" b="1" dirty="0" smtClean="0">
                <a:effectLst>
                  <a:outerShdw blurRad="38100" dist="38100" dir="2700000" algn="tl">
                    <a:srgbClr val="000000">
                      <a:alpha val="43137"/>
                    </a:srgbClr>
                  </a:outerShdw>
                </a:effectLst>
                <a:cs typeface="Arial" pitchFamily="34" charset="0"/>
              </a:rPr>
              <a:t>AUTOR:</a:t>
            </a:r>
          </a:p>
          <a:p>
            <a:pPr algn="ctr"/>
            <a:r>
              <a:rPr lang="es-ES" sz="1600" b="1" dirty="0" smtClean="0">
                <a:effectLst>
                  <a:outerShdw blurRad="38100" dist="38100" dir="2700000" algn="tl">
                    <a:srgbClr val="000000">
                      <a:alpha val="43137"/>
                    </a:srgbClr>
                  </a:outerShdw>
                </a:effectLst>
                <a:cs typeface="Arial" pitchFamily="34" charset="0"/>
              </a:rPr>
              <a:t> JOSÉ VINICIO GONZÁLEZ ARMIJOS</a:t>
            </a:r>
          </a:p>
          <a:p>
            <a:pPr algn="ctr"/>
            <a:endParaRPr lang="es-ES" sz="1600" b="1" dirty="0" smtClean="0">
              <a:effectLst>
                <a:outerShdw blurRad="38100" dist="38100" dir="2700000" algn="tl">
                  <a:srgbClr val="000000">
                    <a:alpha val="43137"/>
                  </a:srgbClr>
                </a:outerShdw>
              </a:effectLst>
              <a:cs typeface="Arial" pitchFamily="34" charset="0"/>
            </a:endParaRPr>
          </a:p>
          <a:p>
            <a:pPr algn="ctr"/>
            <a:r>
              <a:rPr lang="es-ES" sz="1600" b="1" dirty="0" smtClean="0">
                <a:effectLst>
                  <a:outerShdw blurRad="38100" dist="38100" dir="2700000" algn="tl">
                    <a:srgbClr val="000000">
                      <a:alpha val="43137"/>
                    </a:srgbClr>
                  </a:outerShdw>
                </a:effectLst>
                <a:cs typeface="Arial" pitchFamily="34" charset="0"/>
              </a:rPr>
              <a:t>SALINAS-ECUADOR</a:t>
            </a:r>
          </a:p>
          <a:p>
            <a:pPr algn="ctr"/>
            <a:r>
              <a:rPr lang="es-ES" sz="1600" b="1" dirty="0" smtClean="0">
                <a:effectLst>
                  <a:outerShdw blurRad="38100" dist="38100" dir="2700000" algn="tl">
                    <a:srgbClr val="000000">
                      <a:alpha val="43137"/>
                    </a:srgbClr>
                  </a:outerShdw>
                </a:effectLst>
                <a:cs typeface="Arial" pitchFamily="34" charset="0"/>
              </a:rPr>
              <a:t>2013</a:t>
            </a:r>
          </a:p>
        </p:txBody>
      </p:sp>
      <p:pic>
        <p:nvPicPr>
          <p:cNvPr id="12" name="11 Imagen"/>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r="71111"/>
          <a:stretch>
            <a:fillRect/>
          </a:stretch>
        </p:blipFill>
        <p:spPr bwMode="auto">
          <a:xfrm>
            <a:off x="4000496" y="142828"/>
            <a:ext cx="1071570" cy="928718"/>
          </a:xfrm>
          <a:prstGeom prst="ellipse">
            <a:avLst/>
          </a:prstGeom>
          <a:noFill/>
          <a:ln w="76200">
            <a:solidFill>
              <a:schemeClr val="accent1"/>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F8CC2EDA-25DE-4E3D-A5DD-C98382C7C123}" type="slidenum">
              <a:rPr lang="es-EC" smtClean="0"/>
              <a:pPr/>
              <a:t>10</a:t>
            </a:fld>
            <a:endParaRPr lang="es-EC" dirty="0"/>
          </a:p>
        </p:txBody>
      </p:sp>
      <p:sp>
        <p:nvSpPr>
          <p:cNvPr id="3" name="Rectangle 3"/>
          <p:cNvSpPr>
            <a:spLocks noChangeArrowheads="1"/>
          </p:cNvSpPr>
          <p:nvPr/>
        </p:nvSpPr>
        <p:spPr bwMode="auto">
          <a:xfrm>
            <a:off x="0" y="549275"/>
            <a:ext cx="9144000" cy="6308725"/>
          </a:xfrm>
          <a:prstGeom prst="rect">
            <a:avLst/>
          </a:prstGeom>
          <a:gradFill rotWithShape="1">
            <a:gsLst>
              <a:gs pos="0">
                <a:srgbClr val="0033CC">
                  <a:gamma/>
                  <a:shade val="46275"/>
                  <a:invGamma/>
                </a:srgbClr>
              </a:gs>
              <a:gs pos="100000">
                <a:srgbClr val="0033CC">
                  <a:alpha val="0"/>
                </a:srgbClr>
              </a:gs>
            </a:gsLst>
            <a:lin ang="5400000" scaled="1"/>
          </a:gradFill>
          <a:ln w="9525">
            <a:noFill/>
            <a:miter lim="800000"/>
            <a:headEnd/>
            <a:tailEnd/>
          </a:ln>
          <a:effectLst/>
        </p:spPr>
        <p:txBody>
          <a:bodyPr wrap="none" anchor="ctr"/>
          <a:lstStyle/>
          <a:p>
            <a:endParaRPr lang="es-EC" dirty="0"/>
          </a:p>
        </p:txBody>
      </p:sp>
      <p:pic>
        <p:nvPicPr>
          <p:cNvPr id="4" name="Picture 4" descr="1"/>
          <p:cNvPicPr>
            <a:picLocks noChangeAspect="1" noChangeArrowheads="1"/>
          </p:cNvPicPr>
          <p:nvPr/>
        </p:nvPicPr>
        <p:blipFill>
          <a:blip r:embed="rId2" cstate="print">
            <a:lum contrast="-48000"/>
          </a:blip>
          <a:srcRect/>
          <a:stretch>
            <a:fillRect/>
          </a:stretch>
        </p:blipFill>
        <p:spPr bwMode="auto">
          <a:xfrm>
            <a:off x="0" y="0"/>
            <a:ext cx="9144000" cy="549275"/>
          </a:xfrm>
          <a:prstGeom prst="rect">
            <a:avLst/>
          </a:prstGeom>
          <a:noFill/>
        </p:spPr>
      </p:pic>
      <p:sp>
        <p:nvSpPr>
          <p:cNvPr id="5" name="Rectangle 17"/>
          <p:cNvSpPr>
            <a:spLocks noChangeArrowheads="1"/>
          </p:cNvSpPr>
          <p:nvPr/>
        </p:nvSpPr>
        <p:spPr bwMode="auto">
          <a:xfrm>
            <a:off x="1474788" y="1428736"/>
            <a:ext cx="7561262" cy="4879989"/>
          </a:xfrm>
          <a:prstGeom prst="rect">
            <a:avLst/>
          </a:prstGeom>
          <a:solidFill>
            <a:schemeClr val="tx1"/>
          </a:solidFill>
          <a:ln w="9525" algn="ctr">
            <a:solidFill>
              <a:srgbClr val="3366FF"/>
            </a:solidFill>
            <a:miter lim="800000"/>
            <a:headEnd/>
            <a:tailEnd/>
          </a:ln>
          <a:effectLst/>
        </p:spPr>
        <p:txBody>
          <a:bodyPr wrap="none" anchor="ctr"/>
          <a:lstStyle/>
          <a:p>
            <a:endParaRPr lang="es-EC" dirty="0"/>
          </a:p>
        </p:txBody>
      </p:sp>
      <p:sp>
        <p:nvSpPr>
          <p:cNvPr id="7" name="6 Rectángulo"/>
          <p:cNvSpPr/>
          <p:nvPr/>
        </p:nvSpPr>
        <p:spPr>
          <a:xfrm>
            <a:off x="214282" y="1857364"/>
            <a:ext cx="1143008" cy="4500594"/>
          </a:xfrm>
          <a:prstGeom prst="rect">
            <a:avLst/>
          </a:prstGeom>
          <a:blipFill>
            <a:blip r:embed="rId3" cstate="print"/>
            <a:tile tx="0" ty="0" sx="100000" sy="100000" flip="none" algn="tl"/>
          </a:blipFill>
        </p:spPr>
        <p:style>
          <a:lnRef idx="0">
            <a:schemeClr val="accent5"/>
          </a:lnRef>
          <a:fillRef idx="1002">
            <a:schemeClr val="dk2"/>
          </a:fillRef>
          <a:effectRef idx="3">
            <a:schemeClr val="accent5"/>
          </a:effectRef>
          <a:fontRef idx="minor">
            <a:schemeClr val="lt1"/>
          </a:fontRef>
        </p:style>
        <p:txBody>
          <a:bodyPr anchor="ctr"/>
          <a:lstStyle/>
          <a:p>
            <a:pPr algn="ctr">
              <a:defRPr/>
            </a:pPr>
            <a:endParaRPr lang="es-EC" dirty="0"/>
          </a:p>
        </p:txBody>
      </p:sp>
      <p:sp>
        <p:nvSpPr>
          <p:cNvPr id="10" name="9 Rectángulo"/>
          <p:cNvSpPr/>
          <p:nvPr/>
        </p:nvSpPr>
        <p:spPr>
          <a:xfrm>
            <a:off x="3071802" y="785794"/>
            <a:ext cx="3786214" cy="584775"/>
          </a:xfrm>
          <a:prstGeom prst="rect">
            <a:avLst/>
          </a:prstGeom>
        </p:spPr>
        <p:txBody>
          <a:bodyPr wrap="square">
            <a:spAutoFit/>
          </a:bodyPr>
          <a:lstStyle/>
          <a:p>
            <a:pPr algn="ctr"/>
            <a:r>
              <a:rPr lang="es-EC" sz="3200" dirty="0" smtClean="0">
                <a:solidFill>
                  <a:schemeClr val="accent1">
                    <a:lumMod val="90000"/>
                  </a:schemeClr>
                </a:solidFill>
                <a:latin typeface="Bodoni MT Black" pitchFamily="18" charset="0"/>
              </a:rPr>
              <a:t>CAPÍTULO I</a:t>
            </a:r>
            <a:endParaRPr lang="es-ES" sz="3200" dirty="0">
              <a:solidFill>
                <a:schemeClr val="bg1"/>
              </a:solidFill>
              <a:latin typeface="Copperplate Gothic Bold" pitchFamily="34" charset="0"/>
            </a:endParaRPr>
          </a:p>
        </p:txBody>
      </p:sp>
      <p:sp>
        <p:nvSpPr>
          <p:cNvPr id="12" name="11 Rectángulo"/>
          <p:cNvSpPr/>
          <p:nvPr/>
        </p:nvSpPr>
        <p:spPr>
          <a:xfrm>
            <a:off x="428596" y="1761416"/>
            <a:ext cx="805477" cy="4525104"/>
          </a:xfrm>
          <a:prstGeom prst="rect">
            <a:avLst/>
          </a:prstGeom>
          <a:noFill/>
        </p:spPr>
        <p:txBody>
          <a:bodyPr vert="wordArtVert"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1700" b="1" dirty="0" smtClean="0">
                <a:ln w="11430"/>
                <a:solidFill>
                  <a:schemeClr val="bg1"/>
                </a:solidFill>
                <a:effectLst>
                  <a:outerShdw blurRad="50800" dist="39000" dir="5460000" algn="tl">
                    <a:srgbClr val="000000">
                      <a:alpha val="38000"/>
                    </a:srgbClr>
                  </a:outerShdw>
                </a:effectLst>
              </a:rPr>
              <a:t>FUNDAMENTOS TEÓRICOS</a:t>
            </a:r>
            <a:endParaRPr lang="es-ES" sz="1700" b="1" dirty="0">
              <a:ln w="11430"/>
              <a:solidFill>
                <a:schemeClr val="bg1"/>
              </a:solidFill>
              <a:effectLst>
                <a:outerShdw blurRad="50800" dist="39000" dir="5460000" algn="tl">
                  <a:srgbClr val="000000">
                    <a:alpha val="38000"/>
                  </a:srgbClr>
                </a:outerShdw>
              </a:effectLst>
            </a:endParaRPr>
          </a:p>
        </p:txBody>
      </p:sp>
      <p:sp>
        <p:nvSpPr>
          <p:cNvPr id="13" name="AutoShape 15"/>
          <p:cNvSpPr>
            <a:spLocks noChangeArrowheads="1"/>
          </p:cNvSpPr>
          <p:nvPr/>
        </p:nvSpPr>
        <p:spPr bwMode="auto">
          <a:xfrm>
            <a:off x="34925" y="6381750"/>
            <a:ext cx="9109075" cy="360363"/>
          </a:xfrm>
          <a:prstGeom prst="roundRect">
            <a:avLst>
              <a:gd name="adj" fmla="val 16667"/>
            </a:avLst>
          </a:prstGeom>
          <a:solidFill>
            <a:srgbClr val="3366FF"/>
          </a:solidFill>
          <a:ln w="9525">
            <a:solidFill>
              <a:srgbClr val="FFFF99"/>
            </a:solidFill>
            <a:round/>
            <a:headEnd/>
            <a:tailEnd/>
          </a:ln>
          <a:effectLst/>
        </p:spPr>
        <p:txBody>
          <a:bodyPr wrap="none" anchor="ctr"/>
          <a:lstStyle/>
          <a:p>
            <a:pPr algn="ctr"/>
            <a:endParaRPr lang="es-EC" sz="1400" dirty="0">
              <a:solidFill>
                <a:schemeClr val="bg1"/>
              </a:solidFill>
              <a:latin typeface="Forte" pitchFamily="66" charset="0"/>
            </a:endParaRPr>
          </a:p>
        </p:txBody>
      </p:sp>
      <p:pic>
        <p:nvPicPr>
          <p:cNvPr id="14" name="Picture 18" descr="Nav-04">
            <a:hlinkClick r:id="" action="ppaction://hlinkshowjump?jump=previousslide"/>
          </p:cNvPr>
          <p:cNvPicPr>
            <a:picLocks noChangeAspect="1" noChangeArrowheads="1" noCrop="1"/>
          </p:cNvPicPr>
          <p:nvPr/>
        </p:nvPicPr>
        <p:blipFill>
          <a:blip r:embed="rId4" cstate="print"/>
          <a:srcRect/>
          <a:stretch>
            <a:fillRect/>
          </a:stretch>
        </p:blipFill>
        <p:spPr bwMode="auto">
          <a:xfrm rot="16200000">
            <a:off x="1573212" y="6310313"/>
            <a:ext cx="334963" cy="477838"/>
          </a:xfrm>
          <a:prstGeom prst="rect">
            <a:avLst/>
          </a:prstGeom>
          <a:noFill/>
        </p:spPr>
      </p:pic>
      <p:pic>
        <p:nvPicPr>
          <p:cNvPr id="15" name="Picture 19" descr="Nav-04">
            <a:hlinkClick r:id="" action="ppaction://hlinkshowjump?jump=nextslide"/>
          </p:cNvPr>
          <p:cNvPicPr>
            <a:picLocks noChangeAspect="1" noChangeArrowheads="1" noCrop="1"/>
          </p:cNvPicPr>
          <p:nvPr/>
        </p:nvPicPr>
        <p:blipFill>
          <a:blip r:embed="rId4" cstate="print"/>
          <a:srcRect/>
          <a:stretch>
            <a:fillRect/>
          </a:stretch>
        </p:blipFill>
        <p:spPr bwMode="auto">
          <a:xfrm rot="5400000">
            <a:off x="3613943" y="6288882"/>
            <a:ext cx="360363" cy="546100"/>
          </a:xfrm>
          <a:prstGeom prst="rect">
            <a:avLst/>
          </a:prstGeom>
          <a:noFill/>
        </p:spPr>
      </p:pic>
      <p:sp>
        <p:nvSpPr>
          <p:cNvPr id="16" name="Text Box 23"/>
          <p:cNvSpPr txBox="1">
            <a:spLocks noChangeArrowheads="1"/>
          </p:cNvSpPr>
          <p:nvPr/>
        </p:nvSpPr>
        <p:spPr bwMode="auto">
          <a:xfrm>
            <a:off x="1979613" y="6453188"/>
            <a:ext cx="6477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ATRÁS</a:t>
            </a:r>
          </a:p>
        </p:txBody>
      </p:sp>
      <p:sp>
        <p:nvSpPr>
          <p:cNvPr id="17" name="Text Box 24"/>
          <p:cNvSpPr txBox="1">
            <a:spLocks noChangeArrowheads="1"/>
          </p:cNvSpPr>
          <p:nvPr/>
        </p:nvSpPr>
        <p:spPr bwMode="auto">
          <a:xfrm>
            <a:off x="2628900" y="6453188"/>
            <a:ext cx="10795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SIGUIENTE</a:t>
            </a:r>
          </a:p>
        </p:txBody>
      </p:sp>
      <p:sp>
        <p:nvSpPr>
          <p:cNvPr id="18" name="Line 20"/>
          <p:cNvSpPr>
            <a:spLocks noChangeShapeType="1"/>
          </p:cNvSpPr>
          <p:nvPr/>
        </p:nvSpPr>
        <p:spPr bwMode="auto">
          <a:xfrm>
            <a:off x="1403350" y="6453188"/>
            <a:ext cx="0" cy="215900"/>
          </a:xfrm>
          <a:prstGeom prst="line">
            <a:avLst/>
          </a:prstGeom>
          <a:noFill/>
          <a:ln w="9525">
            <a:solidFill>
              <a:schemeClr val="bg1"/>
            </a:solidFill>
            <a:round/>
            <a:headEnd/>
            <a:tailEnd/>
          </a:ln>
          <a:effectLst/>
        </p:spPr>
        <p:txBody>
          <a:bodyPr/>
          <a:lstStyle/>
          <a:p>
            <a:endParaRPr lang="es-EC" dirty="0"/>
          </a:p>
        </p:txBody>
      </p:sp>
      <p:sp>
        <p:nvSpPr>
          <p:cNvPr id="19" name="Line 22"/>
          <p:cNvSpPr>
            <a:spLocks noChangeShapeType="1"/>
          </p:cNvSpPr>
          <p:nvPr/>
        </p:nvSpPr>
        <p:spPr bwMode="auto">
          <a:xfrm>
            <a:off x="4140200" y="6453188"/>
            <a:ext cx="0" cy="215900"/>
          </a:xfrm>
          <a:prstGeom prst="line">
            <a:avLst/>
          </a:prstGeom>
          <a:noFill/>
          <a:ln w="9525">
            <a:solidFill>
              <a:schemeClr val="bg1"/>
            </a:solidFill>
            <a:round/>
            <a:headEnd/>
            <a:tailEnd/>
          </a:ln>
          <a:effectLst/>
        </p:spPr>
        <p:txBody>
          <a:bodyPr/>
          <a:lstStyle/>
          <a:p>
            <a:endParaRPr lang="es-EC" dirty="0"/>
          </a:p>
        </p:txBody>
      </p:sp>
      <p:sp>
        <p:nvSpPr>
          <p:cNvPr id="20" name="28 Marcador de número de diapositiva"/>
          <p:cNvSpPr txBox="1">
            <a:spLocks/>
          </p:cNvSpPr>
          <p:nvPr/>
        </p:nvSpPr>
        <p:spPr>
          <a:xfrm>
            <a:off x="7929586" y="6421461"/>
            <a:ext cx="762000" cy="365125"/>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F8CC2EDA-25DE-4E3D-A5DD-C98382C7C123}" type="slidenum">
              <a:rPr kumimoji="0" lang="es-EC" sz="18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C" sz="1800" b="0" i="0" u="none" strike="noStrike" kern="1200" cap="none" spc="0" normalizeH="0" baseline="0" noProof="0" dirty="0">
              <a:ln>
                <a:noFill/>
              </a:ln>
              <a:solidFill>
                <a:schemeClr val="bg1"/>
              </a:solidFill>
              <a:effectLst/>
              <a:uLnTx/>
              <a:uFillTx/>
              <a:latin typeface="+mn-lt"/>
              <a:ea typeface="+mn-ea"/>
              <a:cs typeface="+mn-cs"/>
            </a:endParaRPr>
          </a:p>
        </p:txBody>
      </p:sp>
      <p:graphicFrame>
        <p:nvGraphicFramePr>
          <p:cNvPr id="21" name="20 Diagrama"/>
          <p:cNvGraphicFramePr/>
          <p:nvPr/>
        </p:nvGraphicFramePr>
        <p:xfrm>
          <a:off x="1500166" y="1500174"/>
          <a:ext cx="7429552" cy="47863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3" name="22 Imagen"/>
          <p:cNvPicPr/>
          <p:nvPr/>
        </p:nvPicPr>
        <p:blipFill>
          <a:blip r:embed="rId10"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r="71111"/>
          <a:stretch>
            <a:fillRect/>
          </a:stretch>
        </p:blipFill>
        <p:spPr bwMode="auto">
          <a:xfrm>
            <a:off x="214282" y="357166"/>
            <a:ext cx="1214446" cy="1214446"/>
          </a:xfrm>
          <a:prstGeom prst="ellipse">
            <a:avLst/>
          </a:prstGeom>
          <a:noFill/>
          <a:ln w="76200">
            <a:solidFill>
              <a:schemeClr val="accent1"/>
            </a:solid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graphicEl>
                                              <a:dgm id="{F5B0D851-0F14-4BF8-91B0-30B269789668}"/>
                                            </p:graphicEl>
                                          </p:spTgt>
                                        </p:tgtEl>
                                        <p:attrNameLst>
                                          <p:attrName>style.visibility</p:attrName>
                                        </p:attrNameLst>
                                      </p:cBhvr>
                                      <p:to>
                                        <p:strVal val="visible"/>
                                      </p:to>
                                    </p:set>
                                    <p:animEffect transition="in" filter="fade">
                                      <p:cBhvr>
                                        <p:cTn id="7" dur="2000"/>
                                        <p:tgtEl>
                                          <p:spTgt spid="21">
                                            <p:graphicEl>
                                              <a:dgm id="{F5B0D851-0F14-4BF8-91B0-30B269789668}"/>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graphicEl>
                                              <a:dgm id="{5AF2B3E5-DA65-4D85-97E4-673DF487574F}"/>
                                            </p:graphicEl>
                                          </p:spTgt>
                                        </p:tgtEl>
                                        <p:attrNameLst>
                                          <p:attrName>style.visibility</p:attrName>
                                        </p:attrNameLst>
                                      </p:cBhvr>
                                      <p:to>
                                        <p:strVal val="visible"/>
                                      </p:to>
                                    </p:set>
                                    <p:animEffect transition="in" filter="fade">
                                      <p:cBhvr>
                                        <p:cTn id="10" dur="2000"/>
                                        <p:tgtEl>
                                          <p:spTgt spid="21">
                                            <p:graphicEl>
                                              <a:dgm id="{5AF2B3E5-DA65-4D85-97E4-673DF487574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graphicEl>
                                              <a:dgm id="{DBEA4FF2-A597-408E-B59D-A361F2EDF9C8}"/>
                                            </p:graphicEl>
                                          </p:spTgt>
                                        </p:tgtEl>
                                        <p:attrNameLst>
                                          <p:attrName>style.visibility</p:attrName>
                                        </p:attrNameLst>
                                      </p:cBhvr>
                                      <p:to>
                                        <p:strVal val="visible"/>
                                      </p:to>
                                    </p:set>
                                    <p:animEffect transition="in" filter="fade">
                                      <p:cBhvr>
                                        <p:cTn id="15" dur="2000"/>
                                        <p:tgtEl>
                                          <p:spTgt spid="21">
                                            <p:graphicEl>
                                              <a:dgm id="{DBEA4FF2-A597-408E-B59D-A361F2EDF9C8}"/>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graphicEl>
                                              <a:dgm id="{27D60518-DB23-431B-96FB-F616B1665B63}"/>
                                            </p:graphicEl>
                                          </p:spTgt>
                                        </p:tgtEl>
                                        <p:attrNameLst>
                                          <p:attrName>style.visibility</p:attrName>
                                        </p:attrNameLst>
                                      </p:cBhvr>
                                      <p:to>
                                        <p:strVal val="visible"/>
                                      </p:to>
                                    </p:set>
                                    <p:animEffect transition="in" filter="fade">
                                      <p:cBhvr>
                                        <p:cTn id="18" dur="2000"/>
                                        <p:tgtEl>
                                          <p:spTgt spid="21">
                                            <p:graphicEl>
                                              <a:dgm id="{27D60518-DB23-431B-96FB-F616B1665B63}"/>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graphicEl>
                                              <a:dgm id="{AD4548ED-EB5F-45A5-BABC-82B1EF19DA67}"/>
                                            </p:graphicEl>
                                          </p:spTgt>
                                        </p:tgtEl>
                                        <p:attrNameLst>
                                          <p:attrName>style.visibility</p:attrName>
                                        </p:attrNameLst>
                                      </p:cBhvr>
                                      <p:to>
                                        <p:strVal val="visible"/>
                                      </p:to>
                                    </p:set>
                                    <p:animEffect transition="in" filter="fade">
                                      <p:cBhvr>
                                        <p:cTn id="23" dur="2000"/>
                                        <p:tgtEl>
                                          <p:spTgt spid="21">
                                            <p:graphicEl>
                                              <a:dgm id="{AD4548ED-EB5F-45A5-BABC-82B1EF19DA67}"/>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graphicEl>
                                              <a:dgm id="{85808EA7-5B48-4B9F-B3DD-6C11232720CC}"/>
                                            </p:graphicEl>
                                          </p:spTgt>
                                        </p:tgtEl>
                                        <p:attrNameLst>
                                          <p:attrName>style.visibility</p:attrName>
                                        </p:attrNameLst>
                                      </p:cBhvr>
                                      <p:to>
                                        <p:strVal val="visible"/>
                                      </p:to>
                                    </p:set>
                                    <p:animEffect transition="in" filter="fade">
                                      <p:cBhvr>
                                        <p:cTn id="26" dur="2000"/>
                                        <p:tgtEl>
                                          <p:spTgt spid="21">
                                            <p:graphicEl>
                                              <a:dgm id="{85808EA7-5B48-4B9F-B3DD-6C11232720CC}"/>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graphicEl>
                                              <a:dgm id="{16FF2209-8A29-4947-89C7-5FFAA0D82523}"/>
                                            </p:graphicEl>
                                          </p:spTgt>
                                        </p:tgtEl>
                                        <p:attrNameLst>
                                          <p:attrName>style.visibility</p:attrName>
                                        </p:attrNameLst>
                                      </p:cBhvr>
                                      <p:to>
                                        <p:strVal val="visible"/>
                                      </p:to>
                                    </p:set>
                                    <p:animEffect transition="in" filter="fade">
                                      <p:cBhvr>
                                        <p:cTn id="31" dur="2000"/>
                                        <p:tgtEl>
                                          <p:spTgt spid="21">
                                            <p:graphicEl>
                                              <a:dgm id="{16FF2209-8A29-4947-89C7-5FFAA0D82523}"/>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graphicEl>
                                              <a:dgm id="{4C2AE5A6-89AB-430F-898C-D68560AC9C5E}"/>
                                            </p:graphicEl>
                                          </p:spTgt>
                                        </p:tgtEl>
                                        <p:attrNameLst>
                                          <p:attrName>style.visibility</p:attrName>
                                        </p:attrNameLst>
                                      </p:cBhvr>
                                      <p:to>
                                        <p:strVal val="visible"/>
                                      </p:to>
                                    </p:set>
                                    <p:animEffect transition="in" filter="fade">
                                      <p:cBhvr>
                                        <p:cTn id="34" dur="2000"/>
                                        <p:tgtEl>
                                          <p:spTgt spid="21">
                                            <p:graphicEl>
                                              <a:dgm id="{4C2AE5A6-89AB-430F-898C-D68560AC9C5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ChangeArrowheads="1"/>
          </p:cNvSpPr>
          <p:nvPr/>
        </p:nvSpPr>
        <p:spPr bwMode="auto">
          <a:xfrm>
            <a:off x="106363" y="1338263"/>
            <a:ext cx="1296987" cy="5259387"/>
          </a:xfrm>
          <a:prstGeom prst="roundRect">
            <a:avLst>
              <a:gd name="adj" fmla="val 16667"/>
            </a:avLst>
          </a:prstGeom>
          <a:noFill/>
          <a:ln w="9525">
            <a:solidFill>
              <a:srgbClr val="3366FF"/>
            </a:solidFill>
            <a:round/>
            <a:headEnd/>
            <a:tailEnd/>
          </a:ln>
          <a:effectLst/>
        </p:spPr>
        <p:txBody>
          <a:bodyPr wrap="none" anchor="ctr"/>
          <a:lstStyle/>
          <a:p>
            <a:endParaRPr lang="es-EC" dirty="0"/>
          </a:p>
        </p:txBody>
      </p:sp>
      <p:sp>
        <p:nvSpPr>
          <p:cNvPr id="70659" name="Rectangle 3"/>
          <p:cNvSpPr>
            <a:spLocks noChangeArrowheads="1"/>
          </p:cNvSpPr>
          <p:nvPr/>
        </p:nvSpPr>
        <p:spPr bwMode="auto">
          <a:xfrm>
            <a:off x="0" y="549274"/>
            <a:ext cx="9144000" cy="6308725"/>
          </a:xfrm>
          <a:prstGeom prst="rect">
            <a:avLst/>
          </a:prstGeom>
          <a:gradFill rotWithShape="1">
            <a:gsLst>
              <a:gs pos="0">
                <a:srgbClr val="0033CC">
                  <a:gamma/>
                  <a:shade val="46275"/>
                  <a:invGamma/>
                </a:srgbClr>
              </a:gs>
              <a:gs pos="100000">
                <a:srgbClr val="0033CC">
                  <a:alpha val="0"/>
                </a:srgbClr>
              </a:gs>
            </a:gsLst>
            <a:lin ang="5400000" scaled="1"/>
          </a:gradFill>
          <a:ln w="9525">
            <a:noFill/>
            <a:miter lim="800000"/>
            <a:headEnd/>
            <a:tailEnd/>
          </a:ln>
          <a:effectLst/>
        </p:spPr>
        <p:txBody>
          <a:bodyPr wrap="none" anchor="ctr"/>
          <a:lstStyle/>
          <a:p>
            <a:endParaRPr lang="es-EC" dirty="0"/>
          </a:p>
        </p:txBody>
      </p:sp>
      <p:pic>
        <p:nvPicPr>
          <p:cNvPr id="70660" name="Picture 4" descr="1"/>
          <p:cNvPicPr>
            <a:picLocks noChangeAspect="1" noChangeArrowheads="1"/>
          </p:cNvPicPr>
          <p:nvPr/>
        </p:nvPicPr>
        <p:blipFill>
          <a:blip r:embed="rId2" cstate="print">
            <a:lum contrast="-48000"/>
          </a:blip>
          <a:srcRect/>
          <a:stretch>
            <a:fillRect/>
          </a:stretch>
        </p:blipFill>
        <p:spPr bwMode="auto">
          <a:xfrm>
            <a:off x="0" y="0"/>
            <a:ext cx="9144000" cy="549275"/>
          </a:xfrm>
          <a:prstGeom prst="rect">
            <a:avLst/>
          </a:prstGeom>
          <a:noFill/>
        </p:spPr>
      </p:pic>
      <p:sp>
        <p:nvSpPr>
          <p:cNvPr id="70671" name="AutoShape 15"/>
          <p:cNvSpPr>
            <a:spLocks noChangeArrowheads="1"/>
          </p:cNvSpPr>
          <p:nvPr/>
        </p:nvSpPr>
        <p:spPr bwMode="auto">
          <a:xfrm>
            <a:off x="34925" y="6381750"/>
            <a:ext cx="9109075" cy="360363"/>
          </a:xfrm>
          <a:prstGeom prst="roundRect">
            <a:avLst>
              <a:gd name="adj" fmla="val 16667"/>
            </a:avLst>
          </a:prstGeom>
          <a:solidFill>
            <a:srgbClr val="3366FF"/>
          </a:solidFill>
          <a:ln w="9525">
            <a:solidFill>
              <a:srgbClr val="FFFF99"/>
            </a:solidFill>
            <a:round/>
            <a:headEnd/>
            <a:tailEnd/>
          </a:ln>
          <a:effectLst/>
        </p:spPr>
        <p:txBody>
          <a:bodyPr wrap="none" anchor="ctr"/>
          <a:lstStyle/>
          <a:p>
            <a:pPr algn="ctr"/>
            <a:endParaRPr lang="es-EC" sz="1400" dirty="0">
              <a:solidFill>
                <a:schemeClr val="bg1"/>
              </a:solidFill>
              <a:latin typeface="Forte" pitchFamily="66" charset="0"/>
            </a:endParaRPr>
          </a:p>
        </p:txBody>
      </p:sp>
      <p:sp>
        <p:nvSpPr>
          <p:cNvPr id="70672" name="AutoShape 16">
            <a:hlinkClick r:id="" action="ppaction://hlinkshowjump?jump=endshow" highlightClick="1"/>
          </p:cNvPr>
          <p:cNvSpPr>
            <a:spLocks noChangeArrowheads="1"/>
          </p:cNvSpPr>
          <p:nvPr/>
        </p:nvSpPr>
        <p:spPr bwMode="auto">
          <a:xfrm>
            <a:off x="1692275" y="5805488"/>
            <a:ext cx="1296988" cy="431800"/>
          </a:xfrm>
          <a:prstGeom prst="actionButtonBlank">
            <a:avLst/>
          </a:prstGeom>
          <a:noFill/>
          <a:ln w="9525">
            <a:noFill/>
            <a:miter lim="800000"/>
            <a:headEnd/>
            <a:tailEnd/>
          </a:ln>
          <a:effectLst/>
        </p:spPr>
        <p:txBody>
          <a:bodyPr wrap="none" anchor="ctr"/>
          <a:lstStyle/>
          <a:p>
            <a:endParaRPr lang="es-EC" dirty="0"/>
          </a:p>
        </p:txBody>
      </p:sp>
      <p:sp>
        <p:nvSpPr>
          <p:cNvPr id="70673" name="Rectangle 17"/>
          <p:cNvSpPr>
            <a:spLocks noChangeArrowheads="1"/>
          </p:cNvSpPr>
          <p:nvPr/>
        </p:nvSpPr>
        <p:spPr bwMode="auto">
          <a:xfrm>
            <a:off x="1474788" y="1500174"/>
            <a:ext cx="7561262" cy="4808551"/>
          </a:xfrm>
          <a:prstGeom prst="rect">
            <a:avLst/>
          </a:prstGeom>
          <a:solidFill>
            <a:schemeClr val="tx1"/>
          </a:solidFill>
          <a:ln w="9525" algn="ctr">
            <a:solidFill>
              <a:srgbClr val="3366FF"/>
            </a:solidFill>
            <a:miter lim="800000"/>
            <a:headEnd/>
            <a:tailEnd/>
          </a:ln>
          <a:effectLst/>
        </p:spPr>
        <p:txBody>
          <a:bodyPr wrap="none" anchor="ctr"/>
          <a:lstStyle/>
          <a:p>
            <a:endParaRPr lang="es-EC" dirty="0"/>
          </a:p>
        </p:txBody>
      </p:sp>
      <p:pic>
        <p:nvPicPr>
          <p:cNvPr id="70674" name="Picture 18" descr="Nav-04">
            <a:hlinkClick r:id="" action="ppaction://hlinkshowjump?jump=previousslide"/>
          </p:cNvPr>
          <p:cNvPicPr>
            <a:picLocks noChangeAspect="1" noChangeArrowheads="1" noCrop="1"/>
          </p:cNvPicPr>
          <p:nvPr/>
        </p:nvPicPr>
        <p:blipFill>
          <a:blip r:embed="rId3" cstate="print"/>
          <a:srcRect/>
          <a:stretch>
            <a:fillRect/>
          </a:stretch>
        </p:blipFill>
        <p:spPr bwMode="auto">
          <a:xfrm rot="16200000">
            <a:off x="1573212" y="6310313"/>
            <a:ext cx="334963" cy="477838"/>
          </a:xfrm>
          <a:prstGeom prst="rect">
            <a:avLst/>
          </a:prstGeom>
          <a:noFill/>
        </p:spPr>
      </p:pic>
      <p:pic>
        <p:nvPicPr>
          <p:cNvPr id="70675" name="Picture 19" descr="Nav-04">
            <a:hlinkClick r:id="" action="ppaction://hlinkshowjump?jump=nextslide"/>
          </p:cNvPr>
          <p:cNvPicPr>
            <a:picLocks noChangeAspect="1" noChangeArrowheads="1" noCrop="1"/>
          </p:cNvPicPr>
          <p:nvPr/>
        </p:nvPicPr>
        <p:blipFill>
          <a:blip r:embed="rId3" cstate="print"/>
          <a:srcRect/>
          <a:stretch>
            <a:fillRect/>
          </a:stretch>
        </p:blipFill>
        <p:spPr bwMode="auto">
          <a:xfrm rot="5400000">
            <a:off x="3613943" y="6288882"/>
            <a:ext cx="360363" cy="546100"/>
          </a:xfrm>
          <a:prstGeom prst="rect">
            <a:avLst/>
          </a:prstGeom>
          <a:noFill/>
        </p:spPr>
      </p:pic>
      <p:sp>
        <p:nvSpPr>
          <p:cNvPr id="70676" name="Line 20"/>
          <p:cNvSpPr>
            <a:spLocks noChangeShapeType="1"/>
          </p:cNvSpPr>
          <p:nvPr/>
        </p:nvSpPr>
        <p:spPr bwMode="auto">
          <a:xfrm>
            <a:off x="1403350" y="6453188"/>
            <a:ext cx="0" cy="215900"/>
          </a:xfrm>
          <a:prstGeom prst="line">
            <a:avLst/>
          </a:prstGeom>
          <a:noFill/>
          <a:ln w="9525">
            <a:solidFill>
              <a:schemeClr val="bg1"/>
            </a:solidFill>
            <a:round/>
            <a:headEnd/>
            <a:tailEnd/>
          </a:ln>
          <a:effectLst/>
        </p:spPr>
        <p:txBody>
          <a:bodyPr/>
          <a:lstStyle/>
          <a:p>
            <a:endParaRPr lang="es-EC" dirty="0"/>
          </a:p>
        </p:txBody>
      </p:sp>
      <p:sp>
        <p:nvSpPr>
          <p:cNvPr id="70677" name="Line 21"/>
          <p:cNvSpPr>
            <a:spLocks noChangeShapeType="1"/>
          </p:cNvSpPr>
          <p:nvPr/>
        </p:nvSpPr>
        <p:spPr bwMode="auto">
          <a:xfrm>
            <a:off x="2627313" y="6453188"/>
            <a:ext cx="0" cy="215900"/>
          </a:xfrm>
          <a:prstGeom prst="line">
            <a:avLst/>
          </a:prstGeom>
          <a:noFill/>
          <a:ln w="9525">
            <a:solidFill>
              <a:schemeClr val="bg1"/>
            </a:solidFill>
            <a:round/>
            <a:headEnd/>
            <a:tailEnd/>
          </a:ln>
          <a:effectLst/>
        </p:spPr>
        <p:txBody>
          <a:bodyPr/>
          <a:lstStyle/>
          <a:p>
            <a:endParaRPr lang="es-EC" dirty="0"/>
          </a:p>
        </p:txBody>
      </p:sp>
      <p:sp>
        <p:nvSpPr>
          <p:cNvPr id="70678" name="Line 22"/>
          <p:cNvSpPr>
            <a:spLocks noChangeShapeType="1"/>
          </p:cNvSpPr>
          <p:nvPr/>
        </p:nvSpPr>
        <p:spPr bwMode="auto">
          <a:xfrm>
            <a:off x="4140200" y="6453188"/>
            <a:ext cx="0" cy="215900"/>
          </a:xfrm>
          <a:prstGeom prst="line">
            <a:avLst/>
          </a:prstGeom>
          <a:noFill/>
          <a:ln w="9525">
            <a:solidFill>
              <a:schemeClr val="bg1"/>
            </a:solidFill>
            <a:round/>
            <a:headEnd/>
            <a:tailEnd/>
          </a:ln>
          <a:effectLst/>
        </p:spPr>
        <p:txBody>
          <a:bodyPr/>
          <a:lstStyle/>
          <a:p>
            <a:endParaRPr lang="es-EC" dirty="0"/>
          </a:p>
        </p:txBody>
      </p:sp>
      <p:sp>
        <p:nvSpPr>
          <p:cNvPr id="70679" name="Text Box 23"/>
          <p:cNvSpPr txBox="1">
            <a:spLocks noChangeArrowheads="1"/>
          </p:cNvSpPr>
          <p:nvPr/>
        </p:nvSpPr>
        <p:spPr bwMode="auto">
          <a:xfrm>
            <a:off x="1979613" y="6453188"/>
            <a:ext cx="6477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ATRÁS</a:t>
            </a:r>
          </a:p>
        </p:txBody>
      </p:sp>
      <p:sp>
        <p:nvSpPr>
          <p:cNvPr id="70680" name="Text Box 24"/>
          <p:cNvSpPr txBox="1">
            <a:spLocks noChangeArrowheads="1"/>
          </p:cNvSpPr>
          <p:nvPr/>
        </p:nvSpPr>
        <p:spPr bwMode="auto">
          <a:xfrm>
            <a:off x="2628900" y="6453188"/>
            <a:ext cx="10795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SIGUIENTE</a:t>
            </a:r>
          </a:p>
        </p:txBody>
      </p:sp>
      <p:sp>
        <p:nvSpPr>
          <p:cNvPr id="70681" name="AutoShape 25">
            <a:hlinkClick r:id="" action="ppaction://hlinkshowjump?jump=endshow" highlightClick="1"/>
          </p:cNvPr>
          <p:cNvSpPr>
            <a:spLocks noChangeArrowheads="1"/>
          </p:cNvSpPr>
          <p:nvPr/>
        </p:nvSpPr>
        <p:spPr bwMode="auto">
          <a:xfrm>
            <a:off x="250825" y="692150"/>
            <a:ext cx="1008063" cy="144463"/>
          </a:xfrm>
          <a:prstGeom prst="actionButtonBlank">
            <a:avLst/>
          </a:prstGeom>
          <a:noFill/>
          <a:ln w="9525">
            <a:noFill/>
            <a:miter lim="800000"/>
            <a:headEnd/>
            <a:tailEnd/>
          </a:ln>
          <a:effectLst/>
        </p:spPr>
        <p:txBody>
          <a:bodyPr wrap="none" anchor="ctr"/>
          <a:lstStyle/>
          <a:p>
            <a:endParaRPr lang="es-EC" dirty="0"/>
          </a:p>
        </p:txBody>
      </p:sp>
      <p:sp>
        <p:nvSpPr>
          <p:cNvPr id="37" name="36 Marcador de número de diapositiva"/>
          <p:cNvSpPr>
            <a:spLocks noGrp="1"/>
          </p:cNvSpPr>
          <p:nvPr>
            <p:ph type="sldNum" sz="quarter" idx="12"/>
          </p:nvPr>
        </p:nvSpPr>
        <p:spPr/>
        <p:txBody>
          <a:bodyPr/>
          <a:lstStyle/>
          <a:p>
            <a:fld id="{F8CC2EDA-25DE-4E3D-A5DD-C98382C7C123}" type="slidenum">
              <a:rPr lang="es-EC" sz="1800" smtClean="0">
                <a:solidFill>
                  <a:schemeClr val="bg1"/>
                </a:solidFill>
              </a:rPr>
              <a:pPr/>
              <a:t>11</a:t>
            </a:fld>
            <a:endParaRPr lang="es-EC" sz="1800" dirty="0">
              <a:solidFill>
                <a:schemeClr val="bg1"/>
              </a:solidFill>
            </a:endParaRPr>
          </a:p>
        </p:txBody>
      </p:sp>
      <p:sp>
        <p:nvSpPr>
          <p:cNvPr id="20" name="19 Rectángulo"/>
          <p:cNvSpPr/>
          <p:nvPr/>
        </p:nvSpPr>
        <p:spPr>
          <a:xfrm>
            <a:off x="3071802" y="785794"/>
            <a:ext cx="3786214" cy="584775"/>
          </a:xfrm>
          <a:prstGeom prst="rect">
            <a:avLst/>
          </a:prstGeom>
        </p:spPr>
        <p:txBody>
          <a:bodyPr wrap="square">
            <a:spAutoFit/>
          </a:bodyPr>
          <a:lstStyle/>
          <a:p>
            <a:pPr algn="ctr"/>
            <a:r>
              <a:rPr lang="es-EC" sz="3200" dirty="0" smtClean="0">
                <a:solidFill>
                  <a:schemeClr val="accent1">
                    <a:lumMod val="90000"/>
                  </a:schemeClr>
                </a:solidFill>
                <a:latin typeface="Bodoni MT Black" pitchFamily="18" charset="0"/>
              </a:rPr>
              <a:t>CAPÍTULO II</a:t>
            </a:r>
            <a:endParaRPr lang="es-ES" sz="3200" dirty="0">
              <a:solidFill>
                <a:schemeClr val="bg1"/>
              </a:solidFill>
              <a:latin typeface="Copperplate Gothic Bold" pitchFamily="34" charset="0"/>
            </a:endParaRPr>
          </a:p>
        </p:txBody>
      </p:sp>
      <p:sp>
        <p:nvSpPr>
          <p:cNvPr id="21" name="20 Rectángulo"/>
          <p:cNvSpPr/>
          <p:nvPr/>
        </p:nvSpPr>
        <p:spPr>
          <a:xfrm>
            <a:off x="214282" y="1857364"/>
            <a:ext cx="1143008" cy="4500594"/>
          </a:xfrm>
          <a:prstGeom prst="rect">
            <a:avLst/>
          </a:prstGeom>
          <a:blipFill>
            <a:blip r:embed="rId4" cstate="print"/>
            <a:tile tx="0" ty="0" sx="100000" sy="100000" flip="none" algn="tl"/>
          </a:blipFill>
        </p:spPr>
        <p:style>
          <a:lnRef idx="0">
            <a:schemeClr val="accent5"/>
          </a:lnRef>
          <a:fillRef idx="1002">
            <a:schemeClr val="dk2"/>
          </a:fillRef>
          <a:effectRef idx="3">
            <a:schemeClr val="accent5"/>
          </a:effectRef>
          <a:fontRef idx="minor">
            <a:schemeClr val="lt1"/>
          </a:fontRef>
        </p:style>
        <p:txBody>
          <a:bodyPr anchor="ctr"/>
          <a:lstStyle/>
          <a:p>
            <a:pPr algn="ctr">
              <a:defRPr/>
            </a:pPr>
            <a:endParaRPr lang="es-EC" dirty="0"/>
          </a:p>
        </p:txBody>
      </p:sp>
      <p:sp>
        <p:nvSpPr>
          <p:cNvPr id="22" name="21 Rectángulo"/>
          <p:cNvSpPr/>
          <p:nvPr/>
        </p:nvSpPr>
        <p:spPr>
          <a:xfrm>
            <a:off x="408937" y="1761416"/>
            <a:ext cx="789062" cy="4525104"/>
          </a:xfrm>
          <a:prstGeom prst="rect">
            <a:avLst/>
          </a:prstGeom>
          <a:noFill/>
        </p:spPr>
        <p:txBody>
          <a:bodyPr vert="wordArtVert"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1700" b="1" dirty="0" smtClean="0">
                <a:ln w="11430"/>
                <a:solidFill>
                  <a:schemeClr val="bg1"/>
                </a:solidFill>
                <a:effectLst>
                  <a:outerShdw blurRad="50800" dist="39000" dir="5460000" algn="tl">
                    <a:srgbClr val="000000">
                      <a:alpha val="38000"/>
                    </a:srgbClr>
                  </a:outerShdw>
                </a:effectLst>
              </a:rPr>
              <a:t>DIAGNÓSTICO DEL PROBLEMA</a:t>
            </a:r>
            <a:endParaRPr lang="es-ES" sz="1700" b="1" dirty="0">
              <a:ln w="11430"/>
              <a:solidFill>
                <a:schemeClr val="bg1"/>
              </a:solidFill>
              <a:effectLst>
                <a:outerShdw blurRad="50800" dist="39000" dir="5460000" algn="tl">
                  <a:srgbClr val="000000">
                    <a:alpha val="38000"/>
                  </a:srgbClr>
                </a:outerShdw>
              </a:effectLst>
            </a:endParaRPr>
          </a:p>
        </p:txBody>
      </p:sp>
      <p:sp>
        <p:nvSpPr>
          <p:cNvPr id="23" name="22 Rectángulo"/>
          <p:cNvSpPr/>
          <p:nvPr/>
        </p:nvSpPr>
        <p:spPr>
          <a:xfrm>
            <a:off x="1609982" y="2857496"/>
            <a:ext cx="4176464" cy="864096"/>
          </a:xfrm>
          <a:prstGeom prst="rect">
            <a:avLst/>
          </a:prstGeom>
          <a:blipFill>
            <a:blip r:embed="rId5" cstate="print"/>
            <a:tile tx="0" ty="0" sx="100000" sy="100000" flip="none" algn="tl"/>
          </a:blipFill>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EC" sz="2400" b="1" dirty="0" smtClean="0">
                <a:solidFill>
                  <a:sysClr val="windowText" lastClr="000000"/>
                </a:solidFill>
              </a:rPr>
              <a:t>Enfoque de la investigación</a:t>
            </a:r>
            <a:endParaRPr lang="es-EC" sz="2400" b="1" dirty="0">
              <a:solidFill>
                <a:sysClr val="windowText" lastClr="000000"/>
              </a:solidFill>
            </a:endParaRPr>
          </a:p>
        </p:txBody>
      </p:sp>
      <p:sp>
        <p:nvSpPr>
          <p:cNvPr id="26" name="25 Rectángulo"/>
          <p:cNvSpPr/>
          <p:nvPr/>
        </p:nvSpPr>
        <p:spPr>
          <a:xfrm>
            <a:off x="1609982" y="4071942"/>
            <a:ext cx="4176464" cy="864096"/>
          </a:xfrm>
          <a:prstGeom prst="rect">
            <a:avLst/>
          </a:prstGeom>
          <a:blipFill>
            <a:blip r:embed="rId5" cstate="print"/>
            <a:tile tx="0" ty="0" sx="100000" sy="100000" flip="none" algn="tl"/>
          </a:blipFill>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EC" sz="2400" b="1" dirty="0">
                <a:solidFill>
                  <a:sysClr val="windowText" lastClr="000000"/>
                </a:solidFill>
              </a:rPr>
              <a:t>Técnicas de Recolección de Información</a:t>
            </a:r>
          </a:p>
        </p:txBody>
      </p:sp>
      <p:sp>
        <p:nvSpPr>
          <p:cNvPr id="27" name="26 Rectángulo"/>
          <p:cNvSpPr/>
          <p:nvPr/>
        </p:nvSpPr>
        <p:spPr>
          <a:xfrm>
            <a:off x="1609982" y="5286388"/>
            <a:ext cx="4176464" cy="864096"/>
          </a:xfrm>
          <a:prstGeom prst="rect">
            <a:avLst/>
          </a:prstGeom>
          <a:blipFill>
            <a:blip r:embed="rId5" cstate="print"/>
            <a:tile tx="0" ty="0" sx="100000" sy="100000" flip="none" algn="tl"/>
          </a:blipFill>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EC" sz="2400" b="1" dirty="0">
                <a:solidFill>
                  <a:sysClr val="windowText" lastClr="000000"/>
                </a:solidFill>
              </a:rPr>
              <a:t>Técnicas de </a:t>
            </a:r>
            <a:r>
              <a:rPr lang="es-EC" sz="2400" b="1" dirty="0" smtClean="0">
                <a:solidFill>
                  <a:sysClr val="windowText" lastClr="000000"/>
                </a:solidFill>
              </a:rPr>
              <a:t>Análisis</a:t>
            </a:r>
            <a:endParaRPr lang="es-EC" sz="2400" b="1" dirty="0">
              <a:solidFill>
                <a:sysClr val="windowText" lastClr="000000"/>
              </a:solidFill>
            </a:endParaRPr>
          </a:p>
        </p:txBody>
      </p:sp>
      <p:sp>
        <p:nvSpPr>
          <p:cNvPr id="28" name="27 Rectángulo redondeado"/>
          <p:cNvSpPr/>
          <p:nvPr/>
        </p:nvSpPr>
        <p:spPr>
          <a:xfrm>
            <a:off x="5976968" y="1643050"/>
            <a:ext cx="3024188" cy="865187"/>
          </a:xfrm>
          <a:prstGeom prst="roundRect">
            <a:avLst/>
          </a:prstGeom>
          <a:ln>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EC" sz="2400" b="1" dirty="0">
                <a:solidFill>
                  <a:schemeClr val="bg1"/>
                </a:solidFill>
              </a:rPr>
              <a:t>Descriptiva</a:t>
            </a:r>
          </a:p>
        </p:txBody>
      </p:sp>
      <p:sp>
        <p:nvSpPr>
          <p:cNvPr id="29" name="28 Rectángulo redondeado"/>
          <p:cNvSpPr/>
          <p:nvPr/>
        </p:nvSpPr>
        <p:spPr>
          <a:xfrm>
            <a:off x="5976968" y="4071942"/>
            <a:ext cx="3024188" cy="865188"/>
          </a:xfrm>
          <a:prstGeom prst="roundRect">
            <a:avLst/>
          </a:prstGeom>
          <a:ln>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EC" sz="2400" b="1" dirty="0">
                <a:solidFill>
                  <a:schemeClr val="bg1"/>
                </a:solidFill>
              </a:rPr>
              <a:t>Observación y Encuesta</a:t>
            </a:r>
          </a:p>
        </p:txBody>
      </p:sp>
      <p:sp>
        <p:nvSpPr>
          <p:cNvPr id="30" name="29 Rectángulo redondeado"/>
          <p:cNvSpPr/>
          <p:nvPr/>
        </p:nvSpPr>
        <p:spPr>
          <a:xfrm>
            <a:off x="5976968" y="5278457"/>
            <a:ext cx="3024188" cy="865187"/>
          </a:xfrm>
          <a:prstGeom prst="roundRect">
            <a:avLst/>
          </a:prstGeom>
          <a:ln>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EC" sz="2400" b="1" dirty="0" smtClean="0">
                <a:solidFill>
                  <a:schemeClr val="bg1"/>
                </a:solidFill>
              </a:rPr>
              <a:t>Análisis </a:t>
            </a:r>
            <a:r>
              <a:rPr lang="es-EC" sz="2400" b="1" dirty="0">
                <a:solidFill>
                  <a:schemeClr val="bg1"/>
                </a:solidFill>
              </a:rPr>
              <a:t>de Datos</a:t>
            </a:r>
          </a:p>
        </p:txBody>
      </p:sp>
      <p:sp>
        <p:nvSpPr>
          <p:cNvPr id="31" name="30 Rectángulo"/>
          <p:cNvSpPr/>
          <p:nvPr/>
        </p:nvSpPr>
        <p:spPr>
          <a:xfrm>
            <a:off x="1609982" y="1643050"/>
            <a:ext cx="4176464" cy="864096"/>
          </a:xfrm>
          <a:prstGeom prst="rect">
            <a:avLst/>
          </a:prstGeom>
          <a:blipFill>
            <a:blip r:embed="rId5" cstate="print"/>
            <a:tile tx="0" ty="0" sx="100000" sy="100000" flip="none" algn="tl"/>
          </a:blipFill>
          <a:scene3d>
            <a:camera prst="orthographicFront">
              <a:rot lat="0" lon="0" rev="0"/>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EC" sz="2400" b="1" dirty="0" smtClean="0">
                <a:solidFill>
                  <a:sysClr val="windowText" lastClr="000000"/>
                </a:solidFill>
              </a:rPr>
              <a:t>Alcance de </a:t>
            </a:r>
            <a:r>
              <a:rPr lang="es-EC" sz="2400" b="1" dirty="0">
                <a:solidFill>
                  <a:sysClr val="windowText" lastClr="000000"/>
                </a:solidFill>
              </a:rPr>
              <a:t>investigación</a:t>
            </a:r>
          </a:p>
        </p:txBody>
      </p:sp>
      <p:sp>
        <p:nvSpPr>
          <p:cNvPr id="32" name="31 Rectángulo redondeado"/>
          <p:cNvSpPr/>
          <p:nvPr/>
        </p:nvSpPr>
        <p:spPr>
          <a:xfrm>
            <a:off x="5976968" y="2849564"/>
            <a:ext cx="3024188" cy="865188"/>
          </a:xfrm>
          <a:prstGeom prst="roundRect">
            <a:avLst/>
          </a:prstGeom>
          <a:ln>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s-EC" sz="2400" b="1" dirty="0" smtClean="0">
                <a:solidFill>
                  <a:schemeClr val="bg1"/>
                </a:solidFill>
              </a:rPr>
              <a:t>Cuantitativo</a:t>
            </a:r>
            <a:endParaRPr lang="es-EC" sz="2400" b="1" dirty="0">
              <a:solidFill>
                <a:schemeClr val="bg1"/>
              </a:solidFill>
            </a:endParaRPr>
          </a:p>
        </p:txBody>
      </p:sp>
      <p:pic>
        <p:nvPicPr>
          <p:cNvPr id="33" name="32 Imagen"/>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r="71111"/>
          <a:stretch>
            <a:fillRect/>
          </a:stretch>
        </p:blipFill>
        <p:spPr bwMode="auto">
          <a:xfrm>
            <a:off x="214282" y="357166"/>
            <a:ext cx="1214446" cy="1214446"/>
          </a:xfrm>
          <a:prstGeom prst="ellipse">
            <a:avLst/>
          </a:prstGeom>
          <a:noFill/>
          <a:ln w="76200">
            <a:solidFill>
              <a:schemeClr val="accent1"/>
            </a:solid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ChangeArrowheads="1"/>
          </p:cNvSpPr>
          <p:nvPr/>
        </p:nvSpPr>
        <p:spPr bwMode="auto">
          <a:xfrm>
            <a:off x="106363" y="1338263"/>
            <a:ext cx="1296987" cy="5259387"/>
          </a:xfrm>
          <a:prstGeom prst="roundRect">
            <a:avLst>
              <a:gd name="adj" fmla="val 16667"/>
            </a:avLst>
          </a:prstGeom>
          <a:noFill/>
          <a:ln w="9525">
            <a:solidFill>
              <a:srgbClr val="3366FF"/>
            </a:solidFill>
            <a:round/>
            <a:headEnd/>
            <a:tailEnd/>
          </a:ln>
          <a:effectLst/>
        </p:spPr>
        <p:txBody>
          <a:bodyPr wrap="none" anchor="ctr"/>
          <a:lstStyle/>
          <a:p>
            <a:endParaRPr lang="es-EC" dirty="0"/>
          </a:p>
        </p:txBody>
      </p:sp>
      <p:sp>
        <p:nvSpPr>
          <p:cNvPr id="70659" name="Rectangle 3"/>
          <p:cNvSpPr>
            <a:spLocks noChangeArrowheads="1"/>
          </p:cNvSpPr>
          <p:nvPr/>
        </p:nvSpPr>
        <p:spPr bwMode="auto">
          <a:xfrm>
            <a:off x="0" y="549274"/>
            <a:ext cx="9144000" cy="6308725"/>
          </a:xfrm>
          <a:prstGeom prst="rect">
            <a:avLst/>
          </a:prstGeom>
          <a:gradFill rotWithShape="1">
            <a:gsLst>
              <a:gs pos="0">
                <a:srgbClr val="0033CC">
                  <a:gamma/>
                  <a:shade val="46275"/>
                  <a:invGamma/>
                </a:srgbClr>
              </a:gs>
              <a:gs pos="100000">
                <a:srgbClr val="0033CC">
                  <a:alpha val="0"/>
                </a:srgbClr>
              </a:gs>
            </a:gsLst>
            <a:lin ang="5400000" scaled="1"/>
          </a:gradFill>
          <a:ln w="9525">
            <a:noFill/>
            <a:miter lim="800000"/>
            <a:headEnd/>
            <a:tailEnd/>
          </a:ln>
          <a:effectLst/>
        </p:spPr>
        <p:txBody>
          <a:bodyPr wrap="none" anchor="ctr"/>
          <a:lstStyle/>
          <a:p>
            <a:endParaRPr lang="es-EC" dirty="0"/>
          </a:p>
        </p:txBody>
      </p:sp>
      <p:pic>
        <p:nvPicPr>
          <p:cNvPr id="70660" name="Picture 4" descr="1"/>
          <p:cNvPicPr>
            <a:picLocks noChangeAspect="1" noChangeArrowheads="1"/>
          </p:cNvPicPr>
          <p:nvPr/>
        </p:nvPicPr>
        <p:blipFill>
          <a:blip r:embed="rId2" cstate="print">
            <a:lum contrast="-48000"/>
          </a:blip>
          <a:srcRect/>
          <a:stretch>
            <a:fillRect/>
          </a:stretch>
        </p:blipFill>
        <p:spPr bwMode="auto">
          <a:xfrm>
            <a:off x="0" y="0"/>
            <a:ext cx="9144000" cy="549275"/>
          </a:xfrm>
          <a:prstGeom prst="rect">
            <a:avLst/>
          </a:prstGeom>
          <a:noFill/>
        </p:spPr>
      </p:pic>
      <p:sp>
        <p:nvSpPr>
          <p:cNvPr id="70671" name="AutoShape 15"/>
          <p:cNvSpPr>
            <a:spLocks noChangeArrowheads="1"/>
          </p:cNvSpPr>
          <p:nvPr/>
        </p:nvSpPr>
        <p:spPr bwMode="auto">
          <a:xfrm>
            <a:off x="34925" y="6381750"/>
            <a:ext cx="9109075" cy="360363"/>
          </a:xfrm>
          <a:prstGeom prst="roundRect">
            <a:avLst>
              <a:gd name="adj" fmla="val 16667"/>
            </a:avLst>
          </a:prstGeom>
          <a:solidFill>
            <a:srgbClr val="3366FF"/>
          </a:solidFill>
          <a:ln w="9525">
            <a:solidFill>
              <a:srgbClr val="FFFF99"/>
            </a:solidFill>
            <a:round/>
            <a:headEnd/>
            <a:tailEnd/>
          </a:ln>
          <a:effectLst/>
        </p:spPr>
        <p:txBody>
          <a:bodyPr wrap="none" anchor="ctr"/>
          <a:lstStyle/>
          <a:p>
            <a:pPr algn="ctr"/>
            <a:endParaRPr lang="es-EC" sz="1400" dirty="0">
              <a:solidFill>
                <a:schemeClr val="bg1"/>
              </a:solidFill>
              <a:latin typeface="Forte" pitchFamily="66" charset="0"/>
            </a:endParaRPr>
          </a:p>
        </p:txBody>
      </p:sp>
      <p:sp>
        <p:nvSpPr>
          <p:cNvPr id="70672" name="AutoShape 16">
            <a:hlinkClick r:id="" action="ppaction://hlinkshowjump?jump=endshow" highlightClick="1"/>
          </p:cNvPr>
          <p:cNvSpPr>
            <a:spLocks noChangeArrowheads="1"/>
          </p:cNvSpPr>
          <p:nvPr/>
        </p:nvSpPr>
        <p:spPr bwMode="auto">
          <a:xfrm>
            <a:off x="1692275" y="5805488"/>
            <a:ext cx="1296988" cy="431800"/>
          </a:xfrm>
          <a:prstGeom prst="actionButtonBlank">
            <a:avLst/>
          </a:prstGeom>
          <a:noFill/>
          <a:ln w="9525">
            <a:noFill/>
            <a:miter lim="800000"/>
            <a:headEnd/>
            <a:tailEnd/>
          </a:ln>
          <a:effectLst/>
        </p:spPr>
        <p:txBody>
          <a:bodyPr wrap="none" anchor="ctr"/>
          <a:lstStyle/>
          <a:p>
            <a:endParaRPr lang="es-EC" dirty="0"/>
          </a:p>
        </p:txBody>
      </p:sp>
      <p:sp>
        <p:nvSpPr>
          <p:cNvPr id="70673" name="Rectangle 17"/>
          <p:cNvSpPr>
            <a:spLocks noChangeArrowheads="1"/>
          </p:cNvSpPr>
          <p:nvPr/>
        </p:nvSpPr>
        <p:spPr bwMode="auto">
          <a:xfrm>
            <a:off x="1474788" y="1428736"/>
            <a:ext cx="7561262" cy="4895949"/>
          </a:xfrm>
          <a:prstGeom prst="rect">
            <a:avLst/>
          </a:prstGeom>
          <a:solidFill>
            <a:schemeClr val="tx1"/>
          </a:solidFill>
          <a:ln w="9525" algn="ctr">
            <a:solidFill>
              <a:srgbClr val="3366FF"/>
            </a:solidFill>
            <a:miter lim="800000"/>
            <a:headEnd/>
            <a:tailEnd/>
          </a:ln>
          <a:effectLst/>
        </p:spPr>
        <p:txBody>
          <a:bodyPr wrap="none" anchor="ctr"/>
          <a:lstStyle/>
          <a:p>
            <a:endParaRPr lang="es-EC" dirty="0"/>
          </a:p>
        </p:txBody>
      </p:sp>
      <p:pic>
        <p:nvPicPr>
          <p:cNvPr id="70674" name="Picture 18" descr="Nav-04">
            <a:hlinkClick r:id="" action="ppaction://hlinkshowjump?jump=previousslide"/>
          </p:cNvPr>
          <p:cNvPicPr>
            <a:picLocks noChangeAspect="1" noChangeArrowheads="1" noCrop="1"/>
          </p:cNvPicPr>
          <p:nvPr/>
        </p:nvPicPr>
        <p:blipFill>
          <a:blip r:embed="rId3" cstate="print"/>
          <a:srcRect/>
          <a:stretch>
            <a:fillRect/>
          </a:stretch>
        </p:blipFill>
        <p:spPr bwMode="auto">
          <a:xfrm rot="16200000">
            <a:off x="1573212" y="6310313"/>
            <a:ext cx="334963" cy="477838"/>
          </a:xfrm>
          <a:prstGeom prst="rect">
            <a:avLst/>
          </a:prstGeom>
          <a:noFill/>
        </p:spPr>
      </p:pic>
      <p:pic>
        <p:nvPicPr>
          <p:cNvPr id="70675" name="Picture 19" descr="Nav-04">
            <a:hlinkClick r:id="" action="ppaction://hlinkshowjump?jump=nextslide"/>
          </p:cNvPr>
          <p:cNvPicPr>
            <a:picLocks noChangeAspect="1" noChangeArrowheads="1" noCrop="1"/>
          </p:cNvPicPr>
          <p:nvPr/>
        </p:nvPicPr>
        <p:blipFill>
          <a:blip r:embed="rId3" cstate="print"/>
          <a:srcRect/>
          <a:stretch>
            <a:fillRect/>
          </a:stretch>
        </p:blipFill>
        <p:spPr bwMode="auto">
          <a:xfrm rot="5400000">
            <a:off x="3613943" y="6288882"/>
            <a:ext cx="360363" cy="546100"/>
          </a:xfrm>
          <a:prstGeom prst="rect">
            <a:avLst/>
          </a:prstGeom>
          <a:noFill/>
        </p:spPr>
      </p:pic>
      <p:sp>
        <p:nvSpPr>
          <p:cNvPr id="70676" name="Line 20"/>
          <p:cNvSpPr>
            <a:spLocks noChangeShapeType="1"/>
          </p:cNvSpPr>
          <p:nvPr/>
        </p:nvSpPr>
        <p:spPr bwMode="auto">
          <a:xfrm>
            <a:off x="1403350" y="6453188"/>
            <a:ext cx="0" cy="215900"/>
          </a:xfrm>
          <a:prstGeom prst="line">
            <a:avLst/>
          </a:prstGeom>
          <a:noFill/>
          <a:ln w="9525">
            <a:solidFill>
              <a:schemeClr val="bg1"/>
            </a:solidFill>
            <a:round/>
            <a:headEnd/>
            <a:tailEnd/>
          </a:ln>
          <a:effectLst/>
        </p:spPr>
        <p:txBody>
          <a:bodyPr/>
          <a:lstStyle/>
          <a:p>
            <a:endParaRPr lang="es-EC" dirty="0"/>
          </a:p>
        </p:txBody>
      </p:sp>
      <p:sp>
        <p:nvSpPr>
          <p:cNvPr id="70677" name="Line 21"/>
          <p:cNvSpPr>
            <a:spLocks noChangeShapeType="1"/>
          </p:cNvSpPr>
          <p:nvPr/>
        </p:nvSpPr>
        <p:spPr bwMode="auto">
          <a:xfrm>
            <a:off x="2627313" y="6453188"/>
            <a:ext cx="0" cy="215900"/>
          </a:xfrm>
          <a:prstGeom prst="line">
            <a:avLst/>
          </a:prstGeom>
          <a:noFill/>
          <a:ln w="9525">
            <a:solidFill>
              <a:schemeClr val="bg1"/>
            </a:solidFill>
            <a:round/>
            <a:headEnd/>
            <a:tailEnd/>
          </a:ln>
          <a:effectLst/>
        </p:spPr>
        <p:txBody>
          <a:bodyPr/>
          <a:lstStyle/>
          <a:p>
            <a:endParaRPr lang="es-EC" dirty="0"/>
          </a:p>
        </p:txBody>
      </p:sp>
      <p:sp>
        <p:nvSpPr>
          <p:cNvPr id="70678" name="Line 22"/>
          <p:cNvSpPr>
            <a:spLocks noChangeShapeType="1"/>
          </p:cNvSpPr>
          <p:nvPr/>
        </p:nvSpPr>
        <p:spPr bwMode="auto">
          <a:xfrm>
            <a:off x="4140200" y="6453188"/>
            <a:ext cx="0" cy="215900"/>
          </a:xfrm>
          <a:prstGeom prst="line">
            <a:avLst/>
          </a:prstGeom>
          <a:noFill/>
          <a:ln w="9525">
            <a:solidFill>
              <a:schemeClr val="bg1"/>
            </a:solidFill>
            <a:round/>
            <a:headEnd/>
            <a:tailEnd/>
          </a:ln>
          <a:effectLst/>
        </p:spPr>
        <p:txBody>
          <a:bodyPr/>
          <a:lstStyle/>
          <a:p>
            <a:endParaRPr lang="es-EC" dirty="0"/>
          </a:p>
        </p:txBody>
      </p:sp>
      <p:sp>
        <p:nvSpPr>
          <p:cNvPr id="70679" name="Text Box 23"/>
          <p:cNvSpPr txBox="1">
            <a:spLocks noChangeArrowheads="1"/>
          </p:cNvSpPr>
          <p:nvPr/>
        </p:nvSpPr>
        <p:spPr bwMode="auto">
          <a:xfrm>
            <a:off x="1979613" y="6453188"/>
            <a:ext cx="6477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ATRÁS</a:t>
            </a:r>
          </a:p>
        </p:txBody>
      </p:sp>
      <p:sp>
        <p:nvSpPr>
          <p:cNvPr id="70680" name="Text Box 24"/>
          <p:cNvSpPr txBox="1">
            <a:spLocks noChangeArrowheads="1"/>
          </p:cNvSpPr>
          <p:nvPr/>
        </p:nvSpPr>
        <p:spPr bwMode="auto">
          <a:xfrm>
            <a:off x="2628900" y="6453188"/>
            <a:ext cx="10795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SIGUIENTE</a:t>
            </a:r>
          </a:p>
        </p:txBody>
      </p:sp>
      <p:sp>
        <p:nvSpPr>
          <p:cNvPr id="70681" name="AutoShape 25">
            <a:hlinkClick r:id="" action="ppaction://hlinkshowjump?jump=endshow" highlightClick="1"/>
          </p:cNvPr>
          <p:cNvSpPr>
            <a:spLocks noChangeArrowheads="1"/>
          </p:cNvSpPr>
          <p:nvPr/>
        </p:nvSpPr>
        <p:spPr bwMode="auto">
          <a:xfrm>
            <a:off x="250825" y="692150"/>
            <a:ext cx="1008063" cy="144463"/>
          </a:xfrm>
          <a:prstGeom prst="actionButtonBlank">
            <a:avLst/>
          </a:prstGeom>
          <a:noFill/>
          <a:ln w="9525">
            <a:noFill/>
            <a:miter lim="800000"/>
            <a:headEnd/>
            <a:tailEnd/>
          </a:ln>
          <a:effectLst/>
        </p:spPr>
        <p:txBody>
          <a:bodyPr wrap="none" anchor="ctr"/>
          <a:lstStyle/>
          <a:p>
            <a:endParaRPr lang="es-EC" dirty="0"/>
          </a:p>
        </p:txBody>
      </p:sp>
      <p:sp>
        <p:nvSpPr>
          <p:cNvPr id="38" name="37 Marcador de número de diapositiva"/>
          <p:cNvSpPr>
            <a:spLocks noGrp="1"/>
          </p:cNvSpPr>
          <p:nvPr>
            <p:ph type="sldNum" sz="quarter" idx="12"/>
          </p:nvPr>
        </p:nvSpPr>
        <p:spPr/>
        <p:txBody>
          <a:bodyPr/>
          <a:lstStyle/>
          <a:p>
            <a:fld id="{F8CC2EDA-25DE-4E3D-A5DD-C98382C7C123}" type="slidenum">
              <a:rPr lang="es-EC" sz="1800" smtClean="0">
                <a:solidFill>
                  <a:schemeClr val="bg1"/>
                </a:solidFill>
              </a:rPr>
              <a:pPr/>
              <a:t>12</a:t>
            </a:fld>
            <a:endParaRPr lang="es-EC" sz="1800" dirty="0">
              <a:solidFill>
                <a:schemeClr val="bg1"/>
              </a:solidFill>
            </a:endParaRPr>
          </a:p>
        </p:txBody>
      </p:sp>
      <p:sp>
        <p:nvSpPr>
          <p:cNvPr id="29" name="28 Rectángulo"/>
          <p:cNvSpPr/>
          <p:nvPr/>
        </p:nvSpPr>
        <p:spPr>
          <a:xfrm>
            <a:off x="214282" y="1928802"/>
            <a:ext cx="1143008" cy="4429156"/>
          </a:xfrm>
          <a:prstGeom prst="rect">
            <a:avLst/>
          </a:prstGeom>
          <a:blipFill>
            <a:blip r:embed="rId4" cstate="print"/>
            <a:tile tx="0" ty="0" sx="100000" sy="100000" flip="none" algn="tl"/>
          </a:blipFill>
        </p:spPr>
        <p:style>
          <a:lnRef idx="0">
            <a:schemeClr val="accent5"/>
          </a:lnRef>
          <a:fillRef idx="1002">
            <a:schemeClr val="dk2"/>
          </a:fillRef>
          <a:effectRef idx="3">
            <a:schemeClr val="accent5"/>
          </a:effectRef>
          <a:fontRef idx="minor">
            <a:schemeClr val="lt1"/>
          </a:fontRef>
        </p:style>
        <p:txBody>
          <a:bodyPr anchor="ctr"/>
          <a:lstStyle/>
          <a:p>
            <a:pPr algn="ctr">
              <a:defRPr/>
            </a:pPr>
            <a:endParaRPr lang="es-EC" dirty="0"/>
          </a:p>
        </p:txBody>
      </p:sp>
      <p:sp>
        <p:nvSpPr>
          <p:cNvPr id="30" name="29 Rectángulo"/>
          <p:cNvSpPr/>
          <p:nvPr/>
        </p:nvSpPr>
        <p:spPr>
          <a:xfrm>
            <a:off x="266029" y="1714488"/>
            <a:ext cx="1091261" cy="4857784"/>
          </a:xfrm>
          <a:prstGeom prst="rect">
            <a:avLst/>
          </a:prstGeom>
          <a:noFill/>
        </p:spPr>
        <p:txBody>
          <a:bodyPr vert="wordArtVert"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1700" b="1" dirty="0" smtClean="0">
                <a:ln w="11430"/>
                <a:solidFill>
                  <a:schemeClr val="bg1"/>
                </a:solidFill>
                <a:effectLst>
                  <a:outerShdw blurRad="50800" dist="39000" dir="5460000" algn="tl">
                    <a:srgbClr val="000000">
                      <a:alpha val="38000"/>
                    </a:srgbClr>
                  </a:outerShdw>
                </a:effectLst>
              </a:rPr>
              <a:t>ANÁLISIS Y DISCUSIÓN DE RESULTADOS</a:t>
            </a:r>
            <a:endParaRPr lang="es-ES" sz="1700" b="1" dirty="0">
              <a:ln w="11430"/>
              <a:solidFill>
                <a:schemeClr val="bg1"/>
              </a:solidFill>
              <a:effectLst>
                <a:outerShdw blurRad="50800" dist="39000" dir="5460000" algn="tl">
                  <a:srgbClr val="000000">
                    <a:alpha val="38000"/>
                  </a:srgbClr>
                </a:outerShdw>
              </a:effectLst>
            </a:endParaRPr>
          </a:p>
        </p:txBody>
      </p:sp>
      <p:sp>
        <p:nvSpPr>
          <p:cNvPr id="31" name="30 CuadroTexto"/>
          <p:cNvSpPr txBox="1"/>
          <p:nvPr/>
        </p:nvSpPr>
        <p:spPr>
          <a:xfrm>
            <a:off x="1714480" y="1714488"/>
            <a:ext cx="7072362" cy="646331"/>
          </a:xfrm>
          <a:prstGeom prst="rect">
            <a:avLst/>
          </a:prstGeom>
          <a:noFill/>
        </p:spPr>
        <p:txBody>
          <a:bodyPr wrap="square" rtlCol="0">
            <a:spAutoFit/>
          </a:bodyPr>
          <a:lstStyle/>
          <a:p>
            <a:pPr>
              <a:buFont typeface="Arial" pitchFamily="34" charset="0"/>
              <a:buChar char="•"/>
            </a:pPr>
            <a:r>
              <a:rPr lang="es-ES" dirty="0" smtClean="0">
                <a:solidFill>
                  <a:schemeClr val="bg1"/>
                </a:solidFill>
              </a:rPr>
              <a:t>1.- ¿En la maniobra de hombre al agua, qué botón del GPS pondrá en servicio?</a:t>
            </a:r>
            <a:endParaRPr lang="es-ES" dirty="0">
              <a:solidFill>
                <a:schemeClr val="bg1"/>
              </a:solidFill>
            </a:endParaRPr>
          </a:p>
        </p:txBody>
      </p:sp>
      <p:sp>
        <p:nvSpPr>
          <p:cNvPr id="26" name="25 Rectángulo"/>
          <p:cNvSpPr/>
          <p:nvPr/>
        </p:nvSpPr>
        <p:spPr>
          <a:xfrm>
            <a:off x="3071802" y="785794"/>
            <a:ext cx="3786214" cy="584775"/>
          </a:xfrm>
          <a:prstGeom prst="rect">
            <a:avLst/>
          </a:prstGeom>
        </p:spPr>
        <p:txBody>
          <a:bodyPr wrap="square">
            <a:spAutoFit/>
          </a:bodyPr>
          <a:lstStyle/>
          <a:p>
            <a:pPr algn="ctr"/>
            <a:r>
              <a:rPr lang="es-EC" sz="3200" dirty="0" smtClean="0">
                <a:solidFill>
                  <a:schemeClr val="accent1">
                    <a:lumMod val="90000"/>
                  </a:schemeClr>
                </a:solidFill>
                <a:latin typeface="Bodoni MT Black" pitchFamily="18" charset="0"/>
              </a:rPr>
              <a:t>CAPÍTULO II</a:t>
            </a:r>
            <a:endParaRPr lang="es-ES" sz="3200" dirty="0">
              <a:solidFill>
                <a:schemeClr val="bg1"/>
              </a:solidFill>
              <a:latin typeface="Copperplate Gothic Bold" pitchFamily="34" charset="0"/>
            </a:endParaRPr>
          </a:p>
        </p:txBody>
      </p:sp>
      <p:pic>
        <p:nvPicPr>
          <p:cNvPr id="2" name="Picture 2"/>
          <p:cNvPicPr>
            <a:picLocks noChangeAspect="1" noChangeArrowheads="1"/>
          </p:cNvPicPr>
          <p:nvPr/>
        </p:nvPicPr>
        <p:blipFill>
          <a:blip r:embed="rId5" cstate="print"/>
          <a:srcRect/>
          <a:stretch>
            <a:fillRect/>
          </a:stretch>
        </p:blipFill>
        <p:spPr bwMode="auto">
          <a:xfrm>
            <a:off x="3224512" y="2428868"/>
            <a:ext cx="3919256" cy="1466856"/>
          </a:xfrm>
          <a:prstGeom prst="rect">
            <a:avLst/>
          </a:prstGeom>
          <a:noFill/>
          <a:ln w="9525">
            <a:noFill/>
            <a:miter lim="800000"/>
            <a:headEnd/>
            <a:tailEnd/>
          </a:ln>
          <a:effectLst/>
        </p:spPr>
      </p:pic>
      <p:pic>
        <p:nvPicPr>
          <p:cNvPr id="3" name="Picture 3"/>
          <p:cNvPicPr>
            <a:picLocks noChangeAspect="1" noChangeArrowheads="1"/>
          </p:cNvPicPr>
          <p:nvPr/>
        </p:nvPicPr>
        <p:blipFill>
          <a:blip r:embed="rId6" cstate="print"/>
          <a:srcRect l="22644" r="20745" b="2702"/>
          <a:stretch>
            <a:fillRect/>
          </a:stretch>
        </p:blipFill>
        <p:spPr bwMode="auto">
          <a:xfrm>
            <a:off x="4143372" y="4143380"/>
            <a:ext cx="2143140" cy="1714512"/>
          </a:xfrm>
          <a:prstGeom prst="rect">
            <a:avLst/>
          </a:prstGeom>
          <a:noFill/>
          <a:ln w="76200">
            <a:solidFill>
              <a:schemeClr val="accent4">
                <a:lumMod val="50000"/>
              </a:schemeClr>
            </a:solidFill>
            <a:miter lim="800000"/>
            <a:headEnd/>
            <a:tailEnd/>
          </a:ln>
          <a:effectLst/>
        </p:spPr>
      </p:pic>
      <p:pic>
        <p:nvPicPr>
          <p:cNvPr id="25" name="24 Imagen"/>
          <p:cNvPicPr/>
          <p:nvPr/>
        </p:nvPicPr>
        <p:blipFill>
          <a:blip r:embed="rId7"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r="71111"/>
          <a:stretch>
            <a:fillRect/>
          </a:stretch>
        </p:blipFill>
        <p:spPr bwMode="auto">
          <a:xfrm>
            <a:off x="214282" y="357166"/>
            <a:ext cx="1214446" cy="1214446"/>
          </a:xfrm>
          <a:prstGeom prst="ellipse">
            <a:avLst/>
          </a:prstGeom>
          <a:noFill/>
          <a:ln w="76200">
            <a:solidFill>
              <a:schemeClr val="accent1"/>
            </a:solidFill>
          </a:ln>
        </p:spPr>
      </p:pic>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ChangeArrowheads="1"/>
          </p:cNvSpPr>
          <p:nvPr/>
        </p:nvSpPr>
        <p:spPr bwMode="auto">
          <a:xfrm>
            <a:off x="106363" y="1338263"/>
            <a:ext cx="1296987" cy="5259387"/>
          </a:xfrm>
          <a:prstGeom prst="roundRect">
            <a:avLst>
              <a:gd name="adj" fmla="val 16667"/>
            </a:avLst>
          </a:prstGeom>
          <a:noFill/>
          <a:ln w="9525">
            <a:solidFill>
              <a:srgbClr val="3366FF"/>
            </a:solidFill>
            <a:round/>
            <a:headEnd/>
            <a:tailEnd/>
          </a:ln>
          <a:effectLst/>
        </p:spPr>
        <p:txBody>
          <a:bodyPr wrap="none" anchor="ctr"/>
          <a:lstStyle/>
          <a:p>
            <a:endParaRPr lang="es-EC" dirty="0"/>
          </a:p>
        </p:txBody>
      </p:sp>
      <p:sp>
        <p:nvSpPr>
          <p:cNvPr id="70659" name="Rectangle 3"/>
          <p:cNvSpPr>
            <a:spLocks noChangeArrowheads="1"/>
          </p:cNvSpPr>
          <p:nvPr/>
        </p:nvSpPr>
        <p:spPr bwMode="auto">
          <a:xfrm>
            <a:off x="0" y="549274"/>
            <a:ext cx="9144000" cy="6308725"/>
          </a:xfrm>
          <a:prstGeom prst="rect">
            <a:avLst/>
          </a:prstGeom>
          <a:gradFill rotWithShape="1">
            <a:gsLst>
              <a:gs pos="0">
                <a:srgbClr val="0033CC">
                  <a:gamma/>
                  <a:shade val="46275"/>
                  <a:invGamma/>
                </a:srgbClr>
              </a:gs>
              <a:gs pos="100000">
                <a:srgbClr val="0033CC">
                  <a:alpha val="0"/>
                </a:srgbClr>
              </a:gs>
            </a:gsLst>
            <a:lin ang="5400000" scaled="1"/>
          </a:gradFill>
          <a:ln w="9525">
            <a:noFill/>
            <a:miter lim="800000"/>
            <a:headEnd/>
            <a:tailEnd/>
          </a:ln>
          <a:effectLst/>
        </p:spPr>
        <p:txBody>
          <a:bodyPr wrap="none" anchor="ctr"/>
          <a:lstStyle/>
          <a:p>
            <a:endParaRPr lang="es-EC" dirty="0"/>
          </a:p>
        </p:txBody>
      </p:sp>
      <p:pic>
        <p:nvPicPr>
          <p:cNvPr id="70660" name="Picture 4" descr="1"/>
          <p:cNvPicPr>
            <a:picLocks noChangeAspect="1" noChangeArrowheads="1"/>
          </p:cNvPicPr>
          <p:nvPr/>
        </p:nvPicPr>
        <p:blipFill>
          <a:blip r:embed="rId2" cstate="print">
            <a:lum contrast="-48000"/>
          </a:blip>
          <a:srcRect/>
          <a:stretch>
            <a:fillRect/>
          </a:stretch>
        </p:blipFill>
        <p:spPr bwMode="auto">
          <a:xfrm>
            <a:off x="0" y="0"/>
            <a:ext cx="9144000" cy="549275"/>
          </a:xfrm>
          <a:prstGeom prst="rect">
            <a:avLst/>
          </a:prstGeom>
          <a:noFill/>
        </p:spPr>
      </p:pic>
      <p:sp>
        <p:nvSpPr>
          <p:cNvPr id="70671" name="AutoShape 15"/>
          <p:cNvSpPr>
            <a:spLocks noChangeArrowheads="1"/>
          </p:cNvSpPr>
          <p:nvPr/>
        </p:nvSpPr>
        <p:spPr bwMode="auto">
          <a:xfrm>
            <a:off x="34925" y="6381750"/>
            <a:ext cx="9109075" cy="360363"/>
          </a:xfrm>
          <a:prstGeom prst="roundRect">
            <a:avLst>
              <a:gd name="adj" fmla="val 16667"/>
            </a:avLst>
          </a:prstGeom>
          <a:solidFill>
            <a:srgbClr val="3366FF"/>
          </a:solidFill>
          <a:ln w="9525">
            <a:solidFill>
              <a:srgbClr val="FFFF99"/>
            </a:solidFill>
            <a:round/>
            <a:headEnd/>
            <a:tailEnd/>
          </a:ln>
          <a:effectLst/>
        </p:spPr>
        <p:txBody>
          <a:bodyPr wrap="none" anchor="ctr"/>
          <a:lstStyle/>
          <a:p>
            <a:pPr algn="ctr"/>
            <a:endParaRPr lang="es-EC" sz="1400" dirty="0">
              <a:solidFill>
                <a:schemeClr val="bg1"/>
              </a:solidFill>
              <a:latin typeface="Forte" pitchFamily="66" charset="0"/>
            </a:endParaRPr>
          </a:p>
        </p:txBody>
      </p:sp>
      <p:sp>
        <p:nvSpPr>
          <p:cNvPr id="70672" name="AutoShape 16">
            <a:hlinkClick r:id="" action="ppaction://hlinkshowjump?jump=endshow" highlightClick="1"/>
          </p:cNvPr>
          <p:cNvSpPr>
            <a:spLocks noChangeArrowheads="1"/>
          </p:cNvSpPr>
          <p:nvPr/>
        </p:nvSpPr>
        <p:spPr bwMode="auto">
          <a:xfrm>
            <a:off x="1692275" y="5805488"/>
            <a:ext cx="1296988" cy="431800"/>
          </a:xfrm>
          <a:prstGeom prst="actionButtonBlank">
            <a:avLst/>
          </a:prstGeom>
          <a:noFill/>
          <a:ln w="9525">
            <a:noFill/>
            <a:miter lim="800000"/>
            <a:headEnd/>
            <a:tailEnd/>
          </a:ln>
          <a:effectLst/>
        </p:spPr>
        <p:txBody>
          <a:bodyPr wrap="none" anchor="ctr"/>
          <a:lstStyle/>
          <a:p>
            <a:endParaRPr lang="es-EC" dirty="0"/>
          </a:p>
        </p:txBody>
      </p:sp>
      <p:sp>
        <p:nvSpPr>
          <p:cNvPr id="70673" name="Rectangle 17"/>
          <p:cNvSpPr>
            <a:spLocks noChangeArrowheads="1"/>
          </p:cNvSpPr>
          <p:nvPr/>
        </p:nvSpPr>
        <p:spPr bwMode="auto">
          <a:xfrm>
            <a:off x="1474788" y="1412776"/>
            <a:ext cx="7561262" cy="4895949"/>
          </a:xfrm>
          <a:prstGeom prst="rect">
            <a:avLst/>
          </a:prstGeom>
          <a:solidFill>
            <a:schemeClr val="tx1"/>
          </a:solidFill>
          <a:ln w="9525" algn="ctr">
            <a:solidFill>
              <a:srgbClr val="3366FF"/>
            </a:solidFill>
            <a:miter lim="800000"/>
            <a:headEnd/>
            <a:tailEnd/>
          </a:ln>
          <a:effectLst/>
        </p:spPr>
        <p:txBody>
          <a:bodyPr wrap="none" anchor="ctr"/>
          <a:lstStyle/>
          <a:p>
            <a:endParaRPr lang="es-EC" dirty="0"/>
          </a:p>
        </p:txBody>
      </p:sp>
      <p:pic>
        <p:nvPicPr>
          <p:cNvPr id="70674" name="Picture 18" descr="Nav-04">
            <a:hlinkClick r:id="" action="ppaction://hlinkshowjump?jump=previousslide"/>
          </p:cNvPr>
          <p:cNvPicPr>
            <a:picLocks noChangeAspect="1" noChangeArrowheads="1" noCrop="1"/>
          </p:cNvPicPr>
          <p:nvPr/>
        </p:nvPicPr>
        <p:blipFill>
          <a:blip r:embed="rId3" cstate="print"/>
          <a:srcRect/>
          <a:stretch>
            <a:fillRect/>
          </a:stretch>
        </p:blipFill>
        <p:spPr bwMode="auto">
          <a:xfrm rot="16200000">
            <a:off x="1573212" y="6310313"/>
            <a:ext cx="334963" cy="477838"/>
          </a:xfrm>
          <a:prstGeom prst="rect">
            <a:avLst/>
          </a:prstGeom>
          <a:noFill/>
        </p:spPr>
      </p:pic>
      <p:pic>
        <p:nvPicPr>
          <p:cNvPr id="70675" name="Picture 19" descr="Nav-04">
            <a:hlinkClick r:id="" action="ppaction://hlinkshowjump?jump=nextslide"/>
          </p:cNvPr>
          <p:cNvPicPr>
            <a:picLocks noChangeAspect="1" noChangeArrowheads="1" noCrop="1"/>
          </p:cNvPicPr>
          <p:nvPr/>
        </p:nvPicPr>
        <p:blipFill>
          <a:blip r:embed="rId3" cstate="print"/>
          <a:srcRect/>
          <a:stretch>
            <a:fillRect/>
          </a:stretch>
        </p:blipFill>
        <p:spPr bwMode="auto">
          <a:xfrm rot="5400000">
            <a:off x="3613943" y="6288882"/>
            <a:ext cx="360363" cy="546100"/>
          </a:xfrm>
          <a:prstGeom prst="rect">
            <a:avLst/>
          </a:prstGeom>
          <a:noFill/>
        </p:spPr>
      </p:pic>
      <p:sp>
        <p:nvSpPr>
          <p:cNvPr id="70676" name="Line 20"/>
          <p:cNvSpPr>
            <a:spLocks noChangeShapeType="1"/>
          </p:cNvSpPr>
          <p:nvPr/>
        </p:nvSpPr>
        <p:spPr bwMode="auto">
          <a:xfrm>
            <a:off x="1403350" y="6453188"/>
            <a:ext cx="0" cy="215900"/>
          </a:xfrm>
          <a:prstGeom prst="line">
            <a:avLst/>
          </a:prstGeom>
          <a:noFill/>
          <a:ln w="9525">
            <a:solidFill>
              <a:schemeClr val="bg1"/>
            </a:solidFill>
            <a:round/>
            <a:headEnd/>
            <a:tailEnd/>
          </a:ln>
          <a:effectLst/>
        </p:spPr>
        <p:txBody>
          <a:bodyPr/>
          <a:lstStyle/>
          <a:p>
            <a:endParaRPr lang="es-EC" dirty="0"/>
          </a:p>
        </p:txBody>
      </p:sp>
      <p:sp>
        <p:nvSpPr>
          <p:cNvPr id="70677" name="Line 21"/>
          <p:cNvSpPr>
            <a:spLocks noChangeShapeType="1"/>
          </p:cNvSpPr>
          <p:nvPr/>
        </p:nvSpPr>
        <p:spPr bwMode="auto">
          <a:xfrm>
            <a:off x="2627313" y="6453188"/>
            <a:ext cx="0" cy="215900"/>
          </a:xfrm>
          <a:prstGeom prst="line">
            <a:avLst/>
          </a:prstGeom>
          <a:noFill/>
          <a:ln w="9525">
            <a:solidFill>
              <a:schemeClr val="bg1"/>
            </a:solidFill>
            <a:round/>
            <a:headEnd/>
            <a:tailEnd/>
          </a:ln>
          <a:effectLst/>
        </p:spPr>
        <p:txBody>
          <a:bodyPr/>
          <a:lstStyle/>
          <a:p>
            <a:endParaRPr lang="es-EC" dirty="0"/>
          </a:p>
        </p:txBody>
      </p:sp>
      <p:sp>
        <p:nvSpPr>
          <p:cNvPr id="70678" name="Line 22"/>
          <p:cNvSpPr>
            <a:spLocks noChangeShapeType="1"/>
          </p:cNvSpPr>
          <p:nvPr/>
        </p:nvSpPr>
        <p:spPr bwMode="auto">
          <a:xfrm>
            <a:off x="4140200" y="6453188"/>
            <a:ext cx="0" cy="215900"/>
          </a:xfrm>
          <a:prstGeom prst="line">
            <a:avLst/>
          </a:prstGeom>
          <a:noFill/>
          <a:ln w="9525">
            <a:solidFill>
              <a:schemeClr val="bg1"/>
            </a:solidFill>
            <a:round/>
            <a:headEnd/>
            <a:tailEnd/>
          </a:ln>
          <a:effectLst/>
        </p:spPr>
        <p:txBody>
          <a:bodyPr/>
          <a:lstStyle/>
          <a:p>
            <a:endParaRPr lang="es-EC" dirty="0"/>
          </a:p>
        </p:txBody>
      </p:sp>
      <p:sp>
        <p:nvSpPr>
          <p:cNvPr id="70679" name="Text Box 23"/>
          <p:cNvSpPr txBox="1">
            <a:spLocks noChangeArrowheads="1"/>
          </p:cNvSpPr>
          <p:nvPr/>
        </p:nvSpPr>
        <p:spPr bwMode="auto">
          <a:xfrm>
            <a:off x="1979613" y="6453188"/>
            <a:ext cx="6477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ATRÁS</a:t>
            </a:r>
          </a:p>
        </p:txBody>
      </p:sp>
      <p:sp>
        <p:nvSpPr>
          <p:cNvPr id="70680" name="Text Box 24"/>
          <p:cNvSpPr txBox="1">
            <a:spLocks noChangeArrowheads="1"/>
          </p:cNvSpPr>
          <p:nvPr/>
        </p:nvSpPr>
        <p:spPr bwMode="auto">
          <a:xfrm>
            <a:off x="2628900" y="6453188"/>
            <a:ext cx="10795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SIGUIENTE</a:t>
            </a:r>
          </a:p>
        </p:txBody>
      </p:sp>
      <p:sp>
        <p:nvSpPr>
          <p:cNvPr id="70681" name="AutoShape 25">
            <a:hlinkClick r:id="" action="ppaction://hlinkshowjump?jump=endshow" highlightClick="1"/>
          </p:cNvPr>
          <p:cNvSpPr>
            <a:spLocks noChangeArrowheads="1"/>
          </p:cNvSpPr>
          <p:nvPr/>
        </p:nvSpPr>
        <p:spPr bwMode="auto">
          <a:xfrm>
            <a:off x="250825" y="692150"/>
            <a:ext cx="1008063" cy="144463"/>
          </a:xfrm>
          <a:prstGeom prst="actionButtonBlank">
            <a:avLst/>
          </a:prstGeom>
          <a:noFill/>
          <a:ln w="9525">
            <a:noFill/>
            <a:miter lim="800000"/>
            <a:headEnd/>
            <a:tailEnd/>
          </a:ln>
          <a:effectLst/>
        </p:spPr>
        <p:txBody>
          <a:bodyPr wrap="none" anchor="ctr"/>
          <a:lstStyle/>
          <a:p>
            <a:endParaRPr lang="es-EC" dirty="0"/>
          </a:p>
        </p:txBody>
      </p:sp>
      <p:sp>
        <p:nvSpPr>
          <p:cNvPr id="39" name="38 Marcador de número de diapositiva"/>
          <p:cNvSpPr>
            <a:spLocks noGrp="1"/>
          </p:cNvSpPr>
          <p:nvPr>
            <p:ph type="sldNum" sz="quarter" idx="12"/>
          </p:nvPr>
        </p:nvSpPr>
        <p:spPr/>
        <p:txBody>
          <a:bodyPr/>
          <a:lstStyle/>
          <a:p>
            <a:fld id="{F8CC2EDA-25DE-4E3D-A5DD-C98382C7C123}" type="slidenum">
              <a:rPr lang="es-EC" sz="1800" smtClean="0">
                <a:solidFill>
                  <a:schemeClr val="bg1"/>
                </a:solidFill>
              </a:rPr>
              <a:pPr/>
              <a:t>13</a:t>
            </a:fld>
            <a:endParaRPr lang="es-EC" sz="1800" dirty="0">
              <a:solidFill>
                <a:schemeClr val="bg1"/>
              </a:solidFill>
            </a:endParaRPr>
          </a:p>
        </p:txBody>
      </p:sp>
      <p:sp>
        <p:nvSpPr>
          <p:cNvPr id="28" name="27 Rectángulo"/>
          <p:cNvSpPr/>
          <p:nvPr/>
        </p:nvSpPr>
        <p:spPr>
          <a:xfrm>
            <a:off x="214282" y="1928802"/>
            <a:ext cx="1143008" cy="4429156"/>
          </a:xfrm>
          <a:prstGeom prst="rect">
            <a:avLst/>
          </a:prstGeom>
          <a:blipFill>
            <a:blip r:embed="rId4" cstate="print"/>
            <a:tile tx="0" ty="0" sx="100000" sy="100000" flip="none" algn="tl"/>
          </a:blipFill>
        </p:spPr>
        <p:style>
          <a:lnRef idx="0">
            <a:schemeClr val="accent5"/>
          </a:lnRef>
          <a:fillRef idx="1002">
            <a:schemeClr val="dk2"/>
          </a:fillRef>
          <a:effectRef idx="3">
            <a:schemeClr val="accent5"/>
          </a:effectRef>
          <a:fontRef idx="minor">
            <a:schemeClr val="lt1"/>
          </a:fontRef>
        </p:style>
        <p:txBody>
          <a:bodyPr anchor="ctr"/>
          <a:lstStyle/>
          <a:p>
            <a:pPr algn="ctr">
              <a:defRPr/>
            </a:pPr>
            <a:endParaRPr lang="es-EC" dirty="0"/>
          </a:p>
        </p:txBody>
      </p:sp>
      <p:sp>
        <p:nvSpPr>
          <p:cNvPr id="31" name="30 Rectángulo"/>
          <p:cNvSpPr/>
          <p:nvPr/>
        </p:nvSpPr>
        <p:spPr>
          <a:xfrm>
            <a:off x="266029" y="1643050"/>
            <a:ext cx="1091261" cy="5000660"/>
          </a:xfrm>
          <a:prstGeom prst="rect">
            <a:avLst/>
          </a:prstGeom>
          <a:noFill/>
        </p:spPr>
        <p:txBody>
          <a:bodyPr vert="wordArtVert"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1700" b="1" dirty="0" smtClean="0">
                <a:ln w="11430"/>
                <a:solidFill>
                  <a:schemeClr val="bg1"/>
                </a:solidFill>
                <a:effectLst>
                  <a:outerShdw blurRad="50800" dist="39000" dir="5460000" algn="tl">
                    <a:srgbClr val="000000">
                      <a:alpha val="38000"/>
                    </a:srgbClr>
                  </a:outerShdw>
                </a:effectLst>
              </a:rPr>
              <a:t>ANÁLISIS Y DISCUSIÓN DE RESULTADOS</a:t>
            </a:r>
            <a:endParaRPr lang="es-ES" sz="1700" b="1" dirty="0">
              <a:ln w="11430"/>
              <a:solidFill>
                <a:schemeClr val="bg1"/>
              </a:solidFill>
              <a:effectLst>
                <a:outerShdw blurRad="50800" dist="39000" dir="5460000" algn="tl">
                  <a:srgbClr val="000000">
                    <a:alpha val="38000"/>
                  </a:srgbClr>
                </a:outerShdw>
              </a:effectLst>
            </a:endParaRPr>
          </a:p>
        </p:txBody>
      </p:sp>
      <p:sp>
        <p:nvSpPr>
          <p:cNvPr id="37" name="36 CuadroTexto"/>
          <p:cNvSpPr txBox="1"/>
          <p:nvPr/>
        </p:nvSpPr>
        <p:spPr>
          <a:xfrm>
            <a:off x="1714480" y="1714488"/>
            <a:ext cx="7072362" cy="646331"/>
          </a:xfrm>
          <a:prstGeom prst="rect">
            <a:avLst/>
          </a:prstGeom>
          <a:noFill/>
        </p:spPr>
        <p:txBody>
          <a:bodyPr wrap="square" rtlCol="0">
            <a:spAutoFit/>
          </a:bodyPr>
          <a:lstStyle/>
          <a:p>
            <a:pPr>
              <a:buFont typeface="Arial" pitchFamily="34" charset="0"/>
              <a:buChar char="•"/>
            </a:pPr>
            <a:r>
              <a:rPr lang="es-ES" dirty="0" smtClean="0">
                <a:solidFill>
                  <a:schemeClr val="bg1"/>
                </a:solidFill>
              </a:rPr>
              <a:t>2.- ¿Qué equipos de posicionamiento me permite ingresar WPT (WAYPOINTS) para realizar una planificación de la navegación?</a:t>
            </a:r>
            <a:endParaRPr lang="es-ES" dirty="0">
              <a:solidFill>
                <a:schemeClr val="bg1"/>
              </a:solidFill>
            </a:endParaRPr>
          </a:p>
        </p:txBody>
      </p:sp>
      <p:sp>
        <p:nvSpPr>
          <p:cNvPr id="26" name="25 Rectángulo"/>
          <p:cNvSpPr/>
          <p:nvPr/>
        </p:nvSpPr>
        <p:spPr>
          <a:xfrm>
            <a:off x="3071802" y="785794"/>
            <a:ext cx="3786214" cy="584775"/>
          </a:xfrm>
          <a:prstGeom prst="rect">
            <a:avLst/>
          </a:prstGeom>
        </p:spPr>
        <p:txBody>
          <a:bodyPr wrap="square">
            <a:spAutoFit/>
          </a:bodyPr>
          <a:lstStyle/>
          <a:p>
            <a:pPr algn="ctr"/>
            <a:r>
              <a:rPr lang="es-EC" sz="3200" dirty="0" smtClean="0">
                <a:solidFill>
                  <a:schemeClr val="accent1">
                    <a:lumMod val="90000"/>
                  </a:schemeClr>
                </a:solidFill>
                <a:latin typeface="Bodoni MT Black" pitchFamily="18" charset="0"/>
              </a:rPr>
              <a:t>CAPÍTULO II</a:t>
            </a:r>
            <a:endParaRPr lang="es-ES" sz="3200" dirty="0">
              <a:solidFill>
                <a:schemeClr val="bg1"/>
              </a:solidFill>
              <a:latin typeface="Copperplate Gothic Bold" pitchFamily="34" charset="0"/>
            </a:endParaRPr>
          </a:p>
        </p:txBody>
      </p:sp>
      <p:pic>
        <p:nvPicPr>
          <p:cNvPr id="2" name="Picture 2"/>
          <p:cNvPicPr>
            <a:picLocks noChangeAspect="1" noChangeArrowheads="1"/>
          </p:cNvPicPr>
          <p:nvPr/>
        </p:nvPicPr>
        <p:blipFill>
          <a:blip r:embed="rId5" cstate="print"/>
          <a:srcRect/>
          <a:stretch>
            <a:fillRect/>
          </a:stretch>
        </p:blipFill>
        <p:spPr bwMode="auto">
          <a:xfrm>
            <a:off x="3041008" y="2643182"/>
            <a:ext cx="4317074" cy="1395418"/>
          </a:xfrm>
          <a:prstGeom prst="rect">
            <a:avLst/>
          </a:prstGeom>
          <a:noFill/>
          <a:ln w="9525">
            <a:noFill/>
            <a:miter lim="800000"/>
            <a:headEnd/>
            <a:tailEnd/>
          </a:ln>
          <a:effectLst/>
        </p:spPr>
      </p:pic>
      <p:pic>
        <p:nvPicPr>
          <p:cNvPr id="3" name="Picture 3"/>
          <p:cNvPicPr>
            <a:picLocks noChangeAspect="1" noChangeArrowheads="1"/>
          </p:cNvPicPr>
          <p:nvPr/>
        </p:nvPicPr>
        <p:blipFill>
          <a:blip r:embed="rId6" cstate="print"/>
          <a:srcRect/>
          <a:stretch>
            <a:fillRect/>
          </a:stretch>
        </p:blipFill>
        <p:spPr bwMode="auto">
          <a:xfrm>
            <a:off x="3042228" y="4214818"/>
            <a:ext cx="4315854" cy="1776415"/>
          </a:xfrm>
          <a:prstGeom prst="rect">
            <a:avLst/>
          </a:prstGeom>
          <a:noFill/>
          <a:ln w="76200">
            <a:solidFill>
              <a:schemeClr val="accent4">
                <a:lumMod val="50000"/>
              </a:schemeClr>
            </a:solidFill>
            <a:miter lim="800000"/>
            <a:headEnd/>
            <a:tailEnd/>
          </a:ln>
          <a:effectLst/>
        </p:spPr>
      </p:pic>
      <p:pic>
        <p:nvPicPr>
          <p:cNvPr id="25" name="24 Imagen"/>
          <p:cNvPicPr/>
          <p:nvPr/>
        </p:nvPicPr>
        <p:blipFill>
          <a:blip r:embed="rId7"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r="71111"/>
          <a:stretch>
            <a:fillRect/>
          </a:stretch>
        </p:blipFill>
        <p:spPr bwMode="auto">
          <a:xfrm>
            <a:off x="214282" y="357166"/>
            <a:ext cx="1214446" cy="1214446"/>
          </a:xfrm>
          <a:prstGeom prst="ellipse">
            <a:avLst/>
          </a:prstGeom>
          <a:noFill/>
          <a:ln w="76200">
            <a:solidFill>
              <a:schemeClr val="accent1"/>
            </a:solidFill>
          </a:ln>
        </p:spPr>
      </p:pic>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F8CC2EDA-25DE-4E3D-A5DD-C98382C7C123}" type="slidenum">
              <a:rPr lang="es-EC" smtClean="0"/>
              <a:pPr/>
              <a:t>14</a:t>
            </a:fld>
            <a:endParaRPr lang="es-EC" dirty="0"/>
          </a:p>
        </p:txBody>
      </p:sp>
      <p:pic>
        <p:nvPicPr>
          <p:cNvPr id="3" name="Picture 4" descr="1"/>
          <p:cNvPicPr>
            <a:picLocks noChangeAspect="1" noChangeArrowheads="1"/>
          </p:cNvPicPr>
          <p:nvPr/>
        </p:nvPicPr>
        <p:blipFill>
          <a:blip r:embed="rId2" cstate="print">
            <a:lum contrast="-48000"/>
          </a:blip>
          <a:srcRect/>
          <a:stretch>
            <a:fillRect/>
          </a:stretch>
        </p:blipFill>
        <p:spPr bwMode="auto">
          <a:xfrm>
            <a:off x="0" y="0"/>
            <a:ext cx="9144000" cy="549275"/>
          </a:xfrm>
          <a:prstGeom prst="rect">
            <a:avLst/>
          </a:prstGeom>
          <a:noFill/>
        </p:spPr>
      </p:pic>
      <p:sp>
        <p:nvSpPr>
          <p:cNvPr id="4" name="Rectangle 3"/>
          <p:cNvSpPr>
            <a:spLocks noChangeArrowheads="1"/>
          </p:cNvSpPr>
          <p:nvPr/>
        </p:nvSpPr>
        <p:spPr bwMode="auto">
          <a:xfrm>
            <a:off x="0" y="549274"/>
            <a:ext cx="9144000" cy="6308725"/>
          </a:xfrm>
          <a:prstGeom prst="rect">
            <a:avLst/>
          </a:prstGeom>
          <a:gradFill rotWithShape="1">
            <a:gsLst>
              <a:gs pos="0">
                <a:srgbClr val="0033CC">
                  <a:gamma/>
                  <a:shade val="46275"/>
                  <a:invGamma/>
                </a:srgbClr>
              </a:gs>
              <a:gs pos="100000">
                <a:srgbClr val="0033CC">
                  <a:alpha val="0"/>
                </a:srgbClr>
              </a:gs>
            </a:gsLst>
            <a:lin ang="5400000" scaled="1"/>
          </a:gradFill>
          <a:ln w="9525">
            <a:noFill/>
            <a:miter lim="800000"/>
            <a:headEnd/>
            <a:tailEnd/>
          </a:ln>
          <a:effectLst/>
        </p:spPr>
        <p:txBody>
          <a:bodyPr wrap="none" anchor="ctr"/>
          <a:lstStyle/>
          <a:p>
            <a:endParaRPr lang="es-EC" dirty="0"/>
          </a:p>
        </p:txBody>
      </p:sp>
      <p:sp>
        <p:nvSpPr>
          <p:cNvPr id="6" name="Rectangle 17"/>
          <p:cNvSpPr>
            <a:spLocks noChangeArrowheads="1"/>
          </p:cNvSpPr>
          <p:nvPr/>
        </p:nvSpPr>
        <p:spPr bwMode="auto">
          <a:xfrm>
            <a:off x="1474788" y="1412776"/>
            <a:ext cx="7561262" cy="4895949"/>
          </a:xfrm>
          <a:prstGeom prst="rect">
            <a:avLst/>
          </a:prstGeom>
          <a:solidFill>
            <a:schemeClr val="tx1"/>
          </a:solidFill>
          <a:ln w="9525" algn="ctr">
            <a:solidFill>
              <a:srgbClr val="3366FF"/>
            </a:solidFill>
            <a:miter lim="800000"/>
            <a:headEnd/>
            <a:tailEnd/>
          </a:ln>
          <a:effectLst/>
        </p:spPr>
        <p:txBody>
          <a:bodyPr wrap="none" anchor="ctr"/>
          <a:lstStyle/>
          <a:p>
            <a:endParaRPr lang="es-EC" dirty="0"/>
          </a:p>
        </p:txBody>
      </p:sp>
      <p:sp>
        <p:nvSpPr>
          <p:cNvPr id="7" name="6 Rectángulo"/>
          <p:cNvSpPr/>
          <p:nvPr/>
        </p:nvSpPr>
        <p:spPr>
          <a:xfrm>
            <a:off x="214282" y="1928802"/>
            <a:ext cx="1143008" cy="4429156"/>
          </a:xfrm>
          <a:prstGeom prst="rect">
            <a:avLst/>
          </a:prstGeom>
          <a:blipFill>
            <a:blip r:embed="rId3" cstate="print"/>
            <a:tile tx="0" ty="0" sx="100000" sy="100000" flip="none" algn="tl"/>
          </a:blipFill>
        </p:spPr>
        <p:style>
          <a:lnRef idx="0">
            <a:schemeClr val="accent5"/>
          </a:lnRef>
          <a:fillRef idx="1002">
            <a:schemeClr val="dk2"/>
          </a:fillRef>
          <a:effectRef idx="3">
            <a:schemeClr val="accent5"/>
          </a:effectRef>
          <a:fontRef idx="minor">
            <a:schemeClr val="lt1"/>
          </a:fontRef>
        </p:style>
        <p:txBody>
          <a:bodyPr anchor="ctr"/>
          <a:lstStyle/>
          <a:p>
            <a:pPr algn="ctr">
              <a:defRPr/>
            </a:pPr>
            <a:endParaRPr lang="es-EC" dirty="0"/>
          </a:p>
        </p:txBody>
      </p:sp>
      <p:sp>
        <p:nvSpPr>
          <p:cNvPr id="8" name="AutoShape 15"/>
          <p:cNvSpPr>
            <a:spLocks noChangeArrowheads="1"/>
          </p:cNvSpPr>
          <p:nvPr/>
        </p:nvSpPr>
        <p:spPr bwMode="auto">
          <a:xfrm>
            <a:off x="34925" y="6381750"/>
            <a:ext cx="9109075" cy="360363"/>
          </a:xfrm>
          <a:prstGeom prst="roundRect">
            <a:avLst>
              <a:gd name="adj" fmla="val 16667"/>
            </a:avLst>
          </a:prstGeom>
          <a:solidFill>
            <a:srgbClr val="3366FF"/>
          </a:solidFill>
          <a:ln w="9525">
            <a:solidFill>
              <a:srgbClr val="FFFF99"/>
            </a:solidFill>
            <a:round/>
            <a:headEnd/>
            <a:tailEnd/>
          </a:ln>
          <a:effectLst/>
        </p:spPr>
        <p:txBody>
          <a:bodyPr wrap="none" anchor="ctr"/>
          <a:lstStyle/>
          <a:p>
            <a:pPr algn="ctr"/>
            <a:endParaRPr lang="es-EC" sz="1400" dirty="0">
              <a:solidFill>
                <a:schemeClr val="bg1"/>
              </a:solidFill>
              <a:latin typeface="Forte" pitchFamily="66" charset="0"/>
            </a:endParaRPr>
          </a:p>
        </p:txBody>
      </p:sp>
      <p:sp>
        <p:nvSpPr>
          <p:cNvPr id="9" name="38 Marcador de número de diapositiva"/>
          <p:cNvSpPr txBox="1">
            <a:spLocks/>
          </p:cNvSpPr>
          <p:nvPr/>
        </p:nvSpPr>
        <p:spPr>
          <a:xfrm>
            <a:off x="7929586" y="6421461"/>
            <a:ext cx="762000" cy="365125"/>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F8CC2EDA-25DE-4E3D-A5DD-C98382C7C123}" type="slidenum">
              <a:rPr kumimoji="0" lang="es-EC" sz="18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C" sz="1800" b="0" i="0" u="none" strike="noStrike" kern="1200" cap="none" spc="0" normalizeH="0" baseline="0" noProof="0" dirty="0">
              <a:ln>
                <a:noFill/>
              </a:ln>
              <a:solidFill>
                <a:schemeClr val="bg1"/>
              </a:solidFill>
              <a:effectLst/>
              <a:uLnTx/>
              <a:uFillTx/>
              <a:latin typeface="+mn-lt"/>
              <a:ea typeface="+mn-ea"/>
              <a:cs typeface="+mn-cs"/>
            </a:endParaRPr>
          </a:p>
        </p:txBody>
      </p:sp>
      <p:pic>
        <p:nvPicPr>
          <p:cNvPr id="11" name="Picture 18" descr="Nav-04">
            <a:hlinkClick r:id="" action="ppaction://hlinkshowjump?jump=previousslide"/>
          </p:cNvPr>
          <p:cNvPicPr>
            <a:picLocks noChangeAspect="1" noChangeArrowheads="1" noCrop="1"/>
          </p:cNvPicPr>
          <p:nvPr/>
        </p:nvPicPr>
        <p:blipFill>
          <a:blip r:embed="rId4" cstate="print"/>
          <a:srcRect/>
          <a:stretch>
            <a:fillRect/>
          </a:stretch>
        </p:blipFill>
        <p:spPr bwMode="auto">
          <a:xfrm rot="16200000">
            <a:off x="1573212" y="6310313"/>
            <a:ext cx="334963" cy="477838"/>
          </a:xfrm>
          <a:prstGeom prst="rect">
            <a:avLst/>
          </a:prstGeom>
          <a:noFill/>
        </p:spPr>
      </p:pic>
      <p:pic>
        <p:nvPicPr>
          <p:cNvPr id="12" name="Picture 19" descr="Nav-04">
            <a:hlinkClick r:id="" action="ppaction://hlinkshowjump?jump=nextslide"/>
          </p:cNvPr>
          <p:cNvPicPr>
            <a:picLocks noChangeAspect="1" noChangeArrowheads="1" noCrop="1"/>
          </p:cNvPicPr>
          <p:nvPr/>
        </p:nvPicPr>
        <p:blipFill>
          <a:blip r:embed="rId4" cstate="print"/>
          <a:srcRect/>
          <a:stretch>
            <a:fillRect/>
          </a:stretch>
        </p:blipFill>
        <p:spPr bwMode="auto">
          <a:xfrm rot="5400000">
            <a:off x="3613943" y="6288882"/>
            <a:ext cx="360363" cy="546100"/>
          </a:xfrm>
          <a:prstGeom prst="rect">
            <a:avLst/>
          </a:prstGeom>
          <a:noFill/>
        </p:spPr>
      </p:pic>
      <p:sp>
        <p:nvSpPr>
          <p:cNvPr id="13" name="Text Box 24"/>
          <p:cNvSpPr txBox="1">
            <a:spLocks noChangeArrowheads="1"/>
          </p:cNvSpPr>
          <p:nvPr/>
        </p:nvSpPr>
        <p:spPr bwMode="auto">
          <a:xfrm>
            <a:off x="2628900" y="6453188"/>
            <a:ext cx="10795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SIGUIENTE</a:t>
            </a:r>
          </a:p>
        </p:txBody>
      </p:sp>
      <p:sp>
        <p:nvSpPr>
          <p:cNvPr id="14" name="Text Box 23"/>
          <p:cNvSpPr txBox="1">
            <a:spLocks noChangeArrowheads="1"/>
          </p:cNvSpPr>
          <p:nvPr/>
        </p:nvSpPr>
        <p:spPr bwMode="auto">
          <a:xfrm>
            <a:off x="1979613" y="6453188"/>
            <a:ext cx="6477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ATRÁS</a:t>
            </a:r>
          </a:p>
        </p:txBody>
      </p:sp>
      <p:sp>
        <p:nvSpPr>
          <p:cNvPr id="15" name="Line 20"/>
          <p:cNvSpPr>
            <a:spLocks noChangeShapeType="1"/>
          </p:cNvSpPr>
          <p:nvPr/>
        </p:nvSpPr>
        <p:spPr bwMode="auto">
          <a:xfrm>
            <a:off x="1403350" y="6453188"/>
            <a:ext cx="0" cy="215900"/>
          </a:xfrm>
          <a:prstGeom prst="line">
            <a:avLst/>
          </a:prstGeom>
          <a:noFill/>
          <a:ln w="9525">
            <a:solidFill>
              <a:schemeClr val="bg1"/>
            </a:solidFill>
            <a:round/>
            <a:headEnd/>
            <a:tailEnd/>
          </a:ln>
          <a:effectLst/>
        </p:spPr>
        <p:txBody>
          <a:bodyPr/>
          <a:lstStyle/>
          <a:p>
            <a:endParaRPr lang="es-EC" dirty="0"/>
          </a:p>
        </p:txBody>
      </p:sp>
      <p:sp>
        <p:nvSpPr>
          <p:cNvPr id="16" name="Line 22"/>
          <p:cNvSpPr>
            <a:spLocks noChangeShapeType="1"/>
          </p:cNvSpPr>
          <p:nvPr/>
        </p:nvSpPr>
        <p:spPr bwMode="auto">
          <a:xfrm>
            <a:off x="4140200" y="6453188"/>
            <a:ext cx="0" cy="215900"/>
          </a:xfrm>
          <a:prstGeom prst="line">
            <a:avLst/>
          </a:prstGeom>
          <a:noFill/>
          <a:ln w="9525">
            <a:solidFill>
              <a:schemeClr val="bg1"/>
            </a:solidFill>
            <a:round/>
            <a:headEnd/>
            <a:tailEnd/>
          </a:ln>
          <a:effectLst/>
        </p:spPr>
        <p:txBody>
          <a:bodyPr/>
          <a:lstStyle/>
          <a:p>
            <a:endParaRPr lang="es-EC" dirty="0"/>
          </a:p>
        </p:txBody>
      </p:sp>
      <p:sp>
        <p:nvSpPr>
          <p:cNvPr id="17" name="Line 22"/>
          <p:cNvSpPr>
            <a:spLocks noChangeShapeType="1"/>
          </p:cNvSpPr>
          <p:nvPr/>
        </p:nvSpPr>
        <p:spPr bwMode="auto">
          <a:xfrm>
            <a:off x="2643174" y="6429396"/>
            <a:ext cx="0" cy="215900"/>
          </a:xfrm>
          <a:prstGeom prst="line">
            <a:avLst/>
          </a:prstGeom>
          <a:noFill/>
          <a:ln w="9525">
            <a:solidFill>
              <a:schemeClr val="bg1"/>
            </a:solidFill>
            <a:round/>
            <a:headEnd/>
            <a:tailEnd/>
          </a:ln>
          <a:effectLst/>
        </p:spPr>
        <p:txBody>
          <a:bodyPr/>
          <a:lstStyle/>
          <a:p>
            <a:endParaRPr lang="es-EC" dirty="0"/>
          </a:p>
        </p:txBody>
      </p:sp>
      <p:sp>
        <p:nvSpPr>
          <p:cNvPr id="18" name="17 Rectángulo"/>
          <p:cNvSpPr/>
          <p:nvPr/>
        </p:nvSpPr>
        <p:spPr>
          <a:xfrm>
            <a:off x="266029" y="1571612"/>
            <a:ext cx="1091261" cy="5000660"/>
          </a:xfrm>
          <a:prstGeom prst="rect">
            <a:avLst/>
          </a:prstGeom>
          <a:noFill/>
        </p:spPr>
        <p:txBody>
          <a:bodyPr vert="wordArtVert"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1700" b="1" dirty="0" smtClean="0">
                <a:ln w="11430"/>
                <a:solidFill>
                  <a:schemeClr val="bg1"/>
                </a:solidFill>
                <a:effectLst>
                  <a:outerShdw blurRad="50800" dist="39000" dir="5460000" algn="tl">
                    <a:srgbClr val="000000">
                      <a:alpha val="38000"/>
                    </a:srgbClr>
                  </a:outerShdw>
                </a:effectLst>
              </a:rPr>
              <a:t>ANÁLISIS Y DISCUSIÓN DE RESULTADOS</a:t>
            </a:r>
            <a:endParaRPr lang="es-ES" sz="1700" b="1" dirty="0">
              <a:ln w="11430"/>
              <a:solidFill>
                <a:schemeClr val="bg1"/>
              </a:solidFill>
              <a:effectLst>
                <a:outerShdw blurRad="50800" dist="39000" dir="5460000" algn="tl">
                  <a:srgbClr val="000000">
                    <a:alpha val="38000"/>
                  </a:srgbClr>
                </a:outerShdw>
              </a:effectLst>
            </a:endParaRPr>
          </a:p>
        </p:txBody>
      </p:sp>
      <p:sp>
        <p:nvSpPr>
          <p:cNvPr id="19" name="18 Rectángulo"/>
          <p:cNvSpPr/>
          <p:nvPr/>
        </p:nvSpPr>
        <p:spPr>
          <a:xfrm>
            <a:off x="3071802" y="785794"/>
            <a:ext cx="3786214" cy="584775"/>
          </a:xfrm>
          <a:prstGeom prst="rect">
            <a:avLst/>
          </a:prstGeom>
        </p:spPr>
        <p:txBody>
          <a:bodyPr wrap="square">
            <a:spAutoFit/>
          </a:bodyPr>
          <a:lstStyle/>
          <a:p>
            <a:pPr algn="ctr"/>
            <a:r>
              <a:rPr lang="es-EC" sz="3200" dirty="0" smtClean="0">
                <a:solidFill>
                  <a:schemeClr val="accent1">
                    <a:lumMod val="90000"/>
                  </a:schemeClr>
                </a:solidFill>
                <a:latin typeface="Bodoni MT Black" pitchFamily="18" charset="0"/>
              </a:rPr>
              <a:t>CAPÍTULO II</a:t>
            </a:r>
            <a:endParaRPr lang="es-ES" sz="3200" dirty="0">
              <a:solidFill>
                <a:schemeClr val="bg1"/>
              </a:solidFill>
              <a:latin typeface="Copperplate Gothic Bold" pitchFamily="34" charset="0"/>
            </a:endParaRPr>
          </a:p>
        </p:txBody>
      </p:sp>
      <p:sp>
        <p:nvSpPr>
          <p:cNvPr id="20" name="19 CuadroTexto"/>
          <p:cNvSpPr txBox="1"/>
          <p:nvPr/>
        </p:nvSpPr>
        <p:spPr>
          <a:xfrm>
            <a:off x="1714480" y="1714488"/>
            <a:ext cx="7072362" cy="646331"/>
          </a:xfrm>
          <a:prstGeom prst="rect">
            <a:avLst/>
          </a:prstGeom>
          <a:noFill/>
        </p:spPr>
        <p:txBody>
          <a:bodyPr wrap="square" rtlCol="0">
            <a:spAutoFit/>
          </a:bodyPr>
          <a:lstStyle/>
          <a:p>
            <a:pPr>
              <a:buFont typeface="Arial" pitchFamily="34" charset="0"/>
              <a:buChar char="•"/>
            </a:pPr>
            <a:r>
              <a:rPr lang="es-ES" dirty="0" smtClean="0">
                <a:solidFill>
                  <a:schemeClr val="bg1"/>
                </a:solidFill>
              </a:rPr>
              <a:t>5.- ¿Sabe usted como poner en servicio y fuera de servicio el RADAR?</a:t>
            </a:r>
            <a:endParaRPr lang="es-ES" dirty="0">
              <a:solidFill>
                <a:schemeClr val="bg1"/>
              </a:solidFill>
            </a:endParaRPr>
          </a:p>
        </p:txBody>
      </p:sp>
      <p:pic>
        <p:nvPicPr>
          <p:cNvPr id="3074" name="Picture 2"/>
          <p:cNvPicPr>
            <a:picLocks noChangeAspect="1" noChangeArrowheads="1"/>
          </p:cNvPicPr>
          <p:nvPr/>
        </p:nvPicPr>
        <p:blipFill>
          <a:blip r:embed="rId5" cstate="print"/>
          <a:srcRect/>
          <a:stretch>
            <a:fillRect/>
          </a:stretch>
        </p:blipFill>
        <p:spPr bwMode="auto">
          <a:xfrm>
            <a:off x="3232962" y="2428868"/>
            <a:ext cx="3767930" cy="1543057"/>
          </a:xfrm>
          <a:prstGeom prst="rect">
            <a:avLst/>
          </a:prstGeom>
          <a:noFill/>
          <a:ln w="9525">
            <a:noFill/>
            <a:miter lim="800000"/>
            <a:headEnd/>
            <a:tailEnd/>
          </a:ln>
          <a:effectLst/>
        </p:spPr>
      </p:pic>
      <p:pic>
        <p:nvPicPr>
          <p:cNvPr id="3075" name="Picture 3"/>
          <p:cNvPicPr>
            <a:picLocks noChangeAspect="1" noChangeArrowheads="1"/>
          </p:cNvPicPr>
          <p:nvPr/>
        </p:nvPicPr>
        <p:blipFill>
          <a:blip r:embed="rId6" cstate="print"/>
          <a:srcRect/>
          <a:stretch>
            <a:fillRect/>
          </a:stretch>
        </p:blipFill>
        <p:spPr bwMode="auto">
          <a:xfrm>
            <a:off x="3571868" y="4204377"/>
            <a:ext cx="3143272" cy="1801337"/>
          </a:xfrm>
          <a:prstGeom prst="rect">
            <a:avLst/>
          </a:prstGeom>
          <a:noFill/>
          <a:ln w="76200">
            <a:solidFill>
              <a:schemeClr val="accent4">
                <a:lumMod val="50000"/>
              </a:schemeClr>
            </a:solidFill>
            <a:miter lim="800000"/>
            <a:headEnd/>
            <a:tailEnd/>
          </a:ln>
          <a:effectLst/>
        </p:spPr>
      </p:pic>
      <p:pic>
        <p:nvPicPr>
          <p:cNvPr id="22" name="21 Imagen"/>
          <p:cNvPicPr/>
          <p:nvPr/>
        </p:nvPicPr>
        <p:blipFill>
          <a:blip r:embed="rId7"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r="71111"/>
          <a:stretch>
            <a:fillRect/>
          </a:stretch>
        </p:blipFill>
        <p:spPr bwMode="auto">
          <a:xfrm>
            <a:off x="214282" y="357166"/>
            <a:ext cx="1214446" cy="1214446"/>
          </a:xfrm>
          <a:prstGeom prst="ellipse">
            <a:avLst/>
          </a:prstGeom>
          <a:noFill/>
          <a:ln w="76200">
            <a:solidFill>
              <a:schemeClr val="accent1"/>
            </a:solid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remove" nodeType="withEffect" nodePh="1">
                                  <p:stCondLst>
                                    <p:cond delay="0"/>
                                  </p:stCondLst>
                                  <p:endCondLst>
                                    <p:cond evt="begin" delay="0">
                                      <p:tn val="5"/>
                                    </p:cond>
                                  </p:endCondLst>
                                  <p:iterate type="lt">
                                    <p:tmPct val="10000"/>
                                  </p:iterate>
                                  <p:childTnLst>
                                    <p:animScale>
                                      <p:cBhvr>
                                        <p:cTn id="6" dur="500" autoRev="1" fill="hold">
                                          <p:stCondLst>
                                            <p:cond delay="0"/>
                                          </p:stCondLst>
                                        </p:cTn>
                                        <p:tgtEl>
                                          <p:spTgt spid="8">
                                            <p:txEl>
                                              <p:pRg st="0" end="0"/>
                                            </p:txEl>
                                          </p:spTgt>
                                        </p:tgtEl>
                                      </p:cBhvr>
                                      <p:to x="80000" y="100000"/>
                                    </p:animScale>
                                    <p:anim by="(#ppt_w*0.10)" calcmode="lin" valueType="num">
                                      <p:cBhvr>
                                        <p:cTn id="7" dur="500" autoRev="1" fill="hold">
                                          <p:stCondLst>
                                            <p:cond delay="0"/>
                                          </p:stCondLst>
                                        </p:cTn>
                                        <p:tgtEl>
                                          <p:spTgt spid="8">
                                            <p:txEl>
                                              <p:pRg st="0" end="0"/>
                                            </p:txEl>
                                          </p:spTgt>
                                        </p:tgtEl>
                                        <p:attrNameLst>
                                          <p:attrName>ppt_x</p:attrName>
                                        </p:attrNameLst>
                                      </p:cBhvr>
                                    </p:anim>
                                    <p:anim by="(-#ppt_w*0.10)" calcmode="lin" valueType="num">
                                      <p:cBhvr>
                                        <p:cTn id="8" dur="500" autoRev="1" fill="hold">
                                          <p:stCondLst>
                                            <p:cond delay="0"/>
                                          </p:stCondLst>
                                        </p:cTn>
                                        <p:tgtEl>
                                          <p:spTgt spid="8">
                                            <p:txEl>
                                              <p:pRg st="0" end="0"/>
                                            </p:txEl>
                                          </p:spTgt>
                                        </p:tgtEl>
                                        <p:attrNameLst>
                                          <p:attrName>ppt_y</p:attrName>
                                        </p:attrNameLst>
                                      </p:cBhvr>
                                    </p:anim>
                                    <p:animRot by="-480000">
                                      <p:cBhvr>
                                        <p:cTn id="9" dur="500" autoRev="1" fill="hold">
                                          <p:stCondLst>
                                            <p:cond delay="0"/>
                                          </p:stCondLst>
                                        </p:cTn>
                                        <p:tgtEl>
                                          <p:spTgt spid="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F8CC2EDA-25DE-4E3D-A5DD-C98382C7C123}" type="slidenum">
              <a:rPr lang="es-EC" smtClean="0"/>
              <a:pPr/>
              <a:t>15</a:t>
            </a:fld>
            <a:endParaRPr lang="es-EC" dirty="0"/>
          </a:p>
        </p:txBody>
      </p:sp>
      <p:pic>
        <p:nvPicPr>
          <p:cNvPr id="3" name="Picture 4" descr="1"/>
          <p:cNvPicPr>
            <a:picLocks noChangeAspect="1" noChangeArrowheads="1"/>
          </p:cNvPicPr>
          <p:nvPr/>
        </p:nvPicPr>
        <p:blipFill>
          <a:blip r:embed="rId2" cstate="print">
            <a:lum contrast="-48000"/>
          </a:blip>
          <a:srcRect/>
          <a:stretch>
            <a:fillRect/>
          </a:stretch>
        </p:blipFill>
        <p:spPr bwMode="auto">
          <a:xfrm>
            <a:off x="0" y="0"/>
            <a:ext cx="9144000" cy="549275"/>
          </a:xfrm>
          <a:prstGeom prst="rect">
            <a:avLst/>
          </a:prstGeom>
          <a:noFill/>
        </p:spPr>
      </p:pic>
      <p:sp>
        <p:nvSpPr>
          <p:cNvPr id="4" name="Rectangle 3"/>
          <p:cNvSpPr>
            <a:spLocks noChangeArrowheads="1"/>
          </p:cNvSpPr>
          <p:nvPr/>
        </p:nvSpPr>
        <p:spPr bwMode="auto">
          <a:xfrm>
            <a:off x="0" y="549274"/>
            <a:ext cx="9144000" cy="6308725"/>
          </a:xfrm>
          <a:prstGeom prst="rect">
            <a:avLst/>
          </a:prstGeom>
          <a:gradFill rotWithShape="1">
            <a:gsLst>
              <a:gs pos="0">
                <a:srgbClr val="0033CC">
                  <a:gamma/>
                  <a:shade val="46275"/>
                  <a:invGamma/>
                </a:srgbClr>
              </a:gs>
              <a:gs pos="100000">
                <a:srgbClr val="0033CC">
                  <a:alpha val="0"/>
                </a:srgbClr>
              </a:gs>
            </a:gsLst>
            <a:lin ang="5400000" scaled="1"/>
          </a:gradFill>
          <a:ln w="9525">
            <a:noFill/>
            <a:miter lim="800000"/>
            <a:headEnd/>
            <a:tailEnd/>
          </a:ln>
          <a:effectLst/>
        </p:spPr>
        <p:txBody>
          <a:bodyPr wrap="none" anchor="ctr"/>
          <a:lstStyle/>
          <a:p>
            <a:endParaRPr lang="es-EC" dirty="0"/>
          </a:p>
        </p:txBody>
      </p:sp>
      <p:sp>
        <p:nvSpPr>
          <p:cNvPr id="5" name="Rectangle 17"/>
          <p:cNvSpPr>
            <a:spLocks noChangeArrowheads="1"/>
          </p:cNvSpPr>
          <p:nvPr/>
        </p:nvSpPr>
        <p:spPr bwMode="auto">
          <a:xfrm>
            <a:off x="1474788" y="1412776"/>
            <a:ext cx="7561262" cy="4895949"/>
          </a:xfrm>
          <a:prstGeom prst="rect">
            <a:avLst/>
          </a:prstGeom>
          <a:solidFill>
            <a:schemeClr val="tx1"/>
          </a:solidFill>
          <a:ln w="9525" algn="ctr">
            <a:solidFill>
              <a:srgbClr val="3366FF"/>
            </a:solidFill>
            <a:miter lim="800000"/>
            <a:headEnd/>
            <a:tailEnd/>
          </a:ln>
          <a:effectLst/>
        </p:spPr>
        <p:txBody>
          <a:bodyPr wrap="none" anchor="ctr"/>
          <a:lstStyle/>
          <a:p>
            <a:endParaRPr lang="es-EC" dirty="0"/>
          </a:p>
        </p:txBody>
      </p:sp>
      <p:sp>
        <p:nvSpPr>
          <p:cNvPr id="7" name="6 Rectángulo"/>
          <p:cNvSpPr/>
          <p:nvPr/>
        </p:nvSpPr>
        <p:spPr>
          <a:xfrm>
            <a:off x="214282" y="1928802"/>
            <a:ext cx="1143008" cy="4429156"/>
          </a:xfrm>
          <a:prstGeom prst="rect">
            <a:avLst/>
          </a:prstGeom>
          <a:blipFill>
            <a:blip r:embed="rId3" cstate="print"/>
            <a:tile tx="0" ty="0" sx="100000" sy="100000" flip="none" algn="tl"/>
          </a:blipFill>
        </p:spPr>
        <p:style>
          <a:lnRef idx="0">
            <a:schemeClr val="accent5"/>
          </a:lnRef>
          <a:fillRef idx="1002">
            <a:schemeClr val="dk2"/>
          </a:fillRef>
          <a:effectRef idx="3">
            <a:schemeClr val="accent5"/>
          </a:effectRef>
          <a:fontRef idx="minor">
            <a:schemeClr val="lt1"/>
          </a:fontRef>
        </p:style>
        <p:txBody>
          <a:bodyPr anchor="ctr"/>
          <a:lstStyle/>
          <a:p>
            <a:pPr algn="ctr">
              <a:defRPr/>
            </a:pPr>
            <a:endParaRPr lang="es-EC" dirty="0"/>
          </a:p>
        </p:txBody>
      </p:sp>
      <p:sp>
        <p:nvSpPr>
          <p:cNvPr id="8" name="AutoShape 15"/>
          <p:cNvSpPr>
            <a:spLocks noChangeArrowheads="1"/>
          </p:cNvSpPr>
          <p:nvPr/>
        </p:nvSpPr>
        <p:spPr bwMode="auto">
          <a:xfrm>
            <a:off x="34925" y="6381750"/>
            <a:ext cx="9109075" cy="360363"/>
          </a:xfrm>
          <a:prstGeom prst="roundRect">
            <a:avLst>
              <a:gd name="adj" fmla="val 16667"/>
            </a:avLst>
          </a:prstGeom>
          <a:solidFill>
            <a:srgbClr val="3366FF"/>
          </a:solidFill>
          <a:ln w="9525">
            <a:solidFill>
              <a:srgbClr val="FFFF99"/>
            </a:solidFill>
            <a:round/>
            <a:headEnd/>
            <a:tailEnd/>
          </a:ln>
          <a:effectLst/>
        </p:spPr>
        <p:txBody>
          <a:bodyPr wrap="none" anchor="ctr"/>
          <a:lstStyle/>
          <a:p>
            <a:pPr algn="ctr"/>
            <a:endParaRPr lang="es-EC" sz="1400" dirty="0">
              <a:solidFill>
                <a:schemeClr val="bg1"/>
              </a:solidFill>
              <a:latin typeface="Forte" pitchFamily="66" charset="0"/>
            </a:endParaRPr>
          </a:p>
        </p:txBody>
      </p:sp>
      <p:sp>
        <p:nvSpPr>
          <p:cNvPr id="9" name="38 Marcador de número de diapositiva"/>
          <p:cNvSpPr txBox="1">
            <a:spLocks/>
          </p:cNvSpPr>
          <p:nvPr/>
        </p:nvSpPr>
        <p:spPr>
          <a:xfrm>
            <a:off x="7929586" y="6421461"/>
            <a:ext cx="762000" cy="365125"/>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F8CC2EDA-25DE-4E3D-A5DD-C98382C7C123}" type="slidenum">
              <a:rPr kumimoji="0" lang="es-EC" sz="18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C" sz="1800" b="0" i="0" u="none" strike="noStrike" kern="1200" cap="none" spc="0" normalizeH="0" baseline="0" noProof="0" dirty="0">
              <a:ln>
                <a:noFill/>
              </a:ln>
              <a:solidFill>
                <a:schemeClr val="bg1"/>
              </a:solidFill>
              <a:effectLst/>
              <a:uLnTx/>
              <a:uFillTx/>
              <a:latin typeface="+mn-lt"/>
              <a:ea typeface="+mn-ea"/>
              <a:cs typeface="+mn-cs"/>
            </a:endParaRPr>
          </a:p>
        </p:txBody>
      </p:sp>
      <p:pic>
        <p:nvPicPr>
          <p:cNvPr id="10" name="Picture 18" descr="Nav-04">
            <a:hlinkClick r:id="" action="ppaction://hlinkshowjump?jump=previousslide"/>
          </p:cNvPr>
          <p:cNvPicPr>
            <a:picLocks noChangeAspect="1" noChangeArrowheads="1" noCrop="1"/>
          </p:cNvPicPr>
          <p:nvPr/>
        </p:nvPicPr>
        <p:blipFill>
          <a:blip r:embed="rId4" cstate="print"/>
          <a:srcRect/>
          <a:stretch>
            <a:fillRect/>
          </a:stretch>
        </p:blipFill>
        <p:spPr bwMode="auto">
          <a:xfrm rot="16200000">
            <a:off x="1573212" y="6310313"/>
            <a:ext cx="334963" cy="477838"/>
          </a:xfrm>
          <a:prstGeom prst="rect">
            <a:avLst/>
          </a:prstGeom>
          <a:noFill/>
        </p:spPr>
      </p:pic>
      <p:pic>
        <p:nvPicPr>
          <p:cNvPr id="11" name="Picture 19" descr="Nav-04">
            <a:hlinkClick r:id="" action="ppaction://hlinkshowjump?jump=nextslide"/>
          </p:cNvPr>
          <p:cNvPicPr>
            <a:picLocks noChangeAspect="1" noChangeArrowheads="1" noCrop="1"/>
          </p:cNvPicPr>
          <p:nvPr/>
        </p:nvPicPr>
        <p:blipFill>
          <a:blip r:embed="rId4" cstate="print"/>
          <a:srcRect/>
          <a:stretch>
            <a:fillRect/>
          </a:stretch>
        </p:blipFill>
        <p:spPr bwMode="auto">
          <a:xfrm rot="5400000">
            <a:off x="3613943" y="6288882"/>
            <a:ext cx="360363" cy="546100"/>
          </a:xfrm>
          <a:prstGeom prst="rect">
            <a:avLst/>
          </a:prstGeom>
          <a:noFill/>
        </p:spPr>
      </p:pic>
      <p:sp>
        <p:nvSpPr>
          <p:cNvPr id="12" name="Text Box 23"/>
          <p:cNvSpPr txBox="1">
            <a:spLocks noChangeArrowheads="1"/>
          </p:cNvSpPr>
          <p:nvPr/>
        </p:nvSpPr>
        <p:spPr bwMode="auto">
          <a:xfrm>
            <a:off x="1979613" y="6453188"/>
            <a:ext cx="6477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ATRÁS</a:t>
            </a:r>
          </a:p>
        </p:txBody>
      </p:sp>
      <p:sp>
        <p:nvSpPr>
          <p:cNvPr id="13" name="Text Box 24"/>
          <p:cNvSpPr txBox="1">
            <a:spLocks noChangeArrowheads="1"/>
          </p:cNvSpPr>
          <p:nvPr/>
        </p:nvSpPr>
        <p:spPr bwMode="auto">
          <a:xfrm>
            <a:off x="2628900" y="6453188"/>
            <a:ext cx="10795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SIGUIENTE</a:t>
            </a:r>
          </a:p>
        </p:txBody>
      </p:sp>
      <p:sp>
        <p:nvSpPr>
          <p:cNvPr id="14" name="Line 20"/>
          <p:cNvSpPr>
            <a:spLocks noChangeShapeType="1"/>
          </p:cNvSpPr>
          <p:nvPr/>
        </p:nvSpPr>
        <p:spPr bwMode="auto">
          <a:xfrm>
            <a:off x="1403350" y="6453188"/>
            <a:ext cx="0" cy="215900"/>
          </a:xfrm>
          <a:prstGeom prst="line">
            <a:avLst/>
          </a:prstGeom>
          <a:noFill/>
          <a:ln w="9525">
            <a:solidFill>
              <a:schemeClr val="bg1"/>
            </a:solidFill>
            <a:round/>
            <a:headEnd/>
            <a:tailEnd/>
          </a:ln>
          <a:effectLst/>
        </p:spPr>
        <p:txBody>
          <a:bodyPr/>
          <a:lstStyle/>
          <a:p>
            <a:endParaRPr lang="es-EC" dirty="0"/>
          </a:p>
        </p:txBody>
      </p:sp>
      <p:sp>
        <p:nvSpPr>
          <p:cNvPr id="15" name="Line 22"/>
          <p:cNvSpPr>
            <a:spLocks noChangeShapeType="1"/>
          </p:cNvSpPr>
          <p:nvPr/>
        </p:nvSpPr>
        <p:spPr bwMode="auto">
          <a:xfrm>
            <a:off x="4140200" y="6453188"/>
            <a:ext cx="0" cy="215900"/>
          </a:xfrm>
          <a:prstGeom prst="line">
            <a:avLst/>
          </a:prstGeom>
          <a:noFill/>
          <a:ln w="9525">
            <a:solidFill>
              <a:schemeClr val="bg1"/>
            </a:solidFill>
            <a:round/>
            <a:headEnd/>
            <a:tailEnd/>
          </a:ln>
          <a:effectLst/>
        </p:spPr>
        <p:txBody>
          <a:bodyPr/>
          <a:lstStyle/>
          <a:p>
            <a:endParaRPr lang="es-EC" dirty="0"/>
          </a:p>
        </p:txBody>
      </p:sp>
      <p:sp>
        <p:nvSpPr>
          <p:cNvPr id="16" name="15 Rectángulo"/>
          <p:cNvSpPr/>
          <p:nvPr/>
        </p:nvSpPr>
        <p:spPr>
          <a:xfrm>
            <a:off x="3071802" y="785794"/>
            <a:ext cx="3786214" cy="584775"/>
          </a:xfrm>
          <a:prstGeom prst="rect">
            <a:avLst/>
          </a:prstGeom>
        </p:spPr>
        <p:txBody>
          <a:bodyPr wrap="square">
            <a:spAutoFit/>
          </a:bodyPr>
          <a:lstStyle/>
          <a:p>
            <a:pPr algn="ctr"/>
            <a:r>
              <a:rPr lang="es-EC" sz="3200" dirty="0" smtClean="0">
                <a:solidFill>
                  <a:schemeClr val="accent1">
                    <a:lumMod val="90000"/>
                  </a:schemeClr>
                </a:solidFill>
                <a:latin typeface="Bodoni MT Black" pitchFamily="18" charset="0"/>
              </a:rPr>
              <a:t>CAPÍTULO III</a:t>
            </a:r>
            <a:endParaRPr lang="es-ES" sz="3200" dirty="0">
              <a:solidFill>
                <a:schemeClr val="bg1"/>
              </a:solidFill>
              <a:latin typeface="Copperplate Gothic Bold" pitchFamily="34" charset="0"/>
            </a:endParaRPr>
          </a:p>
        </p:txBody>
      </p:sp>
      <p:sp>
        <p:nvSpPr>
          <p:cNvPr id="17" name="16 Rectángulo"/>
          <p:cNvSpPr/>
          <p:nvPr/>
        </p:nvSpPr>
        <p:spPr>
          <a:xfrm>
            <a:off x="266029" y="1832854"/>
            <a:ext cx="1091261" cy="4525104"/>
          </a:xfrm>
          <a:prstGeom prst="rect">
            <a:avLst/>
          </a:prstGeom>
          <a:noFill/>
        </p:spPr>
        <p:txBody>
          <a:bodyPr vert="wordArtVert"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1700" b="1" dirty="0" smtClean="0">
                <a:ln w="11430"/>
                <a:solidFill>
                  <a:schemeClr val="bg1"/>
                </a:solidFill>
                <a:effectLst>
                  <a:outerShdw blurRad="50800" dist="39000" dir="5460000" algn="tl">
                    <a:srgbClr val="000000">
                      <a:alpha val="38000"/>
                    </a:srgbClr>
                  </a:outerShdw>
                </a:effectLst>
              </a:rPr>
              <a:t>RESULTADOS DE LA INVESTIGACIÓN  </a:t>
            </a:r>
            <a:endParaRPr lang="es-ES" sz="1700" b="1" dirty="0">
              <a:ln w="11430"/>
              <a:solidFill>
                <a:schemeClr val="bg1"/>
              </a:solidFill>
              <a:effectLst>
                <a:outerShdw blurRad="50800" dist="39000" dir="5460000" algn="tl">
                  <a:srgbClr val="000000">
                    <a:alpha val="38000"/>
                  </a:srgbClr>
                </a:outerShdw>
              </a:effectLst>
            </a:endParaRPr>
          </a:p>
        </p:txBody>
      </p:sp>
      <p:graphicFrame>
        <p:nvGraphicFramePr>
          <p:cNvPr id="18" name="17 Diagrama"/>
          <p:cNvGraphicFramePr/>
          <p:nvPr/>
        </p:nvGraphicFramePr>
        <p:xfrm>
          <a:off x="2357422" y="1714488"/>
          <a:ext cx="6500858" cy="42783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9" name="18 Imagen"/>
          <p:cNvPicPr/>
          <p:nvPr/>
        </p:nvPicPr>
        <p:blipFill>
          <a:blip r:embed="rId10"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r="71111"/>
          <a:stretch>
            <a:fillRect/>
          </a:stretch>
        </p:blipFill>
        <p:spPr bwMode="auto">
          <a:xfrm>
            <a:off x="214282" y="357166"/>
            <a:ext cx="1214446" cy="1214446"/>
          </a:xfrm>
          <a:prstGeom prst="ellipse">
            <a:avLst/>
          </a:prstGeom>
          <a:noFill/>
          <a:ln w="76200">
            <a:solidFill>
              <a:schemeClr val="accent1"/>
            </a:solid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remove" nodeType="withEffect" nodePh="1">
                                  <p:stCondLst>
                                    <p:cond delay="0"/>
                                  </p:stCondLst>
                                  <p:endCondLst>
                                    <p:cond evt="begin" delay="0">
                                      <p:tn val="5"/>
                                    </p:cond>
                                  </p:endCondLst>
                                  <p:iterate type="lt">
                                    <p:tmPct val="10000"/>
                                  </p:iterate>
                                  <p:childTnLst>
                                    <p:animScale>
                                      <p:cBhvr>
                                        <p:cTn id="6" dur="500" autoRev="1" fill="hold">
                                          <p:stCondLst>
                                            <p:cond delay="0"/>
                                          </p:stCondLst>
                                        </p:cTn>
                                        <p:tgtEl>
                                          <p:spTgt spid="8">
                                            <p:txEl>
                                              <p:pRg st="0" end="0"/>
                                            </p:txEl>
                                          </p:spTgt>
                                        </p:tgtEl>
                                      </p:cBhvr>
                                      <p:to x="80000" y="100000"/>
                                    </p:animScale>
                                    <p:anim by="(#ppt_w*0.10)" calcmode="lin" valueType="num">
                                      <p:cBhvr>
                                        <p:cTn id="7" dur="500" autoRev="1" fill="hold">
                                          <p:stCondLst>
                                            <p:cond delay="0"/>
                                          </p:stCondLst>
                                        </p:cTn>
                                        <p:tgtEl>
                                          <p:spTgt spid="8">
                                            <p:txEl>
                                              <p:pRg st="0" end="0"/>
                                            </p:txEl>
                                          </p:spTgt>
                                        </p:tgtEl>
                                        <p:attrNameLst>
                                          <p:attrName>ppt_x</p:attrName>
                                        </p:attrNameLst>
                                      </p:cBhvr>
                                    </p:anim>
                                    <p:anim by="(-#ppt_w*0.10)" calcmode="lin" valueType="num">
                                      <p:cBhvr>
                                        <p:cTn id="8" dur="500" autoRev="1" fill="hold">
                                          <p:stCondLst>
                                            <p:cond delay="0"/>
                                          </p:stCondLst>
                                        </p:cTn>
                                        <p:tgtEl>
                                          <p:spTgt spid="8">
                                            <p:txEl>
                                              <p:pRg st="0" end="0"/>
                                            </p:txEl>
                                          </p:spTgt>
                                        </p:tgtEl>
                                        <p:attrNameLst>
                                          <p:attrName>ppt_y</p:attrName>
                                        </p:attrNameLst>
                                      </p:cBhvr>
                                    </p:anim>
                                    <p:animRot by="-480000">
                                      <p:cBhvr>
                                        <p:cTn id="9" dur="500" autoRev="1" fill="hold">
                                          <p:stCondLst>
                                            <p:cond delay="0"/>
                                          </p:stCondLst>
                                        </p:cTn>
                                        <p:tgtEl>
                                          <p:spTgt spid="8">
                                            <p:txEl>
                                              <p:pRg st="0" end="0"/>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graphicEl>
                                              <a:dgm id="{77168B56-4A56-46A4-890A-F55B55F78A38}"/>
                                            </p:graphicEl>
                                          </p:spTgt>
                                        </p:tgtEl>
                                        <p:attrNameLst>
                                          <p:attrName>style.visibility</p:attrName>
                                        </p:attrNameLst>
                                      </p:cBhvr>
                                      <p:to>
                                        <p:strVal val="visible"/>
                                      </p:to>
                                    </p:set>
                                    <p:anim calcmode="lin" valueType="num">
                                      <p:cBhvr additive="base">
                                        <p:cTn id="14" dur="500" fill="hold"/>
                                        <p:tgtEl>
                                          <p:spTgt spid="18">
                                            <p:graphicEl>
                                              <a:dgm id="{77168B56-4A56-46A4-890A-F55B55F78A38}"/>
                                            </p:graphicEl>
                                          </p:spTgt>
                                        </p:tgtEl>
                                        <p:attrNameLst>
                                          <p:attrName>ppt_x</p:attrName>
                                        </p:attrNameLst>
                                      </p:cBhvr>
                                      <p:tavLst>
                                        <p:tav tm="0">
                                          <p:val>
                                            <p:strVal val="#ppt_x"/>
                                          </p:val>
                                        </p:tav>
                                        <p:tav tm="100000">
                                          <p:val>
                                            <p:strVal val="#ppt_x"/>
                                          </p:val>
                                        </p:tav>
                                      </p:tavLst>
                                    </p:anim>
                                    <p:anim calcmode="lin" valueType="num">
                                      <p:cBhvr additive="base">
                                        <p:cTn id="15" dur="500" fill="hold"/>
                                        <p:tgtEl>
                                          <p:spTgt spid="18">
                                            <p:graphicEl>
                                              <a:dgm id="{77168B56-4A56-46A4-890A-F55B55F78A38}"/>
                                            </p:graphic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8">
                                            <p:graphicEl>
                                              <a:dgm id="{214E9CF6-B9DE-4E8C-89F4-3A15957BF422}"/>
                                            </p:graphicEl>
                                          </p:spTgt>
                                        </p:tgtEl>
                                        <p:attrNameLst>
                                          <p:attrName>style.visibility</p:attrName>
                                        </p:attrNameLst>
                                      </p:cBhvr>
                                      <p:to>
                                        <p:strVal val="visible"/>
                                      </p:to>
                                    </p:set>
                                    <p:anim calcmode="lin" valueType="num">
                                      <p:cBhvr additive="base">
                                        <p:cTn id="18" dur="500" fill="hold"/>
                                        <p:tgtEl>
                                          <p:spTgt spid="18">
                                            <p:graphicEl>
                                              <a:dgm id="{214E9CF6-B9DE-4E8C-89F4-3A15957BF422}"/>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18">
                                            <p:graphicEl>
                                              <a:dgm id="{214E9CF6-B9DE-4E8C-89F4-3A15957BF422}"/>
                                            </p:graphic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8">
                                            <p:graphicEl>
                                              <a:dgm id="{FDCFC645-0375-48EF-A12A-23AFB66A1C86}"/>
                                            </p:graphicEl>
                                          </p:spTgt>
                                        </p:tgtEl>
                                        <p:attrNameLst>
                                          <p:attrName>style.visibility</p:attrName>
                                        </p:attrNameLst>
                                      </p:cBhvr>
                                      <p:to>
                                        <p:strVal val="visible"/>
                                      </p:to>
                                    </p:set>
                                    <p:anim calcmode="lin" valueType="num">
                                      <p:cBhvr additive="base">
                                        <p:cTn id="22" dur="500" fill="hold"/>
                                        <p:tgtEl>
                                          <p:spTgt spid="18">
                                            <p:graphicEl>
                                              <a:dgm id="{FDCFC645-0375-48EF-A12A-23AFB66A1C86}"/>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18">
                                            <p:graphicEl>
                                              <a:dgm id="{FDCFC645-0375-48EF-A12A-23AFB66A1C86}"/>
                                            </p:graphic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8">
                                            <p:graphicEl>
                                              <a:dgm id="{2C004A09-FDA8-48DE-9CDA-A4F224108FE8}"/>
                                            </p:graphicEl>
                                          </p:spTgt>
                                        </p:tgtEl>
                                        <p:attrNameLst>
                                          <p:attrName>style.visibility</p:attrName>
                                        </p:attrNameLst>
                                      </p:cBhvr>
                                      <p:to>
                                        <p:strVal val="visible"/>
                                      </p:to>
                                    </p:set>
                                    <p:anim calcmode="lin" valueType="num">
                                      <p:cBhvr additive="base">
                                        <p:cTn id="28" dur="500" fill="hold"/>
                                        <p:tgtEl>
                                          <p:spTgt spid="18">
                                            <p:graphicEl>
                                              <a:dgm id="{2C004A09-FDA8-48DE-9CDA-A4F224108FE8}"/>
                                            </p:graphicEl>
                                          </p:spTgt>
                                        </p:tgtEl>
                                        <p:attrNameLst>
                                          <p:attrName>ppt_x</p:attrName>
                                        </p:attrNameLst>
                                      </p:cBhvr>
                                      <p:tavLst>
                                        <p:tav tm="0">
                                          <p:val>
                                            <p:strVal val="#ppt_x"/>
                                          </p:val>
                                        </p:tav>
                                        <p:tav tm="100000">
                                          <p:val>
                                            <p:strVal val="#ppt_x"/>
                                          </p:val>
                                        </p:tav>
                                      </p:tavLst>
                                    </p:anim>
                                    <p:anim calcmode="lin" valueType="num">
                                      <p:cBhvr additive="base">
                                        <p:cTn id="29" dur="500" fill="hold"/>
                                        <p:tgtEl>
                                          <p:spTgt spid="18">
                                            <p:graphicEl>
                                              <a:dgm id="{2C004A09-FDA8-48DE-9CDA-A4F224108FE8}"/>
                                            </p:graphic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8">
                                            <p:graphicEl>
                                              <a:dgm id="{B84C3DB4-243B-4B78-A94D-E94BF8ABE32B}"/>
                                            </p:graphicEl>
                                          </p:spTgt>
                                        </p:tgtEl>
                                        <p:attrNameLst>
                                          <p:attrName>style.visibility</p:attrName>
                                        </p:attrNameLst>
                                      </p:cBhvr>
                                      <p:to>
                                        <p:strVal val="visible"/>
                                      </p:to>
                                    </p:set>
                                    <p:anim calcmode="lin" valueType="num">
                                      <p:cBhvr additive="base">
                                        <p:cTn id="32" dur="500" fill="hold"/>
                                        <p:tgtEl>
                                          <p:spTgt spid="18">
                                            <p:graphicEl>
                                              <a:dgm id="{B84C3DB4-243B-4B78-A94D-E94BF8ABE32B}"/>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18">
                                            <p:graphicEl>
                                              <a:dgm id="{B84C3DB4-243B-4B78-A94D-E94BF8ABE32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Dgm bld="lvlAtOnc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F8CC2EDA-25DE-4E3D-A5DD-C98382C7C123}" type="slidenum">
              <a:rPr lang="es-EC" smtClean="0"/>
              <a:pPr/>
              <a:t>16</a:t>
            </a:fld>
            <a:endParaRPr lang="es-EC" dirty="0"/>
          </a:p>
        </p:txBody>
      </p:sp>
      <p:sp>
        <p:nvSpPr>
          <p:cNvPr id="5" name="Rectangle 3"/>
          <p:cNvSpPr>
            <a:spLocks noChangeArrowheads="1"/>
          </p:cNvSpPr>
          <p:nvPr/>
        </p:nvSpPr>
        <p:spPr bwMode="auto">
          <a:xfrm>
            <a:off x="0" y="549274"/>
            <a:ext cx="9144000" cy="6308725"/>
          </a:xfrm>
          <a:prstGeom prst="rect">
            <a:avLst/>
          </a:prstGeom>
          <a:gradFill rotWithShape="1">
            <a:gsLst>
              <a:gs pos="0">
                <a:srgbClr val="0033CC">
                  <a:gamma/>
                  <a:shade val="46275"/>
                  <a:invGamma/>
                </a:srgbClr>
              </a:gs>
              <a:gs pos="100000">
                <a:srgbClr val="0033CC">
                  <a:alpha val="0"/>
                </a:srgbClr>
              </a:gs>
            </a:gsLst>
            <a:lin ang="5400000" scaled="1"/>
          </a:gradFill>
          <a:ln w="9525">
            <a:noFill/>
            <a:miter lim="800000"/>
            <a:headEnd/>
            <a:tailEnd/>
          </a:ln>
          <a:effectLst/>
        </p:spPr>
        <p:txBody>
          <a:bodyPr wrap="none" anchor="ctr"/>
          <a:lstStyle/>
          <a:p>
            <a:endParaRPr lang="es-EC" dirty="0"/>
          </a:p>
        </p:txBody>
      </p:sp>
      <p:sp>
        <p:nvSpPr>
          <p:cNvPr id="6" name="Rectangle 17"/>
          <p:cNvSpPr>
            <a:spLocks noChangeArrowheads="1"/>
          </p:cNvSpPr>
          <p:nvPr/>
        </p:nvSpPr>
        <p:spPr bwMode="auto">
          <a:xfrm>
            <a:off x="1474788" y="1412776"/>
            <a:ext cx="7561262" cy="4895949"/>
          </a:xfrm>
          <a:prstGeom prst="rect">
            <a:avLst/>
          </a:prstGeom>
          <a:solidFill>
            <a:schemeClr val="tx1"/>
          </a:solidFill>
          <a:ln w="9525" algn="ctr">
            <a:solidFill>
              <a:srgbClr val="3366FF"/>
            </a:solidFill>
            <a:miter lim="800000"/>
            <a:headEnd/>
            <a:tailEnd/>
          </a:ln>
          <a:effectLst/>
        </p:spPr>
        <p:txBody>
          <a:bodyPr wrap="none" anchor="ctr"/>
          <a:lstStyle/>
          <a:p>
            <a:endParaRPr lang="es-EC" dirty="0"/>
          </a:p>
        </p:txBody>
      </p:sp>
      <p:sp>
        <p:nvSpPr>
          <p:cNvPr id="7" name="6 Rectángulo"/>
          <p:cNvSpPr/>
          <p:nvPr/>
        </p:nvSpPr>
        <p:spPr>
          <a:xfrm>
            <a:off x="3071802" y="785794"/>
            <a:ext cx="3786214" cy="584775"/>
          </a:xfrm>
          <a:prstGeom prst="rect">
            <a:avLst/>
          </a:prstGeom>
        </p:spPr>
        <p:txBody>
          <a:bodyPr wrap="square">
            <a:spAutoFit/>
          </a:bodyPr>
          <a:lstStyle/>
          <a:p>
            <a:pPr algn="ctr"/>
            <a:r>
              <a:rPr lang="es-EC" sz="3200" dirty="0" smtClean="0">
                <a:solidFill>
                  <a:schemeClr val="accent1">
                    <a:lumMod val="90000"/>
                  </a:schemeClr>
                </a:solidFill>
                <a:latin typeface="Bodoni MT Black" pitchFamily="18" charset="0"/>
              </a:rPr>
              <a:t>CAPÍTULO III</a:t>
            </a:r>
            <a:endParaRPr lang="es-ES" sz="3200" dirty="0">
              <a:solidFill>
                <a:schemeClr val="bg1"/>
              </a:solidFill>
              <a:latin typeface="Copperplate Gothic Bold" pitchFamily="34" charset="0"/>
            </a:endParaRPr>
          </a:p>
        </p:txBody>
      </p:sp>
      <p:sp>
        <p:nvSpPr>
          <p:cNvPr id="8" name="7 Rectángulo"/>
          <p:cNvSpPr/>
          <p:nvPr/>
        </p:nvSpPr>
        <p:spPr>
          <a:xfrm>
            <a:off x="214282" y="1928802"/>
            <a:ext cx="1143008" cy="4429156"/>
          </a:xfrm>
          <a:prstGeom prst="rect">
            <a:avLst/>
          </a:prstGeom>
          <a:blipFill>
            <a:blip r:embed="rId2" cstate="print"/>
            <a:tile tx="0" ty="0" sx="100000" sy="100000" flip="none" algn="tl"/>
          </a:blipFill>
        </p:spPr>
        <p:style>
          <a:lnRef idx="0">
            <a:schemeClr val="accent5"/>
          </a:lnRef>
          <a:fillRef idx="1002">
            <a:schemeClr val="dk2"/>
          </a:fillRef>
          <a:effectRef idx="3">
            <a:schemeClr val="accent5"/>
          </a:effectRef>
          <a:fontRef idx="minor">
            <a:schemeClr val="lt1"/>
          </a:fontRef>
        </p:style>
        <p:txBody>
          <a:bodyPr anchor="ctr"/>
          <a:lstStyle/>
          <a:p>
            <a:pPr algn="ctr">
              <a:defRPr/>
            </a:pPr>
            <a:endParaRPr lang="es-EC" dirty="0"/>
          </a:p>
        </p:txBody>
      </p:sp>
      <p:sp>
        <p:nvSpPr>
          <p:cNvPr id="9" name="8 Rectángulo"/>
          <p:cNvSpPr/>
          <p:nvPr/>
        </p:nvSpPr>
        <p:spPr>
          <a:xfrm>
            <a:off x="513235" y="1832854"/>
            <a:ext cx="486865" cy="4525104"/>
          </a:xfrm>
          <a:prstGeom prst="rect">
            <a:avLst/>
          </a:prstGeom>
          <a:noFill/>
        </p:spPr>
        <p:txBody>
          <a:bodyPr vert="wordArtVert"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1700" b="1" dirty="0" smtClean="0">
                <a:ln w="11430"/>
                <a:solidFill>
                  <a:schemeClr val="bg1"/>
                </a:solidFill>
                <a:effectLst>
                  <a:outerShdw blurRad="50800" dist="39000" dir="5460000" algn="tl">
                    <a:srgbClr val="000000">
                      <a:alpha val="38000"/>
                    </a:srgbClr>
                  </a:outerShdw>
                </a:effectLst>
              </a:rPr>
              <a:t>PROPUESTA</a:t>
            </a:r>
            <a:endParaRPr lang="es-ES" sz="1700" b="1" dirty="0">
              <a:ln w="11430"/>
              <a:solidFill>
                <a:schemeClr val="bg1"/>
              </a:solidFill>
              <a:effectLst>
                <a:outerShdw blurRad="50800" dist="39000" dir="5460000" algn="tl">
                  <a:srgbClr val="000000">
                    <a:alpha val="38000"/>
                  </a:srgbClr>
                </a:outerShdw>
              </a:effectLst>
            </a:endParaRPr>
          </a:p>
        </p:txBody>
      </p:sp>
      <p:pic>
        <p:nvPicPr>
          <p:cNvPr id="11" name="Picture 4" descr="1"/>
          <p:cNvPicPr>
            <a:picLocks noChangeAspect="1" noChangeArrowheads="1"/>
          </p:cNvPicPr>
          <p:nvPr/>
        </p:nvPicPr>
        <p:blipFill>
          <a:blip r:embed="rId3" cstate="print">
            <a:lum contrast="-48000"/>
          </a:blip>
          <a:srcRect/>
          <a:stretch>
            <a:fillRect/>
          </a:stretch>
        </p:blipFill>
        <p:spPr bwMode="auto">
          <a:xfrm>
            <a:off x="0" y="0"/>
            <a:ext cx="9144000" cy="549275"/>
          </a:xfrm>
          <a:prstGeom prst="rect">
            <a:avLst/>
          </a:prstGeom>
          <a:noFill/>
        </p:spPr>
      </p:pic>
      <p:sp>
        <p:nvSpPr>
          <p:cNvPr id="12" name="AutoShape 15"/>
          <p:cNvSpPr>
            <a:spLocks noChangeArrowheads="1"/>
          </p:cNvSpPr>
          <p:nvPr/>
        </p:nvSpPr>
        <p:spPr bwMode="auto">
          <a:xfrm>
            <a:off x="34925" y="6381750"/>
            <a:ext cx="9109075" cy="360363"/>
          </a:xfrm>
          <a:prstGeom prst="roundRect">
            <a:avLst>
              <a:gd name="adj" fmla="val 16667"/>
            </a:avLst>
          </a:prstGeom>
          <a:solidFill>
            <a:srgbClr val="3366FF"/>
          </a:solidFill>
          <a:ln w="9525">
            <a:solidFill>
              <a:srgbClr val="FFFF99"/>
            </a:solidFill>
            <a:round/>
            <a:headEnd/>
            <a:tailEnd/>
          </a:ln>
          <a:effectLst/>
        </p:spPr>
        <p:txBody>
          <a:bodyPr wrap="none" anchor="ctr"/>
          <a:lstStyle/>
          <a:p>
            <a:pPr algn="ctr"/>
            <a:endParaRPr lang="es-EC" sz="1400" dirty="0">
              <a:solidFill>
                <a:schemeClr val="bg1"/>
              </a:solidFill>
              <a:latin typeface="Forte" pitchFamily="66" charset="0"/>
            </a:endParaRPr>
          </a:p>
        </p:txBody>
      </p:sp>
      <p:pic>
        <p:nvPicPr>
          <p:cNvPr id="13" name="Picture 18" descr="Nav-04">
            <a:hlinkClick r:id="" action="ppaction://hlinkshowjump?jump=previousslide"/>
          </p:cNvPr>
          <p:cNvPicPr>
            <a:picLocks noChangeAspect="1" noChangeArrowheads="1" noCrop="1"/>
          </p:cNvPicPr>
          <p:nvPr/>
        </p:nvPicPr>
        <p:blipFill>
          <a:blip r:embed="rId4" cstate="print"/>
          <a:srcRect/>
          <a:stretch>
            <a:fillRect/>
          </a:stretch>
        </p:blipFill>
        <p:spPr bwMode="auto">
          <a:xfrm rot="16200000">
            <a:off x="1573212" y="6310313"/>
            <a:ext cx="334963" cy="477838"/>
          </a:xfrm>
          <a:prstGeom prst="rect">
            <a:avLst/>
          </a:prstGeom>
          <a:noFill/>
        </p:spPr>
      </p:pic>
      <p:pic>
        <p:nvPicPr>
          <p:cNvPr id="14" name="Picture 19" descr="Nav-04">
            <a:hlinkClick r:id="" action="ppaction://hlinkshowjump?jump=nextslide"/>
          </p:cNvPr>
          <p:cNvPicPr>
            <a:picLocks noChangeAspect="1" noChangeArrowheads="1" noCrop="1"/>
          </p:cNvPicPr>
          <p:nvPr/>
        </p:nvPicPr>
        <p:blipFill>
          <a:blip r:embed="rId4" cstate="print"/>
          <a:srcRect/>
          <a:stretch>
            <a:fillRect/>
          </a:stretch>
        </p:blipFill>
        <p:spPr bwMode="auto">
          <a:xfrm rot="5400000">
            <a:off x="3613943" y="6288882"/>
            <a:ext cx="360363" cy="546100"/>
          </a:xfrm>
          <a:prstGeom prst="rect">
            <a:avLst/>
          </a:prstGeom>
          <a:noFill/>
        </p:spPr>
      </p:pic>
      <p:sp>
        <p:nvSpPr>
          <p:cNvPr id="15" name="Text Box 23"/>
          <p:cNvSpPr txBox="1">
            <a:spLocks noChangeArrowheads="1"/>
          </p:cNvSpPr>
          <p:nvPr/>
        </p:nvSpPr>
        <p:spPr bwMode="auto">
          <a:xfrm>
            <a:off x="1979613" y="6453188"/>
            <a:ext cx="6477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ATRÁS</a:t>
            </a:r>
          </a:p>
        </p:txBody>
      </p:sp>
      <p:sp>
        <p:nvSpPr>
          <p:cNvPr id="16" name="Text Box 24"/>
          <p:cNvSpPr txBox="1">
            <a:spLocks noChangeArrowheads="1"/>
          </p:cNvSpPr>
          <p:nvPr/>
        </p:nvSpPr>
        <p:spPr bwMode="auto">
          <a:xfrm>
            <a:off x="2628900" y="6453188"/>
            <a:ext cx="10795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SIGUIENTE</a:t>
            </a:r>
          </a:p>
        </p:txBody>
      </p:sp>
      <p:sp>
        <p:nvSpPr>
          <p:cNvPr id="17" name="Line 20"/>
          <p:cNvSpPr>
            <a:spLocks noChangeShapeType="1"/>
          </p:cNvSpPr>
          <p:nvPr/>
        </p:nvSpPr>
        <p:spPr bwMode="auto">
          <a:xfrm>
            <a:off x="1403350" y="6453188"/>
            <a:ext cx="0" cy="215900"/>
          </a:xfrm>
          <a:prstGeom prst="line">
            <a:avLst/>
          </a:prstGeom>
          <a:noFill/>
          <a:ln w="9525">
            <a:solidFill>
              <a:schemeClr val="bg1"/>
            </a:solidFill>
            <a:round/>
            <a:headEnd/>
            <a:tailEnd/>
          </a:ln>
          <a:effectLst/>
        </p:spPr>
        <p:txBody>
          <a:bodyPr/>
          <a:lstStyle/>
          <a:p>
            <a:endParaRPr lang="es-EC" dirty="0"/>
          </a:p>
        </p:txBody>
      </p:sp>
      <p:sp>
        <p:nvSpPr>
          <p:cNvPr id="18" name="Line 22"/>
          <p:cNvSpPr>
            <a:spLocks noChangeShapeType="1"/>
          </p:cNvSpPr>
          <p:nvPr/>
        </p:nvSpPr>
        <p:spPr bwMode="auto">
          <a:xfrm>
            <a:off x="4140200" y="6453188"/>
            <a:ext cx="0" cy="215900"/>
          </a:xfrm>
          <a:prstGeom prst="line">
            <a:avLst/>
          </a:prstGeom>
          <a:noFill/>
          <a:ln w="9525">
            <a:solidFill>
              <a:schemeClr val="bg1"/>
            </a:solidFill>
            <a:round/>
            <a:headEnd/>
            <a:tailEnd/>
          </a:ln>
          <a:effectLst/>
        </p:spPr>
        <p:txBody>
          <a:bodyPr/>
          <a:lstStyle/>
          <a:p>
            <a:endParaRPr lang="es-EC" dirty="0"/>
          </a:p>
        </p:txBody>
      </p:sp>
      <p:sp>
        <p:nvSpPr>
          <p:cNvPr id="19" name="38 Marcador de número de diapositiva"/>
          <p:cNvSpPr txBox="1">
            <a:spLocks/>
          </p:cNvSpPr>
          <p:nvPr/>
        </p:nvSpPr>
        <p:spPr>
          <a:xfrm>
            <a:off x="7929586" y="6421461"/>
            <a:ext cx="762000" cy="365125"/>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F8CC2EDA-25DE-4E3D-A5DD-C98382C7C123}" type="slidenum">
              <a:rPr kumimoji="0" lang="es-EC" sz="18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C" sz="1800" b="0" i="0" u="none" strike="noStrike" kern="1200" cap="none" spc="0" normalizeH="0" baseline="0" noProof="0" dirty="0">
              <a:ln>
                <a:noFill/>
              </a:ln>
              <a:solidFill>
                <a:schemeClr val="bg1"/>
              </a:solidFill>
              <a:effectLst/>
              <a:uLnTx/>
              <a:uFillTx/>
              <a:latin typeface="+mn-lt"/>
              <a:ea typeface="+mn-ea"/>
              <a:cs typeface="+mn-cs"/>
            </a:endParaRPr>
          </a:p>
        </p:txBody>
      </p:sp>
      <p:graphicFrame>
        <p:nvGraphicFramePr>
          <p:cNvPr id="21" name="20 Diagrama"/>
          <p:cNvGraphicFramePr/>
          <p:nvPr/>
        </p:nvGraphicFramePr>
        <p:xfrm>
          <a:off x="2571736" y="1785926"/>
          <a:ext cx="5072098" cy="39211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3" name="22 Rectángulo redondeado"/>
          <p:cNvSpPr/>
          <p:nvPr/>
        </p:nvSpPr>
        <p:spPr>
          <a:xfrm>
            <a:off x="6357950" y="1571612"/>
            <a:ext cx="2643206" cy="1785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b="1" cap="all" dirty="0" smtClean="0">
              <a:solidFill>
                <a:schemeClr val="bg1"/>
              </a:solidFill>
            </a:endParaRPr>
          </a:p>
          <a:p>
            <a:pPr algn="ctr"/>
            <a:r>
              <a:rPr lang="es-MX" sz="1200" b="1" cap="all" dirty="0" smtClean="0">
                <a:solidFill>
                  <a:schemeClr val="bg1"/>
                </a:solidFill>
              </a:rPr>
              <a:t>GUÍA PARA EL EMPLEO Y MANTENIMIENTO DE LOS EQUIPOS DE POSICIONAMIENTO DEL BUQUE ESCUELA “GUAYAS”</a:t>
            </a:r>
            <a:endParaRPr lang="es-ES" sz="1200" b="1" cap="all" dirty="0" smtClean="0">
              <a:solidFill>
                <a:schemeClr val="bg1"/>
              </a:solidFill>
            </a:endParaRPr>
          </a:p>
          <a:p>
            <a:pPr algn="ctr"/>
            <a:endParaRPr lang="es-ES" sz="1200" dirty="0"/>
          </a:p>
        </p:txBody>
      </p:sp>
      <p:sp>
        <p:nvSpPr>
          <p:cNvPr id="24" name="23 Rectángulo redondeado"/>
          <p:cNvSpPr/>
          <p:nvPr/>
        </p:nvSpPr>
        <p:spPr>
          <a:xfrm>
            <a:off x="1571604" y="1643050"/>
            <a:ext cx="2286016" cy="1714512"/>
          </a:xfrm>
          <a:prstGeom prst="round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bg1"/>
                </a:solidFill>
              </a:rPr>
              <a:t>Existe en el buque los suficientes equipos de posicionamiento donde el personal pueda poner en practica sus conocimientos.</a:t>
            </a:r>
            <a:endParaRPr lang="es-ES" sz="1400" dirty="0">
              <a:solidFill>
                <a:schemeClr val="bg1"/>
              </a:solidFill>
            </a:endParaRPr>
          </a:p>
        </p:txBody>
      </p:sp>
      <p:sp>
        <p:nvSpPr>
          <p:cNvPr id="25" name="24 Rectángulo redondeado"/>
          <p:cNvSpPr/>
          <p:nvPr/>
        </p:nvSpPr>
        <p:spPr>
          <a:xfrm>
            <a:off x="1500166" y="3929066"/>
            <a:ext cx="2357454" cy="2143140"/>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300" dirty="0" smtClean="0"/>
              <a:t>-Introducción </a:t>
            </a:r>
          </a:p>
          <a:p>
            <a:r>
              <a:rPr lang="es-ES" sz="1300" dirty="0" smtClean="0"/>
              <a:t>-Objetivo.</a:t>
            </a:r>
          </a:p>
          <a:p>
            <a:r>
              <a:rPr lang="es-ES" sz="1300" dirty="0" smtClean="0"/>
              <a:t>-Reglamento internacional para los equipos de posicionamiento para buques de crucero.</a:t>
            </a:r>
          </a:p>
          <a:p>
            <a:r>
              <a:rPr lang="es-ES" sz="1300" dirty="0" smtClean="0"/>
              <a:t>-Abreviatura.</a:t>
            </a:r>
          </a:p>
          <a:p>
            <a:r>
              <a:rPr lang="es-ES" sz="1300" dirty="0" smtClean="0"/>
              <a:t>-Empleo y mantenimiento de los equipos de posicionamiento.</a:t>
            </a:r>
            <a:endParaRPr lang="es-ES" sz="1300" dirty="0"/>
          </a:p>
        </p:txBody>
      </p:sp>
      <p:sp>
        <p:nvSpPr>
          <p:cNvPr id="26" name="25 Rectángulo redondeado"/>
          <p:cNvSpPr/>
          <p:nvPr/>
        </p:nvSpPr>
        <p:spPr>
          <a:xfrm>
            <a:off x="6215074" y="3929066"/>
            <a:ext cx="2786082" cy="2143140"/>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dirty="0" smtClean="0">
              <a:solidFill>
                <a:schemeClr val="bg1"/>
              </a:solidFill>
            </a:endParaRPr>
          </a:p>
          <a:p>
            <a:pPr algn="ctr"/>
            <a:endParaRPr lang="es-MX" sz="1100" dirty="0" smtClean="0">
              <a:solidFill>
                <a:schemeClr val="bg1"/>
              </a:solidFill>
            </a:endParaRPr>
          </a:p>
          <a:p>
            <a:pPr algn="ctr"/>
            <a:r>
              <a:rPr lang="es-MX" sz="1200" dirty="0" smtClean="0">
                <a:solidFill>
                  <a:schemeClr val="tx1"/>
                </a:solidFill>
              </a:rPr>
              <a:t>Estructurar una guía que implique y evidencie todos los parámetros del empleo de los equipos de posicionamiento del Buque Escuela Guayas, considerando su respectivo mantenimiento y a la vez contribuyendo al desarrollo de las habilidades investigativas de los Guardiamarinas y tripulantes embarcados en esta unidad</a:t>
            </a:r>
            <a:r>
              <a:rPr lang="es-MX" sz="1200" dirty="0" smtClean="0">
                <a:solidFill>
                  <a:schemeClr val="bg1"/>
                </a:solidFill>
              </a:rPr>
              <a:t>.</a:t>
            </a:r>
            <a:endParaRPr lang="es-ES" sz="1200" dirty="0" smtClean="0">
              <a:solidFill>
                <a:schemeClr val="bg1"/>
              </a:solidFill>
            </a:endParaRPr>
          </a:p>
          <a:p>
            <a:pPr algn="ctr"/>
            <a:endParaRPr lang="es-ES" dirty="0"/>
          </a:p>
        </p:txBody>
      </p:sp>
      <p:pic>
        <p:nvPicPr>
          <p:cNvPr id="28" name="27 Imagen"/>
          <p:cNvPicPr/>
          <p:nvPr/>
        </p:nvPicPr>
        <p:blipFill>
          <a:blip r:embed="rId10"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r="71111"/>
          <a:stretch>
            <a:fillRect/>
          </a:stretch>
        </p:blipFill>
        <p:spPr bwMode="auto">
          <a:xfrm>
            <a:off x="214282" y="357166"/>
            <a:ext cx="1214446" cy="1214446"/>
          </a:xfrm>
          <a:prstGeom prst="ellipse">
            <a:avLst/>
          </a:prstGeom>
          <a:noFill/>
          <a:ln w="76200">
            <a:solidFill>
              <a:schemeClr val="accent1"/>
            </a:solid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remove" nodeType="withEffect" nodePh="1">
                                  <p:stCondLst>
                                    <p:cond delay="0"/>
                                  </p:stCondLst>
                                  <p:endCondLst>
                                    <p:cond evt="begin" delay="0">
                                      <p:tn val="5"/>
                                    </p:cond>
                                  </p:endCondLst>
                                  <p:iterate type="lt">
                                    <p:tmPct val="10000"/>
                                  </p:iterate>
                                  <p:childTnLst>
                                    <p:animScale>
                                      <p:cBhvr>
                                        <p:cTn id="6" dur="500" autoRev="1" fill="hold">
                                          <p:stCondLst>
                                            <p:cond delay="0"/>
                                          </p:stCondLst>
                                        </p:cTn>
                                        <p:tgtEl>
                                          <p:spTgt spid="12">
                                            <p:txEl>
                                              <p:pRg st="0" end="0"/>
                                            </p:txEl>
                                          </p:spTgt>
                                        </p:tgtEl>
                                      </p:cBhvr>
                                      <p:to x="80000" y="100000"/>
                                    </p:animScale>
                                    <p:anim by="(#ppt_w*0.10)" calcmode="lin" valueType="num">
                                      <p:cBhvr>
                                        <p:cTn id="7" dur="500" autoRev="1" fill="hold">
                                          <p:stCondLst>
                                            <p:cond delay="0"/>
                                          </p:stCondLst>
                                        </p:cTn>
                                        <p:tgtEl>
                                          <p:spTgt spid="12">
                                            <p:txEl>
                                              <p:pRg st="0" end="0"/>
                                            </p:txEl>
                                          </p:spTgt>
                                        </p:tgtEl>
                                        <p:attrNameLst>
                                          <p:attrName>ppt_x</p:attrName>
                                        </p:attrNameLst>
                                      </p:cBhvr>
                                    </p:anim>
                                    <p:anim by="(-#ppt_w*0.10)" calcmode="lin" valueType="num">
                                      <p:cBhvr>
                                        <p:cTn id="8" dur="500" autoRev="1" fill="hold">
                                          <p:stCondLst>
                                            <p:cond delay="0"/>
                                          </p:stCondLst>
                                        </p:cTn>
                                        <p:tgtEl>
                                          <p:spTgt spid="12">
                                            <p:txEl>
                                              <p:pRg st="0" end="0"/>
                                            </p:txEl>
                                          </p:spTgt>
                                        </p:tgtEl>
                                        <p:attrNameLst>
                                          <p:attrName>ppt_y</p:attrName>
                                        </p:attrNameLst>
                                      </p:cBhvr>
                                    </p:anim>
                                    <p:animRot by="-480000">
                                      <p:cBhvr>
                                        <p:cTn id="9" dur="500" autoRev="1" fill="hold">
                                          <p:stCondLst>
                                            <p:cond delay="0"/>
                                          </p:stCondLst>
                                        </p:cTn>
                                        <p:tgtEl>
                                          <p:spTgt spid="12">
                                            <p:txEl>
                                              <p:pRg st="0" end="0"/>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1">
                                            <p:graphicEl>
                                              <a:dgm id="{07683C0D-BB1A-4B84-AFA9-03CFFA94F582}"/>
                                            </p:graphicEl>
                                          </p:spTgt>
                                        </p:tgtEl>
                                        <p:attrNameLst>
                                          <p:attrName>style.visibility</p:attrName>
                                        </p:attrNameLst>
                                      </p:cBhvr>
                                      <p:to>
                                        <p:strVal val="visible"/>
                                      </p:to>
                                    </p:set>
                                    <p:animEffect transition="in" filter="wipe(down)">
                                      <p:cBhvr>
                                        <p:cTn id="14" dur="500"/>
                                        <p:tgtEl>
                                          <p:spTgt spid="21">
                                            <p:graphicEl>
                                              <a:dgm id="{07683C0D-BB1A-4B84-AFA9-03CFFA94F582}"/>
                                            </p:graphicEl>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1">
                                            <p:graphicEl>
                                              <a:dgm id="{52332F24-2571-4A9A-9412-275F71C3E589}"/>
                                            </p:graphicEl>
                                          </p:spTgt>
                                        </p:tgtEl>
                                        <p:attrNameLst>
                                          <p:attrName>style.visibility</p:attrName>
                                        </p:attrNameLst>
                                      </p:cBhvr>
                                      <p:to>
                                        <p:strVal val="visible"/>
                                      </p:to>
                                    </p:set>
                                    <p:animEffect transition="in" filter="wipe(down)">
                                      <p:cBhvr>
                                        <p:cTn id="17" dur="500"/>
                                        <p:tgtEl>
                                          <p:spTgt spid="21">
                                            <p:graphicEl>
                                              <a:dgm id="{52332F24-2571-4A9A-9412-275F71C3E58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graphicEl>
                                              <a:dgm id="{FF1B5467-430B-4C9D-A23F-401F4F2E39BF}"/>
                                            </p:graphicEl>
                                          </p:spTgt>
                                        </p:tgtEl>
                                        <p:attrNameLst>
                                          <p:attrName>style.visibility</p:attrName>
                                        </p:attrNameLst>
                                      </p:cBhvr>
                                      <p:to>
                                        <p:strVal val="visible"/>
                                      </p:to>
                                    </p:set>
                                    <p:animEffect transition="in" filter="wipe(down)">
                                      <p:cBhvr>
                                        <p:cTn id="22" dur="500"/>
                                        <p:tgtEl>
                                          <p:spTgt spid="21">
                                            <p:graphicEl>
                                              <a:dgm id="{FF1B5467-430B-4C9D-A23F-401F4F2E39B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graphicEl>
                                              <a:dgm id="{E50DE106-B8DE-454F-9A67-0D78E40241E9}"/>
                                            </p:graphicEl>
                                          </p:spTgt>
                                        </p:tgtEl>
                                        <p:attrNameLst>
                                          <p:attrName>style.visibility</p:attrName>
                                        </p:attrNameLst>
                                      </p:cBhvr>
                                      <p:to>
                                        <p:strVal val="visible"/>
                                      </p:to>
                                    </p:set>
                                    <p:animEffect transition="in" filter="wipe(down)">
                                      <p:cBhvr>
                                        <p:cTn id="27" dur="500"/>
                                        <p:tgtEl>
                                          <p:spTgt spid="21">
                                            <p:graphicEl>
                                              <a:dgm id="{E50DE106-B8DE-454F-9A67-0D78E40241E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graphicEl>
                                              <a:dgm id="{9DD89C37-187C-4C10-BE6D-0F826B480F0A}"/>
                                            </p:graphicEl>
                                          </p:spTgt>
                                        </p:tgtEl>
                                        <p:attrNameLst>
                                          <p:attrName>style.visibility</p:attrName>
                                        </p:attrNameLst>
                                      </p:cBhvr>
                                      <p:to>
                                        <p:strVal val="visible"/>
                                      </p:to>
                                    </p:set>
                                    <p:animEffect transition="in" filter="wipe(down)">
                                      <p:cBhvr>
                                        <p:cTn id="32" dur="500"/>
                                        <p:tgtEl>
                                          <p:spTgt spid="21">
                                            <p:graphicEl>
                                              <a:dgm id="{9DD89C37-187C-4C10-BE6D-0F826B480F0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graphicEl>
                                              <a:dgm id="{DD5E24E1-73DD-406C-B5B2-36638C159D57}"/>
                                            </p:graphicEl>
                                          </p:spTgt>
                                        </p:tgtEl>
                                        <p:attrNameLst>
                                          <p:attrName>style.visibility</p:attrName>
                                        </p:attrNameLst>
                                      </p:cBhvr>
                                      <p:to>
                                        <p:strVal val="visible"/>
                                      </p:to>
                                    </p:set>
                                    <p:animEffect transition="in" filter="wipe(down)">
                                      <p:cBhvr>
                                        <p:cTn id="37" dur="500"/>
                                        <p:tgtEl>
                                          <p:spTgt spid="21">
                                            <p:graphicEl>
                                              <a:dgm id="{DD5E24E1-73DD-406C-B5B2-36638C159D5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ppt_x"/>
                                          </p:val>
                                        </p:tav>
                                        <p:tav tm="100000">
                                          <p:val>
                                            <p:strVal val="#ppt_x"/>
                                          </p:val>
                                        </p:tav>
                                      </p:tavLst>
                                    </p:anim>
                                    <p:anim calcmode="lin" valueType="num">
                                      <p:cBhvr additive="base">
                                        <p:cTn id="4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additive="base">
                                        <p:cTn id="60" dur="500" fill="hold"/>
                                        <p:tgtEl>
                                          <p:spTgt spid="24"/>
                                        </p:tgtEl>
                                        <p:attrNameLst>
                                          <p:attrName>ppt_x</p:attrName>
                                        </p:attrNameLst>
                                      </p:cBhvr>
                                      <p:tavLst>
                                        <p:tav tm="0">
                                          <p:val>
                                            <p:strVal val="#ppt_x"/>
                                          </p:val>
                                        </p:tav>
                                        <p:tav tm="100000">
                                          <p:val>
                                            <p:strVal val="#ppt_x"/>
                                          </p:val>
                                        </p:tav>
                                      </p:tavLst>
                                    </p:anim>
                                    <p:anim calcmode="lin" valueType="num">
                                      <p:cBhvr additive="base">
                                        <p:cTn id="6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Sub>
          <a:bldDgm bld="one"/>
        </p:bldSub>
      </p:bldGraphic>
      <p:bldP spid="23" grpId="0" animBg="1"/>
      <p:bldP spid="24"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F8CC2EDA-25DE-4E3D-A5DD-C98382C7C123}" type="slidenum">
              <a:rPr lang="es-EC" smtClean="0"/>
              <a:pPr/>
              <a:t>17</a:t>
            </a:fld>
            <a:endParaRPr lang="es-EC" dirty="0"/>
          </a:p>
        </p:txBody>
      </p:sp>
      <p:pic>
        <p:nvPicPr>
          <p:cNvPr id="3" name="Picture 4" descr="1"/>
          <p:cNvPicPr>
            <a:picLocks noChangeAspect="1" noChangeArrowheads="1"/>
          </p:cNvPicPr>
          <p:nvPr/>
        </p:nvPicPr>
        <p:blipFill>
          <a:blip r:embed="rId2" cstate="print">
            <a:lum contrast="-48000"/>
          </a:blip>
          <a:srcRect/>
          <a:stretch>
            <a:fillRect/>
          </a:stretch>
        </p:blipFill>
        <p:spPr bwMode="auto">
          <a:xfrm>
            <a:off x="0" y="0"/>
            <a:ext cx="9144000" cy="549275"/>
          </a:xfrm>
          <a:prstGeom prst="rect">
            <a:avLst/>
          </a:prstGeom>
          <a:noFill/>
        </p:spPr>
      </p:pic>
      <p:sp>
        <p:nvSpPr>
          <p:cNvPr id="4" name="Rectangle 3"/>
          <p:cNvSpPr>
            <a:spLocks noChangeArrowheads="1"/>
          </p:cNvSpPr>
          <p:nvPr/>
        </p:nvSpPr>
        <p:spPr bwMode="auto">
          <a:xfrm>
            <a:off x="0" y="549274"/>
            <a:ext cx="9144000" cy="6308725"/>
          </a:xfrm>
          <a:prstGeom prst="rect">
            <a:avLst/>
          </a:prstGeom>
          <a:gradFill rotWithShape="1">
            <a:gsLst>
              <a:gs pos="0">
                <a:srgbClr val="0033CC">
                  <a:gamma/>
                  <a:shade val="46275"/>
                  <a:invGamma/>
                </a:srgbClr>
              </a:gs>
              <a:gs pos="100000">
                <a:srgbClr val="0033CC">
                  <a:alpha val="0"/>
                </a:srgbClr>
              </a:gs>
            </a:gsLst>
            <a:lin ang="5400000" scaled="1"/>
          </a:gradFill>
          <a:ln w="9525">
            <a:noFill/>
            <a:miter lim="800000"/>
            <a:headEnd/>
            <a:tailEnd/>
          </a:ln>
          <a:effectLst/>
        </p:spPr>
        <p:txBody>
          <a:bodyPr wrap="none" anchor="ctr"/>
          <a:lstStyle/>
          <a:p>
            <a:endParaRPr lang="es-EC" dirty="0"/>
          </a:p>
        </p:txBody>
      </p:sp>
      <p:sp>
        <p:nvSpPr>
          <p:cNvPr id="5" name="4 Rectángulo"/>
          <p:cNvSpPr/>
          <p:nvPr/>
        </p:nvSpPr>
        <p:spPr>
          <a:xfrm>
            <a:off x="214282" y="1928802"/>
            <a:ext cx="1143008" cy="4429156"/>
          </a:xfrm>
          <a:prstGeom prst="rect">
            <a:avLst/>
          </a:prstGeom>
          <a:blipFill>
            <a:blip r:embed="rId3" cstate="print"/>
            <a:tile tx="0" ty="0" sx="100000" sy="100000" flip="none" algn="tl"/>
          </a:blipFill>
        </p:spPr>
        <p:style>
          <a:lnRef idx="0">
            <a:schemeClr val="accent5"/>
          </a:lnRef>
          <a:fillRef idx="1002">
            <a:schemeClr val="dk2"/>
          </a:fillRef>
          <a:effectRef idx="3">
            <a:schemeClr val="accent5"/>
          </a:effectRef>
          <a:fontRef idx="minor">
            <a:schemeClr val="lt1"/>
          </a:fontRef>
        </p:style>
        <p:txBody>
          <a:bodyPr anchor="ctr"/>
          <a:lstStyle/>
          <a:p>
            <a:pPr algn="ctr">
              <a:defRPr/>
            </a:pPr>
            <a:endParaRPr lang="es-EC" dirty="0"/>
          </a:p>
        </p:txBody>
      </p:sp>
      <p:sp>
        <p:nvSpPr>
          <p:cNvPr id="6" name="Rectangle 17"/>
          <p:cNvSpPr>
            <a:spLocks noChangeArrowheads="1"/>
          </p:cNvSpPr>
          <p:nvPr/>
        </p:nvSpPr>
        <p:spPr bwMode="auto">
          <a:xfrm>
            <a:off x="1474788" y="1412776"/>
            <a:ext cx="7561262" cy="4895949"/>
          </a:xfrm>
          <a:prstGeom prst="rect">
            <a:avLst/>
          </a:prstGeom>
          <a:solidFill>
            <a:schemeClr val="tx1"/>
          </a:solidFill>
          <a:ln w="9525" algn="ctr">
            <a:solidFill>
              <a:srgbClr val="3366FF"/>
            </a:solidFill>
            <a:miter lim="800000"/>
            <a:headEnd/>
            <a:tailEnd/>
          </a:ln>
          <a:effectLst/>
        </p:spPr>
        <p:txBody>
          <a:bodyPr wrap="none" anchor="ctr"/>
          <a:lstStyle/>
          <a:p>
            <a:endParaRPr lang="es-EC" dirty="0"/>
          </a:p>
        </p:txBody>
      </p:sp>
      <p:sp>
        <p:nvSpPr>
          <p:cNvPr id="8" name="AutoShape 15"/>
          <p:cNvSpPr>
            <a:spLocks noChangeArrowheads="1"/>
          </p:cNvSpPr>
          <p:nvPr/>
        </p:nvSpPr>
        <p:spPr bwMode="auto">
          <a:xfrm>
            <a:off x="34925" y="6381750"/>
            <a:ext cx="9109075" cy="360363"/>
          </a:xfrm>
          <a:prstGeom prst="roundRect">
            <a:avLst>
              <a:gd name="adj" fmla="val 16667"/>
            </a:avLst>
          </a:prstGeom>
          <a:solidFill>
            <a:srgbClr val="3366FF"/>
          </a:solidFill>
          <a:ln w="9525">
            <a:solidFill>
              <a:srgbClr val="FFFF99"/>
            </a:solidFill>
            <a:round/>
            <a:headEnd/>
            <a:tailEnd/>
          </a:ln>
          <a:effectLst/>
        </p:spPr>
        <p:txBody>
          <a:bodyPr wrap="none" anchor="ctr"/>
          <a:lstStyle/>
          <a:p>
            <a:pPr algn="ctr"/>
            <a:endParaRPr lang="es-EC" sz="1400" dirty="0">
              <a:solidFill>
                <a:schemeClr val="bg1"/>
              </a:solidFill>
              <a:latin typeface="Forte" pitchFamily="66" charset="0"/>
            </a:endParaRPr>
          </a:p>
        </p:txBody>
      </p:sp>
      <p:pic>
        <p:nvPicPr>
          <p:cNvPr id="9" name="Picture 18" descr="Nav-04">
            <a:hlinkClick r:id="" action="ppaction://hlinkshowjump?jump=previousslide"/>
          </p:cNvPr>
          <p:cNvPicPr>
            <a:picLocks noChangeAspect="1" noChangeArrowheads="1" noCrop="1"/>
          </p:cNvPicPr>
          <p:nvPr/>
        </p:nvPicPr>
        <p:blipFill>
          <a:blip r:embed="rId4" cstate="print"/>
          <a:srcRect/>
          <a:stretch>
            <a:fillRect/>
          </a:stretch>
        </p:blipFill>
        <p:spPr bwMode="auto">
          <a:xfrm rot="16200000">
            <a:off x="1573212" y="6310313"/>
            <a:ext cx="334963" cy="477838"/>
          </a:xfrm>
          <a:prstGeom prst="rect">
            <a:avLst/>
          </a:prstGeom>
          <a:noFill/>
        </p:spPr>
      </p:pic>
      <p:pic>
        <p:nvPicPr>
          <p:cNvPr id="10" name="Picture 19" descr="Nav-04">
            <a:hlinkClick r:id="" action="ppaction://hlinkshowjump?jump=nextslide"/>
          </p:cNvPr>
          <p:cNvPicPr>
            <a:picLocks noChangeAspect="1" noChangeArrowheads="1" noCrop="1"/>
          </p:cNvPicPr>
          <p:nvPr/>
        </p:nvPicPr>
        <p:blipFill>
          <a:blip r:embed="rId4" cstate="print"/>
          <a:srcRect/>
          <a:stretch>
            <a:fillRect/>
          </a:stretch>
        </p:blipFill>
        <p:spPr bwMode="auto">
          <a:xfrm rot="5400000">
            <a:off x="3613943" y="6288882"/>
            <a:ext cx="360363" cy="546100"/>
          </a:xfrm>
          <a:prstGeom prst="rect">
            <a:avLst/>
          </a:prstGeom>
          <a:noFill/>
        </p:spPr>
      </p:pic>
      <p:sp>
        <p:nvSpPr>
          <p:cNvPr id="11" name="Text Box 23"/>
          <p:cNvSpPr txBox="1">
            <a:spLocks noChangeArrowheads="1"/>
          </p:cNvSpPr>
          <p:nvPr/>
        </p:nvSpPr>
        <p:spPr bwMode="auto">
          <a:xfrm>
            <a:off x="1979613" y="6453188"/>
            <a:ext cx="6477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ATRÁS</a:t>
            </a:r>
          </a:p>
        </p:txBody>
      </p:sp>
      <p:sp>
        <p:nvSpPr>
          <p:cNvPr id="12" name="Text Box 24"/>
          <p:cNvSpPr txBox="1">
            <a:spLocks noChangeArrowheads="1"/>
          </p:cNvSpPr>
          <p:nvPr/>
        </p:nvSpPr>
        <p:spPr bwMode="auto">
          <a:xfrm>
            <a:off x="2628900" y="6453188"/>
            <a:ext cx="10795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SIGUIENTE</a:t>
            </a:r>
          </a:p>
        </p:txBody>
      </p:sp>
      <p:sp>
        <p:nvSpPr>
          <p:cNvPr id="13" name="12 Rectángulo"/>
          <p:cNvSpPr/>
          <p:nvPr/>
        </p:nvSpPr>
        <p:spPr>
          <a:xfrm>
            <a:off x="3071802" y="785794"/>
            <a:ext cx="3786214" cy="584775"/>
          </a:xfrm>
          <a:prstGeom prst="rect">
            <a:avLst/>
          </a:prstGeom>
        </p:spPr>
        <p:txBody>
          <a:bodyPr wrap="square">
            <a:spAutoFit/>
          </a:bodyPr>
          <a:lstStyle/>
          <a:p>
            <a:pPr algn="ctr"/>
            <a:r>
              <a:rPr lang="es-EC" sz="3200" dirty="0" smtClean="0">
                <a:solidFill>
                  <a:schemeClr val="accent1">
                    <a:lumMod val="90000"/>
                  </a:schemeClr>
                </a:solidFill>
                <a:latin typeface="Bodoni MT Black" pitchFamily="18" charset="0"/>
              </a:rPr>
              <a:t>CAPÍTULO III</a:t>
            </a:r>
            <a:endParaRPr lang="es-ES" sz="3200" dirty="0">
              <a:solidFill>
                <a:schemeClr val="bg1"/>
              </a:solidFill>
              <a:latin typeface="Copperplate Gothic Bold" pitchFamily="34" charset="0"/>
            </a:endParaRPr>
          </a:p>
        </p:txBody>
      </p:sp>
      <p:sp>
        <p:nvSpPr>
          <p:cNvPr id="14" name="13 Rectángulo"/>
          <p:cNvSpPr/>
          <p:nvPr/>
        </p:nvSpPr>
        <p:spPr>
          <a:xfrm>
            <a:off x="357158" y="1832854"/>
            <a:ext cx="789062" cy="4525104"/>
          </a:xfrm>
          <a:prstGeom prst="rect">
            <a:avLst/>
          </a:prstGeom>
          <a:noFill/>
        </p:spPr>
        <p:txBody>
          <a:bodyPr vert="wordArtVert"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1700" b="1" dirty="0" smtClean="0">
                <a:ln w="11430"/>
                <a:solidFill>
                  <a:schemeClr val="bg1"/>
                </a:solidFill>
                <a:effectLst>
                  <a:outerShdw blurRad="50800" dist="39000" dir="5460000" algn="tl">
                    <a:srgbClr val="000000">
                      <a:alpha val="38000"/>
                    </a:srgbClr>
                  </a:outerShdw>
                </a:effectLst>
              </a:rPr>
              <a:t>PRESENTACIÓN DE LA GUÍA</a:t>
            </a:r>
            <a:endParaRPr lang="es-ES" sz="1700" b="1" dirty="0">
              <a:ln w="11430"/>
              <a:solidFill>
                <a:schemeClr val="bg1"/>
              </a:solidFill>
              <a:effectLst>
                <a:outerShdw blurRad="50800" dist="39000" dir="5460000" algn="tl">
                  <a:srgbClr val="000000">
                    <a:alpha val="38000"/>
                  </a:srgbClr>
                </a:outerShdw>
              </a:effectLst>
            </a:endParaRPr>
          </a:p>
        </p:txBody>
      </p:sp>
      <p:pic>
        <p:nvPicPr>
          <p:cNvPr id="16" name="Picture 6" descr="SELLO GUAYAS"/>
          <p:cNvPicPr>
            <a:picLocks noChangeAspect="1" noChangeArrowheads="1"/>
          </p:cNvPicPr>
          <p:nvPr/>
        </p:nvPicPr>
        <p:blipFill>
          <a:blip r:embed="rId5" cstate="print"/>
          <a:srcRect/>
          <a:stretch>
            <a:fillRect/>
          </a:stretch>
        </p:blipFill>
        <p:spPr bwMode="auto">
          <a:xfrm>
            <a:off x="4714876" y="2428868"/>
            <a:ext cx="931279" cy="936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16 CuadroTexto"/>
          <p:cNvSpPr txBox="1"/>
          <p:nvPr/>
        </p:nvSpPr>
        <p:spPr>
          <a:xfrm>
            <a:off x="1714480" y="3500438"/>
            <a:ext cx="7072362" cy="923330"/>
          </a:xfrm>
          <a:prstGeom prst="rect">
            <a:avLst/>
          </a:prstGeom>
          <a:noFill/>
        </p:spPr>
        <p:txBody>
          <a:bodyPr wrap="square" rtlCol="0">
            <a:spAutoFit/>
          </a:bodyPr>
          <a:lstStyle/>
          <a:p>
            <a:pPr algn="ctr"/>
            <a:r>
              <a:rPr lang="es-ES" dirty="0" smtClean="0">
                <a:solidFill>
                  <a:schemeClr val="bg1"/>
                </a:solidFill>
              </a:rPr>
              <a:t>GUÍA PARA EL EMPLEO Y MANTENIMIENTO DE LOS EQUIPOS DE POSICIONAMIENTO DE BUQUE ESCUELA “GUAYAS”</a:t>
            </a:r>
            <a:endParaRPr lang="es-ES" dirty="0">
              <a:solidFill>
                <a:schemeClr val="bg1"/>
              </a:solidFill>
            </a:endParaRPr>
          </a:p>
        </p:txBody>
      </p:sp>
      <p:sp>
        <p:nvSpPr>
          <p:cNvPr id="18" name="38 Marcador de número de diapositiva"/>
          <p:cNvSpPr txBox="1">
            <a:spLocks/>
          </p:cNvSpPr>
          <p:nvPr/>
        </p:nvSpPr>
        <p:spPr>
          <a:xfrm>
            <a:off x="7929586" y="6421461"/>
            <a:ext cx="762000" cy="365125"/>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F8CC2EDA-25DE-4E3D-A5DD-C98382C7C123}" type="slidenum">
              <a:rPr kumimoji="0" lang="es-EC" sz="18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C" sz="1800" b="0" i="0" u="none" strike="noStrike" kern="1200" cap="none" spc="0" normalizeH="0" baseline="0" noProof="0" dirty="0">
              <a:ln>
                <a:noFill/>
              </a:ln>
              <a:solidFill>
                <a:schemeClr val="bg1"/>
              </a:solidFill>
              <a:effectLst/>
              <a:uLnTx/>
              <a:uFillTx/>
              <a:latin typeface="+mn-lt"/>
              <a:ea typeface="+mn-ea"/>
              <a:cs typeface="+mn-cs"/>
            </a:endParaRPr>
          </a:p>
        </p:txBody>
      </p:sp>
      <p:pic>
        <p:nvPicPr>
          <p:cNvPr id="20" name="19 Imagen"/>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r="71111"/>
          <a:stretch>
            <a:fillRect/>
          </a:stretch>
        </p:blipFill>
        <p:spPr bwMode="auto">
          <a:xfrm>
            <a:off x="214282" y="357166"/>
            <a:ext cx="1214446" cy="1214446"/>
          </a:xfrm>
          <a:prstGeom prst="ellipse">
            <a:avLst/>
          </a:prstGeom>
          <a:noFill/>
          <a:ln w="76200">
            <a:solidFill>
              <a:schemeClr val="accent1"/>
            </a:solid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remove" nodeType="withEffect" nodePh="1">
                                  <p:stCondLst>
                                    <p:cond delay="0"/>
                                  </p:stCondLst>
                                  <p:endCondLst>
                                    <p:cond evt="begin" delay="0">
                                      <p:tn val="5"/>
                                    </p:cond>
                                  </p:endCondLst>
                                  <p:iterate type="lt">
                                    <p:tmPct val="10000"/>
                                  </p:iterate>
                                  <p:childTnLst>
                                    <p:animScale>
                                      <p:cBhvr>
                                        <p:cTn id="6" dur="500" autoRev="1" fill="hold">
                                          <p:stCondLst>
                                            <p:cond delay="0"/>
                                          </p:stCondLst>
                                        </p:cTn>
                                        <p:tgtEl>
                                          <p:spTgt spid="8">
                                            <p:txEl>
                                              <p:pRg st="0" end="0"/>
                                            </p:txEl>
                                          </p:spTgt>
                                        </p:tgtEl>
                                      </p:cBhvr>
                                      <p:to x="80000" y="100000"/>
                                    </p:animScale>
                                    <p:anim by="(#ppt_w*0.10)" calcmode="lin" valueType="num">
                                      <p:cBhvr>
                                        <p:cTn id="7" dur="500" autoRev="1" fill="hold">
                                          <p:stCondLst>
                                            <p:cond delay="0"/>
                                          </p:stCondLst>
                                        </p:cTn>
                                        <p:tgtEl>
                                          <p:spTgt spid="8">
                                            <p:txEl>
                                              <p:pRg st="0" end="0"/>
                                            </p:txEl>
                                          </p:spTgt>
                                        </p:tgtEl>
                                        <p:attrNameLst>
                                          <p:attrName>ppt_x</p:attrName>
                                        </p:attrNameLst>
                                      </p:cBhvr>
                                    </p:anim>
                                    <p:anim by="(-#ppt_w*0.10)" calcmode="lin" valueType="num">
                                      <p:cBhvr>
                                        <p:cTn id="8" dur="500" autoRev="1" fill="hold">
                                          <p:stCondLst>
                                            <p:cond delay="0"/>
                                          </p:stCondLst>
                                        </p:cTn>
                                        <p:tgtEl>
                                          <p:spTgt spid="8">
                                            <p:txEl>
                                              <p:pRg st="0" end="0"/>
                                            </p:txEl>
                                          </p:spTgt>
                                        </p:tgtEl>
                                        <p:attrNameLst>
                                          <p:attrName>ppt_y</p:attrName>
                                        </p:attrNameLst>
                                      </p:cBhvr>
                                    </p:anim>
                                    <p:animRot by="-480000">
                                      <p:cBhvr>
                                        <p:cTn id="9" dur="500" autoRev="1" fill="hold">
                                          <p:stCondLst>
                                            <p:cond delay="0"/>
                                          </p:stCondLst>
                                        </p:cTn>
                                        <p:tgtEl>
                                          <p:spTgt spid="8">
                                            <p:txEl>
                                              <p:pRg st="0" end="0"/>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F8CC2EDA-25DE-4E3D-A5DD-C98382C7C123}" type="slidenum">
              <a:rPr lang="es-EC" smtClean="0"/>
              <a:pPr/>
              <a:t>18</a:t>
            </a:fld>
            <a:endParaRPr lang="es-EC" dirty="0"/>
          </a:p>
        </p:txBody>
      </p:sp>
      <p:pic>
        <p:nvPicPr>
          <p:cNvPr id="3" name="Picture 4" descr="1"/>
          <p:cNvPicPr>
            <a:picLocks noChangeAspect="1" noChangeArrowheads="1"/>
          </p:cNvPicPr>
          <p:nvPr/>
        </p:nvPicPr>
        <p:blipFill>
          <a:blip r:embed="rId2" cstate="print">
            <a:lum contrast="-48000"/>
          </a:blip>
          <a:srcRect/>
          <a:stretch>
            <a:fillRect/>
          </a:stretch>
        </p:blipFill>
        <p:spPr bwMode="auto">
          <a:xfrm>
            <a:off x="0" y="0"/>
            <a:ext cx="9144000" cy="549275"/>
          </a:xfrm>
          <a:prstGeom prst="rect">
            <a:avLst/>
          </a:prstGeom>
          <a:noFill/>
        </p:spPr>
      </p:pic>
      <p:sp>
        <p:nvSpPr>
          <p:cNvPr id="4" name="Rectangle 3"/>
          <p:cNvSpPr>
            <a:spLocks noChangeArrowheads="1"/>
          </p:cNvSpPr>
          <p:nvPr/>
        </p:nvSpPr>
        <p:spPr bwMode="auto">
          <a:xfrm>
            <a:off x="0" y="549274"/>
            <a:ext cx="9144000" cy="6308725"/>
          </a:xfrm>
          <a:prstGeom prst="rect">
            <a:avLst/>
          </a:prstGeom>
          <a:gradFill rotWithShape="1">
            <a:gsLst>
              <a:gs pos="0">
                <a:srgbClr val="0033CC">
                  <a:gamma/>
                  <a:shade val="46275"/>
                  <a:invGamma/>
                </a:srgbClr>
              </a:gs>
              <a:gs pos="100000">
                <a:srgbClr val="0033CC">
                  <a:alpha val="0"/>
                </a:srgbClr>
              </a:gs>
            </a:gsLst>
            <a:lin ang="5400000" scaled="1"/>
          </a:gradFill>
          <a:ln w="9525">
            <a:noFill/>
            <a:miter lim="800000"/>
            <a:headEnd/>
            <a:tailEnd/>
          </a:ln>
          <a:effectLst/>
        </p:spPr>
        <p:txBody>
          <a:bodyPr wrap="none" anchor="ctr"/>
          <a:lstStyle/>
          <a:p>
            <a:endParaRPr lang="es-EC" dirty="0"/>
          </a:p>
        </p:txBody>
      </p:sp>
      <p:sp>
        <p:nvSpPr>
          <p:cNvPr id="5" name="4 Rectángulo"/>
          <p:cNvSpPr/>
          <p:nvPr/>
        </p:nvSpPr>
        <p:spPr>
          <a:xfrm>
            <a:off x="214282" y="1928802"/>
            <a:ext cx="1143008" cy="4429156"/>
          </a:xfrm>
          <a:prstGeom prst="rect">
            <a:avLst/>
          </a:prstGeom>
          <a:blipFill>
            <a:blip r:embed="rId3" cstate="print"/>
            <a:tile tx="0" ty="0" sx="100000" sy="100000" flip="none" algn="tl"/>
          </a:blipFill>
        </p:spPr>
        <p:style>
          <a:lnRef idx="0">
            <a:schemeClr val="accent5"/>
          </a:lnRef>
          <a:fillRef idx="1002">
            <a:schemeClr val="dk2"/>
          </a:fillRef>
          <a:effectRef idx="3">
            <a:schemeClr val="accent5"/>
          </a:effectRef>
          <a:fontRef idx="minor">
            <a:schemeClr val="lt1"/>
          </a:fontRef>
        </p:style>
        <p:txBody>
          <a:bodyPr anchor="ctr"/>
          <a:lstStyle/>
          <a:p>
            <a:pPr algn="ctr">
              <a:defRPr/>
            </a:pPr>
            <a:endParaRPr lang="es-EC" dirty="0"/>
          </a:p>
        </p:txBody>
      </p:sp>
      <p:sp>
        <p:nvSpPr>
          <p:cNvPr id="6" name="Rectangle 17"/>
          <p:cNvSpPr>
            <a:spLocks noChangeArrowheads="1"/>
          </p:cNvSpPr>
          <p:nvPr/>
        </p:nvSpPr>
        <p:spPr bwMode="auto">
          <a:xfrm>
            <a:off x="1474788" y="1390571"/>
            <a:ext cx="7561262" cy="4895949"/>
          </a:xfrm>
          <a:prstGeom prst="rect">
            <a:avLst/>
          </a:prstGeom>
          <a:solidFill>
            <a:schemeClr val="tx1"/>
          </a:solidFill>
          <a:ln w="9525" algn="ctr">
            <a:solidFill>
              <a:srgbClr val="3366FF"/>
            </a:solidFill>
            <a:miter lim="800000"/>
            <a:headEnd/>
            <a:tailEnd/>
          </a:ln>
          <a:effectLst/>
        </p:spPr>
        <p:txBody>
          <a:bodyPr wrap="none" anchor="ctr"/>
          <a:lstStyle/>
          <a:p>
            <a:endParaRPr lang="es-EC" dirty="0"/>
          </a:p>
        </p:txBody>
      </p:sp>
      <p:sp>
        <p:nvSpPr>
          <p:cNvPr id="8" name="AutoShape 15"/>
          <p:cNvSpPr>
            <a:spLocks noChangeArrowheads="1"/>
          </p:cNvSpPr>
          <p:nvPr/>
        </p:nvSpPr>
        <p:spPr bwMode="auto">
          <a:xfrm>
            <a:off x="34925" y="6381750"/>
            <a:ext cx="9109075" cy="360363"/>
          </a:xfrm>
          <a:prstGeom prst="roundRect">
            <a:avLst>
              <a:gd name="adj" fmla="val 16667"/>
            </a:avLst>
          </a:prstGeom>
          <a:solidFill>
            <a:srgbClr val="3366FF"/>
          </a:solidFill>
          <a:ln w="9525">
            <a:solidFill>
              <a:srgbClr val="FFFF99"/>
            </a:solidFill>
            <a:round/>
            <a:headEnd/>
            <a:tailEnd/>
          </a:ln>
          <a:effectLst/>
        </p:spPr>
        <p:txBody>
          <a:bodyPr wrap="none" anchor="ctr"/>
          <a:lstStyle/>
          <a:p>
            <a:pPr algn="ctr"/>
            <a:endParaRPr lang="es-EC" sz="1400" dirty="0">
              <a:solidFill>
                <a:schemeClr val="bg1"/>
              </a:solidFill>
              <a:latin typeface="Forte" pitchFamily="66" charset="0"/>
            </a:endParaRPr>
          </a:p>
        </p:txBody>
      </p:sp>
      <p:pic>
        <p:nvPicPr>
          <p:cNvPr id="9" name="Picture 18" descr="Nav-04">
            <a:hlinkClick r:id="" action="ppaction://hlinkshowjump?jump=previousslide"/>
          </p:cNvPr>
          <p:cNvPicPr>
            <a:picLocks noChangeAspect="1" noChangeArrowheads="1" noCrop="1"/>
          </p:cNvPicPr>
          <p:nvPr/>
        </p:nvPicPr>
        <p:blipFill>
          <a:blip r:embed="rId4" cstate="print"/>
          <a:srcRect/>
          <a:stretch>
            <a:fillRect/>
          </a:stretch>
        </p:blipFill>
        <p:spPr bwMode="auto">
          <a:xfrm rot="16200000">
            <a:off x="1573212" y="6310313"/>
            <a:ext cx="334963" cy="477838"/>
          </a:xfrm>
          <a:prstGeom prst="rect">
            <a:avLst/>
          </a:prstGeom>
          <a:noFill/>
        </p:spPr>
      </p:pic>
      <p:pic>
        <p:nvPicPr>
          <p:cNvPr id="10" name="Picture 19" descr="Nav-04">
            <a:hlinkClick r:id="" action="ppaction://hlinkshowjump?jump=nextslide"/>
          </p:cNvPr>
          <p:cNvPicPr>
            <a:picLocks noChangeAspect="1" noChangeArrowheads="1" noCrop="1"/>
          </p:cNvPicPr>
          <p:nvPr/>
        </p:nvPicPr>
        <p:blipFill>
          <a:blip r:embed="rId4" cstate="print"/>
          <a:srcRect/>
          <a:stretch>
            <a:fillRect/>
          </a:stretch>
        </p:blipFill>
        <p:spPr bwMode="auto">
          <a:xfrm rot="5400000">
            <a:off x="3613943" y="6288882"/>
            <a:ext cx="360363" cy="546100"/>
          </a:xfrm>
          <a:prstGeom prst="rect">
            <a:avLst/>
          </a:prstGeom>
          <a:noFill/>
        </p:spPr>
      </p:pic>
      <p:sp>
        <p:nvSpPr>
          <p:cNvPr id="11" name="Text Box 23"/>
          <p:cNvSpPr txBox="1">
            <a:spLocks noChangeArrowheads="1"/>
          </p:cNvSpPr>
          <p:nvPr/>
        </p:nvSpPr>
        <p:spPr bwMode="auto">
          <a:xfrm>
            <a:off x="1979613" y="6453188"/>
            <a:ext cx="6477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ATRÁS</a:t>
            </a:r>
          </a:p>
        </p:txBody>
      </p:sp>
      <p:sp>
        <p:nvSpPr>
          <p:cNvPr id="12" name="Text Box 24"/>
          <p:cNvSpPr txBox="1">
            <a:spLocks noChangeArrowheads="1"/>
          </p:cNvSpPr>
          <p:nvPr/>
        </p:nvSpPr>
        <p:spPr bwMode="auto">
          <a:xfrm>
            <a:off x="2628900" y="6453188"/>
            <a:ext cx="10795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SIGUIENTE</a:t>
            </a:r>
          </a:p>
        </p:txBody>
      </p:sp>
      <p:sp>
        <p:nvSpPr>
          <p:cNvPr id="14" name="13 Rectángulo"/>
          <p:cNvSpPr/>
          <p:nvPr/>
        </p:nvSpPr>
        <p:spPr>
          <a:xfrm>
            <a:off x="3428992" y="785794"/>
            <a:ext cx="3786214" cy="584775"/>
          </a:xfrm>
          <a:prstGeom prst="rect">
            <a:avLst/>
          </a:prstGeom>
        </p:spPr>
        <p:txBody>
          <a:bodyPr wrap="square">
            <a:spAutoFit/>
          </a:bodyPr>
          <a:lstStyle/>
          <a:p>
            <a:pPr algn="ctr"/>
            <a:r>
              <a:rPr lang="es-EC" sz="3200" dirty="0" smtClean="0">
                <a:solidFill>
                  <a:schemeClr val="accent1">
                    <a:lumMod val="90000"/>
                  </a:schemeClr>
                </a:solidFill>
                <a:latin typeface="Bodoni MT Black" pitchFamily="18" charset="0"/>
              </a:rPr>
              <a:t>CAPÍTULO III</a:t>
            </a:r>
            <a:endParaRPr lang="es-ES" sz="3200" dirty="0">
              <a:solidFill>
                <a:schemeClr val="bg1"/>
              </a:solidFill>
              <a:latin typeface="Copperplate Gothic Bold" pitchFamily="34" charset="0"/>
            </a:endParaRPr>
          </a:p>
        </p:txBody>
      </p:sp>
      <p:sp>
        <p:nvSpPr>
          <p:cNvPr id="16" name="15 Rectángulo"/>
          <p:cNvSpPr/>
          <p:nvPr/>
        </p:nvSpPr>
        <p:spPr>
          <a:xfrm>
            <a:off x="357158" y="1904292"/>
            <a:ext cx="789062" cy="4525104"/>
          </a:xfrm>
          <a:prstGeom prst="rect">
            <a:avLst/>
          </a:prstGeom>
          <a:noFill/>
        </p:spPr>
        <p:txBody>
          <a:bodyPr vert="wordArtVert"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1700" b="1" dirty="0" smtClean="0">
                <a:ln w="11430"/>
                <a:solidFill>
                  <a:schemeClr val="bg1"/>
                </a:solidFill>
                <a:effectLst>
                  <a:outerShdw blurRad="50800" dist="39000" dir="5460000" algn="tl">
                    <a:srgbClr val="000000">
                      <a:alpha val="38000"/>
                    </a:srgbClr>
                  </a:outerShdw>
                </a:effectLst>
              </a:rPr>
              <a:t>PRESENTACIÓN DE LA GUÍA</a:t>
            </a:r>
            <a:endParaRPr lang="es-ES" sz="1700" b="1" dirty="0">
              <a:ln w="11430"/>
              <a:solidFill>
                <a:schemeClr val="bg1"/>
              </a:solidFill>
              <a:effectLst>
                <a:outerShdw blurRad="50800" dist="39000" dir="5460000" algn="tl">
                  <a:srgbClr val="000000">
                    <a:alpha val="38000"/>
                  </a:srgbClr>
                </a:outerShdw>
              </a:effectLst>
            </a:endParaRPr>
          </a:p>
        </p:txBody>
      </p:sp>
      <p:graphicFrame>
        <p:nvGraphicFramePr>
          <p:cNvPr id="17" name="16 Diagrama"/>
          <p:cNvGraphicFramePr/>
          <p:nvPr/>
        </p:nvGraphicFramePr>
        <p:xfrm>
          <a:off x="2000232" y="2428868"/>
          <a:ext cx="6096000" cy="38496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2" name="21 Rectángulo"/>
          <p:cNvSpPr/>
          <p:nvPr/>
        </p:nvSpPr>
        <p:spPr>
          <a:xfrm>
            <a:off x="3286116" y="1500174"/>
            <a:ext cx="3857652"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SOLAS</a:t>
            </a:r>
            <a:endParaRPr lang="es-E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8" name="17 CuadroTexto"/>
          <p:cNvSpPr txBox="1"/>
          <p:nvPr/>
        </p:nvSpPr>
        <p:spPr>
          <a:xfrm>
            <a:off x="1714480" y="1500174"/>
            <a:ext cx="7072362" cy="646331"/>
          </a:xfrm>
          <a:prstGeom prst="rect">
            <a:avLst/>
          </a:prstGeom>
          <a:noFill/>
        </p:spPr>
        <p:txBody>
          <a:bodyPr wrap="square" rtlCol="0">
            <a:spAutoFit/>
          </a:bodyPr>
          <a:lstStyle/>
          <a:p>
            <a:pPr algn="ctr"/>
            <a:r>
              <a:rPr lang="es-ES" dirty="0" smtClean="0">
                <a:solidFill>
                  <a:schemeClr val="bg1"/>
                </a:solidFill>
              </a:rPr>
              <a:t>ANÁLISIS DE LA REGLAMENTACIÓN INTERNACIONAL DE LOS EQUIPOS DE POSICIONAMIENTO </a:t>
            </a:r>
            <a:endParaRPr lang="es-ES" dirty="0">
              <a:solidFill>
                <a:schemeClr val="bg1"/>
              </a:solidFill>
            </a:endParaRPr>
          </a:p>
        </p:txBody>
      </p:sp>
      <p:sp>
        <p:nvSpPr>
          <p:cNvPr id="19" name="38 Marcador de número de diapositiva"/>
          <p:cNvSpPr txBox="1">
            <a:spLocks/>
          </p:cNvSpPr>
          <p:nvPr/>
        </p:nvSpPr>
        <p:spPr>
          <a:xfrm>
            <a:off x="7929586" y="6421461"/>
            <a:ext cx="762000" cy="365125"/>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F8CC2EDA-25DE-4E3D-A5DD-C98382C7C123}" type="slidenum">
              <a:rPr kumimoji="0" lang="es-EC" sz="18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C" sz="1800" b="0" i="0" u="none" strike="noStrike" kern="1200" cap="none" spc="0" normalizeH="0" baseline="0" noProof="0" dirty="0">
              <a:ln>
                <a:noFill/>
              </a:ln>
              <a:solidFill>
                <a:schemeClr val="bg1"/>
              </a:solidFill>
              <a:effectLst/>
              <a:uLnTx/>
              <a:uFillTx/>
              <a:latin typeface="+mn-lt"/>
              <a:ea typeface="+mn-ea"/>
              <a:cs typeface="+mn-cs"/>
            </a:endParaRPr>
          </a:p>
        </p:txBody>
      </p:sp>
      <p:pic>
        <p:nvPicPr>
          <p:cNvPr id="21" name="20 Imagen"/>
          <p:cNvPicPr/>
          <p:nvPr/>
        </p:nvPicPr>
        <p:blipFill>
          <a:blip r:embed="rId10"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r="71111"/>
          <a:stretch>
            <a:fillRect/>
          </a:stretch>
        </p:blipFill>
        <p:spPr bwMode="auto">
          <a:xfrm>
            <a:off x="214282" y="357166"/>
            <a:ext cx="1214446" cy="1214446"/>
          </a:xfrm>
          <a:prstGeom prst="ellipse">
            <a:avLst/>
          </a:prstGeom>
          <a:noFill/>
          <a:ln w="76200">
            <a:solidFill>
              <a:schemeClr val="accent1"/>
            </a:solid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remove" nodeType="withEffect" nodePh="1">
                                  <p:stCondLst>
                                    <p:cond delay="0"/>
                                  </p:stCondLst>
                                  <p:endCondLst>
                                    <p:cond evt="begin" delay="0">
                                      <p:tn val="5"/>
                                    </p:cond>
                                  </p:endCondLst>
                                  <p:iterate type="lt">
                                    <p:tmPct val="10000"/>
                                  </p:iterate>
                                  <p:childTnLst>
                                    <p:animScale>
                                      <p:cBhvr>
                                        <p:cTn id="6" dur="500" autoRev="1" fill="hold">
                                          <p:stCondLst>
                                            <p:cond delay="0"/>
                                          </p:stCondLst>
                                        </p:cTn>
                                        <p:tgtEl>
                                          <p:spTgt spid="8">
                                            <p:txEl>
                                              <p:pRg st="0" end="0"/>
                                            </p:txEl>
                                          </p:spTgt>
                                        </p:tgtEl>
                                      </p:cBhvr>
                                      <p:to x="80000" y="100000"/>
                                    </p:animScale>
                                    <p:anim by="(#ppt_w*0.10)" calcmode="lin" valueType="num">
                                      <p:cBhvr>
                                        <p:cTn id="7" dur="500" autoRev="1" fill="hold">
                                          <p:stCondLst>
                                            <p:cond delay="0"/>
                                          </p:stCondLst>
                                        </p:cTn>
                                        <p:tgtEl>
                                          <p:spTgt spid="8">
                                            <p:txEl>
                                              <p:pRg st="0" end="0"/>
                                            </p:txEl>
                                          </p:spTgt>
                                        </p:tgtEl>
                                        <p:attrNameLst>
                                          <p:attrName>ppt_x</p:attrName>
                                        </p:attrNameLst>
                                      </p:cBhvr>
                                    </p:anim>
                                    <p:anim by="(-#ppt_w*0.10)" calcmode="lin" valueType="num">
                                      <p:cBhvr>
                                        <p:cTn id="8" dur="500" autoRev="1" fill="hold">
                                          <p:stCondLst>
                                            <p:cond delay="0"/>
                                          </p:stCondLst>
                                        </p:cTn>
                                        <p:tgtEl>
                                          <p:spTgt spid="8">
                                            <p:txEl>
                                              <p:pRg st="0" end="0"/>
                                            </p:txEl>
                                          </p:spTgt>
                                        </p:tgtEl>
                                        <p:attrNameLst>
                                          <p:attrName>ppt_y</p:attrName>
                                        </p:attrNameLst>
                                      </p:cBhvr>
                                    </p:anim>
                                    <p:animRot by="-480000">
                                      <p:cBhvr>
                                        <p:cTn id="9" dur="500" autoRev="1" fill="hold">
                                          <p:stCondLst>
                                            <p:cond delay="0"/>
                                          </p:stCondLst>
                                        </p:cTn>
                                        <p:tgtEl>
                                          <p:spTgt spid="8">
                                            <p:txEl>
                                              <p:pRg st="0" end="0"/>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graphicEl>
                                              <a:dgm id="{EA78E7DA-0297-4723-9306-D7BC81EACD27}"/>
                                            </p:graphicEl>
                                          </p:spTgt>
                                        </p:tgtEl>
                                        <p:attrNameLst>
                                          <p:attrName>style.visibility</p:attrName>
                                        </p:attrNameLst>
                                      </p:cBhvr>
                                      <p:to>
                                        <p:strVal val="visible"/>
                                      </p:to>
                                    </p:set>
                                    <p:anim calcmode="lin" valueType="num">
                                      <p:cBhvr additive="base">
                                        <p:cTn id="14" dur="500" fill="hold"/>
                                        <p:tgtEl>
                                          <p:spTgt spid="17">
                                            <p:graphicEl>
                                              <a:dgm id="{EA78E7DA-0297-4723-9306-D7BC81EACD27}"/>
                                            </p:graphicEl>
                                          </p:spTgt>
                                        </p:tgtEl>
                                        <p:attrNameLst>
                                          <p:attrName>ppt_x</p:attrName>
                                        </p:attrNameLst>
                                      </p:cBhvr>
                                      <p:tavLst>
                                        <p:tav tm="0">
                                          <p:val>
                                            <p:strVal val="#ppt_x"/>
                                          </p:val>
                                        </p:tav>
                                        <p:tav tm="100000">
                                          <p:val>
                                            <p:strVal val="#ppt_x"/>
                                          </p:val>
                                        </p:tav>
                                      </p:tavLst>
                                    </p:anim>
                                    <p:anim calcmode="lin" valueType="num">
                                      <p:cBhvr additive="base">
                                        <p:cTn id="15" dur="500" fill="hold"/>
                                        <p:tgtEl>
                                          <p:spTgt spid="17">
                                            <p:graphicEl>
                                              <a:dgm id="{EA78E7DA-0297-4723-9306-D7BC81EACD27}"/>
                                            </p:graphic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7">
                                            <p:graphicEl>
                                              <a:dgm id="{21054F63-A146-4B00-B31D-8BEB14415212}"/>
                                            </p:graphicEl>
                                          </p:spTgt>
                                        </p:tgtEl>
                                        <p:attrNameLst>
                                          <p:attrName>style.visibility</p:attrName>
                                        </p:attrNameLst>
                                      </p:cBhvr>
                                      <p:to>
                                        <p:strVal val="visible"/>
                                      </p:to>
                                    </p:set>
                                    <p:anim calcmode="lin" valueType="num">
                                      <p:cBhvr additive="base">
                                        <p:cTn id="18" dur="500" fill="hold"/>
                                        <p:tgtEl>
                                          <p:spTgt spid="17">
                                            <p:graphicEl>
                                              <a:dgm id="{21054F63-A146-4B00-B31D-8BEB14415212}"/>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
                                            <p:graphicEl>
                                              <a:dgm id="{21054F63-A146-4B00-B31D-8BEB14415212}"/>
                                            </p:graphic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7">
                                            <p:graphicEl>
                                              <a:dgm id="{151FD7EA-4956-46D1-AA7B-47B4A21E75B4}"/>
                                            </p:graphicEl>
                                          </p:spTgt>
                                        </p:tgtEl>
                                        <p:attrNameLst>
                                          <p:attrName>style.visibility</p:attrName>
                                        </p:attrNameLst>
                                      </p:cBhvr>
                                      <p:to>
                                        <p:strVal val="visible"/>
                                      </p:to>
                                    </p:set>
                                    <p:anim calcmode="lin" valueType="num">
                                      <p:cBhvr additive="base">
                                        <p:cTn id="22" dur="500" fill="hold"/>
                                        <p:tgtEl>
                                          <p:spTgt spid="17">
                                            <p:graphicEl>
                                              <a:dgm id="{151FD7EA-4956-46D1-AA7B-47B4A21E75B4}"/>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17">
                                            <p:graphicEl>
                                              <a:dgm id="{151FD7EA-4956-46D1-AA7B-47B4A21E75B4}"/>
                                            </p:graphic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7">
                                            <p:graphicEl>
                                              <a:dgm id="{6E46AE86-2F69-46F0-963D-50E896D10F48}"/>
                                            </p:graphicEl>
                                          </p:spTgt>
                                        </p:tgtEl>
                                        <p:attrNameLst>
                                          <p:attrName>style.visibility</p:attrName>
                                        </p:attrNameLst>
                                      </p:cBhvr>
                                      <p:to>
                                        <p:strVal val="visible"/>
                                      </p:to>
                                    </p:set>
                                    <p:anim calcmode="lin" valueType="num">
                                      <p:cBhvr additive="base">
                                        <p:cTn id="28" dur="500" fill="hold"/>
                                        <p:tgtEl>
                                          <p:spTgt spid="17">
                                            <p:graphicEl>
                                              <a:dgm id="{6E46AE86-2F69-46F0-963D-50E896D10F48}"/>
                                            </p:graphicEl>
                                          </p:spTgt>
                                        </p:tgtEl>
                                        <p:attrNameLst>
                                          <p:attrName>ppt_x</p:attrName>
                                        </p:attrNameLst>
                                      </p:cBhvr>
                                      <p:tavLst>
                                        <p:tav tm="0">
                                          <p:val>
                                            <p:strVal val="#ppt_x"/>
                                          </p:val>
                                        </p:tav>
                                        <p:tav tm="100000">
                                          <p:val>
                                            <p:strVal val="#ppt_x"/>
                                          </p:val>
                                        </p:tav>
                                      </p:tavLst>
                                    </p:anim>
                                    <p:anim calcmode="lin" valueType="num">
                                      <p:cBhvr additive="base">
                                        <p:cTn id="29" dur="500" fill="hold"/>
                                        <p:tgtEl>
                                          <p:spTgt spid="17">
                                            <p:graphicEl>
                                              <a:dgm id="{6E46AE86-2F69-46F0-963D-50E896D10F48}"/>
                                            </p:graphic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7">
                                            <p:graphicEl>
                                              <a:dgm id="{B3879722-C892-4F39-9CD6-37B8359643CE}"/>
                                            </p:graphicEl>
                                          </p:spTgt>
                                        </p:tgtEl>
                                        <p:attrNameLst>
                                          <p:attrName>style.visibility</p:attrName>
                                        </p:attrNameLst>
                                      </p:cBhvr>
                                      <p:to>
                                        <p:strVal val="visible"/>
                                      </p:to>
                                    </p:set>
                                    <p:anim calcmode="lin" valueType="num">
                                      <p:cBhvr additive="base">
                                        <p:cTn id="32" dur="500" fill="hold"/>
                                        <p:tgtEl>
                                          <p:spTgt spid="17">
                                            <p:graphicEl>
                                              <a:dgm id="{B3879722-C892-4F39-9CD6-37B8359643CE}"/>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17">
                                            <p:graphicEl>
                                              <a:dgm id="{B3879722-C892-4F39-9CD6-37B8359643CE}"/>
                                            </p:graphic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7">
                                            <p:graphicEl>
                                              <a:dgm id="{FE449898-CA51-445E-80AD-D70720D00DA5}"/>
                                            </p:graphicEl>
                                          </p:spTgt>
                                        </p:tgtEl>
                                        <p:attrNameLst>
                                          <p:attrName>style.visibility</p:attrName>
                                        </p:attrNameLst>
                                      </p:cBhvr>
                                      <p:to>
                                        <p:strVal val="visible"/>
                                      </p:to>
                                    </p:set>
                                    <p:anim calcmode="lin" valueType="num">
                                      <p:cBhvr additive="base">
                                        <p:cTn id="36" dur="500" fill="hold"/>
                                        <p:tgtEl>
                                          <p:spTgt spid="17">
                                            <p:graphicEl>
                                              <a:dgm id="{FE449898-CA51-445E-80AD-D70720D00DA5}"/>
                                            </p:graphicEl>
                                          </p:spTgt>
                                        </p:tgtEl>
                                        <p:attrNameLst>
                                          <p:attrName>ppt_x</p:attrName>
                                        </p:attrNameLst>
                                      </p:cBhvr>
                                      <p:tavLst>
                                        <p:tav tm="0">
                                          <p:val>
                                            <p:strVal val="#ppt_x"/>
                                          </p:val>
                                        </p:tav>
                                        <p:tav tm="100000">
                                          <p:val>
                                            <p:strVal val="#ppt_x"/>
                                          </p:val>
                                        </p:tav>
                                      </p:tavLst>
                                    </p:anim>
                                    <p:anim calcmode="lin" valueType="num">
                                      <p:cBhvr additive="base">
                                        <p:cTn id="37" dur="500" fill="hold"/>
                                        <p:tgtEl>
                                          <p:spTgt spid="17">
                                            <p:graphicEl>
                                              <a:dgm id="{FE449898-CA51-445E-80AD-D70720D00DA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lvlAtOnc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F8CC2EDA-25DE-4E3D-A5DD-C98382C7C123}" type="slidenum">
              <a:rPr lang="es-EC" smtClean="0"/>
              <a:pPr/>
              <a:t>19</a:t>
            </a:fld>
            <a:endParaRPr lang="es-EC" dirty="0"/>
          </a:p>
        </p:txBody>
      </p:sp>
      <p:pic>
        <p:nvPicPr>
          <p:cNvPr id="3" name="Picture 4" descr="1"/>
          <p:cNvPicPr>
            <a:picLocks noChangeAspect="1" noChangeArrowheads="1"/>
          </p:cNvPicPr>
          <p:nvPr/>
        </p:nvPicPr>
        <p:blipFill>
          <a:blip r:embed="rId2" cstate="print">
            <a:lum contrast="-48000"/>
          </a:blip>
          <a:srcRect/>
          <a:stretch>
            <a:fillRect/>
          </a:stretch>
        </p:blipFill>
        <p:spPr bwMode="auto">
          <a:xfrm>
            <a:off x="0" y="0"/>
            <a:ext cx="9144000" cy="549275"/>
          </a:xfrm>
          <a:prstGeom prst="rect">
            <a:avLst/>
          </a:prstGeom>
          <a:noFill/>
        </p:spPr>
      </p:pic>
      <p:sp>
        <p:nvSpPr>
          <p:cNvPr id="4" name="Rectangle 3"/>
          <p:cNvSpPr>
            <a:spLocks noChangeArrowheads="1"/>
          </p:cNvSpPr>
          <p:nvPr/>
        </p:nvSpPr>
        <p:spPr bwMode="auto">
          <a:xfrm>
            <a:off x="0" y="549274"/>
            <a:ext cx="9144000" cy="6308725"/>
          </a:xfrm>
          <a:prstGeom prst="rect">
            <a:avLst/>
          </a:prstGeom>
          <a:gradFill rotWithShape="1">
            <a:gsLst>
              <a:gs pos="0">
                <a:srgbClr val="0033CC">
                  <a:gamma/>
                  <a:shade val="46275"/>
                  <a:invGamma/>
                </a:srgbClr>
              </a:gs>
              <a:gs pos="100000">
                <a:srgbClr val="0033CC">
                  <a:alpha val="0"/>
                </a:srgbClr>
              </a:gs>
            </a:gsLst>
            <a:lin ang="5400000" scaled="1"/>
          </a:gradFill>
          <a:ln w="9525">
            <a:noFill/>
            <a:miter lim="800000"/>
            <a:headEnd/>
            <a:tailEnd/>
          </a:ln>
          <a:effectLst/>
        </p:spPr>
        <p:txBody>
          <a:bodyPr wrap="none" anchor="ctr"/>
          <a:lstStyle/>
          <a:p>
            <a:endParaRPr lang="es-EC" dirty="0"/>
          </a:p>
        </p:txBody>
      </p:sp>
      <p:sp>
        <p:nvSpPr>
          <p:cNvPr id="5" name="4 Rectángulo"/>
          <p:cNvSpPr/>
          <p:nvPr/>
        </p:nvSpPr>
        <p:spPr>
          <a:xfrm>
            <a:off x="214282" y="1928802"/>
            <a:ext cx="1143008" cy="4429156"/>
          </a:xfrm>
          <a:prstGeom prst="rect">
            <a:avLst/>
          </a:prstGeom>
          <a:blipFill>
            <a:blip r:embed="rId3" cstate="print"/>
            <a:tile tx="0" ty="0" sx="100000" sy="100000" flip="none" algn="tl"/>
          </a:blipFill>
        </p:spPr>
        <p:style>
          <a:lnRef idx="0">
            <a:schemeClr val="accent5"/>
          </a:lnRef>
          <a:fillRef idx="1002">
            <a:schemeClr val="dk2"/>
          </a:fillRef>
          <a:effectRef idx="3">
            <a:schemeClr val="accent5"/>
          </a:effectRef>
          <a:fontRef idx="minor">
            <a:schemeClr val="lt1"/>
          </a:fontRef>
        </p:style>
        <p:txBody>
          <a:bodyPr anchor="ctr"/>
          <a:lstStyle/>
          <a:p>
            <a:pPr algn="ctr">
              <a:defRPr/>
            </a:pPr>
            <a:endParaRPr lang="es-EC" dirty="0"/>
          </a:p>
        </p:txBody>
      </p:sp>
      <p:sp>
        <p:nvSpPr>
          <p:cNvPr id="6" name="Rectangle 17"/>
          <p:cNvSpPr>
            <a:spLocks noChangeArrowheads="1"/>
          </p:cNvSpPr>
          <p:nvPr/>
        </p:nvSpPr>
        <p:spPr bwMode="auto">
          <a:xfrm>
            <a:off x="1474788" y="1412776"/>
            <a:ext cx="7561262" cy="4895949"/>
          </a:xfrm>
          <a:prstGeom prst="rect">
            <a:avLst/>
          </a:prstGeom>
          <a:solidFill>
            <a:schemeClr val="tx1"/>
          </a:solidFill>
          <a:ln w="9525" algn="ctr">
            <a:solidFill>
              <a:srgbClr val="3366FF"/>
            </a:solidFill>
            <a:miter lim="800000"/>
            <a:headEnd/>
            <a:tailEnd/>
          </a:ln>
          <a:effectLst/>
        </p:spPr>
        <p:txBody>
          <a:bodyPr wrap="none" anchor="ctr"/>
          <a:lstStyle/>
          <a:p>
            <a:endParaRPr lang="es-EC" dirty="0"/>
          </a:p>
        </p:txBody>
      </p:sp>
      <p:sp>
        <p:nvSpPr>
          <p:cNvPr id="8" name="AutoShape 15"/>
          <p:cNvSpPr>
            <a:spLocks noChangeArrowheads="1"/>
          </p:cNvSpPr>
          <p:nvPr/>
        </p:nvSpPr>
        <p:spPr bwMode="auto">
          <a:xfrm>
            <a:off x="34925" y="6381750"/>
            <a:ext cx="9109075" cy="360363"/>
          </a:xfrm>
          <a:prstGeom prst="roundRect">
            <a:avLst>
              <a:gd name="adj" fmla="val 16667"/>
            </a:avLst>
          </a:prstGeom>
          <a:solidFill>
            <a:srgbClr val="3366FF"/>
          </a:solidFill>
          <a:ln w="9525">
            <a:solidFill>
              <a:srgbClr val="FFFF99"/>
            </a:solidFill>
            <a:round/>
            <a:headEnd/>
            <a:tailEnd/>
          </a:ln>
          <a:effectLst/>
        </p:spPr>
        <p:txBody>
          <a:bodyPr wrap="none" anchor="ctr"/>
          <a:lstStyle/>
          <a:p>
            <a:pPr algn="ctr"/>
            <a:endParaRPr lang="es-EC" sz="1400" dirty="0">
              <a:solidFill>
                <a:schemeClr val="bg1"/>
              </a:solidFill>
              <a:latin typeface="Forte" pitchFamily="66" charset="0"/>
            </a:endParaRPr>
          </a:p>
        </p:txBody>
      </p:sp>
      <p:pic>
        <p:nvPicPr>
          <p:cNvPr id="9" name="Picture 18" descr="Nav-04">
            <a:hlinkClick r:id="" action="ppaction://hlinkshowjump?jump=previousslide"/>
          </p:cNvPr>
          <p:cNvPicPr>
            <a:picLocks noChangeAspect="1" noChangeArrowheads="1" noCrop="1"/>
          </p:cNvPicPr>
          <p:nvPr/>
        </p:nvPicPr>
        <p:blipFill>
          <a:blip r:embed="rId4" cstate="print"/>
          <a:srcRect/>
          <a:stretch>
            <a:fillRect/>
          </a:stretch>
        </p:blipFill>
        <p:spPr bwMode="auto">
          <a:xfrm rot="16200000">
            <a:off x="1573212" y="6310313"/>
            <a:ext cx="334963" cy="477838"/>
          </a:xfrm>
          <a:prstGeom prst="rect">
            <a:avLst/>
          </a:prstGeom>
          <a:noFill/>
        </p:spPr>
      </p:pic>
      <p:pic>
        <p:nvPicPr>
          <p:cNvPr id="10" name="Picture 19" descr="Nav-04">
            <a:hlinkClick r:id="" action="ppaction://hlinkshowjump?jump=nextslide"/>
          </p:cNvPr>
          <p:cNvPicPr>
            <a:picLocks noChangeAspect="1" noChangeArrowheads="1" noCrop="1"/>
          </p:cNvPicPr>
          <p:nvPr/>
        </p:nvPicPr>
        <p:blipFill>
          <a:blip r:embed="rId4" cstate="print"/>
          <a:srcRect/>
          <a:stretch>
            <a:fillRect/>
          </a:stretch>
        </p:blipFill>
        <p:spPr bwMode="auto">
          <a:xfrm rot="5400000">
            <a:off x="3613943" y="6288882"/>
            <a:ext cx="360363" cy="546100"/>
          </a:xfrm>
          <a:prstGeom prst="rect">
            <a:avLst/>
          </a:prstGeom>
          <a:noFill/>
        </p:spPr>
      </p:pic>
      <p:sp>
        <p:nvSpPr>
          <p:cNvPr id="11" name="Text Box 23"/>
          <p:cNvSpPr txBox="1">
            <a:spLocks noChangeArrowheads="1"/>
          </p:cNvSpPr>
          <p:nvPr/>
        </p:nvSpPr>
        <p:spPr bwMode="auto">
          <a:xfrm>
            <a:off x="1979613" y="6453188"/>
            <a:ext cx="6477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ATRÁS</a:t>
            </a:r>
          </a:p>
        </p:txBody>
      </p:sp>
      <p:sp>
        <p:nvSpPr>
          <p:cNvPr id="12" name="Text Box 24"/>
          <p:cNvSpPr txBox="1">
            <a:spLocks noChangeArrowheads="1"/>
          </p:cNvSpPr>
          <p:nvPr/>
        </p:nvSpPr>
        <p:spPr bwMode="auto">
          <a:xfrm>
            <a:off x="2628900" y="6453188"/>
            <a:ext cx="10795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SIGUIENTE</a:t>
            </a:r>
          </a:p>
        </p:txBody>
      </p:sp>
      <p:sp>
        <p:nvSpPr>
          <p:cNvPr id="14" name="13 Rectángulo"/>
          <p:cNvSpPr/>
          <p:nvPr/>
        </p:nvSpPr>
        <p:spPr>
          <a:xfrm>
            <a:off x="357158" y="1832854"/>
            <a:ext cx="789062" cy="4525104"/>
          </a:xfrm>
          <a:prstGeom prst="rect">
            <a:avLst/>
          </a:prstGeom>
          <a:noFill/>
        </p:spPr>
        <p:txBody>
          <a:bodyPr vert="wordArtVert"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1700" b="1" dirty="0" smtClean="0">
                <a:ln w="11430"/>
                <a:solidFill>
                  <a:schemeClr val="bg1"/>
                </a:solidFill>
                <a:effectLst>
                  <a:outerShdw blurRad="50800" dist="39000" dir="5460000" algn="tl">
                    <a:srgbClr val="000000">
                      <a:alpha val="38000"/>
                    </a:srgbClr>
                  </a:outerShdw>
                </a:effectLst>
              </a:rPr>
              <a:t>PRESENTACIÓN DE LA GUÍA</a:t>
            </a:r>
            <a:endParaRPr lang="es-ES" sz="1700" b="1" dirty="0">
              <a:ln w="11430"/>
              <a:solidFill>
                <a:schemeClr val="bg1"/>
              </a:solidFill>
              <a:effectLst>
                <a:outerShdw blurRad="50800" dist="39000" dir="5460000" algn="tl">
                  <a:srgbClr val="000000">
                    <a:alpha val="38000"/>
                  </a:srgbClr>
                </a:outerShdw>
              </a:effectLst>
            </a:endParaRPr>
          </a:p>
        </p:txBody>
      </p:sp>
      <p:graphicFrame>
        <p:nvGraphicFramePr>
          <p:cNvPr id="16" name="15 Diagrama"/>
          <p:cNvGraphicFramePr/>
          <p:nvPr/>
        </p:nvGraphicFramePr>
        <p:xfrm>
          <a:off x="1571604" y="1571612"/>
          <a:ext cx="7215238" cy="45720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17 Rectángulo"/>
          <p:cNvSpPr/>
          <p:nvPr/>
        </p:nvSpPr>
        <p:spPr>
          <a:xfrm>
            <a:off x="1000100" y="785794"/>
            <a:ext cx="8572560" cy="584775"/>
          </a:xfrm>
          <a:prstGeom prst="rect">
            <a:avLst/>
          </a:prstGeom>
        </p:spPr>
        <p:txBody>
          <a:bodyPr wrap="square">
            <a:spAutoFit/>
          </a:bodyPr>
          <a:lstStyle/>
          <a:p>
            <a:pPr algn="ctr"/>
            <a:r>
              <a:rPr lang="es-EC" sz="3200" dirty="0" smtClean="0">
                <a:solidFill>
                  <a:schemeClr val="accent1">
                    <a:lumMod val="90000"/>
                  </a:schemeClr>
                </a:solidFill>
                <a:latin typeface="Bodoni MT Black" pitchFamily="18" charset="0"/>
              </a:rPr>
              <a:t>EQUIPOS DE POSICIONAMIENTO </a:t>
            </a:r>
            <a:endParaRPr lang="es-ES" sz="3200" dirty="0">
              <a:solidFill>
                <a:schemeClr val="bg1"/>
              </a:solidFill>
              <a:latin typeface="Copperplate Gothic Bold" pitchFamily="34" charset="0"/>
            </a:endParaRPr>
          </a:p>
        </p:txBody>
      </p:sp>
      <p:sp>
        <p:nvSpPr>
          <p:cNvPr id="19" name="38 Marcador de número de diapositiva"/>
          <p:cNvSpPr txBox="1">
            <a:spLocks/>
          </p:cNvSpPr>
          <p:nvPr/>
        </p:nvSpPr>
        <p:spPr>
          <a:xfrm>
            <a:off x="7929586" y="6421461"/>
            <a:ext cx="762000" cy="365125"/>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F8CC2EDA-25DE-4E3D-A5DD-C98382C7C123}" type="slidenum">
              <a:rPr kumimoji="0" lang="es-EC" sz="18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C" sz="1800" b="0" i="0" u="none" strike="noStrike" kern="1200" cap="none" spc="0" normalizeH="0" baseline="0" noProof="0" dirty="0">
              <a:ln>
                <a:noFill/>
              </a:ln>
              <a:solidFill>
                <a:schemeClr val="bg1"/>
              </a:solidFill>
              <a:effectLst/>
              <a:uLnTx/>
              <a:uFillTx/>
              <a:latin typeface="+mn-lt"/>
              <a:ea typeface="+mn-ea"/>
              <a:cs typeface="+mn-cs"/>
            </a:endParaRPr>
          </a:p>
        </p:txBody>
      </p:sp>
      <p:pic>
        <p:nvPicPr>
          <p:cNvPr id="20" name="19 Imagen"/>
          <p:cNvPicPr/>
          <p:nvPr/>
        </p:nvPicPr>
        <p:blipFill>
          <a:blip r:embed="rId10"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r="71111"/>
          <a:stretch>
            <a:fillRect/>
          </a:stretch>
        </p:blipFill>
        <p:spPr bwMode="auto">
          <a:xfrm>
            <a:off x="214282" y="357166"/>
            <a:ext cx="1214446" cy="1214446"/>
          </a:xfrm>
          <a:prstGeom prst="ellipse">
            <a:avLst/>
          </a:prstGeom>
          <a:noFill/>
          <a:ln w="76200">
            <a:solidFill>
              <a:schemeClr val="accent1"/>
            </a:solid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remove" nodeType="withEffect" nodePh="1">
                                  <p:stCondLst>
                                    <p:cond delay="0"/>
                                  </p:stCondLst>
                                  <p:endCondLst>
                                    <p:cond evt="begin" delay="0">
                                      <p:tn val="5"/>
                                    </p:cond>
                                  </p:endCondLst>
                                  <p:iterate type="lt">
                                    <p:tmPct val="10000"/>
                                  </p:iterate>
                                  <p:childTnLst>
                                    <p:animScale>
                                      <p:cBhvr>
                                        <p:cTn id="6" dur="500" autoRev="1" fill="hold">
                                          <p:stCondLst>
                                            <p:cond delay="0"/>
                                          </p:stCondLst>
                                        </p:cTn>
                                        <p:tgtEl>
                                          <p:spTgt spid="8">
                                            <p:txEl>
                                              <p:pRg st="0" end="0"/>
                                            </p:txEl>
                                          </p:spTgt>
                                        </p:tgtEl>
                                      </p:cBhvr>
                                      <p:to x="80000" y="100000"/>
                                    </p:animScale>
                                    <p:anim by="(#ppt_w*0.10)" calcmode="lin" valueType="num">
                                      <p:cBhvr>
                                        <p:cTn id="7" dur="500" autoRev="1" fill="hold">
                                          <p:stCondLst>
                                            <p:cond delay="0"/>
                                          </p:stCondLst>
                                        </p:cTn>
                                        <p:tgtEl>
                                          <p:spTgt spid="8">
                                            <p:txEl>
                                              <p:pRg st="0" end="0"/>
                                            </p:txEl>
                                          </p:spTgt>
                                        </p:tgtEl>
                                        <p:attrNameLst>
                                          <p:attrName>ppt_x</p:attrName>
                                        </p:attrNameLst>
                                      </p:cBhvr>
                                    </p:anim>
                                    <p:anim by="(-#ppt_w*0.10)" calcmode="lin" valueType="num">
                                      <p:cBhvr>
                                        <p:cTn id="8" dur="500" autoRev="1" fill="hold">
                                          <p:stCondLst>
                                            <p:cond delay="0"/>
                                          </p:stCondLst>
                                        </p:cTn>
                                        <p:tgtEl>
                                          <p:spTgt spid="8">
                                            <p:txEl>
                                              <p:pRg st="0" end="0"/>
                                            </p:txEl>
                                          </p:spTgt>
                                        </p:tgtEl>
                                        <p:attrNameLst>
                                          <p:attrName>ppt_y</p:attrName>
                                        </p:attrNameLst>
                                      </p:cBhvr>
                                    </p:anim>
                                    <p:animRot by="-480000">
                                      <p:cBhvr>
                                        <p:cTn id="9" dur="500" autoRev="1" fill="hold">
                                          <p:stCondLst>
                                            <p:cond delay="0"/>
                                          </p:stCondLst>
                                        </p:cTn>
                                        <p:tgtEl>
                                          <p:spTgt spid="8">
                                            <p:txEl>
                                              <p:pRg st="0" end="0"/>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graphicEl>
                                              <a:dgm id="{9966EB61-73B5-406C-9B70-5A6DF624D315}"/>
                                            </p:graphicEl>
                                          </p:spTgt>
                                        </p:tgtEl>
                                        <p:attrNameLst>
                                          <p:attrName>style.visibility</p:attrName>
                                        </p:attrNameLst>
                                      </p:cBhvr>
                                      <p:to>
                                        <p:strVal val="visible"/>
                                      </p:to>
                                    </p:set>
                                    <p:animEffect transition="in" filter="wipe(down)">
                                      <p:cBhvr>
                                        <p:cTn id="14" dur="500"/>
                                        <p:tgtEl>
                                          <p:spTgt spid="16">
                                            <p:graphicEl>
                                              <a:dgm id="{9966EB61-73B5-406C-9B70-5A6DF624D315}"/>
                                            </p:graphicEl>
                                          </p:spTgt>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6">
                                            <p:graphicEl>
                                              <a:dgm id="{EB019938-EC56-4870-9F41-2726173E83CF}"/>
                                            </p:graphicEl>
                                          </p:spTgt>
                                        </p:tgtEl>
                                        <p:attrNameLst>
                                          <p:attrName>style.visibility</p:attrName>
                                        </p:attrNameLst>
                                      </p:cBhvr>
                                      <p:to>
                                        <p:strVal val="visible"/>
                                      </p:to>
                                    </p:set>
                                    <p:animEffect transition="in" filter="wipe(down)">
                                      <p:cBhvr>
                                        <p:cTn id="17" dur="500"/>
                                        <p:tgtEl>
                                          <p:spTgt spid="16">
                                            <p:graphicEl>
                                              <a:dgm id="{EB019938-EC56-4870-9F41-2726173E83C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graphicEl>
                                              <a:dgm id="{97B60EFD-E730-4054-97AB-AC318820261E}"/>
                                            </p:graphicEl>
                                          </p:spTgt>
                                        </p:tgtEl>
                                        <p:attrNameLst>
                                          <p:attrName>style.visibility</p:attrName>
                                        </p:attrNameLst>
                                      </p:cBhvr>
                                      <p:to>
                                        <p:strVal val="visible"/>
                                      </p:to>
                                    </p:set>
                                    <p:animEffect transition="in" filter="wipe(down)">
                                      <p:cBhvr>
                                        <p:cTn id="22" dur="500"/>
                                        <p:tgtEl>
                                          <p:spTgt spid="16">
                                            <p:graphicEl>
                                              <a:dgm id="{97B60EFD-E730-4054-97AB-AC318820261E}"/>
                                            </p:graphic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6">
                                            <p:graphicEl>
                                              <a:dgm id="{8E2E8620-7738-488C-A83F-438C4CED2CFB}"/>
                                            </p:graphicEl>
                                          </p:spTgt>
                                        </p:tgtEl>
                                        <p:attrNameLst>
                                          <p:attrName>style.visibility</p:attrName>
                                        </p:attrNameLst>
                                      </p:cBhvr>
                                      <p:to>
                                        <p:strVal val="visible"/>
                                      </p:to>
                                    </p:set>
                                    <p:animEffect transition="in" filter="wipe(down)">
                                      <p:cBhvr>
                                        <p:cTn id="25" dur="500"/>
                                        <p:tgtEl>
                                          <p:spTgt spid="16">
                                            <p:graphicEl>
                                              <a:dgm id="{8E2E8620-7738-488C-A83F-438C4CED2CFB}"/>
                                            </p:graphic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
                                            <p:graphicEl>
                                              <a:dgm id="{FE6C6AEA-B673-41FC-B740-0C709A9526ED}"/>
                                            </p:graphicEl>
                                          </p:spTgt>
                                        </p:tgtEl>
                                        <p:attrNameLst>
                                          <p:attrName>style.visibility</p:attrName>
                                        </p:attrNameLst>
                                      </p:cBhvr>
                                      <p:to>
                                        <p:strVal val="visible"/>
                                      </p:to>
                                    </p:set>
                                    <p:animEffect transition="in" filter="wipe(down)">
                                      <p:cBhvr>
                                        <p:cTn id="28" dur="500"/>
                                        <p:tgtEl>
                                          <p:spTgt spid="16">
                                            <p:graphicEl>
                                              <a:dgm id="{FE6C6AEA-B673-41FC-B740-0C709A9526ED}"/>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6">
                                            <p:graphicEl>
                                              <a:dgm id="{BF7B4077-2E8E-4EDC-914E-19153DE17788}"/>
                                            </p:graphicEl>
                                          </p:spTgt>
                                        </p:tgtEl>
                                        <p:attrNameLst>
                                          <p:attrName>style.visibility</p:attrName>
                                        </p:attrNameLst>
                                      </p:cBhvr>
                                      <p:to>
                                        <p:strVal val="visible"/>
                                      </p:to>
                                    </p:set>
                                    <p:animEffect transition="in" filter="wipe(down)">
                                      <p:cBhvr>
                                        <p:cTn id="31" dur="500"/>
                                        <p:tgtEl>
                                          <p:spTgt spid="16">
                                            <p:graphicEl>
                                              <a:dgm id="{BF7B4077-2E8E-4EDC-914E-19153DE1778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lvlAtOnc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1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28736"/>
            <a:ext cx="9180513" cy="5429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4515" name="Rectangle 3"/>
          <p:cNvSpPr>
            <a:spLocks noChangeArrowheads="1"/>
          </p:cNvSpPr>
          <p:nvPr/>
        </p:nvSpPr>
        <p:spPr bwMode="auto">
          <a:xfrm>
            <a:off x="0" y="549275"/>
            <a:ext cx="9144000" cy="1736717"/>
          </a:xfrm>
          <a:prstGeom prst="rect">
            <a:avLst/>
          </a:prstGeom>
          <a:gradFill rotWithShape="1">
            <a:gsLst>
              <a:gs pos="0">
                <a:srgbClr val="0033CC">
                  <a:gamma/>
                  <a:shade val="46275"/>
                  <a:invGamma/>
                </a:srgbClr>
              </a:gs>
              <a:gs pos="100000">
                <a:srgbClr val="0033CC">
                  <a:alpha val="0"/>
                </a:srgbClr>
              </a:gs>
            </a:gsLst>
            <a:lin ang="5400000" scaled="1"/>
          </a:gradFill>
          <a:ln w="9525">
            <a:noFill/>
            <a:miter lim="800000"/>
            <a:headEnd/>
            <a:tailEnd/>
          </a:ln>
          <a:effectLst/>
        </p:spPr>
        <p:txBody>
          <a:bodyPr wrap="none" anchor="ctr"/>
          <a:lstStyle/>
          <a:p>
            <a:endParaRPr lang="es-EC" dirty="0"/>
          </a:p>
        </p:txBody>
      </p:sp>
      <p:pic>
        <p:nvPicPr>
          <p:cNvPr id="64516" name="Picture 4" descr="1"/>
          <p:cNvPicPr>
            <a:picLocks noChangeAspect="1" noChangeArrowheads="1"/>
          </p:cNvPicPr>
          <p:nvPr/>
        </p:nvPicPr>
        <p:blipFill>
          <a:blip r:embed="rId3" cstate="print">
            <a:lum contrast="-48000"/>
          </a:blip>
          <a:srcRect/>
          <a:stretch>
            <a:fillRect/>
          </a:stretch>
        </p:blipFill>
        <p:spPr bwMode="auto">
          <a:xfrm>
            <a:off x="0" y="0"/>
            <a:ext cx="9144000" cy="549275"/>
          </a:xfrm>
          <a:prstGeom prst="rect">
            <a:avLst/>
          </a:prstGeom>
          <a:noFill/>
        </p:spPr>
      </p:pic>
      <p:sp>
        <p:nvSpPr>
          <p:cNvPr id="64527" name="AutoShape 15"/>
          <p:cNvSpPr>
            <a:spLocks noChangeArrowheads="1"/>
          </p:cNvSpPr>
          <p:nvPr/>
        </p:nvSpPr>
        <p:spPr bwMode="auto">
          <a:xfrm>
            <a:off x="34925" y="6381750"/>
            <a:ext cx="9109075" cy="360363"/>
          </a:xfrm>
          <a:prstGeom prst="roundRect">
            <a:avLst>
              <a:gd name="adj" fmla="val 16667"/>
            </a:avLst>
          </a:prstGeom>
          <a:solidFill>
            <a:srgbClr val="3366FF"/>
          </a:solidFill>
          <a:ln w="9525">
            <a:solidFill>
              <a:srgbClr val="FFFF99"/>
            </a:solidFill>
            <a:round/>
            <a:headEnd/>
            <a:tailEnd/>
          </a:ln>
          <a:effectLst/>
        </p:spPr>
        <p:txBody>
          <a:bodyPr wrap="none" anchor="ctr"/>
          <a:lstStyle/>
          <a:p>
            <a:pPr algn="ctr"/>
            <a:endParaRPr lang="es-EC" sz="1400" dirty="0">
              <a:solidFill>
                <a:schemeClr val="bg1"/>
              </a:solidFill>
              <a:latin typeface="Forte" pitchFamily="66" charset="0"/>
            </a:endParaRPr>
          </a:p>
        </p:txBody>
      </p:sp>
      <p:sp>
        <p:nvSpPr>
          <p:cNvPr id="64528" name="AutoShape 16">
            <a:hlinkClick r:id="" action="ppaction://hlinkshowjump?jump=endshow" highlightClick="1"/>
          </p:cNvPr>
          <p:cNvSpPr>
            <a:spLocks noChangeArrowheads="1"/>
          </p:cNvSpPr>
          <p:nvPr/>
        </p:nvSpPr>
        <p:spPr bwMode="auto">
          <a:xfrm>
            <a:off x="1692275" y="5805488"/>
            <a:ext cx="1296988" cy="431800"/>
          </a:xfrm>
          <a:prstGeom prst="actionButtonBlank">
            <a:avLst/>
          </a:prstGeom>
          <a:noFill/>
          <a:ln w="9525">
            <a:noFill/>
            <a:miter lim="800000"/>
            <a:headEnd/>
            <a:tailEnd/>
          </a:ln>
          <a:effectLst/>
        </p:spPr>
        <p:txBody>
          <a:bodyPr wrap="none" anchor="ctr"/>
          <a:lstStyle/>
          <a:p>
            <a:endParaRPr lang="es-EC" dirty="0"/>
          </a:p>
        </p:txBody>
      </p:sp>
      <p:sp>
        <p:nvSpPr>
          <p:cNvPr id="64529" name="Rectangle 17"/>
          <p:cNvSpPr>
            <a:spLocks noChangeArrowheads="1"/>
          </p:cNvSpPr>
          <p:nvPr/>
        </p:nvSpPr>
        <p:spPr bwMode="auto">
          <a:xfrm>
            <a:off x="428596" y="1412875"/>
            <a:ext cx="8429684" cy="4895850"/>
          </a:xfrm>
          <a:prstGeom prst="rect">
            <a:avLst/>
          </a:prstGeom>
          <a:noFill/>
          <a:ln w="9525" algn="ctr">
            <a:solidFill>
              <a:srgbClr val="3366FF"/>
            </a:solidFill>
            <a:miter lim="800000"/>
            <a:headEnd/>
            <a:tailEnd/>
          </a:ln>
          <a:effectLst/>
        </p:spPr>
        <p:txBody>
          <a:bodyPr wrap="none" anchor="ctr"/>
          <a:lstStyle/>
          <a:p>
            <a:endParaRPr lang="es-EC" dirty="0"/>
          </a:p>
        </p:txBody>
      </p:sp>
      <p:pic>
        <p:nvPicPr>
          <p:cNvPr id="64530" name="Picture 18" descr="Nav-04">
            <a:hlinkClick r:id="" action="ppaction://hlinkshowjump?jump=previousslide"/>
          </p:cNvPr>
          <p:cNvPicPr>
            <a:picLocks noChangeAspect="1" noChangeArrowheads="1" noCrop="1"/>
          </p:cNvPicPr>
          <p:nvPr/>
        </p:nvPicPr>
        <p:blipFill>
          <a:blip r:embed="rId4" cstate="print"/>
          <a:srcRect/>
          <a:stretch>
            <a:fillRect/>
          </a:stretch>
        </p:blipFill>
        <p:spPr bwMode="auto">
          <a:xfrm rot="16200000">
            <a:off x="1573212" y="6310313"/>
            <a:ext cx="334963" cy="477838"/>
          </a:xfrm>
          <a:prstGeom prst="rect">
            <a:avLst/>
          </a:prstGeom>
          <a:noFill/>
        </p:spPr>
      </p:pic>
      <p:pic>
        <p:nvPicPr>
          <p:cNvPr id="64531" name="Picture 19" descr="Nav-04">
            <a:hlinkClick r:id="" action="ppaction://hlinkshowjump?jump=nextslide"/>
          </p:cNvPr>
          <p:cNvPicPr>
            <a:picLocks noChangeAspect="1" noChangeArrowheads="1" noCrop="1"/>
          </p:cNvPicPr>
          <p:nvPr/>
        </p:nvPicPr>
        <p:blipFill>
          <a:blip r:embed="rId4" cstate="print"/>
          <a:srcRect/>
          <a:stretch>
            <a:fillRect/>
          </a:stretch>
        </p:blipFill>
        <p:spPr bwMode="auto">
          <a:xfrm rot="5400000">
            <a:off x="3613943" y="6288882"/>
            <a:ext cx="360363" cy="546100"/>
          </a:xfrm>
          <a:prstGeom prst="rect">
            <a:avLst/>
          </a:prstGeom>
          <a:noFill/>
        </p:spPr>
      </p:pic>
      <p:sp>
        <p:nvSpPr>
          <p:cNvPr id="64532" name="Line 20"/>
          <p:cNvSpPr>
            <a:spLocks noChangeShapeType="1"/>
          </p:cNvSpPr>
          <p:nvPr/>
        </p:nvSpPr>
        <p:spPr bwMode="auto">
          <a:xfrm>
            <a:off x="1403350" y="6453188"/>
            <a:ext cx="0" cy="215900"/>
          </a:xfrm>
          <a:prstGeom prst="line">
            <a:avLst/>
          </a:prstGeom>
          <a:noFill/>
          <a:ln w="9525">
            <a:solidFill>
              <a:schemeClr val="bg1"/>
            </a:solidFill>
            <a:round/>
            <a:headEnd/>
            <a:tailEnd/>
          </a:ln>
          <a:effectLst/>
        </p:spPr>
        <p:txBody>
          <a:bodyPr/>
          <a:lstStyle/>
          <a:p>
            <a:endParaRPr lang="es-EC" dirty="0"/>
          </a:p>
        </p:txBody>
      </p:sp>
      <p:sp>
        <p:nvSpPr>
          <p:cNvPr id="64533" name="Line 21"/>
          <p:cNvSpPr>
            <a:spLocks noChangeShapeType="1"/>
          </p:cNvSpPr>
          <p:nvPr/>
        </p:nvSpPr>
        <p:spPr bwMode="auto">
          <a:xfrm>
            <a:off x="2627313" y="6453188"/>
            <a:ext cx="0" cy="215900"/>
          </a:xfrm>
          <a:prstGeom prst="line">
            <a:avLst/>
          </a:prstGeom>
          <a:noFill/>
          <a:ln w="9525">
            <a:solidFill>
              <a:schemeClr val="bg1"/>
            </a:solidFill>
            <a:round/>
            <a:headEnd/>
            <a:tailEnd/>
          </a:ln>
          <a:effectLst/>
        </p:spPr>
        <p:txBody>
          <a:bodyPr/>
          <a:lstStyle/>
          <a:p>
            <a:endParaRPr lang="es-EC" dirty="0"/>
          </a:p>
        </p:txBody>
      </p:sp>
      <p:sp>
        <p:nvSpPr>
          <p:cNvPr id="64534" name="Line 22"/>
          <p:cNvSpPr>
            <a:spLocks noChangeShapeType="1"/>
          </p:cNvSpPr>
          <p:nvPr/>
        </p:nvSpPr>
        <p:spPr bwMode="auto">
          <a:xfrm>
            <a:off x="4140200" y="6453188"/>
            <a:ext cx="0" cy="215900"/>
          </a:xfrm>
          <a:prstGeom prst="line">
            <a:avLst/>
          </a:prstGeom>
          <a:noFill/>
          <a:ln w="9525">
            <a:solidFill>
              <a:schemeClr val="bg1"/>
            </a:solidFill>
            <a:round/>
            <a:headEnd/>
            <a:tailEnd/>
          </a:ln>
          <a:effectLst/>
        </p:spPr>
        <p:txBody>
          <a:bodyPr/>
          <a:lstStyle/>
          <a:p>
            <a:endParaRPr lang="es-EC" dirty="0"/>
          </a:p>
        </p:txBody>
      </p:sp>
      <p:sp>
        <p:nvSpPr>
          <p:cNvPr id="64535" name="Text Box 23"/>
          <p:cNvSpPr txBox="1">
            <a:spLocks noChangeArrowheads="1"/>
          </p:cNvSpPr>
          <p:nvPr/>
        </p:nvSpPr>
        <p:spPr bwMode="auto">
          <a:xfrm>
            <a:off x="1979613" y="6453188"/>
            <a:ext cx="6477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ATRÁS</a:t>
            </a:r>
          </a:p>
        </p:txBody>
      </p:sp>
      <p:sp>
        <p:nvSpPr>
          <p:cNvPr id="64536" name="Text Box 24"/>
          <p:cNvSpPr txBox="1">
            <a:spLocks noChangeArrowheads="1"/>
          </p:cNvSpPr>
          <p:nvPr/>
        </p:nvSpPr>
        <p:spPr bwMode="auto">
          <a:xfrm>
            <a:off x="2628900" y="6453188"/>
            <a:ext cx="10795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SIGUIENTE</a:t>
            </a:r>
          </a:p>
        </p:txBody>
      </p:sp>
      <p:sp>
        <p:nvSpPr>
          <p:cNvPr id="64537" name="AutoShape 25">
            <a:hlinkClick r:id="" action="ppaction://hlinkshowjump?jump=endshow" highlightClick="1"/>
          </p:cNvPr>
          <p:cNvSpPr>
            <a:spLocks noChangeArrowheads="1"/>
          </p:cNvSpPr>
          <p:nvPr/>
        </p:nvSpPr>
        <p:spPr bwMode="auto">
          <a:xfrm>
            <a:off x="250825" y="692150"/>
            <a:ext cx="1008063" cy="144463"/>
          </a:xfrm>
          <a:prstGeom prst="actionButtonBlank">
            <a:avLst/>
          </a:prstGeom>
          <a:noFill/>
          <a:ln w="9525">
            <a:noFill/>
            <a:miter lim="800000"/>
            <a:headEnd/>
            <a:tailEnd/>
          </a:ln>
          <a:effectLst/>
        </p:spPr>
        <p:txBody>
          <a:bodyPr wrap="none" anchor="ctr"/>
          <a:lstStyle/>
          <a:p>
            <a:endParaRPr lang="es-EC" dirty="0"/>
          </a:p>
        </p:txBody>
      </p:sp>
      <p:sp>
        <p:nvSpPr>
          <p:cNvPr id="28" name="27 Marcador de número de diapositiva"/>
          <p:cNvSpPr>
            <a:spLocks noGrp="1"/>
          </p:cNvSpPr>
          <p:nvPr>
            <p:ph type="sldNum" sz="quarter" idx="12"/>
          </p:nvPr>
        </p:nvSpPr>
        <p:spPr/>
        <p:txBody>
          <a:bodyPr/>
          <a:lstStyle/>
          <a:p>
            <a:fld id="{F8CC2EDA-25DE-4E3D-A5DD-C98382C7C123}" type="slidenum">
              <a:rPr lang="es-EC" sz="1800" smtClean="0">
                <a:solidFill>
                  <a:schemeClr val="bg1"/>
                </a:solidFill>
              </a:rPr>
              <a:pPr/>
              <a:t>2</a:t>
            </a:fld>
            <a:endParaRPr lang="es-EC" sz="1800" dirty="0">
              <a:solidFill>
                <a:schemeClr val="bg1"/>
              </a:solidFill>
            </a:endParaRPr>
          </a:p>
        </p:txBody>
      </p:sp>
      <p:sp>
        <p:nvSpPr>
          <p:cNvPr id="29" name="28 Rectángulo redondeado"/>
          <p:cNvSpPr/>
          <p:nvPr/>
        </p:nvSpPr>
        <p:spPr>
          <a:xfrm>
            <a:off x="1500166" y="1571612"/>
            <a:ext cx="2825750" cy="504825"/>
          </a:xfrm>
          <a:prstGeom prst="round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285750" indent="-285750" algn="ctr">
              <a:buFontTx/>
              <a:buBlip>
                <a:blip r:embed="rId5"/>
              </a:buBlip>
              <a:defRPr/>
            </a:pPr>
            <a:r>
              <a:rPr lang="es-EC" sz="2000" b="1" dirty="0">
                <a:solidFill>
                  <a:schemeClr val="tx1"/>
                </a:solidFill>
                <a:effectLst>
                  <a:outerShdw blurRad="38100" dist="38100" dir="2700000" algn="tl">
                    <a:srgbClr val="000000">
                      <a:alpha val="43137"/>
                    </a:srgbClr>
                  </a:outerShdw>
                </a:effectLst>
              </a:rPr>
              <a:t>INTRODUCCIÓN</a:t>
            </a:r>
          </a:p>
        </p:txBody>
      </p:sp>
      <p:sp>
        <p:nvSpPr>
          <p:cNvPr id="30" name="29 Rectángulo redondeado"/>
          <p:cNvSpPr/>
          <p:nvPr/>
        </p:nvSpPr>
        <p:spPr>
          <a:xfrm>
            <a:off x="1500166" y="2285992"/>
            <a:ext cx="4857784" cy="576263"/>
          </a:xfrm>
          <a:prstGeom prst="round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285750" indent="-285750" algn="ctr">
              <a:buFontTx/>
              <a:buBlip>
                <a:blip r:embed="rId5"/>
              </a:buBlip>
              <a:defRPr/>
            </a:pPr>
            <a:r>
              <a:rPr lang="es-EC" sz="2000" b="1" dirty="0" smtClean="0">
                <a:solidFill>
                  <a:schemeClr val="tx1"/>
                </a:solidFill>
                <a:effectLst>
                  <a:outerShdw blurRad="38100" dist="38100" dir="2700000" algn="tl">
                    <a:srgbClr val="000000">
                      <a:alpha val="43137"/>
                    </a:srgbClr>
                  </a:outerShdw>
                </a:effectLst>
              </a:rPr>
              <a:t>CAPÍTULO I FUNDAMENTACIÓN TEORICA</a:t>
            </a:r>
            <a:endParaRPr lang="es-EC" sz="2000" b="1" dirty="0">
              <a:solidFill>
                <a:schemeClr val="tx1"/>
              </a:solidFill>
              <a:effectLst>
                <a:outerShdw blurRad="38100" dist="38100" dir="2700000" algn="tl">
                  <a:srgbClr val="000000">
                    <a:alpha val="43137"/>
                  </a:srgbClr>
                </a:outerShdw>
              </a:effectLst>
            </a:endParaRPr>
          </a:p>
        </p:txBody>
      </p:sp>
      <p:sp>
        <p:nvSpPr>
          <p:cNvPr id="31" name="30 Rectángulo redondeado"/>
          <p:cNvSpPr/>
          <p:nvPr/>
        </p:nvSpPr>
        <p:spPr>
          <a:xfrm>
            <a:off x="1500166" y="3714752"/>
            <a:ext cx="5786478" cy="576263"/>
          </a:xfrm>
          <a:prstGeom prst="round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285750" indent="-285750" algn="ctr">
              <a:buFontTx/>
              <a:buBlip>
                <a:blip r:embed="rId5"/>
              </a:buBlip>
              <a:defRPr/>
            </a:pPr>
            <a:r>
              <a:rPr lang="es-EC" sz="2000" b="1" dirty="0" smtClean="0">
                <a:solidFill>
                  <a:schemeClr val="tx1"/>
                </a:solidFill>
                <a:effectLst>
                  <a:outerShdw blurRad="38100" dist="38100" dir="2700000" algn="tl">
                    <a:srgbClr val="000000">
                      <a:alpha val="43137"/>
                    </a:srgbClr>
                  </a:outerShdw>
                </a:effectLst>
              </a:rPr>
              <a:t>CAPÍTULO III RESULTADOS DE LA INVESTIGACIÓN</a:t>
            </a:r>
            <a:endParaRPr lang="es-EC" sz="2000" b="1" dirty="0">
              <a:solidFill>
                <a:schemeClr val="tx1"/>
              </a:solidFill>
              <a:effectLst>
                <a:outerShdw blurRad="38100" dist="38100" dir="2700000" algn="tl">
                  <a:srgbClr val="000000">
                    <a:alpha val="43137"/>
                  </a:srgbClr>
                </a:outerShdw>
              </a:effectLst>
            </a:endParaRPr>
          </a:p>
        </p:txBody>
      </p:sp>
      <p:sp>
        <p:nvSpPr>
          <p:cNvPr id="32" name="31 Rectángulo redondeado"/>
          <p:cNvSpPr/>
          <p:nvPr/>
        </p:nvSpPr>
        <p:spPr>
          <a:xfrm>
            <a:off x="3000364" y="4429132"/>
            <a:ext cx="5000660" cy="571504"/>
          </a:xfrm>
          <a:prstGeom prst="round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285750" indent="-285750" algn="ctr">
              <a:buFontTx/>
              <a:buBlip>
                <a:blip r:embed="rId5"/>
              </a:buBlip>
              <a:defRPr/>
            </a:pPr>
            <a:r>
              <a:rPr lang="es-EC" sz="2000" b="1" dirty="0" smtClean="0">
                <a:solidFill>
                  <a:schemeClr val="tx1"/>
                </a:solidFill>
                <a:effectLst>
                  <a:outerShdw blurRad="38100" dist="38100" dir="2700000" algn="tl">
                    <a:srgbClr val="000000">
                      <a:alpha val="43137"/>
                    </a:srgbClr>
                  </a:outerShdw>
                </a:effectLst>
              </a:rPr>
              <a:t>CONCLUSIONES Y RECOMENDACIONES</a:t>
            </a:r>
            <a:endParaRPr lang="es-EC" sz="2000" b="1" dirty="0">
              <a:solidFill>
                <a:schemeClr val="tx1"/>
              </a:solidFill>
              <a:effectLst>
                <a:outerShdw blurRad="38100" dist="38100" dir="2700000" algn="tl">
                  <a:srgbClr val="000000">
                    <a:alpha val="43137"/>
                  </a:srgbClr>
                </a:outerShdw>
              </a:effectLst>
            </a:endParaRPr>
          </a:p>
        </p:txBody>
      </p:sp>
      <p:sp>
        <p:nvSpPr>
          <p:cNvPr id="33" name="32 Rectángulo redondeado"/>
          <p:cNvSpPr/>
          <p:nvPr/>
        </p:nvSpPr>
        <p:spPr>
          <a:xfrm>
            <a:off x="3000364" y="3000372"/>
            <a:ext cx="5214974" cy="576263"/>
          </a:xfrm>
          <a:prstGeom prst="round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285750" indent="-285750" algn="ctr">
              <a:buFontTx/>
              <a:buBlip>
                <a:blip r:embed="rId5"/>
              </a:buBlip>
              <a:defRPr/>
            </a:pPr>
            <a:r>
              <a:rPr lang="es-EC" sz="2000" b="1" dirty="0" smtClean="0">
                <a:solidFill>
                  <a:schemeClr val="tx1"/>
                </a:solidFill>
                <a:effectLst>
                  <a:outerShdw blurRad="38100" dist="38100" dir="2700000" algn="tl">
                    <a:srgbClr val="000000">
                      <a:alpha val="43137"/>
                    </a:srgbClr>
                  </a:outerShdw>
                </a:effectLst>
              </a:rPr>
              <a:t>CAPÍTULO II DIAGNOSTICO DEL PROBLEMA</a:t>
            </a:r>
            <a:endParaRPr lang="es-EC" sz="2000" b="1" dirty="0">
              <a:solidFill>
                <a:schemeClr val="tx1"/>
              </a:solidFill>
              <a:effectLst>
                <a:outerShdw blurRad="38100" dist="38100" dir="2700000" algn="tl">
                  <a:srgbClr val="000000">
                    <a:alpha val="43137"/>
                  </a:srgbClr>
                </a:outerShdw>
              </a:effectLst>
            </a:endParaRPr>
          </a:p>
        </p:txBody>
      </p:sp>
      <p:sp>
        <p:nvSpPr>
          <p:cNvPr id="39" name="38 Rectángulo redondeado"/>
          <p:cNvSpPr/>
          <p:nvPr/>
        </p:nvSpPr>
        <p:spPr>
          <a:xfrm>
            <a:off x="1500166" y="5143512"/>
            <a:ext cx="2825750" cy="504825"/>
          </a:xfrm>
          <a:prstGeom prst="round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marL="285750" indent="-285750" algn="ctr">
              <a:buFontTx/>
              <a:buBlip>
                <a:blip r:embed="rId5"/>
              </a:buBlip>
              <a:defRPr/>
            </a:pPr>
            <a:r>
              <a:rPr lang="es-EC" sz="2000" b="1" dirty="0" smtClean="0">
                <a:solidFill>
                  <a:schemeClr val="tx1"/>
                </a:solidFill>
                <a:effectLst>
                  <a:outerShdw blurRad="38100" dist="38100" dir="2700000" algn="tl">
                    <a:srgbClr val="000000">
                      <a:alpha val="43137"/>
                    </a:srgbClr>
                  </a:outerShdw>
                </a:effectLst>
              </a:rPr>
              <a:t>BIBLIOGRAFÍA  </a:t>
            </a:r>
            <a:endParaRPr lang="es-EC" sz="2000" b="1" dirty="0">
              <a:solidFill>
                <a:schemeClr val="tx1"/>
              </a:solidFill>
              <a:effectLst>
                <a:outerShdw blurRad="38100" dist="38100" dir="2700000" algn="tl">
                  <a:srgbClr val="000000">
                    <a:alpha val="43137"/>
                  </a:srgbClr>
                </a:outerShdw>
              </a:effectLst>
            </a:endParaRPr>
          </a:p>
        </p:txBody>
      </p:sp>
      <p:sp>
        <p:nvSpPr>
          <p:cNvPr id="24" name="23 Rectángulo"/>
          <p:cNvSpPr/>
          <p:nvPr/>
        </p:nvSpPr>
        <p:spPr>
          <a:xfrm>
            <a:off x="2928926" y="785794"/>
            <a:ext cx="3786214" cy="584775"/>
          </a:xfrm>
          <a:prstGeom prst="rect">
            <a:avLst/>
          </a:prstGeom>
        </p:spPr>
        <p:txBody>
          <a:bodyPr wrap="square">
            <a:spAutoFit/>
          </a:bodyPr>
          <a:lstStyle/>
          <a:p>
            <a:pPr algn="ctr"/>
            <a:r>
              <a:rPr lang="es-EC" sz="3200" dirty="0" smtClean="0">
                <a:solidFill>
                  <a:schemeClr val="accent1">
                    <a:lumMod val="90000"/>
                  </a:schemeClr>
                </a:solidFill>
                <a:latin typeface="Bodoni MT Black" pitchFamily="18" charset="0"/>
              </a:rPr>
              <a:t>AGENDA</a:t>
            </a:r>
            <a:endParaRPr lang="es-ES" sz="3200" dirty="0">
              <a:solidFill>
                <a:schemeClr val="bg1"/>
              </a:solidFill>
              <a:latin typeface="Copperplate Gothic Bold"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ppt_x"/>
                                          </p:val>
                                        </p:tav>
                                        <p:tav tm="100000">
                                          <p:val>
                                            <p:strVal val="#ppt_x"/>
                                          </p:val>
                                        </p:tav>
                                      </p:tavLst>
                                    </p:anim>
                                    <p:anim calcmode="lin" valueType="num">
                                      <p:cBhvr additive="base">
                                        <p:cTn id="3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F8CC2EDA-25DE-4E3D-A5DD-C98382C7C123}" type="slidenum">
              <a:rPr lang="es-EC" smtClean="0"/>
              <a:pPr/>
              <a:t>20</a:t>
            </a:fld>
            <a:endParaRPr lang="es-EC" dirty="0"/>
          </a:p>
        </p:txBody>
      </p:sp>
      <p:pic>
        <p:nvPicPr>
          <p:cNvPr id="3" name="Picture 4" descr="1"/>
          <p:cNvPicPr>
            <a:picLocks noChangeAspect="1" noChangeArrowheads="1"/>
          </p:cNvPicPr>
          <p:nvPr/>
        </p:nvPicPr>
        <p:blipFill>
          <a:blip r:embed="rId2" cstate="print">
            <a:lum contrast="-48000"/>
          </a:blip>
          <a:srcRect/>
          <a:stretch>
            <a:fillRect/>
          </a:stretch>
        </p:blipFill>
        <p:spPr bwMode="auto">
          <a:xfrm>
            <a:off x="0" y="0"/>
            <a:ext cx="9144000" cy="549275"/>
          </a:xfrm>
          <a:prstGeom prst="rect">
            <a:avLst/>
          </a:prstGeom>
          <a:noFill/>
        </p:spPr>
      </p:pic>
      <p:sp>
        <p:nvSpPr>
          <p:cNvPr id="4" name="Rectangle 3"/>
          <p:cNvSpPr>
            <a:spLocks noChangeArrowheads="1"/>
          </p:cNvSpPr>
          <p:nvPr/>
        </p:nvSpPr>
        <p:spPr bwMode="auto">
          <a:xfrm>
            <a:off x="0" y="549275"/>
            <a:ext cx="9144000" cy="6308725"/>
          </a:xfrm>
          <a:prstGeom prst="rect">
            <a:avLst/>
          </a:prstGeom>
          <a:gradFill rotWithShape="1">
            <a:gsLst>
              <a:gs pos="0">
                <a:srgbClr val="0033CC">
                  <a:gamma/>
                  <a:shade val="46275"/>
                  <a:invGamma/>
                </a:srgbClr>
              </a:gs>
              <a:gs pos="100000">
                <a:srgbClr val="0033CC">
                  <a:alpha val="0"/>
                </a:srgbClr>
              </a:gs>
            </a:gsLst>
            <a:lin ang="5400000" scaled="1"/>
          </a:gradFill>
          <a:ln w="9525">
            <a:noFill/>
            <a:miter lim="800000"/>
            <a:headEnd/>
            <a:tailEnd/>
          </a:ln>
          <a:effectLst/>
        </p:spPr>
        <p:txBody>
          <a:bodyPr wrap="none" anchor="ctr"/>
          <a:lstStyle/>
          <a:p>
            <a:endParaRPr lang="es-EC" dirty="0"/>
          </a:p>
        </p:txBody>
      </p:sp>
      <p:sp>
        <p:nvSpPr>
          <p:cNvPr id="5" name="4 Rectángulo"/>
          <p:cNvSpPr/>
          <p:nvPr/>
        </p:nvSpPr>
        <p:spPr>
          <a:xfrm>
            <a:off x="928662" y="785794"/>
            <a:ext cx="8715436" cy="584775"/>
          </a:xfrm>
          <a:prstGeom prst="rect">
            <a:avLst/>
          </a:prstGeom>
        </p:spPr>
        <p:txBody>
          <a:bodyPr wrap="square">
            <a:spAutoFit/>
          </a:bodyPr>
          <a:lstStyle/>
          <a:p>
            <a:pPr algn="ctr"/>
            <a:r>
              <a:rPr lang="es-EC" sz="3200" dirty="0" smtClean="0">
                <a:solidFill>
                  <a:schemeClr val="accent1">
                    <a:lumMod val="90000"/>
                  </a:schemeClr>
                </a:solidFill>
                <a:latin typeface="Bodoni MT Black" pitchFamily="18" charset="0"/>
              </a:rPr>
              <a:t>EQUIPOS DE POSICIONAMIENTO </a:t>
            </a:r>
            <a:endParaRPr lang="es-ES" sz="3200" dirty="0">
              <a:solidFill>
                <a:schemeClr val="bg1"/>
              </a:solidFill>
              <a:latin typeface="Copperplate Gothic Bold" pitchFamily="34" charset="0"/>
            </a:endParaRPr>
          </a:p>
        </p:txBody>
      </p:sp>
      <p:sp>
        <p:nvSpPr>
          <p:cNvPr id="6" name="Rectangle 17"/>
          <p:cNvSpPr>
            <a:spLocks noChangeArrowheads="1"/>
          </p:cNvSpPr>
          <p:nvPr/>
        </p:nvSpPr>
        <p:spPr bwMode="auto">
          <a:xfrm>
            <a:off x="1474788" y="1428736"/>
            <a:ext cx="7561262" cy="4857784"/>
          </a:xfrm>
          <a:prstGeom prst="rect">
            <a:avLst/>
          </a:prstGeom>
          <a:solidFill>
            <a:schemeClr val="tx1"/>
          </a:solidFill>
          <a:ln w="9525" algn="ctr">
            <a:solidFill>
              <a:srgbClr val="3366FF"/>
            </a:solidFill>
            <a:miter lim="800000"/>
            <a:headEnd/>
            <a:tailEnd/>
          </a:ln>
          <a:effectLst/>
        </p:spPr>
        <p:txBody>
          <a:bodyPr wrap="none" anchor="ctr"/>
          <a:lstStyle/>
          <a:p>
            <a:endParaRPr lang="es-EC" dirty="0"/>
          </a:p>
        </p:txBody>
      </p:sp>
      <p:sp>
        <p:nvSpPr>
          <p:cNvPr id="8" name="7 Rectángulo"/>
          <p:cNvSpPr/>
          <p:nvPr/>
        </p:nvSpPr>
        <p:spPr>
          <a:xfrm>
            <a:off x="214282" y="1928802"/>
            <a:ext cx="1143008" cy="4429156"/>
          </a:xfrm>
          <a:prstGeom prst="rect">
            <a:avLst/>
          </a:prstGeom>
          <a:blipFill>
            <a:blip r:embed="rId3" cstate="print"/>
            <a:tile tx="0" ty="0" sx="100000" sy="100000" flip="none" algn="tl"/>
          </a:blipFill>
        </p:spPr>
        <p:style>
          <a:lnRef idx="0">
            <a:schemeClr val="accent5"/>
          </a:lnRef>
          <a:fillRef idx="1002">
            <a:schemeClr val="dk2"/>
          </a:fillRef>
          <a:effectRef idx="3">
            <a:schemeClr val="accent5"/>
          </a:effectRef>
          <a:fontRef idx="minor">
            <a:schemeClr val="lt1"/>
          </a:fontRef>
        </p:style>
        <p:txBody>
          <a:bodyPr anchor="ctr"/>
          <a:lstStyle/>
          <a:p>
            <a:pPr algn="ctr">
              <a:defRPr/>
            </a:pPr>
            <a:endParaRPr lang="es-EC" dirty="0"/>
          </a:p>
        </p:txBody>
      </p:sp>
      <p:sp>
        <p:nvSpPr>
          <p:cNvPr id="9" name="8 Rectángulo"/>
          <p:cNvSpPr/>
          <p:nvPr/>
        </p:nvSpPr>
        <p:spPr>
          <a:xfrm>
            <a:off x="357158" y="1904292"/>
            <a:ext cx="789062" cy="4525104"/>
          </a:xfrm>
          <a:prstGeom prst="rect">
            <a:avLst/>
          </a:prstGeom>
          <a:noFill/>
        </p:spPr>
        <p:txBody>
          <a:bodyPr vert="wordArtVert"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1700" b="1" dirty="0" smtClean="0">
                <a:ln w="11430"/>
                <a:solidFill>
                  <a:schemeClr val="bg1"/>
                </a:solidFill>
                <a:effectLst>
                  <a:outerShdw blurRad="50800" dist="39000" dir="5460000" algn="tl">
                    <a:srgbClr val="000000">
                      <a:alpha val="38000"/>
                    </a:srgbClr>
                  </a:outerShdw>
                </a:effectLst>
              </a:rPr>
              <a:t>PRESENTACIÓN DE LA GUÍA</a:t>
            </a:r>
            <a:endParaRPr lang="es-ES" sz="1700" b="1" dirty="0">
              <a:ln w="11430"/>
              <a:solidFill>
                <a:schemeClr val="bg1"/>
              </a:solidFill>
              <a:effectLst>
                <a:outerShdw blurRad="50800" dist="39000" dir="5460000" algn="tl">
                  <a:srgbClr val="000000">
                    <a:alpha val="38000"/>
                  </a:srgbClr>
                </a:outerShdw>
              </a:effectLst>
            </a:endParaRPr>
          </a:p>
        </p:txBody>
      </p:sp>
      <p:sp>
        <p:nvSpPr>
          <p:cNvPr id="10" name="AutoShape 15"/>
          <p:cNvSpPr>
            <a:spLocks noChangeArrowheads="1"/>
          </p:cNvSpPr>
          <p:nvPr/>
        </p:nvSpPr>
        <p:spPr bwMode="auto">
          <a:xfrm>
            <a:off x="34925" y="6381750"/>
            <a:ext cx="9109075" cy="360363"/>
          </a:xfrm>
          <a:prstGeom prst="roundRect">
            <a:avLst>
              <a:gd name="adj" fmla="val 16667"/>
            </a:avLst>
          </a:prstGeom>
          <a:solidFill>
            <a:srgbClr val="3366FF"/>
          </a:solidFill>
          <a:ln w="9525">
            <a:solidFill>
              <a:srgbClr val="FFFF99"/>
            </a:solidFill>
            <a:round/>
            <a:headEnd/>
            <a:tailEnd/>
          </a:ln>
          <a:effectLst/>
        </p:spPr>
        <p:txBody>
          <a:bodyPr wrap="none" anchor="ctr"/>
          <a:lstStyle/>
          <a:p>
            <a:pPr algn="ctr"/>
            <a:endParaRPr lang="es-EC" sz="1400" dirty="0">
              <a:solidFill>
                <a:schemeClr val="bg1"/>
              </a:solidFill>
              <a:latin typeface="Forte" pitchFamily="66" charset="0"/>
            </a:endParaRPr>
          </a:p>
        </p:txBody>
      </p:sp>
      <p:pic>
        <p:nvPicPr>
          <p:cNvPr id="11" name="Picture 18" descr="Nav-04">
            <a:hlinkClick r:id="" action="ppaction://hlinkshowjump?jump=previousslide"/>
          </p:cNvPr>
          <p:cNvPicPr>
            <a:picLocks noChangeAspect="1" noChangeArrowheads="1" noCrop="1"/>
          </p:cNvPicPr>
          <p:nvPr/>
        </p:nvPicPr>
        <p:blipFill>
          <a:blip r:embed="rId4" cstate="print"/>
          <a:srcRect/>
          <a:stretch>
            <a:fillRect/>
          </a:stretch>
        </p:blipFill>
        <p:spPr bwMode="auto">
          <a:xfrm rot="16200000">
            <a:off x="1573212" y="6310313"/>
            <a:ext cx="334963" cy="477838"/>
          </a:xfrm>
          <a:prstGeom prst="rect">
            <a:avLst/>
          </a:prstGeom>
          <a:noFill/>
        </p:spPr>
      </p:pic>
      <p:pic>
        <p:nvPicPr>
          <p:cNvPr id="12" name="Picture 19" descr="Nav-04">
            <a:hlinkClick r:id="" action="ppaction://hlinkshowjump?jump=nextslide"/>
          </p:cNvPr>
          <p:cNvPicPr>
            <a:picLocks noChangeAspect="1" noChangeArrowheads="1" noCrop="1"/>
          </p:cNvPicPr>
          <p:nvPr/>
        </p:nvPicPr>
        <p:blipFill>
          <a:blip r:embed="rId4" cstate="print"/>
          <a:srcRect/>
          <a:stretch>
            <a:fillRect/>
          </a:stretch>
        </p:blipFill>
        <p:spPr bwMode="auto">
          <a:xfrm rot="5400000">
            <a:off x="3613943" y="6288882"/>
            <a:ext cx="360363" cy="546100"/>
          </a:xfrm>
          <a:prstGeom prst="rect">
            <a:avLst/>
          </a:prstGeom>
          <a:noFill/>
        </p:spPr>
      </p:pic>
      <p:sp>
        <p:nvSpPr>
          <p:cNvPr id="13" name="Text Box 23"/>
          <p:cNvSpPr txBox="1">
            <a:spLocks noChangeArrowheads="1"/>
          </p:cNvSpPr>
          <p:nvPr/>
        </p:nvSpPr>
        <p:spPr bwMode="auto">
          <a:xfrm>
            <a:off x="1979613" y="6453188"/>
            <a:ext cx="6477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ATRÁS</a:t>
            </a:r>
          </a:p>
        </p:txBody>
      </p:sp>
      <p:sp>
        <p:nvSpPr>
          <p:cNvPr id="14" name="Text Box 24"/>
          <p:cNvSpPr txBox="1">
            <a:spLocks noChangeArrowheads="1"/>
          </p:cNvSpPr>
          <p:nvPr/>
        </p:nvSpPr>
        <p:spPr bwMode="auto">
          <a:xfrm>
            <a:off x="2628900" y="6453188"/>
            <a:ext cx="10795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SIGUIENTE</a:t>
            </a:r>
          </a:p>
        </p:txBody>
      </p:sp>
      <p:sp>
        <p:nvSpPr>
          <p:cNvPr id="15" name="38 Marcador de número de diapositiva"/>
          <p:cNvSpPr txBox="1">
            <a:spLocks/>
          </p:cNvSpPr>
          <p:nvPr/>
        </p:nvSpPr>
        <p:spPr>
          <a:xfrm>
            <a:off x="7929586" y="6421461"/>
            <a:ext cx="762000" cy="365125"/>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F8CC2EDA-25DE-4E3D-A5DD-C98382C7C123}" type="slidenum">
              <a:rPr kumimoji="0" lang="es-EC" sz="18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C" sz="1800" b="0" i="0" u="none" strike="noStrike" kern="1200" cap="none" spc="0" normalizeH="0" baseline="0" noProof="0" dirty="0">
              <a:ln>
                <a:noFill/>
              </a:ln>
              <a:solidFill>
                <a:schemeClr val="bg1"/>
              </a:solidFill>
              <a:effectLst/>
              <a:uLnTx/>
              <a:uFillTx/>
              <a:latin typeface="+mn-lt"/>
              <a:ea typeface="+mn-ea"/>
              <a:cs typeface="+mn-cs"/>
            </a:endParaRPr>
          </a:p>
        </p:txBody>
      </p:sp>
      <p:graphicFrame>
        <p:nvGraphicFramePr>
          <p:cNvPr id="16" name="15 Diagrama"/>
          <p:cNvGraphicFramePr/>
          <p:nvPr/>
        </p:nvGraphicFramePr>
        <p:xfrm>
          <a:off x="2214546" y="1785926"/>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8" name="17 Imagen"/>
          <p:cNvPicPr/>
          <p:nvPr/>
        </p:nvPicPr>
        <p:blipFill>
          <a:blip r:embed="rId10"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r="71111"/>
          <a:stretch>
            <a:fillRect/>
          </a:stretch>
        </p:blipFill>
        <p:spPr bwMode="auto">
          <a:xfrm>
            <a:off x="214282" y="357166"/>
            <a:ext cx="1214446" cy="1214446"/>
          </a:xfrm>
          <a:prstGeom prst="ellipse">
            <a:avLst/>
          </a:prstGeom>
          <a:noFill/>
          <a:ln w="76200">
            <a:solidFill>
              <a:schemeClr val="accent1"/>
            </a:solid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remove" nodeType="withEffect" nodePh="1">
                                  <p:stCondLst>
                                    <p:cond delay="0"/>
                                  </p:stCondLst>
                                  <p:endCondLst>
                                    <p:cond evt="begin" delay="0">
                                      <p:tn val="5"/>
                                    </p:cond>
                                  </p:endCondLst>
                                  <p:iterate type="lt">
                                    <p:tmPct val="10000"/>
                                  </p:iterate>
                                  <p:childTnLst>
                                    <p:animScale>
                                      <p:cBhvr>
                                        <p:cTn id="6" dur="500" autoRev="1" fill="hold">
                                          <p:stCondLst>
                                            <p:cond delay="0"/>
                                          </p:stCondLst>
                                        </p:cTn>
                                        <p:tgtEl>
                                          <p:spTgt spid="10">
                                            <p:txEl>
                                              <p:pRg st="0" end="0"/>
                                            </p:txEl>
                                          </p:spTgt>
                                        </p:tgtEl>
                                      </p:cBhvr>
                                      <p:to x="80000" y="100000"/>
                                    </p:animScale>
                                    <p:anim by="(#ppt_w*0.10)" calcmode="lin" valueType="num">
                                      <p:cBhvr>
                                        <p:cTn id="7" dur="500" autoRev="1" fill="hold">
                                          <p:stCondLst>
                                            <p:cond delay="0"/>
                                          </p:stCondLst>
                                        </p:cTn>
                                        <p:tgtEl>
                                          <p:spTgt spid="10">
                                            <p:txEl>
                                              <p:pRg st="0" end="0"/>
                                            </p:txEl>
                                          </p:spTgt>
                                        </p:tgtEl>
                                        <p:attrNameLst>
                                          <p:attrName>ppt_x</p:attrName>
                                        </p:attrNameLst>
                                      </p:cBhvr>
                                    </p:anim>
                                    <p:anim by="(-#ppt_w*0.10)" calcmode="lin" valueType="num">
                                      <p:cBhvr>
                                        <p:cTn id="8" dur="500" autoRev="1" fill="hold">
                                          <p:stCondLst>
                                            <p:cond delay="0"/>
                                          </p:stCondLst>
                                        </p:cTn>
                                        <p:tgtEl>
                                          <p:spTgt spid="10">
                                            <p:txEl>
                                              <p:pRg st="0" end="0"/>
                                            </p:txEl>
                                          </p:spTgt>
                                        </p:tgtEl>
                                        <p:attrNameLst>
                                          <p:attrName>ppt_y</p:attrName>
                                        </p:attrNameLst>
                                      </p:cBhvr>
                                    </p:anim>
                                    <p:animRot by="-480000">
                                      <p:cBhvr>
                                        <p:cTn id="9" dur="500" autoRev="1" fill="hold">
                                          <p:stCondLst>
                                            <p:cond delay="0"/>
                                          </p:stCondLst>
                                        </p:cTn>
                                        <p:tgtEl>
                                          <p:spTgt spid="10">
                                            <p:txEl>
                                              <p:pRg st="0" end="0"/>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
                                            <p:graphicEl>
                                              <a:dgm id="{CF98129D-F7A2-4DA8-9872-BE1DCA2C541D}"/>
                                            </p:graphicEl>
                                          </p:spTgt>
                                        </p:tgtEl>
                                        <p:attrNameLst>
                                          <p:attrName>style.visibility</p:attrName>
                                        </p:attrNameLst>
                                      </p:cBhvr>
                                      <p:to>
                                        <p:strVal val="visible"/>
                                      </p:to>
                                    </p:set>
                                    <p:anim calcmode="lin" valueType="num">
                                      <p:cBhvr additive="base">
                                        <p:cTn id="14" dur="500" fill="hold"/>
                                        <p:tgtEl>
                                          <p:spTgt spid="16">
                                            <p:graphicEl>
                                              <a:dgm id="{CF98129D-F7A2-4DA8-9872-BE1DCA2C541D}"/>
                                            </p:graphicEl>
                                          </p:spTgt>
                                        </p:tgtEl>
                                        <p:attrNameLst>
                                          <p:attrName>ppt_x</p:attrName>
                                        </p:attrNameLst>
                                      </p:cBhvr>
                                      <p:tavLst>
                                        <p:tav tm="0">
                                          <p:val>
                                            <p:strVal val="#ppt_x"/>
                                          </p:val>
                                        </p:tav>
                                        <p:tav tm="100000">
                                          <p:val>
                                            <p:strVal val="#ppt_x"/>
                                          </p:val>
                                        </p:tav>
                                      </p:tavLst>
                                    </p:anim>
                                    <p:anim calcmode="lin" valueType="num">
                                      <p:cBhvr additive="base">
                                        <p:cTn id="15" dur="500" fill="hold"/>
                                        <p:tgtEl>
                                          <p:spTgt spid="16">
                                            <p:graphicEl>
                                              <a:dgm id="{CF98129D-F7A2-4DA8-9872-BE1DCA2C541D}"/>
                                            </p:graphic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6">
                                            <p:graphicEl>
                                              <a:dgm id="{30F31CA6-5CF2-4177-9064-04CF7DCBCAC3}"/>
                                            </p:graphicEl>
                                          </p:spTgt>
                                        </p:tgtEl>
                                        <p:attrNameLst>
                                          <p:attrName>style.visibility</p:attrName>
                                        </p:attrNameLst>
                                      </p:cBhvr>
                                      <p:to>
                                        <p:strVal val="visible"/>
                                      </p:to>
                                    </p:set>
                                    <p:anim calcmode="lin" valueType="num">
                                      <p:cBhvr additive="base">
                                        <p:cTn id="18" dur="500" fill="hold"/>
                                        <p:tgtEl>
                                          <p:spTgt spid="16">
                                            <p:graphicEl>
                                              <a:dgm id="{30F31CA6-5CF2-4177-9064-04CF7DCBCAC3}"/>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
                                            <p:graphicEl>
                                              <a:dgm id="{30F31CA6-5CF2-4177-9064-04CF7DCBCAC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F8CC2EDA-25DE-4E3D-A5DD-C98382C7C123}" type="slidenum">
              <a:rPr lang="es-EC" smtClean="0"/>
              <a:pPr/>
              <a:t>21</a:t>
            </a:fld>
            <a:endParaRPr lang="es-EC" dirty="0"/>
          </a:p>
        </p:txBody>
      </p:sp>
      <p:pic>
        <p:nvPicPr>
          <p:cNvPr id="3" name="Picture 4" descr="1"/>
          <p:cNvPicPr>
            <a:picLocks noChangeAspect="1" noChangeArrowheads="1"/>
          </p:cNvPicPr>
          <p:nvPr/>
        </p:nvPicPr>
        <p:blipFill>
          <a:blip r:embed="rId2" cstate="print">
            <a:lum contrast="-48000"/>
          </a:blip>
          <a:srcRect/>
          <a:stretch>
            <a:fillRect/>
          </a:stretch>
        </p:blipFill>
        <p:spPr bwMode="auto">
          <a:xfrm>
            <a:off x="0" y="0"/>
            <a:ext cx="9144000" cy="549275"/>
          </a:xfrm>
          <a:prstGeom prst="rect">
            <a:avLst/>
          </a:prstGeom>
          <a:noFill/>
        </p:spPr>
      </p:pic>
      <p:sp>
        <p:nvSpPr>
          <p:cNvPr id="4" name="Rectangle 3"/>
          <p:cNvSpPr>
            <a:spLocks noChangeArrowheads="1"/>
          </p:cNvSpPr>
          <p:nvPr/>
        </p:nvSpPr>
        <p:spPr bwMode="auto">
          <a:xfrm>
            <a:off x="0" y="549274"/>
            <a:ext cx="9144000" cy="6308725"/>
          </a:xfrm>
          <a:prstGeom prst="rect">
            <a:avLst/>
          </a:prstGeom>
          <a:gradFill rotWithShape="1">
            <a:gsLst>
              <a:gs pos="0">
                <a:srgbClr val="0033CC">
                  <a:gamma/>
                  <a:shade val="46275"/>
                  <a:invGamma/>
                </a:srgbClr>
              </a:gs>
              <a:gs pos="100000">
                <a:srgbClr val="0033CC">
                  <a:alpha val="0"/>
                </a:srgbClr>
              </a:gs>
            </a:gsLst>
            <a:lin ang="5400000" scaled="1"/>
          </a:gradFill>
          <a:ln w="9525">
            <a:noFill/>
            <a:miter lim="800000"/>
            <a:headEnd/>
            <a:tailEnd/>
          </a:ln>
          <a:effectLst/>
        </p:spPr>
        <p:txBody>
          <a:bodyPr wrap="none" anchor="ctr"/>
          <a:lstStyle/>
          <a:p>
            <a:endParaRPr lang="es-EC" dirty="0"/>
          </a:p>
        </p:txBody>
      </p:sp>
      <p:sp>
        <p:nvSpPr>
          <p:cNvPr id="6" name="Rectangle 17"/>
          <p:cNvSpPr>
            <a:spLocks noChangeArrowheads="1"/>
          </p:cNvSpPr>
          <p:nvPr/>
        </p:nvSpPr>
        <p:spPr bwMode="auto">
          <a:xfrm>
            <a:off x="1474788" y="1390571"/>
            <a:ext cx="7561262" cy="4895949"/>
          </a:xfrm>
          <a:prstGeom prst="rect">
            <a:avLst/>
          </a:prstGeom>
          <a:solidFill>
            <a:schemeClr val="tx1"/>
          </a:solidFill>
          <a:ln w="9525" algn="ctr">
            <a:solidFill>
              <a:srgbClr val="3366FF"/>
            </a:solidFill>
            <a:miter lim="800000"/>
            <a:headEnd/>
            <a:tailEnd/>
          </a:ln>
          <a:effectLst/>
        </p:spPr>
        <p:txBody>
          <a:bodyPr wrap="none" anchor="ctr"/>
          <a:lstStyle/>
          <a:p>
            <a:endParaRPr lang="es-EC" dirty="0"/>
          </a:p>
        </p:txBody>
      </p:sp>
      <p:sp>
        <p:nvSpPr>
          <p:cNvPr id="7" name="6 Rectángulo"/>
          <p:cNvSpPr/>
          <p:nvPr/>
        </p:nvSpPr>
        <p:spPr>
          <a:xfrm>
            <a:off x="214282" y="1928802"/>
            <a:ext cx="1143008" cy="4429156"/>
          </a:xfrm>
          <a:prstGeom prst="rect">
            <a:avLst/>
          </a:prstGeom>
          <a:blipFill>
            <a:blip r:embed="rId3" cstate="print"/>
            <a:tile tx="0" ty="0" sx="100000" sy="100000" flip="none" algn="tl"/>
          </a:blipFill>
        </p:spPr>
        <p:style>
          <a:lnRef idx="0">
            <a:schemeClr val="accent5"/>
          </a:lnRef>
          <a:fillRef idx="1002">
            <a:schemeClr val="dk2"/>
          </a:fillRef>
          <a:effectRef idx="3">
            <a:schemeClr val="accent5"/>
          </a:effectRef>
          <a:fontRef idx="minor">
            <a:schemeClr val="lt1"/>
          </a:fontRef>
        </p:style>
        <p:txBody>
          <a:bodyPr anchor="ctr"/>
          <a:lstStyle/>
          <a:p>
            <a:pPr algn="ctr">
              <a:defRPr/>
            </a:pPr>
            <a:endParaRPr lang="es-EC" dirty="0"/>
          </a:p>
        </p:txBody>
      </p:sp>
      <p:sp>
        <p:nvSpPr>
          <p:cNvPr id="9" name="AutoShape 15"/>
          <p:cNvSpPr>
            <a:spLocks noChangeArrowheads="1"/>
          </p:cNvSpPr>
          <p:nvPr/>
        </p:nvSpPr>
        <p:spPr bwMode="auto">
          <a:xfrm>
            <a:off x="34925" y="6381750"/>
            <a:ext cx="9109075" cy="360363"/>
          </a:xfrm>
          <a:prstGeom prst="roundRect">
            <a:avLst>
              <a:gd name="adj" fmla="val 16667"/>
            </a:avLst>
          </a:prstGeom>
          <a:solidFill>
            <a:srgbClr val="3366FF"/>
          </a:solidFill>
          <a:ln w="9525">
            <a:solidFill>
              <a:srgbClr val="FFFF99"/>
            </a:solidFill>
            <a:round/>
            <a:headEnd/>
            <a:tailEnd/>
          </a:ln>
          <a:effectLst/>
        </p:spPr>
        <p:txBody>
          <a:bodyPr wrap="none" anchor="ctr"/>
          <a:lstStyle/>
          <a:p>
            <a:pPr algn="ctr"/>
            <a:endParaRPr lang="es-EC" sz="1400" dirty="0">
              <a:solidFill>
                <a:schemeClr val="bg1"/>
              </a:solidFill>
              <a:latin typeface="Forte" pitchFamily="66" charset="0"/>
            </a:endParaRPr>
          </a:p>
        </p:txBody>
      </p:sp>
      <p:sp>
        <p:nvSpPr>
          <p:cNvPr id="10" name="9 Rectángulo"/>
          <p:cNvSpPr/>
          <p:nvPr/>
        </p:nvSpPr>
        <p:spPr>
          <a:xfrm>
            <a:off x="357158" y="1904292"/>
            <a:ext cx="789062" cy="4525104"/>
          </a:xfrm>
          <a:prstGeom prst="rect">
            <a:avLst/>
          </a:prstGeom>
          <a:noFill/>
        </p:spPr>
        <p:txBody>
          <a:bodyPr vert="wordArtVert"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1700" b="1" dirty="0" smtClean="0">
                <a:ln w="11430"/>
                <a:solidFill>
                  <a:schemeClr val="bg1"/>
                </a:solidFill>
                <a:effectLst>
                  <a:outerShdw blurRad="50800" dist="39000" dir="5460000" algn="tl">
                    <a:srgbClr val="000000">
                      <a:alpha val="38000"/>
                    </a:srgbClr>
                  </a:outerShdw>
                </a:effectLst>
              </a:rPr>
              <a:t>PRESENTACIÓN DE LA GUÍA</a:t>
            </a:r>
            <a:endParaRPr lang="es-ES" sz="1700" b="1" dirty="0">
              <a:ln w="11430"/>
              <a:solidFill>
                <a:schemeClr val="bg1"/>
              </a:solidFill>
              <a:effectLst>
                <a:outerShdw blurRad="50800" dist="39000" dir="5460000" algn="tl">
                  <a:srgbClr val="000000">
                    <a:alpha val="38000"/>
                  </a:srgbClr>
                </a:outerShdw>
              </a:effectLst>
            </a:endParaRPr>
          </a:p>
        </p:txBody>
      </p:sp>
      <p:pic>
        <p:nvPicPr>
          <p:cNvPr id="11" name="Picture 18" descr="Nav-04">
            <a:hlinkClick r:id="" action="ppaction://hlinkshowjump?jump=previousslide"/>
          </p:cNvPr>
          <p:cNvPicPr>
            <a:picLocks noChangeAspect="1" noChangeArrowheads="1" noCrop="1"/>
          </p:cNvPicPr>
          <p:nvPr/>
        </p:nvPicPr>
        <p:blipFill>
          <a:blip r:embed="rId4" cstate="print"/>
          <a:srcRect/>
          <a:stretch>
            <a:fillRect/>
          </a:stretch>
        </p:blipFill>
        <p:spPr bwMode="auto">
          <a:xfrm rot="16200000">
            <a:off x="1573212" y="6310313"/>
            <a:ext cx="334963" cy="477838"/>
          </a:xfrm>
          <a:prstGeom prst="rect">
            <a:avLst/>
          </a:prstGeom>
          <a:noFill/>
        </p:spPr>
      </p:pic>
      <p:sp>
        <p:nvSpPr>
          <p:cNvPr id="12" name="Text Box 24"/>
          <p:cNvSpPr txBox="1">
            <a:spLocks noChangeArrowheads="1"/>
          </p:cNvSpPr>
          <p:nvPr/>
        </p:nvSpPr>
        <p:spPr bwMode="auto">
          <a:xfrm>
            <a:off x="2628900" y="6453188"/>
            <a:ext cx="10795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SIGUIENTE</a:t>
            </a:r>
          </a:p>
        </p:txBody>
      </p:sp>
      <p:sp>
        <p:nvSpPr>
          <p:cNvPr id="13" name="Text Box 23"/>
          <p:cNvSpPr txBox="1">
            <a:spLocks noChangeArrowheads="1"/>
          </p:cNvSpPr>
          <p:nvPr/>
        </p:nvSpPr>
        <p:spPr bwMode="auto">
          <a:xfrm>
            <a:off x="1979613" y="6453188"/>
            <a:ext cx="6477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ATRÁS</a:t>
            </a:r>
          </a:p>
        </p:txBody>
      </p:sp>
      <p:pic>
        <p:nvPicPr>
          <p:cNvPr id="14" name="Picture 19" descr="Nav-04">
            <a:hlinkClick r:id="" action="ppaction://hlinkshowjump?jump=nextslide"/>
          </p:cNvPr>
          <p:cNvPicPr>
            <a:picLocks noChangeAspect="1" noChangeArrowheads="1" noCrop="1"/>
          </p:cNvPicPr>
          <p:nvPr/>
        </p:nvPicPr>
        <p:blipFill>
          <a:blip r:embed="rId4" cstate="print"/>
          <a:srcRect/>
          <a:stretch>
            <a:fillRect/>
          </a:stretch>
        </p:blipFill>
        <p:spPr bwMode="auto">
          <a:xfrm rot="5400000">
            <a:off x="3613943" y="6288882"/>
            <a:ext cx="360363" cy="546100"/>
          </a:xfrm>
          <a:prstGeom prst="rect">
            <a:avLst/>
          </a:prstGeom>
          <a:noFill/>
        </p:spPr>
      </p:pic>
      <p:sp>
        <p:nvSpPr>
          <p:cNvPr id="15" name="38 Marcador de número de diapositiva"/>
          <p:cNvSpPr txBox="1">
            <a:spLocks/>
          </p:cNvSpPr>
          <p:nvPr/>
        </p:nvSpPr>
        <p:spPr>
          <a:xfrm>
            <a:off x="7929586" y="6421461"/>
            <a:ext cx="762000" cy="365125"/>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F8CC2EDA-25DE-4E3D-A5DD-C98382C7C123}" type="slidenum">
              <a:rPr kumimoji="0" lang="es-EC" sz="18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C" sz="1800" b="0" i="0" u="none" strike="noStrike" kern="1200" cap="none" spc="0" normalizeH="0" baseline="0" noProof="0" dirty="0">
              <a:ln>
                <a:noFill/>
              </a:ln>
              <a:solidFill>
                <a:schemeClr val="bg1"/>
              </a:solidFill>
              <a:effectLst/>
              <a:uLnTx/>
              <a:uFillTx/>
              <a:latin typeface="+mn-lt"/>
              <a:ea typeface="+mn-ea"/>
              <a:cs typeface="+mn-cs"/>
            </a:endParaRPr>
          </a:p>
        </p:txBody>
      </p:sp>
      <p:graphicFrame>
        <p:nvGraphicFramePr>
          <p:cNvPr id="16" name="15 Diagrama"/>
          <p:cNvGraphicFramePr/>
          <p:nvPr/>
        </p:nvGraphicFramePr>
        <p:xfrm>
          <a:off x="1643042" y="1571612"/>
          <a:ext cx="7215238" cy="45005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16 Rectángulo"/>
          <p:cNvSpPr/>
          <p:nvPr/>
        </p:nvSpPr>
        <p:spPr>
          <a:xfrm>
            <a:off x="928662" y="843961"/>
            <a:ext cx="8715436" cy="584775"/>
          </a:xfrm>
          <a:prstGeom prst="rect">
            <a:avLst/>
          </a:prstGeom>
        </p:spPr>
        <p:txBody>
          <a:bodyPr wrap="square">
            <a:spAutoFit/>
          </a:bodyPr>
          <a:lstStyle/>
          <a:p>
            <a:pPr algn="ctr"/>
            <a:r>
              <a:rPr lang="es-EC" sz="3200" dirty="0" smtClean="0">
                <a:solidFill>
                  <a:schemeClr val="accent1">
                    <a:lumMod val="90000"/>
                  </a:schemeClr>
                </a:solidFill>
                <a:latin typeface="Bodoni MT Black" pitchFamily="18" charset="0"/>
              </a:rPr>
              <a:t>EQUIPOS DE POSICIONAMIENTO </a:t>
            </a:r>
            <a:endParaRPr lang="es-ES" sz="3200" dirty="0">
              <a:solidFill>
                <a:schemeClr val="bg1"/>
              </a:solidFill>
              <a:latin typeface="Copperplate Gothic Bold" pitchFamily="34" charset="0"/>
            </a:endParaRPr>
          </a:p>
        </p:txBody>
      </p:sp>
      <p:pic>
        <p:nvPicPr>
          <p:cNvPr id="19" name="18 Imagen"/>
          <p:cNvPicPr/>
          <p:nvPr/>
        </p:nvPicPr>
        <p:blipFill>
          <a:blip r:embed="rId10"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r="71111"/>
          <a:stretch>
            <a:fillRect/>
          </a:stretch>
        </p:blipFill>
        <p:spPr bwMode="auto">
          <a:xfrm>
            <a:off x="214282" y="357166"/>
            <a:ext cx="1214446" cy="1214446"/>
          </a:xfrm>
          <a:prstGeom prst="ellipse">
            <a:avLst/>
          </a:prstGeom>
          <a:noFill/>
          <a:ln w="76200">
            <a:solidFill>
              <a:schemeClr val="accent1"/>
            </a:solid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remove" nodeType="withEffect" nodePh="1">
                                  <p:stCondLst>
                                    <p:cond delay="0"/>
                                  </p:stCondLst>
                                  <p:endCondLst>
                                    <p:cond evt="begin" delay="0">
                                      <p:tn val="5"/>
                                    </p:cond>
                                  </p:endCondLst>
                                  <p:iterate type="lt">
                                    <p:tmPct val="10000"/>
                                  </p:iterate>
                                  <p:childTnLst>
                                    <p:animScale>
                                      <p:cBhvr>
                                        <p:cTn id="6" dur="500" autoRev="1" fill="hold">
                                          <p:stCondLst>
                                            <p:cond delay="0"/>
                                          </p:stCondLst>
                                        </p:cTn>
                                        <p:tgtEl>
                                          <p:spTgt spid="9">
                                            <p:txEl>
                                              <p:pRg st="0" end="0"/>
                                            </p:txEl>
                                          </p:spTgt>
                                        </p:tgtEl>
                                      </p:cBhvr>
                                      <p:to x="80000" y="100000"/>
                                    </p:animScale>
                                    <p:anim by="(#ppt_w*0.10)" calcmode="lin" valueType="num">
                                      <p:cBhvr>
                                        <p:cTn id="7" dur="500" autoRev="1" fill="hold">
                                          <p:stCondLst>
                                            <p:cond delay="0"/>
                                          </p:stCondLst>
                                        </p:cTn>
                                        <p:tgtEl>
                                          <p:spTgt spid="9">
                                            <p:txEl>
                                              <p:pRg st="0" end="0"/>
                                            </p:txEl>
                                          </p:spTgt>
                                        </p:tgtEl>
                                        <p:attrNameLst>
                                          <p:attrName>ppt_x</p:attrName>
                                        </p:attrNameLst>
                                      </p:cBhvr>
                                    </p:anim>
                                    <p:anim by="(-#ppt_w*0.10)" calcmode="lin" valueType="num">
                                      <p:cBhvr>
                                        <p:cTn id="8" dur="500" autoRev="1" fill="hold">
                                          <p:stCondLst>
                                            <p:cond delay="0"/>
                                          </p:stCondLst>
                                        </p:cTn>
                                        <p:tgtEl>
                                          <p:spTgt spid="9">
                                            <p:txEl>
                                              <p:pRg st="0" end="0"/>
                                            </p:txEl>
                                          </p:spTgt>
                                        </p:tgtEl>
                                        <p:attrNameLst>
                                          <p:attrName>ppt_y</p:attrName>
                                        </p:attrNameLst>
                                      </p:cBhvr>
                                    </p:anim>
                                    <p:animRot by="-480000">
                                      <p:cBhvr>
                                        <p:cTn id="9" dur="500" autoRev="1" fill="hold">
                                          <p:stCondLst>
                                            <p:cond delay="0"/>
                                          </p:stCondLst>
                                        </p:cTn>
                                        <p:tgtEl>
                                          <p:spTgt spid="9">
                                            <p:txEl>
                                              <p:pRg st="0" end="0"/>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
                                            <p:graphicEl>
                                              <a:dgm id="{B6CAA6A5-8DFF-4F2D-836D-6F57F9055CA7}"/>
                                            </p:graphicEl>
                                          </p:spTgt>
                                        </p:tgtEl>
                                        <p:attrNameLst>
                                          <p:attrName>style.visibility</p:attrName>
                                        </p:attrNameLst>
                                      </p:cBhvr>
                                      <p:to>
                                        <p:strVal val="visible"/>
                                      </p:to>
                                    </p:set>
                                    <p:anim calcmode="lin" valueType="num">
                                      <p:cBhvr additive="base">
                                        <p:cTn id="14" dur="500" fill="hold"/>
                                        <p:tgtEl>
                                          <p:spTgt spid="16">
                                            <p:graphicEl>
                                              <a:dgm id="{B6CAA6A5-8DFF-4F2D-836D-6F57F9055CA7}"/>
                                            </p:graphicEl>
                                          </p:spTgt>
                                        </p:tgtEl>
                                        <p:attrNameLst>
                                          <p:attrName>ppt_x</p:attrName>
                                        </p:attrNameLst>
                                      </p:cBhvr>
                                      <p:tavLst>
                                        <p:tav tm="0">
                                          <p:val>
                                            <p:strVal val="#ppt_x"/>
                                          </p:val>
                                        </p:tav>
                                        <p:tav tm="100000">
                                          <p:val>
                                            <p:strVal val="#ppt_x"/>
                                          </p:val>
                                        </p:tav>
                                      </p:tavLst>
                                    </p:anim>
                                    <p:anim calcmode="lin" valueType="num">
                                      <p:cBhvr additive="base">
                                        <p:cTn id="15" dur="500" fill="hold"/>
                                        <p:tgtEl>
                                          <p:spTgt spid="16">
                                            <p:graphicEl>
                                              <a:dgm id="{B6CAA6A5-8DFF-4F2D-836D-6F57F9055CA7}"/>
                                            </p:graphic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6">
                                            <p:graphicEl>
                                              <a:dgm id="{BD96205F-F8C5-4F84-A7E4-995BD0D955E1}"/>
                                            </p:graphicEl>
                                          </p:spTgt>
                                        </p:tgtEl>
                                        <p:attrNameLst>
                                          <p:attrName>style.visibility</p:attrName>
                                        </p:attrNameLst>
                                      </p:cBhvr>
                                      <p:to>
                                        <p:strVal val="visible"/>
                                      </p:to>
                                    </p:set>
                                    <p:anim calcmode="lin" valueType="num">
                                      <p:cBhvr additive="base">
                                        <p:cTn id="20" dur="500" fill="hold"/>
                                        <p:tgtEl>
                                          <p:spTgt spid="16">
                                            <p:graphicEl>
                                              <a:dgm id="{BD96205F-F8C5-4F84-A7E4-995BD0D955E1}"/>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16">
                                            <p:graphicEl>
                                              <a:dgm id="{BD96205F-F8C5-4F84-A7E4-995BD0D955E1}"/>
                                            </p:graphic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6">
                                            <p:graphicEl>
                                              <a:dgm id="{7B6A319D-9276-446B-A0C1-C794150926D7}"/>
                                            </p:graphicEl>
                                          </p:spTgt>
                                        </p:tgtEl>
                                        <p:attrNameLst>
                                          <p:attrName>style.visibility</p:attrName>
                                        </p:attrNameLst>
                                      </p:cBhvr>
                                      <p:to>
                                        <p:strVal val="visible"/>
                                      </p:to>
                                    </p:set>
                                    <p:anim calcmode="lin" valueType="num">
                                      <p:cBhvr additive="base">
                                        <p:cTn id="24" dur="500" fill="hold"/>
                                        <p:tgtEl>
                                          <p:spTgt spid="16">
                                            <p:graphicEl>
                                              <a:dgm id="{7B6A319D-9276-446B-A0C1-C794150926D7}"/>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16">
                                            <p:graphicEl>
                                              <a:dgm id="{7B6A319D-9276-446B-A0C1-C794150926D7}"/>
                                            </p:graphic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6">
                                            <p:graphicEl>
                                              <a:dgm id="{A613B37F-4C62-453B-9147-58EA2D1C2289}"/>
                                            </p:graphicEl>
                                          </p:spTgt>
                                        </p:tgtEl>
                                        <p:attrNameLst>
                                          <p:attrName>style.visibility</p:attrName>
                                        </p:attrNameLst>
                                      </p:cBhvr>
                                      <p:to>
                                        <p:strVal val="visible"/>
                                      </p:to>
                                    </p:set>
                                    <p:anim calcmode="lin" valueType="num">
                                      <p:cBhvr additive="base">
                                        <p:cTn id="30" dur="500" fill="hold"/>
                                        <p:tgtEl>
                                          <p:spTgt spid="16">
                                            <p:graphicEl>
                                              <a:dgm id="{A613B37F-4C62-453B-9147-58EA2D1C2289}"/>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16">
                                            <p:graphicEl>
                                              <a:dgm id="{A613B37F-4C62-453B-9147-58EA2D1C2289}"/>
                                            </p:graphic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6">
                                            <p:graphicEl>
                                              <a:dgm id="{31AC9F4C-0CA5-497C-B45B-91421D7501F8}"/>
                                            </p:graphicEl>
                                          </p:spTgt>
                                        </p:tgtEl>
                                        <p:attrNameLst>
                                          <p:attrName>style.visibility</p:attrName>
                                        </p:attrNameLst>
                                      </p:cBhvr>
                                      <p:to>
                                        <p:strVal val="visible"/>
                                      </p:to>
                                    </p:set>
                                    <p:anim calcmode="lin" valueType="num">
                                      <p:cBhvr additive="base">
                                        <p:cTn id="34" dur="500" fill="hold"/>
                                        <p:tgtEl>
                                          <p:spTgt spid="16">
                                            <p:graphicEl>
                                              <a:dgm id="{31AC9F4C-0CA5-497C-B45B-91421D7501F8}"/>
                                            </p:graphicEl>
                                          </p:spTgt>
                                        </p:tgtEl>
                                        <p:attrNameLst>
                                          <p:attrName>ppt_x</p:attrName>
                                        </p:attrNameLst>
                                      </p:cBhvr>
                                      <p:tavLst>
                                        <p:tav tm="0">
                                          <p:val>
                                            <p:strVal val="#ppt_x"/>
                                          </p:val>
                                        </p:tav>
                                        <p:tav tm="100000">
                                          <p:val>
                                            <p:strVal val="#ppt_x"/>
                                          </p:val>
                                        </p:tav>
                                      </p:tavLst>
                                    </p:anim>
                                    <p:anim calcmode="lin" valueType="num">
                                      <p:cBhvr additive="base">
                                        <p:cTn id="35" dur="500" fill="hold"/>
                                        <p:tgtEl>
                                          <p:spTgt spid="16">
                                            <p:graphicEl>
                                              <a:dgm id="{31AC9F4C-0CA5-497C-B45B-91421D7501F8}"/>
                                            </p:graphic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6">
                                            <p:graphicEl>
                                              <a:dgm id="{21ED07F6-D774-4FEF-9821-629892336A4B}"/>
                                            </p:graphicEl>
                                          </p:spTgt>
                                        </p:tgtEl>
                                        <p:attrNameLst>
                                          <p:attrName>style.visibility</p:attrName>
                                        </p:attrNameLst>
                                      </p:cBhvr>
                                      <p:to>
                                        <p:strVal val="visible"/>
                                      </p:to>
                                    </p:set>
                                    <p:anim calcmode="lin" valueType="num">
                                      <p:cBhvr additive="base">
                                        <p:cTn id="40" dur="500" fill="hold"/>
                                        <p:tgtEl>
                                          <p:spTgt spid="16">
                                            <p:graphicEl>
                                              <a:dgm id="{21ED07F6-D774-4FEF-9821-629892336A4B}"/>
                                            </p:graphicEl>
                                          </p:spTgt>
                                        </p:tgtEl>
                                        <p:attrNameLst>
                                          <p:attrName>ppt_x</p:attrName>
                                        </p:attrNameLst>
                                      </p:cBhvr>
                                      <p:tavLst>
                                        <p:tav tm="0">
                                          <p:val>
                                            <p:strVal val="#ppt_x"/>
                                          </p:val>
                                        </p:tav>
                                        <p:tav tm="100000">
                                          <p:val>
                                            <p:strVal val="#ppt_x"/>
                                          </p:val>
                                        </p:tav>
                                      </p:tavLst>
                                    </p:anim>
                                    <p:anim calcmode="lin" valueType="num">
                                      <p:cBhvr additive="base">
                                        <p:cTn id="41" dur="500" fill="hold"/>
                                        <p:tgtEl>
                                          <p:spTgt spid="16">
                                            <p:graphicEl>
                                              <a:dgm id="{21ED07F6-D774-4FEF-9821-629892336A4B}"/>
                                            </p:graphic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6">
                                            <p:graphicEl>
                                              <a:dgm id="{6C0511F5-A778-4813-B9CA-89F642207D4C}"/>
                                            </p:graphicEl>
                                          </p:spTgt>
                                        </p:tgtEl>
                                        <p:attrNameLst>
                                          <p:attrName>style.visibility</p:attrName>
                                        </p:attrNameLst>
                                      </p:cBhvr>
                                      <p:to>
                                        <p:strVal val="visible"/>
                                      </p:to>
                                    </p:set>
                                    <p:anim calcmode="lin" valueType="num">
                                      <p:cBhvr additive="base">
                                        <p:cTn id="44" dur="500" fill="hold"/>
                                        <p:tgtEl>
                                          <p:spTgt spid="16">
                                            <p:graphicEl>
                                              <a:dgm id="{6C0511F5-A778-4813-B9CA-89F642207D4C}"/>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16">
                                            <p:graphicEl>
                                              <a:dgm id="{6C0511F5-A778-4813-B9CA-89F642207D4C}"/>
                                            </p:graphic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6">
                                            <p:graphicEl>
                                              <a:dgm id="{3359C192-BF3C-4C83-BEDC-2281D43F4D80}"/>
                                            </p:graphicEl>
                                          </p:spTgt>
                                        </p:tgtEl>
                                        <p:attrNameLst>
                                          <p:attrName>style.visibility</p:attrName>
                                        </p:attrNameLst>
                                      </p:cBhvr>
                                      <p:to>
                                        <p:strVal val="visible"/>
                                      </p:to>
                                    </p:set>
                                    <p:anim calcmode="lin" valueType="num">
                                      <p:cBhvr additive="base">
                                        <p:cTn id="50" dur="500" fill="hold"/>
                                        <p:tgtEl>
                                          <p:spTgt spid="16">
                                            <p:graphicEl>
                                              <a:dgm id="{3359C192-BF3C-4C83-BEDC-2281D43F4D80}"/>
                                            </p:graphicEl>
                                          </p:spTgt>
                                        </p:tgtEl>
                                        <p:attrNameLst>
                                          <p:attrName>ppt_x</p:attrName>
                                        </p:attrNameLst>
                                      </p:cBhvr>
                                      <p:tavLst>
                                        <p:tav tm="0">
                                          <p:val>
                                            <p:strVal val="#ppt_x"/>
                                          </p:val>
                                        </p:tav>
                                        <p:tav tm="100000">
                                          <p:val>
                                            <p:strVal val="#ppt_x"/>
                                          </p:val>
                                        </p:tav>
                                      </p:tavLst>
                                    </p:anim>
                                    <p:anim calcmode="lin" valueType="num">
                                      <p:cBhvr additive="base">
                                        <p:cTn id="51" dur="500" fill="hold"/>
                                        <p:tgtEl>
                                          <p:spTgt spid="16">
                                            <p:graphicEl>
                                              <a:dgm id="{3359C192-BF3C-4C83-BEDC-2281D43F4D80}"/>
                                            </p:graphicEl>
                                          </p:spTgt>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6">
                                            <p:graphicEl>
                                              <a:dgm id="{54C8A4A4-A712-4C66-A28B-98A6D67A77A1}"/>
                                            </p:graphicEl>
                                          </p:spTgt>
                                        </p:tgtEl>
                                        <p:attrNameLst>
                                          <p:attrName>style.visibility</p:attrName>
                                        </p:attrNameLst>
                                      </p:cBhvr>
                                      <p:to>
                                        <p:strVal val="visible"/>
                                      </p:to>
                                    </p:set>
                                    <p:anim calcmode="lin" valueType="num">
                                      <p:cBhvr additive="base">
                                        <p:cTn id="54" dur="500" fill="hold"/>
                                        <p:tgtEl>
                                          <p:spTgt spid="16">
                                            <p:graphicEl>
                                              <a:dgm id="{54C8A4A4-A712-4C66-A28B-98A6D67A77A1}"/>
                                            </p:graphicEl>
                                          </p:spTgt>
                                        </p:tgtEl>
                                        <p:attrNameLst>
                                          <p:attrName>ppt_x</p:attrName>
                                        </p:attrNameLst>
                                      </p:cBhvr>
                                      <p:tavLst>
                                        <p:tav tm="0">
                                          <p:val>
                                            <p:strVal val="#ppt_x"/>
                                          </p:val>
                                        </p:tav>
                                        <p:tav tm="100000">
                                          <p:val>
                                            <p:strVal val="#ppt_x"/>
                                          </p:val>
                                        </p:tav>
                                      </p:tavLst>
                                    </p:anim>
                                    <p:anim calcmode="lin" valueType="num">
                                      <p:cBhvr additive="base">
                                        <p:cTn id="55" dur="500" fill="hold"/>
                                        <p:tgtEl>
                                          <p:spTgt spid="16">
                                            <p:graphicEl>
                                              <a:dgm id="{54C8A4A4-A712-4C66-A28B-98A6D67A77A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F8CC2EDA-25DE-4E3D-A5DD-C98382C7C123}" type="slidenum">
              <a:rPr lang="es-EC" smtClean="0"/>
              <a:pPr/>
              <a:t>22</a:t>
            </a:fld>
            <a:endParaRPr lang="es-EC" dirty="0"/>
          </a:p>
        </p:txBody>
      </p:sp>
      <p:pic>
        <p:nvPicPr>
          <p:cNvPr id="3" name="Picture 4" descr="1"/>
          <p:cNvPicPr>
            <a:picLocks noChangeAspect="1" noChangeArrowheads="1"/>
          </p:cNvPicPr>
          <p:nvPr/>
        </p:nvPicPr>
        <p:blipFill>
          <a:blip r:embed="rId2" cstate="print">
            <a:lum contrast="-48000"/>
          </a:blip>
          <a:srcRect/>
          <a:stretch>
            <a:fillRect/>
          </a:stretch>
        </p:blipFill>
        <p:spPr bwMode="auto">
          <a:xfrm>
            <a:off x="0" y="0"/>
            <a:ext cx="9144000" cy="549275"/>
          </a:xfrm>
          <a:prstGeom prst="rect">
            <a:avLst/>
          </a:prstGeom>
          <a:noFill/>
        </p:spPr>
      </p:pic>
      <p:sp>
        <p:nvSpPr>
          <p:cNvPr id="4" name="Rectangle 3"/>
          <p:cNvSpPr>
            <a:spLocks noChangeArrowheads="1"/>
          </p:cNvSpPr>
          <p:nvPr/>
        </p:nvSpPr>
        <p:spPr bwMode="auto">
          <a:xfrm>
            <a:off x="0" y="549274"/>
            <a:ext cx="9144000" cy="6308725"/>
          </a:xfrm>
          <a:prstGeom prst="rect">
            <a:avLst/>
          </a:prstGeom>
          <a:gradFill rotWithShape="1">
            <a:gsLst>
              <a:gs pos="0">
                <a:srgbClr val="0033CC">
                  <a:gamma/>
                  <a:shade val="46275"/>
                  <a:invGamma/>
                </a:srgbClr>
              </a:gs>
              <a:gs pos="100000">
                <a:srgbClr val="0033CC">
                  <a:alpha val="0"/>
                </a:srgbClr>
              </a:gs>
            </a:gsLst>
            <a:lin ang="5400000" scaled="1"/>
          </a:gradFill>
          <a:ln w="9525">
            <a:noFill/>
            <a:miter lim="800000"/>
            <a:headEnd/>
            <a:tailEnd/>
          </a:ln>
          <a:effectLst/>
        </p:spPr>
        <p:txBody>
          <a:bodyPr wrap="none" anchor="ctr"/>
          <a:lstStyle/>
          <a:p>
            <a:endParaRPr lang="es-EC" dirty="0"/>
          </a:p>
        </p:txBody>
      </p:sp>
      <p:sp>
        <p:nvSpPr>
          <p:cNvPr id="5" name="4 Rectángulo"/>
          <p:cNvSpPr/>
          <p:nvPr/>
        </p:nvSpPr>
        <p:spPr>
          <a:xfrm>
            <a:off x="214282" y="1928802"/>
            <a:ext cx="1143008" cy="4429156"/>
          </a:xfrm>
          <a:prstGeom prst="rect">
            <a:avLst/>
          </a:prstGeom>
          <a:blipFill>
            <a:blip r:embed="rId3" cstate="print"/>
            <a:tile tx="0" ty="0" sx="100000" sy="100000" flip="none" algn="tl"/>
          </a:blipFill>
        </p:spPr>
        <p:style>
          <a:lnRef idx="0">
            <a:schemeClr val="accent5"/>
          </a:lnRef>
          <a:fillRef idx="1002">
            <a:schemeClr val="dk2"/>
          </a:fillRef>
          <a:effectRef idx="3">
            <a:schemeClr val="accent5"/>
          </a:effectRef>
          <a:fontRef idx="minor">
            <a:schemeClr val="lt1"/>
          </a:fontRef>
        </p:style>
        <p:txBody>
          <a:bodyPr anchor="ctr"/>
          <a:lstStyle/>
          <a:p>
            <a:pPr algn="ctr">
              <a:defRPr/>
            </a:pPr>
            <a:endParaRPr lang="es-EC" dirty="0"/>
          </a:p>
        </p:txBody>
      </p:sp>
      <p:sp>
        <p:nvSpPr>
          <p:cNvPr id="6" name="Rectangle 17"/>
          <p:cNvSpPr>
            <a:spLocks noChangeArrowheads="1"/>
          </p:cNvSpPr>
          <p:nvPr/>
        </p:nvSpPr>
        <p:spPr bwMode="auto">
          <a:xfrm>
            <a:off x="1474788" y="1412776"/>
            <a:ext cx="7561262" cy="4895949"/>
          </a:xfrm>
          <a:prstGeom prst="rect">
            <a:avLst/>
          </a:prstGeom>
          <a:solidFill>
            <a:schemeClr val="tx1"/>
          </a:solidFill>
          <a:ln w="9525" algn="ctr">
            <a:solidFill>
              <a:srgbClr val="3366FF"/>
            </a:solidFill>
            <a:miter lim="800000"/>
            <a:headEnd/>
            <a:tailEnd/>
          </a:ln>
          <a:effectLst/>
        </p:spPr>
        <p:txBody>
          <a:bodyPr wrap="none" anchor="ctr"/>
          <a:lstStyle/>
          <a:p>
            <a:endParaRPr lang="es-EC" dirty="0"/>
          </a:p>
        </p:txBody>
      </p:sp>
      <p:sp>
        <p:nvSpPr>
          <p:cNvPr id="8" name="AutoShape 15"/>
          <p:cNvSpPr>
            <a:spLocks noChangeArrowheads="1"/>
          </p:cNvSpPr>
          <p:nvPr/>
        </p:nvSpPr>
        <p:spPr bwMode="auto">
          <a:xfrm>
            <a:off x="34925" y="6381750"/>
            <a:ext cx="9109075" cy="360363"/>
          </a:xfrm>
          <a:prstGeom prst="roundRect">
            <a:avLst>
              <a:gd name="adj" fmla="val 16667"/>
            </a:avLst>
          </a:prstGeom>
          <a:solidFill>
            <a:srgbClr val="3366FF"/>
          </a:solidFill>
          <a:ln w="9525">
            <a:solidFill>
              <a:srgbClr val="FFFF99"/>
            </a:solidFill>
            <a:round/>
            <a:headEnd/>
            <a:tailEnd/>
          </a:ln>
          <a:effectLst/>
        </p:spPr>
        <p:txBody>
          <a:bodyPr wrap="none" anchor="ctr"/>
          <a:lstStyle/>
          <a:p>
            <a:pPr algn="ctr"/>
            <a:endParaRPr lang="es-EC" sz="1400" dirty="0">
              <a:solidFill>
                <a:schemeClr val="bg1"/>
              </a:solidFill>
              <a:latin typeface="Forte" pitchFamily="66" charset="0"/>
            </a:endParaRPr>
          </a:p>
        </p:txBody>
      </p:sp>
      <p:pic>
        <p:nvPicPr>
          <p:cNvPr id="9" name="Picture 18" descr="Nav-04">
            <a:hlinkClick r:id="" action="ppaction://hlinkshowjump?jump=previousslide"/>
          </p:cNvPr>
          <p:cNvPicPr>
            <a:picLocks noChangeAspect="1" noChangeArrowheads="1" noCrop="1"/>
          </p:cNvPicPr>
          <p:nvPr/>
        </p:nvPicPr>
        <p:blipFill>
          <a:blip r:embed="rId4" cstate="print"/>
          <a:srcRect/>
          <a:stretch>
            <a:fillRect/>
          </a:stretch>
        </p:blipFill>
        <p:spPr bwMode="auto">
          <a:xfrm rot="16200000">
            <a:off x="1573212" y="6310313"/>
            <a:ext cx="334963" cy="477838"/>
          </a:xfrm>
          <a:prstGeom prst="rect">
            <a:avLst/>
          </a:prstGeom>
          <a:noFill/>
        </p:spPr>
      </p:pic>
      <p:pic>
        <p:nvPicPr>
          <p:cNvPr id="10" name="Picture 19" descr="Nav-04">
            <a:hlinkClick r:id="" action="ppaction://hlinkshowjump?jump=nextslide"/>
          </p:cNvPr>
          <p:cNvPicPr>
            <a:picLocks noChangeAspect="1" noChangeArrowheads="1" noCrop="1"/>
          </p:cNvPicPr>
          <p:nvPr/>
        </p:nvPicPr>
        <p:blipFill>
          <a:blip r:embed="rId4" cstate="print"/>
          <a:srcRect/>
          <a:stretch>
            <a:fillRect/>
          </a:stretch>
        </p:blipFill>
        <p:spPr bwMode="auto">
          <a:xfrm rot="5400000">
            <a:off x="3613943" y="6288882"/>
            <a:ext cx="360363" cy="546100"/>
          </a:xfrm>
          <a:prstGeom prst="rect">
            <a:avLst/>
          </a:prstGeom>
          <a:noFill/>
        </p:spPr>
      </p:pic>
      <p:sp>
        <p:nvSpPr>
          <p:cNvPr id="11" name="Text Box 23"/>
          <p:cNvSpPr txBox="1">
            <a:spLocks noChangeArrowheads="1"/>
          </p:cNvSpPr>
          <p:nvPr/>
        </p:nvSpPr>
        <p:spPr bwMode="auto">
          <a:xfrm>
            <a:off x="1979613" y="6453188"/>
            <a:ext cx="6477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ATRÁS</a:t>
            </a:r>
          </a:p>
        </p:txBody>
      </p:sp>
      <p:sp>
        <p:nvSpPr>
          <p:cNvPr id="12" name="Text Box 24"/>
          <p:cNvSpPr txBox="1">
            <a:spLocks noChangeArrowheads="1"/>
          </p:cNvSpPr>
          <p:nvPr/>
        </p:nvSpPr>
        <p:spPr bwMode="auto">
          <a:xfrm>
            <a:off x="2628900" y="6453188"/>
            <a:ext cx="10795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SIGUIENTE</a:t>
            </a:r>
          </a:p>
        </p:txBody>
      </p:sp>
      <p:sp>
        <p:nvSpPr>
          <p:cNvPr id="14" name="13 Rectángulo"/>
          <p:cNvSpPr/>
          <p:nvPr/>
        </p:nvSpPr>
        <p:spPr>
          <a:xfrm>
            <a:off x="357158" y="1785926"/>
            <a:ext cx="753540" cy="4643470"/>
          </a:xfrm>
          <a:prstGeom prst="rect">
            <a:avLst/>
          </a:prstGeom>
          <a:noFill/>
        </p:spPr>
        <p:txBody>
          <a:bodyPr vert="wordArtVert"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1600" b="1" dirty="0" smtClean="0">
                <a:ln w="11430"/>
                <a:solidFill>
                  <a:schemeClr val="bg1"/>
                </a:solidFill>
                <a:effectLst>
                  <a:outerShdw blurRad="50800" dist="39000" dir="5460000" algn="tl">
                    <a:srgbClr val="000000">
                      <a:alpha val="38000"/>
                    </a:srgbClr>
                  </a:outerShdw>
                </a:effectLst>
              </a:rPr>
              <a:t>CONCLUSIONES Y RECOMENDACIONES</a:t>
            </a:r>
            <a:endParaRPr lang="es-ES" sz="1600" b="1" dirty="0">
              <a:ln w="11430"/>
              <a:solidFill>
                <a:schemeClr val="bg1"/>
              </a:solidFill>
              <a:effectLst>
                <a:outerShdw blurRad="50800" dist="39000" dir="5460000" algn="tl">
                  <a:srgbClr val="000000">
                    <a:alpha val="38000"/>
                  </a:srgbClr>
                </a:outerShdw>
              </a:effectLst>
            </a:endParaRPr>
          </a:p>
        </p:txBody>
      </p:sp>
      <p:sp>
        <p:nvSpPr>
          <p:cNvPr id="15" name="14 Rectángulo"/>
          <p:cNvSpPr/>
          <p:nvPr/>
        </p:nvSpPr>
        <p:spPr>
          <a:xfrm>
            <a:off x="3071802" y="785794"/>
            <a:ext cx="3786214" cy="584775"/>
          </a:xfrm>
          <a:prstGeom prst="rect">
            <a:avLst/>
          </a:prstGeom>
        </p:spPr>
        <p:txBody>
          <a:bodyPr wrap="square">
            <a:spAutoFit/>
          </a:bodyPr>
          <a:lstStyle/>
          <a:p>
            <a:pPr algn="ctr"/>
            <a:r>
              <a:rPr lang="es-EC" sz="3200" dirty="0" smtClean="0">
                <a:solidFill>
                  <a:schemeClr val="accent1">
                    <a:lumMod val="90000"/>
                  </a:schemeClr>
                </a:solidFill>
                <a:latin typeface="Bodoni MT Black" pitchFamily="18" charset="0"/>
              </a:rPr>
              <a:t>CONCLUSIONES</a:t>
            </a:r>
            <a:endParaRPr lang="es-ES" sz="3200" dirty="0">
              <a:solidFill>
                <a:schemeClr val="bg1"/>
              </a:solidFill>
              <a:latin typeface="Copperplate Gothic Bold" pitchFamily="34" charset="0"/>
            </a:endParaRPr>
          </a:p>
        </p:txBody>
      </p:sp>
      <p:sp>
        <p:nvSpPr>
          <p:cNvPr id="16" name="38 Marcador de número de diapositiva"/>
          <p:cNvSpPr txBox="1">
            <a:spLocks/>
          </p:cNvSpPr>
          <p:nvPr/>
        </p:nvSpPr>
        <p:spPr>
          <a:xfrm>
            <a:off x="7929586" y="6421461"/>
            <a:ext cx="762000" cy="365125"/>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F8CC2EDA-25DE-4E3D-A5DD-C98382C7C123}" type="slidenum">
              <a:rPr kumimoji="0" lang="es-EC" sz="18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C"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17" name="16 Rectángulo redondeado"/>
          <p:cNvSpPr/>
          <p:nvPr/>
        </p:nvSpPr>
        <p:spPr>
          <a:xfrm>
            <a:off x="1785918" y="2500306"/>
            <a:ext cx="6858048" cy="285752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buFont typeface="Wingdings" pitchFamily="2" charset="2"/>
              <a:buChar char="ü"/>
            </a:pPr>
            <a:endParaRPr lang="es-ES" dirty="0" smtClean="0">
              <a:solidFill>
                <a:schemeClr val="bg1"/>
              </a:solidFill>
            </a:endParaRPr>
          </a:p>
          <a:p>
            <a:pPr algn="ctr">
              <a:buFont typeface="Wingdings" pitchFamily="2" charset="2"/>
              <a:buChar char="ü"/>
            </a:pPr>
            <a:r>
              <a:rPr lang="es-ES" dirty="0" smtClean="0">
                <a:solidFill>
                  <a:schemeClr val="bg1"/>
                </a:solidFill>
              </a:rPr>
              <a:t>El análisis del personal del Buque Escuela Guayas a excepción del personal de operaciones y señores oficiales, nos dio a conocer la falta de conocimientos que tienen con respecto al empleo de los equipos electrónicos de posicionamiento determinando, que cuando se presenta una emergencia en la navegación, no se encuentran lo suficientemente preparados para reaccionar con eficacia.  </a:t>
            </a:r>
          </a:p>
          <a:p>
            <a:pPr algn="ctr"/>
            <a:endParaRPr lang="es-ES" dirty="0"/>
          </a:p>
        </p:txBody>
      </p:sp>
      <p:pic>
        <p:nvPicPr>
          <p:cNvPr id="19" name="18 Imagen"/>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r="71111"/>
          <a:stretch>
            <a:fillRect/>
          </a:stretch>
        </p:blipFill>
        <p:spPr bwMode="auto">
          <a:xfrm>
            <a:off x="214282" y="357166"/>
            <a:ext cx="1214446" cy="1214446"/>
          </a:xfrm>
          <a:prstGeom prst="ellipse">
            <a:avLst/>
          </a:prstGeom>
          <a:noFill/>
          <a:ln w="76200">
            <a:solidFill>
              <a:schemeClr val="accent1"/>
            </a:solid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remove" nodeType="withEffect" nodePh="1">
                                  <p:stCondLst>
                                    <p:cond delay="0"/>
                                  </p:stCondLst>
                                  <p:endCondLst>
                                    <p:cond evt="begin" delay="0">
                                      <p:tn val="5"/>
                                    </p:cond>
                                  </p:endCondLst>
                                  <p:iterate type="lt">
                                    <p:tmPct val="10000"/>
                                  </p:iterate>
                                  <p:childTnLst>
                                    <p:animScale>
                                      <p:cBhvr>
                                        <p:cTn id="6" dur="500" autoRev="1" fill="hold">
                                          <p:stCondLst>
                                            <p:cond delay="0"/>
                                          </p:stCondLst>
                                        </p:cTn>
                                        <p:tgtEl>
                                          <p:spTgt spid="8">
                                            <p:txEl>
                                              <p:pRg st="0" end="0"/>
                                            </p:txEl>
                                          </p:spTgt>
                                        </p:tgtEl>
                                      </p:cBhvr>
                                      <p:to x="80000" y="100000"/>
                                    </p:animScale>
                                    <p:anim by="(#ppt_w*0.10)" calcmode="lin" valueType="num">
                                      <p:cBhvr>
                                        <p:cTn id="7" dur="500" autoRev="1" fill="hold">
                                          <p:stCondLst>
                                            <p:cond delay="0"/>
                                          </p:stCondLst>
                                        </p:cTn>
                                        <p:tgtEl>
                                          <p:spTgt spid="8">
                                            <p:txEl>
                                              <p:pRg st="0" end="0"/>
                                            </p:txEl>
                                          </p:spTgt>
                                        </p:tgtEl>
                                        <p:attrNameLst>
                                          <p:attrName>ppt_x</p:attrName>
                                        </p:attrNameLst>
                                      </p:cBhvr>
                                    </p:anim>
                                    <p:anim by="(-#ppt_w*0.10)" calcmode="lin" valueType="num">
                                      <p:cBhvr>
                                        <p:cTn id="8" dur="500" autoRev="1" fill="hold">
                                          <p:stCondLst>
                                            <p:cond delay="0"/>
                                          </p:stCondLst>
                                        </p:cTn>
                                        <p:tgtEl>
                                          <p:spTgt spid="8">
                                            <p:txEl>
                                              <p:pRg st="0" end="0"/>
                                            </p:txEl>
                                          </p:spTgt>
                                        </p:tgtEl>
                                        <p:attrNameLst>
                                          <p:attrName>ppt_y</p:attrName>
                                        </p:attrNameLst>
                                      </p:cBhvr>
                                    </p:anim>
                                    <p:animRot by="-480000">
                                      <p:cBhvr>
                                        <p:cTn id="9" dur="500" autoRev="1" fill="hold">
                                          <p:stCondLst>
                                            <p:cond delay="0"/>
                                          </p:stCondLst>
                                        </p:cTn>
                                        <p:tgtEl>
                                          <p:spTgt spid="8">
                                            <p:txEl>
                                              <p:pRg st="0" end="0"/>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bg/>
                                          </p:spTgt>
                                        </p:tgtEl>
                                        <p:attrNameLst>
                                          <p:attrName>style.visibility</p:attrName>
                                        </p:attrNameLst>
                                      </p:cBhvr>
                                      <p:to>
                                        <p:strVal val="visible"/>
                                      </p:to>
                                    </p:set>
                                    <p:anim calcmode="lin" valueType="num">
                                      <p:cBhvr additive="base">
                                        <p:cTn id="14"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17">
                                            <p:bg/>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calcmode="lin" valueType="num">
                                      <p:cBhvr additive="base">
                                        <p:cTn id="18"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F8CC2EDA-25DE-4E3D-A5DD-C98382C7C123}" type="slidenum">
              <a:rPr lang="es-EC" smtClean="0"/>
              <a:pPr/>
              <a:t>23</a:t>
            </a:fld>
            <a:endParaRPr lang="es-EC" dirty="0"/>
          </a:p>
        </p:txBody>
      </p:sp>
      <p:pic>
        <p:nvPicPr>
          <p:cNvPr id="3" name="Picture 4" descr="1"/>
          <p:cNvPicPr>
            <a:picLocks noChangeAspect="1" noChangeArrowheads="1"/>
          </p:cNvPicPr>
          <p:nvPr/>
        </p:nvPicPr>
        <p:blipFill>
          <a:blip r:embed="rId2" cstate="print">
            <a:lum contrast="-48000"/>
          </a:blip>
          <a:srcRect/>
          <a:stretch>
            <a:fillRect/>
          </a:stretch>
        </p:blipFill>
        <p:spPr bwMode="auto">
          <a:xfrm>
            <a:off x="0" y="0"/>
            <a:ext cx="9144000" cy="549275"/>
          </a:xfrm>
          <a:prstGeom prst="rect">
            <a:avLst/>
          </a:prstGeom>
          <a:noFill/>
        </p:spPr>
      </p:pic>
      <p:sp>
        <p:nvSpPr>
          <p:cNvPr id="4" name="Rectangle 3"/>
          <p:cNvSpPr>
            <a:spLocks noChangeArrowheads="1"/>
          </p:cNvSpPr>
          <p:nvPr/>
        </p:nvSpPr>
        <p:spPr bwMode="auto">
          <a:xfrm>
            <a:off x="0" y="549274"/>
            <a:ext cx="9144000" cy="6308725"/>
          </a:xfrm>
          <a:prstGeom prst="rect">
            <a:avLst/>
          </a:prstGeom>
          <a:gradFill rotWithShape="1">
            <a:gsLst>
              <a:gs pos="0">
                <a:srgbClr val="0033CC">
                  <a:gamma/>
                  <a:shade val="46275"/>
                  <a:invGamma/>
                </a:srgbClr>
              </a:gs>
              <a:gs pos="100000">
                <a:srgbClr val="0033CC">
                  <a:alpha val="0"/>
                </a:srgbClr>
              </a:gs>
            </a:gsLst>
            <a:lin ang="5400000" scaled="1"/>
          </a:gradFill>
          <a:ln w="9525">
            <a:noFill/>
            <a:miter lim="800000"/>
            <a:headEnd/>
            <a:tailEnd/>
          </a:ln>
          <a:effectLst/>
        </p:spPr>
        <p:txBody>
          <a:bodyPr wrap="none" anchor="ctr"/>
          <a:lstStyle/>
          <a:p>
            <a:endParaRPr lang="es-EC" dirty="0"/>
          </a:p>
        </p:txBody>
      </p:sp>
      <p:sp>
        <p:nvSpPr>
          <p:cNvPr id="5" name="Rectangle 17"/>
          <p:cNvSpPr>
            <a:spLocks noChangeArrowheads="1"/>
          </p:cNvSpPr>
          <p:nvPr/>
        </p:nvSpPr>
        <p:spPr bwMode="auto">
          <a:xfrm>
            <a:off x="1474788" y="1412776"/>
            <a:ext cx="7561262" cy="4895949"/>
          </a:xfrm>
          <a:prstGeom prst="rect">
            <a:avLst/>
          </a:prstGeom>
          <a:solidFill>
            <a:schemeClr val="tx1"/>
          </a:solidFill>
          <a:ln w="9525" algn="ctr">
            <a:solidFill>
              <a:srgbClr val="3366FF"/>
            </a:solidFill>
            <a:miter lim="800000"/>
            <a:headEnd/>
            <a:tailEnd/>
          </a:ln>
          <a:effectLst/>
        </p:spPr>
        <p:txBody>
          <a:bodyPr wrap="none" anchor="ctr"/>
          <a:lstStyle/>
          <a:p>
            <a:endParaRPr lang="es-EC" dirty="0"/>
          </a:p>
        </p:txBody>
      </p:sp>
      <p:sp>
        <p:nvSpPr>
          <p:cNvPr id="6" name="5 Rectángulo"/>
          <p:cNvSpPr/>
          <p:nvPr/>
        </p:nvSpPr>
        <p:spPr>
          <a:xfrm>
            <a:off x="214282" y="1928802"/>
            <a:ext cx="1143008" cy="4429156"/>
          </a:xfrm>
          <a:prstGeom prst="rect">
            <a:avLst/>
          </a:prstGeom>
          <a:blipFill>
            <a:blip r:embed="rId3" cstate="print"/>
            <a:tile tx="0" ty="0" sx="100000" sy="100000" flip="none" algn="tl"/>
          </a:blipFill>
        </p:spPr>
        <p:style>
          <a:lnRef idx="0">
            <a:schemeClr val="accent5"/>
          </a:lnRef>
          <a:fillRef idx="1002">
            <a:schemeClr val="dk2"/>
          </a:fillRef>
          <a:effectRef idx="3">
            <a:schemeClr val="accent5"/>
          </a:effectRef>
          <a:fontRef idx="minor">
            <a:schemeClr val="lt1"/>
          </a:fontRef>
        </p:style>
        <p:txBody>
          <a:bodyPr anchor="ctr"/>
          <a:lstStyle/>
          <a:p>
            <a:pPr algn="ctr">
              <a:defRPr/>
            </a:pPr>
            <a:endParaRPr lang="es-EC" dirty="0"/>
          </a:p>
        </p:txBody>
      </p:sp>
      <p:sp>
        <p:nvSpPr>
          <p:cNvPr id="7" name="6 Rectángulo"/>
          <p:cNvSpPr/>
          <p:nvPr/>
        </p:nvSpPr>
        <p:spPr>
          <a:xfrm>
            <a:off x="357158" y="1785926"/>
            <a:ext cx="753540" cy="4643470"/>
          </a:xfrm>
          <a:prstGeom prst="rect">
            <a:avLst/>
          </a:prstGeom>
          <a:noFill/>
        </p:spPr>
        <p:txBody>
          <a:bodyPr vert="wordArtVert"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1600" b="1" dirty="0" smtClean="0">
                <a:ln w="11430"/>
                <a:solidFill>
                  <a:schemeClr val="bg1"/>
                </a:solidFill>
                <a:effectLst>
                  <a:outerShdw blurRad="50800" dist="39000" dir="5460000" algn="tl">
                    <a:srgbClr val="000000">
                      <a:alpha val="38000"/>
                    </a:srgbClr>
                  </a:outerShdw>
                </a:effectLst>
              </a:rPr>
              <a:t>CONCLUSIONES Y RECOMENDACIONES</a:t>
            </a:r>
            <a:endParaRPr lang="es-ES" sz="1600" b="1" dirty="0">
              <a:ln w="11430"/>
              <a:solidFill>
                <a:schemeClr val="bg1"/>
              </a:solidFill>
              <a:effectLst>
                <a:outerShdw blurRad="50800" dist="39000" dir="5460000" algn="tl">
                  <a:srgbClr val="000000">
                    <a:alpha val="38000"/>
                  </a:srgbClr>
                </a:outerShdw>
              </a:effectLst>
            </a:endParaRPr>
          </a:p>
        </p:txBody>
      </p:sp>
      <p:sp>
        <p:nvSpPr>
          <p:cNvPr id="8" name="AutoShape 15"/>
          <p:cNvSpPr>
            <a:spLocks noChangeArrowheads="1"/>
          </p:cNvSpPr>
          <p:nvPr/>
        </p:nvSpPr>
        <p:spPr bwMode="auto">
          <a:xfrm>
            <a:off x="34925" y="6381750"/>
            <a:ext cx="9109075" cy="360363"/>
          </a:xfrm>
          <a:prstGeom prst="roundRect">
            <a:avLst>
              <a:gd name="adj" fmla="val 16667"/>
            </a:avLst>
          </a:prstGeom>
          <a:solidFill>
            <a:srgbClr val="3366FF"/>
          </a:solidFill>
          <a:ln w="9525">
            <a:solidFill>
              <a:srgbClr val="FFFF99"/>
            </a:solidFill>
            <a:round/>
            <a:headEnd/>
            <a:tailEnd/>
          </a:ln>
          <a:effectLst/>
        </p:spPr>
        <p:txBody>
          <a:bodyPr wrap="none" anchor="ctr"/>
          <a:lstStyle/>
          <a:p>
            <a:pPr algn="ctr"/>
            <a:endParaRPr lang="es-EC" sz="1400" dirty="0">
              <a:solidFill>
                <a:schemeClr val="bg1"/>
              </a:solidFill>
              <a:latin typeface="Forte" pitchFamily="66" charset="0"/>
            </a:endParaRPr>
          </a:p>
        </p:txBody>
      </p:sp>
      <p:pic>
        <p:nvPicPr>
          <p:cNvPr id="9" name="Picture 18" descr="Nav-04">
            <a:hlinkClick r:id="" action="ppaction://hlinkshowjump?jump=previousslide"/>
          </p:cNvPr>
          <p:cNvPicPr>
            <a:picLocks noChangeAspect="1" noChangeArrowheads="1" noCrop="1"/>
          </p:cNvPicPr>
          <p:nvPr/>
        </p:nvPicPr>
        <p:blipFill>
          <a:blip r:embed="rId4" cstate="print"/>
          <a:srcRect/>
          <a:stretch>
            <a:fillRect/>
          </a:stretch>
        </p:blipFill>
        <p:spPr bwMode="auto">
          <a:xfrm rot="16200000">
            <a:off x="1573212" y="6310313"/>
            <a:ext cx="334963" cy="477838"/>
          </a:xfrm>
          <a:prstGeom prst="rect">
            <a:avLst/>
          </a:prstGeom>
          <a:noFill/>
        </p:spPr>
      </p:pic>
      <p:pic>
        <p:nvPicPr>
          <p:cNvPr id="10" name="Picture 19" descr="Nav-04">
            <a:hlinkClick r:id="" action="ppaction://hlinkshowjump?jump=nextslide"/>
          </p:cNvPr>
          <p:cNvPicPr>
            <a:picLocks noChangeAspect="1" noChangeArrowheads="1" noCrop="1"/>
          </p:cNvPicPr>
          <p:nvPr/>
        </p:nvPicPr>
        <p:blipFill>
          <a:blip r:embed="rId4" cstate="print"/>
          <a:srcRect/>
          <a:stretch>
            <a:fillRect/>
          </a:stretch>
        </p:blipFill>
        <p:spPr bwMode="auto">
          <a:xfrm rot="5400000">
            <a:off x="3613943" y="6288882"/>
            <a:ext cx="360363" cy="546100"/>
          </a:xfrm>
          <a:prstGeom prst="rect">
            <a:avLst/>
          </a:prstGeom>
          <a:noFill/>
        </p:spPr>
      </p:pic>
      <p:sp>
        <p:nvSpPr>
          <p:cNvPr id="11" name="Text Box 23"/>
          <p:cNvSpPr txBox="1">
            <a:spLocks noChangeArrowheads="1"/>
          </p:cNvSpPr>
          <p:nvPr/>
        </p:nvSpPr>
        <p:spPr bwMode="auto">
          <a:xfrm>
            <a:off x="1979613" y="6453188"/>
            <a:ext cx="6477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ATRÁS</a:t>
            </a:r>
          </a:p>
        </p:txBody>
      </p:sp>
      <p:sp>
        <p:nvSpPr>
          <p:cNvPr id="12" name="Text Box 24"/>
          <p:cNvSpPr txBox="1">
            <a:spLocks noChangeArrowheads="1"/>
          </p:cNvSpPr>
          <p:nvPr/>
        </p:nvSpPr>
        <p:spPr bwMode="auto">
          <a:xfrm>
            <a:off x="2628900" y="6453188"/>
            <a:ext cx="10795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SIGUIENTE</a:t>
            </a:r>
          </a:p>
        </p:txBody>
      </p:sp>
      <p:sp>
        <p:nvSpPr>
          <p:cNvPr id="13" name="38 Marcador de número de diapositiva"/>
          <p:cNvSpPr txBox="1">
            <a:spLocks/>
          </p:cNvSpPr>
          <p:nvPr/>
        </p:nvSpPr>
        <p:spPr>
          <a:xfrm>
            <a:off x="7929586" y="6421461"/>
            <a:ext cx="762000" cy="365125"/>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F8CC2EDA-25DE-4E3D-A5DD-C98382C7C123}" type="slidenum">
              <a:rPr kumimoji="0" lang="es-EC" sz="18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C"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14" name="13 Rectángulo"/>
          <p:cNvSpPr/>
          <p:nvPr/>
        </p:nvSpPr>
        <p:spPr>
          <a:xfrm>
            <a:off x="3071802" y="785794"/>
            <a:ext cx="3786214" cy="584775"/>
          </a:xfrm>
          <a:prstGeom prst="rect">
            <a:avLst/>
          </a:prstGeom>
        </p:spPr>
        <p:txBody>
          <a:bodyPr wrap="square">
            <a:spAutoFit/>
          </a:bodyPr>
          <a:lstStyle/>
          <a:p>
            <a:pPr algn="ctr"/>
            <a:r>
              <a:rPr lang="es-EC" sz="3200" dirty="0" smtClean="0">
                <a:solidFill>
                  <a:schemeClr val="accent1">
                    <a:lumMod val="90000"/>
                  </a:schemeClr>
                </a:solidFill>
                <a:latin typeface="Bodoni MT Black" pitchFamily="18" charset="0"/>
              </a:rPr>
              <a:t>CONCLUSIONES</a:t>
            </a:r>
            <a:endParaRPr lang="es-ES" sz="3200" dirty="0">
              <a:solidFill>
                <a:schemeClr val="bg1"/>
              </a:solidFill>
              <a:latin typeface="Copperplate Gothic Bold" pitchFamily="34" charset="0"/>
            </a:endParaRPr>
          </a:p>
        </p:txBody>
      </p:sp>
      <p:sp>
        <p:nvSpPr>
          <p:cNvPr id="15" name="14 Rectángulo redondeado"/>
          <p:cNvSpPr/>
          <p:nvPr/>
        </p:nvSpPr>
        <p:spPr>
          <a:xfrm>
            <a:off x="1928794" y="1714488"/>
            <a:ext cx="6643734" cy="1928826"/>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buFont typeface="Wingdings" pitchFamily="2" charset="2"/>
              <a:buChar char="ü"/>
            </a:pPr>
            <a:endParaRPr lang="es-ES" dirty="0" smtClean="0">
              <a:solidFill>
                <a:schemeClr val="bg1"/>
              </a:solidFill>
            </a:endParaRPr>
          </a:p>
          <a:p>
            <a:pPr algn="ctr">
              <a:buFont typeface="Wingdings" pitchFamily="2" charset="2"/>
              <a:buChar char="ü"/>
            </a:pPr>
            <a:r>
              <a:rPr lang="es-ES" dirty="0" smtClean="0">
                <a:solidFill>
                  <a:schemeClr val="bg1"/>
                </a:solidFill>
              </a:rPr>
              <a:t>Con respecto al Convenio Internacional SOLAS se determinó que todos los buques que se hacen a la mar deben poseer los suficientes equipos electrónicos de posicionamiento para poder realizar una navegación segura.</a:t>
            </a:r>
          </a:p>
          <a:p>
            <a:pPr algn="ctr"/>
            <a:endParaRPr lang="es-ES" dirty="0"/>
          </a:p>
        </p:txBody>
      </p:sp>
      <p:sp>
        <p:nvSpPr>
          <p:cNvPr id="16" name="15 Rectángulo redondeado"/>
          <p:cNvSpPr/>
          <p:nvPr/>
        </p:nvSpPr>
        <p:spPr>
          <a:xfrm>
            <a:off x="1928794" y="3857628"/>
            <a:ext cx="6643734" cy="1928826"/>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dirty="0" smtClean="0"/>
          </a:p>
          <a:p>
            <a:pPr algn="ctr">
              <a:buFont typeface="Wingdings" pitchFamily="2" charset="2"/>
              <a:buChar char="ü"/>
            </a:pPr>
            <a:r>
              <a:rPr lang="es-ES" dirty="0" smtClean="0">
                <a:solidFill>
                  <a:schemeClr val="bg1"/>
                </a:solidFill>
              </a:rPr>
              <a:t>La propuesta de esta guía permitirá tener un plan de empleo y un plan de mantenimiento donde el personal del Buque Escuela Guayas puede dirigirse a él para tener conocimiento del funcionamiento de los equipos electrónicos de posicionamiento.</a:t>
            </a:r>
          </a:p>
          <a:p>
            <a:pPr algn="ctr"/>
            <a:endParaRPr lang="es-ES" dirty="0"/>
          </a:p>
        </p:txBody>
      </p:sp>
      <p:pic>
        <p:nvPicPr>
          <p:cNvPr id="18" name="17 Imagen"/>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r="71111"/>
          <a:stretch>
            <a:fillRect/>
          </a:stretch>
        </p:blipFill>
        <p:spPr bwMode="auto">
          <a:xfrm>
            <a:off x="214282" y="357166"/>
            <a:ext cx="1214446" cy="1214446"/>
          </a:xfrm>
          <a:prstGeom prst="ellipse">
            <a:avLst/>
          </a:prstGeom>
          <a:noFill/>
          <a:ln w="76200">
            <a:solidFill>
              <a:schemeClr val="accent1"/>
            </a:solid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remove" nodeType="withEffect" nodePh="1">
                                  <p:stCondLst>
                                    <p:cond delay="0"/>
                                  </p:stCondLst>
                                  <p:endCondLst>
                                    <p:cond evt="begin" delay="0">
                                      <p:tn val="5"/>
                                    </p:cond>
                                  </p:endCondLst>
                                  <p:iterate type="lt">
                                    <p:tmPct val="10000"/>
                                  </p:iterate>
                                  <p:childTnLst>
                                    <p:animScale>
                                      <p:cBhvr>
                                        <p:cTn id="6" dur="500" autoRev="1" fill="hold">
                                          <p:stCondLst>
                                            <p:cond delay="0"/>
                                          </p:stCondLst>
                                        </p:cTn>
                                        <p:tgtEl>
                                          <p:spTgt spid="8">
                                            <p:txEl>
                                              <p:pRg st="0" end="0"/>
                                            </p:txEl>
                                          </p:spTgt>
                                        </p:tgtEl>
                                      </p:cBhvr>
                                      <p:to x="80000" y="100000"/>
                                    </p:animScale>
                                    <p:anim by="(#ppt_w*0.10)" calcmode="lin" valueType="num">
                                      <p:cBhvr>
                                        <p:cTn id="7" dur="500" autoRev="1" fill="hold">
                                          <p:stCondLst>
                                            <p:cond delay="0"/>
                                          </p:stCondLst>
                                        </p:cTn>
                                        <p:tgtEl>
                                          <p:spTgt spid="8">
                                            <p:txEl>
                                              <p:pRg st="0" end="0"/>
                                            </p:txEl>
                                          </p:spTgt>
                                        </p:tgtEl>
                                        <p:attrNameLst>
                                          <p:attrName>ppt_x</p:attrName>
                                        </p:attrNameLst>
                                      </p:cBhvr>
                                    </p:anim>
                                    <p:anim by="(-#ppt_w*0.10)" calcmode="lin" valueType="num">
                                      <p:cBhvr>
                                        <p:cTn id="8" dur="500" autoRev="1" fill="hold">
                                          <p:stCondLst>
                                            <p:cond delay="0"/>
                                          </p:stCondLst>
                                        </p:cTn>
                                        <p:tgtEl>
                                          <p:spTgt spid="8">
                                            <p:txEl>
                                              <p:pRg st="0" end="0"/>
                                            </p:txEl>
                                          </p:spTgt>
                                        </p:tgtEl>
                                        <p:attrNameLst>
                                          <p:attrName>ppt_y</p:attrName>
                                        </p:attrNameLst>
                                      </p:cBhvr>
                                    </p:anim>
                                    <p:animRot by="-480000">
                                      <p:cBhvr>
                                        <p:cTn id="9" dur="500" autoRev="1" fill="hold">
                                          <p:stCondLst>
                                            <p:cond delay="0"/>
                                          </p:stCondLst>
                                        </p:cTn>
                                        <p:tgtEl>
                                          <p:spTgt spid="8">
                                            <p:txEl>
                                              <p:pRg st="0" end="0"/>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bg/>
                                          </p:spTgt>
                                        </p:tgtEl>
                                        <p:attrNameLst>
                                          <p:attrName>style.visibility</p:attrName>
                                        </p:attrNameLst>
                                      </p:cBhvr>
                                      <p:to>
                                        <p:strVal val="visible"/>
                                      </p:to>
                                    </p:set>
                                    <p:anim calcmode="lin" valueType="num">
                                      <p:cBhvr additive="base">
                                        <p:cTn id="14"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15">
                                            <p:bg/>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5">
                                            <p:txEl>
                                              <p:pRg st="1" end="1"/>
                                            </p:txEl>
                                          </p:spTgt>
                                        </p:tgtEl>
                                        <p:attrNameLst>
                                          <p:attrName>style.visibility</p:attrName>
                                        </p:attrNameLst>
                                      </p:cBhvr>
                                      <p:to>
                                        <p:strVal val="visible"/>
                                      </p:to>
                                    </p:set>
                                    <p:anim calcmode="lin" valueType="num">
                                      <p:cBhvr additive="base">
                                        <p:cTn id="18"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bg/>
                                          </p:spTgt>
                                        </p:tgtEl>
                                        <p:attrNameLst>
                                          <p:attrName>style.visibility</p:attrName>
                                        </p:attrNameLst>
                                      </p:cBhvr>
                                      <p:to>
                                        <p:strVal val="visible"/>
                                      </p:to>
                                    </p:set>
                                    <p:anim calcmode="lin" valueType="num">
                                      <p:cBhvr additive="base">
                                        <p:cTn id="24" dur="500" fill="hold"/>
                                        <p:tgtEl>
                                          <p:spTgt spid="16">
                                            <p:bg/>
                                          </p:spTgt>
                                        </p:tgtEl>
                                        <p:attrNameLst>
                                          <p:attrName>ppt_x</p:attrName>
                                        </p:attrNameLst>
                                      </p:cBhvr>
                                      <p:tavLst>
                                        <p:tav tm="0">
                                          <p:val>
                                            <p:strVal val="#ppt_x"/>
                                          </p:val>
                                        </p:tav>
                                        <p:tav tm="100000">
                                          <p:val>
                                            <p:strVal val="#ppt_x"/>
                                          </p:val>
                                        </p:tav>
                                      </p:tavLst>
                                    </p:anim>
                                    <p:anim calcmode="lin" valueType="num">
                                      <p:cBhvr additive="base">
                                        <p:cTn id="25" dur="500" fill="hold"/>
                                        <p:tgtEl>
                                          <p:spTgt spid="16">
                                            <p:bg/>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 calcmode="lin" valueType="num">
                                      <p:cBhvr additive="base">
                                        <p:cTn id="28"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P spid="16" grpId="0"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F8CC2EDA-25DE-4E3D-A5DD-C98382C7C123}" type="slidenum">
              <a:rPr lang="es-EC" smtClean="0"/>
              <a:pPr/>
              <a:t>24</a:t>
            </a:fld>
            <a:endParaRPr lang="es-EC" dirty="0"/>
          </a:p>
        </p:txBody>
      </p:sp>
      <p:sp>
        <p:nvSpPr>
          <p:cNvPr id="3" name="Rectangle 3"/>
          <p:cNvSpPr>
            <a:spLocks noChangeArrowheads="1"/>
          </p:cNvSpPr>
          <p:nvPr/>
        </p:nvSpPr>
        <p:spPr bwMode="auto">
          <a:xfrm>
            <a:off x="0" y="549274"/>
            <a:ext cx="9144000" cy="6308725"/>
          </a:xfrm>
          <a:prstGeom prst="rect">
            <a:avLst/>
          </a:prstGeom>
          <a:gradFill rotWithShape="1">
            <a:gsLst>
              <a:gs pos="0">
                <a:srgbClr val="0033CC">
                  <a:gamma/>
                  <a:shade val="46275"/>
                  <a:invGamma/>
                </a:srgbClr>
              </a:gs>
              <a:gs pos="100000">
                <a:srgbClr val="0033CC">
                  <a:alpha val="0"/>
                </a:srgbClr>
              </a:gs>
            </a:gsLst>
            <a:lin ang="5400000" scaled="1"/>
          </a:gradFill>
          <a:ln w="9525">
            <a:noFill/>
            <a:miter lim="800000"/>
            <a:headEnd/>
            <a:tailEnd/>
          </a:ln>
          <a:effectLst/>
        </p:spPr>
        <p:txBody>
          <a:bodyPr wrap="none" anchor="ctr"/>
          <a:lstStyle/>
          <a:p>
            <a:endParaRPr lang="es-EC" dirty="0"/>
          </a:p>
        </p:txBody>
      </p:sp>
      <p:pic>
        <p:nvPicPr>
          <p:cNvPr id="4" name="Picture 4" descr="1"/>
          <p:cNvPicPr>
            <a:picLocks noChangeAspect="1" noChangeArrowheads="1"/>
          </p:cNvPicPr>
          <p:nvPr/>
        </p:nvPicPr>
        <p:blipFill>
          <a:blip r:embed="rId2" cstate="print">
            <a:lum contrast="-48000"/>
          </a:blip>
          <a:srcRect/>
          <a:stretch>
            <a:fillRect/>
          </a:stretch>
        </p:blipFill>
        <p:spPr bwMode="auto">
          <a:xfrm>
            <a:off x="0" y="0"/>
            <a:ext cx="9144000" cy="549275"/>
          </a:xfrm>
          <a:prstGeom prst="rect">
            <a:avLst/>
          </a:prstGeom>
          <a:noFill/>
        </p:spPr>
      </p:pic>
      <p:sp>
        <p:nvSpPr>
          <p:cNvPr id="5" name="4 Rectángulo"/>
          <p:cNvSpPr/>
          <p:nvPr/>
        </p:nvSpPr>
        <p:spPr>
          <a:xfrm>
            <a:off x="214282" y="1928802"/>
            <a:ext cx="1143008" cy="4429156"/>
          </a:xfrm>
          <a:prstGeom prst="rect">
            <a:avLst/>
          </a:prstGeom>
          <a:blipFill>
            <a:blip r:embed="rId3" cstate="print"/>
            <a:tile tx="0" ty="0" sx="100000" sy="100000" flip="none" algn="tl"/>
          </a:blipFill>
        </p:spPr>
        <p:style>
          <a:lnRef idx="0">
            <a:schemeClr val="accent5"/>
          </a:lnRef>
          <a:fillRef idx="1002">
            <a:schemeClr val="dk2"/>
          </a:fillRef>
          <a:effectRef idx="3">
            <a:schemeClr val="accent5"/>
          </a:effectRef>
          <a:fontRef idx="minor">
            <a:schemeClr val="lt1"/>
          </a:fontRef>
        </p:style>
        <p:txBody>
          <a:bodyPr anchor="ctr"/>
          <a:lstStyle/>
          <a:p>
            <a:pPr algn="ctr">
              <a:defRPr/>
            </a:pPr>
            <a:endParaRPr lang="es-EC" dirty="0"/>
          </a:p>
        </p:txBody>
      </p:sp>
      <p:sp>
        <p:nvSpPr>
          <p:cNvPr id="6" name="5 Rectángulo"/>
          <p:cNvSpPr/>
          <p:nvPr/>
        </p:nvSpPr>
        <p:spPr>
          <a:xfrm>
            <a:off x="357158" y="1785926"/>
            <a:ext cx="753540" cy="4643470"/>
          </a:xfrm>
          <a:prstGeom prst="rect">
            <a:avLst/>
          </a:prstGeom>
          <a:noFill/>
        </p:spPr>
        <p:txBody>
          <a:bodyPr vert="wordArtVert"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1600" b="1" dirty="0" smtClean="0">
                <a:ln w="11430"/>
                <a:solidFill>
                  <a:schemeClr val="bg1"/>
                </a:solidFill>
                <a:effectLst>
                  <a:outerShdw blurRad="50800" dist="39000" dir="5460000" algn="tl">
                    <a:srgbClr val="000000">
                      <a:alpha val="38000"/>
                    </a:srgbClr>
                  </a:outerShdw>
                </a:effectLst>
              </a:rPr>
              <a:t>CONCLUSIONES Y RECOMENDACIONES</a:t>
            </a:r>
            <a:endParaRPr lang="es-ES" sz="1600" b="1" dirty="0">
              <a:ln w="11430"/>
              <a:solidFill>
                <a:schemeClr val="bg1"/>
              </a:solidFill>
              <a:effectLst>
                <a:outerShdw blurRad="50800" dist="39000" dir="5460000" algn="tl">
                  <a:srgbClr val="000000">
                    <a:alpha val="38000"/>
                  </a:srgbClr>
                </a:outerShdw>
              </a:effectLst>
            </a:endParaRPr>
          </a:p>
        </p:txBody>
      </p:sp>
      <p:sp>
        <p:nvSpPr>
          <p:cNvPr id="7" name="Rectangle 17"/>
          <p:cNvSpPr>
            <a:spLocks noChangeArrowheads="1"/>
          </p:cNvSpPr>
          <p:nvPr/>
        </p:nvSpPr>
        <p:spPr bwMode="auto">
          <a:xfrm>
            <a:off x="1474788" y="1412776"/>
            <a:ext cx="7561262" cy="4895949"/>
          </a:xfrm>
          <a:prstGeom prst="rect">
            <a:avLst/>
          </a:prstGeom>
          <a:solidFill>
            <a:schemeClr val="tx1"/>
          </a:solidFill>
          <a:ln w="9525" algn="ctr">
            <a:solidFill>
              <a:srgbClr val="3366FF"/>
            </a:solidFill>
            <a:miter lim="800000"/>
            <a:headEnd/>
            <a:tailEnd/>
          </a:ln>
          <a:effectLst/>
        </p:spPr>
        <p:txBody>
          <a:bodyPr wrap="none" anchor="ctr"/>
          <a:lstStyle/>
          <a:p>
            <a:endParaRPr lang="es-EC" dirty="0"/>
          </a:p>
        </p:txBody>
      </p:sp>
      <p:sp>
        <p:nvSpPr>
          <p:cNvPr id="9" name="AutoShape 15"/>
          <p:cNvSpPr>
            <a:spLocks noChangeArrowheads="1"/>
          </p:cNvSpPr>
          <p:nvPr/>
        </p:nvSpPr>
        <p:spPr bwMode="auto">
          <a:xfrm>
            <a:off x="34925" y="6381750"/>
            <a:ext cx="9109075" cy="360363"/>
          </a:xfrm>
          <a:prstGeom prst="roundRect">
            <a:avLst>
              <a:gd name="adj" fmla="val 16667"/>
            </a:avLst>
          </a:prstGeom>
          <a:solidFill>
            <a:srgbClr val="3366FF"/>
          </a:solidFill>
          <a:ln w="9525">
            <a:solidFill>
              <a:srgbClr val="FFFF99"/>
            </a:solidFill>
            <a:round/>
            <a:headEnd/>
            <a:tailEnd/>
          </a:ln>
          <a:effectLst/>
        </p:spPr>
        <p:txBody>
          <a:bodyPr wrap="none" anchor="ctr"/>
          <a:lstStyle/>
          <a:p>
            <a:pPr algn="ctr"/>
            <a:endParaRPr lang="es-EC" sz="1400" dirty="0">
              <a:solidFill>
                <a:schemeClr val="bg1"/>
              </a:solidFill>
              <a:latin typeface="Forte" pitchFamily="66" charset="0"/>
            </a:endParaRPr>
          </a:p>
        </p:txBody>
      </p:sp>
      <p:pic>
        <p:nvPicPr>
          <p:cNvPr id="10" name="Picture 18" descr="Nav-04">
            <a:hlinkClick r:id="" action="ppaction://hlinkshowjump?jump=previousslide"/>
          </p:cNvPr>
          <p:cNvPicPr>
            <a:picLocks noChangeAspect="1" noChangeArrowheads="1" noCrop="1"/>
          </p:cNvPicPr>
          <p:nvPr/>
        </p:nvPicPr>
        <p:blipFill>
          <a:blip r:embed="rId4" cstate="print"/>
          <a:srcRect/>
          <a:stretch>
            <a:fillRect/>
          </a:stretch>
        </p:blipFill>
        <p:spPr bwMode="auto">
          <a:xfrm rot="16200000">
            <a:off x="1573212" y="6310313"/>
            <a:ext cx="334963" cy="477838"/>
          </a:xfrm>
          <a:prstGeom prst="rect">
            <a:avLst/>
          </a:prstGeom>
          <a:noFill/>
        </p:spPr>
      </p:pic>
      <p:pic>
        <p:nvPicPr>
          <p:cNvPr id="11" name="Picture 19" descr="Nav-04">
            <a:hlinkClick r:id="" action="ppaction://hlinkshowjump?jump=nextslide"/>
          </p:cNvPr>
          <p:cNvPicPr>
            <a:picLocks noChangeAspect="1" noChangeArrowheads="1" noCrop="1"/>
          </p:cNvPicPr>
          <p:nvPr/>
        </p:nvPicPr>
        <p:blipFill>
          <a:blip r:embed="rId4" cstate="print"/>
          <a:srcRect/>
          <a:stretch>
            <a:fillRect/>
          </a:stretch>
        </p:blipFill>
        <p:spPr bwMode="auto">
          <a:xfrm rot="5400000">
            <a:off x="3613943" y="6288882"/>
            <a:ext cx="360363" cy="546100"/>
          </a:xfrm>
          <a:prstGeom prst="rect">
            <a:avLst/>
          </a:prstGeom>
          <a:noFill/>
        </p:spPr>
      </p:pic>
      <p:sp>
        <p:nvSpPr>
          <p:cNvPr id="12" name="Text Box 23"/>
          <p:cNvSpPr txBox="1">
            <a:spLocks noChangeArrowheads="1"/>
          </p:cNvSpPr>
          <p:nvPr/>
        </p:nvSpPr>
        <p:spPr bwMode="auto">
          <a:xfrm>
            <a:off x="1979613" y="6453188"/>
            <a:ext cx="6477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ATRÁS</a:t>
            </a:r>
          </a:p>
        </p:txBody>
      </p:sp>
      <p:sp>
        <p:nvSpPr>
          <p:cNvPr id="13" name="Text Box 24"/>
          <p:cNvSpPr txBox="1">
            <a:spLocks noChangeArrowheads="1"/>
          </p:cNvSpPr>
          <p:nvPr/>
        </p:nvSpPr>
        <p:spPr bwMode="auto">
          <a:xfrm>
            <a:off x="2628900" y="6453188"/>
            <a:ext cx="10795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SIGUIENTE</a:t>
            </a:r>
          </a:p>
        </p:txBody>
      </p:sp>
      <p:sp>
        <p:nvSpPr>
          <p:cNvPr id="14" name="13 Rectángulo"/>
          <p:cNvSpPr/>
          <p:nvPr/>
        </p:nvSpPr>
        <p:spPr>
          <a:xfrm>
            <a:off x="2571736" y="785794"/>
            <a:ext cx="5214974" cy="584775"/>
          </a:xfrm>
          <a:prstGeom prst="rect">
            <a:avLst/>
          </a:prstGeom>
        </p:spPr>
        <p:txBody>
          <a:bodyPr wrap="square">
            <a:spAutoFit/>
          </a:bodyPr>
          <a:lstStyle/>
          <a:p>
            <a:pPr algn="ctr"/>
            <a:r>
              <a:rPr lang="es-EC" sz="3200" dirty="0" smtClean="0">
                <a:solidFill>
                  <a:schemeClr val="accent1">
                    <a:lumMod val="90000"/>
                  </a:schemeClr>
                </a:solidFill>
                <a:latin typeface="Bodoni MT Black" pitchFamily="18" charset="0"/>
              </a:rPr>
              <a:t>RECOMENDACIONES</a:t>
            </a:r>
            <a:endParaRPr lang="es-ES" sz="3200" dirty="0">
              <a:solidFill>
                <a:schemeClr val="bg1"/>
              </a:solidFill>
              <a:latin typeface="Copperplate Gothic Bold" pitchFamily="34" charset="0"/>
            </a:endParaRPr>
          </a:p>
        </p:txBody>
      </p:sp>
      <p:sp>
        <p:nvSpPr>
          <p:cNvPr id="16" name="38 Marcador de número de diapositiva"/>
          <p:cNvSpPr txBox="1">
            <a:spLocks/>
          </p:cNvSpPr>
          <p:nvPr/>
        </p:nvSpPr>
        <p:spPr>
          <a:xfrm>
            <a:off x="7929586" y="6421461"/>
            <a:ext cx="762000" cy="365125"/>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F8CC2EDA-25DE-4E3D-A5DD-C98382C7C123}" type="slidenum">
              <a:rPr kumimoji="0" lang="es-EC" sz="18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C"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17" name="16 Pergamino horizontal"/>
          <p:cNvSpPr/>
          <p:nvPr/>
        </p:nvSpPr>
        <p:spPr>
          <a:xfrm>
            <a:off x="1857356" y="1500174"/>
            <a:ext cx="6643734" cy="464347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endParaRPr lang="es-ES" dirty="0" smtClean="0">
              <a:solidFill>
                <a:schemeClr val="bg1"/>
              </a:solidFill>
            </a:endParaRPr>
          </a:p>
          <a:p>
            <a:pPr algn="ctr">
              <a:buFont typeface="Wingdings" pitchFamily="2" charset="2"/>
              <a:buChar char="ü"/>
            </a:pPr>
            <a:r>
              <a:rPr lang="es-ES" dirty="0" smtClean="0">
                <a:solidFill>
                  <a:schemeClr val="bg1"/>
                </a:solidFill>
              </a:rPr>
              <a:t>Que todo el personal que labora en el puente de gobierno debe tener la obligación de poder emplear los equipos electrónicos de posicionamiento.</a:t>
            </a:r>
          </a:p>
          <a:p>
            <a:pPr algn="ctr">
              <a:buFont typeface="Wingdings" pitchFamily="2" charset="2"/>
              <a:buChar char="ü"/>
            </a:pPr>
            <a:endParaRPr lang="es-ES" dirty="0" smtClean="0">
              <a:solidFill>
                <a:schemeClr val="bg1"/>
              </a:solidFill>
            </a:endParaRPr>
          </a:p>
          <a:p>
            <a:pPr algn="ctr">
              <a:buFont typeface="Wingdings" pitchFamily="2" charset="2"/>
              <a:buChar char="ü"/>
            </a:pPr>
            <a:endParaRPr lang="es-ES" dirty="0" smtClean="0">
              <a:solidFill>
                <a:schemeClr val="bg1"/>
              </a:solidFill>
            </a:endParaRPr>
          </a:p>
          <a:p>
            <a:pPr algn="ctr">
              <a:buFont typeface="Wingdings" pitchFamily="2" charset="2"/>
              <a:buChar char="ü"/>
            </a:pPr>
            <a:r>
              <a:rPr lang="es-ES" dirty="0" smtClean="0">
                <a:solidFill>
                  <a:schemeClr val="bg1"/>
                </a:solidFill>
              </a:rPr>
              <a:t>Que los diferentes equipos electrónicos de posicionamiento deben tener una constante actualización a fin de mantenerse a la par con el desarrollo tecnológico.</a:t>
            </a:r>
          </a:p>
          <a:p>
            <a:pPr algn="ctr"/>
            <a:endParaRPr lang="es-ES" dirty="0"/>
          </a:p>
        </p:txBody>
      </p:sp>
      <p:pic>
        <p:nvPicPr>
          <p:cNvPr id="19" name="18 Imagen"/>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r="71111"/>
          <a:stretch>
            <a:fillRect/>
          </a:stretch>
        </p:blipFill>
        <p:spPr bwMode="auto">
          <a:xfrm>
            <a:off x="214282" y="357166"/>
            <a:ext cx="1214446" cy="1214446"/>
          </a:xfrm>
          <a:prstGeom prst="ellipse">
            <a:avLst/>
          </a:prstGeom>
          <a:noFill/>
          <a:ln w="76200">
            <a:solidFill>
              <a:schemeClr val="accent1"/>
            </a:solid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remove" nodeType="withEffect" nodePh="1">
                                  <p:stCondLst>
                                    <p:cond delay="0"/>
                                  </p:stCondLst>
                                  <p:endCondLst>
                                    <p:cond evt="begin" delay="0">
                                      <p:tn val="5"/>
                                    </p:cond>
                                  </p:endCondLst>
                                  <p:iterate type="lt">
                                    <p:tmPct val="10000"/>
                                  </p:iterate>
                                  <p:childTnLst>
                                    <p:animScale>
                                      <p:cBhvr>
                                        <p:cTn id="6" dur="500" autoRev="1" fill="hold">
                                          <p:stCondLst>
                                            <p:cond delay="0"/>
                                          </p:stCondLst>
                                        </p:cTn>
                                        <p:tgtEl>
                                          <p:spTgt spid="9">
                                            <p:txEl>
                                              <p:pRg st="0" end="0"/>
                                            </p:txEl>
                                          </p:spTgt>
                                        </p:tgtEl>
                                      </p:cBhvr>
                                      <p:to x="80000" y="100000"/>
                                    </p:animScale>
                                    <p:anim by="(#ppt_w*0.10)" calcmode="lin" valueType="num">
                                      <p:cBhvr>
                                        <p:cTn id="7" dur="500" autoRev="1" fill="hold">
                                          <p:stCondLst>
                                            <p:cond delay="0"/>
                                          </p:stCondLst>
                                        </p:cTn>
                                        <p:tgtEl>
                                          <p:spTgt spid="9">
                                            <p:txEl>
                                              <p:pRg st="0" end="0"/>
                                            </p:txEl>
                                          </p:spTgt>
                                        </p:tgtEl>
                                        <p:attrNameLst>
                                          <p:attrName>ppt_x</p:attrName>
                                        </p:attrNameLst>
                                      </p:cBhvr>
                                    </p:anim>
                                    <p:anim by="(-#ppt_w*0.10)" calcmode="lin" valueType="num">
                                      <p:cBhvr>
                                        <p:cTn id="8" dur="500" autoRev="1" fill="hold">
                                          <p:stCondLst>
                                            <p:cond delay="0"/>
                                          </p:stCondLst>
                                        </p:cTn>
                                        <p:tgtEl>
                                          <p:spTgt spid="9">
                                            <p:txEl>
                                              <p:pRg st="0" end="0"/>
                                            </p:txEl>
                                          </p:spTgt>
                                        </p:tgtEl>
                                        <p:attrNameLst>
                                          <p:attrName>ppt_y</p:attrName>
                                        </p:attrNameLst>
                                      </p:cBhvr>
                                    </p:anim>
                                    <p:animRot by="-480000">
                                      <p:cBhvr>
                                        <p:cTn id="9" dur="500" autoRev="1" fill="hold">
                                          <p:stCondLst>
                                            <p:cond delay="0"/>
                                          </p:stCondLst>
                                        </p:cTn>
                                        <p:tgtEl>
                                          <p:spTgt spid="9">
                                            <p:txEl>
                                              <p:pRg st="0" end="0"/>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7">
                                            <p:bg/>
                                          </p:spTgt>
                                        </p:tgtEl>
                                        <p:attrNameLst>
                                          <p:attrName>style.visibility</p:attrName>
                                        </p:attrNameLst>
                                      </p:cBhvr>
                                      <p:to>
                                        <p:strVal val="visible"/>
                                      </p:to>
                                    </p:set>
                                    <p:animEffect transition="in" filter="wipe(down)">
                                      <p:cBhvr>
                                        <p:cTn id="14" dur="500"/>
                                        <p:tgtEl>
                                          <p:spTgt spid="17">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Effect transition="in" filter="wipe(down)">
                                      <p:cBhvr>
                                        <p:cTn id="19" dur="500"/>
                                        <p:tgtEl>
                                          <p:spTgt spid="1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7">
                                            <p:txEl>
                                              <p:pRg st="4" end="4"/>
                                            </p:txEl>
                                          </p:spTgt>
                                        </p:tgtEl>
                                        <p:attrNameLst>
                                          <p:attrName>style.visibility</p:attrName>
                                        </p:attrNameLst>
                                      </p:cBhvr>
                                      <p:to>
                                        <p:strVal val="visible"/>
                                      </p:to>
                                    </p:set>
                                    <p:animEffect transition="in" filter="wipe(down)">
                                      <p:cBhvr>
                                        <p:cTn id="24"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F8CC2EDA-25DE-4E3D-A5DD-C98382C7C123}" type="slidenum">
              <a:rPr lang="es-EC" smtClean="0"/>
              <a:pPr/>
              <a:t>25</a:t>
            </a:fld>
            <a:endParaRPr lang="es-EC" dirty="0"/>
          </a:p>
        </p:txBody>
      </p:sp>
      <p:pic>
        <p:nvPicPr>
          <p:cNvPr id="3" name="Picture 4" descr="1"/>
          <p:cNvPicPr>
            <a:picLocks noChangeAspect="1" noChangeArrowheads="1"/>
          </p:cNvPicPr>
          <p:nvPr/>
        </p:nvPicPr>
        <p:blipFill>
          <a:blip r:embed="rId2" cstate="print">
            <a:lum contrast="-48000"/>
          </a:blip>
          <a:srcRect/>
          <a:stretch>
            <a:fillRect/>
          </a:stretch>
        </p:blipFill>
        <p:spPr bwMode="auto">
          <a:xfrm>
            <a:off x="0" y="0"/>
            <a:ext cx="9144000" cy="549275"/>
          </a:xfrm>
          <a:prstGeom prst="rect">
            <a:avLst/>
          </a:prstGeom>
          <a:noFill/>
        </p:spPr>
      </p:pic>
      <p:sp>
        <p:nvSpPr>
          <p:cNvPr id="4" name="Rectangle 3"/>
          <p:cNvSpPr>
            <a:spLocks noChangeArrowheads="1"/>
          </p:cNvSpPr>
          <p:nvPr/>
        </p:nvSpPr>
        <p:spPr bwMode="auto">
          <a:xfrm>
            <a:off x="0" y="549274"/>
            <a:ext cx="9144000" cy="6308725"/>
          </a:xfrm>
          <a:prstGeom prst="rect">
            <a:avLst/>
          </a:prstGeom>
          <a:gradFill rotWithShape="1">
            <a:gsLst>
              <a:gs pos="0">
                <a:srgbClr val="0033CC">
                  <a:gamma/>
                  <a:shade val="46275"/>
                  <a:invGamma/>
                </a:srgbClr>
              </a:gs>
              <a:gs pos="100000">
                <a:srgbClr val="0033CC">
                  <a:alpha val="0"/>
                </a:srgbClr>
              </a:gs>
            </a:gsLst>
            <a:lin ang="5400000" scaled="1"/>
          </a:gradFill>
          <a:ln w="9525">
            <a:noFill/>
            <a:miter lim="800000"/>
            <a:headEnd/>
            <a:tailEnd/>
          </a:ln>
          <a:effectLst/>
        </p:spPr>
        <p:txBody>
          <a:bodyPr wrap="none" anchor="ctr"/>
          <a:lstStyle/>
          <a:p>
            <a:endParaRPr lang="es-EC" dirty="0"/>
          </a:p>
        </p:txBody>
      </p:sp>
      <p:sp>
        <p:nvSpPr>
          <p:cNvPr id="5" name="Rectangle 17"/>
          <p:cNvSpPr>
            <a:spLocks noChangeArrowheads="1"/>
          </p:cNvSpPr>
          <p:nvPr/>
        </p:nvSpPr>
        <p:spPr bwMode="auto">
          <a:xfrm>
            <a:off x="1474788" y="1412776"/>
            <a:ext cx="7561262" cy="4895949"/>
          </a:xfrm>
          <a:prstGeom prst="rect">
            <a:avLst/>
          </a:prstGeom>
          <a:solidFill>
            <a:schemeClr val="tx1"/>
          </a:solidFill>
          <a:ln w="9525" algn="ctr">
            <a:solidFill>
              <a:srgbClr val="3366FF"/>
            </a:solidFill>
            <a:miter lim="800000"/>
            <a:headEnd/>
            <a:tailEnd/>
          </a:ln>
          <a:effectLst/>
        </p:spPr>
        <p:txBody>
          <a:bodyPr wrap="none" anchor="ctr"/>
          <a:lstStyle/>
          <a:p>
            <a:endParaRPr lang="es-EC" dirty="0"/>
          </a:p>
        </p:txBody>
      </p:sp>
      <p:sp>
        <p:nvSpPr>
          <p:cNvPr id="6" name="5 Rectángulo"/>
          <p:cNvSpPr/>
          <p:nvPr/>
        </p:nvSpPr>
        <p:spPr>
          <a:xfrm>
            <a:off x="214282" y="1928802"/>
            <a:ext cx="1143008" cy="4429156"/>
          </a:xfrm>
          <a:prstGeom prst="rect">
            <a:avLst/>
          </a:prstGeom>
          <a:blipFill>
            <a:blip r:embed="rId3" cstate="print"/>
            <a:tile tx="0" ty="0" sx="100000" sy="100000" flip="none" algn="tl"/>
          </a:blipFill>
        </p:spPr>
        <p:style>
          <a:lnRef idx="0">
            <a:schemeClr val="accent5"/>
          </a:lnRef>
          <a:fillRef idx="1002">
            <a:schemeClr val="dk2"/>
          </a:fillRef>
          <a:effectRef idx="3">
            <a:schemeClr val="accent5"/>
          </a:effectRef>
          <a:fontRef idx="minor">
            <a:schemeClr val="lt1"/>
          </a:fontRef>
        </p:style>
        <p:txBody>
          <a:bodyPr anchor="ctr"/>
          <a:lstStyle/>
          <a:p>
            <a:pPr algn="ctr">
              <a:defRPr/>
            </a:pPr>
            <a:endParaRPr lang="es-EC" dirty="0"/>
          </a:p>
        </p:txBody>
      </p:sp>
      <p:sp>
        <p:nvSpPr>
          <p:cNvPr id="7" name="6 Rectángulo"/>
          <p:cNvSpPr/>
          <p:nvPr/>
        </p:nvSpPr>
        <p:spPr>
          <a:xfrm>
            <a:off x="357158" y="1785926"/>
            <a:ext cx="753540" cy="4643470"/>
          </a:xfrm>
          <a:prstGeom prst="rect">
            <a:avLst/>
          </a:prstGeom>
          <a:noFill/>
        </p:spPr>
        <p:txBody>
          <a:bodyPr vert="wordArtVert"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1600" b="1" dirty="0" smtClean="0">
                <a:ln w="11430"/>
                <a:solidFill>
                  <a:schemeClr val="bg1"/>
                </a:solidFill>
                <a:effectLst>
                  <a:outerShdw blurRad="50800" dist="39000" dir="5460000" algn="tl">
                    <a:srgbClr val="000000">
                      <a:alpha val="38000"/>
                    </a:srgbClr>
                  </a:outerShdw>
                </a:effectLst>
              </a:rPr>
              <a:t>CONCLUSIONES Y RECOMENDACIONES</a:t>
            </a:r>
            <a:endParaRPr lang="es-ES" sz="1600" b="1" dirty="0">
              <a:ln w="11430"/>
              <a:solidFill>
                <a:schemeClr val="bg1"/>
              </a:solidFill>
              <a:effectLst>
                <a:outerShdw blurRad="50800" dist="39000" dir="5460000" algn="tl">
                  <a:srgbClr val="000000">
                    <a:alpha val="38000"/>
                  </a:srgbClr>
                </a:outerShdw>
              </a:effectLst>
            </a:endParaRPr>
          </a:p>
        </p:txBody>
      </p:sp>
      <p:sp>
        <p:nvSpPr>
          <p:cNvPr id="8" name="AutoShape 15"/>
          <p:cNvSpPr>
            <a:spLocks noChangeArrowheads="1"/>
          </p:cNvSpPr>
          <p:nvPr/>
        </p:nvSpPr>
        <p:spPr bwMode="auto">
          <a:xfrm>
            <a:off x="34925" y="6381750"/>
            <a:ext cx="9109075" cy="360363"/>
          </a:xfrm>
          <a:prstGeom prst="roundRect">
            <a:avLst>
              <a:gd name="adj" fmla="val 16667"/>
            </a:avLst>
          </a:prstGeom>
          <a:solidFill>
            <a:srgbClr val="3366FF"/>
          </a:solidFill>
          <a:ln w="9525">
            <a:solidFill>
              <a:srgbClr val="FFFF99"/>
            </a:solidFill>
            <a:round/>
            <a:headEnd/>
            <a:tailEnd/>
          </a:ln>
          <a:effectLst/>
        </p:spPr>
        <p:txBody>
          <a:bodyPr wrap="none" anchor="ctr"/>
          <a:lstStyle/>
          <a:p>
            <a:pPr algn="ctr"/>
            <a:endParaRPr lang="es-EC" sz="1400" dirty="0">
              <a:solidFill>
                <a:schemeClr val="bg1"/>
              </a:solidFill>
              <a:latin typeface="Forte" pitchFamily="66" charset="0"/>
            </a:endParaRPr>
          </a:p>
        </p:txBody>
      </p:sp>
      <p:pic>
        <p:nvPicPr>
          <p:cNvPr id="9" name="Picture 18" descr="Nav-04">
            <a:hlinkClick r:id="" action="ppaction://hlinkshowjump?jump=previousslide"/>
          </p:cNvPr>
          <p:cNvPicPr>
            <a:picLocks noChangeAspect="1" noChangeArrowheads="1" noCrop="1"/>
          </p:cNvPicPr>
          <p:nvPr/>
        </p:nvPicPr>
        <p:blipFill>
          <a:blip r:embed="rId4" cstate="print"/>
          <a:srcRect/>
          <a:stretch>
            <a:fillRect/>
          </a:stretch>
        </p:blipFill>
        <p:spPr bwMode="auto">
          <a:xfrm rot="16200000">
            <a:off x="1573212" y="6310313"/>
            <a:ext cx="334963" cy="477838"/>
          </a:xfrm>
          <a:prstGeom prst="rect">
            <a:avLst/>
          </a:prstGeom>
          <a:noFill/>
        </p:spPr>
      </p:pic>
      <p:pic>
        <p:nvPicPr>
          <p:cNvPr id="10" name="Picture 19" descr="Nav-04">
            <a:hlinkClick r:id="" action="ppaction://hlinkshowjump?jump=nextslide"/>
          </p:cNvPr>
          <p:cNvPicPr>
            <a:picLocks noChangeAspect="1" noChangeArrowheads="1" noCrop="1"/>
          </p:cNvPicPr>
          <p:nvPr/>
        </p:nvPicPr>
        <p:blipFill>
          <a:blip r:embed="rId4" cstate="print"/>
          <a:srcRect/>
          <a:stretch>
            <a:fillRect/>
          </a:stretch>
        </p:blipFill>
        <p:spPr bwMode="auto">
          <a:xfrm rot="5400000">
            <a:off x="3613943" y="6288882"/>
            <a:ext cx="360363" cy="546100"/>
          </a:xfrm>
          <a:prstGeom prst="rect">
            <a:avLst/>
          </a:prstGeom>
          <a:noFill/>
        </p:spPr>
      </p:pic>
      <p:sp>
        <p:nvSpPr>
          <p:cNvPr id="11" name="Text Box 23"/>
          <p:cNvSpPr txBox="1">
            <a:spLocks noChangeArrowheads="1"/>
          </p:cNvSpPr>
          <p:nvPr/>
        </p:nvSpPr>
        <p:spPr bwMode="auto">
          <a:xfrm>
            <a:off x="1979613" y="6453188"/>
            <a:ext cx="6477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ATRÁS</a:t>
            </a:r>
          </a:p>
        </p:txBody>
      </p:sp>
      <p:sp>
        <p:nvSpPr>
          <p:cNvPr id="12" name="Text Box 24"/>
          <p:cNvSpPr txBox="1">
            <a:spLocks noChangeArrowheads="1"/>
          </p:cNvSpPr>
          <p:nvPr/>
        </p:nvSpPr>
        <p:spPr bwMode="auto">
          <a:xfrm>
            <a:off x="2628900" y="6453188"/>
            <a:ext cx="10795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SIGUIENTE</a:t>
            </a:r>
          </a:p>
        </p:txBody>
      </p:sp>
      <p:sp>
        <p:nvSpPr>
          <p:cNvPr id="13" name="38 Marcador de número de diapositiva"/>
          <p:cNvSpPr txBox="1">
            <a:spLocks/>
          </p:cNvSpPr>
          <p:nvPr/>
        </p:nvSpPr>
        <p:spPr>
          <a:xfrm>
            <a:off x="7929586" y="6421461"/>
            <a:ext cx="762000" cy="365125"/>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F8CC2EDA-25DE-4E3D-A5DD-C98382C7C123}" type="slidenum">
              <a:rPr kumimoji="0" lang="es-EC" sz="18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C"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14" name="13 Pergamino horizontal"/>
          <p:cNvSpPr/>
          <p:nvPr/>
        </p:nvSpPr>
        <p:spPr>
          <a:xfrm>
            <a:off x="1857356" y="1500174"/>
            <a:ext cx="6643734" cy="464347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ü"/>
            </a:pPr>
            <a:endParaRPr lang="es-ES" dirty="0" smtClean="0">
              <a:solidFill>
                <a:schemeClr val="bg1"/>
              </a:solidFill>
            </a:endParaRPr>
          </a:p>
          <a:p>
            <a:pPr>
              <a:buFont typeface="Wingdings" pitchFamily="2" charset="2"/>
              <a:buChar char="ü"/>
            </a:pPr>
            <a:r>
              <a:rPr lang="es-ES" dirty="0" smtClean="0">
                <a:solidFill>
                  <a:schemeClr val="bg1"/>
                </a:solidFill>
              </a:rPr>
              <a:t>Implementar la guía del empleo y mantenimiento de los equipos electrónicos de posicionamiento, servirá de apoyo como una ayuda didáctica para familiarizar estos equipos con el personal.</a:t>
            </a:r>
          </a:p>
          <a:p>
            <a:pPr>
              <a:buFont typeface="Wingdings" pitchFamily="2" charset="2"/>
              <a:buChar char="ü"/>
            </a:pPr>
            <a:endParaRPr lang="es-ES" dirty="0" smtClean="0">
              <a:solidFill>
                <a:schemeClr val="bg1"/>
              </a:solidFill>
            </a:endParaRPr>
          </a:p>
          <a:p>
            <a:pPr>
              <a:buFont typeface="Wingdings" pitchFamily="2" charset="2"/>
              <a:buChar char="ü"/>
            </a:pPr>
            <a:endParaRPr lang="es-ES" dirty="0" smtClean="0">
              <a:solidFill>
                <a:schemeClr val="bg1"/>
              </a:solidFill>
            </a:endParaRPr>
          </a:p>
          <a:p>
            <a:pPr>
              <a:buFont typeface="Wingdings" pitchFamily="2" charset="2"/>
              <a:buChar char="ü"/>
            </a:pPr>
            <a:r>
              <a:rPr lang="es-ES" dirty="0" smtClean="0">
                <a:solidFill>
                  <a:schemeClr val="bg1"/>
                </a:solidFill>
              </a:rPr>
              <a:t>Realizar anualmente una calibración de cada equipo, para que los datos obtenidos de estos sean precisos.</a:t>
            </a:r>
          </a:p>
          <a:p>
            <a:pPr algn="ctr"/>
            <a:endParaRPr lang="es-ES" dirty="0"/>
          </a:p>
        </p:txBody>
      </p:sp>
      <p:sp>
        <p:nvSpPr>
          <p:cNvPr id="15" name="14 Rectángulo"/>
          <p:cNvSpPr/>
          <p:nvPr/>
        </p:nvSpPr>
        <p:spPr>
          <a:xfrm>
            <a:off x="2571736" y="785794"/>
            <a:ext cx="5214974" cy="584775"/>
          </a:xfrm>
          <a:prstGeom prst="rect">
            <a:avLst/>
          </a:prstGeom>
        </p:spPr>
        <p:txBody>
          <a:bodyPr wrap="square">
            <a:spAutoFit/>
          </a:bodyPr>
          <a:lstStyle/>
          <a:p>
            <a:pPr algn="ctr"/>
            <a:r>
              <a:rPr lang="es-EC" sz="3200" dirty="0" smtClean="0">
                <a:solidFill>
                  <a:schemeClr val="accent1">
                    <a:lumMod val="90000"/>
                  </a:schemeClr>
                </a:solidFill>
                <a:latin typeface="Bodoni MT Black" pitchFamily="18" charset="0"/>
              </a:rPr>
              <a:t>RECOMENDACIONES</a:t>
            </a:r>
            <a:endParaRPr lang="es-ES" sz="3200" dirty="0">
              <a:solidFill>
                <a:schemeClr val="bg1"/>
              </a:solidFill>
              <a:latin typeface="Copperplate Gothic Bold" pitchFamily="34" charset="0"/>
            </a:endParaRPr>
          </a:p>
        </p:txBody>
      </p:sp>
      <p:pic>
        <p:nvPicPr>
          <p:cNvPr id="17" name="16 Imagen"/>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r="71111"/>
          <a:stretch>
            <a:fillRect/>
          </a:stretch>
        </p:blipFill>
        <p:spPr bwMode="auto">
          <a:xfrm>
            <a:off x="214282" y="357166"/>
            <a:ext cx="1214446" cy="1214446"/>
          </a:xfrm>
          <a:prstGeom prst="ellipse">
            <a:avLst/>
          </a:prstGeom>
          <a:noFill/>
          <a:ln w="76200">
            <a:solidFill>
              <a:schemeClr val="accent1"/>
            </a:solid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remove" nodeType="withEffect" nodePh="1">
                                  <p:stCondLst>
                                    <p:cond delay="0"/>
                                  </p:stCondLst>
                                  <p:endCondLst>
                                    <p:cond evt="begin" delay="0">
                                      <p:tn val="5"/>
                                    </p:cond>
                                  </p:endCondLst>
                                  <p:iterate type="lt">
                                    <p:tmPct val="10000"/>
                                  </p:iterate>
                                  <p:childTnLst>
                                    <p:animScale>
                                      <p:cBhvr>
                                        <p:cTn id="6" dur="500" autoRev="1" fill="hold">
                                          <p:stCondLst>
                                            <p:cond delay="0"/>
                                          </p:stCondLst>
                                        </p:cTn>
                                        <p:tgtEl>
                                          <p:spTgt spid="8">
                                            <p:txEl>
                                              <p:pRg st="0" end="0"/>
                                            </p:txEl>
                                          </p:spTgt>
                                        </p:tgtEl>
                                      </p:cBhvr>
                                      <p:to x="80000" y="100000"/>
                                    </p:animScale>
                                    <p:anim by="(#ppt_w*0.10)" calcmode="lin" valueType="num">
                                      <p:cBhvr>
                                        <p:cTn id="7" dur="500" autoRev="1" fill="hold">
                                          <p:stCondLst>
                                            <p:cond delay="0"/>
                                          </p:stCondLst>
                                        </p:cTn>
                                        <p:tgtEl>
                                          <p:spTgt spid="8">
                                            <p:txEl>
                                              <p:pRg st="0" end="0"/>
                                            </p:txEl>
                                          </p:spTgt>
                                        </p:tgtEl>
                                        <p:attrNameLst>
                                          <p:attrName>ppt_x</p:attrName>
                                        </p:attrNameLst>
                                      </p:cBhvr>
                                    </p:anim>
                                    <p:anim by="(-#ppt_w*0.10)" calcmode="lin" valueType="num">
                                      <p:cBhvr>
                                        <p:cTn id="8" dur="500" autoRev="1" fill="hold">
                                          <p:stCondLst>
                                            <p:cond delay="0"/>
                                          </p:stCondLst>
                                        </p:cTn>
                                        <p:tgtEl>
                                          <p:spTgt spid="8">
                                            <p:txEl>
                                              <p:pRg st="0" end="0"/>
                                            </p:txEl>
                                          </p:spTgt>
                                        </p:tgtEl>
                                        <p:attrNameLst>
                                          <p:attrName>ppt_y</p:attrName>
                                        </p:attrNameLst>
                                      </p:cBhvr>
                                    </p:anim>
                                    <p:animRot by="-480000">
                                      <p:cBhvr>
                                        <p:cTn id="9" dur="500" autoRev="1" fill="hold">
                                          <p:stCondLst>
                                            <p:cond delay="0"/>
                                          </p:stCondLst>
                                        </p:cTn>
                                        <p:tgtEl>
                                          <p:spTgt spid="8">
                                            <p:txEl>
                                              <p:pRg st="0" end="0"/>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4">
                                            <p:bg/>
                                          </p:spTgt>
                                        </p:tgtEl>
                                        <p:attrNameLst>
                                          <p:attrName>style.visibility</p:attrName>
                                        </p:attrNameLst>
                                      </p:cBhvr>
                                      <p:to>
                                        <p:strVal val="visible"/>
                                      </p:to>
                                    </p:set>
                                    <p:animEffect transition="in" filter="wipe(down)">
                                      <p:cBhvr>
                                        <p:cTn id="14" dur="500"/>
                                        <p:tgtEl>
                                          <p:spTgt spid="14">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wipe(down)">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xEl>
                                              <p:pRg st="4" end="4"/>
                                            </p:txEl>
                                          </p:spTgt>
                                        </p:tgtEl>
                                        <p:attrNameLst>
                                          <p:attrName>style.visibility</p:attrName>
                                        </p:attrNameLst>
                                      </p:cBhvr>
                                      <p:to>
                                        <p:strVal val="visible"/>
                                      </p:to>
                                    </p:set>
                                    <p:animEffect transition="in" filter="wipe(down)">
                                      <p:cBhvr>
                                        <p:cTn id="24"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F8CC2EDA-25DE-4E3D-A5DD-C98382C7C123}" type="slidenum">
              <a:rPr lang="es-EC" smtClean="0"/>
              <a:pPr/>
              <a:t>26</a:t>
            </a:fld>
            <a:endParaRPr lang="es-EC" dirty="0"/>
          </a:p>
        </p:txBody>
      </p:sp>
      <p:sp>
        <p:nvSpPr>
          <p:cNvPr id="3" name="Rectangle 3"/>
          <p:cNvSpPr>
            <a:spLocks noChangeArrowheads="1"/>
          </p:cNvSpPr>
          <p:nvPr/>
        </p:nvSpPr>
        <p:spPr bwMode="auto">
          <a:xfrm>
            <a:off x="0" y="549274"/>
            <a:ext cx="9144000" cy="6308725"/>
          </a:xfrm>
          <a:prstGeom prst="rect">
            <a:avLst/>
          </a:prstGeom>
          <a:gradFill rotWithShape="1">
            <a:gsLst>
              <a:gs pos="0">
                <a:srgbClr val="0033CC">
                  <a:gamma/>
                  <a:shade val="46275"/>
                  <a:invGamma/>
                </a:srgbClr>
              </a:gs>
              <a:gs pos="100000">
                <a:srgbClr val="0033CC">
                  <a:alpha val="0"/>
                </a:srgbClr>
              </a:gs>
            </a:gsLst>
            <a:lin ang="5400000" scaled="1"/>
          </a:gradFill>
          <a:ln w="9525">
            <a:noFill/>
            <a:miter lim="800000"/>
            <a:headEnd/>
            <a:tailEnd/>
          </a:ln>
          <a:effectLst/>
        </p:spPr>
        <p:txBody>
          <a:bodyPr wrap="none" anchor="ctr"/>
          <a:lstStyle/>
          <a:p>
            <a:endParaRPr lang="es-EC" dirty="0"/>
          </a:p>
        </p:txBody>
      </p:sp>
      <p:sp>
        <p:nvSpPr>
          <p:cNvPr id="5" name="Rectangle 17"/>
          <p:cNvSpPr>
            <a:spLocks noChangeArrowheads="1"/>
          </p:cNvSpPr>
          <p:nvPr/>
        </p:nvSpPr>
        <p:spPr bwMode="auto">
          <a:xfrm>
            <a:off x="1474788" y="1412776"/>
            <a:ext cx="7561262" cy="4895949"/>
          </a:xfrm>
          <a:prstGeom prst="rect">
            <a:avLst/>
          </a:prstGeom>
          <a:solidFill>
            <a:schemeClr val="tx1"/>
          </a:solidFill>
          <a:ln w="9525" algn="ctr">
            <a:solidFill>
              <a:srgbClr val="3366FF"/>
            </a:solidFill>
            <a:miter lim="800000"/>
            <a:headEnd/>
            <a:tailEnd/>
          </a:ln>
          <a:effectLst/>
        </p:spPr>
        <p:txBody>
          <a:bodyPr wrap="none" anchor="ctr"/>
          <a:lstStyle/>
          <a:p>
            <a:endParaRPr lang="es-EC" dirty="0"/>
          </a:p>
        </p:txBody>
      </p:sp>
      <p:sp>
        <p:nvSpPr>
          <p:cNvPr id="6" name="5 Rectángulo"/>
          <p:cNvSpPr/>
          <p:nvPr/>
        </p:nvSpPr>
        <p:spPr>
          <a:xfrm>
            <a:off x="214282" y="1928802"/>
            <a:ext cx="1143008" cy="4429156"/>
          </a:xfrm>
          <a:prstGeom prst="rect">
            <a:avLst/>
          </a:prstGeom>
          <a:blipFill>
            <a:blip r:embed="rId2" cstate="print"/>
            <a:tile tx="0" ty="0" sx="100000" sy="100000" flip="none" algn="tl"/>
          </a:blipFill>
        </p:spPr>
        <p:style>
          <a:lnRef idx="0">
            <a:schemeClr val="accent5"/>
          </a:lnRef>
          <a:fillRef idx="1002">
            <a:schemeClr val="dk2"/>
          </a:fillRef>
          <a:effectRef idx="3">
            <a:schemeClr val="accent5"/>
          </a:effectRef>
          <a:fontRef idx="minor">
            <a:schemeClr val="lt1"/>
          </a:fontRef>
        </p:style>
        <p:txBody>
          <a:bodyPr anchor="ctr"/>
          <a:lstStyle/>
          <a:p>
            <a:pPr algn="ctr">
              <a:defRPr/>
            </a:pPr>
            <a:endParaRPr lang="es-EC" dirty="0"/>
          </a:p>
        </p:txBody>
      </p:sp>
      <p:sp>
        <p:nvSpPr>
          <p:cNvPr id="8" name="AutoShape 15"/>
          <p:cNvSpPr>
            <a:spLocks noChangeArrowheads="1"/>
          </p:cNvSpPr>
          <p:nvPr/>
        </p:nvSpPr>
        <p:spPr bwMode="auto">
          <a:xfrm>
            <a:off x="34925" y="6381750"/>
            <a:ext cx="9109075" cy="360363"/>
          </a:xfrm>
          <a:prstGeom prst="roundRect">
            <a:avLst>
              <a:gd name="adj" fmla="val 16667"/>
            </a:avLst>
          </a:prstGeom>
          <a:solidFill>
            <a:srgbClr val="3366FF"/>
          </a:solidFill>
          <a:ln w="9525">
            <a:solidFill>
              <a:srgbClr val="FFFF99"/>
            </a:solidFill>
            <a:round/>
            <a:headEnd/>
            <a:tailEnd/>
          </a:ln>
          <a:effectLst/>
        </p:spPr>
        <p:txBody>
          <a:bodyPr wrap="none" anchor="ctr"/>
          <a:lstStyle/>
          <a:p>
            <a:pPr algn="ctr"/>
            <a:endParaRPr lang="es-EC" sz="1400" dirty="0">
              <a:solidFill>
                <a:schemeClr val="bg1"/>
              </a:solidFill>
              <a:latin typeface="Forte" pitchFamily="66" charset="0"/>
            </a:endParaRPr>
          </a:p>
        </p:txBody>
      </p:sp>
      <p:pic>
        <p:nvPicPr>
          <p:cNvPr id="9" name="Picture 18" descr="Nav-04">
            <a:hlinkClick r:id="" action="ppaction://hlinkshowjump?jump=previousslide"/>
          </p:cNvPr>
          <p:cNvPicPr>
            <a:picLocks noChangeAspect="1" noChangeArrowheads="1" noCrop="1"/>
          </p:cNvPicPr>
          <p:nvPr/>
        </p:nvPicPr>
        <p:blipFill>
          <a:blip r:embed="rId3" cstate="print"/>
          <a:srcRect/>
          <a:stretch>
            <a:fillRect/>
          </a:stretch>
        </p:blipFill>
        <p:spPr bwMode="auto">
          <a:xfrm rot="16200000">
            <a:off x="1573212" y="6310313"/>
            <a:ext cx="334963" cy="477838"/>
          </a:xfrm>
          <a:prstGeom prst="rect">
            <a:avLst/>
          </a:prstGeom>
          <a:noFill/>
        </p:spPr>
      </p:pic>
      <p:pic>
        <p:nvPicPr>
          <p:cNvPr id="10" name="Picture 19" descr="Nav-04">
            <a:hlinkClick r:id="" action="ppaction://hlinkshowjump?jump=nextslide"/>
          </p:cNvPr>
          <p:cNvPicPr>
            <a:picLocks noChangeAspect="1" noChangeArrowheads="1" noCrop="1"/>
          </p:cNvPicPr>
          <p:nvPr/>
        </p:nvPicPr>
        <p:blipFill>
          <a:blip r:embed="rId3" cstate="print"/>
          <a:srcRect/>
          <a:stretch>
            <a:fillRect/>
          </a:stretch>
        </p:blipFill>
        <p:spPr bwMode="auto">
          <a:xfrm rot="5400000">
            <a:off x="3613943" y="6288882"/>
            <a:ext cx="360363" cy="546100"/>
          </a:xfrm>
          <a:prstGeom prst="rect">
            <a:avLst/>
          </a:prstGeom>
          <a:noFill/>
        </p:spPr>
      </p:pic>
      <p:sp>
        <p:nvSpPr>
          <p:cNvPr id="11" name="Text Box 23"/>
          <p:cNvSpPr txBox="1">
            <a:spLocks noChangeArrowheads="1"/>
          </p:cNvSpPr>
          <p:nvPr/>
        </p:nvSpPr>
        <p:spPr bwMode="auto">
          <a:xfrm>
            <a:off x="1979613" y="6453188"/>
            <a:ext cx="6477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ATRÁS</a:t>
            </a:r>
          </a:p>
        </p:txBody>
      </p:sp>
      <p:sp>
        <p:nvSpPr>
          <p:cNvPr id="12" name="Text Box 24"/>
          <p:cNvSpPr txBox="1">
            <a:spLocks noChangeArrowheads="1"/>
          </p:cNvSpPr>
          <p:nvPr/>
        </p:nvSpPr>
        <p:spPr bwMode="auto">
          <a:xfrm>
            <a:off x="2628900" y="6453188"/>
            <a:ext cx="10795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SIGUIENTE</a:t>
            </a:r>
          </a:p>
        </p:txBody>
      </p:sp>
      <p:pic>
        <p:nvPicPr>
          <p:cNvPr id="13" name="Picture 4" descr="1"/>
          <p:cNvPicPr>
            <a:picLocks noChangeAspect="1" noChangeArrowheads="1"/>
          </p:cNvPicPr>
          <p:nvPr/>
        </p:nvPicPr>
        <p:blipFill>
          <a:blip r:embed="rId4" cstate="print">
            <a:lum contrast="-48000"/>
          </a:blip>
          <a:srcRect/>
          <a:stretch>
            <a:fillRect/>
          </a:stretch>
        </p:blipFill>
        <p:spPr bwMode="auto">
          <a:xfrm>
            <a:off x="0" y="0"/>
            <a:ext cx="9144000" cy="549275"/>
          </a:xfrm>
          <a:prstGeom prst="rect">
            <a:avLst/>
          </a:prstGeom>
          <a:noFill/>
        </p:spPr>
      </p:pic>
      <p:sp>
        <p:nvSpPr>
          <p:cNvPr id="14" name="13 Rectángulo"/>
          <p:cNvSpPr/>
          <p:nvPr/>
        </p:nvSpPr>
        <p:spPr>
          <a:xfrm>
            <a:off x="2571736" y="785794"/>
            <a:ext cx="5214974" cy="584775"/>
          </a:xfrm>
          <a:prstGeom prst="rect">
            <a:avLst/>
          </a:prstGeom>
        </p:spPr>
        <p:txBody>
          <a:bodyPr wrap="square">
            <a:spAutoFit/>
          </a:bodyPr>
          <a:lstStyle/>
          <a:p>
            <a:pPr algn="ctr"/>
            <a:r>
              <a:rPr lang="es-EC" sz="3200" dirty="0" smtClean="0">
                <a:solidFill>
                  <a:schemeClr val="accent1">
                    <a:lumMod val="90000"/>
                  </a:schemeClr>
                </a:solidFill>
                <a:latin typeface="Bodoni MT Black" pitchFamily="18" charset="0"/>
              </a:rPr>
              <a:t>BIBLIOGRAFÍA</a:t>
            </a:r>
            <a:endParaRPr lang="es-ES" sz="3200" dirty="0">
              <a:solidFill>
                <a:schemeClr val="bg1"/>
              </a:solidFill>
              <a:latin typeface="Copperplate Gothic Bold" pitchFamily="34" charset="0"/>
            </a:endParaRPr>
          </a:p>
        </p:txBody>
      </p:sp>
      <p:sp>
        <p:nvSpPr>
          <p:cNvPr id="15" name="14 Pergamino vertical"/>
          <p:cNvSpPr/>
          <p:nvPr/>
        </p:nvSpPr>
        <p:spPr>
          <a:xfrm>
            <a:off x="1643042" y="1714488"/>
            <a:ext cx="7215238" cy="407196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s-ES" dirty="0" smtClean="0">
              <a:solidFill>
                <a:schemeClr val="bg1"/>
              </a:solidFill>
            </a:endParaRPr>
          </a:p>
          <a:p>
            <a:pPr algn="ctr">
              <a:buFont typeface="Arial" pitchFamily="34" charset="0"/>
              <a:buChar char="•"/>
            </a:pPr>
            <a:r>
              <a:rPr lang="es-ES" dirty="0" err="1" smtClean="0">
                <a:solidFill>
                  <a:schemeClr val="bg1"/>
                </a:solidFill>
              </a:rPr>
              <a:t>Olmedillas</a:t>
            </a:r>
            <a:r>
              <a:rPr lang="es-ES" dirty="0" smtClean="0">
                <a:solidFill>
                  <a:schemeClr val="bg1"/>
                </a:solidFill>
              </a:rPr>
              <a:t> Hernández, J. C. (2012). Introducción a los Sistemas de navegación por satélite. Barcelona: UOC.</a:t>
            </a:r>
          </a:p>
          <a:p>
            <a:pPr algn="ctr">
              <a:buFont typeface="Arial" pitchFamily="34" charset="0"/>
              <a:buChar char="•"/>
            </a:pPr>
            <a:r>
              <a:rPr lang="es-ES" dirty="0" smtClean="0">
                <a:solidFill>
                  <a:schemeClr val="bg1"/>
                </a:solidFill>
              </a:rPr>
              <a:t>Organización Marítima Internacional. (2002). SOLAS. Londres.</a:t>
            </a:r>
          </a:p>
          <a:p>
            <a:pPr algn="ctr">
              <a:buFont typeface="Arial" pitchFamily="34" charset="0"/>
              <a:buChar char="•"/>
            </a:pPr>
            <a:r>
              <a:rPr lang="es-ES" dirty="0" smtClean="0">
                <a:solidFill>
                  <a:schemeClr val="bg1"/>
                </a:solidFill>
              </a:rPr>
              <a:t>Estrada, J. (2006). Ayudas a la navegación de la IALA-IALA NAVGUIDE 1. España.</a:t>
            </a:r>
          </a:p>
          <a:p>
            <a:pPr algn="ctr">
              <a:buFont typeface="Arial" pitchFamily="34" charset="0"/>
              <a:buChar char="•"/>
            </a:pPr>
            <a:r>
              <a:rPr lang="es-ES" dirty="0" smtClean="0">
                <a:solidFill>
                  <a:schemeClr val="bg1"/>
                </a:solidFill>
              </a:rPr>
              <a:t>Armada del Ecuador. (2005). Manual de Operaciones del Buque Escuela Guayas. Guayaquil.</a:t>
            </a:r>
          </a:p>
          <a:p>
            <a:pPr algn="ctr">
              <a:buFont typeface="Arial" pitchFamily="34" charset="0"/>
              <a:buChar char="•"/>
            </a:pPr>
            <a:r>
              <a:rPr lang="es-ES" dirty="0" err="1" smtClean="0">
                <a:solidFill>
                  <a:schemeClr val="bg1"/>
                </a:solidFill>
              </a:rPr>
              <a:t>Fuentelsac</a:t>
            </a:r>
            <a:r>
              <a:rPr lang="es-ES" dirty="0" smtClean="0">
                <a:solidFill>
                  <a:schemeClr val="bg1"/>
                </a:solidFill>
              </a:rPr>
              <a:t>. (2009). Elaboración de un Proyecto de Investigación. </a:t>
            </a:r>
          </a:p>
          <a:p>
            <a:pPr algn="ctr"/>
            <a:endParaRPr lang="es-ES" dirty="0"/>
          </a:p>
        </p:txBody>
      </p:sp>
      <p:sp>
        <p:nvSpPr>
          <p:cNvPr id="19" name="38 Marcador de número de diapositiva"/>
          <p:cNvSpPr txBox="1">
            <a:spLocks/>
          </p:cNvSpPr>
          <p:nvPr/>
        </p:nvSpPr>
        <p:spPr>
          <a:xfrm>
            <a:off x="7929586" y="6421461"/>
            <a:ext cx="762000" cy="365125"/>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F8CC2EDA-25DE-4E3D-A5DD-C98382C7C123}" type="slidenum">
              <a:rPr kumimoji="0" lang="es-EC" sz="18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C" sz="1800" b="0" i="0" u="none" strike="noStrike" kern="1200" cap="none" spc="0" normalizeH="0" baseline="0" noProof="0" dirty="0">
              <a:ln>
                <a:noFill/>
              </a:ln>
              <a:solidFill>
                <a:schemeClr val="bg1"/>
              </a:solidFill>
              <a:effectLst/>
              <a:uLnTx/>
              <a:uFillTx/>
              <a:latin typeface="+mn-lt"/>
              <a:ea typeface="+mn-ea"/>
              <a:cs typeface="+mn-cs"/>
            </a:endParaRPr>
          </a:p>
        </p:txBody>
      </p:sp>
      <p:pic>
        <p:nvPicPr>
          <p:cNvPr id="17" name="16 Imagen"/>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r="71111"/>
          <a:stretch>
            <a:fillRect/>
          </a:stretch>
        </p:blipFill>
        <p:spPr bwMode="auto">
          <a:xfrm>
            <a:off x="214282" y="357166"/>
            <a:ext cx="1214446" cy="1214446"/>
          </a:xfrm>
          <a:prstGeom prst="ellipse">
            <a:avLst/>
          </a:prstGeom>
          <a:noFill/>
          <a:ln w="76200">
            <a:solidFill>
              <a:schemeClr val="accent1"/>
            </a:solid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remove" nodeType="withEffect" nodePh="1">
                                  <p:stCondLst>
                                    <p:cond delay="0"/>
                                  </p:stCondLst>
                                  <p:endCondLst>
                                    <p:cond evt="begin" delay="0">
                                      <p:tn val="5"/>
                                    </p:cond>
                                  </p:endCondLst>
                                  <p:iterate type="lt">
                                    <p:tmPct val="10000"/>
                                  </p:iterate>
                                  <p:childTnLst>
                                    <p:animScale>
                                      <p:cBhvr>
                                        <p:cTn id="6" dur="500" autoRev="1" fill="hold">
                                          <p:stCondLst>
                                            <p:cond delay="0"/>
                                          </p:stCondLst>
                                        </p:cTn>
                                        <p:tgtEl>
                                          <p:spTgt spid="8">
                                            <p:txEl>
                                              <p:pRg st="0" end="0"/>
                                            </p:txEl>
                                          </p:spTgt>
                                        </p:tgtEl>
                                      </p:cBhvr>
                                      <p:to x="80000" y="100000"/>
                                    </p:animScale>
                                    <p:anim by="(#ppt_w*0.10)" calcmode="lin" valueType="num">
                                      <p:cBhvr>
                                        <p:cTn id="7" dur="500" autoRev="1" fill="hold">
                                          <p:stCondLst>
                                            <p:cond delay="0"/>
                                          </p:stCondLst>
                                        </p:cTn>
                                        <p:tgtEl>
                                          <p:spTgt spid="8">
                                            <p:txEl>
                                              <p:pRg st="0" end="0"/>
                                            </p:txEl>
                                          </p:spTgt>
                                        </p:tgtEl>
                                        <p:attrNameLst>
                                          <p:attrName>ppt_x</p:attrName>
                                        </p:attrNameLst>
                                      </p:cBhvr>
                                    </p:anim>
                                    <p:anim by="(-#ppt_w*0.10)" calcmode="lin" valueType="num">
                                      <p:cBhvr>
                                        <p:cTn id="8" dur="500" autoRev="1" fill="hold">
                                          <p:stCondLst>
                                            <p:cond delay="0"/>
                                          </p:stCondLst>
                                        </p:cTn>
                                        <p:tgtEl>
                                          <p:spTgt spid="8">
                                            <p:txEl>
                                              <p:pRg st="0" end="0"/>
                                            </p:txEl>
                                          </p:spTgt>
                                        </p:tgtEl>
                                        <p:attrNameLst>
                                          <p:attrName>ppt_y</p:attrName>
                                        </p:attrNameLst>
                                      </p:cBhvr>
                                    </p:anim>
                                    <p:animRot by="-480000">
                                      <p:cBhvr>
                                        <p:cTn id="9" dur="500" autoRev="1" fill="hold">
                                          <p:stCondLst>
                                            <p:cond delay="0"/>
                                          </p:stCondLst>
                                        </p:cTn>
                                        <p:tgtEl>
                                          <p:spTgt spid="8">
                                            <p:txEl>
                                              <p:pRg st="0" end="0"/>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bg/>
                                          </p:spTgt>
                                        </p:tgtEl>
                                        <p:attrNameLst>
                                          <p:attrName>style.visibility</p:attrName>
                                        </p:attrNameLst>
                                      </p:cBhvr>
                                      <p:to>
                                        <p:strVal val="visible"/>
                                      </p:to>
                                    </p:set>
                                    <p:animEffect transition="in" filter="fade">
                                      <p:cBhvr>
                                        <p:cTn id="14" dur="2000"/>
                                        <p:tgtEl>
                                          <p:spTgt spid="15">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2000"/>
                                        <p:tgtEl>
                                          <p:spTgt spid="15">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Effect transition="in" filter="fade">
                                      <p:cBhvr>
                                        <p:cTn id="20" dur="2000"/>
                                        <p:tgtEl>
                                          <p:spTgt spid="15">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animEffect transition="in" filter="fade">
                                      <p:cBhvr>
                                        <p:cTn id="23" dur="2000"/>
                                        <p:tgtEl>
                                          <p:spTgt spid="15">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xEl>
                                              <p:pRg st="4" end="4"/>
                                            </p:txEl>
                                          </p:spTgt>
                                        </p:tgtEl>
                                        <p:attrNameLst>
                                          <p:attrName>style.visibility</p:attrName>
                                        </p:attrNameLst>
                                      </p:cBhvr>
                                      <p:to>
                                        <p:strVal val="visible"/>
                                      </p:to>
                                    </p:set>
                                    <p:animEffect transition="in" filter="fade">
                                      <p:cBhvr>
                                        <p:cTn id="26" dur="2000"/>
                                        <p:tgtEl>
                                          <p:spTgt spid="15">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xEl>
                                              <p:pRg st="5" end="5"/>
                                            </p:txEl>
                                          </p:spTgt>
                                        </p:tgtEl>
                                        <p:attrNameLst>
                                          <p:attrName>style.visibility</p:attrName>
                                        </p:attrNameLst>
                                      </p:cBhvr>
                                      <p:to>
                                        <p:strVal val="visible"/>
                                      </p:to>
                                    </p:set>
                                    <p:animEffect transition="in" filter="fade">
                                      <p:cBhvr>
                                        <p:cTn id="29" dur="20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F8CC2EDA-25DE-4E3D-A5DD-C98382C7C123}" type="slidenum">
              <a:rPr lang="es-EC" smtClean="0"/>
              <a:pPr/>
              <a:t>27</a:t>
            </a:fld>
            <a:endParaRPr lang="es-EC"/>
          </a:p>
        </p:txBody>
      </p:sp>
      <p:pic>
        <p:nvPicPr>
          <p:cNvPr id="3" name="Picture 4" descr="1"/>
          <p:cNvPicPr>
            <a:picLocks noChangeAspect="1" noChangeArrowheads="1"/>
          </p:cNvPicPr>
          <p:nvPr/>
        </p:nvPicPr>
        <p:blipFill>
          <a:blip r:embed="rId2" cstate="print">
            <a:lum contrast="-48000"/>
          </a:blip>
          <a:srcRect/>
          <a:stretch>
            <a:fillRect/>
          </a:stretch>
        </p:blipFill>
        <p:spPr bwMode="auto">
          <a:xfrm>
            <a:off x="0" y="0"/>
            <a:ext cx="9144000" cy="549275"/>
          </a:xfrm>
          <a:prstGeom prst="rect">
            <a:avLst/>
          </a:prstGeom>
          <a:noFill/>
        </p:spPr>
      </p:pic>
      <p:sp>
        <p:nvSpPr>
          <p:cNvPr id="4" name="Rectangle 3"/>
          <p:cNvSpPr>
            <a:spLocks noChangeArrowheads="1"/>
          </p:cNvSpPr>
          <p:nvPr/>
        </p:nvSpPr>
        <p:spPr bwMode="auto">
          <a:xfrm>
            <a:off x="0" y="549274"/>
            <a:ext cx="9144000" cy="6308725"/>
          </a:xfrm>
          <a:prstGeom prst="rect">
            <a:avLst/>
          </a:prstGeom>
          <a:gradFill rotWithShape="1">
            <a:gsLst>
              <a:gs pos="0">
                <a:srgbClr val="0033CC">
                  <a:gamma/>
                  <a:shade val="46275"/>
                  <a:invGamma/>
                </a:srgbClr>
              </a:gs>
              <a:gs pos="100000">
                <a:srgbClr val="0033CC">
                  <a:alpha val="0"/>
                </a:srgbClr>
              </a:gs>
            </a:gsLst>
            <a:lin ang="5400000" scaled="1"/>
          </a:gradFill>
          <a:ln w="9525">
            <a:noFill/>
            <a:miter lim="800000"/>
            <a:headEnd/>
            <a:tailEnd/>
          </a:ln>
          <a:effectLst/>
        </p:spPr>
        <p:txBody>
          <a:bodyPr wrap="none" anchor="ctr"/>
          <a:lstStyle/>
          <a:p>
            <a:endParaRPr lang="es-EC"/>
          </a:p>
        </p:txBody>
      </p:sp>
      <p:sp>
        <p:nvSpPr>
          <p:cNvPr id="6" name="Rectangle 17"/>
          <p:cNvSpPr>
            <a:spLocks noChangeArrowheads="1"/>
          </p:cNvSpPr>
          <p:nvPr/>
        </p:nvSpPr>
        <p:spPr bwMode="auto">
          <a:xfrm>
            <a:off x="1474788" y="1412776"/>
            <a:ext cx="7561262" cy="4895949"/>
          </a:xfrm>
          <a:prstGeom prst="rect">
            <a:avLst/>
          </a:prstGeom>
          <a:solidFill>
            <a:schemeClr val="tx1"/>
          </a:solidFill>
          <a:ln w="9525" algn="ctr">
            <a:solidFill>
              <a:srgbClr val="3366FF"/>
            </a:solidFill>
            <a:miter lim="800000"/>
            <a:headEnd/>
            <a:tailEnd/>
          </a:ln>
          <a:effectLst/>
        </p:spPr>
        <p:txBody>
          <a:bodyPr wrap="none" anchor="ctr"/>
          <a:lstStyle/>
          <a:p>
            <a:r>
              <a:rPr lang="es-EC" dirty="0" smtClean="0"/>
              <a:t>G</a:t>
            </a:r>
            <a:r>
              <a:rPr lang="es-EC" dirty="0" smtClean="0">
                <a:solidFill>
                  <a:schemeClr val="bg1"/>
                </a:solidFill>
              </a:rPr>
              <a:t> </a:t>
            </a:r>
            <a:endParaRPr lang="es-EC" dirty="0"/>
          </a:p>
        </p:txBody>
      </p:sp>
      <p:sp>
        <p:nvSpPr>
          <p:cNvPr id="7" name="AutoShape 15"/>
          <p:cNvSpPr>
            <a:spLocks noChangeArrowheads="1"/>
          </p:cNvSpPr>
          <p:nvPr/>
        </p:nvSpPr>
        <p:spPr bwMode="auto">
          <a:xfrm>
            <a:off x="34925" y="6381750"/>
            <a:ext cx="9109075" cy="360363"/>
          </a:xfrm>
          <a:prstGeom prst="roundRect">
            <a:avLst>
              <a:gd name="adj" fmla="val 16667"/>
            </a:avLst>
          </a:prstGeom>
          <a:solidFill>
            <a:srgbClr val="3366FF"/>
          </a:solidFill>
          <a:ln w="9525">
            <a:solidFill>
              <a:srgbClr val="FFFF99"/>
            </a:solidFill>
            <a:round/>
            <a:headEnd/>
            <a:tailEnd/>
          </a:ln>
          <a:effectLst/>
        </p:spPr>
        <p:txBody>
          <a:bodyPr wrap="none" anchor="ctr"/>
          <a:lstStyle/>
          <a:p>
            <a:pPr algn="ctr"/>
            <a:endParaRPr lang="es-EC" sz="1400">
              <a:solidFill>
                <a:schemeClr val="bg1"/>
              </a:solidFill>
              <a:latin typeface="Forte" pitchFamily="66" charset="0"/>
            </a:endParaRPr>
          </a:p>
        </p:txBody>
      </p:sp>
      <p:sp>
        <p:nvSpPr>
          <p:cNvPr id="12" name="11 Rectángulo"/>
          <p:cNvSpPr/>
          <p:nvPr/>
        </p:nvSpPr>
        <p:spPr>
          <a:xfrm>
            <a:off x="214282" y="1928802"/>
            <a:ext cx="1143008" cy="4429156"/>
          </a:xfrm>
          <a:prstGeom prst="rect">
            <a:avLst/>
          </a:prstGeom>
          <a:blipFill>
            <a:blip r:embed="rId3" cstate="print"/>
            <a:tile tx="0" ty="0" sx="100000" sy="100000" flip="none" algn="tl"/>
          </a:blipFill>
        </p:spPr>
        <p:style>
          <a:lnRef idx="0">
            <a:schemeClr val="accent5"/>
          </a:lnRef>
          <a:fillRef idx="1002">
            <a:schemeClr val="dk2"/>
          </a:fillRef>
          <a:effectRef idx="3">
            <a:schemeClr val="accent5"/>
          </a:effectRef>
          <a:fontRef idx="minor">
            <a:schemeClr val="lt1"/>
          </a:fontRef>
        </p:style>
        <p:txBody>
          <a:bodyPr anchor="ctr"/>
          <a:lstStyle/>
          <a:p>
            <a:pPr algn="ctr">
              <a:defRPr/>
            </a:pPr>
            <a:endParaRPr lang="es-EC" dirty="0"/>
          </a:p>
        </p:txBody>
      </p:sp>
      <p:sp>
        <p:nvSpPr>
          <p:cNvPr id="13" name="12 Rectángulo"/>
          <p:cNvSpPr/>
          <p:nvPr/>
        </p:nvSpPr>
        <p:spPr>
          <a:xfrm>
            <a:off x="785786" y="2428868"/>
            <a:ext cx="8790632" cy="1754326"/>
          </a:xfrm>
          <a:prstGeom prst="rect">
            <a:avLst/>
          </a:prstGeom>
          <a:noFill/>
        </p:spPr>
        <p:txBody>
          <a:bodyPr wrap="square" lIns="91440" tIns="45720" rIns="91440" bIns="45720">
            <a:spAutoFit/>
          </a:bodyPr>
          <a:lstStyle/>
          <a:p>
            <a:pPr algn="ctr"/>
            <a:r>
              <a:rPr lang="es-E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GRACIAS POR SU ATENCIÓN</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4" name="13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86644" y="3857628"/>
            <a:ext cx="1500198" cy="1926391"/>
          </a:xfrm>
          <a:prstGeom prst="rect">
            <a:avLst/>
          </a:prstGeom>
        </p:spPr>
      </p:pic>
      <p:pic>
        <p:nvPicPr>
          <p:cNvPr id="1026" name="Picture 2" descr="D:\escuela naval\DSC_0321.JPG"/>
          <p:cNvPicPr>
            <a:picLocks noChangeAspect="1" noChangeArrowheads="1"/>
          </p:cNvPicPr>
          <p:nvPr/>
        </p:nvPicPr>
        <p:blipFill>
          <a:blip r:embed="rId5" cstate="print"/>
          <a:srcRect l="20454" t="5112" r="20455" b="8367"/>
          <a:stretch>
            <a:fillRect/>
          </a:stretch>
        </p:blipFill>
        <p:spPr bwMode="auto">
          <a:xfrm>
            <a:off x="1857356" y="4143380"/>
            <a:ext cx="1857388" cy="1857388"/>
          </a:xfrm>
          <a:prstGeom prst="rect">
            <a:avLst/>
          </a:prstGeom>
          <a:ln>
            <a:noFill/>
          </a:ln>
          <a:effectLst>
            <a:softEdge rad="112500"/>
          </a:effectLst>
        </p:spPr>
      </p:pic>
      <p:sp>
        <p:nvSpPr>
          <p:cNvPr id="16" name="38 Marcador de número de diapositiva"/>
          <p:cNvSpPr txBox="1">
            <a:spLocks/>
          </p:cNvSpPr>
          <p:nvPr/>
        </p:nvSpPr>
        <p:spPr>
          <a:xfrm>
            <a:off x="7929586" y="6421461"/>
            <a:ext cx="762000" cy="365125"/>
          </a:xfrm>
          <a:prstGeom prst="rect">
            <a:avLst/>
          </a:prstGeom>
        </p:spPr>
        <p:txBody>
          <a:bodyPr vert="horz" lIns="0" r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F8CC2EDA-25DE-4E3D-A5DD-C98382C7C123}" type="slidenum">
              <a:rPr kumimoji="0" lang="es-EC" sz="18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C" sz="1800" b="0" i="0" u="none" strike="noStrike" kern="1200" cap="none" spc="0" normalizeH="0" baseline="0" noProof="0" dirty="0">
              <a:ln>
                <a:noFill/>
              </a:ln>
              <a:solidFill>
                <a:schemeClr val="bg1"/>
              </a:solidFill>
              <a:effectLst/>
              <a:uLnTx/>
              <a:uFillTx/>
              <a:latin typeface="+mn-lt"/>
              <a:ea typeface="+mn-ea"/>
              <a:cs typeface="+mn-cs"/>
            </a:endParaRPr>
          </a:p>
        </p:txBody>
      </p:sp>
      <p:pic>
        <p:nvPicPr>
          <p:cNvPr id="17" name="16 Imagen"/>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r="71111"/>
          <a:stretch>
            <a:fillRect/>
          </a:stretch>
        </p:blipFill>
        <p:spPr bwMode="auto">
          <a:xfrm>
            <a:off x="214282" y="357166"/>
            <a:ext cx="1214446" cy="1214446"/>
          </a:xfrm>
          <a:prstGeom prst="ellipse">
            <a:avLst/>
          </a:prstGeom>
          <a:noFill/>
          <a:ln w="76200">
            <a:solidFill>
              <a:schemeClr val="accent1"/>
            </a:solid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remove" nodeType="withEffect" nodePh="1">
                                  <p:stCondLst>
                                    <p:cond delay="0"/>
                                  </p:stCondLst>
                                  <p:endCondLst>
                                    <p:cond evt="begin" delay="0">
                                      <p:tn val="5"/>
                                    </p:cond>
                                  </p:endCondLst>
                                  <p:iterate type="lt">
                                    <p:tmPct val="10000"/>
                                  </p:iterate>
                                  <p:childTnLst>
                                    <p:animScale>
                                      <p:cBhvr>
                                        <p:cTn id="6" dur="500" autoRev="1" fill="hold">
                                          <p:stCondLst>
                                            <p:cond delay="0"/>
                                          </p:stCondLst>
                                        </p:cTn>
                                        <p:tgtEl>
                                          <p:spTgt spid="7">
                                            <p:txEl>
                                              <p:pRg st="0" end="0"/>
                                            </p:txEl>
                                          </p:spTgt>
                                        </p:tgtEl>
                                      </p:cBhvr>
                                      <p:to x="80000" y="100000"/>
                                    </p:animScale>
                                    <p:anim by="(#ppt_w*0.10)" calcmode="lin" valueType="num">
                                      <p:cBhvr>
                                        <p:cTn id="7" dur="500" autoRev="1" fill="hold">
                                          <p:stCondLst>
                                            <p:cond delay="0"/>
                                          </p:stCondLst>
                                        </p:cTn>
                                        <p:tgtEl>
                                          <p:spTgt spid="7">
                                            <p:txEl>
                                              <p:pRg st="0" end="0"/>
                                            </p:txEl>
                                          </p:spTgt>
                                        </p:tgtEl>
                                        <p:attrNameLst>
                                          <p:attrName>ppt_x</p:attrName>
                                        </p:attrNameLst>
                                      </p:cBhvr>
                                    </p:anim>
                                    <p:anim by="(-#ppt_w*0.10)" calcmode="lin" valueType="num">
                                      <p:cBhvr>
                                        <p:cTn id="8" dur="500" autoRev="1" fill="hold">
                                          <p:stCondLst>
                                            <p:cond delay="0"/>
                                          </p:stCondLst>
                                        </p:cTn>
                                        <p:tgtEl>
                                          <p:spTgt spid="7">
                                            <p:txEl>
                                              <p:pRg st="0" end="0"/>
                                            </p:txEl>
                                          </p:spTgt>
                                        </p:tgtEl>
                                        <p:attrNameLst>
                                          <p:attrName>ppt_y</p:attrName>
                                        </p:attrNameLst>
                                      </p:cBhvr>
                                    </p:anim>
                                    <p:animRot by="-480000">
                                      <p:cBhvr>
                                        <p:cTn id="9" dur="500" autoRev="1" fill="hold">
                                          <p:stCondLst>
                                            <p:cond delay="0"/>
                                          </p:stCondLst>
                                        </p:cTn>
                                        <p:tgtEl>
                                          <p:spTgt spid="7">
                                            <p:txEl>
                                              <p:pRg st="0" end="0"/>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linds(horizontal)">
                                      <p:cBhvr>
                                        <p:cTn id="14" dur="500"/>
                                        <p:tgtEl>
                                          <p:spTgt spid="1026"/>
                                        </p:tgtEl>
                                      </p:cBhvr>
                                    </p:animEffect>
                                  </p:childTnLst>
                                </p:cTn>
                              </p:par>
                              <p:par>
                                <p:cTn id="15" presetID="3" presetClass="entr" presetSubtype="1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p:cNvSpPr>
            <a:spLocks noChangeArrowheads="1"/>
          </p:cNvSpPr>
          <p:nvPr/>
        </p:nvSpPr>
        <p:spPr bwMode="auto">
          <a:xfrm>
            <a:off x="106363" y="1338263"/>
            <a:ext cx="1296987" cy="5259387"/>
          </a:xfrm>
          <a:prstGeom prst="roundRect">
            <a:avLst>
              <a:gd name="adj" fmla="val 16667"/>
            </a:avLst>
          </a:prstGeom>
          <a:noFill/>
          <a:ln w="9525">
            <a:solidFill>
              <a:srgbClr val="3366FF"/>
            </a:solidFill>
            <a:round/>
            <a:headEnd/>
            <a:tailEnd/>
          </a:ln>
          <a:effectLst/>
        </p:spPr>
        <p:txBody>
          <a:bodyPr wrap="none" anchor="ctr"/>
          <a:lstStyle/>
          <a:p>
            <a:endParaRPr lang="es-EC" dirty="0"/>
          </a:p>
        </p:txBody>
      </p:sp>
      <p:sp>
        <p:nvSpPr>
          <p:cNvPr id="66563" name="Rectangle 3"/>
          <p:cNvSpPr>
            <a:spLocks noChangeArrowheads="1"/>
          </p:cNvSpPr>
          <p:nvPr/>
        </p:nvSpPr>
        <p:spPr bwMode="auto">
          <a:xfrm>
            <a:off x="0" y="500042"/>
            <a:ext cx="9144000" cy="6357958"/>
          </a:xfrm>
          <a:prstGeom prst="rect">
            <a:avLst/>
          </a:prstGeom>
          <a:gradFill rotWithShape="1">
            <a:gsLst>
              <a:gs pos="0">
                <a:srgbClr val="0033CC">
                  <a:gamma/>
                  <a:shade val="46275"/>
                  <a:invGamma/>
                </a:srgbClr>
              </a:gs>
              <a:gs pos="100000">
                <a:srgbClr val="0033CC">
                  <a:alpha val="0"/>
                </a:srgbClr>
              </a:gs>
            </a:gsLst>
            <a:lin ang="5400000" scaled="1"/>
          </a:gradFill>
          <a:ln w="9525">
            <a:noFill/>
            <a:miter lim="800000"/>
            <a:headEnd/>
            <a:tailEnd/>
          </a:ln>
          <a:effectLst/>
        </p:spPr>
        <p:txBody>
          <a:bodyPr wrap="none" anchor="ctr"/>
          <a:lstStyle/>
          <a:p>
            <a:endParaRPr lang="es-EC" dirty="0"/>
          </a:p>
        </p:txBody>
      </p:sp>
      <p:pic>
        <p:nvPicPr>
          <p:cNvPr id="66564" name="Picture 4" descr="1"/>
          <p:cNvPicPr>
            <a:picLocks noChangeAspect="1" noChangeArrowheads="1"/>
          </p:cNvPicPr>
          <p:nvPr/>
        </p:nvPicPr>
        <p:blipFill>
          <a:blip r:embed="rId2" cstate="print">
            <a:lum contrast="-48000"/>
          </a:blip>
          <a:srcRect/>
          <a:stretch>
            <a:fillRect/>
          </a:stretch>
        </p:blipFill>
        <p:spPr bwMode="auto">
          <a:xfrm>
            <a:off x="0" y="0"/>
            <a:ext cx="9144000" cy="549275"/>
          </a:xfrm>
          <a:prstGeom prst="rect">
            <a:avLst/>
          </a:prstGeom>
          <a:noFill/>
        </p:spPr>
      </p:pic>
      <p:sp>
        <p:nvSpPr>
          <p:cNvPr id="66565" name="Rectangle 5"/>
          <p:cNvSpPr>
            <a:spLocks noChangeArrowheads="1"/>
          </p:cNvSpPr>
          <p:nvPr/>
        </p:nvSpPr>
        <p:spPr bwMode="auto">
          <a:xfrm>
            <a:off x="428596" y="857232"/>
            <a:ext cx="9144000" cy="792163"/>
          </a:xfrm>
          <a:prstGeom prst="rect">
            <a:avLst/>
          </a:prstGeom>
          <a:noFill/>
          <a:ln w="9525">
            <a:noFill/>
            <a:miter lim="800000"/>
            <a:headEnd/>
            <a:tailEnd/>
          </a:ln>
          <a:effectLst/>
        </p:spPr>
        <p:txBody>
          <a:bodyPr wrap="none" anchor="ctr"/>
          <a:lstStyle/>
          <a:p>
            <a:pPr algn="ctr"/>
            <a:r>
              <a:rPr lang="es-EC" sz="3200" dirty="0" smtClean="0">
                <a:solidFill>
                  <a:schemeClr val="accent1">
                    <a:lumMod val="90000"/>
                  </a:schemeClr>
                </a:solidFill>
                <a:latin typeface="Bodoni MT Black" pitchFamily="18" charset="0"/>
              </a:rPr>
              <a:t>INTRODUCCIÓN</a:t>
            </a:r>
            <a:endParaRPr lang="es-ES" sz="3200" dirty="0">
              <a:solidFill>
                <a:schemeClr val="bg1"/>
              </a:solidFill>
              <a:latin typeface="Copperplate Gothic Bold" pitchFamily="34" charset="0"/>
            </a:endParaRPr>
          </a:p>
        </p:txBody>
      </p:sp>
      <p:sp>
        <p:nvSpPr>
          <p:cNvPr id="66575" name="AutoShape 15"/>
          <p:cNvSpPr>
            <a:spLocks noChangeArrowheads="1"/>
          </p:cNvSpPr>
          <p:nvPr/>
        </p:nvSpPr>
        <p:spPr bwMode="auto">
          <a:xfrm>
            <a:off x="34925" y="6381750"/>
            <a:ext cx="9109075" cy="360363"/>
          </a:xfrm>
          <a:prstGeom prst="roundRect">
            <a:avLst>
              <a:gd name="adj" fmla="val 16667"/>
            </a:avLst>
          </a:prstGeom>
          <a:solidFill>
            <a:srgbClr val="3366FF"/>
          </a:solidFill>
          <a:ln w="9525">
            <a:solidFill>
              <a:srgbClr val="FFFF99"/>
            </a:solidFill>
            <a:round/>
            <a:headEnd/>
            <a:tailEnd/>
          </a:ln>
          <a:effectLst/>
        </p:spPr>
        <p:txBody>
          <a:bodyPr wrap="none" anchor="ctr"/>
          <a:lstStyle/>
          <a:p>
            <a:pPr algn="ctr"/>
            <a:endParaRPr lang="es-EC" dirty="0">
              <a:solidFill>
                <a:schemeClr val="bg1"/>
              </a:solidFill>
              <a:latin typeface="Forte" pitchFamily="66" charset="0"/>
            </a:endParaRPr>
          </a:p>
        </p:txBody>
      </p:sp>
      <p:sp>
        <p:nvSpPr>
          <p:cNvPr id="66576" name="AutoShape 16">
            <a:hlinkClick r:id="" action="ppaction://hlinkshowjump?jump=endshow" highlightClick="1"/>
          </p:cNvPr>
          <p:cNvSpPr>
            <a:spLocks noChangeArrowheads="1"/>
          </p:cNvSpPr>
          <p:nvPr/>
        </p:nvSpPr>
        <p:spPr bwMode="auto">
          <a:xfrm>
            <a:off x="1692275" y="5805488"/>
            <a:ext cx="1296988" cy="431800"/>
          </a:xfrm>
          <a:prstGeom prst="actionButtonBlank">
            <a:avLst/>
          </a:prstGeom>
          <a:noFill/>
          <a:ln w="9525">
            <a:noFill/>
            <a:miter lim="800000"/>
            <a:headEnd/>
            <a:tailEnd/>
          </a:ln>
          <a:effectLst/>
        </p:spPr>
        <p:txBody>
          <a:bodyPr wrap="none" anchor="ctr"/>
          <a:lstStyle/>
          <a:p>
            <a:endParaRPr lang="es-EC" dirty="0"/>
          </a:p>
        </p:txBody>
      </p:sp>
      <p:sp>
        <p:nvSpPr>
          <p:cNvPr id="66577" name="Rectangle 17"/>
          <p:cNvSpPr>
            <a:spLocks noChangeArrowheads="1"/>
          </p:cNvSpPr>
          <p:nvPr/>
        </p:nvSpPr>
        <p:spPr bwMode="auto">
          <a:xfrm>
            <a:off x="1474788" y="1571612"/>
            <a:ext cx="7561262" cy="4737113"/>
          </a:xfrm>
          <a:prstGeom prst="rect">
            <a:avLst/>
          </a:prstGeom>
          <a:solidFill>
            <a:schemeClr val="tx1"/>
          </a:solidFill>
          <a:ln w="9525" algn="ctr">
            <a:solidFill>
              <a:srgbClr val="3366FF"/>
            </a:solidFill>
            <a:miter lim="800000"/>
            <a:headEnd/>
            <a:tailEnd/>
          </a:ln>
          <a:effectLst/>
        </p:spPr>
        <p:txBody>
          <a:bodyPr wrap="none" anchor="ctr"/>
          <a:lstStyle/>
          <a:p>
            <a:endParaRPr lang="es-EC" dirty="0"/>
          </a:p>
        </p:txBody>
      </p:sp>
      <p:pic>
        <p:nvPicPr>
          <p:cNvPr id="66578" name="Picture 18" descr="Nav-04">
            <a:hlinkClick r:id="" action="ppaction://hlinkshowjump?jump=previousslide"/>
          </p:cNvPr>
          <p:cNvPicPr>
            <a:picLocks noChangeAspect="1" noChangeArrowheads="1" noCrop="1"/>
          </p:cNvPicPr>
          <p:nvPr/>
        </p:nvPicPr>
        <p:blipFill>
          <a:blip r:embed="rId3" cstate="print"/>
          <a:srcRect/>
          <a:stretch>
            <a:fillRect/>
          </a:stretch>
        </p:blipFill>
        <p:spPr bwMode="auto">
          <a:xfrm rot="16200000">
            <a:off x="1573212" y="6310313"/>
            <a:ext cx="334963" cy="477838"/>
          </a:xfrm>
          <a:prstGeom prst="rect">
            <a:avLst/>
          </a:prstGeom>
          <a:noFill/>
        </p:spPr>
      </p:pic>
      <p:pic>
        <p:nvPicPr>
          <p:cNvPr id="66579" name="Picture 19" descr="Nav-04">
            <a:hlinkClick r:id="" action="ppaction://hlinkshowjump?jump=nextslide"/>
          </p:cNvPr>
          <p:cNvPicPr>
            <a:picLocks noChangeAspect="1" noChangeArrowheads="1" noCrop="1"/>
          </p:cNvPicPr>
          <p:nvPr/>
        </p:nvPicPr>
        <p:blipFill>
          <a:blip r:embed="rId3" cstate="print"/>
          <a:srcRect/>
          <a:stretch>
            <a:fillRect/>
          </a:stretch>
        </p:blipFill>
        <p:spPr bwMode="auto">
          <a:xfrm rot="5400000">
            <a:off x="3613943" y="6288882"/>
            <a:ext cx="360363" cy="546100"/>
          </a:xfrm>
          <a:prstGeom prst="rect">
            <a:avLst/>
          </a:prstGeom>
          <a:noFill/>
        </p:spPr>
      </p:pic>
      <p:sp>
        <p:nvSpPr>
          <p:cNvPr id="66580" name="Line 20"/>
          <p:cNvSpPr>
            <a:spLocks noChangeShapeType="1"/>
          </p:cNvSpPr>
          <p:nvPr/>
        </p:nvSpPr>
        <p:spPr bwMode="auto">
          <a:xfrm>
            <a:off x="1403350" y="6453188"/>
            <a:ext cx="0" cy="215900"/>
          </a:xfrm>
          <a:prstGeom prst="line">
            <a:avLst/>
          </a:prstGeom>
          <a:noFill/>
          <a:ln w="9525">
            <a:solidFill>
              <a:schemeClr val="bg1"/>
            </a:solidFill>
            <a:round/>
            <a:headEnd/>
            <a:tailEnd/>
          </a:ln>
          <a:effectLst/>
        </p:spPr>
        <p:txBody>
          <a:bodyPr/>
          <a:lstStyle/>
          <a:p>
            <a:endParaRPr lang="es-EC" dirty="0"/>
          </a:p>
        </p:txBody>
      </p:sp>
      <p:sp>
        <p:nvSpPr>
          <p:cNvPr id="66581" name="Line 21"/>
          <p:cNvSpPr>
            <a:spLocks noChangeShapeType="1"/>
          </p:cNvSpPr>
          <p:nvPr/>
        </p:nvSpPr>
        <p:spPr bwMode="auto">
          <a:xfrm>
            <a:off x="2627313" y="6453188"/>
            <a:ext cx="0" cy="215900"/>
          </a:xfrm>
          <a:prstGeom prst="line">
            <a:avLst/>
          </a:prstGeom>
          <a:noFill/>
          <a:ln w="9525">
            <a:solidFill>
              <a:schemeClr val="bg1"/>
            </a:solidFill>
            <a:round/>
            <a:headEnd/>
            <a:tailEnd/>
          </a:ln>
          <a:effectLst/>
        </p:spPr>
        <p:txBody>
          <a:bodyPr/>
          <a:lstStyle/>
          <a:p>
            <a:endParaRPr lang="es-EC" dirty="0"/>
          </a:p>
        </p:txBody>
      </p:sp>
      <p:sp>
        <p:nvSpPr>
          <p:cNvPr id="66582" name="Line 22"/>
          <p:cNvSpPr>
            <a:spLocks noChangeShapeType="1"/>
          </p:cNvSpPr>
          <p:nvPr/>
        </p:nvSpPr>
        <p:spPr bwMode="auto">
          <a:xfrm>
            <a:off x="4140200" y="6453188"/>
            <a:ext cx="0" cy="215900"/>
          </a:xfrm>
          <a:prstGeom prst="line">
            <a:avLst/>
          </a:prstGeom>
          <a:noFill/>
          <a:ln w="9525">
            <a:solidFill>
              <a:schemeClr val="bg1"/>
            </a:solidFill>
            <a:round/>
            <a:headEnd/>
            <a:tailEnd/>
          </a:ln>
          <a:effectLst/>
        </p:spPr>
        <p:txBody>
          <a:bodyPr/>
          <a:lstStyle/>
          <a:p>
            <a:endParaRPr lang="es-EC" dirty="0"/>
          </a:p>
        </p:txBody>
      </p:sp>
      <p:sp>
        <p:nvSpPr>
          <p:cNvPr id="66583" name="Text Box 23"/>
          <p:cNvSpPr txBox="1">
            <a:spLocks noChangeArrowheads="1"/>
          </p:cNvSpPr>
          <p:nvPr/>
        </p:nvSpPr>
        <p:spPr bwMode="auto">
          <a:xfrm>
            <a:off x="1979613" y="6453188"/>
            <a:ext cx="6477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ATRÁS</a:t>
            </a:r>
          </a:p>
        </p:txBody>
      </p:sp>
      <p:sp>
        <p:nvSpPr>
          <p:cNvPr id="66584" name="Text Box 24"/>
          <p:cNvSpPr txBox="1">
            <a:spLocks noChangeArrowheads="1"/>
          </p:cNvSpPr>
          <p:nvPr/>
        </p:nvSpPr>
        <p:spPr bwMode="auto">
          <a:xfrm>
            <a:off x="2628900" y="6453188"/>
            <a:ext cx="10795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SIGUIENTE</a:t>
            </a:r>
          </a:p>
        </p:txBody>
      </p:sp>
      <p:sp>
        <p:nvSpPr>
          <p:cNvPr id="66588" name="Rectangle 28"/>
          <p:cNvSpPr>
            <a:spLocks noChangeArrowheads="1"/>
          </p:cNvSpPr>
          <p:nvPr/>
        </p:nvSpPr>
        <p:spPr bwMode="auto">
          <a:xfrm>
            <a:off x="1475656" y="1052116"/>
            <a:ext cx="7416824" cy="5185196"/>
          </a:xfrm>
          <a:prstGeom prst="rect">
            <a:avLst/>
          </a:prstGeom>
          <a:noFill/>
          <a:ln w="9525">
            <a:noFill/>
            <a:miter lim="800000"/>
            <a:headEnd/>
            <a:tailEnd/>
          </a:ln>
          <a:effectLst/>
        </p:spPr>
        <p:txBody>
          <a:bodyPr/>
          <a:lstStyle/>
          <a:p>
            <a:pPr marL="342900" indent="-342900" algn="just">
              <a:spcBef>
                <a:spcPct val="20000"/>
              </a:spcBef>
            </a:pPr>
            <a:endParaRPr lang="es-ES_tradnl" sz="2300" b="1" dirty="0">
              <a:solidFill>
                <a:srgbClr val="002060"/>
              </a:solidFill>
            </a:endParaRPr>
          </a:p>
        </p:txBody>
      </p:sp>
      <p:sp>
        <p:nvSpPr>
          <p:cNvPr id="24" name="23 Marcador de número de diapositiva"/>
          <p:cNvSpPr>
            <a:spLocks noGrp="1"/>
          </p:cNvSpPr>
          <p:nvPr>
            <p:ph type="sldNum" sz="quarter" idx="12"/>
          </p:nvPr>
        </p:nvSpPr>
        <p:spPr/>
        <p:txBody>
          <a:bodyPr/>
          <a:lstStyle/>
          <a:p>
            <a:fld id="{F8CC2EDA-25DE-4E3D-A5DD-C98382C7C123}" type="slidenum">
              <a:rPr lang="es-EC" sz="1800" smtClean="0">
                <a:solidFill>
                  <a:schemeClr val="bg1"/>
                </a:solidFill>
              </a:rPr>
              <a:pPr/>
              <a:t>3</a:t>
            </a:fld>
            <a:endParaRPr lang="es-EC" sz="1800" dirty="0">
              <a:solidFill>
                <a:schemeClr val="bg1"/>
              </a:solidFill>
            </a:endParaRPr>
          </a:p>
        </p:txBody>
      </p:sp>
      <p:sp>
        <p:nvSpPr>
          <p:cNvPr id="21" name="20 Rectángulo"/>
          <p:cNvSpPr/>
          <p:nvPr/>
        </p:nvSpPr>
        <p:spPr>
          <a:xfrm>
            <a:off x="214282" y="1785926"/>
            <a:ext cx="1143008" cy="4572032"/>
          </a:xfrm>
          <a:prstGeom prst="rect">
            <a:avLst/>
          </a:prstGeom>
          <a:blipFill>
            <a:blip r:embed="rId4" cstate="print"/>
            <a:tile tx="0" ty="0" sx="100000" sy="100000" flip="none" algn="tl"/>
          </a:blipFill>
        </p:spPr>
        <p:style>
          <a:lnRef idx="0">
            <a:schemeClr val="accent5"/>
          </a:lnRef>
          <a:fillRef idx="1002">
            <a:schemeClr val="dk2"/>
          </a:fillRef>
          <a:effectRef idx="3">
            <a:schemeClr val="accent5"/>
          </a:effectRef>
          <a:fontRef idx="minor">
            <a:schemeClr val="lt1"/>
          </a:fontRef>
        </p:style>
        <p:txBody>
          <a:bodyPr anchor="ctr"/>
          <a:lstStyle/>
          <a:p>
            <a:pPr algn="ctr">
              <a:defRPr/>
            </a:pPr>
            <a:endParaRPr lang="es-EC" dirty="0"/>
          </a:p>
        </p:txBody>
      </p:sp>
      <p:sp>
        <p:nvSpPr>
          <p:cNvPr id="22" name="21 Rectángulo"/>
          <p:cNvSpPr/>
          <p:nvPr/>
        </p:nvSpPr>
        <p:spPr>
          <a:xfrm>
            <a:off x="428596" y="1689978"/>
            <a:ext cx="789062" cy="4525104"/>
          </a:xfrm>
          <a:prstGeom prst="rect">
            <a:avLst/>
          </a:prstGeom>
          <a:noFill/>
        </p:spPr>
        <p:txBody>
          <a:bodyPr vert="wordArtVert"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1700" b="1" dirty="0" smtClean="0">
                <a:ln w="11430"/>
                <a:solidFill>
                  <a:schemeClr val="bg1"/>
                </a:solidFill>
                <a:effectLst>
                  <a:outerShdw blurRad="50800" dist="39000" dir="5460000" algn="tl">
                    <a:srgbClr val="000000">
                      <a:alpha val="38000"/>
                    </a:srgbClr>
                  </a:outerShdw>
                </a:effectLst>
              </a:rPr>
              <a:t>ESCUELA SUPERIOR NAVAL</a:t>
            </a:r>
            <a:endParaRPr lang="es-ES" sz="1700" b="1" dirty="0">
              <a:ln w="11430"/>
              <a:solidFill>
                <a:schemeClr val="bg1"/>
              </a:solidFill>
              <a:effectLst>
                <a:outerShdw blurRad="50800" dist="39000" dir="5460000" algn="tl">
                  <a:srgbClr val="000000">
                    <a:alpha val="38000"/>
                  </a:srgbClr>
                </a:outerShdw>
              </a:effectLst>
            </a:endParaRPr>
          </a:p>
        </p:txBody>
      </p:sp>
      <p:pic>
        <p:nvPicPr>
          <p:cNvPr id="26" name="25 Imagen" descr="DSC_0056.JPG"/>
          <p:cNvPicPr>
            <a:picLocks noChangeAspect="1"/>
          </p:cNvPicPr>
          <p:nvPr/>
        </p:nvPicPr>
        <p:blipFill>
          <a:blip r:embed="rId5" cstate="print"/>
          <a:stretch>
            <a:fillRect/>
          </a:stretch>
        </p:blipFill>
        <p:spPr>
          <a:xfrm>
            <a:off x="4429124" y="1714488"/>
            <a:ext cx="3429024" cy="2277487"/>
          </a:xfrm>
          <a:prstGeom prst="rect">
            <a:avLst/>
          </a:prstGeom>
          <a:ln>
            <a:noFill/>
          </a:ln>
          <a:effectLst>
            <a:softEdge rad="112500"/>
          </a:effectLst>
        </p:spPr>
      </p:pic>
      <p:pic>
        <p:nvPicPr>
          <p:cNvPr id="27" name="26 Imagen" descr="DSC_0328.JPG"/>
          <p:cNvPicPr>
            <a:picLocks noChangeAspect="1"/>
          </p:cNvPicPr>
          <p:nvPr/>
        </p:nvPicPr>
        <p:blipFill>
          <a:blip r:embed="rId6" cstate="print"/>
          <a:stretch>
            <a:fillRect/>
          </a:stretch>
        </p:blipFill>
        <p:spPr>
          <a:xfrm>
            <a:off x="1428728" y="1714488"/>
            <a:ext cx="2286016" cy="3441867"/>
          </a:xfrm>
          <a:prstGeom prst="rect">
            <a:avLst/>
          </a:prstGeom>
          <a:ln>
            <a:noFill/>
          </a:ln>
          <a:effectLst>
            <a:softEdge rad="112500"/>
          </a:effectLst>
        </p:spPr>
      </p:pic>
      <p:pic>
        <p:nvPicPr>
          <p:cNvPr id="23" name="4 Marcador de contenido"/>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715008" y="4000504"/>
            <a:ext cx="3357586" cy="2318312"/>
          </a:xfrm>
          <a:prstGeom prst="rect">
            <a:avLst/>
          </a:prstGeom>
          <a:ln>
            <a:noFill/>
          </a:ln>
          <a:effectLst>
            <a:softEdge rad="112500"/>
          </a:effectLst>
        </p:spPr>
      </p:pic>
      <p:pic>
        <p:nvPicPr>
          <p:cNvPr id="25" name="5 Marcador de contenido" descr="spac_gps-thumb-544x544-18265.jpg"/>
          <p:cNvPicPr>
            <a:picLocks noChangeAspect="1"/>
          </p:cNvPicPr>
          <p:nvPr/>
        </p:nvPicPr>
        <p:blipFill>
          <a:blip r:embed="rId8" cstate="print"/>
          <a:stretch>
            <a:fillRect/>
          </a:stretch>
        </p:blipFill>
        <p:spPr>
          <a:xfrm>
            <a:off x="3571868" y="4000504"/>
            <a:ext cx="2214578" cy="2286016"/>
          </a:xfrm>
          <a:prstGeom prst="rect">
            <a:avLst/>
          </a:prstGeom>
          <a:ln>
            <a:noFill/>
          </a:ln>
          <a:effectLst>
            <a:softEdge rad="112500"/>
          </a:effectLst>
        </p:spPr>
      </p:pic>
      <p:pic>
        <p:nvPicPr>
          <p:cNvPr id="29" name="28 Imagen"/>
          <p:cNvPicPr/>
          <p:nvPr/>
        </p:nvPicPr>
        <p:blipFill>
          <a:blip r:embed="rId9"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r="71111"/>
          <a:stretch>
            <a:fillRect/>
          </a:stretch>
        </p:blipFill>
        <p:spPr bwMode="auto">
          <a:xfrm>
            <a:off x="214282" y="357166"/>
            <a:ext cx="1214446" cy="1214446"/>
          </a:xfrm>
          <a:prstGeom prst="ellipse">
            <a:avLst/>
          </a:prstGeom>
          <a:noFill/>
          <a:ln w="76200">
            <a:solidFill>
              <a:schemeClr val="accent1"/>
            </a:solid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remove" nodeType="withEffect" nodePh="1">
                                  <p:stCondLst>
                                    <p:cond delay="0"/>
                                  </p:stCondLst>
                                  <p:endCondLst>
                                    <p:cond evt="begin" delay="0">
                                      <p:tn val="5"/>
                                    </p:cond>
                                  </p:endCondLst>
                                  <p:iterate type="lt">
                                    <p:tmPct val="10000"/>
                                  </p:iterate>
                                  <p:childTnLst>
                                    <p:animScale>
                                      <p:cBhvr>
                                        <p:cTn id="6" dur="500" autoRev="1" fill="hold">
                                          <p:stCondLst>
                                            <p:cond delay="0"/>
                                          </p:stCondLst>
                                        </p:cTn>
                                        <p:tgtEl>
                                          <p:spTgt spid="66575">
                                            <p:txEl>
                                              <p:pRg st="0" end="0"/>
                                            </p:txEl>
                                          </p:spTgt>
                                        </p:tgtEl>
                                      </p:cBhvr>
                                      <p:to x="80000" y="100000"/>
                                    </p:animScale>
                                    <p:anim by="(#ppt_w*0.10)" calcmode="lin" valueType="num">
                                      <p:cBhvr>
                                        <p:cTn id="7" dur="500" autoRev="1" fill="hold">
                                          <p:stCondLst>
                                            <p:cond delay="0"/>
                                          </p:stCondLst>
                                        </p:cTn>
                                        <p:tgtEl>
                                          <p:spTgt spid="66575">
                                            <p:txEl>
                                              <p:pRg st="0" end="0"/>
                                            </p:txEl>
                                          </p:spTgt>
                                        </p:tgtEl>
                                        <p:attrNameLst>
                                          <p:attrName>ppt_x</p:attrName>
                                        </p:attrNameLst>
                                      </p:cBhvr>
                                    </p:anim>
                                    <p:anim by="(-#ppt_w*0.10)" calcmode="lin" valueType="num">
                                      <p:cBhvr>
                                        <p:cTn id="8" dur="500" autoRev="1" fill="hold">
                                          <p:stCondLst>
                                            <p:cond delay="0"/>
                                          </p:stCondLst>
                                        </p:cTn>
                                        <p:tgtEl>
                                          <p:spTgt spid="66575">
                                            <p:txEl>
                                              <p:pRg st="0" end="0"/>
                                            </p:txEl>
                                          </p:spTgt>
                                        </p:tgtEl>
                                        <p:attrNameLst>
                                          <p:attrName>ppt_y</p:attrName>
                                        </p:attrNameLst>
                                      </p:cBhvr>
                                    </p:anim>
                                    <p:animRot by="-480000">
                                      <p:cBhvr>
                                        <p:cTn id="9" dur="500" autoRev="1" fill="hold">
                                          <p:stCondLst>
                                            <p:cond delay="0"/>
                                          </p:stCondLst>
                                        </p:cTn>
                                        <p:tgtEl>
                                          <p:spTgt spid="66575">
                                            <p:txEl>
                                              <p:pRg st="0" end="0"/>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 calcmode="lin" valueType="num">
                                      <p:cBhvr>
                                        <p:cTn id="16" dur="500" fill="hold"/>
                                        <p:tgtEl>
                                          <p:spTgt spid="27"/>
                                        </p:tgtEl>
                                        <p:attrNameLst>
                                          <p:attrName>style.rotation</p:attrName>
                                        </p:attrNameLst>
                                      </p:cBhvr>
                                      <p:tavLst>
                                        <p:tav tm="0">
                                          <p:val>
                                            <p:fltVal val="360"/>
                                          </p:val>
                                        </p:tav>
                                        <p:tav tm="100000">
                                          <p:val>
                                            <p:fltVal val="0"/>
                                          </p:val>
                                        </p:tav>
                                      </p:tavLst>
                                    </p:anim>
                                    <p:animEffect transition="in" filter="fade">
                                      <p:cBhvr>
                                        <p:cTn id="17" dur="500"/>
                                        <p:tgtEl>
                                          <p:spTgt spid="27"/>
                                        </p:tgtEl>
                                      </p:cBhvr>
                                    </p:animEffect>
                                  </p:childTnLst>
                                </p:cTn>
                              </p:par>
                              <p:par>
                                <p:cTn id="18" presetID="49" presetClass="entr" presetSubtype="0" decel="10000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 calcmode="lin" valueType="num">
                                      <p:cBhvr>
                                        <p:cTn id="22" dur="500" fill="hold"/>
                                        <p:tgtEl>
                                          <p:spTgt spid="23"/>
                                        </p:tgtEl>
                                        <p:attrNameLst>
                                          <p:attrName>style.rotation</p:attrName>
                                        </p:attrNameLst>
                                      </p:cBhvr>
                                      <p:tavLst>
                                        <p:tav tm="0">
                                          <p:val>
                                            <p:fltVal val="360"/>
                                          </p:val>
                                        </p:tav>
                                        <p:tav tm="100000">
                                          <p:val>
                                            <p:fltVal val="0"/>
                                          </p:val>
                                        </p:tav>
                                      </p:tavLst>
                                    </p:anim>
                                    <p:animEffect transition="in" filter="fade">
                                      <p:cBhvr>
                                        <p:cTn id="23" dur="500"/>
                                        <p:tgtEl>
                                          <p:spTgt spid="23"/>
                                        </p:tgtEl>
                                      </p:cBhvr>
                                    </p:animEffect>
                                  </p:childTnLst>
                                </p:cTn>
                              </p:par>
                              <p:par>
                                <p:cTn id="24" presetID="49" presetClass="entr" presetSubtype="0" decel="10000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 calcmode="lin" valueType="num">
                                      <p:cBhvr>
                                        <p:cTn id="28" dur="500" fill="hold"/>
                                        <p:tgtEl>
                                          <p:spTgt spid="25"/>
                                        </p:tgtEl>
                                        <p:attrNameLst>
                                          <p:attrName>style.rotation</p:attrName>
                                        </p:attrNameLst>
                                      </p:cBhvr>
                                      <p:tavLst>
                                        <p:tav tm="0">
                                          <p:val>
                                            <p:fltVal val="360"/>
                                          </p:val>
                                        </p:tav>
                                        <p:tav tm="100000">
                                          <p:val>
                                            <p:fltVal val="0"/>
                                          </p:val>
                                        </p:tav>
                                      </p:tavLst>
                                    </p:anim>
                                    <p:animEffect transition="in" filter="fade">
                                      <p:cBhvr>
                                        <p:cTn id="29" dur="500"/>
                                        <p:tgtEl>
                                          <p:spTgt spid="25"/>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p:cNvSpPr>
            <a:spLocks noChangeArrowheads="1"/>
          </p:cNvSpPr>
          <p:nvPr/>
        </p:nvSpPr>
        <p:spPr bwMode="auto">
          <a:xfrm>
            <a:off x="106363" y="1338263"/>
            <a:ext cx="1296987" cy="5259387"/>
          </a:xfrm>
          <a:prstGeom prst="roundRect">
            <a:avLst>
              <a:gd name="adj" fmla="val 16667"/>
            </a:avLst>
          </a:prstGeom>
          <a:noFill/>
          <a:ln w="9525">
            <a:solidFill>
              <a:srgbClr val="3366FF"/>
            </a:solidFill>
            <a:round/>
            <a:headEnd/>
            <a:tailEnd/>
          </a:ln>
          <a:effectLst/>
        </p:spPr>
        <p:txBody>
          <a:bodyPr wrap="none" anchor="ctr"/>
          <a:lstStyle/>
          <a:p>
            <a:endParaRPr lang="es-EC" dirty="0"/>
          </a:p>
        </p:txBody>
      </p:sp>
      <p:sp>
        <p:nvSpPr>
          <p:cNvPr id="66563" name="Rectangle 3"/>
          <p:cNvSpPr>
            <a:spLocks noChangeArrowheads="1"/>
          </p:cNvSpPr>
          <p:nvPr/>
        </p:nvSpPr>
        <p:spPr bwMode="auto">
          <a:xfrm>
            <a:off x="0" y="549274"/>
            <a:ext cx="9144000" cy="6308726"/>
          </a:xfrm>
          <a:prstGeom prst="rect">
            <a:avLst/>
          </a:prstGeom>
          <a:gradFill rotWithShape="1">
            <a:gsLst>
              <a:gs pos="0">
                <a:srgbClr val="0033CC">
                  <a:gamma/>
                  <a:shade val="46275"/>
                  <a:invGamma/>
                </a:srgbClr>
              </a:gs>
              <a:gs pos="100000">
                <a:srgbClr val="0033CC">
                  <a:alpha val="0"/>
                </a:srgbClr>
              </a:gs>
            </a:gsLst>
            <a:lin ang="5400000" scaled="1"/>
          </a:gradFill>
          <a:ln w="9525">
            <a:noFill/>
            <a:miter lim="800000"/>
            <a:headEnd/>
            <a:tailEnd/>
          </a:ln>
          <a:effectLst/>
        </p:spPr>
        <p:txBody>
          <a:bodyPr wrap="none" anchor="ctr"/>
          <a:lstStyle/>
          <a:p>
            <a:endParaRPr lang="es-EC" dirty="0"/>
          </a:p>
        </p:txBody>
      </p:sp>
      <p:pic>
        <p:nvPicPr>
          <p:cNvPr id="66564" name="Picture 4" descr="1"/>
          <p:cNvPicPr>
            <a:picLocks noChangeAspect="1" noChangeArrowheads="1"/>
          </p:cNvPicPr>
          <p:nvPr/>
        </p:nvPicPr>
        <p:blipFill>
          <a:blip r:embed="rId2" cstate="print">
            <a:lum contrast="-48000"/>
          </a:blip>
          <a:srcRect/>
          <a:stretch>
            <a:fillRect/>
          </a:stretch>
        </p:blipFill>
        <p:spPr bwMode="auto">
          <a:xfrm>
            <a:off x="0" y="0"/>
            <a:ext cx="9144000" cy="549275"/>
          </a:xfrm>
          <a:prstGeom prst="rect">
            <a:avLst/>
          </a:prstGeom>
          <a:noFill/>
        </p:spPr>
      </p:pic>
      <p:sp>
        <p:nvSpPr>
          <p:cNvPr id="66575" name="AutoShape 15"/>
          <p:cNvSpPr>
            <a:spLocks noChangeArrowheads="1"/>
          </p:cNvSpPr>
          <p:nvPr/>
        </p:nvSpPr>
        <p:spPr bwMode="auto">
          <a:xfrm>
            <a:off x="34925" y="6381750"/>
            <a:ext cx="9109075" cy="360363"/>
          </a:xfrm>
          <a:prstGeom prst="roundRect">
            <a:avLst>
              <a:gd name="adj" fmla="val 16667"/>
            </a:avLst>
          </a:prstGeom>
          <a:solidFill>
            <a:srgbClr val="3366FF"/>
          </a:solidFill>
          <a:ln w="9525">
            <a:solidFill>
              <a:srgbClr val="FFFF99"/>
            </a:solidFill>
            <a:round/>
            <a:headEnd/>
            <a:tailEnd/>
          </a:ln>
          <a:effectLst/>
        </p:spPr>
        <p:txBody>
          <a:bodyPr wrap="none" anchor="ctr"/>
          <a:lstStyle/>
          <a:p>
            <a:pPr algn="ctr"/>
            <a:endParaRPr lang="es-EC" sz="1400" dirty="0">
              <a:solidFill>
                <a:schemeClr val="bg1"/>
              </a:solidFill>
              <a:latin typeface="Forte" pitchFamily="66" charset="0"/>
            </a:endParaRPr>
          </a:p>
        </p:txBody>
      </p:sp>
      <p:sp>
        <p:nvSpPr>
          <p:cNvPr id="66576" name="AutoShape 16">
            <a:hlinkClick r:id="" action="ppaction://hlinkshowjump?jump=endshow" highlightClick="1"/>
          </p:cNvPr>
          <p:cNvSpPr>
            <a:spLocks noChangeArrowheads="1"/>
          </p:cNvSpPr>
          <p:nvPr/>
        </p:nvSpPr>
        <p:spPr bwMode="auto">
          <a:xfrm>
            <a:off x="1692275" y="5805488"/>
            <a:ext cx="1296988" cy="431800"/>
          </a:xfrm>
          <a:prstGeom prst="actionButtonBlank">
            <a:avLst/>
          </a:prstGeom>
          <a:noFill/>
          <a:ln w="9525">
            <a:noFill/>
            <a:miter lim="800000"/>
            <a:headEnd/>
            <a:tailEnd/>
          </a:ln>
          <a:effectLst/>
        </p:spPr>
        <p:txBody>
          <a:bodyPr wrap="none" anchor="ctr"/>
          <a:lstStyle/>
          <a:p>
            <a:endParaRPr lang="es-EC" dirty="0"/>
          </a:p>
        </p:txBody>
      </p:sp>
      <p:sp>
        <p:nvSpPr>
          <p:cNvPr id="66577" name="Rectangle 17"/>
          <p:cNvSpPr>
            <a:spLocks noChangeArrowheads="1"/>
          </p:cNvSpPr>
          <p:nvPr/>
        </p:nvSpPr>
        <p:spPr bwMode="auto">
          <a:xfrm>
            <a:off x="1474788" y="1000108"/>
            <a:ext cx="7561262" cy="5308617"/>
          </a:xfrm>
          <a:prstGeom prst="rect">
            <a:avLst/>
          </a:prstGeom>
          <a:solidFill>
            <a:schemeClr val="tx1"/>
          </a:solidFill>
          <a:ln w="9525" algn="ctr">
            <a:solidFill>
              <a:srgbClr val="3366FF"/>
            </a:solidFill>
            <a:miter lim="800000"/>
            <a:headEnd/>
            <a:tailEnd/>
          </a:ln>
          <a:effectLst/>
        </p:spPr>
        <p:txBody>
          <a:bodyPr wrap="none" anchor="ctr"/>
          <a:lstStyle/>
          <a:p>
            <a:endParaRPr lang="es-EC" dirty="0"/>
          </a:p>
        </p:txBody>
      </p:sp>
      <p:pic>
        <p:nvPicPr>
          <p:cNvPr id="66578" name="Picture 18" descr="Nav-04">
            <a:hlinkClick r:id="" action="ppaction://hlinkshowjump?jump=previousslide"/>
          </p:cNvPr>
          <p:cNvPicPr>
            <a:picLocks noChangeAspect="1" noChangeArrowheads="1" noCrop="1"/>
          </p:cNvPicPr>
          <p:nvPr/>
        </p:nvPicPr>
        <p:blipFill>
          <a:blip r:embed="rId3" cstate="print"/>
          <a:srcRect/>
          <a:stretch>
            <a:fillRect/>
          </a:stretch>
        </p:blipFill>
        <p:spPr bwMode="auto">
          <a:xfrm rot="16200000">
            <a:off x="1573212" y="6310313"/>
            <a:ext cx="334963" cy="477838"/>
          </a:xfrm>
          <a:prstGeom prst="rect">
            <a:avLst/>
          </a:prstGeom>
          <a:noFill/>
        </p:spPr>
      </p:pic>
      <p:pic>
        <p:nvPicPr>
          <p:cNvPr id="66579" name="Picture 19" descr="Nav-04">
            <a:hlinkClick r:id="" action="ppaction://hlinkshowjump?jump=nextslide"/>
          </p:cNvPr>
          <p:cNvPicPr>
            <a:picLocks noChangeAspect="1" noChangeArrowheads="1" noCrop="1"/>
          </p:cNvPicPr>
          <p:nvPr/>
        </p:nvPicPr>
        <p:blipFill>
          <a:blip r:embed="rId3" cstate="print"/>
          <a:srcRect/>
          <a:stretch>
            <a:fillRect/>
          </a:stretch>
        </p:blipFill>
        <p:spPr bwMode="auto">
          <a:xfrm rot="5400000">
            <a:off x="3613943" y="6288882"/>
            <a:ext cx="360363" cy="546100"/>
          </a:xfrm>
          <a:prstGeom prst="rect">
            <a:avLst/>
          </a:prstGeom>
          <a:noFill/>
        </p:spPr>
      </p:pic>
      <p:sp>
        <p:nvSpPr>
          <p:cNvPr id="66580" name="Line 20"/>
          <p:cNvSpPr>
            <a:spLocks noChangeShapeType="1"/>
          </p:cNvSpPr>
          <p:nvPr/>
        </p:nvSpPr>
        <p:spPr bwMode="auto">
          <a:xfrm>
            <a:off x="1403350" y="6453188"/>
            <a:ext cx="0" cy="215900"/>
          </a:xfrm>
          <a:prstGeom prst="line">
            <a:avLst/>
          </a:prstGeom>
          <a:noFill/>
          <a:ln w="9525">
            <a:solidFill>
              <a:schemeClr val="bg1"/>
            </a:solidFill>
            <a:round/>
            <a:headEnd/>
            <a:tailEnd/>
          </a:ln>
          <a:effectLst/>
        </p:spPr>
        <p:txBody>
          <a:bodyPr/>
          <a:lstStyle/>
          <a:p>
            <a:endParaRPr lang="es-EC" dirty="0"/>
          </a:p>
        </p:txBody>
      </p:sp>
      <p:sp>
        <p:nvSpPr>
          <p:cNvPr id="66581" name="Line 21"/>
          <p:cNvSpPr>
            <a:spLocks noChangeShapeType="1"/>
          </p:cNvSpPr>
          <p:nvPr/>
        </p:nvSpPr>
        <p:spPr bwMode="auto">
          <a:xfrm>
            <a:off x="2627313" y="6453188"/>
            <a:ext cx="0" cy="215900"/>
          </a:xfrm>
          <a:prstGeom prst="line">
            <a:avLst/>
          </a:prstGeom>
          <a:noFill/>
          <a:ln w="9525">
            <a:solidFill>
              <a:schemeClr val="bg1"/>
            </a:solidFill>
            <a:round/>
            <a:headEnd/>
            <a:tailEnd/>
          </a:ln>
          <a:effectLst/>
        </p:spPr>
        <p:txBody>
          <a:bodyPr/>
          <a:lstStyle/>
          <a:p>
            <a:endParaRPr lang="es-EC" dirty="0"/>
          </a:p>
        </p:txBody>
      </p:sp>
      <p:sp>
        <p:nvSpPr>
          <p:cNvPr id="66582" name="Line 22"/>
          <p:cNvSpPr>
            <a:spLocks noChangeShapeType="1"/>
          </p:cNvSpPr>
          <p:nvPr/>
        </p:nvSpPr>
        <p:spPr bwMode="auto">
          <a:xfrm>
            <a:off x="4140200" y="6453188"/>
            <a:ext cx="0" cy="215900"/>
          </a:xfrm>
          <a:prstGeom prst="line">
            <a:avLst/>
          </a:prstGeom>
          <a:noFill/>
          <a:ln w="9525">
            <a:solidFill>
              <a:schemeClr val="bg1"/>
            </a:solidFill>
            <a:round/>
            <a:headEnd/>
            <a:tailEnd/>
          </a:ln>
          <a:effectLst/>
        </p:spPr>
        <p:txBody>
          <a:bodyPr/>
          <a:lstStyle/>
          <a:p>
            <a:endParaRPr lang="es-EC" dirty="0"/>
          </a:p>
        </p:txBody>
      </p:sp>
      <p:sp>
        <p:nvSpPr>
          <p:cNvPr id="66583" name="Text Box 23"/>
          <p:cNvSpPr txBox="1">
            <a:spLocks noChangeArrowheads="1"/>
          </p:cNvSpPr>
          <p:nvPr/>
        </p:nvSpPr>
        <p:spPr bwMode="auto">
          <a:xfrm>
            <a:off x="1979613" y="6453188"/>
            <a:ext cx="6477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ATRÁS</a:t>
            </a:r>
          </a:p>
        </p:txBody>
      </p:sp>
      <p:sp>
        <p:nvSpPr>
          <p:cNvPr id="66584" name="Text Box 24"/>
          <p:cNvSpPr txBox="1">
            <a:spLocks noChangeArrowheads="1"/>
          </p:cNvSpPr>
          <p:nvPr/>
        </p:nvSpPr>
        <p:spPr bwMode="auto">
          <a:xfrm>
            <a:off x="2628900" y="6453188"/>
            <a:ext cx="10795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SIGUIENTE</a:t>
            </a:r>
          </a:p>
        </p:txBody>
      </p:sp>
      <p:sp>
        <p:nvSpPr>
          <p:cNvPr id="24" name="23 Marcador de número de diapositiva"/>
          <p:cNvSpPr>
            <a:spLocks noGrp="1"/>
          </p:cNvSpPr>
          <p:nvPr>
            <p:ph type="sldNum" sz="quarter" idx="12"/>
          </p:nvPr>
        </p:nvSpPr>
        <p:spPr/>
        <p:txBody>
          <a:bodyPr/>
          <a:lstStyle/>
          <a:p>
            <a:fld id="{F8CC2EDA-25DE-4E3D-A5DD-C98382C7C123}" type="slidenum">
              <a:rPr lang="es-EC" sz="1800" smtClean="0">
                <a:solidFill>
                  <a:schemeClr val="bg1"/>
                </a:solidFill>
              </a:rPr>
              <a:pPr/>
              <a:t>4</a:t>
            </a:fld>
            <a:endParaRPr lang="es-EC" sz="1800" dirty="0">
              <a:solidFill>
                <a:schemeClr val="bg1"/>
              </a:solidFill>
            </a:endParaRPr>
          </a:p>
        </p:txBody>
      </p:sp>
      <p:sp>
        <p:nvSpPr>
          <p:cNvPr id="26" name="25 Rectángulo"/>
          <p:cNvSpPr/>
          <p:nvPr/>
        </p:nvSpPr>
        <p:spPr>
          <a:xfrm>
            <a:off x="214282" y="1785926"/>
            <a:ext cx="1143008" cy="4572032"/>
          </a:xfrm>
          <a:prstGeom prst="rect">
            <a:avLst/>
          </a:prstGeom>
          <a:blipFill>
            <a:blip r:embed="rId4" cstate="print"/>
            <a:tile tx="0" ty="0" sx="100000" sy="100000" flip="none" algn="tl"/>
          </a:blipFill>
        </p:spPr>
        <p:style>
          <a:lnRef idx="0">
            <a:schemeClr val="accent5"/>
          </a:lnRef>
          <a:fillRef idx="1002">
            <a:schemeClr val="dk2"/>
          </a:fillRef>
          <a:effectRef idx="3">
            <a:schemeClr val="accent5"/>
          </a:effectRef>
          <a:fontRef idx="minor">
            <a:schemeClr val="lt1"/>
          </a:fontRef>
        </p:style>
        <p:txBody>
          <a:bodyPr anchor="ctr"/>
          <a:lstStyle/>
          <a:p>
            <a:pPr algn="ctr">
              <a:defRPr/>
            </a:pPr>
            <a:endParaRPr lang="es-EC" dirty="0"/>
          </a:p>
        </p:txBody>
      </p:sp>
      <p:sp>
        <p:nvSpPr>
          <p:cNvPr id="27" name="26 Rectángulo"/>
          <p:cNvSpPr/>
          <p:nvPr/>
        </p:nvSpPr>
        <p:spPr>
          <a:xfrm>
            <a:off x="389172" y="1428736"/>
            <a:ext cx="682366" cy="5239484"/>
          </a:xfrm>
          <a:prstGeom prst="rect">
            <a:avLst/>
          </a:prstGeom>
          <a:noFill/>
        </p:spPr>
        <p:txBody>
          <a:bodyPr vert="wordArtVert"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1400" b="1" dirty="0" smtClean="0">
                <a:ln w="11430"/>
                <a:solidFill>
                  <a:schemeClr val="bg1"/>
                </a:solidFill>
                <a:effectLst>
                  <a:outerShdw blurRad="50800" dist="39000" dir="5460000" algn="tl">
                    <a:srgbClr val="000000">
                      <a:alpha val="38000"/>
                    </a:srgbClr>
                  </a:outerShdw>
                </a:effectLst>
              </a:rPr>
              <a:t>JUSTIFICACIÓN </a:t>
            </a:r>
            <a:r>
              <a:rPr lang="es-ES" sz="1400" b="1" dirty="0">
                <a:ln w="11430"/>
                <a:solidFill>
                  <a:schemeClr val="bg1"/>
                </a:solidFill>
                <a:effectLst>
                  <a:outerShdw blurRad="50800" dist="39000" dir="5460000" algn="tl">
                    <a:srgbClr val="000000">
                      <a:alpha val="38000"/>
                    </a:srgbClr>
                  </a:outerShdw>
                </a:effectLst>
              </a:rPr>
              <a:t>DEL PROBLEMA</a:t>
            </a:r>
          </a:p>
        </p:txBody>
      </p:sp>
      <p:graphicFrame>
        <p:nvGraphicFramePr>
          <p:cNvPr id="20" name="19 Diagrama"/>
          <p:cNvGraphicFramePr/>
          <p:nvPr/>
        </p:nvGraphicFramePr>
        <p:xfrm>
          <a:off x="2143108" y="1285860"/>
          <a:ext cx="6357982" cy="47863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1" name="20 Imagen"/>
          <p:cNvPicPr/>
          <p:nvPr/>
        </p:nvPicPr>
        <p:blipFill>
          <a:blip r:embed="rId10"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r="71111"/>
          <a:stretch>
            <a:fillRect/>
          </a:stretch>
        </p:blipFill>
        <p:spPr bwMode="auto">
          <a:xfrm>
            <a:off x="142844" y="357166"/>
            <a:ext cx="1214446" cy="1214446"/>
          </a:xfrm>
          <a:prstGeom prst="ellipse">
            <a:avLst/>
          </a:prstGeom>
          <a:noFill/>
          <a:ln w="76200">
            <a:solidFill>
              <a:schemeClr val="accent1"/>
            </a:solid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graphicEl>
                                              <a:dgm id="{35C36A1F-BC30-48BF-9067-70FAEC62CA52}"/>
                                            </p:graphicEl>
                                          </p:spTgt>
                                        </p:tgtEl>
                                        <p:attrNameLst>
                                          <p:attrName>style.visibility</p:attrName>
                                        </p:attrNameLst>
                                      </p:cBhvr>
                                      <p:to>
                                        <p:strVal val="visible"/>
                                      </p:to>
                                    </p:set>
                                    <p:anim calcmode="lin" valueType="num">
                                      <p:cBhvr additive="base">
                                        <p:cTn id="7" dur="500" fill="hold"/>
                                        <p:tgtEl>
                                          <p:spTgt spid="20">
                                            <p:graphicEl>
                                              <a:dgm id="{35C36A1F-BC30-48BF-9067-70FAEC62CA5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graphicEl>
                                              <a:dgm id="{35C36A1F-BC30-48BF-9067-70FAEC62CA52}"/>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graphicEl>
                                              <a:dgm id="{DB631023-4A38-43A9-9EC2-71FC16AFB956}"/>
                                            </p:graphicEl>
                                          </p:spTgt>
                                        </p:tgtEl>
                                        <p:attrNameLst>
                                          <p:attrName>style.visibility</p:attrName>
                                        </p:attrNameLst>
                                      </p:cBhvr>
                                      <p:to>
                                        <p:strVal val="visible"/>
                                      </p:to>
                                    </p:set>
                                    <p:anim calcmode="lin" valueType="num">
                                      <p:cBhvr additive="base">
                                        <p:cTn id="13" dur="500" fill="hold"/>
                                        <p:tgtEl>
                                          <p:spTgt spid="20">
                                            <p:graphicEl>
                                              <a:dgm id="{DB631023-4A38-43A9-9EC2-71FC16AFB956}"/>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graphicEl>
                                              <a:dgm id="{DB631023-4A38-43A9-9EC2-71FC16AFB956}"/>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graphicEl>
                                              <a:dgm id="{1B41F06A-E3C0-41BD-9D56-B4C990B672F4}"/>
                                            </p:graphicEl>
                                          </p:spTgt>
                                        </p:tgtEl>
                                        <p:attrNameLst>
                                          <p:attrName>style.visibility</p:attrName>
                                        </p:attrNameLst>
                                      </p:cBhvr>
                                      <p:to>
                                        <p:strVal val="visible"/>
                                      </p:to>
                                    </p:set>
                                    <p:anim calcmode="lin" valueType="num">
                                      <p:cBhvr additive="base">
                                        <p:cTn id="19" dur="500" fill="hold"/>
                                        <p:tgtEl>
                                          <p:spTgt spid="20">
                                            <p:graphicEl>
                                              <a:dgm id="{1B41F06A-E3C0-41BD-9D56-B4C990B672F4}"/>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graphicEl>
                                              <a:dgm id="{1B41F06A-E3C0-41BD-9D56-B4C990B672F4}"/>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graphicEl>
                                              <a:dgm id="{820A2AED-ACF5-4F84-B83A-AB5DB8F8DA10}"/>
                                            </p:graphicEl>
                                          </p:spTgt>
                                        </p:tgtEl>
                                        <p:attrNameLst>
                                          <p:attrName>style.visibility</p:attrName>
                                        </p:attrNameLst>
                                      </p:cBhvr>
                                      <p:to>
                                        <p:strVal val="visible"/>
                                      </p:to>
                                    </p:set>
                                    <p:anim calcmode="lin" valueType="num">
                                      <p:cBhvr additive="base">
                                        <p:cTn id="25" dur="500" fill="hold"/>
                                        <p:tgtEl>
                                          <p:spTgt spid="20">
                                            <p:graphicEl>
                                              <a:dgm id="{820A2AED-ACF5-4F84-B83A-AB5DB8F8DA10}"/>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graphicEl>
                                              <a:dgm id="{820A2AED-ACF5-4F84-B83A-AB5DB8F8DA10}"/>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graphicEl>
                                              <a:dgm id="{35FFE187-EC0A-45F0-ACE9-4008C6EF63F7}"/>
                                            </p:graphicEl>
                                          </p:spTgt>
                                        </p:tgtEl>
                                        <p:attrNameLst>
                                          <p:attrName>style.visibility</p:attrName>
                                        </p:attrNameLst>
                                      </p:cBhvr>
                                      <p:to>
                                        <p:strVal val="visible"/>
                                      </p:to>
                                    </p:set>
                                    <p:anim calcmode="lin" valueType="num">
                                      <p:cBhvr additive="base">
                                        <p:cTn id="31" dur="500" fill="hold"/>
                                        <p:tgtEl>
                                          <p:spTgt spid="20">
                                            <p:graphicEl>
                                              <a:dgm id="{35FFE187-EC0A-45F0-ACE9-4008C6EF63F7}"/>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graphicEl>
                                              <a:dgm id="{35FFE187-EC0A-45F0-ACE9-4008C6EF63F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ChangeArrowheads="1"/>
          </p:cNvSpPr>
          <p:nvPr/>
        </p:nvSpPr>
        <p:spPr bwMode="auto">
          <a:xfrm>
            <a:off x="106363" y="1338263"/>
            <a:ext cx="1296987" cy="5259387"/>
          </a:xfrm>
          <a:prstGeom prst="roundRect">
            <a:avLst>
              <a:gd name="adj" fmla="val 16667"/>
            </a:avLst>
          </a:prstGeom>
          <a:noFill/>
          <a:ln w="9525">
            <a:solidFill>
              <a:srgbClr val="3366FF"/>
            </a:solidFill>
            <a:round/>
            <a:headEnd/>
            <a:tailEnd/>
          </a:ln>
          <a:effectLst/>
        </p:spPr>
        <p:txBody>
          <a:bodyPr wrap="none" anchor="ctr"/>
          <a:lstStyle/>
          <a:p>
            <a:endParaRPr lang="es-EC" dirty="0"/>
          </a:p>
        </p:txBody>
      </p:sp>
      <p:sp>
        <p:nvSpPr>
          <p:cNvPr id="70659" name="Rectangle 3"/>
          <p:cNvSpPr>
            <a:spLocks noChangeArrowheads="1"/>
          </p:cNvSpPr>
          <p:nvPr/>
        </p:nvSpPr>
        <p:spPr bwMode="auto">
          <a:xfrm>
            <a:off x="0" y="549274"/>
            <a:ext cx="9144000" cy="6308726"/>
          </a:xfrm>
          <a:prstGeom prst="rect">
            <a:avLst/>
          </a:prstGeom>
          <a:gradFill rotWithShape="1">
            <a:gsLst>
              <a:gs pos="0">
                <a:srgbClr val="0033CC">
                  <a:gamma/>
                  <a:shade val="46275"/>
                  <a:invGamma/>
                </a:srgbClr>
              </a:gs>
              <a:gs pos="100000">
                <a:srgbClr val="0033CC">
                  <a:alpha val="0"/>
                </a:srgbClr>
              </a:gs>
            </a:gsLst>
            <a:lin ang="5400000" scaled="1"/>
          </a:gradFill>
          <a:ln w="9525">
            <a:noFill/>
            <a:miter lim="800000"/>
            <a:headEnd/>
            <a:tailEnd/>
          </a:ln>
          <a:effectLst/>
        </p:spPr>
        <p:txBody>
          <a:bodyPr wrap="none" anchor="ctr"/>
          <a:lstStyle/>
          <a:p>
            <a:endParaRPr lang="es-EC" dirty="0"/>
          </a:p>
        </p:txBody>
      </p:sp>
      <p:pic>
        <p:nvPicPr>
          <p:cNvPr id="70660" name="Picture 4" descr="1"/>
          <p:cNvPicPr>
            <a:picLocks noChangeAspect="1" noChangeArrowheads="1"/>
          </p:cNvPicPr>
          <p:nvPr/>
        </p:nvPicPr>
        <p:blipFill>
          <a:blip r:embed="rId2" cstate="print">
            <a:lum contrast="-48000"/>
          </a:blip>
          <a:srcRect/>
          <a:stretch>
            <a:fillRect/>
          </a:stretch>
        </p:blipFill>
        <p:spPr bwMode="auto">
          <a:xfrm>
            <a:off x="0" y="0"/>
            <a:ext cx="9144000" cy="549275"/>
          </a:xfrm>
          <a:prstGeom prst="rect">
            <a:avLst/>
          </a:prstGeom>
          <a:noFill/>
        </p:spPr>
      </p:pic>
      <p:sp>
        <p:nvSpPr>
          <p:cNvPr id="70671" name="AutoShape 15"/>
          <p:cNvSpPr>
            <a:spLocks noChangeArrowheads="1"/>
          </p:cNvSpPr>
          <p:nvPr/>
        </p:nvSpPr>
        <p:spPr bwMode="auto">
          <a:xfrm>
            <a:off x="34925" y="6381750"/>
            <a:ext cx="9109075" cy="360363"/>
          </a:xfrm>
          <a:prstGeom prst="roundRect">
            <a:avLst>
              <a:gd name="adj" fmla="val 16667"/>
            </a:avLst>
          </a:prstGeom>
          <a:solidFill>
            <a:srgbClr val="3366FF"/>
          </a:solidFill>
          <a:ln w="9525">
            <a:solidFill>
              <a:srgbClr val="FFFF99"/>
            </a:solidFill>
            <a:round/>
            <a:headEnd/>
            <a:tailEnd/>
          </a:ln>
          <a:effectLst/>
        </p:spPr>
        <p:txBody>
          <a:bodyPr wrap="none" anchor="ctr"/>
          <a:lstStyle/>
          <a:p>
            <a:pPr algn="ctr"/>
            <a:endParaRPr lang="es-EC" sz="1400" dirty="0">
              <a:solidFill>
                <a:schemeClr val="bg1"/>
              </a:solidFill>
              <a:latin typeface="Forte" pitchFamily="66" charset="0"/>
            </a:endParaRPr>
          </a:p>
        </p:txBody>
      </p:sp>
      <p:sp>
        <p:nvSpPr>
          <p:cNvPr id="70672" name="AutoShape 16">
            <a:hlinkClick r:id="" action="ppaction://hlinkshowjump?jump=endshow" highlightClick="1"/>
          </p:cNvPr>
          <p:cNvSpPr>
            <a:spLocks noChangeArrowheads="1"/>
          </p:cNvSpPr>
          <p:nvPr/>
        </p:nvSpPr>
        <p:spPr bwMode="auto">
          <a:xfrm>
            <a:off x="1692275" y="5805488"/>
            <a:ext cx="1296988" cy="431800"/>
          </a:xfrm>
          <a:prstGeom prst="actionButtonBlank">
            <a:avLst/>
          </a:prstGeom>
          <a:noFill/>
          <a:ln w="9525">
            <a:noFill/>
            <a:miter lim="800000"/>
            <a:headEnd/>
            <a:tailEnd/>
          </a:ln>
          <a:effectLst/>
        </p:spPr>
        <p:txBody>
          <a:bodyPr wrap="none" anchor="ctr"/>
          <a:lstStyle/>
          <a:p>
            <a:endParaRPr lang="es-EC" dirty="0"/>
          </a:p>
        </p:txBody>
      </p:sp>
      <p:sp>
        <p:nvSpPr>
          <p:cNvPr id="70673" name="Rectangle 17"/>
          <p:cNvSpPr>
            <a:spLocks noChangeArrowheads="1"/>
          </p:cNvSpPr>
          <p:nvPr/>
        </p:nvSpPr>
        <p:spPr bwMode="auto">
          <a:xfrm>
            <a:off x="1474788" y="1428736"/>
            <a:ext cx="7561262" cy="4879989"/>
          </a:xfrm>
          <a:prstGeom prst="rect">
            <a:avLst/>
          </a:prstGeom>
          <a:solidFill>
            <a:schemeClr val="tx1"/>
          </a:solidFill>
          <a:ln w="9525" algn="ctr">
            <a:solidFill>
              <a:srgbClr val="3366FF"/>
            </a:solidFill>
            <a:miter lim="800000"/>
            <a:headEnd/>
            <a:tailEnd/>
          </a:ln>
          <a:effectLst/>
        </p:spPr>
        <p:txBody>
          <a:bodyPr wrap="none" anchor="ctr"/>
          <a:lstStyle/>
          <a:p>
            <a:endParaRPr lang="es-EC" dirty="0"/>
          </a:p>
        </p:txBody>
      </p:sp>
      <p:pic>
        <p:nvPicPr>
          <p:cNvPr id="70674" name="Picture 18" descr="Nav-04">
            <a:hlinkClick r:id="" action="ppaction://hlinkshowjump?jump=previousslide"/>
          </p:cNvPr>
          <p:cNvPicPr>
            <a:picLocks noChangeAspect="1" noChangeArrowheads="1" noCrop="1"/>
          </p:cNvPicPr>
          <p:nvPr/>
        </p:nvPicPr>
        <p:blipFill>
          <a:blip r:embed="rId3" cstate="print"/>
          <a:srcRect/>
          <a:stretch>
            <a:fillRect/>
          </a:stretch>
        </p:blipFill>
        <p:spPr bwMode="auto">
          <a:xfrm rot="16200000">
            <a:off x="1573212" y="6310313"/>
            <a:ext cx="334963" cy="477838"/>
          </a:xfrm>
          <a:prstGeom prst="rect">
            <a:avLst/>
          </a:prstGeom>
          <a:noFill/>
        </p:spPr>
      </p:pic>
      <p:pic>
        <p:nvPicPr>
          <p:cNvPr id="70675" name="Picture 19" descr="Nav-04">
            <a:hlinkClick r:id="" action="ppaction://hlinkshowjump?jump=nextslide"/>
          </p:cNvPr>
          <p:cNvPicPr>
            <a:picLocks noChangeAspect="1" noChangeArrowheads="1" noCrop="1"/>
          </p:cNvPicPr>
          <p:nvPr/>
        </p:nvPicPr>
        <p:blipFill>
          <a:blip r:embed="rId3" cstate="print"/>
          <a:srcRect/>
          <a:stretch>
            <a:fillRect/>
          </a:stretch>
        </p:blipFill>
        <p:spPr bwMode="auto">
          <a:xfrm rot="5400000">
            <a:off x="3613943" y="6288882"/>
            <a:ext cx="360363" cy="546100"/>
          </a:xfrm>
          <a:prstGeom prst="rect">
            <a:avLst/>
          </a:prstGeom>
          <a:noFill/>
        </p:spPr>
      </p:pic>
      <p:sp>
        <p:nvSpPr>
          <p:cNvPr id="70676" name="Line 20"/>
          <p:cNvSpPr>
            <a:spLocks noChangeShapeType="1"/>
          </p:cNvSpPr>
          <p:nvPr/>
        </p:nvSpPr>
        <p:spPr bwMode="auto">
          <a:xfrm>
            <a:off x="1403350" y="6453188"/>
            <a:ext cx="0" cy="215900"/>
          </a:xfrm>
          <a:prstGeom prst="line">
            <a:avLst/>
          </a:prstGeom>
          <a:noFill/>
          <a:ln w="9525">
            <a:solidFill>
              <a:schemeClr val="bg1"/>
            </a:solidFill>
            <a:round/>
            <a:headEnd/>
            <a:tailEnd/>
          </a:ln>
          <a:effectLst/>
        </p:spPr>
        <p:txBody>
          <a:bodyPr/>
          <a:lstStyle/>
          <a:p>
            <a:endParaRPr lang="es-EC" dirty="0"/>
          </a:p>
        </p:txBody>
      </p:sp>
      <p:sp>
        <p:nvSpPr>
          <p:cNvPr id="70677" name="Line 21"/>
          <p:cNvSpPr>
            <a:spLocks noChangeShapeType="1"/>
          </p:cNvSpPr>
          <p:nvPr/>
        </p:nvSpPr>
        <p:spPr bwMode="auto">
          <a:xfrm>
            <a:off x="2627313" y="6453188"/>
            <a:ext cx="0" cy="215900"/>
          </a:xfrm>
          <a:prstGeom prst="line">
            <a:avLst/>
          </a:prstGeom>
          <a:noFill/>
          <a:ln w="9525">
            <a:solidFill>
              <a:schemeClr val="bg1"/>
            </a:solidFill>
            <a:round/>
            <a:headEnd/>
            <a:tailEnd/>
          </a:ln>
          <a:effectLst/>
        </p:spPr>
        <p:txBody>
          <a:bodyPr/>
          <a:lstStyle/>
          <a:p>
            <a:endParaRPr lang="es-EC" dirty="0"/>
          </a:p>
        </p:txBody>
      </p:sp>
      <p:sp>
        <p:nvSpPr>
          <p:cNvPr id="70678" name="Line 22"/>
          <p:cNvSpPr>
            <a:spLocks noChangeShapeType="1"/>
          </p:cNvSpPr>
          <p:nvPr/>
        </p:nvSpPr>
        <p:spPr bwMode="auto">
          <a:xfrm>
            <a:off x="4140200" y="6453188"/>
            <a:ext cx="0" cy="215900"/>
          </a:xfrm>
          <a:prstGeom prst="line">
            <a:avLst/>
          </a:prstGeom>
          <a:noFill/>
          <a:ln w="9525">
            <a:solidFill>
              <a:schemeClr val="bg1"/>
            </a:solidFill>
            <a:round/>
            <a:headEnd/>
            <a:tailEnd/>
          </a:ln>
          <a:effectLst/>
        </p:spPr>
        <p:txBody>
          <a:bodyPr/>
          <a:lstStyle/>
          <a:p>
            <a:endParaRPr lang="es-EC" dirty="0"/>
          </a:p>
        </p:txBody>
      </p:sp>
      <p:sp>
        <p:nvSpPr>
          <p:cNvPr id="70679" name="Text Box 23"/>
          <p:cNvSpPr txBox="1">
            <a:spLocks noChangeArrowheads="1"/>
          </p:cNvSpPr>
          <p:nvPr/>
        </p:nvSpPr>
        <p:spPr bwMode="auto">
          <a:xfrm>
            <a:off x="1979613" y="6453188"/>
            <a:ext cx="6477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ATRÁS</a:t>
            </a:r>
          </a:p>
        </p:txBody>
      </p:sp>
      <p:sp>
        <p:nvSpPr>
          <p:cNvPr id="70680" name="Text Box 24"/>
          <p:cNvSpPr txBox="1">
            <a:spLocks noChangeArrowheads="1"/>
          </p:cNvSpPr>
          <p:nvPr/>
        </p:nvSpPr>
        <p:spPr bwMode="auto">
          <a:xfrm>
            <a:off x="2628900" y="6453188"/>
            <a:ext cx="10795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SIGUIENTE</a:t>
            </a:r>
          </a:p>
        </p:txBody>
      </p:sp>
      <p:sp>
        <p:nvSpPr>
          <p:cNvPr id="70681" name="AutoShape 25">
            <a:hlinkClick r:id="" action="ppaction://hlinkshowjump?jump=endshow" highlightClick="1"/>
          </p:cNvPr>
          <p:cNvSpPr>
            <a:spLocks noChangeArrowheads="1"/>
          </p:cNvSpPr>
          <p:nvPr/>
        </p:nvSpPr>
        <p:spPr bwMode="auto">
          <a:xfrm>
            <a:off x="250825" y="692150"/>
            <a:ext cx="1008063" cy="144463"/>
          </a:xfrm>
          <a:prstGeom prst="actionButtonBlank">
            <a:avLst/>
          </a:prstGeom>
          <a:noFill/>
          <a:ln w="9525">
            <a:noFill/>
            <a:miter lim="800000"/>
            <a:headEnd/>
            <a:tailEnd/>
          </a:ln>
          <a:effectLst/>
        </p:spPr>
        <p:txBody>
          <a:bodyPr wrap="none" anchor="ctr"/>
          <a:lstStyle/>
          <a:p>
            <a:endParaRPr lang="es-EC" dirty="0"/>
          </a:p>
        </p:txBody>
      </p:sp>
      <p:sp>
        <p:nvSpPr>
          <p:cNvPr id="25" name="24 Marcador de número de diapositiva"/>
          <p:cNvSpPr>
            <a:spLocks noGrp="1"/>
          </p:cNvSpPr>
          <p:nvPr>
            <p:ph type="sldNum" sz="quarter" idx="12"/>
          </p:nvPr>
        </p:nvSpPr>
        <p:spPr/>
        <p:txBody>
          <a:bodyPr/>
          <a:lstStyle/>
          <a:p>
            <a:fld id="{F8CC2EDA-25DE-4E3D-A5DD-C98382C7C123}" type="slidenum">
              <a:rPr lang="es-EC" sz="1800" smtClean="0">
                <a:solidFill>
                  <a:schemeClr val="bg1"/>
                </a:solidFill>
              </a:rPr>
              <a:pPr/>
              <a:t>5</a:t>
            </a:fld>
            <a:endParaRPr lang="es-EC" sz="1800" dirty="0">
              <a:solidFill>
                <a:schemeClr val="bg1"/>
              </a:solidFill>
            </a:endParaRPr>
          </a:p>
        </p:txBody>
      </p:sp>
      <p:sp>
        <p:nvSpPr>
          <p:cNvPr id="26" name="25 Rectángulo"/>
          <p:cNvSpPr/>
          <p:nvPr/>
        </p:nvSpPr>
        <p:spPr>
          <a:xfrm>
            <a:off x="214282" y="1857364"/>
            <a:ext cx="1143008" cy="4500594"/>
          </a:xfrm>
          <a:prstGeom prst="rect">
            <a:avLst/>
          </a:prstGeom>
          <a:blipFill>
            <a:blip r:embed="rId4" cstate="print"/>
            <a:tile tx="0" ty="0" sx="100000" sy="100000" flip="none" algn="tl"/>
          </a:blipFill>
        </p:spPr>
        <p:style>
          <a:lnRef idx="0">
            <a:schemeClr val="accent5"/>
          </a:lnRef>
          <a:fillRef idx="1002">
            <a:schemeClr val="dk2"/>
          </a:fillRef>
          <a:effectRef idx="3">
            <a:schemeClr val="accent5"/>
          </a:effectRef>
          <a:fontRef idx="minor">
            <a:schemeClr val="lt1"/>
          </a:fontRef>
        </p:style>
        <p:txBody>
          <a:bodyPr anchor="ctr"/>
          <a:lstStyle/>
          <a:p>
            <a:pPr algn="ctr">
              <a:defRPr/>
            </a:pPr>
            <a:endParaRPr lang="es-EC" dirty="0"/>
          </a:p>
        </p:txBody>
      </p:sp>
      <p:sp>
        <p:nvSpPr>
          <p:cNvPr id="27" name="26 Rectángulo"/>
          <p:cNvSpPr/>
          <p:nvPr/>
        </p:nvSpPr>
        <p:spPr>
          <a:xfrm>
            <a:off x="428596" y="1689978"/>
            <a:ext cx="753540" cy="4739418"/>
          </a:xfrm>
          <a:prstGeom prst="rect">
            <a:avLst/>
          </a:prstGeom>
          <a:noFill/>
        </p:spPr>
        <p:txBody>
          <a:bodyPr vert="wordArtVert"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1600" b="1" dirty="0" smtClean="0">
                <a:ln w="11430"/>
                <a:solidFill>
                  <a:schemeClr val="bg1"/>
                </a:solidFill>
                <a:effectLst>
                  <a:outerShdw blurRad="50800" dist="39000" dir="5460000" algn="tl">
                    <a:srgbClr val="000000">
                      <a:alpha val="38000"/>
                    </a:srgbClr>
                  </a:outerShdw>
                </a:effectLst>
              </a:rPr>
              <a:t>OBLETIVOS DE LA INVESTIGACIÓN</a:t>
            </a:r>
            <a:endParaRPr lang="es-ES" sz="1600" b="1" dirty="0">
              <a:ln w="11430"/>
              <a:solidFill>
                <a:schemeClr val="bg1"/>
              </a:solidFill>
              <a:effectLst>
                <a:outerShdw blurRad="50800" dist="39000" dir="5460000" algn="tl">
                  <a:srgbClr val="000000">
                    <a:alpha val="38000"/>
                  </a:srgbClr>
                </a:outerShdw>
              </a:effectLst>
            </a:endParaRPr>
          </a:p>
        </p:txBody>
      </p:sp>
      <p:sp>
        <p:nvSpPr>
          <p:cNvPr id="28" name="27 Rectángulo redondeado"/>
          <p:cNvSpPr/>
          <p:nvPr/>
        </p:nvSpPr>
        <p:spPr>
          <a:xfrm>
            <a:off x="1714480" y="2357430"/>
            <a:ext cx="6731595" cy="2008814"/>
          </a:xfrm>
          <a:prstGeom prst="roundRect">
            <a:avLst/>
          </a:prstGeom>
          <a:solidFill>
            <a:schemeClr val="accent2">
              <a:lumMod val="75000"/>
            </a:schemeClr>
          </a:solidFill>
        </p:spPr>
        <p:style>
          <a:lnRef idx="0">
            <a:schemeClr val="accent6"/>
          </a:lnRef>
          <a:fillRef idx="3">
            <a:schemeClr val="accent6"/>
          </a:fillRef>
          <a:effectRef idx="3">
            <a:schemeClr val="accent6"/>
          </a:effectRef>
          <a:fontRef idx="minor">
            <a:schemeClr val="lt1"/>
          </a:fontRef>
        </p:style>
        <p:txBody>
          <a:bodyPr anchor="ctr"/>
          <a:lstStyle/>
          <a:p>
            <a:pPr algn="just">
              <a:defRPr/>
            </a:pPr>
            <a:r>
              <a:rPr lang="es-ES" dirty="0" smtClean="0"/>
              <a:t>Implementar una guía para la operación y mantenimiento de los equipos de posicionamiento que optimicen la navegación a bordo del Buque Escuela Guayas en los cruceros internacionales de instrucción</a:t>
            </a:r>
            <a:endParaRPr lang="en-US" dirty="0"/>
          </a:p>
        </p:txBody>
      </p:sp>
      <p:sp>
        <p:nvSpPr>
          <p:cNvPr id="29" name="28 CuadroTexto"/>
          <p:cNvSpPr txBox="1"/>
          <p:nvPr/>
        </p:nvSpPr>
        <p:spPr>
          <a:xfrm>
            <a:off x="1857356" y="1857364"/>
            <a:ext cx="5214974" cy="523220"/>
          </a:xfrm>
          <a:prstGeom prst="rect">
            <a:avLst/>
          </a:prstGeom>
          <a:noFill/>
        </p:spPr>
        <p:txBody>
          <a:bodyPr wrap="square" rtlCol="0">
            <a:spAutoFit/>
          </a:bodyPr>
          <a:lstStyle/>
          <a:p>
            <a:pPr>
              <a:buFont typeface="Wingdings" pitchFamily="2" charset="2"/>
              <a:buChar char="ü"/>
            </a:pPr>
            <a:r>
              <a:rPr lang="es-ES" sz="2800" dirty="0" smtClean="0">
                <a:solidFill>
                  <a:schemeClr val="bg1"/>
                </a:solidFill>
              </a:rPr>
              <a:t>OBJETIVO GENERAL</a:t>
            </a:r>
            <a:endParaRPr lang="es-ES" sz="2800" dirty="0">
              <a:solidFill>
                <a:schemeClr val="bg1"/>
              </a:solidFill>
            </a:endParaRPr>
          </a:p>
        </p:txBody>
      </p:sp>
      <p:pic>
        <p:nvPicPr>
          <p:cNvPr id="22"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t="4761" r="4356"/>
          <a:stretch>
            <a:fillRect/>
          </a:stretch>
        </p:blipFill>
        <p:spPr bwMode="auto">
          <a:xfrm>
            <a:off x="3571868" y="4572008"/>
            <a:ext cx="2857520" cy="1714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 name="23 Imagen"/>
          <p:cNvPicPr/>
          <p:nvPr/>
        </p:nvPicPr>
        <p:blipFill>
          <a:blip r:embed="rId6"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r="71111"/>
          <a:stretch>
            <a:fillRect/>
          </a:stretch>
        </p:blipFill>
        <p:spPr bwMode="auto">
          <a:xfrm>
            <a:off x="214282" y="357166"/>
            <a:ext cx="1214446" cy="1214446"/>
          </a:xfrm>
          <a:prstGeom prst="ellipse">
            <a:avLst/>
          </a:prstGeom>
          <a:noFill/>
          <a:ln w="76200">
            <a:solidFill>
              <a:schemeClr val="accent1"/>
            </a:solid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ChangeArrowheads="1"/>
          </p:cNvSpPr>
          <p:nvPr/>
        </p:nvSpPr>
        <p:spPr bwMode="auto">
          <a:xfrm>
            <a:off x="106363" y="1338263"/>
            <a:ext cx="1296987" cy="5259387"/>
          </a:xfrm>
          <a:prstGeom prst="roundRect">
            <a:avLst>
              <a:gd name="adj" fmla="val 16667"/>
            </a:avLst>
          </a:prstGeom>
          <a:noFill/>
          <a:ln w="9525">
            <a:solidFill>
              <a:srgbClr val="3366FF"/>
            </a:solidFill>
            <a:round/>
            <a:headEnd/>
            <a:tailEnd/>
          </a:ln>
          <a:effectLst/>
        </p:spPr>
        <p:txBody>
          <a:bodyPr wrap="none" anchor="ctr"/>
          <a:lstStyle/>
          <a:p>
            <a:endParaRPr lang="es-EC" dirty="0"/>
          </a:p>
        </p:txBody>
      </p:sp>
      <p:sp>
        <p:nvSpPr>
          <p:cNvPr id="70659" name="Rectangle 3"/>
          <p:cNvSpPr>
            <a:spLocks noChangeArrowheads="1"/>
          </p:cNvSpPr>
          <p:nvPr/>
        </p:nvSpPr>
        <p:spPr bwMode="auto">
          <a:xfrm>
            <a:off x="0" y="549274"/>
            <a:ext cx="9144000" cy="6308726"/>
          </a:xfrm>
          <a:prstGeom prst="rect">
            <a:avLst/>
          </a:prstGeom>
          <a:gradFill rotWithShape="1">
            <a:gsLst>
              <a:gs pos="0">
                <a:srgbClr val="0033CC">
                  <a:gamma/>
                  <a:shade val="46275"/>
                  <a:invGamma/>
                </a:srgbClr>
              </a:gs>
              <a:gs pos="100000">
                <a:srgbClr val="0033CC">
                  <a:alpha val="0"/>
                </a:srgbClr>
              </a:gs>
            </a:gsLst>
            <a:lin ang="5400000" scaled="1"/>
          </a:gradFill>
          <a:ln w="9525">
            <a:noFill/>
            <a:miter lim="800000"/>
            <a:headEnd/>
            <a:tailEnd/>
          </a:ln>
          <a:effectLst/>
        </p:spPr>
        <p:txBody>
          <a:bodyPr wrap="none" anchor="ctr"/>
          <a:lstStyle/>
          <a:p>
            <a:endParaRPr lang="es-EC" dirty="0"/>
          </a:p>
        </p:txBody>
      </p:sp>
      <p:pic>
        <p:nvPicPr>
          <p:cNvPr id="70660" name="Picture 4" descr="1"/>
          <p:cNvPicPr>
            <a:picLocks noChangeAspect="1" noChangeArrowheads="1"/>
          </p:cNvPicPr>
          <p:nvPr/>
        </p:nvPicPr>
        <p:blipFill>
          <a:blip r:embed="rId2" cstate="print">
            <a:lum contrast="-48000"/>
          </a:blip>
          <a:srcRect/>
          <a:stretch>
            <a:fillRect/>
          </a:stretch>
        </p:blipFill>
        <p:spPr bwMode="auto">
          <a:xfrm>
            <a:off x="0" y="0"/>
            <a:ext cx="9144000" cy="549275"/>
          </a:xfrm>
          <a:prstGeom prst="rect">
            <a:avLst/>
          </a:prstGeom>
          <a:noFill/>
        </p:spPr>
      </p:pic>
      <p:sp>
        <p:nvSpPr>
          <p:cNvPr id="70671" name="AutoShape 15"/>
          <p:cNvSpPr>
            <a:spLocks noChangeArrowheads="1"/>
          </p:cNvSpPr>
          <p:nvPr/>
        </p:nvSpPr>
        <p:spPr bwMode="auto">
          <a:xfrm>
            <a:off x="34925" y="6381750"/>
            <a:ext cx="9109075" cy="360363"/>
          </a:xfrm>
          <a:prstGeom prst="roundRect">
            <a:avLst>
              <a:gd name="adj" fmla="val 16667"/>
            </a:avLst>
          </a:prstGeom>
          <a:solidFill>
            <a:srgbClr val="3366FF"/>
          </a:solidFill>
          <a:ln w="9525">
            <a:solidFill>
              <a:srgbClr val="FFFF99"/>
            </a:solidFill>
            <a:round/>
            <a:headEnd/>
            <a:tailEnd/>
          </a:ln>
          <a:effectLst/>
        </p:spPr>
        <p:txBody>
          <a:bodyPr wrap="none" anchor="ctr"/>
          <a:lstStyle/>
          <a:p>
            <a:pPr algn="ctr"/>
            <a:endParaRPr lang="es-EC" sz="1400" dirty="0">
              <a:solidFill>
                <a:schemeClr val="bg1"/>
              </a:solidFill>
              <a:latin typeface="Forte" pitchFamily="66" charset="0"/>
            </a:endParaRPr>
          </a:p>
        </p:txBody>
      </p:sp>
      <p:sp>
        <p:nvSpPr>
          <p:cNvPr id="70672" name="AutoShape 16">
            <a:hlinkClick r:id="" action="ppaction://hlinkshowjump?jump=endshow" highlightClick="1"/>
          </p:cNvPr>
          <p:cNvSpPr>
            <a:spLocks noChangeArrowheads="1"/>
          </p:cNvSpPr>
          <p:nvPr/>
        </p:nvSpPr>
        <p:spPr bwMode="auto">
          <a:xfrm>
            <a:off x="1692275" y="5805488"/>
            <a:ext cx="1296988" cy="431800"/>
          </a:xfrm>
          <a:prstGeom prst="actionButtonBlank">
            <a:avLst/>
          </a:prstGeom>
          <a:noFill/>
          <a:ln w="9525">
            <a:noFill/>
            <a:miter lim="800000"/>
            <a:headEnd/>
            <a:tailEnd/>
          </a:ln>
          <a:effectLst/>
        </p:spPr>
        <p:txBody>
          <a:bodyPr wrap="none" anchor="ctr"/>
          <a:lstStyle/>
          <a:p>
            <a:endParaRPr lang="es-EC" dirty="0"/>
          </a:p>
        </p:txBody>
      </p:sp>
      <p:sp>
        <p:nvSpPr>
          <p:cNvPr id="70673" name="Rectangle 17"/>
          <p:cNvSpPr>
            <a:spLocks noChangeArrowheads="1"/>
          </p:cNvSpPr>
          <p:nvPr/>
        </p:nvSpPr>
        <p:spPr bwMode="auto">
          <a:xfrm>
            <a:off x="1474788" y="1285860"/>
            <a:ext cx="7561262" cy="5022865"/>
          </a:xfrm>
          <a:prstGeom prst="rect">
            <a:avLst/>
          </a:prstGeom>
          <a:solidFill>
            <a:schemeClr val="tx1"/>
          </a:solidFill>
          <a:ln w="9525" algn="ctr">
            <a:solidFill>
              <a:srgbClr val="3366FF"/>
            </a:solidFill>
            <a:miter lim="800000"/>
            <a:headEnd/>
            <a:tailEnd/>
          </a:ln>
          <a:effectLst/>
        </p:spPr>
        <p:txBody>
          <a:bodyPr wrap="none" anchor="ctr"/>
          <a:lstStyle/>
          <a:p>
            <a:endParaRPr lang="es-EC" dirty="0"/>
          </a:p>
        </p:txBody>
      </p:sp>
      <p:pic>
        <p:nvPicPr>
          <p:cNvPr id="70674" name="Picture 18" descr="Nav-04">
            <a:hlinkClick r:id="" action="ppaction://hlinkshowjump?jump=previousslide"/>
          </p:cNvPr>
          <p:cNvPicPr>
            <a:picLocks noChangeAspect="1" noChangeArrowheads="1" noCrop="1"/>
          </p:cNvPicPr>
          <p:nvPr/>
        </p:nvPicPr>
        <p:blipFill>
          <a:blip r:embed="rId3" cstate="print"/>
          <a:srcRect/>
          <a:stretch>
            <a:fillRect/>
          </a:stretch>
        </p:blipFill>
        <p:spPr bwMode="auto">
          <a:xfrm rot="16200000">
            <a:off x="1573212" y="6310313"/>
            <a:ext cx="334963" cy="477838"/>
          </a:xfrm>
          <a:prstGeom prst="rect">
            <a:avLst/>
          </a:prstGeom>
          <a:noFill/>
        </p:spPr>
      </p:pic>
      <p:pic>
        <p:nvPicPr>
          <p:cNvPr id="70675" name="Picture 19" descr="Nav-04">
            <a:hlinkClick r:id="" action="ppaction://hlinkshowjump?jump=nextslide"/>
          </p:cNvPr>
          <p:cNvPicPr>
            <a:picLocks noChangeAspect="1" noChangeArrowheads="1" noCrop="1"/>
          </p:cNvPicPr>
          <p:nvPr/>
        </p:nvPicPr>
        <p:blipFill>
          <a:blip r:embed="rId3" cstate="print"/>
          <a:srcRect/>
          <a:stretch>
            <a:fillRect/>
          </a:stretch>
        </p:blipFill>
        <p:spPr bwMode="auto">
          <a:xfrm rot="5400000">
            <a:off x="3613943" y="6288882"/>
            <a:ext cx="360363" cy="546100"/>
          </a:xfrm>
          <a:prstGeom prst="rect">
            <a:avLst/>
          </a:prstGeom>
          <a:noFill/>
        </p:spPr>
      </p:pic>
      <p:sp>
        <p:nvSpPr>
          <p:cNvPr id="70676" name="Line 20"/>
          <p:cNvSpPr>
            <a:spLocks noChangeShapeType="1"/>
          </p:cNvSpPr>
          <p:nvPr/>
        </p:nvSpPr>
        <p:spPr bwMode="auto">
          <a:xfrm>
            <a:off x="1403350" y="6453188"/>
            <a:ext cx="0" cy="215900"/>
          </a:xfrm>
          <a:prstGeom prst="line">
            <a:avLst/>
          </a:prstGeom>
          <a:noFill/>
          <a:ln w="9525">
            <a:solidFill>
              <a:schemeClr val="bg1"/>
            </a:solidFill>
            <a:round/>
            <a:headEnd/>
            <a:tailEnd/>
          </a:ln>
          <a:effectLst/>
        </p:spPr>
        <p:txBody>
          <a:bodyPr/>
          <a:lstStyle/>
          <a:p>
            <a:endParaRPr lang="es-EC" dirty="0"/>
          </a:p>
        </p:txBody>
      </p:sp>
      <p:sp>
        <p:nvSpPr>
          <p:cNvPr id="70677" name="Line 21"/>
          <p:cNvSpPr>
            <a:spLocks noChangeShapeType="1"/>
          </p:cNvSpPr>
          <p:nvPr/>
        </p:nvSpPr>
        <p:spPr bwMode="auto">
          <a:xfrm>
            <a:off x="2627313" y="6453188"/>
            <a:ext cx="0" cy="215900"/>
          </a:xfrm>
          <a:prstGeom prst="line">
            <a:avLst/>
          </a:prstGeom>
          <a:noFill/>
          <a:ln w="9525">
            <a:solidFill>
              <a:schemeClr val="bg1"/>
            </a:solidFill>
            <a:round/>
            <a:headEnd/>
            <a:tailEnd/>
          </a:ln>
          <a:effectLst/>
        </p:spPr>
        <p:txBody>
          <a:bodyPr/>
          <a:lstStyle/>
          <a:p>
            <a:endParaRPr lang="es-EC" dirty="0"/>
          </a:p>
        </p:txBody>
      </p:sp>
      <p:sp>
        <p:nvSpPr>
          <p:cNvPr id="70678" name="Line 22"/>
          <p:cNvSpPr>
            <a:spLocks noChangeShapeType="1"/>
          </p:cNvSpPr>
          <p:nvPr/>
        </p:nvSpPr>
        <p:spPr bwMode="auto">
          <a:xfrm>
            <a:off x="4140200" y="6453188"/>
            <a:ext cx="0" cy="215900"/>
          </a:xfrm>
          <a:prstGeom prst="line">
            <a:avLst/>
          </a:prstGeom>
          <a:noFill/>
          <a:ln w="9525">
            <a:solidFill>
              <a:schemeClr val="bg1"/>
            </a:solidFill>
            <a:round/>
            <a:headEnd/>
            <a:tailEnd/>
          </a:ln>
          <a:effectLst/>
        </p:spPr>
        <p:txBody>
          <a:bodyPr/>
          <a:lstStyle/>
          <a:p>
            <a:endParaRPr lang="es-EC" dirty="0"/>
          </a:p>
        </p:txBody>
      </p:sp>
      <p:sp>
        <p:nvSpPr>
          <p:cNvPr id="70679" name="Text Box 23"/>
          <p:cNvSpPr txBox="1">
            <a:spLocks noChangeArrowheads="1"/>
          </p:cNvSpPr>
          <p:nvPr/>
        </p:nvSpPr>
        <p:spPr bwMode="auto">
          <a:xfrm>
            <a:off x="1979613" y="6453188"/>
            <a:ext cx="6477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ATRÁS</a:t>
            </a:r>
          </a:p>
        </p:txBody>
      </p:sp>
      <p:sp>
        <p:nvSpPr>
          <p:cNvPr id="70680" name="Text Box 24"/>
          <p:cNvSpPr txBox="1">
            <a:spLocks noChangeArrowheads="1"/>
          </p:cNvSpPr>
          <p:nvPr/>
        </p:nvSpPr>
        <p:spPr bwMode="auto">
          <a:xfrm>
            <a:off x="2628900" y="6453188"/>
            <a:ext cx="10795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SIGUIENTE</a:t>
            </a:r>
          </a:p>
        </p:txBody>
      </p:sp>
      <p:sp>
        <p:nvSpPr>
          <p:cNvPr id="70681" name="AutoShape 25">
            <a:hlinkClick r:id="" action="ppaction://hlinkshowjump?jump=endshow" highlightClick="1"/>
          </p:cNvPr>
          <p:cNvSpPr>
            <a:spLocks noChangeArrowheads="1"/>
          </p:cNvSpPr>
          <p:nvPr/>
        </p:nvSpPr>
        <p:spPr bwMode="auto">
          <a:xfrm>
            <a:off x="250825" y="692150"/>
            <a:ext cx="1008063" cy="144463"/>
          </a:xfrm>
          <a:prstGeom prst="actionButtonBlank">
            <a:avLst/>
          </a:prstGeom>
          <a:noFill/>
          <a:ln w="9525">
            <a:noFill/>
            <a:miter lim="800000"/>
            <a:headEnd/>
            <a:tailEnd/>
          </a:ln>
          <a:effectLst/>
        </p:spPr>
        <p:txBody>
          <a:bodyPr wrap="none" anchor="ctr"/>
          <a:lstStyle/>
          <a:p>
            <a:endParaRPr lang="es-EC" dirty="0"/>
          </a:p>
        </p:txBody>
      </p:sp>
      <p:sp>
        <p:nvSpPr>
          <p:cNvPr id="26" name="25 Marcador de número de diapositiva"/>
          <p:cNvSpPr>
            <a:spLocks noGrp="1"/>
          </p:cNvSpPr>
          <p:nvPr>
            <p:ph type="sldNum" sz="quarter" idx="12"/>
          </p:nvPr>
        </p:nvSpPr>
        <p:spPr/>
        <p:txBody>
          <a:bodyPr/>
          <a:lstStyle/>
          <a:p>
            <a:fld id="{F8CC2EDA-25DE-4E3D-A5DD-C98382C7C123}" type="slidenum">
              <a:rPr lang="es-EC" sz="1800" smtClean="0">
                <a:solidFill>
                  <a:schemeClr val="bg1"/>
                </a:solidFill>
              </a:rPr>
              <a:pPr/>
              <a:t>6</a:t>
            </a:fld>
            <a:endParaRPr lang="es-EC" sz="1800" dirty="0">
              <a:solidFill>
                <a:schemeClr val="bg1"/>
              </a:solidFill>
            </a:endParaRPr>
          </a:p>
        </p:txBody>
      </p:sp>
      <p:sp>
        <p:nvSpPr>
          <p:cNvPr id="27" name="26 Rectángulo"/>
          <p:cNvSpPr/>
          <p:nvPr/>
        </p:nvSpPr>
        <p:spPr>
          <a:xfrm>
            <a:off x="214282" y="1714488"/>
            <a:ext cx="1143008" cy="4643470"/>
          </a:xfrm>
          <a:prstGeom prst="rect">
            <a:avLst/>
          </a:prstGeom>
          <a:blipFill>
            <a:blip r:embed="rId4" cstate="print"/>
            <a:tile tx="0" ty="0" sx="100000" sy="100000" flip="none" algn="tl"/>
          </a:blipFill>
        </p:spPr>
        <p:style>
          <a:lnRef idx="0">
            <a:schemeClr val="accent5"/>
          </a:lnRef>
          <a:fillRef idx="1002">
            <a:schemeClr val="dk2"/>
          </a:fillRef>
          <a:effectRef idx="3">
            <a:schemeClr val="accent5"/>
          </a:effectRef>
          <a:fontRef idx="minor">
            <a:schemeClr val="lt1"/>
          </a:fontRef>
        </p:style>
        <p:txBody>
          <a:bodyPr anchor="ctr"/>
          <a:lstStyle/>
          <a:p>
            <a:pPr algn="ctr">
              <a:defRPr/>
            </a:pPr>
            <a:endParaRPr lang="es-EC" dirty="0"/>
          </a:p>
        </p:txBody>
      </p:sp>
      <p:sp>
        <p:nvSpPr>
          <p:cNvPr id="28" name="27 Rectángulo"/>
          <p:cNvSpPr/>
          <p:nvPr/>
        </p:nvSpPr>
        <p:spPr>
          <a:xfrm>
            <a:off x="428596" y="1618540"/>
            <a:ext cx="753540" cy="4739418"/>
          </a:xfrm>
          <a:prstGeom prst="rect">
            <a:avLst/>
          </a:prstGeom>
          <a:noFill/>
        </p:spPr>
        <p:txBody>
          <a:bodyPr vert="wordArtVert"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1600" b="1" dirty="0" smtClean="0">
                <a:ln w="11430"/>
                <a:solidFill>
                  <a:schemeClr val="bg1"/>
                </a:solidFill>
                <a:effectLst>
                  <a:outerShdw blurRad="50800" dist="39000" dir="5460000" algn="tl">
                    <a:srgbClr val="000000">
                      <a:alpha val="38000"/>
                    </a:srgbClr>
                  </a:outerShdw>
                </a:effectLst>
              </a:rPr>
              <a:t>OBJETIVOS DE LA INVESTIGACIÓN</a:t>
            </a:r>
            <a:endParaRPr lang="es-ES" sz="1600" b="1" dirty="0">
              <a:ln w="11430"/>
              <a:solidFill>
                <a:schemeClr val="bg1"/>
              </a:solidFill>
              <a:effectLst>
                <a:outerShdw blurRad="50800" dist="39000" dir="5460000" algn="tl">
                  <a:srgbClr val="000000">
                    <a:alpha val="38000"/>
                  </a:srgbClr>
                </a:outerShdw>
              </a:effectLst>
            </a:endParaRPr>
          </a:p>
        </p:txBody>
      </p:sp>
      <p:sp>
        <p:nvSpPr>
          <p:cNvPr id="29" name="28 CuadroTexto"/>
          <p:cNvSpPr txBox="1"/>
          <p:nvPr/>
        </p:nvSpPr>
        <p:spPr>
          <a:xfrm>
            <a:off x="1785918" y="1500174"/>
            <a:ext cx="5214974" cy="523220"/>
          </a:xfrm>
          <a:prstGeom prst="rect">
            <a:avLst/>
          </a:prstGeom>
          <a:noFill/>
        </p:spPr>
        <p:txBody>
          <a:bodyPr wrap="square" rtlCol="0">
            <a:spAutoFit/>
          </a:bodyPr>
          <a:lstStyle/>
          <a:p>
            <a:pPr>
              <a:buFont typeface="Wingdings" pitchFamily="2" charset="2"/>
              <a:buChar char="ü"/>
            </a:pPr>
            <a:r>
              <a:rPr lang="es-ES" sz="2800" dirty="0" smtClean="0">
                <a:solidFill>
                  <a:schemeClr val="bg1"/>
                </a:solidFill>
              </a:rPr>
              <a:t>OBJETIVOS ESPECÍFICOS</a:t>
            </a:r>
            <a:endParaRPr lang="es-ES" sz="2800" dirty="0">
              <a:solidFill>
                <a:schemeClr val="bg1"/>
              </a:solidFill>
            </a:endParaRPr>
          </a:p>
        </p:txBody>
      </p:sp>
      <p:sp>
        <p:nvSpPr>
          <p:cNvPr id="30" name="29 Rectángulo redondeado"/>
          <p:cNvSpPr/>
          <p:nvPr/>
        </p:nvSpPr>
        <p:spPr>
          <a:xfrm>
            <a:off x="1714480" y="2000240"/>
            <a:ext cx="6732588" cy="1071569"/>
          </a:xfrm>
          <a:prstGeom prst="roundRect">
            <a:avLst/>
          </a:prstGeom>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r>
              <a:rPr lang="es-ES" dirty="0" smtClean="0"/>
              <a:t>Analizar la importancia de los equipos de posicionamiento en la seguridad del buque.</a:t>
            </a:r>
            <a:endParaRPr lang="es-ES" dirty="0"/>
          </a:p>
        </p:txBody>
      </p:sp>
      <p:sp>
        <p:nvSpPr>
          <p:cNvPr id="31" name="30 Rectángulo redondeado"/>
          <p:cNvSpPr/>
          <p:nvPr/>
        </p:nvSpPr>
        <p:spPr>
          <a:xfrm>
            <a:off x="1714480" y="3286124"/>
            <a:ext cx="6732588" cy="1285884"/>
          </a:xfrm>
          <a:prstGeom prst="roundRect">
            <a:avLst/>
          </a:prstGeom>
          <a:solidFill>
            <a:schemeClr val="accent1">
              <a:lumMod val="75000"/>
            </a:schemeClr>
          </a:solidFill>
        </p:spPr>
        <p:style>
          <a:lnRef idx="0">
            <a:schemeClr val="accent5"/>
          </a:lnRef>
          <a:fillRef idx="3">
            <a:schemeClr val="accent5"/>
          </a:fillRef>
          <a:effectRef idx="3">
            <a:schemeClr val="accent5"/>
          </a:effectRef>
          <a:fontRef idx="minor">
            <a:schemeClr val="lt1"/>
          </a:fontRef>
        </p:style>
        <p:txBody>
          <a:bodyPr anchor="ctr"/>
          <a:lstStyle/>
          <a:p>
            <a:r>
              <a:rPr lang="es-ES" dirty="0" smtClean="0"/>
              <a:t>Analizar la reglamentación internacional para el uso de los equipos de posicionamiento para buques de crucero que conlleven a una navegación segura.</a:t>
            </a:r>
            <a:endParaRPr lang="es-ES" dirty="0"/>
          </a:p>
        </p:txBody>
      </p:sp>
      <p:sp>
        <p:nvSpPr>
          <p:cNvPr id="37" name="36 Rectángulo redondeado"/>
          <p:cNvSpPr/>
          <p:nvPr/>
        </p:nvSpPr>
        <p:spPr>
          <a:xfrm>
            <a:off x="1692275" y="4797425"/>
            <a:ext cx="6732588" cy="1368425"/>
          </a:xfrm>
          <a:prstGeom prst="roundRect">
            <a:avLst/>
          </a:prstGeom>
          <a:solidFill>
            <a:schemeClr val="tx1">
              <a:lumMod val="50000"/>
            </a:schemeClr>
          </a:solidFill>
        </p:spPr>
        <p:style>
          <a:lnRef idx="1">
            <a:schemeClr val="accent4"/>
          </a:lnRef>
          <a:fillRef idx="3">
            <a:schemeClr val="accent4"/>
          </a:fillRef>
          <a:effectRef idx="2">
            <a:schemeClr val="accent4"/>
          </a:effectRef>
          <a:fontRef idx="minor">
            <a:schemeClr val="lt1"/>
          </a:fontRef>
        </p:style>
        <p:txBody>
          <a:bodyPr anchor="ctr"/>
          <a:lstStyle/>
          <a:p>
            <a:r>
              <a:rPr lang="es-ES" dirty="0" smtClean="0"/>
              <a:t>Establecer un plan de operación y un plan de mantenimiento funcional y práctico de los equipos de posicionamiento para el conocimiento básico de los tripulantes y Guardiamarinas.</a:t>
            </a:r>
            <a:endParaRPr lang="es-ES" dirty="0"/>
          </a:p>
        </p:txBody>
      </p:sp>
      <p:pic>
        <p:nvPicPr>
          <p:cNvPr id="25" name="24 Imagen"/>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r="71111"/>
          <a:stretch>
            <a:fillRect/>
          </a:stretch>
        </p:blipFill>
        <p:spPr bwMode="auto">
          <a:xfrm>
            <a:off x="214282" y="357166"/>
            <a:ext cx="1214446" cy="1214446"/>
          </a:xfrm>
          <a:prstGeom prst="ellipse">
            <a:avLst/>
          </a:prstGeom>
          <a:noFill/>
          <a:ln w="76200">
            <a:solidFill>
              <a:schemeClr val="accent1"/>
            </a:solid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bg/>
                                          </p:spTgt>
                                        </p:tgtEl>
                                        <p:attrNameLst>
                                          <p:attrName>style.visibility</p:attrName>
                                        </p:attrNameLst>
                                      </p:cBhvr>
                                      <p:to>
                                        <p:strVal val="visible"/>
                                      </p:to>
                                    </p:set>
                                    <p:anim calcmode="lin" valueType="num">
                                      <p:cBhvr additive="base">
                                        <p:cTn id="7" dur="500" fill="hold"/>
                                        <p:tgtEl>
                                          <p:spTgt spid="3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anim calcmode="lin" valueType="num">
                                      <p:cBhvr additive="base">
                                        <p:cTn id="11"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1">
                                            <p:bg/>
                                          </p:spTgt>
                                        </p:tgtEl>
                                        <p:attrNameLst>
                                          <p:attrName>style.visibility</p:attrName>
                                        </p:attrNameLst>
                                      </p:cBhvr>
                                      <p:to>
                                        <p:strVal val="visible"/>
                                      </p:to>
                                    </p:set>
                                    <p:anim calcmode="lin" valueType="num">
                                      <p:cBhvr additive="base">
                                        <p:cTn id="17" dur="500" fill="hold"/>
                                        <p:tgtEl>
                                          <p:spTgt spid="31">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31">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1">
                                            <p:txEl>
                                              <p:pRg st="0" end="0"/>
                                            </p:txEl>
                                          </p:spTgt>
                                        </p:tgtEl>
                                        <p:attrNameLst>
                                          <p:attrName>style.visibility</p:attrName>
                                        </p:attrNameLst>
                                      </p:cBhvr>
                                      <p:to>
                                        <p:strVal val="visible"/>
                                      </p:to>
                                    </p:set>
                                    <p:anim calcmode="lin" valueType="num">
                                      <p:cBhvr additive="base">
                                        <p:cTn id="21"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7">
                                            <p:bg/>
                                          </p:spTgt>
                                        </p:tgtEl>
                                        <p:attrNameLst>
                                          <p:attrName>style.visibility</p:attrName>
                                        </p:attrNameLst>
                                      </p:cBhvr>
                                      <p:to>
                                        <p:strVal val="visible"/>
                                      </p:to>
                                    </p:set>
                                    <p:anim calcmode="lin" valueType="num">
                                      <p:cBhvr additive="base">
                                        <p:cTn id="27" dur="500" fill="hold"/>
                                        <p:tgtEl>
                                          <p:spTgt spid="37">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37">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7">
                                            <p:txEl>
                                              <p:pRg st="0" end="0"/>
                                            </p:txEl>
                                          </p:spTgt>
                                        </p:tgtEl>
                                        <p:attrNameLst>
                                          <p:attrName>style.visibility</p:attrName>
                                        </p:attrNameLst>
                                      </p:cBhvr>
                                      <p:to>
                                        <p:strVal val="visible"/>
                                      </p:to>
                                    </p:set>
                                    <p:anim calcmode="lin" valueType="num">
                                      <p:cBhvr additive="base">
                                        <p:cTn id="31"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allAtOnce" animBg="1"/>
      <p:bldP spid="31" grpId="0" build="allAtOnce" animBg="1"/>
      <p:bldP spid="37"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ChangeArrowheads="1"/>
          </p:cNvSpPr>
          <p:nvPr/>
        </p:nvSpPr>
        <p:spPr bwMode="auto">
          <a:xfrm>
            <a:off x="106363" y="1338263"/>
            <a:ext cx="1296987" cy="5259387"/>
          </a:xfrm>
          <a:prstGeom prst="roundRect">
            <a:avLst>
              <a:gd name="adj" fmla="val 16667"/>
            </a:avLst>
          </a:prstGeom>
          <a:noFill/>
          <a:ln w="9525">
            <a:solidFill>
              <a:srgbClr val="3366FF"/>
            </a:solidFill>
            <a:round/>
            <a:headEnd/>
            <a:tailEnd/>
          </a:ln>
          <a:effectLst/>
        </p:spPr>
        <p:txBody>
          <a:bodyPr wrap="none" anchor="ctr"/>
          <a:lstStyle/>
          <a:p>
            <a:endParaRPr lang="es-EC" dirty="0"/>
          </a:p>
        </p:txBody>
      </p:sp>
      <p:sp>
        <p:nvSpPr>
          <p:cNvPr id="70659" name="Rectangle 3"/>
          <p:cNvSpPr>
            <a:spLocks noChangeArrowheads="1"/>
          </p:cNvSpPr>
          <p:nvPr/>
        </p:nvSpPr>
        <p:spPr bwMode="auto">
          <a:xfrm>
            <a:off x="0" y="549274"/>
            <a:ext cx="9144000" cy="6308725"/>
          </a:xfrm>
          <a:prstGeom prst="rect">
            <a:avLst/>
          </a:prstGeom>
          <a:gradFill rotWithShape="1">
            <a:gsLst>
              <a:gs pos="0">
                <a:srgbClr val="0033CC">
                  <a:gamma/>
                  <a:shade val="46275"/>
                  <a:invGamma/>
                </a:srgbClr>
              </a:gs>
              <a:gs pos="100000">
                <a:srgbClr val="0033CC">
                  <a:alpha val="0"/>
                </a:srgbClr>
              </a:gs>
            </a:gsLst>
            <a:lin ang="5400000" scaled="1"/>
          </a:gradFill>
          <a:ln w="9525">
            <a:noFill/>
            <a:miter lim="800000"/>
            <a:headEnd/>
            <a:tailEnd/>
          </a:ln>
          <a:effectLst/>
        </p:spPr>
        <p:txBody>
          <a:bodyPr wrap="none" anchor="ctr"/>
          <a:lstStyle/>
          <a:p>
            <a:endParaRPr lang="es-EC" dirty="0"/>
          </a:p>
        </p:txBody>
      </p:sp>
      <p:pic>
        <p:nvPicPr>
          <p:cNvPr id="70660" name="Picture 4" descr="1"/>
          <p:cNvPicPr>
            <a:picLocks noChangeAspect="1" noChangeArrowheads="1"/>
          </p:cNvPicPr>
          <p:nvPr/>
        </p:nvPicPr>
        <p:blipFill>
          <a:blip r:embed="rId2" cstate="print">
            <a:lum contrast="-48000"/>
          </a:blip>
          <a:srcRect/>
          <a:stretch>
            <a:fillRect/>
          </a:stretch>
        </p:blipFill>
        <p:spPr bwMode="auto">
          <a:xfrm>
            <a:off x="0" y="0"/>
            <a:ext cx="9144000" cy="549275"/>
          </a:xfrm>
          <a:prstGeom prst="rect">
            <a:avLst/>
          </a:prstGeom>
          <a:noFill/>
        </p:spPr>
      </p:pic>
      <p:sp>
        <p:nvSpPr>
          <p:cNvPr id="70671" name="AutoShape 15"/>
          <p:cNvSpPr>
            <a:spLocks noChangeArrowheads="1"/>
          </p:cNvSpPr>
          <p:nvPr/>
        </p:nvSpPr>
        <p:spPr bwMode="auto">
          <a:xfrm>
            <a:off x="34925" y="6381750"/>
            <a:ext cx="9109075" cy="360363"/>
          </a:xfrm>
          <a:prstGeom prst="roundRect">
            <a:avLst>
              <a:gd name="adj" fmla="val 16667"/>
            </a:avLst>
          </a:prstGeom>
          <a:solidFill>
            <a:srgbClr val="3366FF"/>
          </a:solidFill>
          <a:ln w="9525">
            <a:solidFill>
              <a:srgbClr val="FFFF99"/>
            </a:solidFill>
            <a:round/>
            <a:headEnd/>
            <a:tailEnd/>
          </a:ln>
          <a:effectLst/>
        </p:spPr>
        <p:txBody>
          <a:bodyPr wrap="none" anchor="ctr"/>
          <a:lstStyle/>
          <a:p>
            <a:pPr algn="ctr"/>
            <a:endParaRPr lang="es-EC" sz="1400" dirty="0">
              <a:solidFill>
                <a:schemeClr val="bg1"/>
              </a:solidFill>
              <a:latin typeface="Forte" pitchFamily="66" charset="0"/>
            </a:endParaRPr>
          </a:p>
        </p:txBody>
      </p:sp>
      <p:sp>
        <p:nvSpPr>
          <p:cNvPr id="70672" name="AutoShape 16">
            <a:hlinkClick r:id="" action="ppaction://hlinkshowjump?jump=endshow" highlightClick="1"/>
          </p:cNvPr>
          <p:cNvSpPr>
            <a:spLocks noChangeArrowheads="1"/>
          </p:cNvSpPr>
          <p:nvPr/>
        </p:nvSpPr>
        <p:spPr bwMode="auto">
          <a:xfrm>
            <a:off x="1692275" y="5805488"/>
            <a:ext cx="1296988" cy="431800"/>
          </a:xfrm>
          <a:prstGeom prst="actionButtonBlank">
            <a:avLst/>
          </a:prstGeom>
          <a:noFill/>
          <a:ln w="9525">
            <a:noFill/>
            <a:miter lim="800000"/>
            <a:headEnd/>
            <a:tailEnd/>
          </a:ln>
          <a:effectLst/>
        </p:spPr>
        <p:txBody>
          <a:bodyPr wrap="none" anchor="ctr"/>
          <a:lstStyle/>
          <a:p>
            <a:endParaRPr lang="es-EC" dirty="0"/>
          </a:p>
        </p:txBody>
      </p:sp>
      <p:sp>
        <p:nvSpPr>
          <p:cNvPr id="70673" name="Rectangle 17"/>
          <p:cNvSpPr>
            <a:spLocks noChangeArrowheads="1"/>
          </p:cNvSpPr>
          <p:nvPr/>
        </p:nvSpPr>
        <p:spPr bwMode="auto">
          <a:xfrm>
            <a:off x="1474788" y="1285860"/>
            <a:ext cx="7561262" cy="5022865"/>
          </a:xfrm>
          <a:prstGeom prst="rect">
            <a:avLst/>
          </a:prstGeom>
          <a:solidFill>
            <a:schemeClr val="tx1"/>
          </a:solidFill>
          <a:ln w="9525" algn="ctr">
            <a:solidFill>
              <a:srgbClr val="3366FF"/>
            </a:solidFill>
            <a:miter lim="800000"/>
            <a:headEnd/>
            <a:tailEnd/>
          </a:ln>
          <a:effectLst/>
        </p:spPr>
        <p:txBody>
          <a:bodyPr wrap="none" anchor="ctr"/>
          <a:lstStyle/>
          <a:p>
            <a:endParaRPr lang="es-EC" dirty="0"/>
          </a:p>
        </p:txBody>
      </p:sp>
      <p:pic>
        <p:nvPicPr>
          <p:cNvPr id="70674" name="Picture 18" descr="Nav-04">
            <a:hlinkClick r:id="" action="ppaction://hlinkshowjump?jump=previousslide"/>
          </p:cNvPr>
          <p:cNvPicPr>
            <a:picLocks noChangeAspect="1" noChangeArrowheads="1" noCrop="1"/>
          </p:cNvPicPr>
          <p:nvPr/>
        </p:nvPicPr>
        <p:blipFill>
          <a:blip r:embed="rId3" cstate="print"/>
          <a:srcRect/>
          <a:stretch>
            <a:fillRect/>
          </a:stretch>
        </p:blipFill>
        <p:spPr bwMode="auto">
          <a:xfrm rot="16200000">
            <a:off x="1573212" y="6310313"/>
            <a:ext cx="334963" cy="477838"/>
          </a:xfrm>
          <a:prstGeom prst="rect">
            <a:avLst/>
          </a:prstGeom>
          <a:noFill/>
        </p:spPr>
      </p:pic>
      <p:pic>
        <p:nvPicPr>
          <p:cNvPr id="70675" name="Picture 19" descr="Nav-04">
            <a:hlinkClick r:id="" action="ppaction://hlinkshowjump?jump=nextslide"/>
          </p:cNvPr>
          <p:cNvPicPr>
            <a:picLocks noChangeAspect="1" noChangeArrowheads="1" noCrop="1"/>
          </p:cNvPicPr>
          <p:nvPr/>
        </p:nvPicPr>
        <p:blipFill>
          <a:blip r:embed="rId3" cstate="print"/>
          <a:srcRect/>
          <a:stretch>
            <a:fillRect/>
          </a:stretch>
        </p:blipFill>
        <p:spPr bwMode="auto">
          <a:xfrm rot="5400000">
            <a:off x="3613943" y="6288882"/>
            <a:ext cx="360363" cy="546100"/>
          </a:xfrm>
          <a:prstGeom prst="rect">
            <a:avLst/>
          </a:prstGeom>
          <a:noFill/>
        </p:spPr>
      </p:pic>
      <p:sp>
        <p:nvSpPr>
          <p:cNvPr id="70676" name="Line 20"/>
          <p:cNvSpPr>
            <a:spLocks noChangeShapeType="1"/>
          </p:cNvSpPr>
          <p:nvPr/>
        </p:nvSpPr>
        <p:spPr bwMode="auto">
          <a:xfrm>
            <a:off x="1403350" y="6453188"/>
            <a:ext cx="0" cy="215900"/>
          </a:xfrm>
          <a:prstGeom prst="line">
            <a:avLst/>
          </a:prstGeom>
          <a:noFill/>
          <a:ln w="9525">
            <a:solidFill>
              <a:schemeClr val="bg1"/>
            </a:solidFill>
            <a:round/>
            <a:headEnd/>
            <a:tailEnd/>
          </a:ln>
          <a:effectLst/>
        </p:spPr>
        <p:txBody>
          <a:bodyPr/>
          <a:lstStyle/>
          <a:p>
            <a:endParaRPr lang="es-EC" dirty="0"/>
          </a:p>
        </p:txBody>
      </p:sp>
      <p:sp>
        <p:nvSpPr>
          <p:cNvPr id="70677" name="Line 21"/>
          <p:cNvSpPr>
            <a:spLocks noChangeShapeType="1"/>
          </p:cNvSpPr>
          <p:nvPr/>
        </p:nvSpPr>
        <p:spPr bwMode="auto">
          <a:xfrm>
            <a:off x="2627313" y="6453188"/>
            <a:ext cx="0" cy="215900"/>
          </a:xfrm>
          <a:prstGeom prst="line">
            <a:avLst/>
          </a:prstGeom>
          <a:noFill/>
          <a:ln w="9525">
            <a:solidFill>
              <a:schemeClr val="bg1"/>
            </a:solidFill>
            <a:round/>
            <a:headEnd/>
            <a:tailEnd/>
          </a:ln>
          <a:effectLst/>
        </p:spPr>
        <p:txBody>
          <a:bodyPr/>
          <a:lstStyle/>
          <a:p>
            <a:endParaRPr lang="es-EC" dirty="0"/>
          </a:p>
        </p:txBody>
      </p:sp>
      <p:sp>
        <p:nvSpPr>
          <p:cNvPr id="70678" name="Line 22"/>
          <p:cNvSpPr>
            <a:spLocks noChangeShapeType="1"/>
          </p:cNvSpPr>
          <p:nvPr/>
        </p:nvSpPr>
        <p:spPr bwMode="auto">
          <a:xfrm>
            <a:off x="4140200" y="6453188"/>
            <a:ext cx="0" cy="215900"/>
          </a:xfrm>
          <a:prstGeom prst="line">
            <a:avLst/>
          </a:prstGeom>
          <a:noFill/>
          <a:ln w="9525">
            <a:solidFill>
              <a:schemeClr val="bg1"/>
            </a:solidFill>
            <a:round/>
            <a:headEnd/>
            <a:tailEnd/>
          </a:ln>
          <a:effectLst/>
        </p:spPr>
        <p:txBody>
          <a:bodyPr/>
          <a:lstStyle/>
          <a:p>
            <a:endParaRPr lang="es-EC" dirty="0"/>
          </a:p>
        </p:txBody>
      </p:sp>
      <p:sp>
        <p:nvSpPr>
          <p:cNvPr id="70679" name="Text Box 23"/>
          <p:cNvSpPr txBox="1">
            <a:spLocks noChangeArrowheads="1"/>
          </p:cNvSpPr>
          <p:nvPr/>
        </p:nvSpPr>
        <p:spPr bwMode="auto">
          <a:xfrm>
            <a:off x="1979613" y="6453188"/>
            <a:ext cx="6477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ATRÁS</a:t>
            </a:r>
          </a:p>
        </p:txBody>
      </p:sp>
      <p:sp>
        <p:nvSpPr>
          <p:cNvPr id="70680" name="Text Box 24"/>
          <p:cNvSpPr txBox="1">
            <a:spLocks noChangeArrowheads="1"/>
          </p:cNvSpPr>
          <p:nvPr/>
        </p:nvSpPr>
        <p:spPr bwMode="auto">
          <a:xfrm>
            <a:off x="2628900" y="6453188"/>
            <a:ext cx="10795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SIGUIENTE</a:t>
            </a:r>
          </a:p>
        </p:txBody>
      </p:sp>
      <p:sp>
        <p:nvSpPr>
          <p:cNvPr id="70681" name="AutoShape 25">
            <a:hlinkClick r:id="" action="ppaction://hlinkshowjump?jump=endshow" highlightClick="1"/>
          </p:cNvPr>
          <p:cNvSpPr>
            <a:spLocks noChangeArrowheads="1"/>
          </p:cNvSpPr>
          <p:nvPr/>
        </p:nvSpPr>
        <p:spPr bwMode="auto">
          <a:xfrm>
            <a:off x="250825" y="692150"/>
            <a:ext cx="1008063" cy="144463"/>
          </a:xfrm>
          <a:prstGeom prst="actionButtonBlank">
            <a:avLst/>
          </a:prstGeom>
          <a:noFill/>
          <a:ln w="9525">
            <a:noFill/>
            <a:miter lim="800000"/>
            <a:headEnd/>
            <a:tailEnd/>
          </a:ln>
          <a:effectLst/>
        </p:spPr>
        <p:txBody>
          <a:bodyPr wrap="none" anchor="ctr"/>
          <a:lstStyle/>
          <a:p>
            <a:endParaRPr lang="es-EC" dirty="0"/>
          </a:p>
        </p:txBody>
      </p:sp>
      <p:sp>
        <p:nvSpPr>
          <p:cNvPr id="30" name="29 Marcador de número de diapositiva"/>
          <p:cNvSpPr>
            <a:spLocks noGrp="1"/>
          </p:cNvSpPr>
          <p:nvPr>
            <p:ph type="sldNum" sz="quarter" idx="12"/>
          </p:nvPr>
        </p:nvSpPr>
        <p:spPr/>
        <p:txBody>
          <a:bodyPr/>
          <a:lstStyle/>
          <a:p>
            <a:fld id="{F8CC2EDA-25DE-4E3D-A5DD-C98382C7C123}" type="slidenum">
              <a:rPr lang="es-EC" sz="1800" smtClean="0">
                <a:solidFill>
                  <a:schemeClr val="bg1"/>
                </a:solidFill>
              </a:rPr>
              <a:pPr/>
              <a:t>7</a:t>
            </a:fld>
            <a:endParaRPr lang="es-EC" sz="1800" dirty="0">
              <a:solidFill>
                <a:schemeClr val="bg1"/>
              </a:solidFill>
            </a:endParaRPr>
          </a:p>
        </p:txBody>
      </p:sp>
      <p:sp>
        <p:nvSpPr>
          <p:cNvPr id="31" name="30 Rectángulo"/>
          <p:cNvSpPr/>
          <p:nvPr/>
        </p:nvSpPr>
        <p:spPr>
          <a:xfrm>
            <a:off x="214282" y="1785926"/>
            <a:ext cx="1143008" cy="4572032"/>
          </a:xfrm>
          <a:prstGeom prst="rect">
            <a:avLst/>
          </a:prstGeom>
          <a:blipFill>
            <a:blip r:embed="rId4" cstate="print"/>
            <a:tile tx="0" ty="0" sx="100000" sy="100000" flip="none" algn="tl"/>
          </a:blipFill>
        </p:spPr>
        <p:style>
          <a:lnRef idx="0">
            <a:schemeClr val="accent5"/>
          </a:lnRef>
          <a:fillRef idx="1002">
            <a:schemeClr val="dk2"/>
          </a:fillRef>
          <a:effectRef idx="3">
            <a:schemeClr val="accent5"/>
          </a:effectRef>
          <a:fontRef idx="minor">
            <a:schemeClr val="lt1"/>
          </a:fontRef>
        </p:style>
        <p:txBody>
          <a:bodyPr anchor="ctr"/>
          <a:lstStyle/>
          <a:p>
            <a:pPr algn="ctr">
              <a:defRPr/>
            </a:pPr>
            <a:endParaRPr lang="es-EC" dirty="0"/>
          </a:p>
        </p:txBody>
      </p:sp>
      <p:sp>
        <p:nvSpPr>
          <p:cNvPr id="37" name="36 Rectángulo"/>
          <p:cNvSpPr/>
          <p:nvPr/>
        </p:nvSpPr>
        <p:spPr>
          <a:xfrm>
            <a:off x="408937" y="1761416"/>
            <a:ext cx="805477" cy="4525104"/>
          </a:xfrm>
          <a:prstGeom prst="rect">
            <a:avLst/>
          </a:prstGeom>
          <a:noFill/>
        </p:spPr>
        <p:txBody>
          <a:bodyPr vert="wordArtVert"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1700" b="1" dirty="0" smtClean="0">
                <a:ln w="11430"/>
                <a:solidFill>
                  <a:schemeClr val="bg1"/>
                </a:solidFill>
                <a:effectLst>
                  <a:outerShdw blurRad="50800" dist="39000" dir="5460000" algn="tl">
                    <a:srgbClr val="000000">
                      <a:alpha val="38000"/>
                    </a:srgbClr>
                  </a:outerShdw>
                </a:effectLst>
              </a:rPr>
              <a:t>IDEA A DEFENDER</a:t>
            </a:r>
            <a:endParaRPr lang="es-ES" sz="1700" b="1" dirty="0">
              <a:ln w="11430"/>
              <a:solidFill>
                <a:schemeClr val="bg1"/>
              </a:solidFill>
              <a:effectLst>
                <a:outerShdw blurRad="50800" dist="39000" dir="5460000" algn="tl">
                  <a:srgbClr val="000000">
                    <a:alpha val="38000"/>
                  </a:srgbClr>
                </a:outerShdw>
              </a:effectLst>
            </a:endParaRPr>
          </a:p>
        </p:txBody>
      </p:sp>
      <p:sp>
        <p:nvSpPr>
          <p:cNvPr id="20" name="19 Bisel"/>
          <p:cNvSpPr/>
          <p:nvPr/>
        </p:nvSpPr>
        <p:spPr>
          <a:xfrm>
            <a:off x="1857356" y="1500174"/>
            <a:ext cx="6858048" cy="46434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bg1"/>
                </a:solidFill>
              </a:rPr>
              <a:t>La implementación de la guía didáctica fortalecerá el conocimiento del persona del Buque Escuela Guayas sobre el empleo y mantenimiento de los equipos de posicionamiento cuando se realicen cruceros de instrucción, para  poder así evitar posibles desvíos en nuestra travesía y evitar cualquier peligro en la navegación. </a:t>
            </a:r>
            <a:endParaRPr lang="es-ES" dirty="0">
              <a:solidFill>
                <a:schemeClr val="bg1"/>
              </a:solidFill>
            </a:endParaRPr>
          </a:p>
        </p:txBody>
      </p:sp>
      <p:pic>
        <p:nvPicPr>
          <p:cNvPr id="22" name="21 Imagen"/>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r="71111"/>
          <a:stretch>
            <a:fillRect/>
          </a:stretch>
        </p:blipFill>
        <p:spPr bwMode="auto">
          <a:xfrm>
            <a:off x="214282" y="357166"/>
            <a:ext cx="1214446" cy="1214446"/>
          </a:xfrm>
          <a:prstGeom prst="ellipse">
            <a:avLst/>
          </a:prstGeom>
          <a:noFill/>
          <a:ln w="76200">
            <a:solidFill>
              <a:schemeClr val="accent1"/>
            </a:solid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bg/>
                                          </p:spTgt>
                                        </p:tgtEl>
                                        <p:attrNameLst>
                                          <p:attrName>style.visibility</p:attrName>
                                        </p:attrNameLst>
                                      </p:cBhvr>
                                      <p:to>
                                        <p:strVal val="visible"/>
                                      </p:to>
                                    </p:set>
                                    <p:animEffect transition="in" filter="fade">
                                      <p:cBhvr>
                                        <p:cTn id="7" dur="2000"/>
                                        <p:tgtEl>
                                          <p:spTgt spid="2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ChangeArrowheads="1"/>
          </p:cNvSpPr>
          <p:nvPr/>
        </p:nvSpPr>
        <p:spPr bwMode="auto">
          <a:xfrm>
            <a:off x="106363" y="1338263"/>
            <a:ext cx="1296987" cy="5259387"/>
          </a:xfrm>
          <a:prstGeom prst="roundRect">
            <a:avLst>
              <a:gd name="adj" fmla="val 16667"/>
            </a:avLst>
          </a:prstGeom>
          <a:noFill/>
          <a:ln w="9525">
            <a:solidFill>
              <a:srgbClr val="3366FF"/>
            </a:solidFill>
            <a:round/>
            <a:headEnd/>
            <a:tailEnd/>
          </a:ln>
          <a:effectLst/>
        </p:spPr>
        <p:txBody>
          <a:bodyPr wrap="none" anchor="ctr"/>
          <a:lstStyle/>
          <a:p>
            <a:endParaRPr lang="es-EC" dirty="0"/>
          </a:p>
        </p:txBody>
      </p:sp>
      <p:sp>
        <p:nvSpPr>
          <p:cNvPr id="70659" name="Rectangle 3"/>
          <p:cNvSpPr>
            <a:spLocks noChangeArrowheads="1"/>
          </p:cNvSpPr>
          <p:nvPr/>
        </p:nvSpPr>
        <p:spPr bwMode="auto">
          <a:xfrm>
            <a:off x="0" y="549275"/>
            <a:ext cx="9144000" cy="6308725"/>
          </a:xfrm>
          <a:prstGeom prst="rect">
            <a:avLst/>
          </a:prstGeom>
          <a:gradFill rotWithShape="1">
            <a:gsLst>
              <a:gs pos="0">
                <a:srgbClr val="0033CC">
                  <a:gamma/>
                  <a:shade val="46275"/>
                  <a:invGamma/>
                </a:srgbClr>
              </a:gs>
              <a:gs pos="100000">
                <a:srgbClr val="0033CC">
                  <a:alpha val="0"/>
                </a:srgbClr>
              </a:gs>
            </a:gsLst>
            <a:lin ang="5400000" scaled="1"/>
          </a:gradFill>
          <a:ln w="9525">
            <a:noFill/>
            <a:miter lim="800000"/>
            <a:headEnd/>
            <a:tailEnd/>
          </a:ln>
          <a:effectLst/>
        </p:spPr>
        <p:txBody>
          <a:bodyPr wrap="none" anchor="ctr"/>
          <a:lstStyle/>
          <a:p>
            <a:endParaRPr lang="es-EC" dirty="0"/>
          </a:p>
        </p:txBody>
      </p:sp>
      <p:pic>
        <p:nvPicPr>
          <p:cNvPr id="70660" name="Picture 4" descr="1"/>
          <p:cNvPicPr>
            <a:picLocks noChangeAspect="1" noChangeArrowheads="1"/>
          </p:cNvPicPr>
          <p:nvPr/>
        </p:nvPicPr>
        <p:blipFill>
          <a:blip r:embed="rId2" cstate="print">
            <a:lum contrast="-48000"/>
          </a:blip>
          <a:srcRect/>
          <a:stretch>
            <a:fillRect/>
          </a:stretch>
        </p:blipFill>
        <p:spPr bwMode="auto">
          <a:xfrm>
            <a:off x="0" y="0"/>
            <a:ext cx="9144000" cy="549275"/>
          </a:xfrm>
          <a:prstGeom prst="rect">
            <a:avLst/>
          </a:prstGeom>
          <a:noFill/>
        </p:spPr>
      </p:pic>
      <p:sp>
        <p:nvSpPr>
          <p:cNvPr id="70671" name="AutoShape 15"/>
          <p:cNvSpPr>
            <a:spLocks noChangeArrowheads="1"/>
          </p:cNvSpPr>
          <p:nvPr/>
        </p:nvSpPr>
        <p:spPr bwMode="auto">
          <a:xfrm>
            <a:off x="34925" y="6381750"/>
            <a:ext cx="9109075" cy="360363"/>
          </a:xfrm>
          <a:prstGeom prst="roundRect">
            <a:avLst>
              <a:gd name="adj" fmla="val 16667"/>
            </a:avLst>
          </a:prstGeom>
          <a:solidFill>
            <a:srgbClr val="3366FF"/>
          </a:solidFill>
          <a:ln w="9525">
            <a:solidFill>
              <a:srgbClr val="FFFF99"/>
            </a:solidFill>
            <a:round/>
            <a:headEnd/>
            <a:tailEnd/>
          </a:ln>
          <a:effectLst/>
        </p:spPr>
        <p:txBody>
          <a:bodyPr wrap="none" anchor="ctr"/>
          <a:lstStyle/>
          <a:p>
            <a:pPr algn="ctr"/>
            <a:endParaRPr lang="es-EC" sz="1400" dirty="0">
              <a:solidFill>
                <a:schemeClr val="bg1"/>
              </a:solidFill>
              <a:latin typeface="Forte" pitchFamily="66" charset="0"/>
            </a:endParaRPr>
          </a:p>
        </p:txBody>
      </p:sp>
      <p:sp>
        <p:nvSpPr>
          <p:cNvPr id="70672" name="AutoShape 16">
            <a:hlinkClick r:id="" action="ppaction://hlinkshowjump?jump=endshow" highlightClick="1"/>
          </p:cNvPr>
          <p:cNvSpPr>
            <a:spLocks noChangeArrowheads="1"/>
          </p:cNvSpPr>
          <p:nvPr/>
        </p:nvSpPr>
        <p:spPr bwMode="auto">
          <a:xfrm>
            <a:off x="1692275" y="5805488"/>
            <a:ext cx="1296988" cy="431800"/>
          </a:xfrm>
          <a:prstGeom prst="actionButtonBlank">
            <a:avLst/>
          </a:prstGeom>
          <a:noFill/>
          <a:ln w="9525">
            <a:noFill/>
            <a:miter lim="800000"/>
            <a:headEnd/>
            <a:tailEnd/>
          </a:ln>
          <a:effectLst/>
        </p:spPr>
        <p:txBody>
          <a:bodyPr wrap="none" anchor="ctr"/>
          <a:lstStyle/>
          <a:p>
            <a:endParaRPr lang="es-EC" dirty="0"/>
          </a:p>
        </p:txBody>
      </p:sp>
      <p:sp>
        <p:nvSpPr>
          <p:cNvPr id="70673" name="Rectangle 17"/>
          <p:cNvSpPr>
            <a:spLocks noChangeArrowheads="1"/>
          </p:cNvSpPr>
          <p:nvPr/>
        </p:nvSpPr>
        <p:spPr bwMode="auto">
          <a:xfrm>
            <a:off x="1474788" y="1500174"/>
            <a:ext cx="7561262" cy="4808551"/>
          </a:xfrm>
          <a:prstGeom prst="rect">
            <a:avLst/>
          </a:prstGeom>
          <a:solidFill>
            <a:schemeClr val="tx1"/>
          </a:solidFill>
          <a:ln w="9525" algn="ctr">
            <a:solidFill>
              <a:srgbClr val="3366FF"/>
            </a:solidFill>
            <a:miter lim="800000"/>
            <a:headEnd/>
            <a:tailEnd/>
          </a:ln>
          <a:effectLst/>
        </p:spPr>
        <p:txBody>
          <a:bodyPr wrap="none" anchor="ctr"/>
          <a:lstStyle/>
          <a:p>
            <a:endParaRPr lang="es-EC" dirty="0"/>
          </a:p>
        </p:txBody>
      </p:sp>
      <p:pic>
        <p:nvPicPr>
          <p:cNvPr id="70674" name="Picture 18" descr="Nav-04">
            <a:hlinkClick r:id="" action="ppaction://hlinkshowjump?jump=previousslide"/>
          </p:cNvPr>
          <p:cNvPicPr>
            <a:picLocks noChangeAspect="1" noChangeArrowheads="1" noCrop="1"/>
          </p:cNvPicPr>
          <p:nvPr/>
        </p:nvPicPr>
        <p:blipFill>
          <a:blip r:embed="rId3" cstate="print"/>
          <a:srcRect/>
          <a:stretch>
            <a:fillRect/>
          </a:stretch>
        </p:blipFill>
        <p:spPr bwMode="auto">
          <a:xfrm rot="16200000">
            <a:off x="1573212" y="6310313"/>
            <a:ext cx="334963" cy="477838"/>
          </a:xfrm>
          <a:prstGeom prst="rect">
            <a:avLst/>
          </a:prstGeom>
          <a:noFill/>
        </p:spPr>
      </p:pic>
      <p:pic>
        <p:nvPicPr>
          <p:cNvPr id="70675" name="Picture 19" descr="Nav-04">
            <a:hlinkClick r:id="" action="ppaction://hlinkshowjump?jump=nextslide"/>
          </p:cNvPr>
          <p:cNvPicPr>
            <a:picLocks noChangeAspect="1" noChangeArrowheads="1" noCrop="1"/>
          </p:cNvPicPr>
          <p:nvPr/>
        </p:nvPicPr>
        <p:blipFill>
          <a:blip r:embed="rId3" cstate="print"/>
          <a:srcRect/>
          <a:stretch>
            <a:fillRect/>
          </a:stretch>
        </p:blipFill>
        <p:spPr bwMode="auto">
          <a:xfrm rot="5400000">
            <a:off x="3613943" y="6288882"/>
            <a:ext cx="360363" cy="546100"/>
          </a:xfrm>
          <a:prstGeom prst="rect">
            <a:avLst/>
          </a:prstGeom>
          <a:noFill/>
        </p:spPr>
      </p:pic>
      <p:sp>
        <p:nvSpPr>
          <p:cNvPr id="70676" name="Line 20"/>
          <p:cNvSpPr>
            <a:spLocks noChangeShapeType="1"/>
          </p:cNvSpPr>
          <p:nvPr/>
        </p:nvSpPr>
        <p:spPr bwMode="auto">
          <a:xfrm>
            <a:off x="1403350" y="6453188"/>
            <a:ext cx="0" cy="215900"/>
          </a:xfrm>
          <a:prstGeom prst="line">
            <a:avLst/>
          </a:prstGeom>
          <a:noFill/>
          <a:ln w="9525">
            <a:solidFill>
              <a:schemeClr val="bg1"/>
            </a:solidFill>
            <a:round/>
            <a:headEnd/>
            <a:tailEnd/>
          </a:ln>
          <a:effectLst/>
        </p:spPr>
        <p:txBody>
          <a:bodyPr/>
          <a:lstStyle/>
          <a:p>
            <a:endParaRPr lang="es-EC" dirty="0"/>
          </a:p>
        </p:txBody>
      </p:sp>
      <p:sp>
        <p:nvSpPr>
          <p:cNvPr id="70677" name="Line 21"/>
          <p:cNvSpPr>
            <a:spLocks noChangeShapeType="1"/>
          </p:cNvSpPr>
          <p:nvPr/>
        </p:nvSpPr>
        <p:spPr bwMode="auto">
          <a:xfrm>
            <a:off x="2627313" y="6453188"/>
            <a:ext cx="0" cy="215900"/>
          </a:xfrm>
          <a:prstGeom prst="line">
            <a:avLst/>
          </a:prstGeom>
          <a:noFill/>
          <a:ln w="9525">
            <a:solidFill>
              <a:schemeClr val="bg1"/>
            </a:solidFill>
            <a:round/>
            <a:headEnd/>
            <a:tailEnd/>
          </a:ln>
          <a:effectLst/>
        </p:spPr>
        <p:txBody>
          <a:bodyPr/>
          <a:lstStyle/>
          <a:p>
            <a:endParaRPr lang="es-EC" dirty="0"/>
          </a:p>
        </p:txBody>
      </p:sp>
      <p:sp>
        <p:nvSpPr>
          <p:cNvPr id="70678" name="Line 22"/>
          <p:cNvSpPr>
            <a:spLocks noChangeShapeType="1"/>
          </p:cNvSpPr>
          <p:nvPr/>
        </p:nvSpPr>
        <p:spPr bwMode="auto">
          <a:xfrm>
            <a:off x="4140200" y="6453188"/>
            <a:ext cx="0" cy="215900"/>
          </a:xfrm>
          <a:prstGeom prst="line">
            <a:avLst/>
          </a:prstGeom>
          <a:noFill/>
          <a:ln w="9525">
            <a:solidFill>
              <a:schemeClr val="bg1"/>
            </a:solidFill>
            <a:round/>
            <a:headEnd/>
            <a:tailEnd/>
          </a:ln>
          <a:effectLst/>
        </p:spPr>
        <p:txBody>
          <a:bodyPr/>
          <a:lstStyle/>
          <a:p>
            <a:endParaRPr lang="es-EC" dirty="0"/>
          </a:p>
        </p:txBody>
      </p:sp>
      <p:sp>
        <p:nvSpPr>
          <p:cNvPr id="70679" name="Text Box 23"/>
          <p:cNvSpPr txBox="1">
            <a:spLocks noChangeArrowheads="1"/>
          </p:cNvSpPr>
          <p:nvPr/>
        </p:nvSpPr>
        <p:spPr bwMode="auto">
          <a:xfrm>
            <a:off x="1979613" y="6453188"/>
            <a:ext cx="6477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ATRÁS</a:t>
            </a:r>
          </a:p>
        </p:txBody>
      </p:sp>
      <p:sp>
        <p:nvSpPr>
          <p:cNvPr id="70680" name="Text Box 24"/>
          <p:cNvSpPr txBox="1">
            <a:spLocks noChangeArrowheads="1"/>
          </p:cNvSpPr>
          <p:nvPr/>
        </p:nvSpPr>
        <p:spPr bwMode="auto">
          <a:xfrm>
            <a:off x="2628900" y="6453188"/>
            <a:ext cx="10795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SIGUIENTE</a:t>
            </a:r>
          </a:p>
        </p:txBody>
      </p:sp>
      <p:sp>
        <p:nvSpPr>
          <p:cNvPr id="70681" name="AutoShape 25">
            <a:hlinkClick r:id="" action="ppaction://hlinkshowjump?jump=endshow" highlightClick="1"/>
          </p:cNvPr>
          <p:cNvSpPr>
            <a:spLocks noChangeArrowheads="1"/>
          </p:cNvSpPr>
          <p:nvPr/>
        </p:nvSpPr>
        <p:spPr bwMode="auto">
          <a:xfrm>
            <a:off x="250825" y="692150"/>
            <a:ext cx="1008063" cy="144463"/>
          </a:xfrm>
          <a:prstGeom prst="actionButtonBlank">
            <a:avLst/>
          </a:prstGeom>
          <a:noFill/>
          <a:ln w="9525">
            <a:noFill/>
            <a:miter lim="800000"/>
            <a:headEnd/>
            <a:tailEnd/>
          </a:ln>
          <a:effectLst/>
        </p:spPr>
        <p:txBody>
          <a:bodyPr wrap="none" anchor="ctr"/>
          <a:lstStyle/>
          <a:p>
            <a:endParaRPr lang="es-EC" dirty="0"/>
          </a:p>
        </p:txBody>
      </p:sp>
      <p:sp>
        <p:nvSpPr>
          <p:cNvPr id="70684" name="Rectangle 28"/>
          <p:cNvSpPr>
            <a:spLocks noChangeArrowheads="1"/>
          </p:cNvSpPr>
          <p:nvPr/>
        </p:nvSpPr>
        <p:spPr bwMode="auto">
          <a:xfrm>
            <a:off x="1692274" y="1988840"/>
            <a:ext cx="7128197" cy="3744416"/>
          </a:xfrm>
          <a:prstGeom prst="rect">
            <a:avLst/>
          </a:prstGeom>
          <a:noFill/>
          <a:ln w="9525">
            <a:noFill/>
            <a:miter lim="800000"/>
            <a:headEnd/>
            <a:tailEnd/>
          </a:ln>
          <a:effectLst/>
        </p:spPr>
        <p:txBody>
          <a:bodyPr/>
          <a:lstStyle/>
          <a:p>
            <a:pPr marL="342900" indent="-342900">
              <a:lnSpc>
                <a:spcPct val="50000"/>
              </a:lnSpc>
              <a:spcBef>
                <a:spcPct val="20000"/>
              </a:spcBef>
              <a:buFontTx/>
              <a:buChar char="•"/>
            </a:pPr>
            <a:endParaRPr lang="es-ES_tradnl" sz="2000" b="1" dirty="0">
              <a:solidFill>
                <a:schemeClr val="accent2"/>
              </a:solidFill>
            </a:endParaRPr>
          </a:p>
          <a:p>
            <a:pPr marL="342900" indent="-342900" algn="just">
              <a:spcBef>
                <a:spcPct val="20000"/>
              </a:spcBef>
            </a:pPr>
            <a:endParaRPr lang="es-ES_tradnl" sz="2000" b="1" dirty="0">
              <a:solidFill>
                <a:schemeClr val="accent2"/>
              </a:solidFill>
            </a:endParaRPr>
          </a:p>
        </p:txBody>
      </p:sp>
      <p:sp>
        <p:nvSpPr>
          <p:cNvPr id="29" name="28 Marcador de número de diapositiva"/>
          <p:cNvSpPr>
            <a:spLocks noGrp="1"/>
          </p:cNvSpPr>
          <p:nvPr>
            <p:ph type="sldNum" sz="quarter" idx="12"/>
          </p:nvPr>
        </p:nvSpPr>
        <p:spPr/>
        <p:txBody>
          <a:bodyPr/>
          <a:lstStyle/>
          <a:p>
            <a:fld id="{F8CC2EDA-25DE-4E3D-A5DD-C98382C7C123}" type="slidenum">
              <a:rPr lang="es-EC" sz="1800" smtClean="0">
                <a:solidFill>
                  <a:schemeClr val="bg1"/>
                </a:solidFill>
              </a:rPr>
              <a:pPr/>
              <a:t>8</a:t>
            </a:fld>
            <a:endParaRPr lang="es-EC" sz="1800" dirty="0">
              <a:solidFill>
                <a:schemeClr val="bg1"/>
              </a:solidFill>
            </a:endParaRPr>
          </a:p>
        </p:txBody>
      </p:sp>
      <p:sp>
        <p:nvSpPr>
          <p:cNvPr id="30" name="29 Rectángulo"/>
          <p:cNvSpPr/>
          <p:nvPr/>
        </p:nvSpPr>
        <p:spPr>
          <a:xfrm>
            <a:off x="3071802" y="785794"/>
            <a:ext cx="3786214" cy="584775"/>
          </a:xfrm>
          <a:prstGeom prst="rect">
            <a:avLst/>
          </a:prstGeom>
        </p:spPr>
        <p:txBody>
          <a:bodyPr wrap="square">
            <a:spAutoFit/>
          </a:bodyPr>
          <a:lstStyle/>
          <a:p>
            <a:pPr algn="ctr"/>
            <a:r>
              <a:rPr lang="es-EC" sz="3200" dirty="0" smtClean="0">
                <a:solidFill>
                  <a:schemeClr val="accent1">
                    <a:lumMod val="90000"/>
                  </a:schemeClr>
                </a:solidFill>
                <a:latin typeface="Bodoni MT Black" pitchFamily="18" charset="0"/>
              </a:rPr>
              <a:t>CAPÍTULO I</a:t>
            </a:r>
            <a:endParaRPr lang="es-ES" sz="3200" dirty="0">
              <a:solidFill>
                <a:schemeClr val="bg1"/>
              </a:solidFill>
              <a:latin typeface="Copperplate Gothic Bold" pitchFamily="34" charset="0"/>
            </a:endParaRPr>
          </a:p>
        </p:txBody>
      </p:sp>
      <p:sp>
        <p:nvSpPr>
          <p:cNvPr id="31" name="30 Rectángulo"/>
          <p:cNvSpPr/>
          <p:nvPr/>
        </p:nvSpPr>
        <p:spPr>
          <a:xfrm>
            <a:off x="214282" y="1785926"/>
            <a:ext cx="1143008" cy="4572032"/>
          </a:xfrm>
          <a:prstGeom prst="rect">
            <a:avLst/>
          </a:prstGeom>
          <a:blipFill>
            <a:blip r:embed="rId4" cstate="print"/>
            <a:tile tx="0" ty="0" sx="100000" sy="100000" flip="none" algn="tl"/>
          </a:blipFill>
        </p:spPr>
        <p:style>
          <a:lnRef idx="0">
            <a:schemeClr val="accent5"/>
          </a:lnRef>
          <a:fillRef idx="1002">
            <a:schemeClr val="dk2"/>
          </a:fillRef>
          <a:effectRef idx="3">
            <a:schemeClr val="accent5"/>
          </a:effectRef>
          <a:fontRef idx="minor">
            <a:schemeClr val="lt1"/>
          </a:fontRef>
        </p:style>
        <p:txBody>
          <a:bodyPr anchor="ctr"/>
          <a:lstStyle/>
          <a:p>
            <a:pPr algn="ctr">
              <a:defRPr/>
            </a:pPr>
            <a:endParaRPr lang="es-EC" dirty="0"/>
          </a:p>
        </p:txBody>
      </p:sp>
      <p:sp>
        <p:nvSpPr>
          <p:cNvPr id="37" name="36 Rectángulo"/>
          <p:cNvSpPr/>
          <p:nvPr/>
        </p:nvSpPr>
        <p:spPr>
          <a:xfrm>
            <a:off x="428596" y="1832854"/>
            <a:ext cx="805477" cy="4525104"/>
          </a:xfrm>
          <a:prstGeom prst="rect">
            <a:avLst/>
          </a:prstGeom>
          <a:noFill/>
        </p:spPr>
        <p:txBody>
          <a:bodyPr vert="wordArtVert"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1700" b="1" dirty="0" smtClean="0">
                <a:ln w="11430"/>
                <a:solidFill>
                  <a:schemeClr val="bg1"/>
                </a:solidFill>
                <a:effectLst>
                  <a:outerShdw blurRad="50800" dist="39000" dir="5460000" algn="tl">
                    <a:srgbClr val="000000">
                      <a:alpha val="38000"/>
                    </a:srgbClr>
                  </a:outerShdw>
                </a:effectLst>
              </a:rPr>
              <a:t>FUNDAMENTOS TEÓRICOS</a:t>
            </a:r>
            <a:endParaRPr lang="es-ES" sz="1700" b="1" dirty="0">
              <a:ln w="11430"/>
              <a:solidFill>
                <a:schemeClr val="bg1"/>
              </a:solidFill>
              <a:effectLst>
                <a:outerShdw blurRad="50800" dist="39000" dir="5460000" algn="tl">
                  <a:srgbClr val="000000">
                    <a:alpha val="38000"/>
                  </a:srgbClr>
                </a:outerShdw>
              </a:effectLst>
            </a:endParaRPr>
          </a:p>
        </p:txBody>
      </p:sp>
      <p:graphicFrame>
        <p:nvGraphicFramePr>
          <p:cNvPr id="27" name="26 Diagrama"/>
          <p:cNvGraphicFramePr/>
          <p:nvPr/>
        </p:nvGraphicFramePr>
        <p:xfrm>
          <a:off x="2571736" y="1357298"/>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8" name="27 CuadroTexto"/>
          <p:cNvSpPr txBox="1"/>
          <p:nvPr/>
        </p:nvSpPr>
        <p:spPr>
          <a:xfrm>
            <a:off x="1857356" y="5429264"/>
            <a:ext cx="1500198" cy="400110"/>
          </a:xfrm>
          <a:prstGeom prst="rect">
            <a:avLst/>
          </a:prstGeom>
          <a:noFill/>
          <a:ln w="28575">
            <a:solidFill>
              <a:schemeClr val="accent4">
                <a:lumMod val="50000"/>
              </a:schemeClr>
            </a:solidFill>
          </a:ln>
        </p:spPr>
        <p:txBody>
          <a:bodyPr wrap="square" rtlCol="0">
            <a:spAutoFit/>
          </a:bodyPr>
          <a:lstStyle/>
          <a:p>
            <a:r>
              <a:rPr lang="es-ES" sz="2000" dirty="0" smtClean="0">
                <a:solidFill>
                  <a:schemeClr val="bg1">
                    <a:lumMod val="95000"/>
                    <a:lumOff val="5000"/>
                  </a:schemeClr>
                </a:solidFill>
              </a:rPr>
              <a:t>NAVEGAR</a:t>
            </a:r>
            <a:endParaRPr lang="es-ES" sz="2000" dirty="0">
              <a:solidFill>
                <a:schemeClr val="bg1">
                  <a:lumMod val="95000"/>
                  <a:lumOff val="5000"/>
                </a:schemeClr>
              </a:solidFill>
            </a:endParaRPr>
          </a:p>
        </p:txBody>
      </p:sp>
      <p:pic>
        <p:nvPicPr>
          <p:cNvPr id="24" name="5 Imagen"/>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286644" y="4786322"/>
            <a:ext cx="1357322" cy="13755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25 Imagen"/>
          <p:cNvPicPr/>
          <p:nvPr/>
        </p:nvPicPr>
        <p:blipFill>
          <a:blip r:embed="rId11"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r="71111"/>
          <a:stretch>
            <a:fillRect/>
          </a:stretch>
        </p:blipFill>
        <p:spPr bwMode="auto">
          <a:xfrm>
            <a:off x="214282" y="357166"/>
            <a:ext cx="1214446" cy="1214446"/>
          </a:xfrm>
          <a:prstGeom prst="ellipse">
            <a:avLst/>
          </a:prstGeom>
          <a:noFill/>
          <a:ln w="76200">
            <a:solidFill>
              <a:schemeClr val="accent1"/>
            </a:solid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7">
                                            <p:graphicEl>
                                              <a:dgm id="{D4D6CF37-B8C2-4E1A-961B-06DA2D55F52D}"/>
                                            </p:graphicEl>
                                          </p:spTgt>
                                        </p:tgtEl>
                                        <p:attrNameLst>
                                          <p:attrName>style.visibility</p:attrName>
                                        </p:attrNameLst>
                                      </p:cBhvr>
                                      <p:to>
                                        <p:strVal val="visible"/>
                                      </p:to>
                                    </p:set>
                                    <p:animEffect transition="in" filter="wipe(down)">
                                      <p:cBhvr>
                                        <p:cTn id="14" dur="500"/>
                                        <p:tgtEl>
                                          <p:spTgt spid="27">
                                            <p:graphicEl>
                                              <a:dgm id="{D4D6CF37-B8C2-4E1A-961B-06DA2D55F52D}"/>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7">
                                            <p:graphicEl>
                                              <a:dgm id="{68DFCE98-B4EB-467F-90A5-AF85319DAFD9}"/>
                                            </p:graphicEl>
                                          </p:spTgt>
                                        </p:tgtEl>
                                        <p:attrNameLst>
                                          <p:attrName>style.visibility</p:attrName>
                                        </p:attrNameLst>
                                      </p:cBhvr>
                                      <p:to>
                                        <p:strVal val="visible"/>
                                      </p:to>
                                    </p:set>
                                    <p:animEffect transition="in" filter="wipe(down)">
                                      <p:cBhvr>
                                        <p:cTn id="19" dur="500"/>
                                        <p:tgtEl>
                                          <p:spTgt spid="27">
                                            <p:graphicEl>
                                              <a:dgm id="{68DFCE98-B4EB-467F-90A5-AF85319DAFD9}"/>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7">
                                            <p:graphicEl>
                                              <a:dgm id="{406097BE-9F46-45C3-970C-6B82350CBCF9}"/>
                                            </p:graphicEl>
                                          </p:spTgt>
                                        </p:tgtEl>
                                        <p:attrNameLst>
                                          <p:attrName>style.visibility</p:attrName>
                                        </p:attrNameLst>
                                      </p:cBhvr>
                                      <p:to>
                                        <p:strVal val="visible"/>
                                      </p:to>
                                    </p:set>
                                    <p:animEffect transition="in" filter="wipe(down)">
                                      <p:cBhvr>
                                        <p:cTn id="22" dur="500"/>
                                        <p:tgtEl>
                                          <p:spTgt spid="27">
                                            <p:graphicEl>
                                              <a:dgm id="{406097BE-9F46-45C3-970C-6B82350CBCF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
                                            <p:graphicEl>
                                              <a:dgm id="{0D4143AD-E0BA-4065-8821-FC7B73701076}"/>
                                            </p:graphicEl>
                                          </p:spTgt>
                                        </p:tgtEl>
                                        <p:attrNameLst>
                                          <p:attrName>style.visibility</p:attrName>
                                        </p:attrNameLst>
                                      </p:cBhvr>
                                      <p:to>
                                        <p:strVal val="visible"/>
                                      </p:to>
                                    </p:set>
                                    <p:animEffect transition="in" filter="wipe(down)">
                                      <p:cBhvr>
                                        <p:cTn id="27" dur="500"/>
                                        <p:tgtEl>
                                          <p:spTgt spid="27">
                                            <p:graphicEl>
                                              <a:dgm id="{0D4143AD-E0BA-4065-8821-FC7B73701076}"/>
                                            </p:graphic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7">
                                            <p:graphicEl>
                                              <a:dgm id="{4DFFB406-5876-4984-A288-EA650CFA7934}"/>
                                            </p:graphicEl>
                                          </p:spTgt>
                                        </p:tgtEl>
                                        <p:attrNameLst>
                                          <p:attrName>style.visibility</p:attrName>
                                        </p:attrNameLst>
                                      </p:cBhvr>
                                      <p:to>
                                        <p:strVal val="visible"/>
                                      </p:to>
                                    </p:set>
                                    <p:animEffect transition="in" filter="wipe(down)">
                                      <p:cBhvr>
                                        <p:cTn id="30" dur="500"/>
                                        <p:tgtEl>
                                          <p:spTgt spid="27">
                                            <p:graphicEl>
                                              <a:dgm id="{4DFFB406-5876-4984-A288-EA650CFA7934}"/>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7">
                                            <p:graphicEl>
                                              <a:dgm id="{FB3CCF99-0BC5-47A9-8040-166C6864D1D9}"/>
                                            </p:graphicEl>
                                          </p:spTgt>
                                        </p:tgtEl>
                                        <p:attrNameLst>
                                          <p:attrName>style.visibility</p:attrName>
                                        </p:attrNameLst>
                                      </p:cBhvr>
                                      <p:to>
                                        <p:strVal val="visible"/>
                                      </p:to>
                                    </p:set>
                                    <p:animEffect transition="in" filter="wipe(down)">
                                      <p:cBhvr>
                                        <p:cTn id="35" dur="500"/>
                                        <p:tgtEl>
                                          <p:spTgt spid="27">
                                            <p:graphicEl>
                                              <a:dgm id="{FB3CCF99-0BC5-47A9-8040-166C6864D1D9}"/>
                                            </p:graphic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7">
                                            <p:graphicEl>
                                              <a:dgm id="{35C93A61-53C2-4168-B2D2-4FDC1B29463B}"/>
                                            </p:graphicEl>
                                          </p:spTgt>
                                        </p:tgtEl>
                                        <p:attrNameLst>
                                          <p:attrName>style.visibility</p:attrName>
                                        </p:attrNameLst>
                                      </p:cBhvr>
                                      <p:to>
                                        <p:strVal val="visible"/>
                                      </p:to>
                                    </p:set>
                                    <p:animEffect transition="in" filter="wipe(down)">
                                      <p:cBhvr>
                                        <p:cTn id="38" dur="500"/>
                                        <p:tgtEl>
                                          <p:spTgt spid="27">
                                            <p:graphicEl>
                                              <a:dgm id="{35C93A61-53C2-4168-B2D2-4FDC1B2946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ChangeArrowheads="1"/>
          </p:cNvSpPr>
          <p:nvPr/>
        </p:nvSpPr>
        <p:spPr bwMode="auto">
          <a:xfrm>
            <a:off x="106363" y="1338263"/>
            <a:ext cx="1296987" cy="5259387"/>
          </a:xfrm>
          <a:prstGeom prst="roundRect">
            <a:avLst>
              <a:gd name="adj" fmla="val 16667"/>
            </a:avLst>
          </a:prstGeom>
          <a:noFill/>
          <a:ln w="9525">
            <a:solidFill>
              <a:srgbClr val="3366FF"/>
            </a:solidFill>
            <a:round/>
            <a:headEnd/>
            <a:tailEnd/>
          </a:ln>
          <a:effectLst/>
        </p:spPr>
        <p:txBody>
          <a:bodyPr wrap="none" anchor="ctr"/>
          <a:lstStyle/>
          <a:p>
            <a:endParaRPr lang="es-EC" dirty="0"/>
          </a:p>
        </p:txBody>
      </p:sp>
      <p:sp>
        <p:nvSpPr>
          <p:cNvPr id="70659" name="Rectangle 3"/>
          <p:cNvSpPr>
            <a:spLocks noChangeArrowheads="1"/>
          </p:cNvSpPr>
          <p:nvPr/>
        </p:nvSpPr>
        <p:spPr bwMode="auto">
          <a:xfrm>
            <a:off x="0" y="549275"/>
            <a:ext cx="9144000" cy="6308725"/>
          </a:xfrm>
          <a:prstGeom prst="rect">
            <a:avLst/>
          </a:prstGeom>
          <a:gradFill rotWithShape="1">
            <a:gsLst>
              <a:gs pos="0">
                <a:srgbClr val="0033CC">
                  <a:gamma/>
                  <a:shade val="46275"/>
                  <a:invGamma/>
                </a:srgbClr>
              </a:gs>
              <a:gs pos="100000">
                <a:srgbClr val="0033CC">
                  <a:alpha val="0"/>
                </a:srgbClr>
              </a:gs>
            </a:gsLst>
            <a:lin ang="5400000" scaled="1"/>
          </a:gradFill>
          <a:ln w="9525">
            <a:noFill/>
            <a:miter lim="800000"/>
            <a:headEnd/>
            <a:tailEnd/>
          </a:ln>
          <a:effectLst/>
        </p:spPr>
        <p:txBody>
          <a:bodyPr wrap="none" anchor="ctr"/>
          <a:lstStyle/>
          <a:p>
            <a:endParaRPr lang="es-EC" dirty="0"/>
          </a:p>
        </p:txBody>
      </p:sp>
      <p:pic>
        <p:nvPicPr>
          <p:cNvPr id="70660" name="Picture 4" descr="1"/>
          <p:cNvPicPr>
            <a:picLocks noChangeAspect="1" noChangeArrowheads="1"/>
          </p:cNvPicPr>
          <p:nvPr/>
        </p:nvPicPr>
        <p:blipFill>
          <a:blip r:embed="rId2" cstate="print">
            <a:lum contrast="-48000"/>
          </a:blip>
          <a:srcRect/>
          <a:stretch>
            <a:fillRect/>
          </a:stretch>
        </p:blipFill>
        <p:spPr bwMode="auto">
          <a:xfrm>
            <a:off x="0" y="0"/>
            <a:ext cx="9144000" cy="549275"/>
          </a:xfrm>
          <a:prstGeom prst="rect">
            <a:avLst/>
          </a:prstGeom>
          <a:noFill/>
        </p:spPr>
      </p:pic>
      <p:sp>
        <p:nvSpPr>
          <p:cNvPr id="70671" name="AutoShape 15"/>
          <p:cNvSpPr>
            <a:spLocks noChangeArrowheads="1"/>
          </p:cNvSpPr>
          <p:nvPr/>
        </p:nvSpPr>
        <p:spPr bwMode="auto">
          <a:xfrm>
            <a:off x="34925" y="6381750"/>
            <a:ext cx="9109075" cy="360363"/>
          </a:xfrm>
          <a:prstGeom prst="roundRect">
            <a:avLst>
              <a:gd name="adj" fmla="val 16667"/>
            </a:avLst>
          </a:prstGeom>
          <a:solidFill>
            <a:srgbClr val="3366FF"/>
          </a:solidFill>
          <a:ln w="9525">
            <a:solidFill>
              <a:srgbClr val="FFFF99"/>
            </a:solidFill>
            <a:round/>
            <a:headEnd/>
            <a:tailEnd/>
          </a:ln>
          <a:effectLst/>
        </p:spPr>
        <p:txBody>
          <a:bodyPr wrap="none" anchor="ctr"/>
          <a:lstStyle/>
          <a:p>
            <a:pPr algn="ctr"/>
            <a:endParaRPr lang="es-EC" sz="1400" dirty="0">
              <a:solidFill>
                <a:schemeClr val="bg1"/>
              </a:solidFill>
              <a:latin typeface="Forte" pitchFamily="66" charset="0"/>
            </a:endParaRPr>
          </a:p>
        </p:txBody>
      </p:sp>
      <p:sp>
        <p:nvSpPr>
          <p:cNvPr id="70672" name="AutoShape 16">
            <a:hlinkClick r:id="" action="ppaction://hlinkshowjump?jump=endshow" highlightClick="1"/>
          </p:cNvPr>
          <p:cNvSpPr>
            <a:spLocks noChangeArrowheads="1"/>
          </p:cNvSpPr>
          <p:nvPr/>
        </p:nvSpPr>
        <p:spPr bwMode="auto">
          <a:xfrm>
            <a:off x="1692275" y="5805488"/>
            <a:ext cx="1296988" cy="431800"/>
          </a:xfrm>
          <a:prstGeom prst="actionButtonBlank">
            <a:avLst/>
          </a:prstGeom>
          <a:noFill/>
          <a:ln w="9525">
            <a:noFill/>
            <a:miter lim="800000"/>
            <a:headEnd/>
            <a:tailEnd/>
          </a:ln>
          <a:effectLst/>
        </p:spPr>
        <p:txBody>
          <a:bodyPr wrap="none" anchor="ctr"/>
          <a:lstStyle/>
          <a:p>
            <a:endParaRPr lang="es-EC" dirty="0"/>
          </a:p>
        </p:txBody>
      </p:sp>
      <p:sp>
        <p:nvSpPr>
          <p:cNvPr id="70673" name="Rectangle 17"/>
          <p:cNvSpPr>
            <a:spLocks noChangeArrowheads="1"/>
          </p:cNvSpPr>
          <p:nvPr/>
        </p:nvSpPr>
        <p:spPr bwMode="auto">
          <a:xfrm>
            <a:off x="1474788" y="1500174"/>
            <a:ext cx="7561262" cy="4808551"/>
          </a:xfrm>
          <a:prstGeom prst="rect">
            <a:avLst/>
          </a:prstGeom>
          <a:solidFill>
            <a:schemeClr val="tx1"/>
          </a:solidFill>
          <a:ln w="9525" algn="ctr">
            <a:solidFill>
              <a:srgbClr val="3366FF"/>
            </a:solidFill>
            <a:miter lim="800000"/>
            <a:headEnd/>
            <a:tailEnd/>
          </a:ln>
          <a:effectLst/>
        </p:spPr>
        <p:txBody>
          <a:bodyPr wrap="none" anchor="ctr"/>
          <a:lstStyle/>
          <a:p>
            <a:endParaRPr lang="es-EC" dirty="0"/>
          </a:p>
        </p:txBody>
      </p:sp>
      <p:pic>
        <p:nvPicPr>
          <p:cNvPr id="70674" name="Picture 18" descr="Nav-04">
            <a:hlinkClick r:id="" action="ppaction://hlinkshowjump?jump=previousslide"/>
          </p:cNvPr>
          <p:cNvPicPr>
            <a:picLocks noChangeAspect="1" noChangeArrowheads="1" noCrop="1"/>
          </p:cNvPicPr>
          <p:nvPr/>
        </p:nvPicPr>
        <p:blipFill>
          <a:blip r:embed="rId3" cstate="print"/>
          <a:srcRect/>
          <a:stretch>
            <a:fillRect/>
          </a:stretch>
        </p:blipFill>
        <p:spPr bwMode="auto">
          <a:xfrm rot="16200000">
            <a:off x="1573212" y="6310313"/>
            <a:ext cx="334963" cy="477838"/>
          </a:xfrm>
          <a:prstGeom prst="rect">
            <a:avLst/>
          </a:prstGeom>
          <a:noFill/>
        </p:spPr>
      </p:pic>
      <p:pic>
        <p:nvPicPr>
          <p:cNvPr id="70675" name="Picture 19" descr="Nav-04">
            <a:hlinkClick r:id="" action="ppaction://hlinkshowjump?jump=nextslide"/>
          </p:cNvPr>
          <p:cNvPicPr>
            <a:picLocks noChangeAspect="1" noChangeArrowheads="1" noCrop="1"/>
          </p:cNvPicPr>
          <p:nvPr/>
        </p:nvPicPr>
        <p:blipFill>
          <a:blip r:embed="rId3" cstate="print"/>
          <a:srcRect/>
          <a:stretch>
            <a:fillRect/>
          </a:stretch>
        </p:blipFill>
        <p:spPr bwMode="auto">
          <a:xfrm rot="5400000">
            <a:off x="3613943" y="6288882"/>
            <a:ext cx="360363" cy="546100"/>
          </a:xfrm>
          <a:prstGeom prst="rect">
            <a:avLst/>
          </a:prstGeom>
          <a:noFill/>
        </p:spPr>
      </p:pic>
      <p:sp>
        <p:nvSpPr>
          <p:cNvPr id="70676" name="Line 20"/>
          <p:cNvSpPr>
            <a:spLocks noChangeShapeType="1"/>
          </p:cNvSpPr>
          <p:nvPr/>
        </p:nvSpPr>
        <p:spPr bwMode="auto">
          <a:xfrm>
            <a:off x="1403350" y="6453188"/>
            <a:ext cx="0" cy="215900"/>
          </a:xfrm>
          <a:prstGeom prst="line">
            <a:avLst/>
          </a:prstGeom>
          <a:noFill/>
          <a:ln w="9525">
            <a:solidFill>
              <a:schemeClr val="bg1"/>
            </a:solidFill>
            <a:round/>
            <a:headEnd/>
            <a:tailEnd/>
          </a:ln>
          <a:effectLst/>
        </p:spPr>
        <p:txBody>
          <a:bodyPr/>
          <a:lstStyle/>
          <a:p>
            <a:endParaRPr lang="es-EC" dirty="0"/>
          </a:p>
        </p:txBody>
      </p:sp>
      <p:sp>
        <p:nvSpPr>
          <p:cNvPr id="70677" name="Line 21"/>
          <p:cNvSpPr>
            <a:spLocks noChangeShapeType="1"/>
          </p:cNvSpPr>
          <p:nvPr/>
        </p:nvSpPr>
        <p:spPr bwMode="auto">
          <a:xfrm>
            <a:off x="2627313" y="6453188"/>
            <a:ext cx="0" cy="215900"/>
          </a:xfrm>
          <a:prstGeom prst="line">
            <a:avLst/>
          </a:prstGeom>
          <a:noFill/>
          <a:ln w="9525">
            <a:solidFill>
              <a:schemeClr val="bg1"/>
            </a:solidFill>
            <a:round/>
            <a:headEnd/>
            <a:tailEnd/>
          </a:ln>
          <a:effectLst/>
        </p:spPr>
        <p:txBody>
          <a:bodyPr/>
          <a:lstStyle/>
          <a:p>
            <a:endParaRPr lang="es-EC" dirty="0"/>
          </a:p>
        </p:txBody>
      </p:sp>
      <p:sp>
        <p:nvSpPr>
          <p:cNvPr id="70678" name="Line 22"/>
          <p:cNvSpPr>
            <a:spLocks noChangeShapeType="1"/>
          </p:cNvSpPr>
          <p:nvPr/>
        </p:nvSpPr>
        <p:spPr bwMode="auto">
          <a:xfrm>
            <a:off x="4140200" y="6453188"/>
            <a:ext cx="0" cy="215900"/>
          </a:xfrm>
          <a:prstGeom prst="line">
            <a:avLst/>
          </a:prstGeom>
          <a:noFill/>
          <a:ln w="9525">
            <a:solidFill>
              <a:schemeClr val="bg1"/>
            </a:solidFill>
            <a:round/>
            <a:headEnd/>
            <a:tailEnd/>
          </a:ln>
          <a:effectLst/>
        </p:spPr>
        <p:txBody>
          <a:bodyPr/>
          <a:lstStyle/>
          <a:p>
            <a:endParaRPr lang="es-EC" dirty="0"/>
          </a:p>
        </p:txBody>
      </p:sp>
      <p:sp>
        <p:nvSpPr>
          <p:cNvPr id="70679" name="Text Box 23"/>
          <p:cNvSpPr txBox="1">
            <a:spLocks noChangeArrowheads="1"/>
          </p:cNvSpPr>
          <p:nvPr/>
        </p:nvSpPr>
        <p:spPr bwMode="auto">
          <a:xfrm>
            <a:off x="1979613" y="6453188"/>
            <a:ext cx="6477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ATRÁS</a:t>
            </a:r>
          </a:p>
        </p:txBody>
      </p:sp>
      <p:sp>
        <p:nvSpPr>
          <p:cNvPr id="70680" name="Text Box 24"/>
          <p:cNvSpPr txBox="1">
            <a:spLocks noChangeArrowheads="1"/>
          </p:cNvSpPr>
          <p:nvPr/>
        </p:nvSpPr>
        <p:spPr bwMode="auto">
          <a:xfrm>
            <a:off x="2628900" y="6453188"/>
            <a:ext cx="1079500" cy="244475"/>
          </a:xfrm>
          <a:prstGeom prst="rect">
            <a:avLst/>
          </a:prstGeom>
          <a:noFill/>
          <a:ln w="9525">
            <a:noFill/>
            <a:miter lim="800000"/>
            <a:headEnd/>
            <a:tailEnd/>
          </a:ln>
          <a:effectLst/>
        </p:spPr>
        <p:txBody>
          <a:bodyPr>
            <a:spAutoFit/>
          </a:bodyPr>
          <a:lstStyle/>
          <a:p>
            <a:pPr>
              <a:spcBef>
                <a:spcPct val="50000"/>
              </a:spcBef>
            </a:pPr>
            <a:r>
              <a:rPr lang="es-ES" sz="1000" dirty="0">
                <a:solidFill>
                  <a:schemeClr val="bg1"/>
                </a:solidFill>
              </a:rPr>
              <a:t>SIGUIENTE</a:t>
            </a:r>
          </a:p>
        </p:txBody>
      </p:sp>
      <p:sp>
        <p:nvSpPr>
          <p:cNvPr id="70681" name="AutoShape 25">
            <a:hlinkClick r:id="" action="ppaction://hlinkshowjump?jump=endshow" highlightClick="1"/>
          </p:cNvPr>
          <p:cNvSpPr>
            <a:spLocks noChangeArrowheads="1"/>
          </p:cNvSpPr>
          <p:nvPr/>
        </p:nvSpPr>
        <p:spPr bwMode="auto">
          <a:xfrm>
            <a:off x="250825" y="692150"/>
            <a:ext cx="1008063" cy="144463"/>
          </a:xfrm>
          <a:prstGeom prst="actionButtonBlank">
            <a:avLst/>
          </a:prstGeom>
          <a:noFill/>
          <a:ln w="9525">
            <a:noFill/>
            <a:miter lim="800000"/>
            <a:headEnd/>
            <a:tailEnd/>
          </a:ln>
          <a:effectLst/>
        </p:spPr>
        <p:txBody>
          <a:bodyPr wrap="none" anchor="ctr"/>
          <a:lstStyle/>
          <a:p>
            <a:endParaRPr lang="es-EC" dirty="0"/>
          </a:p>
        </p:txBody>
      </p:sp>
      <p:sp>
        <p:nvSpPr>
          <p:cNvPr id="29" name="28 Marcador de número de diapositiva"/>
          <p:cNvSpPr>
            <a:spLocks noGrp="1"/>
          </p:cNvSpPr>
          <p:nvPr>
            <p:ph type="sldNum" sz="quarter" idx="12"/>
          </p:nvPr>
        </p:nvSpPr>
        <p:spPr/>
        <p:txBody>
          <a:bodyPr/>
          <a:lstStyle/>
          <a:p>
            <a:fld id="{F8CC2EDA-25DE-4E3D-A5DD-C98382C7C123}" type="slidenum">
              <a:rPr lang="es-EC" sz="1800" smtClean="0">
                <a:solidFill>
                  <a:schemeClr val="bg1"/>
                </a:solidFill>
              </a:rPr>
              <a:pPr/>
              <a:t>9</a:t>
            </a:fld>
            <a:endParaRPr lang="es-EC" sz="1800" dirty="0">
              <a:solidFill>
                <a:schemeClr val="bg1"/>
              </a:solidFill>
            </a:endParaRPr>
          </a:p>
        </p:txBody>
      </p:sp>
      <p:sp>
        <p:nvSpPr>
          <p:cNvPr id="31" name="30 Rectángulo"/>
          <p:cNvSpPr/>
          <p:nvPr/>
        </p:nvSpPr>
        <p:spPr>
          <a:xfrm>
            <a:off x="3071802" y="785794"/>
            <a:ext cx="3786214" cy="584775"/>
          </a:xfrm>
          <a:prstGeom prst="rect">
            <a:avLst/>
          </a:prstGeom>
        </p:spPr>
        <p:txBody>
          <a:bodyPr wrap="square">
            <a:spAutoFit/>
          </a:bodyPr>
          <a:lstStyle/>
          <a:p>
            <a:pPr algn="ctr"/>
            <a:r>
              <a:rPr lang="es-EC" sz="3200" dirty="0" smtClean="0">
                <a:solidFill>
                  <a:schemeClr val="accent1">
                    <a:lumMod val="90000"/>
                  </a:schemeClr>
                </a:solidFill>
                <a:latin typeface="Bodoni MT Black" pitchFamily="18" charset="0"/>
              </a:rPr>
              <a:t>CAPÍTULO I</a:t>
            </a:r>
            <a:endParaRPr lang="es-ES" sz="3200" dirty="0">
              <a:solidFill>
                <a:schemeClr val="bg1"/>
              </a:solidFill>
              <a:latin typeface="Copperplate Gothic Bold" pitchFamily="34" charset="0"/>
            </a:endParaRPr>
          </a:p>
        </p:txBody>
      </p:sp>
      <p:sp>
        <p:nvSpPr>
          <p:cNvPr id="37" name="36 Flecha izquierda, derecha y arriba"/>
          <p:cNvSpPr/>
          <p:nvPr/>
        </p:nvSpPr>
        <p:spPr>
          <a:xfrm>
            <a:off x="3857620" y="3286124"/>
            <a:ext cx="2571768" cy="1571636"/>
          </a:xfrm>
          <a:prstGeom prst="leftRightUp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 GNSS</a:t>
            </a:r>
            <a:endParaRPr lang="es-ES" dirty="0"/>
          </a:p>
        </p:txBody>
      </p:sp>
      <p:sp>
        <p:nvSpPr>
          <p:cNvPr id="38" name="37 Rectángulo redondeado"/>
          <p:cNvSpPr/>
          <p:nvPr/>
        </p:nvSpPr>
        <p:spPr>
          <a:xfrm>
            <a:off x="2928926" y="2478086"/>
            <a:ext cx="4392613" cy="665162"/>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EC" dirty="0" smtClean="0">
                <a:solidFill>
                  <a:schemeClr val="bg1"/>
                </a:solidFill>
                <a:effectLst>
                  <a:outerShdw blurRad="38100" dist="38100" dir="2700000" algn="tl">
                    <a:srgbClr val="000000">
                      <a:alpha val="43137"/>
                    </a:srgbClr>
                  </a:outerShdw>
                </a:effectLst>
              </a:rPr>
              <a:t>NAVEGACIÓN ELECTRÓNICA</a:t>
            </a:r>
            <a:endParaRPr lang="es-EC" dirty="0">
              <a:solidFill>
                <a:schemeClr val="bg1"/>
              </a:solidFill>
              <a:effectLst>
                <a:outerShdw blurRad="38100" dist="38100" dir="2700000" algn="tl">
                  <a:srgbClr val="000000">
                    <a:alpha val="43137"/>
                  </a:srgbClr>
                </a:outerShdw>
              </a:effectLst>
            </a:endParaRPr>
          </a:p>
        </p:txBody>
      </p:sp>
      <p:sp>
        <p:nvSpPr>
          <p:cNvPr id="39" name="38 Rectángulo redondeado"/>
          <p:cNvSpPr/>
          <p:nvPr/>
        </p:nvSpPr>
        <p:spPr>
          <a:xfrm>
            <a:off x="1571604" y="3643314"/>
            <a:ext cx="2143140" cy="1714512"/>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a:buFont typeface="Arial" pitchFamily="34" charset="0"/>
              <a:buChar char="•"/>
              <a:defRPr/>
            </a:pPr>
            <a:r>
              <a:rPr lang="es-EC" dirty="0" smtClean="0">
                <a:solidFill>
                  <a:schemeClr val="bg1"/>
                </a:solidFill>
                <a:effectLst>
                  <a:outerShdw blurRad="38100" dist="38100" dir="2700000" algn="tl">
                    <a:srgbClr val="000000">
                      <a:alpha val="43137"/>
                    </a:srgbClr>
                  </a:outerShdw>
                </a:effectLst>
              </a:rPr>
              <a:t>GPS</a:t>
            </a:r>
          </a:p>
          <a:p>
            <a:pPr algn="ctr">
              <a:buFont typeface="Arial" pitchFamily="34" charset="0"/>
              <a:buChar char="•"/>
              <a:defRPr/>
            </a:pPr>
            <a:r>
              <a:rPr lang="es-EC" dirty="0" smtClean="0">
                <a:solidFill>
                  <a:schemeClr val="bg1"/>
                </a:solidFill>
                <a:effectLst>
                  <a:outerShdw blurRad="38100" dist="38100" dir="2700000" algn="tl">
                    <a:srgbClr val="000000">
                      <a:alpha val="43137"/>
                    </a:srgbClr>
                  </a:outerShdw>
                </a:effectLst>
              </a:rPr>
              <a:t>RADAR</a:t>
            </a:r>
          </a:p>
          <a:p>
            <a:pPr algn="ctr">
              <a:buFont typeface="Arial" pitchFamily="34" charset="0"/>
              <a:buChar char="•"/>
              <a:defRPr/>
            </a:pPr>
            <a:r>
              <a:rPr lang="es-EC" dirty="0" smtClean="0">
                <a:solidFill>
                  <a:schemeClr val="bg1"/>
                </a:solidFill>
                <a:effectLst>
                  <a:outerShdw blurRad="38100" dist="38100" dir="2700000" algn="tl">
                    <a:srgbClr val="000000">
                      <a:alpha val="43137"/>
                    </a:srgbClr>
                  </a:outerShdw>
                </a:effectLst>
              </a:rPr>
              <a:t>VIDEO SONDA GPS</a:t>
            </a:r>
            <a:endParaRPr lang="es-EC" dirty="0">
              <a:solidFill>
                <a:schemeClr val="bg1"/>
              </a:solidFill>
              <a:effectLst>
                <a:outerShdw blurRad="38100" dist="38100" dir="2700000" algn="tl">
                  <a:srgbClr val="000000">
                    <a:alpha val="43137"/>
                  </a:srgbClr>
                </a:outerShdw>
              </a:effectLst>
            </a:endParaRPr>
          </a:p>
        </p:txBody>
      </p:sp>
      <p:sp>
        <p:nvSpPr>
          <p:cNvPr id="40" name="39 Rectángulo redondeado"/>
          <p:cNvSpPr/>
          <p:nvPr/>
        </p:nvSpPr>
        <p:spPr>
          <a:xfrm>
            <a:off x="6643702" y="3500438"/>
            <a:ext cx="2357454" cy="2000264"/>
          </a:xfrm>
          <a:prstGeom prst="roundRect">
            <a:avLst/>
          </a:prstGeom>
          <a:ln/>
        </p:spPr>
        <p:style>
          <a:lnRef idx="0">
            <a:schemeClr val="accent2"/>
          </a:lnRef>
          <a:fillRef idx="3">
            <a:schemeClr val="accent2"/>
          </a:fillRef>
          <a:effectRef idx="3">
            <a:schemeClr val="accent2"/>
          </a:effectRef>
          <a:fontRef idx="minor">
            <a:schemeClr val="lt1"/>
          </a:fontRef>
        </p:style>
        <p:txBody>
          <a:bodyPr anchor="ctr"/>
          <a:lstStyle/>
          <a:p>
            <a:pPr algn="ctr">
              <a:buFont typeface="Arial" pitchFamily="34" charset="0"/>
              <a:buChar char="•"/>
              <a:defRPr/>
            </a:pPr>
            <a:r>
              <a:rPr lang="es-EC" dirty="0" smtClean="0">
                <a:solidFill>
                  <a:schemeClr val="bg1"/>
                </a:solidFill>
                <a:effectLst>
                  <a:outerShdw blurRad="38100" dist="38100" dir="2700000" algn="tl">
                    <a:srgbClr val="000000">
                      <a:alpha val="43137"/>
                    </a:srgbClr>
                  </a:outerShdw>
                </a:effectLst>
              </a:rPr>
              <a:t>SONDA CARTOGRAFICA</a:t>
            </a:r>
          </a:p>
          <a:p>
            <a:pPr algn="ctr">
              <a:buFont typeface="Arial" pitchFamily="34" charset="0"/>
              <a:buChar char="•"/>
              <a:defRPr/>
            </a:pPr>
            <a:r>
              <a:rPr lang="es-EC" dirty="0" smtClean="0">
                <a:solidFill>
                  <a:schemeClr val="bg1"/>
                </a:solidFill>
                <a:effectLst>
                  <a:outerShdw blurRad="38100" dist="38100" dir="2700000" algn="tl">
                    <a:srgbClr val="000000">
                      <a:alpha val="43137"/>
                    </a:srgbClr>
                  </a:outerShdw>
                </a:effectLst>
              </a:rPr>
              <a:t>DISPLAY DE LAS CARTAS ELECTRÓNICAS Y SISTEMA DE INFORMACIÓN</a:t>
            </a:r>
          </a:p>
        </p:txBody>
      </p:sp>
      <p:sp>
        <p:nvSpPr>
          <p:cNvPr id="41" name="40 Rectángulo"/>
          <p:cNvSpPr/>
          <p:nvPr/>
        </p:nvSpPr>
        <p:spPr>
          <a:xfrm>
            <a:off x="214282" y="1785926"/>
            <a:ext cx="1143008" cy="4572032"/>
          </a:xfrm>
          <a:prstGeom prst="rect">
            <a:avLst/>
          </a:prstGeom>
          <a:blipFill>
            <a:blip r:embed="rId4" cstate="print"/>
            <a:tile tx="0" ty="0" sx="100000" sy="100000" flip="none" algn="tl"/>
          </a:blipFill>
        </p:spPr>
        <p:style>
          <a:lnRef idx="0">
            <a:schemeClr val="accent5"/>
          </a:lnRef>
          <a:fillRef idx="1002">
            <a:schemeClr val="dk2"/>
          </a:fillRef>
          <a:effectRef idx="3">
            <a:schemeClr val="accent5"/>
          </a:effectRef>
          <a:fontRef idx="minor">
            <a:schemeClr val="lt1"/>
          </a:fontRef>
        </p:style>
        <p:txBody>
          <a:bodyPr anchor="ctr"/>
          <a:lstStyle/>
          <a:p>
            <a:pPr algn="ctr">
              <a:defRPr/>
            </a:pPr>
            <a:endParaRPr lang="es-EC" dirty="0"/>
          </a:p>
        </p:txBody>
      </p:sp>
      <p:sp>
        <p:nvSpPr>
          <p:cNvPr id="25" name="24 Rectángulo"/>
          <p:cNvSpPr/>
          <p:nvPr/>
        </p:nvSpPr>
        <p:spPr>
          <a:xfrm>
            <a:off x="428596" y="1832854"/>
            <a:ext cx="805477" cy="4525104"/>
          </a:xfrm>
          <a:prstGeom prst="rect">
            <a:avLst/>
          </a:prstGeom>
          <a:noFill/>
        </p:spPr>
        <p:txBody>
          <a:bodyPr vert="wordArtVert"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1700" b="1" dirty="0" smtClean="0">
                <a:ln w="11430"/>
                <a:solidFill>
                  <a:schemeClr val="bg1"/>
                </a:solidFill>
                <a:effectLst>
                  <a:outerShdw blurRad="50800" dist="39000" dir="5460000" algn="tl">
                    <a:srgbClr val="000000">
                      <a:alpha val="38000"/>
                    </a:srgbClr>
                  </a:outerShdw>
                </a:effectLst>
              </a:rPr>
              <a:t>FUNDAMENTOS TEÓRICOS</a:t>
            </a:r>
            <a:endParaRPr lang="es-ES" sz="1700" b="1" dirty="0">
              <a:ln w="11430"/>
              <a:solidFill>
                <a:schemeClr val="bg1"/>
              </a:solidFill>
              <a:effectLst>
                <a:outerShdw blurRad="50800" dist="39000" dir="5460000" algn="tl">
                  <a:srgbClr val="000000">
                    <a:alpha val="38000"/>
                  </a:srgbClr>
                </a:outerShdw>
              </a:effectLst>
            </a:endParaRPr>
          </a:p>
        </p:txBody>
      </p:sp>
      <p:pic>
        <p:nvPicPr>
          <p:cNvPr id="26" name="25 Imagen"/>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r="71111"/>
          <a:stretch>
            <a:fillRect/>
          </a:stretch>
        </p:blipFill>
        <p:spPr bwMode="auto">
          <a:xfrm>
            <a:off x="214282" y="357166"/>
            <a:ext cx="1214446" cy="1214446"/>
          </a:xfrm>
          <a:prstGeom prst="ellipse">
            <a:avLst/>
          </a:prstGeom>
          <a:noFill/>
          <a:ln w="76200">
            <a:solidFill>
              <a:schemeClr val="accent1"/>
            </a:solid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értice">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2186</TotalTime>
  <Words>1291</Words>
  <Application>Microsoft Office PowerPoint</Application>
  <PresentationFormat>Presentación en pantalla (4:3)</PresentationFormat>
  <Paragraphs>291</Paragraphs>
  <Slides>27</Slides>
  <Notes>1</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Vértice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essuna</cp:lastModifiedBy>
  <cp:revision>65</cp:revision>
  <dcterms:created xsi:type="dcterms:W3CDTF">2012-07-06T19:54:47Z</dcterms:created>
  <dcterms:modified xsi:type="dcterms:W3CDTF">2013-12-04T13:33:21Z</dcterms:modified>
</cp:coreProperties>
</file>