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notesMasterIdLst>
    <p:notesMasterId r:id="rId31"/>
  </p:notesMasterIdLst>
  <p:sldIdLst>
    <p:sldId id="256" r:id="rId2"/>
    <p:sldId id="257" r:id="rId3"/>
    <p:sldId id="258" r:id="rId4"/>
    <p:sldId id="259" r:id="rId5"/>
    <p:sldId id="271" r:id="rId6"/>
    <p:sldId id="262" r:id="rId7"/>
    <p:sldId id="272" r:id="rId8"/>
    <p:sldId id="307" r:id="rId9"/>
    <p:sldId id="311" r:id="rId10"/>
    <p:sldId id="277" r:id="rId11"/>
    <p:sldId id="279" r:id="rId12"/>
    <p:sldId id="312" r:id="rId13"/>
    <p:sldId id="280" r:id="rId14"/>
    <p:sldId id="308" r:id="rId15"/>
    <p:sldId id="284" r:id="rId16"/>
    <p:sldId id="287" r:id="rId17"/>
    <p:sldId id="289" r:id="rId18"/>
    <p:sldId id="291" r:id="rId19"/>
    <p:sldId id="293" r:id="rId20"/>
    <p:sldId id="309" r:id="rId21"/>
    <p:sldId id="310" r:id="rId22"/>
    <p:sldId id="296" r:id="rId23"/>
    <p:sldId id="301" r:id="rId24"/>
    <p:sldId id="302" r:id="rId25"/>
    <p:sldId id="303" r:id="rId26"/>
    <p:sldId id="304" r:id="rId27"/>
    <p:sldId id="305" r:id="rId28"/>
    <p:sldId id="306" r:id="rId29"/>
    <p:sldId id="313" r:id="rId3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5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54"/>
      </p:cViewPr>
      <p:guideLst>
        <p:guide orient="horz" pos="2160"/>
        <p:guide/>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ESPAM-MFL\Escritorio\TESIS%201\SIMULACION%20DE%20PROCESOS\TIEMPOS%20EXCEL\ANALI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PROCESO</a:t>
            </a:r>
            <a:r>
              <a:rPr lang="es-EC" baseline="0"/>
              <a:t> DE INCIDENTES</a:t>
            </a:r>
            <a:endParaRPr lang="es-EC"/>
          </a:p>
        </c:rich>
      </c:tx>
      <c:overlay val="0"/>
    </c:title>
    <c:autoTitleDeleted val="0"/>
    <c:plotArea>
      <c:layout/>
      <c:barChart>
        <c:barDir val="col"/>
        <c:grouping val="clustered"/>
        <c:varyColors val="0"/>
        <c:ser>
          <c:idx val="0"/>
          <c:order val="0"/>
          <c:tx>
            <c:strRef>
              <c:f>PETICIONES!$A$2</c:f>
              <c:strCache>
                <c:ptCount val="1"/>
                <c:pt idx="0">
                  <c:v>PROCESO PROPUESTO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PETICIONES!$B$1:$D$1</c:f>
              <c:strCache>
                <c:ptCount val="3"/>
                <c:pt idx="0">
                  <c:v>TMIN</c:v>
                </c:pt>
                <c:pt idx="1">
                  <c:v>TMAX</c:v>
                </c:pt>
                <c:pt idx="2">
                  <c:v>PROMEDIO</c:v>
                </c:pt>
              </c:strCache>
            </c:strRef>
          </c:cat>
          <c:val>
            <c:numRef>
              <c:f>PETICIONES!$B$2:$D$2</c:f>
              <c:numCache>
                <c:formatCode>0.00</c:formatCode>
                <c:ptCount val="3"/>
                <c:pt idx="0">
                  <c:v>19.5</c:v>
                </c:pt>
                <c:pt idx="1">
                  <c:v>39</c:v>
                </c:pt>
                <c:pt idx="2">
                  <c:v>29.25</c:v>
                </c:pt>
              </c:numCache>
            </c:numRef>
          </c:val>
        </c:ser>
        <c:ser>
          <c:idx val="1"/>
          <c:order val="1"/>
          <c:tx>
            <c:strRef>
              <c:f>PETICIONES!$A$3</c:f>
              <c:strCache>
                <c:ptCount val="1"/>
                <c:pt idx="0">
                  <c:v>PROCESO ACTUAL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PETICIONES!$B$1:$D$1</c:f>
              <c:strCache>
                <c:ptCount val="3"/>
                <c:pt idx="0">
                  <c:v>TMIN</c:v>
                </c:pt>
                <c:pt idx="1">
                  <c:v>TMAX</c:v>
                </c:pt>
                <c:pt idx="2">
                  <c:v>PROMEDIO</c:v>
                </c:pt>
              </c:strCache>
            </c:strRef>
          </c:cat>
          <c:val>
            <c:numRef>
              <c:f>PETICIONES!$B$3:$D$3</c:f>
              <c:numCache>
                <c:formatCode>0.00</c:formatCode>
                <c:ptCount val="3"/>
                <c:pt idx="0">
                  <c:v>35</c:v>
                </c:pt>
                <c:pt idx="1">
                  <c:v>195</c:v>
                </c:pt>
                <c:pt idx="2">
                  <c:v>115</c:v>
                </c:pt>
              </c:numCache>
            </c:numRef>
          </c:val>
        </c:ser>
        <c:dLbls>
          <c:showLegendKey val="0"/>
          <c:showVal val="0"/>
          <c:showCatName val="0"/>
          <c:showSerName val="0"/>
          <c:showPercent val="0"/>
          <c:showBubbleSize val="0"/>
        </c:dLbls>
        <c:gapWidth val="150"/>
        <c:axId val="118652056"/>
        <c:axId val="118652440"/>
      </c:barChart>
      <c:catAx>
        <c:axId val="118652056"/>
        <c:scaling>
          <c:orientation val="minMax"/>
        </c:scaling>
        <c:delete val="0"/>
        <c:axPos val="b"/>
        <c:numFmt formatCode="General" sourceLinked="0"/>
        <c:majorTickMark val="none"/>
        <c:minorTickMark val="none"/>
        <c:tickLblPos val="nextTo"/>
        <c:crossAx val="118652440"/>
        <c:crosses val="autoZero"/>
        <c:auto val="1"/>
        <c:lblAlgn val="ctr"/>
        <c:lblOffset val="100"/>
        <c:noMultiLvlLbl val="0"/>
      </c:catAx>
      <c:valAx>
        <c:axId val="118652440"/>
        <c:scaling>
          <c:orientation val="minMax"/>
        </c:scaling>
        <c:delete val="0"/>
        <c:axPos val="l"/>
        <c:majorGridlines/>
        <c:title>
          <c:tx>
            <c:rich>
              <a:bodyPr/>
              <a:lstStyle/>
              <a:p>
                <a:pPr>
                  <a:defRPr/>
                </a:pPr>
                <a:r>
                  <a:rPr lang="es-EC"/>
                  <a:t>TIEMPO</a:t>
                </a:r>
              </a:p>
            </c:rich>
          </c:tx>
          <c:overlay val="0"/>
        </c:title>
        <c:numFmt formatCode="0.00" sourceLinked="1"/>
        <c:majorTickMark val="out"/>
        <c:minorTickMark val="none"/>
        <c:tickLblPos val="nextTo"/>
        <c:crossAx val="118652056"/>
        <c:crosses val="autoZero"/>
        <c:crossBetween val="between"/>
      </c:valAx>
    </c:plotArea>
    <c:legend>
      <c:legendPos val="r"/>
      <c:overlay val="0"/>
    </c:legend>
    <c:plotVisOnly val="1"/>
    <c:dispBlanksAs val="gap"/>
    <c:showDLblsOverMax val="0"/>
  </c:chart>
  <c:externalData r:id="rId1">
    <c:autoUpdate val="0"/>
  </c:externalData>
</c:chartSpace>
</file>

<file path=ppt/diagrams/_rels/data5.xml.rels><?xml version="1.0" encoding="UTF-8" standalone="yes"?>
<Relationships xmlns="http://schemas.openxmlformats.org/package/2006/relationships"><Relationship Id="rId1" Type="http://schemas.openxmlformats.org/officeDocument/2006/relationships/image" Target="../media/image19.jpeg"/></Relationships>
</file>

<file path=ppt/diagrams/_rels/data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slide" Target="../slides/slide12.xml"/></Relationships>
</file>

<file path=ppt/diagrams/_rels/data9.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slide" Target="../slides/slide20.xml"/><Relationship Id="rId1" Type="http://schemas.openxmlformats.org/officeDocument/2006/relationships/hyperlink" Target="SUSTENTACI&#211;N/LEVANTAMIENTO/Proceso%20de%20Incidentes.bpm" TargetMode="External"/><Relationship Id="rId4" Type="http://schemas.openxmlformats.org/officeDocument/2006/relationships/hyperlink" Target="SUSTENTACI&#211;N/PROPUESTA%20INCIDENTES.bpm" TargetMode="Externa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B8CAA6-8E19-4DDF-B0FD-8C7EB5FCE475}" type="doc">
      <dgm:prSet loTypeId="urn:microsoft.com/office/officeart/2005/8/layout/cycle2" loCatId="cycle" qsTypeId="urn:microsoft.com/office/officeart/2005/8/quickstyle/simple1" qsCatId="simple" csTypeId="urn:microsoft.com/office/officeart/2005/8/colors/accent3_1" csCatId="accent3" phldr="1"/>
      <dgm:spPr/>
      <dgm:t>
        <a:bodyPr/>
        <a:lstStyle/>
        <a:p>
          <a:endParaRPr lang="es-ES"/>
        </a:p>
      </dgm:t>
    </dgm:pt>
    <dgm:pt modelId="{9104BA4B-A2B7-4998-9580-AAC324141C6B}">
      <dgm:prSet phldrT="[Texto]"/>
      <dgm:spPr/>
      <dgm:t>
        <a:bodyPr/>
        <a:lstStyle/>
        <a:p>
          <a:r>
            <a:rPr lang="es-ES" i="1" dirty="0" smtClean="0"/>
            <a:t>Soluciones gráficas</a:t>
          </a:r>
          <a:endParaRPr lang="es-ES" i="1" dirty="0"/>
        </a:p>
      </dgm:t>
    </dgm:pt>
    <dgm:pt modelId="{F50E73CA-ED29-45EB-87C4-53E9FA11F868}" type="parTrans" cxnId="{CA8EB927-FE5D-48A1-8106-BEF5D5BE7CBB}">
      <dgm:prSet/>
      <dgm:spPr/>
      <dgm:t>
        <a:bodyPr/>
        <a:lstStyle/>
        <a:p>
          <a:endParaRPr lang="es-ES" i="1"/>
        </a:p>
      </dgm:t>
    </dgm:pt>
    <dgm:pt modelId="{9CD5EF18-0550-4AFF-947D-249CBFA95D0D}" type="sibTrans" cxnId="{CA8EB927-FE5D-48A1-8106-BEF5D5BE7CBB}">
      <dgm:prSet/>
      <dgm:spPr/>
      <dgm:t>
        <a:bodyPr/>
        <a:lstStyle/>
        <a:p>
          <a:endParaRPr lang="es-ES" i="1"/>
        </a:p>
      </dgm:t>
    </dgm:pt>
    <dgm:pt modelId="{A629B6F1-C4B9-4456-8204-22EBEAF64763}">
      <dgm:prSet phldrT="[Texto]"/>
      <dgm:spPr/>
      <dgm:t>
        <a:bodyPr/>
        <a:lstStyle/>
        <a:p>
          <a:r>
            <a:rPr lang="es-ES" i="1" dirty="0" smtClean="0"/>
            <a:t>Imagen Institucional</a:t>
          </a:r>
          <a:endParaRPr lang="es-ES" i="1" dirty="0"/>
        </a:p>
      </dgm:t>
    </dgm:pt>
    <dgm:pt modelId="{7A2DC733-94CE-4AC0-B0A0-39065151B4E9}" type="parTrans" cxnId="{6C26CB5A-997C-4479-A59B-B103E80604F2}">
      <dgm:prSet/>
      <dgm:spPr/>
      <dgm:t>
        <a:bodyPr/>
        <a:lstStyle/>
        <a:p>
          <a:endParaRPr lang="es-ES" i="1"/>
        </a:p>
      </dgm:t>
    </dgm:pt>
    <dgm:pt modelId="{9111FAFE-DF2F-4DD2-99CD-2492C8E9D5C2}" type="sibTrans" cxnId="{6C26CB5A-997C-4479-A59B-B103E80604F2}">
      <dgm:prSet/>
      <dgm:spPr/>
      <dgm:t>
        <a:bodyPr/>
        <a:lstStyle/>
        <a:p>
          <a:endParaRPr lang="es-ES" i="1"/>
        </a:p>
      </dgm:t>
    </dgm:pt>
    <dgm:pt modelId="{1D4E7428-200A-4EA8-AE44-035AA90F7662}">
      <dgm:prSet phldrT="[Texto]"/>
      <dgm:spPr/>
      <dgm:t>
        <a:bodyPr/>
        <a:lstStyle/>
        <a:p>
          <a:r>
            <a:rPr lang="es-ES" i="1" dirty="0" smtClean="0"/>
            <a:t>Desarrollo Web</a:t>
          </a:r>
          <a:endParaRPr lang="es-ES" i="1" dirty="0"/>
        </a:p>
      </dgm:t>
    </dgm:pt>
    <dgm:pt modelId="{7455D894-E328-4266-9825-8C11FB4BE53C}" type="parTrans" cxnId="{825C1776-3350-4EE8-A973-E30FE6C01096}">
      <dgm:prSet/>
      <dgm:spPr/>
      <dgm:t>
        <a:bodyPr/>
        <a:lstStyle/>
        <a:p>
          <a:endParaRPr lang="es-ES" i="1"/>
        </a:p>
      </dgm:t>
    </dgm:pt>
    <dgm:pt modelId="{42F2A197-D260-46AA-96AA-EF6772130797}" type="sibTrans" cxnId="{825C1776-3350-4EE8-A973-E30FE6C01096}">
      <dgm:prSet/>
      <dgm:spPr/>
      <dgm:t>
        <a:bodyPr/>
        <a:lstStyle/>
        <a:p>
          <a:endParaRPr lang="es-ES" i="1"/>
        </a:p>
      </dgm:t>
    </dgm:pt>
    <dgm:pt modelId="{2F3147AC-9955-4980-B908-3467B8292FFA}">
      <dgm:prSet phldrT="[Texto]"/>
      <dgm:spPr/>
      <dgm:t>
        <a:bodyPr/>
        <a:lstStyle/>
        <a:p>
          <a:r>
            <a:rPr lang="es-ES" i="1" dirty="0" smtClean="0"/>
            <a:t>Diseño Web multimedia</a:t>
          </a:r>
          <a:endParaRPr lang="es-ES" i="1" dirty="0"/>
        </a:p>
      </dgm:t>
    </dgm:pt>
    <dgm:pt modelId="{91DA4F91-E6F1-48F3-A99A-9A87A96538AC}" type="parTrans" cxnId="{E0A27A27-61AB-42D3-932D-BDBA7BC86137}">
      <dgm:prSet/>
      <dgm:spPr/>
      <dgm:t>
        <a:bodyPr/>
        <a:lstStyle/>
        <a:p>
          <a:endParaRPr lang="es-ES" i="1"/>
        </a:p>
      </dgm:t>
    </dgm:pt>
    <dgm:pt modelId="{90003ECD-490B-4A0A-BB50-13D4B8BC6CFB}" type="sibTrans" cxnId="{E0A27A27-61AB-42D3-932D-BDBA7BC86137}">
      <dgm:prSet/>
      <dgm:spPr/>
      <dgm:t>
        <a:bodyPr/>
        <a:lstStyle/>
        <a:p>
          <a:endParaRPr lang="es-ES" i="1"/>
        </a:p>
      </dgm:t>
    </dgm:pt>
    <dgm:pt modelId="{F64061C1-5236-41B5-9CAE-7AE39DC0A8F3}">
      <dgm:prSet phldrT="[Texto]"/>
      <dgm:spPr/>
      <dgm:t>
        <a:bodyPr/>
        <a:lstStyle/>
        <a:p>
          <a:r>
            <a:rPr lang="es-ES" i="1" dirty="0" smtClean="0"/>
            <a:t>Servicios de Dominio y alojamiento</a:t>
          </a:r>
          <a:endParaRPr lang="es-ES" i="1" dirty="0"/>
        </a:p>
      </dgm:t>
    </dgm:pt>
    <dgm:pt modelId="{57BA7FAA-9D73-4648-A0C6-E8DBCB20069D}" type="parTrans" cxnId="{24FBE4ED-8A00-4C58-846A-7923ED039EB7}">
      <dgm:prSet/>
      <dgm:spPr/>
      <dgm:t>
        <a:bodyPr/>
        <a:lstStyle/>
        <a:p>
          <a:endParaRPr lang="es-ES" i="1"/>
        </a:p>
      </dgm:t>
    </dgm:pt>
    <dgm:pt modelId="{FA21BF49-2C12-4351-A2BB-0EFBC6291CEC}" type="sibTrans" cxnId="{24FBE4ED-8A00-4C58-846A-7923ED039EB7}">
      <dgm:prSet/>
      <dgm:spPr/>
      <dgm:t>
        <a:bodyPr/>
        <a:lstStyle/>
        <a:p>
          <a:endParaRPr lang="es-ES" i="1"/>
        </a:p>
      </dgm:t>
    </dgm:pt>
    <dgm:pt modelId="{F7B5FD43-E3EC-4A43-9DAE-F597AACF525B}" type="pres">
      <dgm:prSet presAssocID="{B3B8CAA6-8E19-4DDF-B0FD-8C7EB5FCE475}" presName="cycle" presStyleCnt="0">
        <dgm:presLayoutVars>
          <dgm:dir/>
          <dgm:resizeHandles val="exact"/>
        </dgm:presLayoutVars>
      </dgm:prSet>
      <dgm:spPr/>
      <dgm:t>
        <a:bodyPr/>
        <a:lstStyle/>
        <a:p>
          <a:endParaRPr lang="es-ES"/>
        </a:p>
      </dgm:t>
    </dgm:pt>
    <dgm:pt modelId="{BE8AAF1C-609C-42E1-809E-2046DF80B7FC}" type="pres">
      <dgm:prSet presAssocID="{9104BA4B-A2B7-4998-9580-AAC324141C6B}" presName="node" presStyleLbl="node1" presStyleIdx="0" presStyleCnt="5">
        <dgm:presLayoutVars>
          <dgm:bulletEnabled val="1"/>
        </dgm:presLayoutVars>
      </dgm:prSet>
      <dgm:spPr/>
      <dgm:t>
        <a:bodyPr/>
        <a:lstStyle/>
        <a:p>
          <a:endParaRPr lang="es-ES"/>
        </a:p>
      </dgm:t>
    </dgm:pt>
    <dgm:pt modelId="{D68FFF54-41F5-4FB3-810F-515720174FF6}" type="pres">
      <dgm:prSet presAssocID="{9CD5EF18-0550-4AFF-947D-249CBFA95D0D}" presName="sibTrans" presStyleLbl="sibTrans2D1" presStyleIdx="0" presStyleCnt="5"/>
      <dgm:spPr/>
      <dgm:t>
        <a:bodyPr/>
        <a:lstStyle/>
        <a:p>
          <a:endParaRPr lang="es-ES"/>
        </a:p>
      </dgm:t>
    </dgm:pt>
    <dgm:pt modelId="{645D862A-1EF8-4233-B994-1B68EA82563D}" type="pres">
      <dgm:prSet presAssocID="{9CD5EF18-0550-4AFF-947D-249CBFA95D0D}" presName="connectorText" presStyleLbl="sibTrans2D1" presStyleIdx="0" presStyleCnt="5"/>
      <dgm:spPr/>
      <dgm:t>
        <a:bodyPr/>
        <a:lstStyle/>
        <a:p>
          <a:endParaRPr lang="es-ES"/>
        </a:p>
      </dgm:t>
    </dgm:pt>
    <dgm:pt modelId="{1CB4D1F1-B8C9-4246-84D4-BE02EFD54C24}" type="pres">
      <dgm:prSet presAssocID="{A629B6F1-C4B9-4456-8204-22EBEAF64763}" presName="node" presStyleLbl="node1" presStyleIdx="1" presStyleCnt="5">
        <dgm:presLayoutVars>
          <dgm:bulletEnabled val="1"/>
        </dgm:presLayoutVars>
      </dgm:prSet>
      <dgm:spPr/>
      <dgm:t>
        <a:bodyPr/>
        <a:lstStyle/>
        <a:p>
          <a:endParaRPr lang="es-ES"/>
        </a:p>
      </dgm:t>
    </dgm:pt>
    <dgm:pt modelId="{E1803202-7835-4389-85F8-8ABB9B905AA6}" type="pres">
      <dgm:prSet presAssocID="{9111FAFE-DF2F-4DD2-99CD-2492C8E9D5C2}" presName="sibTrans" presStyleLbl="sibTrans2D1" presStyleIdx="1" presStyleCnt="5"/>
      <dgm:spPr/>
      <dgm:t>
        <a:bodyPr/>
        <a:lstStyle/>
        <a:p>
          <a:endParaRPr lang="es-ES"/>
        </a:p>
      </dgm:t>
    </dgm:pt>
    <dgm:pt modelId="{287CA95C-7EC6-4ED9-95AC-1D57843DE613}" type="pres">
      <dgm:prSet presAssocID="{9111FAFE-DF2F-4DD2-99CD-2492C8E9D5C2}" presName="connectorText" presStyleLbl="sibTrans2D1" presStyleIdx="1" presStyleCnt="5"/>
      <dgm:spPr/>
      <dgm:t>
        <a:bodyPr/>
        <a:lstStyle/>
        <a:p>
          <a:endParaRPr lang="es-ES"/>
        </a:p>
      </dgm:t>
    </dgm:pt>
    <dgm:pt modelId="{53FF61F8-355B-458B-87DD-5F0C11F067C7}" type="pres">
      <dgm:prSet presAssocID="{1D4E7428-200A-4EA8-AE44-035AA90F7662}" presName="node" presStyleLbl="node1" presStyleIdx="2" presStyleCnt="5">
        <dgm:presLayoutVars>
          <dgm:bulletEnabled val="1"/>
        </dgm:presLayoutVars>
      </dgm:prSet>
      <dgm:spPr/>
      <dgm:t>
        <a:bodyPr/>
        <a:lstStyle/>
        <a:p>
          <a:endParaRPr lang="es-ES"/>
        </a:p>
      </dgm:t>
    </dgm:pt>
    <dgm:pt modelId="{03465166-134A-4555-8797-AAC4882FD8EA}" type="pres">
      <dgm:prSet presAssocID="{42F2A197-D260-46AA-96AA-EF6772130797}" presName="sibTrans" presStyleLbl="sibTrans2D1" presStyleIdx="2" presStyleCnt="5"/>
      <dgm:spPr/>
      <dgm:t>
        <a:bodyPr/>
        <a:lstStyle/>
        <a:p>
          <a:endParaRPr lang="es-ES"/>
        </a:p>
      </dgm:t>
    </dgm:pt>
    <dgm:pt modelId="{1E97B89C-9BE5-402B-9ACA-CFA14445173D}" type="pres">
      <dgm:prSet presAssocID="{42F2A197-D260-46AA-96AA-EF6772130797}" presName="connectorText" presStyleLbl="sibTrans2D1" presStyleIdx="2" presStyleCnt="5"/>
      <dgm:spPr/>
      <dgm:t>
        <a:bodyPr/>
        <a:lstStyle/>
        <a:p>
          <a:endParaRPr lang="es-ES"/>
        </a:p>
      </dgm:t>
    </dgm:pt>
    <dgm:pt modelId="{84F3716D-947B-495C-96BF-6D55CF0E4919}" type="pres">
      <dgm:prSet presAssocID="{2F3147AC-9955-4980-B908-3467B8292FFA}" presName="node" presStyleLbl="node1" presStyleIdx="3" presStyleCnt="5">
        <dgm:presLayoutVars>
          <dgm:bulletEnabled val="1"/>
        </dgm:presLayoutVars>
      </dgm:prSet>
      <dgm:spPr/>
      <dgm:t>
        <a:bodyPr/>
        <a:lstStyle/>
        <a:p>
          <a:endParaRPr lang="es-ES"/>
        </a:p>
      </dgm:t>
    </dgm:pt>
    <dgm:pt modelId="{B98D60F7-C1E6-458C-B0AD-803CFB5643F8}" type="pres">
      <dgm:prSet presAssocID="{90003ECD-490B-4A0A-BB50-13D4B8BC6CFB}" presName="sibTrans" presStyleLbl="sibTrans2D1" presStyleIdx="3" presStyleCnt="5"/>
      <dgm:spPr/>
      <dgm:t>
        <a:bodyPr/>
        <a:lstStyle/>
        <a:p>
          <a:endParaRPr lang="es-ES"/>
        </a:p>
      </dgm:t>
    </dgm:pt>
    <dgm:pt modelId="{0CD0AAEA-115E-48A8-9DA2-D461F6F7913B}" type="pres">
      <dgm:prSet presAssocID="{90003ECD-490B-4A0A-BB50-13D4B8BC6CFB}" presName="connectorText" presStyleLbl="sibTrans2D1" presStyleIdx="3" presStyleCnt="5"/>
      <dgm:spPr/>
      <dgm:t>
        <a:bodyPr/>
        <a:lstStyle/>
        <a:p>
          <a:endParaRPr lang="es-ES"/>
        </a:p>
      </dgm:t>
    </dgm:pt>
    <dgm:pt modelId="{9C29F944-E6D4-4548-AB4B-EB100B2FA870}" type="pres">
      <dgm:prSet presAssocID="{F64061C1-5236-41B5-9CAE-7AE39DC0A8F3}" presName="node" presStyleLbl="node1" presStyleIdx="4" presStyleCnt="5">
        <dgm:presLayoutVars>
          <dgm:bulletEnabled val="1"/>
        </dgm:presLayoutVars>
      </dgm:prSet>
      <dgm:spPr/>
      <dgm:t>
        <a:bodyPr/>
        <a:lstStyle/>
        <a:p>
          <a:endParaRPr lang="es-ES"/>
        </a:p>
      </dgm:t>
    </dgm:pt>
    <dgm:pt modelId="{9A82C42F-071F-4EF8-B110-B71721EB4560}" type="pres">
      <dgm:prSet presAssocID="{FA21BF49-2C12-4351-A2BB-0EFBC6291CEC}" presName="sibTrans" presStyleLbl="sibTrans2D1" presStyleIdx="4" presStyleCnt="5"/>
      <dgm:spPr/>
      <dgm:t>
        <a:bodyPr/>
        <a:lstStyle/>
        <a:p>
          <a:endParaRPr lang="es-ES"/>
        </a:p>
      </dgm:t>
    </dgm:pt>
    <dgm:pt modelId="{180B4C5D-E550-4B4B-B1E2-BCC6D9A3A18B}" type="pres">
      <dgm:prSet presAssocID="{FA21BF49-2C12-4351-A2BB-0EFBC6291CEC}" presName="connectorText" presStyleLbl="sibTrans2D1" presStyleIdx="4" presStyleCnt="5"/>
      <dgm:spPr/>
      <dgm:t>
        <a:bodyPr/>
        <a:lstStyle/>
        <a:p>
          <a:endParaRPr lang="es-ES"/>
        </a:p>
      </dgm:t>
    </dgm:pt>
  </dgm:ptLst>
  <dgm:cxnLst>
    <dgm:cxn modelId="{825C1776-3350-4EE8-A973-E30FE6C01096}" srcId="{B3B8CAA6-8E19-4DDF-B0FD-8C7EB5FCE475}" destId="{1D4E7428-200A-4EA8-AE44-035AA90F7662}" srcOrd="2" destOrd="0" parTransId="{7455D894-E328-4266-9825-8C11FB4BE53C}" sibTransId="{42F2A197-D260-46AA-96AA-EF6772130797}"/>
    <dgm:cxn modelId="{6C26CB5A-997C-4479-A59B-B103E80604F2}" srcId="{B3B8CAA6-8E19-4DDF-B0FD-8C7EB5FCE475}" destId="{A629B6F1-C4B9-4456-8204-22EBEAF64763}" srcOrd="1" destOrd="0" parTransId="{7A2DC733-94CE-4AC0-B0A0-39065151B4E9}" sibTransId="{9111FAFE-DF2F-4DD2-99CD-2492C8E9D5C2}"/>
    <dgm:cxn modelId="{D01C339B-9DCD-4998-B716-CF1B07CE7006}" type="presOf" srcId="{9111FAFE-DF2F-4DD2-99CD-2492C8E9D5C2}" destId="{E1803202-7835-4389-85F8-8ABB9B905AA6}" srcOrd="0" destOrd="0" presId="urn:microsoft.com/office/officeart/2005/8/layout/cycle2"/>
    <dgm:cxn modelId="{04DDC213-3164-4A6F-81E7-B2D67C9B52DE}" type="presOf" srcId="{FA21BF49-2C12-4351-A2BB-0EFBC6291CEC}" destId="{180B4C5D-E550-4B4B-B1E2-BCC6D9A3A18B}" srcOrd="1" destOrd="0" presId="urn:microsoft.com/office/officeart/2005/8/layout/cycle2"/>
    <dgm:cxn modelId="{6B039781-F2FE-47D6-BC7F-ABD47DEA54CE}" type="presOf" srcId="{B3B8CAA6-8E19-4DDF-B0FD-8C7EB5FCE475}" destId="{F7B5FD43-E3EC-4A43-9DAE-F597AACF525B}" srcOrd="0" destOrd="0" presId="urn:microsoft.com/office/officeart/2005/8/layout/cycle2"/>
    <dgm:cxn modelId="{53015B57-A174-43DE-BC76-8F53942CE894}" type="presOf" srcId="{A629B6F1-C4B9-4456-8204-22EBEAF64763}" destId="{1CB4D1F1-B8C9-4246-84D4-BE02EFD54C24}" srcOrd="0" destOrd="0" presId="urn:microsoft.com/office/officeart/2005/8/layout/cycle2"/>
    <dgm:cxn modelId="{AE13267B-FE7E-4326-9515-FC49F35E3832}" type="presOf" srcId="{9CD5EF18-0550-4AFF-947D-249CBFA95D0D}" destId="{645D862A-1EF8-4233-B994-1B68EA82563D}" srcOrd="1" destOrd="0" presId="urn:microsoft.com/office/officeart/2005/8/layout/cycle2"/>
    <dgm:cxn modelId="{61A1F24E-FA3B-46EF-BE31-BF6A84FBE4A4}" type="presOf" srcId="{9111FAFE-DF2F-4DD2-99CD-2492C8E9D5C2}" destId="{287CA95C-7EC6-4ED9-95AC-1D57843DE613}" srcOrd="1" destOrd="0" presId="urn:microsoft.com/office/officeart/2005/8/layout/cycle2"/>
    <dgm:cxn modelId="{C0F9937E-B41D-428E-91F3-3DAA9609C8B3}" type="presOf" srcId="{42F2A197-D260-46AA-96AA-EF6772130797}" destId="{03465166-134A-4555-8797-AAC4882FD8EA}" srcOrd="0" destOrd="0" presId="urn:microsoft.com/office/officeart/2005/8/layout/cycle2"/>
    <dgm:cxn modelId="{65835606-0068-4F61-B2FA-FB2B7EFD3F17}" type="presOf" srcId="{90003ECD-490B-4A0A-BB50-13D4B8BC6CFB}" destId="{B98D60F7-C1E6-458C-B0AD-803CFB5643F8}" srcOrd="0" destOrd="0" presId="urn:microsoft.com/office/officeart/2005/8/layout/cycle2"/>
    <dgm:cxn modelId="{24FBE4ED-8A00-4C58-846A-7923ED039EB7}" srcId="{B3B8CAA6-8E19-4DDF-B0FD-8C7EB5FCE475}" destId="{F64061C1-5236-41B5-9CAE-7AE39DC0A8F3}" srcOrd="4" destOrd="0" parTransId="{57BA7FAA-9D73-4648-A0C6-E8DBCB20069D}" sibTransId="{FA21BF49-2C12-4351-A2BB-0EFBC6291CEC}"/>
    <dgm:cxn modelId="{E0A27A27-61AB-42D3-932D-BDBA7BC86137}" srcId="{B3B8CAA6-8E19-4DDF-B0FD-8C7EB5FCE475}" destId="{2F3147AC-9955-4980-B908-3467B8292FFA}" srcOrd="3" destOrd="0" parTransId="{91DA4F91-E6F1-48F3-A99A-9A87A96538AC}" sibTransId="{90003ECD-490B-4A0A-BB50-13D4B8BC6CFB}"/>
    <dgm:cxn modelId="{9D74198C-F5F0-401D-9B1A-D73DE64172FE}" type="presOf" srcId="{42F2A197-D260-46AA-96AA-EF6772130797}" destId="{1E97B89C-9BE5-402B-9ACA-CFA14445173D}" srcOrd="1" destOrd="0" presId="urn:microsoft.com/office/officeart/2005/8/layout/cycle2"/>
    <dgm:cxn modelId="{36AC7A93-3EB0-4B1D-B2B7-0948BBE72B7D}" type="presOf" srcId="{F64061C1-5236-41B5-9CAE-7AE39DC0A8F3}" destId="{9C29F944-E6D4-4548-AB4B-EB100B2FA870}" srcOrd="0" destOrd="0" presId="urn:microsoft.com/office/officeart/2005/8/layout/cycle2"/>
    <dgm:cxn modelId="{7D323099-C710-41E0-9775-F407FC2416F3}" type="presOf" srcId="{1D4E7428-200A-4EA8-AE44-035AA90F7662}" destId="{53FF61F8-355B-458B-87DD-5F0C11F067C7}" srcOrd="0" destOrd="0" presId="urn:microsoft.com/office/officeart/2005/8/layout/cycle2"/>
    <dgm:cxn modelId="{A43D1C26-80C9-4AD4-82EF-688DF178EF85}" type="presOf" srcId="{9CD5EF18-0550-4AFF-947D-249CBFA95D0D}" destId="{D68FFF54-41F5-4FB3-810F-515720174FF6}" srcOrd="0" destOrd="0" presId="urn:microsoft.com/office/officeart/2005/8/layout/cycle2"/>
    <dgm:cxn modelId="{3D3420FB-9558-4430-8A0C-F7CEB192EEA7}" type="presOf" srcId="{2F3147AC-9955-4980-B908-3467B8292FFA}" destId="{84F3716D-947B-495C-96BF-6D55CF0E4919}" srcOrd="0" destOrd="0" presId="urn:microsoft.com/office/officeart/2005/8/layout/cycle2"/>
    <dgm:cxn modelId="{DD09F8F6-D17E-45A9-9433-6E2107B0C966}" type="presOf" srcId="{FA21BF49-2C12-4351-A2BB-0EFBC6291CEC}" destId="{9A82C42F-071F-4EF8-B110-B71721EB4560}" srcOrd="0" destOrd="0" presId="urn:microsoft.com/office/officeart/2005/8/layout/cycle2"/>
    <dgm:cxn modelId="{CA8EB927-FE5D-48A1-8106-BEF5D5BE7CBB}" srcId="{B3B8CAA6-8E19-4DDF-B0FD-8C7EB5FCE475}" destId="{9104BA4B-A2B7-4998-9580-AAC324141C6B}" srcOrd="0" destOrd="0" parTransId="{F50E73CA-ED29-45EB-87C4-53E9FA11F868}" sibTransId="{9CD5EF18-0550-4AFF-947D-249CBFA95D0D}"/>
    <dgm:cxn modelId="{78C1DFC9-2A26-4DC0-952D-E61527DBAAF9}" type="presOf" srcId="{9104BA4B-A2B7-4998-9580-AAC324141C6B}" destId="{BE8AAF1C-609C-42E1-809E-2046DF80B7FC}" srcOrd="0" destOrd="0" presId="urn:microsoft.com/office/officeart/2005/8/layout/cycle2"/>
    <dgm:cxn modelId="{AB00541D-D553-4FC3-898C-74143002C0D9}" type="presOf" srcId="{90003ECD-490B-4A0A-BB50-13D4B8BC6CFB}" destId="{0CD0AAEA-115E-48A8-9DA2-D461F6F7913B}" srcOrd="1" destOrd="0" presId="urn:microsoft.com/office/officeart/2005/8/layout/cycle2"/>
    <dgm:cxn modelId="{AE22C775-F688-4682-B5AF-2272BF8F29F9}" type="presParOf" srcId="{F7B5FD43-E3EC-4A43-9DAE-F597AACF525B}" destId="{BE8AAF1C-609C-42E1-809E-2046DF80B7FC}" srcOrd="0" destOrd="0" presId="urn:microsoft.com/office/officeart/2005/8/layout/cycle2"/>
    <dgm:cxn modelId="{A4952DC4-98F8-45F8-B163-21438984965F}" type="presParOf" srcId="{F7B5FD43-E3EC-4A43-9DAE-F597AACF525B}" destId="{D68FFF54-41F5-4FB3-810F-515720174FF6}" srcOrd="1" destOrd="0" presId="urn:microsoft.com/office/officeart/2005/8/layout/cycle2"/>
    <dgm:cxn modelId="{E0D18D3D-515B-4B3A-BC41-B918E5287A21}" type="presParOf" srcId="{D68FFF54-41F5-4FB3-810F-515720174FF6}" destId="{645D862A-1EF8-4233-B994-1B68EA82563D}" srcOrd="0" destOrd="0" presId="urn:microsoft.com/office/officeart/2005/8/layout/cycle2"/>
    <dgm:cxn modelId="{5FE0D875-B545-43E0-8C69-BBDA8C96D737}" type="presParOf" srcId="{F7B5FD43-E3EC-4A43-9DAE-F597AACF525B}" destId="{1CB4D1F1-B8C9-4246-84D4-BE02EFD54C24}" srcOrd="2" destOrd="0" presId="urn:microsoft.com/office/officeart/2005/8/layout/cycle2"/>
    <dgm:cxn modelId="{D6008B36-9F1D-4A11-8F34-2476EF37E2B7}" type="presParOf" srcId="{F7B5FD43-E3EC-4A43-9DAE-F597AACF525B}" destId="{E1803202-7835-4389-85F8-8ABB9B905AA6}" srcOrd="3" destOrd="0" presId="urn:microsoft.com/office/officeart/2005/8/layout/cycle2"/>
    <dgm:cxn modelId="{F7F92D13-2C80-4854-8B21-F68B39017679}" type="presParOf" srcId="{E1803202-7835-4389-85F8-8ABB9B905AA6}" destId="{287CA95C-7EC6-4ED9-95AC-1D57843DE613}" srcOrd="0" destOrd="0" presId="urn:microsoft.com/office/officeart/2005/8/layout/cycle2"/>
    <dgm:cxn modelId="{92E53128-11E0-4893-A01A-C98A02FF9F49}" type="presParOf" srcId="{F7B5FD43-E3EC-4A43-9DAE-F597AACF525B}" destId="{53FF61F8-355B-458B-87DD-5F0C11F067C7}" srcOrd="4" destOrd="0" presId="urn:microsoft.com/office/officeart/2005/8/layout/cycle2"/>
    <dgm:cxn modelId="{E1E08C74-DD20-4677-8BD1-61A3FB8C689A}" type="presParOf" srcId="{F7B5FD43-E3EC-4A43-9DAE-F597AACF525B}" destId="{03465166-134A-4555-8797-AAC4882FD8EA}" srcOrd="5" destOrd="0" presId="urn:microsoft.com/office/officeart/2005/8/layout/cycle2"/>
    <dgm:cxn modelId="{A9A77AEF-0DB1-48CF-B617-855F28F747AC}" type="presParOf" srcId="{03465166-134A-4555-8797-AAC4882FD8EA}" destId="{1E97B89C-9BE5-402B-9ACA-CFA14445173D}" srcOrd="0" destOrd="0" presId="urn:microsoft.com/office/officeart/2005/8/layout/cycle2"/>
    <dgm:cxn modelId="{8A1720DA-DD7F-4B9D-B1D9-306623410503}" type="presParOf" srcId="{F7B5FD43-E3EC-4A43-9DAE-F597AACF525B}" destId="{84F3716D-947B-495C-96BF-6D55CF0E4919}" srcOrd="6" destOrd="0" presId="urn:microsoft.com/office/officeart/2005/8/layout/cycle2"/>
    <dgm:cxn modelId="{BFA334AA-67C8-4825-8394-1F576D606E7B}" type="presParOf" srcId="{F7B5FD43-E3EC-4A43-9DAE-F597AACF525B}" destId="{B98D60F7-C1E6-458C-B0AD-803CFB5643F8}" srcOrd="7" destOrd="0" presId="urn:microsoft.com/office/officeart/2005/8/layout/cycle2"/>
    <dgm:cxn modelId="{537C1478-5A38-40EF-9F7B-EBCDBD2D0E7E}" type="presParOf" srcId="{B98D60F7-C1E6-458C-B0AD-803CFB5643F8}" destId="{0CD0AAEA-115E-48A8-9DA2-D461F6F7913B}" srcOrd="0" destOrd="0" presId="urn:microsoft.com/office/officeart/2005/8/layout/cycle2"/>
    <dgm:cxn modelId="{034D61ED-AE38-4B3E-AE27-4736C58CF511}" type="presParOf" srcId="{F7B5FD43-E3EC-4A43-9DAE-F597AACF525B}" destId="{9C29F944-E6D4-4548-AB4B-EB100B2FA870}" srcOrd="8" destOrd="0" presId="urn:microsoft.com/office/officeart/2005/8/layout/cycle2"/>
    <dgm:cxn modelId="{B2AFFD66-A77A-4B0C-9A1D-2BD4D0814EAB}" type="presParOf" srcId="{F7B5FD43-E3EC-4A43-9DAE-F597AACF525B}" destId="{9A82C42F-071F-4EF8-B110-B71721EB4560}" srcOrd="9" destOrd="0" presId="urn:microsoft.com/office/officeart/2005/8/layout/cycle2"/>
    <dgm:cxn modelId="{B09019B5-5236-4D46-98AE-109CD209C18B}" type="presParOf" srcId="{9A82C42F-071F-4EF8-B110-B71721EB4560}" destId="{180B4C5D-E550-4B4B-B1E2-BCC6D9A3A18B}"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8E51636-F193-4E92-8A04-8A892F1F4518}" type="doc">
      <dgm:prSet loTypeId="urn:microsoft.com/office/officeart/2008/layout/CircleAccentTimeline" loCatId="process" qsTypeId="urn:microsoft.com/office/officeart/2005/8/quickstyle/simple1" qsCatId="simple" csTypeId="urn:microsoft.com/office/officeart/2005/8/colors/colorful1" csCatId="colorful" phldr="1"/>
      <dgm:spPr/>
      <dgm:t>
        <a:bodyPr/>
        <a:lstStyle/>
        <a:p>
          <a:endParaRPr lang="es-ES"/>
        </a:p>
      </dgm:t>
    </dgm:pt>
    <dgm:pt modelId="{B456ED69-BAA5-4137-9F62-574EEEC777AB}">
      <dgm:prSet phldrT="[Texto]"/>
      <dgm:spPr/>
      <dgm:t>
        <a:bodyPr/>
        <a:lstStyle/>
        <a:p>
          <a:r>
            <a:rPr lang="es-ES" dirty="0" smtClean="0"/>
            <a:t>No se realiza un diagnóstico</a:t>
          </a:r>
          <a:endParaRPr lang="es-ES" dirty="0"/>
        </a:p>
      </dgm:t>
    </dgm:pt>
    <dgm:pt modelId="{776AA297-57E0-41F4-9AF3-21FE153123ED}" type="parTrans" cxnId="{C58252DB-0CE9-477D-B864-E4C68D703555}">
      <dgm:prSet/>
      <dgm:spPr/>
      <dgm:t>
        <a:bodyPr/>
        <a:lstStyle/>
        <a:p>
          <a:endParaRPr lang="es-ES"/>
        </a:p>
      </dgm:t>
    </dgm:pt>
    <dgm:pt modelId="{2076420C-339F-4945-AECE-9ED0663AD1BE}" type="sibTrans" cxnId="{C58252DB-0CE9-477D-B864-E4C68D703555}">
      <dgm:prSet/>
      <dgm:spPr/>
      <dgm:t>
        <a:bodyPr/>
        <a:lstStyle/>
        <a:p>
          <a:endParaRPr lang="es-ES"/>
        </a:p>
      </dgm:t>
    </dgm:pt>
    <dgm:pt modelId="{9BA323A8-6179-4388-AB8F-E3FD0334CBDD}">
      <dgm:prSet phldrT="[Texto]"/>
      <dgm:spPr/>
      <dgm:t>
        <a:bodyPr/>
        <a:lstStyle/>
        <a:p>
          <a:r>
            <a:rPr lang="es-ES" smtClean="0"/>
            <a:t>SLA</a:t>
          </a:r>
          <a:endParaRPr lang="es-ES" dirty="0"/>
        </a:p>
      </dgm:t>
    </dgm:pt>
    <dgm:pt modelId="{FB86FD98-DC64-441A-BF59-3839C9985331}" type="parTrans" cxnId="{E6FC6B98-A9A4-4003-85B6-1027569D0EF5}">
      <dgm:prSet/>
      <dgm:spPr/>
      <dgm:t>
        <a:bodyPr/>
        <a:lstStyle/>
        <a:p>
          <a:endParaRPr lang="es-ES"/>
        </a:p>
      </dgm:t>
    </dgm:pt>
    <dgm:pt modelId="{F3510DFD-B182-4677-9798-D09DA961177E}" type="sibTrans" cxnId="{E6FC6B98-A9A4-4003-85B6-1027569D0EF5}">
      <dgm:prSet/>
      <dgm:spPr/>
      <dgm:t>
        <a:bodyPr/>
        <a:lstStyle/>
        <a:p>
          <a:endParaRPr lang="es-ES"/>
        </a:p>
      </dgm:t>
    </dgm:pt>
    <dgm:pt modelId="{D0F3AD9F-524F-4AFA-927D-8C0A5811ED7C}">
      <dgm:prSet phldrT="[Texto]"/>
      <dgm:spPr/>
      <dgm:t>
        <a:bodyPr/>
        <a:lstStyle/>
        <a:p>
          <a:r>
            <a:rPr lang="es-ES" dirty="0" smtClean="0"/>
            <a:t>Sin  notificación al cliente</a:t>
          </a:r>
          <a:endParaRPr lang="es-ES" dirty="0"/>
        </a:p>
      </dgm:t>
    </dgm:pt>
    <dgm:pt modelId="{013920F4-6601-465F-BFB0-335F8504A59A}" type="parTrans" cxnId="{D2459A0F-C22B-4A47-9BDD-E2091378F6AD}">
      <dgm:prSet/>
      <dgm:spPr/>
      <dgm:t>
        <a:bodyPr/>
        <a:lstStyle/>
        <a:p>
          <a:endParaRPr lang="es-ES"/>
        </a:p>
      </dgm:t>
    </dgm:pt>
    <dgm:pt modelId="{DA61C6F8-80C3-4864-8E4D-EE82977F3421}" type="sibTrans" cxnId="{D2459A0F-C22B-4A47-9BDD-E2091378F6AD}">
      <dgm:prSet/>
      <dgm:spPr/>
      <dgm:t>
        <a:bodyPr/>
        <a:lstStyle/>
        <a:p>
          <a:endParaRPr lang="es-ES"/>
        </a:p>
      </dgm:t>
    </dgm:pt>
    <dgm:pt modelId="{2379C85A-008C-40B3-B435-9B0816E1C01E}" type="pres">
      <dgm:prSet presAssocID="{A8E51636-F193-4E92-8A04-8A892F1F4518}" presName="Name0" presStyleCnt="0">
        <dgm:presLayoutVars>
          <dgm:dir/>
        </dgm:presLayoutVars>
      </dgm:prSet>
      <dgm:spPr/>
      <dgm:t>
        <a:bodyPr/>
        <a:lstStyle/>
        <a:p>
          <a:endParaRPr lang="es-ES"/>
        </a:p>
      </dgm:t>
    </dgm:pt>
    <dgm:pt modelId="{66DEFCE5-D17B-4D5C-A99B-EDC171C277C5}" type="pres">
      <dgm:prSet presAssocID="{B456ED69-BAA5-4137-9F62-574EEEC777AB}" presName="parComposite" presStyleCnt="0"/>
      <dgm:spPr/>
    </dgm:pt>
    <dgm:pt modelId="{2BAD18EE-3EC6-4A5D-A4CD-5D3CB6E749D8}" type="pres">
      <dgm:prSet presAssocID="{B456ED69-BAA5-4137-9F62-574EEEC777AB}" presName="parBigCircle" presStyleLbl="node0" presStyleIdx="0" presStyleCnt="1"/>
      <dgm:spPr/>
    </dgm:pt>
    <dgm:pt modelId="{77EA66CC-F74B-4102-ACD3-2AE3B2992639}" type="pres">
      <dgm:prSet presAssocID="{B456ED69-BAA5-4137-9F62-574EEEC777AB}" presName="parTx" presStyleLbl="revTx" presStyleIdx="0" presStyleCnt="5"/>
      <dgm:spPr/>
      <dgm:t>
        <a:bodyPr/>
        <a:lstStyle/>
        <a:p>
          <a:endParaRPr lang="es-ES"/>
        </a:p>
      </dgm:t>
    </dgm:pt>
    <dgm:pt modelId="{FD7BABB3-275D-4742-A4B4-2D489B06467D}" type="pres">
      <dgm:prSet presAssocID="{B456ED69-BAA5-4137-9F62-574EEEC777AB}" presName="bSpace" presStyleCnt="0"/>
      <dgm:spPr/>
    </dgm:pt>
    <dgm:pt modelId="{3E16F8EE-2002-457A-BF42-101135C255DF}" type="pres">
      <dgm:prSet presAssocID="{B456ED69-BAA5-4137-9F62-574EEEC777AB}" presName="parBackupNorm" presStyleCnt="0"/>
      <dgm:spPr/>
    </dgm:pt>
    <dgm:pt modelId="{EFAD5CB0-50F6-4963-AC54-0BA2DA1D6E3B}" type="pres">
      <dgm:prSet presAssocID="{2076420C-339F-4945-AECE-9ED0663AD1BE}" presName="parSpace" presStyleCnt="0"/>
      <dgm:spPr/>
    </dgm:pt>
    <dgm:pt modelId="{27105391-F9C8-4100-9E27-B6E3A61D96BD}" type="pres">
      <dgm:prSet presAssocID="{9BA323A8-6179-4388-AB8F-E3FD0334CBDD}" presName="desBackupLeftNorm" presStyleCnt="0"/>
      <dgm:spPr/>
    </dgm:pt>
    <dgm:pt modelId="{6A22F816-1210-4EA4-9491-6409677E744D}" type="pres">
      <dgm:prSet presAssocID="{9BA323A8-6179-4388-AB8F-E3FD0334CBDD}" presName="desComposite" presStyleCnt="0"/>
      <dgm:spPr/>
    </dgm:pt>
    <dgm:pt modelId="{526445E7-791B-433C-9D86-FB9F923C5D32}" type="pres">
      <dgm:prSet presAssocID="{9BA323A8-6179-4388-AB8F-E3FD0334CBDD}" presName="desCircle" presStyleLbl="node1" presStyleIdx="0" presStyleCnt="2"/>
      <dgm:spPr/>
    </dgm:pt>
    <dgm:pt modelId="{5D24DCC5-D3EF-4903-A127-FDF3A8C88DB1}" type="pres">
      <dgm:prSet presAssocID="{9BA323A8-6179-4388-AB8F-E3FD0334CBDD}" presName="chTx" presStyleLbl="revTx" presStyleIdx="1" presStyleCnt="5"/>
      <dgm:spPr/>
      <dgm:t>
        <a:bodyPr/>
        <a:lstStyle/>
        <a:p>
          <a:endParaRPr lang="es-ES"/>
        </a:p>
      </dgm:t>
    </dgm:pt>
    <dgm:pt modelId="{6840EAE8-16E4-4869-A7CB-50E982BBBCE9}" type="pres">
      <dgm:prSet presAssocID="{9BA323A8-6179-4388-AB8F-E3FD0334CBDD}" presName="desTx" presStyleLbl="revTx" presStyleIdx="2" presStyleCnt="5">
        <dgm:presLayoutVars>
          <dgm:bulletEnabled val="1"/>
        </dgm:presLayoutVars>
      </dgm:prSet>
      <dgm:spPr/>
    </dgm:pt>
    <dgm:pt modelId="{D19FAEB4-7A18-44FF-B3CD-E1BB05051BB1}" type="pres">
      <dgm:prSet presAssocID="{9BA323A8-6179-4388-AB8F-E3FD0334CBDD}" presName="desBackupRightNorm" presStyleCnt="0"/>
      <dgm:spPr/>
    </dgm:pt>
    <dgm:pt modelId="{A897C906-E3EE-4E58-A075-3D1E31889BC9}" type="pres">
      <dgm:prSet presAssocID="{F3510DFD-B182-4677-9798-D09DA961177E}" presName="desSpace" presStyleCnt="0"/>
      <dgm:spPr/>
    </dgm:pt>
    <dgm:pt modelId="{77840CEF-280E-4D45-BA19-EF8BE49A4F96}" type="pres">
      <dgm:prSet presAssocID="{D0F3AD9F-524F-4AFA-927D-8C0A5811ED7C}" presName="desBackupLeftNorm" presStyleCnt="0"/>
      <dgm:spPr/>
    </dgm:pt>
    <dgm:pt modelId="{420F2A48-87D3-41CE-9348-0317181B8495}" type="pres">
      <dgm:prSet presAssocID="{D0F3AD9F-524F-4AFA-927D-8C0A5811ED7C}" presName="desComposite" presStyleCnt="0"/>
      <dgm:spPr/>
    </dgm:pt>
    <dgm:pt modelId="{F082B6E1-A222-459B-B856-9152943FC6AD}" type="pres">
      <dgm:prSet presAssocID="{D0F3AD9F-524F-4AFA-927D-8C0A5811ED7C}" presName="desCircle" presStyleLbl="node1" presStyleIdx="1" presStyleCnt="2"/>
      <dgm:spPr/>
    </dgm:pt>
    <dgm:pt modelId="{D46FED4B-D7BE-442A-A44A-3602DE2598D5}" type="pres">
      <dgm:prSet presAssocID="{D0F3AD9F-524F-4AFA-927D-8C0A5811ED7C}" presName="chTx" presStyleLbl="revTx" presStyleIdx="3" presStyleCnt="5"/>
      <dgm:spPr/>
      <dgm:t>
        <a:bodyPr/>
        <a:lstStyle/>
        <a:p>
          <a:endParaRPr lang="es-ES"/>
        </a:p>
      </dgm:t>
    </dgm:pt>
    <dgm:pt modelId="{705A2AE4-2875-4896-A6E1-4E77915BB7C2}" type="pres">
      <dgm:prSet presAssocID="{D0F3AD9F-524F-4AFA-927D-8C0A5811ED7C}" presName="desTx" presStyleLbl="revTx" presStyleIdx="4" presStyleCnt="5">
        <dgm:presLayoutVars>
          <dgm:bulletEnabled val="1"/>
        </dgm:presLayoutVars>
      </dgm:prSet>
      <dgm:spPr/>
    </dgm:pt>
    <dgm:pt modelId="{79DB253B-4844-452E-8D65-35A3BAC2EB21}" type="pres">
      <dgm:prSet presAssocID="{D0F3AD9F-524F-4AFA-927D-8C0A5811ED7C}" presName="desBackupRightNorm" presStyleCnt="0"/>
      <dgm:spPr/>
    </dgm:pt>
    <dgm:pt modelId="{C6AEE418-0BA3-4EA8-B8C7-9049A4252939}" type="pres">
      <dgm:prSet presAssocID="{DA61C6F8-80C3-4864-8E4D-EE82977F3421}" presName="desSpace" presStyleCnt="0"/>
      <dgm:spPr/>
    </dgm:pt>
  </dgm:ptLst>
  <dgm:cxnLst>
    <dgm:cxn modelId="{E6FC6B98-A9A4-4003-85B6-1027569D0EF5}" srcId="{B456ED69-BAA5-4137-9F62-574EEEC777AB}" destId="{9BA323A8-6179-4388-AB8F-E3FD0334CBDD}" srcOrd="0" destOrd="0" parTransId="{FB86FD98-DC64-441A-BF59-3839C9985331}" sibTransId="{F3510DFD-B182-4677-9798-D09DA961177E}"/>
    <dgm:cxn modelId="{7BEBFC00-79EC-4514-BDFA-C8A30E0EF334}" type="presOf" srcId="{D0F3AD9F-524F-4AFA-927D-8C0A5811ED7C}" destId="{D46FED4B-D7BE-442A-A44A-3602DE2598D5}" srcOrd="0" destOrd="0" presId="urn:microsoft.com/office/officeart/2008/layout/CircleAccentTimeline"/>
    <dgm:cxn modelId="{D2459A0F-C22B-4A47-9BDD-E2091378F6AD}" srcId="{B456ED69-BAA5-4137-9F62-574EEEC777AB}" destId="{D0F3AD9F-524F-4AFA-927D-8C0A5811ED7C}" srcOrd="1" destOrd="0" parTransId="{013920F4-6601-465F-BFB0-335F8504A59A}" sibTransId="{DA61C6F8-80C3-4864-8E4D-EE82977F3421}"/>
    <dgm:cxn modelId="{03BFF7FD-BC25-4ABE-9839-0124530DDFF3}" type="presOf" srcId="{A8E51636-F193-4E92-8A04-8A892F1F4518}" destId="{2379C85A-008C-40B3-B435-9B0816E1C01E}" srcOrd="0" destOrd="0" presId="urn:microsoft.com/office/officeart/2008/layout/CircleAccentTimeline"/>
    <dgm:cxn modelId="{C58252DB-0CE9-477D-B864-E4C68D703555}" srcId="{A8E51636-F193-4E92-8A04-8A892F1F4518}" destId="{B456ED69-BAA5-4137-9F62-574EEEC777AB}" srcOrd="0" destOrd="0" parTransId="{776AA297-57E0-41F4-9AF3-21FE153123ED}" sibTransId="{2076420C-339F-4945-AECE-9ED0663AD1BE}"/>
    <dgm:cxn modelId="{3BA8A8DC-B992-479F-8F94-1C174B5CD1C5}" type="presOf" srcId="{9BA323A8-6179-4388-AB8F-E3FD0334CBDD}" destId="{5D24DCC5-D3EF-4903-A127-FDF3A8C88DB1}" srcOrd="0" destOrd="0" presId="urn:microsoft.com/office/officeart/2008/layout/CircleAccentTimeline"/>
    <dgm:cxn modelId="{7DD28902-6DDF-4512-B4C6-1EF37582FD3D}" type="presOf" srcId="{B456ED69-BAA5-4137-9F62-574EEEC777AB}" destId="{77EA66CC-F74B-4102-ACD3-2AE3B2992639}" srcOrd="0" destOrd="0" presId="urn:microsoft.com/office/officeart/2008/layout/CircleAccentTimeline"/>
    <dgm:cxn modelId="{18820638-194F-4D22-8809-5251A8410C16}" type="presParOf" srcId="{2379C85A-008C-40B3-B435-9B0816E1C01E}" destId="{66DEFCE5-D17B-4D5C-A99B-EDC171C277C5}" srcOrd="0" destOrd="0" presId="urn:microsoft.com/office/officeart/2008/layout/CircleAccentTimeline"/>
    <dgm:cxn modelId="{2C00D2D8-2E33-4E36-808C-5BA12A5DFBF4}" type="presParOf" srcId="{66DEFCE5-D17B-4D5C-A99B-EDC171C277C5}" destId="{2BAD18EE-3EC6-4A5D-A4CD-5D3CB6E749D8}" srcOrd="0" destOrd="0" presId="urn:microsoft.com/office/officeart/2008/layout/CircleAccentTimeline"/>
    <dgm:cxn modelId="{B8F5E02A-E916-4ACE-BB7A-3E5E5919A926}" type="presParOf" srcId="{66DEFCE5-D17B-4D5C-A99B-EDC171C277C5}" destId="{77EA66CC-F74B-4102-ACD3-2AE3B2992639}" srcOrd="1" destOrd="0" presId="urn:microsoft.com/office/officeart/2008/layout/CircleAccentTimeline"/>
    <dgm:cxn modelId="{70E423A4-A424-4A02-8034-5705FF954096}" type="presParOf" srcId="{66DEFCE5-D17B-4D5C-A99B-EDC171C277C5}" destId="{FD7BABB3-275D-4742-A4B4-2D489B06467D}" srcOrd="2" destOrd="0" presId="urn:microsoft.com/office/officeart/2008/layout/CircleAccentTimeline"/>
    <dgm:cxn modelId="{B4B20DFD-80A6-4D6C-8CF3-FCCC4CB926C0}" type="presParOf" srcId="{2379C85A-008C-40B3-B435-9B0816E1C01E}" destId="{3E16F8EE-2002-457A-BF42-101135C255DF}" srcOrd="1" destOrd="0" presId="urn:microsoft.com/office/officeart/2008/layout/CircleAccentTimeline"/>
    <dgm:cxn modelId="{69A6BFA8-E846-4D2D-A2E5-1217174D5389}" type="presParOf" srcId="{2379C85A-008C-40B3-B435-9B0816E1C01E}" destId="{EFAD5CB0-50F6-4963-AC54-0BA2DA1D6E3B}" srcOrd="2" destOrd="0" presId="urn:microsoft.com/office/officeart/2008/layout/CircleAccentTimeline"/>
    <dgm:cxn modelId="{4AB0295A-E3E5-4412-8C4D-EE7878786CF0}" type="presParOf" srcId="{2379C85A-008C-40B3-B435-9B0816E1C01E}" destId="{27105391-F9C8-4100-9E27-B6E3A61D96BD}" srcOrd="3" destOrd="0" presId="urn:microsoft.com/office/officeart/2008/layout/CircleAccentTimeline"/>
    <dgm:cxn modelId="{03A622D4-CBF5-4032-943D-478BA578EB9E}" type="presParOf" srcId="{2379C85A-008C-40B3-B435-9B0816E1C01E}" destId="{6A22F816-1210-4EA4-9491-6409677E744D}" srcOrd="4" destOrd="0" presId="urn:microsoft.com/office/officeart/2008/layout/CircleAccentTimeline"/>
    <dgm:cxn modelId="{8B9453E0-1CDB-41B3-8ED0-CFC1D49FF89F}" type="presParOf" srcId="{6A22F816-1210-4EA4-9491-6409677E744D}" destId="{526445E7-791B-433C-9D86-FB9F923C5D32}" srcOrd="0" destOrd="0" presId="urn:microsoft.com/office/officeart/2008/layout/CircleAccentTimeline"/>
    <dgm:cxn modelId="{324EC76A-88D4-41EF-901C-D5ACB619A807}" type="presParOf" srcId="{6A22F816-1210-4EA4-9491-6409677E744D}" destId="{5D24DCC5-D3EF-4903-A127-FDF3A8C88DB1}" srcOrd="1" destOrd="0" presId="urn:microsoft.com/office/officeart/2008/layout/CircleAccentTimeline"/>
    <dgm:cxn modelId="{75E02ED4-B22C-44E4-BD58-62A2EAC7C60C}" type="presParOf" srcId="{6A22F816-1210-4EA4-9491-6409677E744D}" destId="{6840EAE8-16E4-4869-A7CB-50E982BBBCE9}" srcOrd="2" destOrd="0" presId="urn:microsoft.com/office/officeart/2008/layout/CircleAccentTimeline"/>
    <dgm:cxn modelId="{1DC9CFF1-E974-43B7-AA7B-CD724F7D02B3}" type="presParOf" srcId="{2379C85A-008C-40B3-B435-9B0816E1C01E}" destId="{D19FAEB4-7A18-44FF-B3CD-E1BB05051BB1}" srcOrd="5" destOrd="0" presId="urn:microsoft.com/office/officeart/2008/layout/CircleAccentTimeline"/>
    <dgm:cxn modelId="{02867187-67B7-414A-B020-A3B22C174507}" type="presParOf" srcId="{2379C85A-008C-40B3-B435-9B0816E1C01E}" destId="{A897C906-E3EE-4E58-A075-3D1E31889BC9}" srcOrd="6" destOrd="0" presId="urn:microsoft.com/office/officeart/2008/layout/CircleAccentTimeline"/>
    <dgm:cxn modelId="{274E958A-9B73-440A-88D3-B257B50858EC}" type="presParOf" srcId="{2379C85A-008C-40B3-B435-9B0816E1C01E}" destId="{77840CEF-280E-4D45-BA19-EF8BE49A4F96}" srcOrd="7" destOrd="0" presId="urn:microsoft.com/office/officeart/2008/layout/CircleAccentTimeline"/>
    <dgm:cxn modelId="{289B0B9D-B8A0-44AB-885D-C816957A01C8}" type="presParOf" srcId="{2379C85A-008C-40B3-B435-9B0816E1C01E}" destId="{420F2A48-87D3-41CE-9348-0317181B8495}" srcOrd="8" destOrd="0" presId="urn:microsoft.com/office/officeart/2008/layout/CircleAccentTimeline"/>
    <dgm:cxn modelId="{4841603A-39AD-48E1-8F7E-497277A3BEB0}" type="presParOf" srcId="{420F2A48-87D3-41CE-9348-0317181B8495}" destId="{F082B6E1-A222-459B-B856-9152943FC6AD}" srcOrd="0" destOrd="0" presId="urn:microsoft.com/office/officeart/2008/layout/CircleAccentTimeline"/>
    <dgm:cxn modelId="{41316CDB-735A-4A89-A6E2-F0B462E06561}" type="presParOf" srcId="{420F2A48-87D3-41CE-9348-0317181B8495}" destId="{D46FED4B-D7BE-442A-A44A-3602DE2598D5}" srcOrd="1" destOrd="0" presId="urn:microsoft.com/office/officeart/2008/layout/CircleAccentTimeline"/>
    <dgm:cxn modelId="{F82C7778-563E-45BA-9A0D-5AF31837B2FC}" type="presParOf" srcId="{420F2A48-87D3-41CE-9348-0317181B8495}" destId="{705A2AE4-2875-4896-A6E1-4E77915BB7C2}" srcOrd="2" destOrd="0" presId="urn:microsoft.com/office/officeart/2008/layout/CircleAccentTimeline"/>
    <dgm:cxn modelId="{C5AA0E02-FF0D-47CF-99EB-9923B31D0D8B}" type="presParOf" srcId="{2379C85A-008C-40B3-B435-9B0816E1C01E}" destId="{79DB253B-4844-452E-8D65-35A3BAC2EB21}" srcOrd="9" destOrd="0" presId="urn:microsoft.com/office/officeart/2008/layout/CircleAccentTimeline"/>
    <dgm:cxn modelId="{AB57ECBE-DAC0-40C5-A6A7-4D02D7FB5A74}" type="presParOf" srcId="{2379C85A-008C-40B3-B435-9B0816E1C01E}" destId="{C6AEE418-0BA3-4EA8-B8C7-9049A4252939}" srcOrd="10"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5C9323-FF5C-44EE-98C6-E92D200D4F11}" type="doc">
      <dgm:prSet loTypeId="urn:microsoft.com/office/officeart/2005/8/layout/arrow5" loCatId="process" qsTypeId="urn:microsoft.com/office/officeart/2005/8/quickstyle/simple1" qsCatId="simple" csTypeId="urn:microsoft.com/office/officeart/2005/8/colors/accent3_3" csCatId="accent3" phldr="1"/>
      <dgm:spPr/>
      <dgm:t>
        <a:bodyPr/>
        <a:lstStyle/>
        <a:p>
          <a:endParaRPr lang="es-EC"/>
        </a:p>
      </dgm:t>
    </dgm:pt>
    <dgm:pt modelId="{40FE1B44-5289-4289-89AC-5EFC20C0B377}">
      <dgm:prSet phldrT="[Texto]"/>
      <dgm:spPr/>
      <dgm:t>
        <a:bodyPr/>
        <a:lstStyle/>
        <a:p>
          <a:r>
            <a:rPr lang="es-EC" dirty="0" smtClean="0"/>
            <a:t>Atención de Casos</a:t>
          </a:r>
          <a:endParaRPr lang="es-EC" dirty="0"/>
        </a:p>
      </dgm:t>
    </dgm:pt>
    <dgm:pt modelId="{B52B7B7E-E169-4C71-9225-9501079D74F8}" type="parTrans" cxnId="{B72D77FD-5653-4F32-B061-FC8D2853767C}">
      <dgm:prSet/>
      <dgm:spPr/>
      <dgm:t>
        <a:bodyPr/>
        <a:lstStyle/>
        <a:p>
          <a:endParaRPr lang="es-EC"/>
        </a:p>
      </dgm:t>
    </dgm:pt>
    <dgm:pt modelId="{BA5BEAA9-A36E-42C4-A412-A14599467714}" type="sibTrans" cxnId="{B72D77FD-5653-4F32-B061-FC8D2853767C}">
      <dgm:prSet/>
      <dgm:spPr/>
      <dgm:t>
        <a:bodyPr/>
        <a:lstStyle/>
        <a:p>
          <a:endParaRPr lang="es-EC"/>
        </a:p>
      </dgm:t>
    </dgm:pt>
    <dgm:pt modelId="{E30367EE-8CE4-4979-8ECF-6ADBA3A30330}">
      <dgm:prSet phldrT="[Texto]"/>
      <dgm:spPr/>
      <dgm:t>
        <a:bodyPr/>
        <a:lstStyle/>
        <a:p>
          <a:r>
            <a:rPr lang="es-EC" dirty="0" smtClean="0"/>
            <a:t>Manejo de Problemas</a:t>
          </a:r>
          <a:endParaRPr lang="es-EC" dirty="0"/>
        </a:p>
      </dgm:t>
    </dgm:pt>
    <dgm:pt modelId="{3781D822-FD86-4040-B683-E2C409E54E6F}" type="parTrans" cxnId="{0C9F328B-C656-46E6-80D3-9EA24E0E2462}">
      <dgm:prSet/>
      <dgm:spPr/>
      <dgm:t>
        <a:bodyPr/>
        <a:lstStyle/>
        <a:p>
          <a:endParaRPr lang="es-EC"/>
        </a:p>
      </dgm:t>
    </dgm:pt>
    <dgm:pt modelId="{E0CF0719-C819-44A0-9B07-10D48982FBA7}" type="sibTrans" cxnId="{0C9F328B-C656-46E6-80D3-9EA24E0E2462}">
      <dgm:prSet/>
      <dgm:spPr/>
      <dgm:t>
        <a:bodyPr/>
        <a:lstStyle/>
        <a:p>
          <a:endParaRPr lang="es-EC"/>
        </a:p>
      </dgm:t>
    </dgm:pt>
    <dgm:pt modelId="{DA1D9D56-B780-4F38-BF1F-67A3A241D83B}" type="pres">
      <dgm:prSet presAssocID="{F35C9323-FF5C-44EE-98C6-E92D200D4F11}" presName="diagram" presStyleCnt="0">
        <dgm:presLayoutVars>
          <dgm:dir/>
          <dgm:resizeHandles val="exact"/>
        </dgm:presLayoutVars>
      </dgm:prSet>
      <dgm:spPr/>
      <dgm:t>
        <a:bodyPr/>
        <a:lstStyle/>
        <a:p>
          <a:endParaRPr lang="es-EC"/>
        </a:p>
      </dgm:t>
    </dgm:pt>
    <dgm:pt modelId="{4FBDE2AB-DF34-4980-8466-1E6FC1988B85}" type="pres">
      <dgm:prSet presAssocID="{40FE1B44-5289-4289-89AC-5EFC20C0B377}" presName="arrow" presStyleLbl="node1" presStyleIdx="0" presStyleCnt="2" custScaleY="100011">
        <dgm:presLayoutVars>
          <dgm:bulletEnabled val="1"/>
        </dgm:presLayoutVars>
      </dgm:prSet>
      <dgm:spPr/>
      <dgm:t>
        <a:bodyPr/>
        <a:lstStyle/>
        <a:p>
          <a:endParaRPr lang="es-EC"/>
        </a:p>
      </dgm:t>
    </dgm:pt>
    <dgm:pt modelId="{6AD0732F-E78D-435E-B153-6564B7E4FDFC}" type="pres">
      <dgm:prSet presAssocID="{E30367EE-8CE4-4979-8ECF-6ADBA3A30330}" presName="arrow" presStyleLbl="node1" presStyleIdx="1" presStyleCnt="2" custScaleY="100011">
        <dgm:presLayoutVars>
          <dgm:bulletEnabled val="1"/>
        </dgm:presLayoutVars>
      </dgm:prSet>
      <dgm:spPr/>
      <dgm:t>
        <a:bodyPr/>
        <a:lstStyle/>
        <a:p>
          <a:endParaRPr lang="es-EC"/>
        </a:p>
      </dgm:t>
    </dgm:pt>
  </dgm:ptLst>
  <dgm:cxnLst>
    <dgm:cxn modelId="{B72D77FD-5653-4F32-B061-FC8D2853767C}" srcId="{F35C9323-FF5C-44EE-98C6-E92D200D4F11}" destId="{40FE1B44-5289-4289-89AC-5EFC20C0B377}" srcOrd="0" destOrd="0" parTransId="{B52B7B7E-E169-4C71-9225-9501079D74F8}" sibTransId="{BA5BEAA9-A36E-42C4-A412-A14599467714}"/>
    <dgm:cxn modelId="{58B11B51-FBC9-45BD-A462-2D3FA310FCA7}" type="presOf" srcId="{E30367EE-8CE4-4979-8ECF-6ADBA3A30330}" destId="{6AD0732F-E78D-435E-B153-6564B7E4FDFC}" srcOrd="0" destOrd="0" presId="urn:microsoft.com/office/officeart/2005/8/layout/arrow5"/>
    <dgm:cxn modelId="{0C9F328B-C656-46E6-80D3-9EA24E0E2462}" srcId="{F35C9323-FF5C-44EE-98C6-E92D200D4F11}" destId="{E30367EE-8CE4-4979-8ECF-6ADBA3A30330}" srcOrd="1" destOrd="0" parTransId="{3781D822-FD86-4040-B683-E2C409E54E6F}" sibTransId="{E0CF0719-C819-44A0-9B07-10D48982FBA7}"/>
    <dgm:cxn modelId="{186F7750-A21F-45A1-8672-2CE7CBAC0BF5}" type="presOf" srcId="{40FE1B44-5289-4289-89AC-5EFC20C0B377}" destId="{4FBDE2AB-DF34-4980-8466-1E6FC1988B85}" srcOrd="0" destOrd="0" presId="urn:microsoft.com/office/officeart/2005/8/layout/arrow5"/>
    <dgm:cxn modelId="{ABD864C0-866F-4BCC-909D-8E858C861E90}" type="presOf" srcId="{F35C9323-FF5C-44EE-98C6-E92D200D4F11}" destId="{DA1D9D56-B780-4F38-BF1F-67A3A241D83B}" srcOrd="0" destOrd="0" presId="urn:microsoft.com/office/officeart/2005/8/layout/arrow5"/>
    <dgm:cxn modelId="{EF4DBC25-617A-41E7-9362-3E83AC95AE83}" type="presParOf" srcId="{DA1D9D56-B780-4F38-BF1F-67A3A241D83B}" destId="{4FBDE2AB-DF34-4980-8466-1E6FC1988B85}" srcOrd="0" destOrd="0" presId="urn:microsoft.com/office/officeart/2005/8/layout/arrow5"/>
    <dgm:cxn modelId="{D2F80137-5B05-47FB-B28B-E3E3761D1F97}" type="presParOf" srcId="{DA1D9D56-B780-4F38-BF1F-67A3A241D83B}" destId="{6AD0732F-E78D-435E-B153-6564B7E4FDFC}"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D982AA-311A-4402-8EB9-725362099F46}" type="doc">
      <dgm:prSet loTypeId="urn:microsoft.com/office/officeart/2005/8/layout/arrow4" loCatId="process" qsTypeId="urn:microsoft.com/office/officeart/2005/8/quickstyle/simple1" qsCatId="simple" csTypeId="urn:microsoft.com/office/officeart/2005/8/colors/accent3_2" csCatId="accent3" phldr="1"/>
      <dgm:spPr/>
      <dgm:t>
        <a:bodyPr/>
        <a:lstStyle/>
        <a:p>
          <a:endParaRPr lang="es-ES"/>
        </a:p>
      </dgm:t>
    </dgm:pt>
    <dgm:pt modelId="{9E02A8C0-8E4D-4A2D-908B-88E876FCDF3C}">
      <dgm:prSet phldrT="[Texto]"/>
      <dgm:spPr/>
      <dgm:t>
        <a:bodyPr/>
        <a:lstStyle/>
        <a:p>
          <a:r>
            <a:rPr lang="es-ES" dirty="0" smtClean="0"/>
            <a:t>Relevar</a:t>
          </a:r>
          <a:endParaRPr lang="es-ES" dirty="0"/>
        </a:p>
      </dgm:t>
    </dgm:pt>
    <dgm:pt modelId="{B1C0EB11-3CEB-418F-9F5C-7013A9BD650F}" type="parTrans" cxnId="{432291FA-A722-4789-B428-DEBE48387466}">
      <dgm:prSet/>
      <dgm:spPr/>
      <dgm:t>
        <a:bodyPr/>
        <a:lstStyle/>
        <a:p>
          <a:endParaRPr lang="es-ES"/>
        </a:p>
      </dgm:t>
    </dgm:pt>
    <dgm:pt modelId="{9ECE7AB0-4575-4352-8B15-58E9242A188F}" type="sibTrans" cxnId="{432291FA-A722-4789-B428-DEBE48387466}">
      <dgm:prSet/>
      <dgm:spPr/>
      <dgm:t>
        <a:bodyPr/>
        <a:lstStyle/>
        <a:p>
          <a:endParaRPr lang="es-ES"/>
        </a:p>
      </dgm:t>
    </dgm:pt>
    <dgm:pt modelId="{FE81F214-F2D8-4935-AE74-539AEF60E116}">
      <dgm:prSet phldrT="[Texto]"/>
      <dgm:spPr/>
      <dgm:t>
        <a:bodyPr/>
        <a:lstStyle/>
        <a:p>
          <a:r>
            <a:rPr lang="es-ES" dirty="0" smtClean="0"/>
            <a:t>Proponer</a:t>
          </a:r>
          <a:endParaRPr lang="es-ES" dirty="0"/>
        </a:p>
      </dgm:t>
    </dgm:pt>
    <dgm:pt modelId="{A7E11EA2-4650-44DD-A480-E579E19AA4A4}" type="parTrans" cxnId="{A2BCB479-6122-4640-BA43-9E85FD817B42}">
      <dgm:prSet/>
      <dgm:spPr/>
      <dgm:t>
        <a:bodyPr/>
        <a:lstStyle/>
        <a:p>
          <a:endParaRPr lang="es-ES"/>
        </a:p>
      </dgm:t>
    </dgm:pt>
    <dgm:pt modelId="{6AFB2C19-85BF-4610-8160-19CAA111BD6A}" type="sibTrans" cxnId="{A2BCB479-6122-4640-BA43-9E85FD817B42}">
      <dgm:prSet/>
      <dgm:spPr/>
      <dgm:t>
        <a:bodyPr/>
        <a:lstStyle/>
        <a:p>
          <a:endParaRPr lang="es-ES"/>
        </a:p>
      </dgm:t>
    </dgm:pt>
    <dgm:pt modelId="{47798EED-C6C0-44D2-A9AD-A1EAD09F52BE}" type="pres">
      <dgm:prSet presAssocID="{1AD982AA-311A-4402-8EB9-725362099F46}" presName="compositeShape" presStyleCnt="0">
        <dgm:presLayoutVars>
          <dgm:chMax val="2"/>
          <dgm:dir/>
          <dgm:resizeHandles val="exact"/>
        </dgm:presLayoutVars>
      </dgm:prSet>
      <dgm:spPr/>
      <dgm:t>
        <a:bodyPr/>
        <a:lstStyle/>
        <a:p>
          <a:endParaRPr lang="es-ES"/>
        </a:p>
      </dgm:t>
    </dgm:pt>
    <dgm:pt modelId="{4D5A4154-0BAF-4059-A357-928213958C61}" type="pres">
      <dgm:prSet presAssocID="{9E02A8C0-8E4D-4A2D-908B-88E876FCDF3C}" presName="upArrow" presStyleLbl="node1" presStyleIdx="0" presStyleCnt="2"/>
      <dgm:spPr/>
    </dgm:pt>
    <dgm:pt modelId="{70BF6D00-CFDE-4E96-9FDF-B1894E16E6E1}" type="pres">
      <dgm:prSet presAssocID="{9E02A8C0-8E4D-4A2D-908B-88E876FCDF3C}" presName="upArrowText" presStyleLbl="revTx" presStyleIdx="0" presStyleCnt="2">
        <dgm:presLayoutVars>
          <dgm:chMax val="0"/>
          <dgm:bulletEnabled val="1"/>
        </dgm:presLayoutVars>
      </dgm:prSet>
      <dgm:spPr/>
      <dgm:t>
        <a:bodyPr/>
        <a:lstStyle/>
        <a:p>
          <a:endParaRPr lang="es-ES"/>
        </a:p>
      </dgm:t>
    </dgm:pt>
    <dgm:pt modelId="{38A6A09F-B2E9-4DFC-86E5-879D78882034}" type="pres">
      <dgm:prSet presAssocID="{FE81F214-F2D8-4935-AE74-539AEF60E116}" presName="downArrow" presStyleLbl="node1" presStyleIdx="1" presStyleCnt="2"/>
      <dgm:spPr/>
    </dgm:pt>
    <dgm:pt modelId="{F8B2974B-32F0-4072-9BC6-B38405CB504A}" type="pres">
      <dgm:prSet presAssocID="{FE81F214-F2D8-4935-AE74-539AEF60E116}" presName="downArrowText" presStyleLbl="revTx" presStyleIdx="1" presStyleCnt="2">
        <dgm:presLayoutVars>
          <dgm:chMax val="0"/>
          <dgm:bulletEnabled val="1"/>
        </dgm:presLayoutVars>
      </dgm:prSet>
      <dgm:spPr/>
      <dgm:t>
        <a:bodyPr/>
        <a:lstStyle/>
        <a:p>
          <a:endParaRPr lang="es-ES"/>
        </a:p>
      </dgm:t>
    </dgm:pt>
  </dgm:ptLst>
  <dgm:cxnLst>
    <dgm:cxn modelId="{A2BCB479-6122-4640-BA43-9E85FD817B42}" srcId="{1AD982AA-311A-4402-8EB9-725362099F46}" destId="{FE81F214-F2D8-4935-AE74-539AEF60E116}" srcOrd="1" destOrd="0" parTransId="{A7E11EA2-4650-44DD-A480-E579E19AA4A4}" sibTransId="{6AFB2C19-85BF-4610-8160-19CAA111BD6A}"/>
    <dgm:cxn modelId="{28A31B60-5942-495B-97CE-1CFB21481D5C}" type="presOf" srcId="{FE81F214-F2D8-4935-AE74-539AEF60E116}" destId="{F8B2974B-32F0-4072-9BC6-B38405CB504A}" srcOrd="0" destOrd="0" presId="urn:microsoft.com/office/officeart/2005/8/layout/arrow4"/>
    <dgm:cxn modelId="{223CC28A-1998-4DAD-8269-79495D779568}" type="presOf" srcId="{9E02A8C0-8E4D-4A2D-908B-88E876FCDF3C}" destId="{70BF6D00-CFDE-4E96-9FDF-B1894E16E6E1}" srcOrd="0" destOrd="0" presId="urn:microsoft.com/office/officeart/2005/8/layout/arrow4"/>
    <dgm:cxn modelId="{B3977E7E-33F6-4994-A2F3-E509191B2E89}" type="presOf" srcId="{1AD982AA-311A-4402-8EB9-725362099F46}" destId="{47798EED-C6C0-44D2-A9AD-A1EAD09F52BE}" srcOrd="0" destOrd="0" presId="urn:microsoft.com/office/officeart/2005/8/layout/arrow4"/>
    <dgm:cxn modelId="{432291FA-A722-4789-B428-DEBE48387466}" srcId="{1AD982AA-311A-4402-8EB9-725362099F46}" destId="{9E02A8C0-8E4D-4A2D-908B-88E876FCDF3C}" srcOrd="0" destOrd="0" parTransId="{B1C0EB11-3CEB-418F-9F5C-7013A9BD650F}" sibTransId="{9ECE7AB0-4575-4352-8B15-58E9242A188F}"/>
    <dgm:cxn modelId="{F4D7506E-42FD-4ACC-90CB-BD6CC79AB54F}" type="presParOf" srcId="{47798EED-C6C0-44D2-A9AD-A1EAD09F52BE}" destId="{4D5A4154-0BAF-4059-A357-928213958C61}" srcOrd="0" destOrd="0" presId="urn:microsoft.com/office/officeart/2005/8/layout/arrow4"/>
    <dgm:cxn modelId="{F3EEAB7F-D439-4D6C-A86E-99D11C0402F4}" type="presParOf" srcId="{47798EED-C6C0-44D2-A9AD-A1EAD09F52BE}" destId="{70BF6D00-CFDE-4E96-9FDF-B1894E16E6E1}" srcOrd="1" destOrd="0" presId="urn:microsoft.com/office/officeart/2005/8/layout/arrow4"/>
    <dgm:cxn modelId="{F1945923-FF60-443C-93AD-9B80E07599FE}" type="presParOf" srcId="{47798EED-C6C0-44D2-A9AD-A1EAD09F52BE}" destId="{38A6A09F-B2E9-4DFC-86E5-879D78882034}" srcOrd="2" destOrd="0" presId="urn:microsoft.com/office/officeart/2005/8/layout/arrow4"/>
    <dgm:cxn modelId="{E8B3001C-C5E8-43B8-9756-3CCAE0DCF8EF}" type="presParOf" srcId="{47798EED-C6C0-44D2-A9AD-A1EAD09F52BE}" destId="{F8B2974B-32F0-4072-9BC6-B38405CB504A}" srcOrd="3" destOrd="0" presId="urn:microsoft.com/office/officeart/2005/8/layout/arrow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4D4488-4753-4ACB-B981-F6CE14837A36}" type="doc">
      <dgm:prSet loTypeId="urn:microsoft.com/office/officeart/2005/8/layout/radial6" loCatId="cycle" qsTypeId="urn:microsoft.com/office/officeart/2005/8/quickstyle/simple1" qsCatId="simple" csTypeId="urn:microsoft.com/office/officeart/2005/8/colors/accent3_1" csCatId="accent3" phldr="1"/>
      <dgm:spPr/>
      <dgm:t>
        <a:bodyPr/>
        <a:lstStyle/>
        <a:p>
          <a:endParaRPr lang="es-ES"/>
        </a:p>
      </dgm:t>
    </dgm:pt>
    <dgm:pt modelId="{8A962DA3-A273-4620-8651-011816D35D87}">
      <dgm:prSet phldrT="[Texto]" custT="1"/>
      <dgm:spPr/>
      <dgm:t>
        <a:bodyPr/>
        <a:lstStyle/>
        <a:p>
          <a:r>
            <a:rPr lang="es-ES" sz="1400" dirty="0" smtClean="0"/>
            <a:t>Procesos de la fase de OS TI</a:t>
          </a:r>
          <a:endParaRPr lang="es-ES" sz="1400" dirty="0"/>
        </a:p>
      </dgm:t>
    </dgm:pt>
    <dgm:pt modelId="{E1CF4D68-4D56-4D08-85F0-FF04FC505814}" type="parTrans" cxnId="{60D56852-0874-4B29-9254-38FF1D17F21A}">
      <dgm:prSet/>
      <dgm:spPr/>
      <dgm:t>
        <a:bodyPr/>
        <a:lstStyle/>
        <a:p>
          <a:endParaRPr lang="es-ES" sz="2800"/>
        </a:p>
      </dgm:t>
    </dgm:pt>
    <dgm:pt modelId="{02EDAAD7-70D8-4BCB-8A76-8F21EA692997}" type="sibTrans" cxnId="{60D56852-0874-4B29-9254-38FF1D17F21A}">
      <dgm:prSet/>
      <dgm:spPr/>
      <dgm:t>
        <a:bodyPr/>
        <a:lstStyle/>
        <a:p>
          <a:endParaRPr lang="es-ES" sz="2800"/>
        </a:p>
      </dgm:t>
    </dgm:pt>
    <dgm:pt modelId="{D4F9ACC7-1132-49C9-BA58-D9DE3B4B3D7B}">
      <dgm:prSet phldrT="[Texto]" custT="1"/>
      <dgm:spPr/>
      <dgm:t>
        <a:bodyPr/>
        <a:lstStyle/>
        <a:p>
          <a:r>
            <a:rPr lang="es-ES" sz="1200" dirty="0" smtClean="0"/>
            <a:t>Incidentes</a:t>
          </a:r>
          <a:endParaRPr lang="es-ES" sz="1200" dirty="0"/>
        </a:p>
      </dgm:t>
    </dgm:pt>
    <dgm:pt modelId="{EE4E4782-EB30-41A2-B006-9116D84AAB21}" type="parTrans" cxnId="{AF1326F8-26E8-47A5-BD88-10E0279D5F7F}">
      <dgm:prSet/>
      <dgm:spPr/>
      <dgm:t>
        <a:bodyPr/>
        <a:lstStyle/>
        <a:p>
          <a:endParaRPr lang="es-ES" sz="2800"/>
        </a:p>
      </dgm:t>
    </dgm:pt>
    <dgm:pt modelId="{2A17C8B8-E9E1-4054-B423-D3EF7F89BA08}" type="sibTrans" cxnId="{AF1326F8-26E8-47A5-BD88-10E0279D5F7F}">
      <dgm:prSet/>
      <dgm:spPr/>
      <dgm:t>
        <a:bodyPr/>
        <a:lstStyle/>
        <a:p>
          <a:endParaRPr lang="es-ES" sz="2800"/>
        </a:p>
      </dgm:t>
    </dgm:pt>
    <dgm:pt modelId="{6D3082D3-31D2-46A8-AB1C-28C4EA3728C1}">
      <dgm:prSet phldrT="[Texto]" custT="1"/>
      <dgm:spPr/>
      <dgm:t>
        <a:bodyPr/>
        <a:lstStyle/>
        <a:p>
          <a:r>
            <a:rPr lang="es-ES" sz="1050" dirty="0" smtClean="0"/>
            <a:t>Problemas</a:t>
          </a:r>
          <a:endParaRPr lang="es-ES" sz="1050" dirty="0"/>
        </a:p>
      </dgm:t>
    </dgm:pt>
    <dgm:pt modelId="{0C9D1C68-FF71-4239-84CA-4CEF44C7BC18}" type="parTrans" cxnId="{C10C94F9-2019-46E4-BA0D-EA72902BF845}">
      <dgm:prSet/>
      <dgm:spPr/>
      <dgm:t>
        <a:bodyPr/>
        <a:lstStyle/>
        <a:p>
          <a:endParaRPr lang="es-ES" sz="2800"/>
        </a:p>
      </dgm:t>
    </dgm:pt>
    <dgm:pt modelId="{50CEDB8D-8F1F-467A-A6D7-8644E5CB6DDC}" type="sibTrans" cxnId="{C10C94F9-2019-46E4-BA0D-EA72902BF845}">
      <dgm:prSet/>
      <dgm:spPr/>
      <dgm:t>
        <a:bodyPr/>
        <a:lstStyle/>
        <a:p>
          <a:endParaRPr lang="es-ES" sz="2800"/>
        </a:p>
      </dgm:t>
    </dgm:pt>
    <dgm:pt modelId="{3F362334-1173-452B-8239-0DEFE17C4784}">
      <dgm:prSet phldrT="[Texto]" custT="1"/>
      <dgm:spPr/>
      <dgm:t>
        <a:bodyPr/>
        <a:lstStyle/>
        <a:p>
          <a:r>
            <a:rPr lang="es-ES" sz="1200" dirty="0" smtClean="0"/>
            <a:t>Eventos</a:t>
          </a:r>
          <a:endParaRPr lang="es-ES" sz="1200" dirty="0"/>
        </a:p>
      </dgm:t>
    </dgm:pt>
    <dgm:pt modelId="{C8A66840-0D23-4767-8449-E8E24C43EDD5}" type="parTrans" cxnId="{A7AF82DD-7382-4AB1-B37A-BB3D4ECDD370}">
      <dgm:prSet/>
      <dgm:spPr/>
      <dgm:t>
        <a:bodyPr/>
        <a:lstStyle/>
        <a:p>
          <a:endParaRPr lang="es-ES" sz="2800"/>
        </a:p>
      </dgm:t>
    </dgm:pt>
    <dgm:pt modelId="{0627C02F-FF05-4E96-8E1B-638D519FD613}" type="sibTrans" cxnId="{A7AF82DD-7382-4AB1-B37A-BB3D4ECDD370}">
      <dgm:prSet/>
      <dgm:spPr/>
      <dgm:t>
        <a:bodyPr/>
        <a:lstStyle/>
        <a:p>
          <a:endParaRPr lang="es-ES" sz="2800"/>
        </a:p>
      </dgm:t>
    </dgm:pt>
    <dgm:pt modelId="{911A1069-C1D8-4750-B9F4-45C6FFC1972D}">
      <dgm:prSet phldrT="[Texto]" custT="1"/>
      <dgm:spPr/>
      <dgm:t>
        <a:bodyPr/>
        <a:lstStyle/>
        <a:p>
          <a:r>
            <a:rPr lang="es-ES" sz="1100" dirty="0" smtClean="0"/>
            <a:t>Peticiones</a:t>
          </a:r>
          <a:endParaRPr lang="es-ES" sz="1100" dirty="0"/>
        </a:p>
      </dgm:t>
    </dgm:pt>
    <dgm:pt modelId="{4700CF86-99B1-4D32-BC64-E10FD737F5BD}" type="parTrans" cxnId="{141927F1-91CB-4DA3-AE42-8B0EC22F5D65}">
      <dgm:prSet/>
      <dgm:spPr/>
      <dgm:t>
        <a:bodyPr/>
        <a:lstStyle/>
        <a:p>
          <a:endParaRPr lang="es-ES" sz="2800"/>
        </a:p>
      </dgm:t>
    </dgm:pt>
    <dgm:pt modelId="{330A01D5-68FA-4BB2-994B-52E637A4273C}" type="sibTrans" cxnId="{141927F1-91CB-4DA3-AE42-8B0EC22F5D65}">
      <dgm:prSet/>
      <dgm:spPr/>
      <dgm:t>
        <a:bodyPr/>
        <a:lstStyle/>
        <a:p>
          <a:endParaRPr lang="es-ES" sz="2800"/>
        </a:p>
      </dgm:t>
    </dgm:pt>
    <dgm:pt modelId="{69F5E2DD-7244-457B-AF1E-9189FAB6342A}">
      <dgm:prSet phldrT="[Texto]" custT="1"/>
      <dgm:spPr/>
      <dgm:t>
        <a:bodyPr/>
        <a:lstStyle/>
        <a:p>
          <a:r>
            <a:rPr lang="es-ES" sz="1200" dirty="0" smtClean="0"/>
            <a:t>Acceso</a:t>
          </a:r>
          <a:endParaRPr lang="es-ES" sz="1200" dirty="0"/>
        </a:p>
      </dgm:t>
    </dgm:pt>
    <dgm:pt modelId="{A23D556D-51C6-440A-AEEF-C6380B4C2A31}" type="parTrans" cxnId="{486DE4D3-91A0-4E5F-8AEE-B52DBA6F80C2}">
      <dgm:prSet/>
      <dgm:spPr/>
      <dgm:t>
        <a:bodyPr/>
        <a:lstStyle/>
        <a:p>
          <a:endParaRPr lang="es-ES" sz="2800"/>
        </a:p>
      </dgm:t>
    </dgm:pt>
    <dgm:pt modelId="{8B6A3945-F6E7-4E31-94F9-811876D8305E}" type="sibTrans" cxnId="{486DE4D3-91A0-4E5F-8AEE-B52DBA6F80C2}">
      <dgm:prSet/>
      <dgm:spPr/>
      <dgm:t>
        <a:bodyPr/>
        <a:lstStyle/>
        <a:p>
          <a:endParaRPr lang="es-ES" sz="2800"/>
        </a:p>
      </dgm:t>
    </dgm:pt>
    <dgm:pt modelId="{D6501787-298F-4FDF-8C7F-3061C1A04EE9}" type="pres">
      <dgm:prSet presAssocID="{A14D4488-4753-4ACB-B981-F6CE14837A36}" presName="Name0" presStyleCnt="0">
        <dgm:presLayoutVars>
          <dgm:chMax val="1"/>
          <dgm:dir/>
          <dgm:animLvl val="ctr"/>
          <dgm:resizeHandles val="exact"/>
        </dgm:presLayoutVars>
      </dgm:prSet>
      <dgm:spPr/>
      <dgm:t>
        <a:bodyPr/>
        <a:lstStyle/>
        <a:p>
          <a:endParaRPr lang="es-ES"/>
        </a:p>
      </dgm:t>
    </dgm:pt>
    <dgm:pt modelId="{5974BA88-C0E2-4D81-8D3A-DEFB61D3D3EE}" type="pres">
      <dgm:prSet presAssocID="{8A962DA3-A273-4620-8651-011816D35D87}" presName="centerShape" presStyleLbl="node0" presStyleIdx="0" presStyleCnt="1"/>
      <dgm:spPr/>
      <dgm:t>
        <a:bodyPr/>
        <a:lstStyle/>
        <a:p>
          <a:endParaRPr lang="es-ES"/>
        </a:p>
      </dgm:t>
    </dgm:pt>
    <dgm:pt modelId="{86FE7744-3EEE-416D-A34E-C02507710B54}" type="pres">
      <dgm:prSet presAssocID="{D4F9ACC7-1132-49C9-BA58-D9DE3B4B3D7B}" presName="node" presStyleLbl="node1" presStyleIdx="0" presStyleCnt="5" custScaleX="110951">
        <dgm:presLayoutVars>
          <dgm:bulletEnabled val="1"/>
        </dgm:presLayoutVars>
      </dgm:prSet>
      <dgm:spPr/>
      <dgm:t>
        <a:bodyPr/>
        <a:lstStyle/>
        <a:p>
          <a:endParaRPr lang="es-ES"/>
        </a:p>
      </dgm:t>
    </dgm:pt>
    <dgm:pt modelId="{DD6DD9B9-F9BD-4F25-AF6B-4647FD26AF75}" type="pres">
      <dgm:prSet presAssocID="{D4F9ACC7-1132-49C9-BA58-D9DE3B4B3D7B}" presName="dummy" presStyleCnt="0"/>
      <dgm:spPr/>
    </dgm:pt>
    <dgm:pt modelId="{CA376742-98EB-4B65-97AC-F6E8CF33EBB8}" type="pres">
      <dgm:prSet presAssocID="{2A17C8B8-E9E1-4054-B423-D3EF7F89BA08}" presName="sibTrans" presStyleLbl="sibTrans2D1" presStyleIdx="0" presStyleCnt="5"/>
      <dgm:spPr/>
      <dgm:t>
        <a:bodyPr/>
        <a:lstStyle/>
        <a:p>
          <a:endParaRPr lang="es-ES"/>
        </a:p>
      </dgm:t>
    </dgm:pt>
    <dgm:pt modelId="{76213318-3EE1-4924-A8A7-305DA637121A}" type="pres">
      <dgm:prSet presAssocID="{6D3082D3-31D2-46A8-AB1C-28C4EA3728C1}" presName="node" presStyleLbl="node1" presStyleIdx="1" presStyleCnt="5">
        <dgm:presLayoutVars>
          <dgm:bulletEnabled val="1"/>
        </dgm:presLayoutVars>
      </dgm:prSet>
      <dgm:spPr/>
      <dgm:t>
        <a:bodyPr/>
        <a:lstStyle/>
        <a:p>
          <a:endParaRPr lang="es-ES"/>
        </a:p>
      </dgm:t>
    </dgm:pt>
    <dgm:pt modelId="{B9C74316-40AC-4071-9AB9-374A800194BD}" type="pres">
      <dgm:prSet presAssocID="{6D3082D3-31D2-46A8-AB1C-28C4EA3728C1}" presName="dummy" presStyleCnt="0"/>
      <dgm:spPr/>
    </dgm:pt>
    <dgm:pt modelId="{1CBF681D-57EE-455C-8C96-BEDF957C435A}" type="pres">
      <dgm:prSet presAssocID="{50CEDB8D-8F1F-467A-A6D7-8644E5CB6DDC}" presName="sibTrans" presStyleLbl="sibTrans2D1" presStyleIdx="1" presStyleCnt="5"/>
      <dgm:spPr/>
      <dgm:t>
        <a:bodyPr/>
        <a:lstStyle/>
        <a:p>
          <a:endParaRPr lang="es-ES"/>
        </a:p>
      </dgm:t>
    </dgm:pt>
    <dgm:pt modelId="{9607D13E-0A31-4F6B-AB82-52EF17E9589A}" type="pres">
      <dgm:prSet presAssocID="{3F362334-1173-452B-8239-0DEFE17C4784}" presName="node" presStyleLbl="node1" presStyleIdx="2" presStyleCnt="5">
        <dgm:presLayoutVars>
          <dgm:bulletEnabled val="1"/>
        </dgm:presLayoutVars>
      </dgm:prSet>
      <dgm:spPr/>
      <dgm:t>
        <a:bodyPr/>
        <a:lstStyle/>
        <a:p>
          <a:endParaRPr lang="es-ES"/>
        </a:p>
      </dgm:t>
    </dgm:pt>
    <dgm:pt modelId="{DC001C94-E1C4-4C0A-9ADB-6390B38F8081}" type="pres">
      <dgm:prSet presAssocID="{3F362334-1173-452B-8239-0DEFE17C4784}" presName="dummy" presStyleCnt="0"/>
      <dgm:spPr/>
    </dgm:pt>
    <dgm:pt modelId="{8E5F9D83-07A9-46C5-A4E9-B88B686922CC}" type="pres">
      <dgm:prSet presAssocID="{0627C02F-FF05-4E96-8E1B-638D519FD613}" presName="sibTrans" presStyleLbl="sibTrans2D1" presStyleIdx="2" presStyleCnt="5"/>
      <dgm:spPr/>
      <dgm:t>
        <a:bodyPr/>
        <a:lstStyle/>
        <a:p>
          <a:endParaRPr lang="es-ES"/>
        </a:p>
      </dgm:t>
    </dgm:pt>
    <dgm:pt modelId="{A2ACE6B6-2263-4B94-93FD-B64C4D25A0E0}" type="pres">
      <dgm:prSet presAssocID="{911A1069-C1D8-4750-B9F4-45C6FFC1972D}" presName="node" presStyleLbl="node1" presStyleIdx="3" presStyleCnt="5">
        <dgm:presLayoutVars>
          <dgm:bulletEnabled val="1"/>
        </dgm:presLayoutVars>
      </dgm:prSet>
      <dgm:spPr/>
      <dgm:t>
        <a:bodyPr/>
        <a:lstStyle/>
        <a:p>
          <a:endParaRPr lang="es-ES"/>
        </a:p>
      </dgm:t>
    </dgm:pt>
    <dgm:pt modelId="{3AC11DEB-90C1-413A-AFB8-59FC2DB585A6}" type="pres">
      <dgm:prSet presAssocID="{911A1069-C1D8-4750-B9F4-45C6FFC1972D}" presName="dummy" presStyleCnt="0"/>
      <dgm:spPr/>
    </dgm:pt>
    <dgm:pt modelId="{0ED5D2C2-2D13-4B6A-8F71-3B3A5D950765}" type="pres">
      <dgm:prSet presAssocID="{330A01D5-68FA-4BB2-994B-52E637A4273C}" presName="sibTrans" presStyleLbl="sibTrans2D1" presStyleIdx="3" presStyleCnt="5"/>
      <dgm:spPr/>
      <dgm:t>
        <a:bodyPr/>
        <a:lstStyle/>
        <a:p>
          <a:endParaRPr lang="es-ES"/>
        </a:p>
      </dgm:t>
    </dgm:pt>
    <dgm:pt modelId="{48AC9251-3511-4FC5-94DD-3B5DC3D664B2}" type="pres">
      <dgm:prSet presAssocID="{69F5E2DD-7244-457B-AF1E-9189FAB6342A}" presName="node" presStyleLbl="node1" presStyleIdx="4" presStyleCnt="5">
        <dgm:presLayoutVars>
          <dgm:bulletEnabled val="1"/>
        </dgm:presLayoutVars>
      </dgm:prSet>
      <dgm:spPr/>
      <dgm:t>
        <a:bodyPr/>
        <a:lstStyle/>
        <a:p>
          <a:endParaRPr lang="es-ES"/>
        </a:p>
      </dgm:t>
    </dgm:pt>
    <dgm:pt modelId="{60C64C9C-D76B-4615-ACF5-1A1AA146BB9F}" type="pres">
      <dgm:prSet presAssocID="{69F5E2DD-7244-457B-AF1E-9189FAB6342A}" presName="dummy" presStyleCnt="0"/>
      <dgm:spPr/>
    </dgm:pt>
    <dgm:pt modelId="{EBAD07C4-871E-4D00-B22D-DCEB4C455F29}" type="pres">
      <dgm:prSet presAssocID="{8B6A3945-F6E7-4E31-94F9-811876D8305E}" presName="sibTrans" presStyleLbl="sibTrans2D1" presStyleIdx="4" presStyleCnt="5"/>
      <dgm:spPr/>
      <dgm:t>
        <a:bodyPr/>
        <a:lstStyle/>
        <a:p>
          <a:endParaRPr lang="es-ES"/>
        </a:p>
      </dgm:t>
    </dgm:pt>
  </dgm:ptLst>
  <dgm:cxnLst>
    <dgm:cxn modelId="{1EDF646C-2142-4F9E-A7FB-4098179BD758}" type="presOf" srcId="{2A17C8B8-E9E1-4054-B423-D3EF7F89BA08}" destId="{CA376742-98EB-4B65-97AC-F6E8CF33EBB8}" srcOrd="0" destOrd="0" presId="urn:microsoft.com/office/officeart/2005/8/layout/radial6"/>
    <dgm:cxn modelId="{60D56852-0874-4B29-9254-38FF1D17F21A}" srcId="{A14D4488-4753-4ACB-B981-F6CE14837A36}" destId="{8A962DA3-A273-4620-8651-011816D35D87}" srcOrd="0" destOrd="0" parTransId="{E1CF4D68-4D56-4D08-85F0-FF04FC505814}" sibTransId="{02EDAAD7-70D8-4BCB-8A76-8F21EA692997}"/>
    <dgm:cxn modelId="{0D8EC30E-AD29-4003-A4A8-803841DFA8B6}" type="presOf" srcId="{0627C02F-FF05-4E96-8E1B-638D519FD613}" destId="{8E5F9D83-07A9-46C5-A4E9-B88B686922CC}" srcOrd="0" destOrd="0" presId="urn:microsoft.com/office/officeart/2005/8/layout/radial6"/>
    <dgm:cxn modelId="{486DE4D3-91A0-4E5F-8AEE-B52DBA6F80C2}" srcId="{8A962DA3-A273-4620-8651-011816D35D87}" destId="{69F5E2DD-7244-457B-AF1E-9189FAB6342A}" srcOrd="4" destOrd="0" parTransId="{A23D556D-51C6-440A-AEEF-C6380B4C2A31}" sibTransId="{8B6A3945-F6E7-4E31-94F9-811876D8305E}"/>
    <dgm:cxn modelId="{C10C94F9-2019-46E4-BA0D-EA72902BF845}" srcId="{8A962DA3-A273-4620-8651-011816D35D87}" destId="{6D3082D3-31D2-46A8-AB1C-28C4EA3728C1}" srcOrd="1" destOrd="0" parTransId="{0C9D1C68-FF71-4239-84CA-4CEF44C7BC18}" sibTransId="{50CEDB8D-8F1F-467A-A6D7-8644E5CB6DDC}"/>
    <dgm:cxn modelId="{DA3FA5C2-CF4F-410F-9B99-C4D6E6C26717}" type="presOf" srcId="{D4F9ACC7-1132-49C9-BA58-D9DE3B4B3D7B}" destId="{86FE7744-3EEE-416D-A34E-C02507710B54}" srcOrd="0" destOrd="0" presId="urn:microsoft.com/office/officeart/2005/8/layout/radial6"/>
    <dgm:cxn modelId="{37C94ADE-30F8-4EAA-BD1D-83E2F5489161}" type="presOf" srcId="{8A962DA3-A273-4620-8651-011816D35D87}" destId="{5974BA88-C0E2-4D81-8D3A-DEFB61D3D3EE}" srcOrd="0" destOrd="0" presId="urn:microsoft.com/office/officeart/2005/8/layout/radial6"/>
    <dgm:cxn modelId="{AF1326F8-26E8-47A5-BD88-10E0279D5F7F}" srcId="{8A962DA3-A273-4620-8651-011816D35D87}" destId="{D4F9ACC7-1132-49C9-BA58-D9DE3B4B3D7B}" srcOrd="0" destOrd="0" parTransId="{EE4E4782-EB30-41A2-B006-9116D84AAB21}" sibTransId="{2A17C8B8-E9E1-4054-B423-D3EF7F89BA08}"/>
    <dgm:cxn modelId="{C4D94D86-CFC6-420C-BE5C-019A2536C022}" type="presOf" srcId="{911A1069-C1D8-4750-B9F4-45C6FFC1972D}" destId="{A2ACE6B6-2263-4B94-93FD-B64C4D25A0E0}" srcOrd="0" destOrd="0" presId="urn:microsoft.com/office/officeart/2005/8/layout/radial6"/>
    <dgm:cxn modelId="{A7AF82DD-7382-4AB1-B37A-BB3D4ECDD370}" srcId="{8A962DA3-A273-4620-8651-011816D35D87}" destId="{3F362334-1173-452B-8239-0DEFE17C4784}" srcOrd="2" destOrd="0" parTransId="{C8A66840-0D23-4767-8449-E8E24C43EDD5}" sibTransId="{0627C02F-FF05-4E96-8E1B-638D519FD613}"/>
    <dgm:cxn modelId="{8B579F6C-C03D-4091-9ED2-E17A41BE189A}" type="presOf" srcId="{50CEDB8D-8F1F-467A-A6D7-8644E5CB6DDC}" destId="{1CBF681D-57EE-455C-8C96-BEDF957C435A}" srcOrd="0" destOrd="0" presId="urn:microsoft.com/office/officeart/2005/8/layout/radial6"/>
    <dgm:cxn modelId="{141927F1-91CB-4DA3-AE42-8B0EC22F5D65}" srcId="{8A962DA3-A273-4620-8651-011816D35D87}" destId="{911A1069-C1D8-4750-B9F4-45C6FFC1972D}" srcOrd="3" destOrd="0" parTransId="{4700CF86-99B1-4D32-BC64-E10FD737F5BD}" sibTransId="{330A01D5-68FA-4BB2-994B-52E637A4273C}"/>
    <dgm:cxn modelId="{81994898-A468-49E5-8E2E-CDD38FBA7D97}" type="presOf" srcId="{8B6A3945-F6E7-4E31-94F9-811876D8305E}" destId="{EBAD07C4-871E-4D00-B22D-DCEB4C455F29}" srcOrd="0" destOrd="0" presId="urn:microsoft.com/office/officeart/2005/8/layout/radial6"/>
    <dgm:cxn modelId="{8730E24D-44F5-4F64-B986-4D0036B89D32}" type="presOf" srcId="{69F5E2DD-7244-457B-AF1E-9189FAB6342A}" destId="{48AC9251-3511-4FC5-94DD-3B5DC3D664B2}" srcOrd="0" destOrd="0" presId="urn:microsoft.com/office/officeart/2005/8/layout/radial6"/>
    <dgm:cxn modelId="{8806B9D7-D748-481B-BB69-11A694677FCA}" type="presOf" srcId="{3F362334-1173-452B-8239-0DEFE17C4784}" destId="{9607D13E-0A31-4F6B-AB82-52EF17E9589A}" srcOrd="0" destOrd="0" presId="urn:microsoft.com/office/officeart/2005/8/layout/radial6"/>
    <dgm:cxn modelId="{A79157BB-2F15-4352-A7DE-A488785CA19F}" type="presOf" srcId="{6D3082D3-31D2-46A8-AB1C-28C4EA3728C1}" destId="{76213318-3EE1-4924-A8A7-305DA637121A}" srcOrd="0" destOrd="0" presId="urn:microsoft.com/office/officeart/2005/8/layout/radial6"/>
    <dgm:cxn modelId="{C279AB9A-5037-414E-B496-CCF4A337B3E1}" type="presOf" srcId="{330A01D5-68FA-4BB2-994B-52E637A4273C}" destId="{0ED5D2C2-2D13-4B6A-8F71-3B3A5D950765}" srcOrd="0" destOrd="0" presId="urn:microsoft.com/office/officeart/2005/8/layout/radial6"/>
    <dgm:cxn modelId="{E28F1194-E6F1-4913-BA58-938FED713363}" type="presOf" srcId="{A14D4488-4753-4ACB-B981-F6CE14837A36}" destId="{D6501787-298F-4FDF-8C7F-3061C1A04EE9}" srcOrd="0" destOrd="0" presId="urn:microsoft.com/office/officeart/2005/8/layout/radial6"/>
    <dgm:cxn modelId="{F947E865-4BC4-4900-9ABC-93E07B526502}" type="presParOf" srcId="{D6501787-298F-4FDF-8C7F-3061C1A04EE9}" destId="{5974BA88-C0E2-4D81-8D3A-DEFB61D3D3EE}" srcOrd="0" destOrd="0" presId="urn:microsoft.com/office/officeart/2005/8/layout/radial6"/>
    <dgm:cxn modelId="{41F01A00-FC48-436A-A55D-899A946E8B09}" type="presParOf" srcId="{D6501787-298F-4FDF-8C7F-3061C1A04EE9}" destId="{86FE7744-3EEE-416D-A34E-C02507710B54}" srcOrd="1" destOrd="0" presId="urn:microsoft.com/office/officeart/2005/8/layout/radial6"/>
    <dgm:cxn modelId="{728208F0-9806-4A6B-9726-23D4C39C5C2F}" type="presParOf" srcId="{D6501787-298F-4FDF-8C7F-3061C1A04EE9}" destId="{DD6DD9B9-F9BD-4F25-AF6B-4647FD26AF75}" srcOrd="2" destOrd="0" presId="urn:microsoft.com/office/officeart/2005/8/layout/radial6"/>
    <dgm:cxn modelId="{55EF7A5E-B11F-4B76-93DF-9A2EF1DE29C6}" type="presParOf" srcId="{D6501787-298F-4FDF-8C7F-3061C1A04EE9}" destId="{CA376742-98EB-4B65-97AC-F6E8CF33EBB8}" srcOrd="3" destOrd="0" presId="urn:microsoft.com/office/officeart/2005/8/layout/radial6"/>
    <dgm:cxn modelId="{A18878AD-3715-4727-B5A8-D7F891F84F6E}" type="presParOf" srcId="{D6501787-298F-4FDF-8C7F-3061C1A04EE9}" destId="{76213318-3EE1-4924-A8A7-305DA637121A}" srcOrd="4" destOrd="0" presId="urn:microsoft.com/office/officeart/2005/8/layout/radial6"/>
    <dgm:cxn modelId="{6B62AE23-69E3-41D6-B6B3-456D7DA4CBF2}" type="presParOf" srcId="{D6501787-298F-4FDF-8C7F-3061C1A04EE9}" destId="{B9C74316-40AC-4071-9AB9-374A800194BD}" srcOrd="5" destOrd="0" presId="urn:microsoft.com/office/officeart/2005/8/layout/radial6"/>
    <dgm:cxn modelId="{9783C078-1CAD-4E69-A175-CE315B4527CD}" type="presParOf" srcId="{D6501787-298F-4FDF-8C7F-3061C1A04EE9}" destId="{1CBF681D-57EE-455C-8C96-BEDF957C435A}" srcOrd="6" destOrd="0" presId="urn:microsoft.com/office/officeart/2005/8/layout/radial6"/>
    <dgm:cxn modelId="{BA2552F1-F58E-4549-933D-43C1080E02BD}" type="presParOf" srcId="{D6501787-298F-4FDF-8C7F-3061C1A04EE9}" destId="{9607D13E-0A31-4F6B-AB82-52EF17E9589A}" srcOrd="7" destOrd="0" presId="urn:microsoft.com/office/officeart/2005/8/layout/radial6"/>
    <dgm:cxn modelId="{4E731BBC-097F-4811-A3DF-47A9D3A20514}" type="presParOf" srcId="{D6501787-298F-4FDF-8C7F-3061C1A04EE9}" destId="{DC001C94-E1C4-4C0A-9ADB-6390B38F8081}" srcOrd="8" destOrd="0" presId="urn:microsoft.com/office/officeart/2005/8/layout/radial6"/>
    <dgm:cxn modelId="{387BEB82-326F-4428-8D4F-75321F7AFBC1}" type="presParOf" srcId="{D6501787-298F-4FDF-8C7F-3061C1A04EE9}" destId="{8E5F9D83-07A9-46C5-A4E9-B88B686922CC}" srcOrd="9" destOrd="0" presId="urn:microsoft.com/office/officeart/2005/8/layout/radial6"/>
    <dgm:cxn modelId="{4594B384-92C2-4572-AA89-B6692C60CB21}" type="presParOf" srcId="{D6501787-298F-4FDF-8C7F-3061C1A04EE9}" destId="{A2ACE6B6-2263-4B94-93FD-B64C4D25A0E0}" srcOrd="10" destOrd="0" presId="urn:microsoft.com/office/officeart/2005/8/layout/radial6"/>
    <dgm:cxn modelId="{52208EC7-6CE9-4C70-B4F7-DF1C0CF49298}" type="presParOf" srcId="{D6501787-298F-4FDF-8C7F-3061C1A04EE9}" destId="{3AC11DEB-90C1-413A-AFB8-59FC2DB585A6}" srcOrd="11" destOrd="0" presId="urn:microsoft.com/office/officeart/2005/8/layout/radial6"/>
    <dgm:cxn modelId="{F1D1DDD0-BC42-4250-B778-0485438C4BDD}" type="presParOf" srcId="{D6501787-298F-4FDF-8C7F-3061C1A04EE9}" destId="{0ED5D2C2-2D13-4B6A-8F71-3B3A5D950765}" srcOrd="12" destOrd="0" presId="urn:microsoft.com/office/officeart/2005/8/layout/radial6"/>
    <dgm:cxn modelId="{9D57C4ED-05D7-4E81-A042-894A3257706F}" type="presParOf" srcId="{D6501787-298F-4FDF-8C7F-3061C1A04EE9}" destId="{48AC9251-3511-4FC5-94DD-3B5DC3D664B2}" srcOrd="13" destOrd="0" presId="urn:microsoft.com/office/officeart/2005/8/layout/radial6"/>
    <dgm:cxn modelId="{F4F0E32E-E06F-46C1-98E9-9CCE60546E76}" type="presParOf" srcId="{D6501787-298F-4FDF-8C7F-3061C1A04EE9}" destId="{60C64C9C-D76B-4615-ACF5-1A1AA146BB9F}" srcOrd="14" destOrd="0" presId="urn:microsoft.com/office/officeart/2005/8/layout/radial6"/>
    <dgm:cxn modelId="{E0105866-ED61-4A01-BB04-0CB429B08506}" type="presParOf" srcId="{D6501787-298F-4FDF-8C7F-3061C1A04EE9}" destId="{EBAD07C4-871E-4D00-B22D-DCEB4C455F29}" srcOrd="15" destOrd="0" presId="urn:microsoft.com/office/officeart/2005/8/layout/radial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312E00-1324-4462-A852-429E665D2E5F}" type="doc">
      <dgm:prSet loTypeId="urn:microsoft.com/office/officeart/2005/8/layout/arrow5" loCatId="process" qsTypeId="urn:microsoft.com/office/officeart/2005/8/quickstyle/simple1" qsCatId="simple" csTypeId="urn:microsoft.com/office/officeart/2005/8/colors/accent3_4" csCatId="accent3" phldr="1"/>
      <dgm:spPr/>
      <dgm:t>
        <a:bodyPr/>
        <a:lstStyle/>
        <a:p>
          <a:endParaRPr lang="es-ES"/>
        </a:p>
      </dgm:t>
    </dgm:pt>
    <dgm:pt modelId="{7E2B3F25-C623-4012-AC93-9FA0F8D624BD}">
      <dgm:prSet phldrT="[Texto]" custT="1"/>
      <dgm:spPr>
        <a:solidFill>
          <a:schemeClr val="accent6">
            <a:lumMod val="60000"/>
            <a:lumOff val="40000"/>
          </a:schemeClr>
        </a:solidFill>
      </dgm:spPr>
      <dgm:t>
        <a:bodyPr/>
        <a:lstStyle/>
        <a:p>
          <a:r>
            <a:rPr lang="es-ES" sz="2800" b="1" dirty="0" smtClean="0">
              <a:solidFill>
                <a:schemeClr val="tx1"/>
              </a:solidFill>
            </a:rPr>
            <a:t>Taylor</a:t>
          </a:r>
          <a:endParaRPr lang="es-ES" sz="2800" b="1" dirty="0">
            <a:solidFill>
              <a:schemeClr val="tx1"/>
            </a:solidFill>
          </a:endParaRPr>
        </a:p>
      </dgm:t>
    </dgm:pt>
    <dgm:pt modelId="{0E33FA3E-F156-4E53-9AF7-9EE5F8B96DFD}" type="parTrans" cxnId="{F0E12118-77F2-4EBF-9404-EE76B84DA247}">
      <dgm:prSet/>
      <dgm:spPr/>
      <dgm:t>
        <a:bodyPr/>
        <a:lstStyle/>
        <a:p>
          <a:endParaRPr lang="es-ES" sz="1600" b="1">
            <a:solidFill>
              <a:schemeClr val="tx1"/>
            </a:solidFill>
          </a:endParaRPr>
        </a:p>
      </dgm:t>
    </dgm:pt>
    <dgm:pt modelId="{71EE6906-793B-4E8F-8C58-5C213F6DF24B}" type="sibTrans" cxnId="{F0E12118-77F2-4EBF-9404-EE76B84DA247}">
      <dgm:prSet/>
      <dgm:spPr/>
      <dgm:t>
        <a:bodyPr/>
        <a:lstStyle/>
        <a:p>
          <a:endParaRPr lang="es-ES" sz="1600" b="1">
            <a:solidFill>
              <a:schemeClr val="tx1"/>
            </a:solidFill>
          </a:endParaRPr>
        </a:p>
      </dgm:t>
    </dgm:pt>
    <dgm:pt modelId="{8759FF47-701F-4964-8122-8E9EED7A616B}">
      <dgm:prSet phldrT="[Texto]" custT="1"/>
      <dgm:spPr>
        <a:blipFill rotWithShape="0">
          <a:blip xmlns:r="http://schemas.openxmlformats.org/officeDocument/2006/relationships" r:embed="rId1"/>
          <a:stretch>
            <a:fillRect/>
          </a:stretch>
        </a:blipFill>
        <a:ln>
          <a:solidFill>
            <a:schemeClr val="tx1"/>
          </a:solidFill>
        </a:ln>
      </dgm:spPr>
      <dgm:t>
        <a:bodyPr/>
        <a:lstStyle/>
        <a:p>
          <a:r>
            <a:rPr lang="es-ES" sz="3200" b="1" dirty="0" err="1" smtClean="0">
              <a:solidFill>
                <a:schemeClr val="tx1"/>
              </a:solidFill>
            </a:rPr>
            <a:t>Fayol</a:t>
          </a:r>
          <a:endParaRPr lang="es-ES" sz="3200" b="1" dirty="0">
            <a:solidFill>
              <a:schemeClr val="tx1"/>
            </a:solidFill>
          </a:endParaRPr>
        </a:p>
      </dgm:t>
    </dgm:pt>
    <dgm:pt modelId="{7128342E-6B00-44C3-B87B-F634D3803751}" type="parTrans" cxnId="{F7029309-21F6-45F8-8C8C-A00AEBF3E36C}">
      <dgm:prSet/>
      <dgm:spPr/>
      <dgm:t>
        <a:bodyPr/>
        <a:lstStyle/>
        <a:p>
          <a:endParaRPr lang="es-ES" sz="1600" b="1">
            <a:solidFill>
              <a:schemeClr val="tx1"/>
            </a:solidFill>
          </a:endParaRPr>
        </a:p>
      </dgm:t>
    </dgm:pt>
    <dgm:pt modelId="{F99A0DAE-5FA7-4692-8A9D-0E10AE200897}" type="sibTrans" cxnId="{F7029309-21F6-45F8-8C8C-A00AEBF3E36C}">
      <dgm:prSet/>
      <dgm:spPr/>
      <dgm:t>
        <a:bodyPr/>
        <a:lstStyle/>
        <a:p>
          <a:endParaRPr lang="es-ES" sz="1600" b="1">
            <a:solidFill>
              <a:schemeClr val="tx1"/>
            </a:solidFill>
          </a:endParaRPr>
        </a:p>
      </dgm:t>
    </dgm:pt>
    <dgm:pt modelId="{18B9446B-19AD-4F68-B0DD-826878622855}" type="pres">
      <dgm:prSet presAssocID="{33312E00-1324-4462-A852-429E665D2E5F}" presName="diagram" presStyleCnt="0">
        <dgm:presLayoutVars>
          <dgm:dir/>
          <dgm:resizeHandles val="exact"/>
        </dgm:presLayoutVars>
      </dgm:prSet>
      <dgm:spPr/>
      <dgm:t>
        <a:bodyPr/>
        <a:lstStyle/>
        <a:p>
          <a:endParaRPr lang="es-ES"/>
        </a:p>
      </dgm:t>
    </dgm:pt>
    <dgm:pt modelId="{78A5DD4C-C139-4ED7-A451-C8369B45252B}" type="pres">
      <dgm:prSet presAssocID="{7E2B3F25-C623-4012-AC93-9FA0F8D624BD}" presName="arrow" presStyleLbl="node1" presStyleIdx="0" presStyleCnt="2" custRadScaleRad="52569">
        <dgm:presLayoutVars>
          <dgm:bulletEnabled val="1"/>
        </dgm:presLayoutVars>
      </dgm:prSet>
      <dgm:spPr/>
      <dgm:t>
        <a:bodyPr/>
        <a:lstStyle/>
        <a:p>
          <a:endParaRPr lang="es-ES"/>
        </a:p>
      </dgm:t>
    </dgm:pt>
    <dgm:pt modelId="{C0981446-30CE-4BBB-AEDD-3B2C15EE9FDF}" type="pres">
      <dgm:prSet presAssocID="{8759FF47-701F-4964-8122-8E9EED7A616B}" presName="arrow" presStyleLbl="node1" presStyleIdx="1" presStyleCnt="2" custRadScaleRad="101451" custRadScaleInc="-4">
        <dgm:presLayoutVars>
          <dgm:bulletEnabled val="1"/>
        </dgm:presLayoutVars>
      </dgm:prSet>
      <dgm:spPr/>
      <dgm:t>
        <a:bodyPr/>
        <a:lstStyle/>
        <a:p>
          <a:endParaRPr lang="es-ES"/>
        </a:p>
      </dgm:t>
    </dgm:pt>
  </dgm:ptLst>
  <dgm:cxnLst>
    <dgm:cxn modelId="{F7029309-21F6-45F8-8C8C-A00AEBF3E36C}" srcId="{33312E00-1324-4462-A852-429E665D2E5F}" destId="{8759FF47-701F-4964-8122-8E9EED7A616B}" srcOrd="1" destOrd="0" parTransId="{7128342E-6B00-44C3-B87B-F634D3803751}" sibTransId="{F99A0DAE-5FA7-4692-8A9D-0E10AE200897}"/>
    <dgm:cxn modelId="{58CACCF7-00A6-46F1-9446-D9D069A366DC}" type="presOf" srcId="{8759FF47-701F-4964-8122-8E9EED7A616B}" destId="{C0981446-30CE-4BBB-AEDD-3B2C15EE9FDF}" srcOrd="0" destOrd="0" presId="urn:microsoft.com/office/officeart/2005/8/layout/arrow5"/>
    <dgm:cxn modelId="{996F39D5-A185-42B1-8FB6-E3C763EE6ED4}" type="presOf" srcId="{33312E00-1324-4462-A852-429E665D2E5F}" destId="{18B9446B-19AD-4F68-B0DD-826878622855}" srcOrd="0" destOrd="0" presId="urn:microsoft.com/office/officeart/2005/8/layout/arrow5"/>
    <dgm:cxn modelId="{F0E12118-77F2-4EBF-9404-EE76B84DA247}" srcId="{33312E00-1324-4462-A852-429E665D2E5F}" destId="{7E2B3F25-C623-4012-AC93-9FA0F8D624BD}" srcOrd="0" destOrd="0" parTransId="{0E33FA3E-F156-4E53-9AF7-9EE5F8B96DFD}" sibTransId="{71EE6906-793B-4E8F-8C58-5C213F6DF24B}"/>
    <dgm:cxn modelId="{6E5D3572-4FAB-4394-AAEA-1E6B611922D3}" type="presOf" srcId="{7E2B3F25-C623-4012-AC93-9FA0F8D624BD}" destId="{78A5DD4C-C139-4ED7-A451-C8369B45252B}" srcOrd="0" destOrd="0" presId="urn:microsoft.com/office/officeart/2005/8/layout/arrow5"/>
    <dgm:cxn modelId="{B3D39ABC-3970-4669-B621-44473B6BABAA}" type="presParOf" srcId="{18B9446B-19AD-4F68-B0DD-826878622855}" destId="{78A5DD4C-C139-4ED7-A451-C8369B45252B}" srcOrd="0" destOrd="0" presId="urn:microsoft.com/office/officeart/2005/8/layout/arrow5"/>
    <dgm:cxn modelId="{5FD1BFA5-CCED-477D-8E80-196AD2F9550C}" type="presParOf" srcId="{18B9446B-19AD-4F68-B0DD-826878622855}" destId="{C0981446-30CE-4BBB-AEDD-3B2C15EE9FDF}"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37BA85-399F-45F1-A9D5-89191940FD37}" type="doc">
      <dgm:prSet loTypeId="urn:microsoft.com/office/officeart/2005/8/layout/cycle1" loCatId="cycle" qsTypeId="urn:microsoft.com/office/officeart/2005/8/quickstyle/simple1" qsCatId="simple" csTypeId="urn:microsoft.com/office/officeart/2005/8/colors/colorful1#1" csCatId="colorful" phldr="1"/>
      <dgm:spPr/>
      <dgm:t>
        <a:bodyPr/>
        <a:lstStyle/>
        <a:p>
          <a:endParaRPr lang="es-ES"/>
        </a:p>
      </dgm:t>
    </dgm:pt>
    <dgm:pt modelId="{C52D853C-9E63-464C-82BC-8458F096EBF6}">
      <dgm:prSet phldrT="[Texto]" custT="1"/>
      <dgm:spPr/>
      <dgm:t>
        <a:bodyPr/>
        <a:lstStyle/>
        <a:p>
          <a:r>
            <a:rPr lang="es-ES" sz="1400" i="1" dirty="0" smtClean="0"/>
            <a:t>Enfoque al Cliente</a:t>
          </a:r>
          <a:endParaRPr lang="es-ES" sz="1400" i="1" dirty="0"/>
        </a:p>
      </dgm:t>
    </dgm:pt>
    <dgm:pt modelId="{781BB398-FA8E-40AF-8AA4-AC3AB5D2E3EC}" type="parTrans" cxnId="{74E1D8E1-74A6-4143-84A2-58CB5393C54F}">
      <dgm:prSet/>
      <dgm:spPr/>
      <dgm:t>
        <a:bodyPr/>
        <a:lstStyle/>
        <a:p>
          <a:endParaRPr lang="es-ES" sz="1400" i="1"/>
        </a:p>
      </dgm:t>
    </dgm:pt>
    <dgm:pt modelId="{7A065398-F098-43FB-AD3A-F4DA8B9255A4}" type="sibTrans" cxnId="{74E1D8E1-74A6-4143-84A2-58CB5393C54F}">
      <dgm:prSet/>
      <dgm:spPr/>
      <dgm:t>
        <a:bodyPr/>
        <a:lstStyle/>
        <a:p>
          <a:endParaRPr lang="es-ES" sz="1400" i="1"/>
        </a:p>
      </dgm:t>
    </dgm:pt>
    <dgm:pt modelId="{2B15A3F6-A840-47E3-88AE-A2F933D853F1}">
      <dgm:prSet phldrT="[Texto]" custT="1"/>
      <dgm:spPr/>
      <dgm:t>
        <a:bodyPr/>
        <a:lstStyle/>
        <a:p>
          <a:r>
            <a:rPr lang="es-ES" sz="1400" i="1" dirty="0" smtClean="0"/>
            <a:t>Liderazgo</a:t>
          </a:r>
          <a:endParaRPr lang="es-ES" sz="1400" i="1" dirty="0"/>
        </a:p>
      </dgm:t>
    </dgm:pt>
    <dgm:pt modelId="{EE61D4E9-6BA3-4E65-8A47-F3E780A53769}" type="parTrans" cxnId="{9AE1BECA-DB01-4872-A8DD-C79A827E4CD8}">
      <dgm:prSet/>
      <dgm:spPr/>
      <dgm:t>
        <a:bodyPr/>
        <a:lstStyle/>
        <a:p>
          <a:endParaRPr lang="es-ES" sz="1400" i="1"/>
        </a:p>
      </dgm:t>
    </dgm:pt>
    <dgm:pt modelId="{455EE9D7-6A7F-46E0-BF7C-FF57ABA0061C}" type="sibTrans" cxnId="{9AE1BECA-DB01-4872-A8DD-C79A827E4CD8}">
      <dgm:prSet/>
      <dgm:spPr/>
      <dgm:t>
        <a:bodyPr/>
        <a:lstStyle/>
        <a:p>
          <a:endParaRPr lang="es-ES" sz="1400" i="1"/>
        </a:p>
      </dgm:t>
    </dgm:pt>
    <dgm:pt modelId="{912629A1-32C4-4EB5-99C8-6D240180277E}">
      <dgm:prSet phldrT="[Texto]" custT="1"/>
      <dgm:spPr/>
      <dgm:t>
        <a:bodyPr/>
        <a:lstStyle/>
        <a:p>
          <a:r>
            <a:rPr lang="es-ES" sz="1400" i="1" dirty="0" smtClean="0"/>
            <a:t>Participación Personal</a:t>
          </a:r>
          <a:endParaRPr lang="es-ES" sz="1400" i="1" dirty="0"/>
        </a:p>
      </dgm:t>
    </dgm:pt>
    <dgm:pt modelId="{32D2E335-7D14-4A75-891A-A182E4F164C8}" type="parTrans" cxnId="{1FDDB7CC-6FA3-4F7F-8898-2C323D1B39EF}">
      <dgm:prSet/>
      <dgm:spPr/>
      <dgm:t>
        <a:bodyPr/>
        <a:lstStyle/>
        <a:p>
          <a:endParaRPr lang="es-ES" sz="1400" i="1"/>
        </a:p>
      </dgm:t>
    </dgm:pt>
    <dgm:pt modelId="{52FA5AE5-F3EC-4952-A7AF-3053299CF128}" type="sibTrans" cxnId="{1FDDB7CC-6FA3-4F7F-8898-2C323D1B39EF}">
      <dgm:prSet/>
      <dgm:spPr/>
      <dgm:t>
        <a:bodyPr/>
        <a:lstStyle/>
        <a:p>
          <a:endParaRPr lang="es-ES" sz="1400" i="1"/>
        </a:p>
      </dgm:t>
    </dgm:pt>
    <dgm:pt modelId="{789FB36E-6296-4115-B933-BD2D4D6277FC}">
      <dgm:prSet phldrT="[Texto]" custT="1"/>
      <dgm:spPr/>
      <dgm:t>
        <a:bodyPr/>
        <a:lstStyle/>
        <a:p>
          <a:r>
            <a:rPr lang="es-ES" sz="1400" i="1" dirty="0" smtClean="0"/>
            <a:t>Enfoque basado en procesos</a:t>
          </a:r>
          <a:endParaRPr lang="es-ES" sz="1400" i="1" dirty="0"/>
        </a:p>
      </dgm:t>
    </dgm:pt>
    <dgm:pt modelId="{2D64CE79-ED33-4B51-8561-A784FE168152}" type="parTrans" cxnId="{7498CA63-E037-4665-8810-552235CB09B6}">
      <dgm:prSet/>
      <dgm:spPr/>
      <dgm:t>
        <a:bodyPr/>
        <a:lstStyle/>
        <a:p>
          <a:endParaRPr lang="es-ES" sz="1400" i="1"/>
        </a:p>
      </dgm:t>
    </dgm:pt>
    <dgm:pt modelId="{724A546A-AF38-486A-822A-2C61876A46EA}" type="sibTrans" cxnId="{7498CA63-E037-4665-8810-552235CB09B6}">
      <dgm:prSet/>
      <dgm:spPr/>
      <dgm:t>
        <a:bodyPr/>
        <a:lstStyle/>
        <a:p>
          <a:endParaRPr lang="es-ES" sz="1400" i="1"/>
        </a:p>
      </dgm:t>
    </dgm:pt>
    <dgm:pt modelId="{519F4763-C2FB-4008-9A33-2398860F4A00}">
      <dgm:prSet phldrT="[Texto]" custT="1"/>
      <dgm:spPr/>
      <dgm:t>
        <a:bodyPr/>
        <a:lstStyle/>
        <a:p>
          <a:r>
            <a:rPr lang="es-ES" sz="1400" i="1" dirty="0" smtClean="0"/>
            <a:t>Enfoque de sistema para la gestión</a:t>
          </a:r>
          <a:endParaRPr lang="es-ES" sz="1400" i="1" dirty="0"/>
        </a:p>
      </dgm:t>
    </dgm:pt>
    <dgm:pt modelId="{671B077C-AA52-4F0C-9520-4987A2191693}" type="parTrans" cxnId="{336DDC22-C8B4-4FF0-861A-1C86729423B8}">
      <dgm:prSet/>
      <dgm:spPr/>
      <dgm:t>
        <a:bodyPr/>
        <a:lstStyle/>
        <a:p>
          <a:endParaRPr lang="es-ES" sz="1400" i="1"/>
        </a:p>
      </dgm:t>
    </dgm:pt>
    <dgm:pt modelId="{42AA27D2-FCCD-4A5E-A03F-51433092F931}" type="sibTrans" cxnId="{336DDC22-C8B4-4FF0-861A-1C86729423B8}">
      <dgm:prSet/>
      <dgm:spPr/>
      <dgm:t>
        <a:bodyPr/>
        <a:lstStyle/>
        <a:p>
          <a:endParaRPr lang="es-ES" sz="1400" i="1"/>
        </a:p>
      </dgm:t>
    </dgm:pt>
    <dgm:pt modelId="{A05A83BC-F02C-424A-B335-D026D5E012F3}">
      <dgm:prSet phldrT="[Texto]" custT="1"/>
      <dgm:spPr/>
      <dgm:t>
        <a:bodyPr/>
        <a:lstStyle/>
        <a:p>
          <a:r>
            <a:rPr lang="es-ES" sz="1400" i="1" dirty="0" smtClean="0"/>
            <a:t>Mejora Continua</a:t>
          </a:r>
          <a:endParaRPr lang="es-ES" sz="1400" i="1" dirty="0"/>
        </a:p>
      </dgm:t>
    </dgm:pt>
    <dgm:pt modelId="{BF26B8C4-22B6-4D46-A885-DD40CF32C261}" type="parTrans" cxnId="{BF1E6A5C-3C4F-461E-B50E-3FEE4F1FBCD9}">
      <dgm:prSet/>
      <dgm:spPr/>
      <dgm:t>
        <a:bodyPr/>
        <a:lstStyle/>
        <a:p>
          <a:endParaRPr lang="es-ES" sz="1400" i="1"/>
        </a:p>
      </dgm:t>
    </dgm:pt>
    <dgm:pt modelId="{E32F252E-851C-4DBE-BB76-C849D34A7C8D}" type="sibTrans" cxnId="{BF1E6A5C-3C4F-461E-B50E-3FEE4F1FBCD9}">
      <dgm:prSet/>
      <dgm:spPr/>
      <dgm:t>
        <a:bodyPr/>
        <a:lstStyle/>
        <a:p>
          <a:endParaRPr lang="es-ES" sz="1400" i="1"/>
        </a:p>
      </dgm:t>
    </dgm:pt>
    <dgm:pt modelId="{E165A6EA-9F9E-41CC-AF07-045E25C1A402}">
      <dgm:prSet phldrT="[Texto]" custT="1"/>
      <dgm:spPr/>
      <dgm:t>
        <a:bodyPr/>
        <a:lstStyle/>
        <a:p>
          <a:pPr rtl="0"/>
          <a:r>
            <a:rPr kumimoji="0" lang="es-EC" sz="105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Enfoque basado en hechos para la toma de decisiones</a:t>
          </a:r>
          <a:endParaRPr lang="es-ES" sz="1050" i="1" dirty="0"/>
        </a:p>
      </dgm:t>
    </dgm:pt>
    <dgm:pt modelId="{1B41F675-9DD3-413A-AC7A-8AFC5EF36D94}" type="parTrans" cxnId="{A4E6F70F-910C-43E6-A176-680B4305F439}">
      <dgm:prSet/>
      <dgm:spPr/>
      <dgm:t>
        <a:bodyPr/>
        <a:lstStyle/>
        <a:p>
          <a:endParaRPr lang="es-ES" sz="1400" i="1"/>
        </a:p>
      </dgm:t>
    </dgm:pt>
    <dgm:pt modelId="{DAAA96BC-73DA-4F2D-BEBF-9E92B1A5F537}" type="sibTrans" cxnId="{A4E6F70F-910C-43E6-A176-680B4305F439}">
      <dgm:prSet/>
      <dgm:spPr/>
      <dgm:t>
        <a:bodyPr/>
        <a:lstStyle/>
        <a:p>
          <a:endParaRPr lang="es-ES" sz="1400" i="1"/>
        </a:p>
      </dgm:t>
    </dgm:pt>
    <dgm:pt modelId="{24765EAA-FE6B-4B4E-B1F5-FF140C1E7A53}" type="pres">
      <dgm:prSet presAssocID="{DB37BA85-399F-45F1-A9D5-89191940FD37}" presName="cycle" presStyleCnt="0">
        <dgm:presLayoutVars>
          <dgm:dir/>
          <dgm:resizeHandles val="exact"/>
        </dgm:presLayoutVars>
      </dgm:prSet>
      <dgm:spPr/>
      <dgm:t>
        <a:bodyPr/>
        <a:lstStyle/>
        <a:p>
          <a:endParaRPr lang="es-ES"/>
        </a:p>
      </dgm:t>
    </dgm:pt>
    <dgm:pt modelId="{7F290089-5A7A-4036-996E-17538CA85A1E}" type="pres">
      <dgm:prSet presAssocID="{C52D853C-9E63-464C-82BC-8458F096EBF6}" presName="dummy" presStyleCnt="0"/>
      <dgm:spPr/>
    </dgm:pt>
    <dgm:pt modelId="{33AE68F3-79E4-4300-82DD-E341EDABB5A6}" type="pres">
      <dgm:prSet presAssocID="{C52D853C-9E63-464C-82BC-8458F096EBF6}" presName="node" presStyleLbl="revTx" presStyleIdx="0" presStyleCnt="7" custRadScaleRad="103809" custRadScaleInc="-5881">
        <dgm:presLayoutVars>
          <dgm:bulletEnabled val="1"/>
        </dgm:presLayoutVars>
      </dgm:prSet>
      <dgm:spPr/>
      <dgm:t>
        <a:bodyPr/>
        <a:lstStyle/>
        <a:p>
          <a:endParaRPr lang="es-ES"/>
        </a:p>
      </dgm:t>
    </dgm:pt>
    <dgm:pt modelId="{F92D3E2E-6353-4221-BD1E-281374CBE6CA}" type="pres">
      <dgm:prSet presAssocID="{7A065398-F098-43FB-AD3A-F4DA8B9255A4}" presName="sibTrans" presStyleLbl="node1" presStyleIdx="0" presStyleCnt="7"/>
      <dgm:spPr/>
      <dgm:t>
        <a:bodyPr/>
        <a:lstStyle/>
        <a:p>
          <a:endParaRPr lang="es-ES"/>
        </a:p>
      </dgm:t>
    </dgm:pt>
    <dgm:pt modelId="{4F109077-3DEA-4CCC-84B4-034D5927095C}" type="pres">
      <dgm:prSet presAssocID="{2B15A3F6-A840-47E3-88AE-A2F933D853F1}" presName="dummy" presStyleCnt="0"/>
      <dgm:spPr/>
    </dgm:pt>
    <dgm:pt modelId="{33BCC8F3-320E-417B-902C-9129F3A98A44}" type="pres">
      <dgm:prSet presAssocID="{2B15A3F6-A840-47E3-88AE-A2F933D853F1}" presName="node" presStyleLbl="revTx" presStyleIdx="1" presStyleCnt="7" custRadScaleRad="101020" custRadScaleInc="-13582">
        <dgm:presLayoutVars>
          <dgm:bulletEnabled val="1"/>
        </dgm:presLayoutVars>
      </dgm:prSet>
      <dgm:spPr/>
      <dgm:t>
        <a:bodyPr/>
        <a:lstStyle/>
        <a:p>
          <a:endParaRPr lang="es-ES"/>
        </a:p>
      </dgm:t>
    </dgm:pt>
    <dgm:pt modelId="{1BDF8BDE-512F-4674-B454-D41996E1F75F}" type="pres">
      <dgm:prSet presAssocID="{455EE9D7-6A7F-46E0-BF7C-FF57ABA0061C}" presName="sibTrans" presStyleLbl="node1" presStyleIdx="1" presStyleCnt="7"/>
      <dgm:spPr/>
      <dgm:t>
        <a:bodyPr/>
        <a:lstStyle/>
        <a:p>
          <a:endParaRPr lang="es-ES"/>
        </a:p>
      </dgm:t>
    </dgm:pt>
    <dgm:pt modelId="{25ABCB87-7822-4FD1-A2DF-E0331B56B4CD}" type="pres">
      <dgm:prSet presAssocID="{912629A1-32C4-4EB5-99C8-6D240180277E}" presName="dummy" presStyleCnt="0"/>
      <dgm:spPr/>
    </dgm:pt>
    <dgm:pt modelId="{CCC6E86C-C811-4D2A-B4A3-C7730F90CD17}" type="pres">
      <dgm:prSet presAssocID="{912629A1-32C4-4EB5-99C8-6D240180277E}" presName="node" presStyleLbl="revTx" presStyleIdx="2" presStyleCnt="7" custScaleX="168297" custRadScaleRad="97431" custRadScaleInc="-11293">
        <dgm:presLayoutVars>
          <dgm:bulletEnabled val="1"/>
        </dgm:presLayoutVars>
      </dgm:prSet>
      <dgm:spPr/>
      <dgm:t>
        <a:bodyPr/>
        <a:lstStyle/>
        <a:p>
          <a:endParaRPr lang="es-ES"/>
        </a:p>
      </dgm:t>
    </dgm:pt>
    <dgm:pt modelId="{81FD31FE-84BC-4CF2-9958-77541846F9F4}" type="pres">
      <dgm:prSet presAssocID="{52FA5AE5-F3EC-4952-A7AF-3053299CF128}" presName="sibTrans" presStyleLbl="node1" presStyleIdx="2" presStyleCnt="7"/>
      <dgm:spPr/>
      <dgm:t>
        <a:bodyPr/>
        <a:lstStyle/>
        <a:p>
          <a:endParaRPr lang="es-ES"/>
        </a:p>
      </dgm:t>
    </dgm:pt>
    <dgm:pt modelId="{7F10332F-26F8-46A2-9695-A8930FC8ED98}" type="pres">
      <dgm:prSet presAssocID="{789FB36E-6296-4115-B933-BD2D4D6277FC}" presName="dummy" presStyleCnt="0"/>
      <dgm:spPr/>
    </dgm:pt>
    <dgm:pt modelId="{D7BD1DE1-2FB7-481B-B69A-3E713A6706AA}" type="pres">
      <dgm:prSet presAssocID="{789FB36E-6296-4115-B933-BD2D4D6277FC}" presName="node" presStyleLbl="revTx" presStyleIdx="3" presStyleCnt="7" custScaleX="164886" custRadScaleRad="93243" custRadScaleInc="0">
        <dgm:presLayoutVars>
          <dgm:bulletEnabled val="1"/>
        </dgm:presLayoutVars>
      </dgm:prSet>
      <dgm:spPr/>
      <dgm:t>
        <a:bodyPr/>
        <a:lstStyle/>
        <a:p>
          <a:endParaRPr lang="es-ES"/>
        </a:p>
      </dgm:t>
    </dgm:pt>
    <dgm:pt modelId="{5ACDD181-8B74-4AA5-B00F-3E42FCA03F05}" type="pres">
      <dgm:prSet presAssocID="{724A546A-AF38-486A-822A-2C61876A46EA}" presName="sibTrans" presStyleLbl="node1" presStyleIdx="3" presStyleCnt="7"/>
      <dgm:spPr/>
      <dgm:t>
        <a:bodyPr/>
        <a:lstStyle/>
        <a:p>
          <a:endParaRPr lang="es-ES"/>
        </a:p>
      </dgm:t>
    </dgm:pt>
    <dgm:pt modelId="{4A7A18DA-2B9C-4604-9404-8F4A3A17489A}" type="pres">
      <dgm:prSet presAssocID="{519F4763-C2FB-4008-9A33-2398860F4A00}" presName="dummy" presStyleCnt="0"/>
      <dgm:spPr/>
    </dgm:pt>
    <dgm:pt modelId="{BE4DFA39-1027-4841-85A0-A3FAE3FEC579}" type="pres">
      <dgm:prSet presAssocID="{519F4763-C2FB-4008-9A33-2398860F4A00}" presName="node" presStyleLbl="revTx" presStyleIdx="4" presStyleCnt="7" custScaleX="187696" custRadScaleRad="97431" custRadScaleInc="11293">
        <dgm:presLayoutVars>
          <dgm:bulletEnabled val="1"/>
        </dgm:presLayoutVars>
      </dgm:prSet>
      <dgm:spPr/>
      <dgm:t>
        <a:bodyPr/>
        <a:lstStyle/>
        <a:p>
          <a:endParaRPr lang="es-ES"/>
        </a:p>
      </dgm:t>
    </dgm:pt>
    <dgm:pt modelId="{8636C857-A495-41F4-B3BA-BAB629C54CD5}" type="pres">
      <dgm:prSet presAssocID="{42AA27D2-FCCD-4A5E-A03F-51433092F931}" presName="sibTrans" presStyleLbl="node1" presStyleIdx="4" presStyleCnt="7"/>
      <dgm:spPr/>
      <dgm:t>
        <a:bodyPr/>
        <a:lstStyle/>
        <a:p>
          <a:endParaRPr lang="es-ES"/>
        </a:p>
      </dgm:t>
    </dgm:pt>
    <dgm:pt modelId="{01F59B1C-69B1-470F-A05A-CEC495E2F116}" type="pres">
      <dgm:prSet presAssocID="{A05A83BC-F02C-424A-B335-D026D5E012F3}" presName="dummy" presStyleCnt="0"/>
      <dgm:spPr/>
    </dgm:pt>
    <dgm:pt modelId="{75099BF0-F5A0-45DC-9A65-9FB7EF66EDC6}" type="pres">
      <dgm:prSet presAssocID="{A05A83BC-F02C-424A-B335-D026D5E012F3}" presName="node" presStyleLbl="revTx" presStyleIdx="5" presStyleCnt="7" custRadScaleRad="101020" custRadScaleInc="13582">
        <dgm:presLayoutVars>
          <dgm:bulletEnabled val="1"/>
        </dgm:presLayoutVars>
      </dgm:prSet>
      <dgm:spPr/>
      <dgm:t>
        <a:bodyPr/>
        <a:lstStyle/>
        <a:p>
          <a:endParaRPr lang="es-ES"/>
        </a:p>
      </dgm:t>
    </dgm:pt>
    <dgm:pt modelId="{4CD12F61-5061-44CA-8640-3B610E28B3B7}" type="pres">
      <dgm:prSet presAssocID="{E32F252E-851C-4DBE-BB76-C849D34A7C8D}" presName="sibTrans" presStyleLbl="node1" presStyleIdx="5" presStyleCnt="7"/>
      <dgm:spPr/>
      <dgm:t>
        <a:bodyPr/>
        <a:lstStyle/>
        <a:p>
          <a:endParaRPr lang="es-ES"/>
        </a:p>
      </dgm:t>
    </dgm:pt>
    <dgm:pt modelId="{F62FBFA6-F5AA-49BD-8658-2C0A4F23C0AC}" type="pres">
      <dgm:prSet presAssocID="{E165A6EA-9F9E-41CC-AF07-045E25C1A402}" presName="dummy" presStyleCnt="0"/>
      <dgm:spPr/>
    </dgm:pt>
    <dgm:pt modelId="{713CCCDE-F69F-431E-BDEE-ED6EAE60BB81}" type="pres">
      <dgm:prSet presAssocID="{E165A6EA-9F9E-41CC-AF07-045E25C1A402}" presName="node" presStyleLbl="revTx" presStyleIdx="6" presStyleCnt="7" custScaleX="171834" custRadScaleRad="103809" custRadScaleInc="5881">
        <dgm:presLayoutVars>
          <dgm:bulletEnabled val="1"/>
        </dgm:presLayoutVars>
      </dgm:prSet>
      <dgm:spPr/>
      <dgm:t>
        <a:bodyPr/>
        <a:lstStyle/>
        <a:p>
          <a:endParaRPr lang="es-ES"/>
        </a:p>
      </dgm:t>
    </dgm:pt>
    <dgm:pt modelId="{79FB2EDE-C42A-4546-AFB6-A4E41225118B}" type="pres">
      <dgm:prSet presAssocID="{DAAA96BC-73DA-4F2D-BEBF-9E92B1A5F537}" presName="sibTrans" presStyleLbl="node1" presStyleIdx="6" presStyleCnt="7"/>
      <dgm:spPr/>
      <dgm:t>
        <a:bodyPr/>
        <a:lstStyle/>
        <a:p>
          <a:endParaRPr lang="es-ES"/>
        </a:p>
      </dgm:t>
    </dgm:pt>
  </dgm:ptLst>
  <dgm:cxnLst>
    <dgm:cxn modelId="{AA0800CE-B21E-4513-A721-62FCB0F053BF}" type="presOf" srcId="{DB37BA85-399F-45F1-A9D5-89191940FD37}" destId="{24765EAA-FE6B-4B4E-B1F5-FF140C1E7A53}" srcOrd="0" destOrd="0" presId="urn:microsoft.com/office/officeart/2005/8/layout/cycle1"/>
    <dgm:cxn modelId="{9AE1BECA-DB01-4872-A8DD-C79A827E4CD8}" srcId="{DB37BA85-399F-45F1-A9D5-89191940FD37}" destId="{2B15A3F6-A840-47E3-88AE-A2F933D853F1}" srcOrd="1" destOrd="0" parTransId="{EE61D4E9-6BA3-4E65-8A47-F3E780A53769}" sibTransId="{455EE9D7-6A7F-46E0-BF7C-FF57ABA0061C}"/>
    <dgm:cxn modelId="{D80E35D7-FAC4-4DF5-B10C-26DE9B2F58FE}" type="presOf" srcId="{E165A6EA-9F9E-41CC-AF07-045E25C1A402}" destId="{713CCCDE-F69F-431E-BDEE-ED6EAE60BB81}" srcOrd="0" destOrd="0" presId="urn:microsoft.com/office/officeart/2005/8/layout/cycle1"/>
    <dgm:cxn modelId="{8887D0C3-9518-4198-9064-85242B834021}" type="presOf" srcId="{52FA5AE5-F3EC-4952-A7AF-3053299CF128}" destId="{81FD31FE-84BC-4CF2-9958-77541846F9F4}" srcOrd="0" destOrd="0" presId="urn:microsoft.com/office/officeart/2005/8/layout/cycle1"/>
    <dgm:cxn modelId="{B2AEC345-84ED-4E58-BCC0-23EEB14C4571}" type="presOf" srcId="{C52D853C-9E63-464C-82BC-8458F096EBF6}" destId="{33AE68F3-79E4-4300-82DD-E341EDABB5A6}" srcOrd="0" destOrd="0" presId="urn:microsoft.com/office/officeart/2005/8/layout/cycle1"/>
    <dgm:cxn modelId="{D3BB7DAD-028D-4FA6-9733-98DBA4F58AA6}" type="presOf" srcId="{2B15A3F6-A840-47E3-88AE-A2F933D853F1}" destId="{33BCC8F3-320E-417B-902C-9129F3A98A44}" srcOrd="0" destOrd="0" presId="urn:microsoft.com/office/officeart/2005/8/layout/cycle1"/>
    <dgm:cxn modelId="{336DDC22-C8B4-4FF0-861A-1C86729423B8}" srcId="{DB37BA85-399F-45F1-A9D5-89191940FD37}" destId="{519F4763-C2FB-4008-9A33-2398860F4A00}" srcOrd="4" destOrd="0" parTransId="{671B077C-AA52-4F0C-9520-4987A2191693}" sibTransId="{42AA27D2-FCCD-4A5E-A03F-51433092F931}"/>
    <dgm:cxn modelId="{F2C5A2F6-AC2A-46FA-960F-47ABF1C86F94}" type="presOf" srcId="{E32F252E-851C-4DBE-BB76-C849D34A7C8D}" destId="{4CD12F61-5061-44CA-8640-3B610E28B3B7}" srcOrd="0" destOrd="0" presId="urn:microsoft.com/office/officeart/2005/8/layout/cycle1"/>
    <dgm:cxn modelId="{74E1D8E1-74A6-4143-84A2-58CB5393C54F}" srcId="{DB37BA85-399F-45F1-A9D5-89191940FD37}" destId="{C52D853C-9E63-464C-82BC-8458F096EBF6}" srcOrd="0" destOrd="0" parTransId="{781BB398-FA8E-40AF-8AA4-AC3AB5D2E3EC}" sibTransId="{7A065398-F098-43FB-AD3A-F4DA8B9255A4}"/>
    <dgm:cxn modelId="{8A3C9635-333B-4041-AAFC-516D62510A9B}" type="presOf" srcId="{7A065398-F098-43FB-AD3A-F4DA8B9255A4}" destId="{F92D3E2E-6353-4221-BD1E-281374CBE6CA}" srcOrd="0" destOrd="0" presId="urn:microsoft.com/office/officeart/2005/8/layout/cycle1"/>
    <dgm:cxn modelId="{2A4A158B-547F-4BBA-9C9C-78A6F243054D}" type="presOf" srcId="{912629A1-32C4-4EB5-99C8-6D240180277E}" destId="{CCC6E86C-C811-4D2A-B4A3-C7730F90CD17}" srcOrd="0" destOrd="0" presId="urn:microsoft.com/office/officeart/2005/8/layout/cycle1"/>
    <dgm:cxn modelId="{A4E6F70F-910C-43E6-A176-680B4305F439}" srcId="{DB37BA85-399F-45F1-A9D5-89191940FD37}" destId="{E165A6EA-9F9E-41CC-AF07-045E25C1A402}" srcOrd="6" destOrd="0" parTransId="{1B41F675-9DD3-413A-AC7A-8AFC5EF36D94}" sibTransId="{DAAA96BC-73DA-4F2D-BEBF-9E92B1A5F537}"/>
    <dgm:cxn modelId="{A1D4701F-D8DE-47E0-822F-089B53B9AE63}" type="presOf" srcId="{789FB36E-6296-4115-B933-BD2D4D6277FC}" destId="{D7BD1DE1-2FB7-481B-B69A-3E713A6706AA}" srcOrd="0" destOrd="0" presId="urn:microsoft.com/office/officeart/2005/8/layout/cycle1"/>
    <dgm:cxn modelId="{3A4E6C72-CC20-4C0A-84E4-5E2E25A0867A}" type="presOf" srcId="{519F4763-C2FB-4008-9A33-2398860F4A00}" destId="{BE4DFA39-1027-4841-85A0-A3FAE3FEC579}" srcOrd="0" destOrd="0" presId="urn:microsoft.com/office/officeart/2005/8/layout/cycle1"/>
    <dgm:cxn modelId="{AF5659BE-CECE-4035-A7D8-94C1DADDB091}" type="presOf" srcId="{724A546A-AF38-486A-822A-2C61876A46EA}" destId="{5ACDD181-8B74-4AA5-B00F-3E42FCA03F05}" srcOrd="0" destOrd="0" presId="urn:microsoft.com/office/officeart/2005/8/layout/cycle1"/>
    <dgm:cxn modelId="{82B0BA96-432E-4BE3-809F-DBC4975FF376}" type="presOf" srcId="{DAAA96BC-73DA-4F2D-BEBF-9E92B1A5F537}" destId="{79FB2EDE-C42A-4546-AFB6-A4E41225118B}" srcOrd="0" destOrd="0" presId="urn:microsoft.com/office/officeart/2005/8/layout/cycle1"/>
    <dgm:cxn modelId="{7498CA63-E037-4665-8810-552235CB09B6}" srcId="{DB37BA85-399F-45F1-A9D5-89191940FD37}" destId="{789FB36E-6296-4115-B933-BD2D4D6277FC}" srcOrd="3" destOrd="0" parTransId="{2D64CE79-ED33-4B51-8561-A784FE168152}" sibTransId="{724A546A-AF38-486A-822A-2C61876A46EA}"/>
    <dgm:cxn modelId="{D7DF9D10-2BEE-4573-BF9C-9FAB18DC4FF0}" type="presOf" srcId="{42AA27D2-FCCD-4A5E-A03F-51433092F931}" destId="{8636C857-A495-41F4-B3BA-BAB629C54CD5}" srcOrd="0" destOrd="0" presId="urn:microsoft.com/office/officeart/2005/8/layout/cycle1"/>
    <dgm:cxn modelId="{A3E01A99-0D49-41BC-AE8C-2FED1530BD91}" type="presOf" srcId="{455EE9D7-6A7F-46E0-BF7C-FF57ABA0061C}" destId="{1BDF8BDE-512F-4674-B454-D41996E1F75F}" srcOrd="0" destOrd="0" presId="urn:microsoft.com/office/officeart/2005/8/layout/cycle1"/>
    <dgm:cxn modelId="{BF1E6A5C-3C4F-461E-B50E-3FEE4F1FBCD9}" srcId="{DB37BA85-399F-45F1-A9D5-89191940FD37}" destId="{A05A83BC-F02C-424A-B335-D026D5E012F3}" srcOrd="5" destOrd="0" parTransId="{BF26B8C4-22B6-4D46-A885-DD40CF32C261}" sibTransId="{E32F252E-851C-4DBE-BB76-C849D34A7C8D}"/>
    <dgm:cxn modelId="{986495F2-540F-4AE8-8C03-0451A12A078C}" type="presOf" srcId="{A05A83BC-F02C-424A-B335-D026D5E012F3}" destId="{75099BF0-F5A0-45DC-9A65-9FB7EF66EDC6}" srcOrd="0" destOrd="0" presId="urn:microsoft.com/office/officeart/2005/8/layout/cycle1"/>
    <dgm:cxn modelId="{1FDDB7CC-6FA3-4F7F-8898-2C323D1B39EF}" srcId="{DB37BA85-399F-45F1-A9D5-89191940FD37}" destId="{912629A1-32C4-4EB5-99C8-6D240180277E}" srcOrd="2" destOrd="0" parTransId="{32D2E335-7D14-4A75-891A-A182E4F164C8}" sibTransId="{52FA5AE5-F3EC-4952-A7AF-3053299CF128}"/>
    <dgm:cxn modelId="{17D39FCE-4ED2-42C2-AA73-F2CE1F3E8696}" type="presParOf" srcId="{24765EAA-FE6B-4B4E-B1F5-FF140C1E7A53}" destId="{7F290089-5A7A-4036-996E-17538CA85A1E}" srcOrd="0" destOrd="0" presId="urn:microsoft.com/office/officeart/2005/8/layout/cycle1"/>
    <dgm:cxn modelId="{E4E766DA-3609-4F0D-AD32-469805654048}" type="presParOf" srcId="{24765EAA-FE6B-4B4E-B1F5-FF140C1E7A53}" destId="{33AE68F3-79E4-4300-82DD-E341EDABB5A6}" srcOrd="1" destOrd="0" presId="urn:microsoft.com/office/officeart/2005/8/layout/cycle1"/>
    <dgm:cxn modelId="{139D1F83-9AB3-4BF3-9877-6BC89116CDF4}" type="presParOf" srcId="{24765EAA-FE6B-4B4E-B1F5-FF140C1E7A53}" destId="{F92D3E2E-6353-4221-BD1E-281374CBE6CA}" srcOrd="2" destOrd="0" presId="urn:microsoft.com/office/officeart/2005/8/layout/cycle1"/>
    <dgm:cxn modelId="{1A18F42B-2643-4624-B9FD-CC0D576F0938}" type="presParOf" srcId="{24765EAA-FE6B-4B4E-B1F5-FF140C1E7A53}" destId="{4F109077-3DEA-4CCC-84B4-034D5927095C}" srcOrd="3" destOrd="0" presId="urn:microsoft.com/office/officeart/2005/8/layout/cycle1"/>
    <dgm:cxn modelId="{27E01EF9-7A6B-45DB-9727-7057062E9543}" type="presParOf" srcId="{24765EAA-FE6B-4B4E-B1F5-FF140C1E7A53}" destId="{33BCC8F3-320E-417B-902C-9129F3A98A44}" srcOrd="4" destOrd="0" presId="urn:microsoft.com/office/officeart/2005/8/layout/cycle1"/>
    <dgm:cxn modelId="{BE484862-97F1-4724-9E3F-41C111DE10C2}" type="presParOf" srcId="{24765EAA-FE6B-4B4E-B1F5-FF140C1E7A53}" destId="{1BDF8BDE-512F-4674-B454-D41996E1F75F}" srcOrd="5" destOrd="0" presId="urn:microsoft.com/office/officeart/2005/8/layout/cycle1"/>
    <dgm:cxn modelId="{C77D09F4-D528-4DE3-BADC-2F5E2B8C91C3}" type="presParOf" srcId="{24765EAA-FE6B-4B4E-B1F5-FF140C1E7A53}" destId="{25ABCB87-7822-4FD1-A2DF-E0331B56B4CD}" srcOrd="6" destOrd="0" presId="urn:microsoft.com/office/officeart/2005/8/layout/cycle1"/>
    <dgm:cxn modelId="{CF817E97-1085-4B2F-AD1E-DD1FB9B9F771}" type="presParOf" srcId="{24765EAA-FE6B-4B4E-B1F5-FF140C1E7A53}" destId="{CCC6E86C-C811-4D2A-B4A3-C7730F90CD17}" srcOrd="7" destOrd="0" presId="urn:microsoft.com/office/officeart/2005/8/layout/cycle1"/>
    <dgm:cxn modelId="{B670B4FC-C0E0-4902-AC52-948CB3BE92FA}" type="presParOf" srcId="{24765EAA-FE6B-4B4E-B1F5-FF140C1E7A53}" destId="{81FD31FE-84BC-4CF2-9958-77541846F9F4}" srcOrd="8" destOrd="0" presId="urn:microsoft.com/office/officeart/2005/8/layout/cycle1"/>
    <dgm:cxn modelId="{32D24990-309F-4025-A26B-56FD2B895353}" type="presParOf" srcId="{24765EAA-FE6B-4B4E-B1F5-FF140C1E7A53}" destId="{7F10332F-26F8-46A2-9695-A8930FC8ED98}" srcOrd="9" destOrd="0" presId="urn:microsoft.com/office/officeart/2005/8/layout/cycle1"/>
    <dgm:cxn modelId="{7BAE72DA-61BF-4867-8648-4C334689C329}" type="presParOf" srcId="{24765EAA-FE6B-4B4E-B1F5-FF140C1E7A53}" destId="{D7BD1DE1-2FB7-481B-B69A-3E713A6706AA}" srcOrd="10" destOrd="0" presId="urn:microsoft.com/office/officeart/2005/8/layout/cycle1"/>
    <dgm:cxn modelId="{E811896E-7DC6-484E-9E8E-080156D354E0}" type="presParOf" srcId="{24765EAA-FE6B-4B4E-B1F5-FF140C1E7A53}" destId="{5ACDD181-8B74-4AA5-B00F-3E42FCA03F05}" srcOrd="11" destOrd="0" presId="urn:microsoft.com/office/officeart/2005/8/layout/cycle1"/>
    <dgm:cxn modelId="{7F4DA113-F331-492F-B61F-46D856F30D67}" type="presParOf" srcId="{24765EAA-FE6B-4B4E-B1F5-FF140C1E7A53}" destId="{4A7A18DA-2B9C-4604-9404-8F4A3A17489A}" srcOrd="12" destOrd="0" presId="urn:microsoft.com/office/officeart/2005/8/layout/cycle1"/>
    <dgm:cxn modelId="{A6329E09-6CEB-4027-9132-EC0B804AEC3A}" type="presParOf" srcId="{24765EAA-FE6B-4B4E-B1F5-FF140C1E7A53}" destId="{BE4DFA39-1027-4841-85A0-A3FAE3FEC579}" srcOrd="13" destOrd="0" presId="urn:microsoft.com/office/officeart/2005/8/layout/cycle1"/>
    <dgm:cxn modelId="{66DB59AE-C397-463C-BAA1-34E895491B74}" type="presParOf" srcId="{24765EAA-FE6B-4B4E-B1F5-FF140C1E7A53}" destId="{8636C857-A495-41F4-B3BA-BAB629C54CD5}" srcOrd="14" destOrd="0" presId="urn:microsoft.com/office/officeart/2005/8/layout/cycle1"/>
    <dgm:cxn modelId="{A1900699-91A2-4139-B3B4-7BC4DEA13A69}" type="presParOf" srcId="{24765EAA-FE6B-4B4E-B1F5-FF140C1E7A53}" destId="{01F59B1C-69B1-470F-A05A-CEC495E2F116}" srcOrd="15" destOrd="0" presId="urn:microsoft.com/office/officeart/2005/8/layout/cycle1"/>
    <dgm:cxn modelId="{630A500F-503C-461F-96FC-14603DB4DA8B}" type="presParOf" srcId="{24765EAA-FE6B-4B4E-B1F5-FF140C1E7A53}" destId="{75099BF0-F5A0-45DC-9A65-9FB7EF66EDC6}" srcOrd="16" destOrd="0" presId="urn:microsoft.com/office/officeart/2005/8/layout/cycle1"/>
    <dgm:cxn modelId="{D660FD89-BB69-4BF0-98BE-111CACCFDBCD}" type="presParOf" srcId="{24765EAA-FE6B-4B4E-B1F5-FF140C1E7A53}" destId="{4CD12F61-5061-44CA-8640-3B610E28B3B7}" srcOrd="17" destOrd="0" presId="urn:microsoft.com/office/officeart/2005/8/layout/cycle1"/>
    <dgm:cxn modelId="{B01EA9EE-61A2-46E6-9422-BF4862AC1BA1}" type="presParOf" srcId="{24765EAA-FE6B-4B4E-B1F5-FF140C1E7A53}" destId="{F62FBFA6-F5AA-49BD-8658-2C0A4F23C0AC}" srcOrd="18" destOrd="0" presId="urn:microsoft.com/office/officeart/2005/8/layout/cycle1"/>
    <dgm:cxn modelId="{78734ED4-C1E5-4DEC-B1CE-229FF827526C}" type="presParOf" srcId="{24765EAA-FE6B-4B4E-B1F5-FF140C1E7A53}" destId="{713CCCDE-F69F-431E-BDEE-ED6EAE60BB81}" srcOrd="19" destOrd="0" presId="urn:microsoft.com/office/officeart/2005/8/layout/cycle1"/>
    <dgm:cxn modelId="{36D054D8-B09E-481A-9233-EF1DE0BB25E3}" type="presParOf" srcId="{24765EAA-FE6B-4B4E-B1F5-FF140C1E7A53}" destId="{79FB2EDE-C42A-4546-AFB6-A4E41225118B}" srcOrd="20"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5D21F4-4ED4-4820-A8C2-3854CB4226AA}" type="doc">
      <dgm:prSet loTypeId="urn:microsoft.com/office/officeart/2005/8/layout/arrow2" loCatId="process" qsTypeId="urn:microsoft.com/office/officeart/2005/8/quickstyle/simple1" qsCatId="simple" csTypeId="urn:microsoft.com/office/officeart/2005/8/colors/accent1_2" csCatId="accent1" phldr="1"/>
      <dgm:spPr/>
    </dgm:pt>
    <dgm:pt modelId="{A6422811-71EF-4D86-B2AA-BA1DD237E928}">
      <dgm:prSet phldrT="[Texto]"/>
      <dgm:spPr/>
      <dgm:t>
        <a:bodyPr/>
        <a:lstStyle/>
        <a:p>
          <a:r>
            <a:rPr lang="es-ES" i="1" dirty="0" smtClean="0">
              <a:latin typeface="Cambria" pitchFamily="18" charset="0"/>
            </a:rPr>
            <a:t>Ubicación</a:t>
          </a:r>
          <a:endParaRPr lang="es-ES" i="1" dirty="0">
            <a:latin typeface="Cambria" pitchFamily="18" charset="0"/>
          </a:endParaRPr>
        </a:p>
      </dgm:t>
    </dgm:pt>
    <dgm:pt modelId="{2DDB4A06-395F-480F-8024-6E98D954D1B4}" type="parTrans" cxnId="{1035EDB7-300E-4861-A582-243B69758B37}">
      <dgm:prSet/>
      <dgm:spPr/>
      <dgm:t>
        <a:bodyPr/>
        <a:lstStyle/>
        <a:p>
          <a:endParaRPr lang="es-ES" i="1">
            <a:latin typeface="Cambria" pitchFamily="18" charset="0"/>
          </a:endParaRPr>
        </a:p>
      </dgm:t>
    </dgm:pt>
    <dgm:pt modelId="{D42B5362-8665-4D41-8AFE-5F21AB9CD8B2}" type="sibTrans" cxnId="{1035EDB7-300E-4861-A582-243B69758B37}">
      <dgm:prSet/>
      <dgm:spPr/>
      <dgm:t>
        <a:bodyPr/>
        <a:lstStyle/>
        <a:p>
          <a:endParaRPr lang="es-ES" i="1">
            <a:latin typeface="Cambria" pitchFamily="18" charset="0"/>
          </a:endParaRPr>
        </a:p>
      </dgm:t>
    </dgm:pt>
    <dgm:pt modelId="{C8AF9088-330A-4876-B45A-BBB7041BE6B0}">
      <dgm:prSet phldrT="[Texto]"/>
      <dgm:spPr/>
      <dgm:t>
        <a:bodyPr/>
        <a:lstStyle/>
        <a:p>
          <a:r>
            <a:rPr lang="es-ES" i="1" dirty="0" smtClean="0">
              <a:latin typeface="Cambria" pitchFamily="18" charset="0"/>
            </a:rPr>
            <a:t>Técnicas recopilación de la información</a:t>
          </a:r>
          <a:endParaRPr lang="es-ES" i="1" dirty="0">
            <a:latin typeface="Cambria" pitchFamily="18" charset="0"/>
          </a:endParaRPr>
        </a:p>
      </dgm:t>
    </dgm:pt>
    <dgm:pt modelId="{AB907A96-E450-4B42-B27C-CAF6C23A3F78}" type="parTrans" cxnId="{2FB452E8-ADA0-4982-A269-65782DF33D07}">
      <dgm:prSet/>
      <dgm:spPr/>
      <dgm:t>
        <a:bodyPr/>
        <a:lstStyle/>
        <a:p>
          <a:endParaRPr lang="es-ES" i="1">
            <a:latin typeface="Cambria" pitchFamily="18" charset="0"/>
          </a:endParaRPr>
        </a:p>
      </dgm:t>
    </dgm:pt>
    <dgm:pt modelId="{4C4393A0-9623-4E2B-96AC-A5F36FA18A7A}" type="sibTrans" cxnId="{2FB452E8-ADA0-4982-A269-65782DF33D07}">
      <dgm:prSet/>
      <dgm:spPr/>
      <dgm:t>
        <a:bodyPr/>
        <a:lstStyle/>
        <a:p>
          <a:endParaRPr lang="es-ES" i="1">
            <a:latin typeface="Cambria" pitchFamily="18" charset="0"/>
          </a:endParaRPr>
        </a:p>
      </dgm:t>
    </dgm:pt>
    <dgm:pt modelId="{55BADAC1-9F68-439A-8F0C-23876BA2B4C1}">
      <dgm:prSet phldrT="[Texto]"/>
      <dgm:spPr/>
      <dgm:t>
        <a:bodyPr/>
        <a:lstStyle/>
        <a:p>
          <a:r>
            <a:rPr lang="es-ES" i="1" dirty="0" smtClean="0">
              <a:latin typeface="Cambria" pitchFamily="18" charset="0"/>
            </a:rPr>
            <a:t>Información actual de la empresa</a:t>
          </a:r>
          <a:endParaRPr lang="es-ES" i="1" dirty="0">
            <a:latin typeface="Cambria" pitchFamily="18" charset="0"/>
          </a:endParaRPr>
        </a:p>
      </dgm:t>
    </dgm:pt>
    <dgm:pt modelId="{CB941C61-9164-4517-BD7F-B3A6384C1ED7}" type="parTrans" cxnId="{2D1BC77E-3D4C-453C-95F6-10455A34C5C2}">
      <dgm:prSet/>
      <dgm:spPr/>
      <dgm:t>
        <a:bodyPr/>
        <a:lstStyle/>
        <a:p>
          <a:endParaRPr lang="es-ES" i="1">
            <a:latin typeface="Cambria" pitchFamily="18" charset="0"/>
          </a:endParaRPr>
        </a:p>
      </dgm:t>
    </dgm:pt>
    <dgm:pt modelId="{0A222510-1CF4-4789-80CF-72281878A2E6}" type="sibTrans" cxnId="{2D1BC77E-3D4C-453C-95F6-10455A34C5C2}">
      <dgm:prSet/>
      <dgm:spPr/>
      <dgm:t>
        <a:bodyPr/>
        <a:lstStyle/>
        <a:p>
          <a:endParaRPr lang="es-ES" i="1">
            <a:latin typeface="Cambria" pitchFamily="18" charset="0"/>
          </a:endParaRPr>
        </a:p>
      </dgm:t>
    </dgm:pt>
    <dgm:pt modelId="{583CCFDE-AE37-4E50-9ADD-123AB95F0EF7}" type="pres">
      <dgm:prSet presAssocID="{DF5D21F4-4ED4-4820-A8C2-3854CB4226AA}" presName="arrowDiagram" presStyleCnt="0">
        <dgm:presLayoutVars>
          <dgm:chMax val="5"/>
          <dgm:dir/>
          <dgm:resizeHandles val="exact"/>
        </dgm:presLayoutVars>
      </dgm:prSet>
      <dgm:spPr/>
    </dgm:pt>
    <dgm:pt modelId="{18A0E8FD-798A-45D6-B4C3-644BFC59CDB4}" type="pres">
      <dgm:prSet presAssocID="{DF5D21F4-4ED4-4820-A8C2-3854CB4226AA}" presName="arrow" presStyleLbl="bgShp" presStyleIdx="0" presStyleCnt="1"/>
      <dgm:spPr/>
    </dgm:pt>
    <dgm:pt modelId="{A49893B2-F51C-4FC5-9D46-2E8EE725D9D1}" type="pres">
      <dgm:prSet presAssocID="{DF5D21F4-4ED4-4820-A8C2-3854CB4226AA}" presName="arrowDiagram3" presStyleCnt="0"/>
      <dgm:spPr/>
    </dgm:pt>
    <dgm:pt modelId="{4406486C-178D-4AFF-ABFE-43A50429C673}" type="pres">
      <dgm:prSet presAssocID="{A6422811-71EF-4D86-B2AA-BA1DD237E928}" presName="bullet3a" presStyleLbl="node1" presStyleIdx="0" presStyleCnt="3"/>
      <dgm:spPr/>
    </dgm:pt>
    <dgm:pt modelId="{59F423E5-2023-4155-8054-7A2B10081F68}" type="pres">
      <dgm:prSet presAssocID="{A6422811-71EF-4D86-B2AA-BA1DD237E928}" presName="textBox3a" presStyleLbl="revTx" presStyleIdx="0" presStyleCnt="3">
        <dgm:presLayoutVars>
          <dgm:bulletEnabled val="1"/>
        </dgm:presLayoutVars>
      </dgm:prSet>
      <dgm:spPr/>
      <dgm:t>
        <a:bodyPr/>
        <a:lstStyle/>
        <a:p>
          <a:endParaRPr lang="es-ES"/>
        </a:p>
      </dgm:t>
    </dgm:pt>
    <dgm:pt modelId="{A91BFBD5-A45A-40A5-990E-FFAAB8E2AA15}" type="pres">
      <dgm:prSet presAssocID="{C8AF9088-330A-4876-B45A-BBB7041BE6B0}" presName="bullet3b" presStyleLbl="node1" presStyleIdx="1" presStyleCnt="3"/>
      <dgm:spPr/>
    </dgm:pt>
    <dgm:pt modelId="{AA7352B4-4DA9-4BA7-B71A-C49AB868EF36}" type="pres">
      <dgm:prSet presAssocID="{C8AF9088-330A-4876-B45A-BBB7041BE6B0}" presName="textBox3b" presStyleLbl="revTx" presStyleIdx="1" presStyleCnt="3">
        <dgm:presLayoutVars>
          <dgm:bulletEnabled val="1"/>
        </dgm:presLayoutVars>
      </dgm:prSet>
      <dgm:spPr/>
      <dgm:t>
        <a:bodyPr/>
        <a:lstStyle/>
        <a:p>
          <a:endParaRPr lang="es-ES"/>
        </a:p>
      </dgm:t>
    </dgm:pt>
    <dgm:pt modelId="{EE2719F2-20E5-4885-93D7-3BFADCF9EF0B}" type="pres">
      <dgm:prSet presAssocID="{55BADAC1-9F68-439A-8F0C-23876BA2B4C1}" presName="bullet3c" presStyleLbl="node1" presStyleIdx="2" presStyleCnt="3"/>
      <dgm:spPr/>
    </dgm:pt>
    <dgm:pt modelId="{A686BBD6-B4C1-4C6D-9CDB-90460837DE7E}" type="pres">
      <dgm:prSet presAssocID="{55BADAC1-9F68-439A-8F0C-23876BA2B4C1}" presName="textBox3c" presStyleLbl="revTx" presStyleIdx="2" presStyleCnt="3">
        <dgm:presLayoutVars>
          <dgm:bulletEnabled val="1"/>
        </dgm:presLayoutVars>
      </dgm:prSet>
      <dgm:spPr/>
      <dgm:t>
        <a:bodyPr/>
        <a:lstStyle/>
        <a:p>
          <a:endParaRPr lang="es-ES"/>
        </a:p>
      </dgm:t>
    </dgm:pt>
  </dgm:ptLst>
  <dgm:cxnLst>
    <dgm:cxn modelId="{1035EDB7-300E-4861-A582-243B69758B37}" srcId="{DF5D21F4-4ED4-4820-A8C2-3854CB4226AA}" destId="{A6422811-71EF-4D86-B2AA-BA1DD237E928}" srcOrd="0" destOrd="0" parTransId="{2DDB4A06-395F-480F-8024-6E98D954D1B4}" sibTransId="{D42B5362-8665-4D41-8AFE-5F21AB9CD8B2}"/>
    <dgm:cxn modelId="{3B52648E-B98E-405C-BF50-ED4F3F3CDBFA}" type="presOf" srcId="{55BADAC1-9F68-439A-8F0C-23876BA2B4C1}" destId="{A686BBD6-B4C1-4C6D-9CDB-90460837DE7E}" srcOrd="0" destOrd="0" presId="urn:microsoft.com/office/officeart/2005/8/layout/arrow2"/>
    <dgm:cxn modelId="{1B92EBF5-9AD4-485B-8695-7D5A04097100}" type="presOf" srcId="{DF5D21F4-4ED4-4820-A8C2-3854CB4226AA}" destId="{583CCFDE-AE37-4E50-9ADD-123AB95F0EF7}" srcOrd="0" destOrd="0" presId="urn:microsoft.com/office/officeart/2005/8/layout/arrow2"/>
    <dgm:cxn modelId="{3B80D3E7-6F70-4EE6-98C2-C89B31E83F3D}" type="presOf" srcId="{A6422811-71EF-4D86-B2AA-BA1DD237E928}" destId="{59F423E5-2023-4155-8054-7A2B10081F68}" srcOrd="0" destOrd="0" presId="urn:microsoft.com/office/officeart/2005/8/layout/arrow2"/>
    <dgm:cxn modelId="{2FB452E8-ADA0-4982-A269-65782DF33D07}" srcId="{DF5D21F4-4ED4-4820-A8C2-3854CB4226AA}" destId="{C8AF9088-330A-4876-B45A-BBB7041BE6B0}" srcOrd="1" destOrd="0" parTransId="{AB907A96-E450-4B42-B27C-CAF6C23A3F78}" sibTransId="{4C4393A0-9623-4E2B-96AC-A5F36FA18A7A}"/>
    <dgm:cxn modelId="{66D19EC7-A83A-443A-B08C-2C28CEFBD0A0}" type="presOf" srcId="{C8AF9088-330A-4876-B45A-BBB7041BE6B0}" destId="{AA7352B4-4DA9-4BA7-B71A-C49AB868EF36}" srcOrd="0" destOrd="0" presId="urn:microsoft.com/office/officeart/2005/8/layout/arrow2"/>
    <dgm:cxn modelId="{2D1BC77E-3D4C-453C-95F6-10455A34C5C2}" srcId="{DF5D21F4-4ED4-4820-A8C2-3854CB4226AA}" destId="{55BADAC1-9F68-439A-8F0C-23876BA2B4C1}" srcOrd="2" destOrd="0" parTransId="{CB941C61-9164-4517-BD7F-B3A6384C1ED7}" sibTransId="{0A222510-1CF4-4789-80CF-72281878A2E6}"/>
    <dgm:cxn modelId="{A9A28F05-8969-4A9F-BFDF-8A9F439F2CB7}" type="presParOf" srcId="{583CCFDE-AE37-4E50-9ADD-123AB95F0EF7}" destId="{18A0E8FD-798A-45D6-B4C3-644BFC59CDB4}" srcOrd="0" destOrd="0" presId="urn:microsoft.com/office/officeart/2005/8/layout/arrow2"/>
    <dgm:cxn modelId="{B826D5B4-FECF-418D-9E7B-DE3549EFA443}" type="presParOf" srcId="{583CCFDE-AE37-4E50-9ADD-123AB95F0EF7}" destId="{A49893B2-F51C-4FC5-9D46-2E8EE725D9D1}" srcOrd="1" destOrd="0" presId="urn:microsoft.com/office/officeart/2005/8/layout/arrow2"/>
    <dgm:cxn modelId="{7C49D20E-0FA2-42E3-AE13-BD0ACE2275AB}" type="presParOf" srcId="{A49893B2-F51C-4FC5-9D46-2E8EE725D9D1}" destId="{4406486C-178D-4AFF-ABFE-43A50429C673}" srcOrd="0" destOrd="0" presId="urn:microsoft.com/office/officeart/2005/8/layout/arrow2"/>
    <dgm:cxn modelId="{4E82E373-0DDC-4D2D-A8B0-A099F2BE3131}" type="presParOf" srcId="{A49893B2-F51C-4FC5-9D46-2E8EE725D9D1}" destId="{59F423E5-2023-4155-8054-7A2B10081F68}" srcOrd="1" destOrd="0" presId="urn:microsoft.com/office/officeart/2005/8/layout/arrow2"/>
    <dgm:cxn modelId="{616106EF-D8CD-4DFC-9D36-DEDCE73955C8}" type="presParOf" srcId="{A49893B2-F51C-4FC5-9D46-2E8EE725D9D1}" destId="{A91BFBD5-A45A-40A5-990E-FFAAB8E2AA15}" srcOrd="2" destOrd="0" presId="urn:microsoft.com/office/officeart/2005/8/layout/arrow2"/>
    <dgm:cxn modelId="{762AC0C3-ABA5-4E6E-8EB5-8F284FCD0CC0}" type="presParOf" srcId="{A49893B2-F51C-4FC5-9D46-2E8EE725D9D1}" destId="{AA7352B4-4DA9-4BA7-B71A-C49AB868EF36}" srcOrd="3" destOrd="0" presId="urn:microsoft.com/office/officeart/2005/8/layout/arrow2"/>
    <dgm:cxn modelId="{84A9FC99-7B62-4BC5-938F-2C7167702947}" type="presParOf" srcId="{A49893B2-F51C-4FC5-9D46-2E8EE725D9D1}" destId="{EE2719F2-20E5-4885-93D7-3BFADCF9EF0B}" srcOrd="4" destOrd="0" presId="urn:microsoft.com/office/officeart/2005/8/layout/arrow2"/>
    <dgm:cxn modelId="{9B261C44-000D-4DE5-A63B-05819E7CA134}" type="presParOf" srcId="{A49893B2-F51C-4FC5-9D46-2E8EE725D9D1}" destId="{A686BBD6-B4C1-4C6D-9CDB-90460837DE7E}"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FDE710-FD75-4ECF-A047-920CBA48EBEA}" type="doc">
      <dgm:prSet loTypeId="urn:microsoft.com/office/officeart/2005/8/layout/cycle5" loCatId="cycle" qsTypeId="urn:microsoft.com/office/officeart/2005/8/quickstyle/simple1" qsCatId="simple" csTypeId="urn:microsoft.com/office/officeart/2005/8/colors/accent1_1" csCatId="accent1" phldr="1"/>
      <dgm:spPr/>
      <dgm:t>
        <a:bodyPr/>
        <a:lstStyle/>
        <a:p>
          <a:endParaRPr lang="es-ES"/>
        </a:p>
      </dgm:t>
    </dgm:pt>
    <dgm:pt modelId="{9CDF248D-47E1-4533-B7A5-A3AF4F000369}">
      <dgm:prSet phldrT="[Texto]"/>
      <dgm:spPr/>
      <dgm:t>
        <a:bodyPr/>
        <a:lstStyle/>
        <a:p>
          <a:r>
            <a:rPr lang="es-ES" i="1" dirty="0" smtClean="0">
              <a:latin typeface="Cambria" pitchFamily="18" charset="0"/>
            </a:rPr>
            <a:t>Misión</a:t>
          </a:r>
        </a:p>
        <a:p>
          <a:r>
            <a:rPr lang="es-ES" i="1" dirty="0" smtClean="0">
              <a:latin typeface="Cambria" pitchFamily="18" charset="0"/>
            </a:rPr>
            <a:t>Visión</a:t>
          </a:r>
        </a:p>
        <a:p>
          <a:r>
            <a:rPr lang="es-ES" i="1" dirty="0" smtClean="0">
              <a:latin typeface="Cambria" pitchFamily="18" charset="0"/>
            </a:rPr>
            <a:t>Objetivos</a:t>
          </a:r>
          <a:endParaRPr lang="es-ES" i="1" dirty="0">
            <a:latin typeface="Cambria" pitchFamily="18"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97F85167-7101-4550-B6EF-0A1077CF3F06}" type="parTrans" cxnId="{DDAA0DFA-CD1E-496C-B49E-0ED21259BED0}">
      <dgm:prSet/>
      <dgm:spPr/>
      <dgm:t>
        <a:bodyPr/>
        <a:lstStyle/>
        <a:p>
          <a:endParaRPr lang="es-ES" i="1">
            <a:latin typeface="Cambria" pitchFamily="18" charset="0"/>
          </a:endParaRPr>
        </a:p>
      </dgm:t>
    </dgm:pt>
    <dgm:pt modelId="{77311F3C-0236-43BB-9630-14B8C78B496B}" type="sibTrans" cxnId="{DDAA0DFA-CD1E-496C-B49E-0ED21259BED0}">
      <dgm:prSet/>
      <dgm:spPr/>
      <dgm:t>
        <a:bodyPr/>
        <a:lstStyle/>
        <a:p>
          <a:endParaRPr lang="es-ES" i="1">
            <a:latin typeface="Cambria" pitchFamily="18" charset="0"/>
          </a:endParaRPr>
        </a:p>
      </dgm:t>
    </dgm:pt>
    <dgm:pt modelId="{30CA6A55-D5F4-4C9B-96DE-673FDED5E403}">
      <dgm:prSet phldrT="[Texto]"/>
      <dgm:spPr/>
      <dgm:t>
        <a:bodyPr/>
        <a:lstStyle/>
        <a:p>
          <a:r>
            <a:rPr lang="es-EC" i="1" dirty="0" smtClean="0">
              <a:latin typeface="Cambria" pitchFamily="18" charset="0"/>
            </a:rPr>
            <a:t>Situación Actual del Departamento de Sistemas</a:t>
          </a:r>
          <a:endParaRPr lang="es-ES" i="1" dirty="0">
            <a:latin typeface="Cambria" pitchFamily="18" charset="0"/>
          </a:endParaRPr>
        </a:p>
      </dgm:t>
    </dgm:pt>
    <dgm:pt modelId="{DA2FD91F-5DDA-4B89-8685-A80434614AA5}" type="parTrans" cxnId="{ECBF9D41-8693-4082-8E39-1F847DBBF19A}">
      <dgm:prSet/>
      <dgm:spPr/>
      <dgm:t>
        <a:bodyPr/>
        <a:lstStyle/>
        <a:p>
          <a:endParaRPr lang="es-ES" i="1">
            <a:latin typeface="Cambria" pitchFamily="18" charset="0"/>
          </a:endParaRPr>
        </a:p>
      </dgm:t>
    </dgm:pt>
    <dgm:pt modelId="{27C4AE81-CDFE-457F-95EA-003689A31C1A}" type="sibTrans" cxnId="{ECBF9D41-8693-4082-8E39-1F847DBBF19A}">
      <dgm:prSet/>
      <dgm:spPr/>
      <dgm:t>
        <a:bodyPr/>
        <a:lstStyle/>
        <a:p>
          <a:endParaRPr lang="es-ES" i="1">
            <a:latin typeface="Cambria" pitchFamily="18" charset="0"/>
          </a:endParaRPr>
        </a:p>
      </dgm:t>
    </dgm:pt>
    <dgm:pt modelId="{15C9BB26-8D7D-46DB-99AF-E57EEBCDA618}">
      <dgm:prSet phldrT="[Texto]"/>
      <dgm:spPr/>
      <dgm:t>
        <a:bodyPr/>
        <a:lstStyle/>
        <a:p>
          <a:r>
            <a:rPr lang="es-ES" i="1" smtClean="0">
              <a:latin typeface="Cambria" pitchFamily="18" charset="0"/>
              <a:hlinkClick xmlns:r="http://schemas.openxmlformats.org/officeDocument/2006/relationships" r:id="rId2" action="ppaction://hlinksldjump"/>
            </a:rPr>
            <a:t>Cadena </a:t>
          </a:r>
          <a:r>
            <a:rPr lang="es-ES" i="1" dirty="0" smtClean="0">
              <a:latin typeface="Cambria" pitchFamily="18" charset="0"/>
              <a:hlinkClick xmlns:r="http://schemas.openxmlformats.org/officeDocument/2006/relationships" r:id="rId2" action="ppaction://hlinksldjump"/>
            </a:rPr>
            <a:t>de Valor</a:t>
          </a:r>
          <a:endParaRPr lang="es-ES" i="1" dirty="0">
            <a:latin typeface="Cambria" pitchFamily="18" charset="0"/>
          </a:endParaRPr>
        </a:p>
      </dgm:t>
    </dgm:pt>
    <dgm:pt modelId="{8A3A61CF-C94A-460C-9F0D-7917ACD88520}" type="parTrans" cxnId="{21328EB8-BEE6-4884-B26E-03F27CEFC7A2}">
      <dgm:prSet/>
      <dgm:spPr/>
      <dgm:t>
        <a:bodyPr/>
        <a:lstStyle/>
        <a:p>
          <a:endParaRPr lang="es-ES"/>
        </a:p>
      </dgm:t>
    </dgm:pt>
    <dgm:pt modelId="{1AE3E0F5-D79F-406B-A292-3662F87E7054}" type="sibTrans" cxnId="{21328EB8-BEE6-4884-B26E-03F27CEFC7A2}">
      <dgm:prSet/>
      <dgm:spPr/>
      <dgm:t>
        <a:bodyPr/>
        <a:lstStyle/>
        <a:p>
          <a:endParaRPr lang="es-ES"/>
        </a:p>
      </dgm:t>
    </dgm:pt>
    <dgm:pt modelId="{D8A70167-7983-4DF0-B546-C3C2E89C3E79}" type="pres">
      <dgm:prSet presAssocID="{69FDE710-FD75-4ECF-A047-920CBA48EBEA}" presName="cycle" presStyleCnt="0">
        <dgm:presLayoutVars>
          <dgm:dir/>
          <dgm:resizeHandles val="exact"/>
        </dgm:presLayoutVars>
      </dgm:prSet>
      <dgm:spPr/>
      <dgm:t>
        <a:bodyPr/>
        <a:lstStyle/>
        <a:p>
          <a:endParaRPr lang="es-ES"/>
        </a:p>
      </dgm:t>
    </dgm:pt>
    <dgm:pt modelId="{817B9C29-AD70-409C-B992-F6F586935061}" type="pres">
      <dgm:prSet presAssocID="{9CDF248D-47E1-4533-B7A5-A3AF4F000369}" presName="node" presStyleLbl="node1" presStyleIdx="0" presStyleCnt="3">
        <dgm:presLayoutVars>
          <dgm:bulletEnabled val="1"/>
        </dgm:presLayoutVars>
      </dgm:prSet>
      <dgm:spPr/>
      <dgm:t>
        <a:bodyPr/>
        <a:lstStyle/>
        <a:p>
          <a:endParaRPr lang="es-ES"/>
        </a:p>
      </dgm:t>
    </dgm:pt>
    <dgm:pt modelId="{5BAC1086-6DAE-47FB-A845-CE9B6BF70CAC}" type="pres">
      <dgm:prSet presAssocID="{9CDF248D-47E1-4533-B7A5-A3AF4F000369}" presName="spNode" presStyleCnt="0"/>
      <dgm:spPr/>
    </dgm:pt>
    <dgm:pt modelId="{327889BD-3C1F-4F78-8520-4E481119B52A}" type="pres">
      <dgm:prSet presAssocID="{77311F3C-0236-43BB-9630-14B8C78B496B}" presName="sibTrans" presStyleLbl="sibTrans1D1" presStyleIdx="0" presStyleCnt="3"/>
      <dgm:spPr/>
      <dgm:t>
        <a:bodyPr/>
        <a:lstStyle/>
        <a:p>
          <a:endParaRPr lang="es-ES"/>
        </a:p>
      </dgm:t>
    </dgm:pt>
    <dgm:pt modelId="{72465EDC-8A04-4B67-AB63-32BD57296A4D}" type="pres">
      <dgm:prSet presAssocID="{30CA6A55-D5F4-4C9B-96DE-673FDED5E403}" presName="node" presStyleLbl="node1" presStyleIdx="1" presStyleCnt="3">
        <dgm:presLayoutVars>
          <dgm:bulletEnabled val="1"/>
        </dgm:presLayoutVars>
      </dgm:prSet>
      <dgm:spPr/>
      <dgm:t>
        <a:bodyPr/>
        <a:lstStyle/>
        <a:p>
          <a:endParaRPr lang="es-ES"/>
        </a:p>
      </dgm:t>
    </dgm:pt>
    <dgm:pt modelId="{FA28B874-BE44-4FCA-A225-F5733739889C}" type="pres">
      <dgm:prSet presAssocID="{30CA6A55-D5F4-4C9B-96DE-673FDED5E403}" presName="spNode" presStyleCnt="0"/>
      <dgm:spPr/>
    </dgm:pt>
    <dgm:pt modelId="{86EBC130-3690-41AA-B435-437A38095E90}" type="pres">
      <dgm:prSet presAssocID="{27C4AE81-CDFE-457F-95EA-003689A31C1A}" presName="sibTrans" presStyleLbl="sibTrans1D1" presStyleIdx="1" presStyleCnt="3"/>
      <dgm:spPr/>
      <dgm:t>
        <a:bodyPr/>
        <a:lstStyle/>
        <a:p>
          <a:endParaRPr lang="es-ES"/>
        </a:p>
      </dgm:t>
    </dgm:pt>
    <dgm:pt modelId="{F898C55B-837E-41B3-9A14-2B6844628F16}" type="pres">
      <dgm:prSet presAssocID="{15C9BB26-8D7D-46DB-99AF-E57EEBCDA618}" presName="node" presStyleLbl="node1" presStyleIdx="2" presStyleCnt="3">
        <dgm:presLayoutVars>
          <dgm:bulletEnabled val="1"/>
        </dgm:presLayoutVars>
      </dgm:prSet>
      <dgm:spPr/>
      <dgm:t>
        <a:bodyPr/>
        <a:lstStyle/>
        <a:p>
          <a:endParaRPr lang="es-ES"/>
        </a:p>
      </dgm:t>
    </dgm:pt>
    <dgm:pt modelId="{6E38E99E-3E6E-468A-9BC3-8229822FC201}" type="pres">
      <dgm:prSet presAssocID="{15C9BB26-8D7D-46DB-99AF-E57EEBCDA618}" presName="spNode" presStyleCnt="0"/>
      <dgm:spPr/>
    </dgm:pt>
    <dgm:pt modelId="{F1F0E42E-7CD0-4F95-8A02-FB22894552E7}" type="pres">
      <dgm:prSet presAssocID="{1AE3E0F5-D79F-406B-A292-3662F87E7054}" presName="sibTrans" presStyleLbl="sibTrans1D1" presStyleIdx="2" presStyleCnt="3"/>
      <dgm:spPr/>
      <dgm:t>
        <a:bodyPr/>
        <a:lstStyle/>
        <a:p>
          <a:endParaRPr lang="es-ES"/>
        </a:p>
      </dgm:t>
    </dgm:pt>
  </dgm:ptLst>
  <dgm:cxnLst>
    <dgm:cxn modelId="{57F5D005-EF16-435C-A727-BF5EE8D3AC13}" type="presOf" srcId="{1AE3E0F5-D79F-406B-A292-3662F87E7054}" destId="{F1F0E42E-7CD0-4F95-8A02-FB22894552E7}" srcOrd="0" destOrd="0" presId="urn:microsoft.com/office/officeart/2005/8/layout/cycle5"/>
    <dgm:cxn modelId="{ECBF9D41-8693-4082-8E39-1F847DBBF19A}" srcId="{69FDE710-FD75-4ECF-A047-920CBA48EBEA}" destId="{30CA6A55-D5F4-4C9B-96DE-673FDED5E403}" srcOrd="1" destOrd="0" parTransId="{DA2FD91F-5DDA-4B89-8685-A80434614AA5}" sibTransId="{27C4AE81-CDFE-457F-95EA-003689A31C1A}"/>
    <dgm:cxn modelId="{BDD22CCF-E66C-4AD9-82FF-428CB2DCB408}" type="presOf" srcId="{30CA6A55-D5F4-4C9B-96DE-673FDED5E403}" destId="{72465EDC-8A04-4B67-AB63-32BD57296A4D}" srcOrd="0" destOrd="0" presId="urn:microsoft.com/office/officeart/2005/8/layout/cycle5"/>
    <dgm:cxn modelId="{21328EB8-BEE6-4884-B26E-03F27CEFC7A2}" srcId="{69FDE710-FD75-4ECF-A047-920CBA48EBEA}" destId="{15C9BB26-8D7D-46DB-99AF-E57EEBCDA618}" srcOrd="2" destOrd="0" parTransId="{8A3A61CF-C94A-460C-9F0D-7917ACD88520}" sibTransId="{1AE3E0F5-D79F-406B-A292-3662F87E7054}"/>
    <dgm:cxn modelId="{01DBBB22-7962-4EB8-B480-D97026F44A61}" type="presOf" srcId="{69FDE710-FD75-4ECF-A047-920CBA48EBEA}" destId="{D8A70167-7983-4DF0-B546-C3C2E89C3E79}" srcOrd="0" destOrd="0" presId="urn:microsoft.com/office/officeart/2005/8/layout/cycle5"/>
    <dgm:cxn modelId="{AE99ABEC-0C50-4FEE-8A73-8B1F65CBCDFF}" type="presOf" srcId="{27C4AE81-CDFE-457F-95EA-003689A31C1A}" destId="{86EBC130-3690-41AA-B435-437A38095E90}" srcOrd="0" destOrd="0" presId="urn:microsoft.com/office/officeart/2005/8/layout/cycle5"/>
    <dgm:cxn modelId="{44BE7F12-34F5-42A3-9663-A5D0406FD130}" type="presOf" srcId="{9CDF248D-47E1-4533-B7A5-A3AF4F000369}" destId="{817B9C29-AD70-409C-B992-F6F586935061}" srcOrd="0" destOrd="0" presId="urn:microsoft.com/office/officeart/2005/8/layout/cycle5"/>
    <dgm:cxn modelId="{0667D2AE-C37A-46AC-BD71-D095EB8AA36C}" type="presOf" srcId="{15C9BB26-8D7D-46DB-99AF-E57EEBCDA618}" destId="{F898C55B-837E-41B3-9A14-2B6844628F16}" srcOrd="0" destOrd="0" presId="urn:microsoft.com/office/officeart/2005/8/layout/cycle5"/>
    <dgm:cxn modelId="{9DF42021-7A37-4796-93EA-E4293FBAFCFD}" type="presOf" srcId="{77311F3C-0236-43BB-9630-14B8C78B496B}" destId="{327889BD-3C1F-4F78-8520-4E481119B52A}" srcOrd="0" destOrd="0" presId="urn:microsoft.com/office/officeart/2005/8/layout/cycle5"/>
    <dgm:cxn modelId="{DDAA0DFA-CD1E-496C-B49E-0ED21259BED0}" srcId="{69FDE710-FD75-4ECF-A047-920CBA48EBEA}" destId="{9CDF248D-47E1-4533-B7A5-A3AF4F000369}" srcOrd="0" destOrd="0" parTransId="{97F85167-7101-4550-B6EF-0A1077CF3F06}" sibTransId="{77311F3C-0236-43BB-9630-14B8C78B496B}"/>
    <dgm:cxn modelId="{79DEE4A9-C30C-45B1-B57D-6B3EDE602519}" type="presParOf" srcId="{D8A70167-7983-4DF0-B546-C3C2E89C3E79}" destId="{817B9C29-AD70-409C-B992-F6F586935061}" srcOrd="0" destOrd="0" presId="urn:microsoft.com/office/officeart/2005/8/layout/cycle5"/>
    <dgm:cxn modelId="{A17258B3-2B2B-48FD-AE72-45B9B2756FB1}" type="presParOf" srcId="{D8A70167-7983-4DF0-B546-C3C2E89C3E79}" destId="{5BAC1086-6DAE-47FB-A845-CE9B6BF70CAC}" srcOrd="1" destOrd="0" presId="urn:microsoft.com/office/officeart/2005/8/layout/cycle5"/>
    <dgm:cxn modelId="{9852BCF2-9D57-4302-A5BA-9933EF63852C}" type="presParOf" srcId="{D8A70167-7983-4DF0-B546-C3C2E89C3E79}" destId="{327889BD-3C1F-4F78-8520-4E481119B52A}" srcOrd="2" destOrd="0" presId="urn:microsoft.com/office/officeart/2005/8/layout/cycle5"/>
    <dgm:cxn modelId="{B5562715-B700-4CD4-8A9D-B178E04AD54B}" type="presParOf" srcId="{D8A70167-7983-4DF0-B546-C3C2E89C3E79}" destId="{72465EDC-8A04-4B67-AB63-32BD57296A4D}" srcOrd="3" destOrd="0" presId="urn:microsoft.com/office/officeart/2005/8/layout/cycle5"/>
    <dgm:cxn modelId="{1C16A899-03E4-4F6A-8918-BE3B9DAC51D2}" type="presParOf" srcId="{D8A70167-7983-4DF0-B546-C3C2E89C3E79}" destId="{FA28B874-BE44-4FCA-A225-F5733739889C}" srcOrd="4" destOrd="0" presId="urn:microsoft.com/office/officeart/2005/8/layout/cycle5"/>
    <dgm:cxn modelId="{C5A41850-D63C-4CF2-ADAC-096B0C7C8C39}" type="presParOf" srcId="{D8A70167-7983-4DF0-B546-C3C2E89C3E79}" destId="{86EBC130-3690-41AA-B435-437A38095E90}" srcOrd="5" destOrd="0" presId="urn:microsoft.com/office/officeart/2005/8/layout/cycle5"/>
    <dgm:cxn modelId="{721E487B-FC8F-480B-A7C2-C114672B12D9}" type="presParOf" srcId="{D8A70167-7983-4DF0-B546-C3C2E89C3E79}" destId="{F898C55B-837E-41B3-9A14-2B6844628F16}" srcOrd="6" destOrd="0" presId="urn:microsoft.com/office/officeart/2005/8/layout/cycle5"/>
    <dgm:cxn modelId="{4A26F96F-ADDC-45C2-A581-1A2AD6F5227E}" type="presParOf" srcId="{D8A70167-7983-4DF0-B546-C3C2E89C3E79}" destId="{6E38E99E-3E6E-468A-9BC3-8229822FC201}" srcOrd="7" destOrd="0" presId="urn:microsoft.com/office/officeart/2005/8/layout/cycle5"/>
    <dgm:cxn modelId="{4DD649EA-9507-4A6F-986C-A47D31582980}" type="presParOf" srcId="{D8A70167-7983-4DF0-B546-C3C2E89C3E79}" destId="{F1F0E42E-7CD0-4F95-8A02-FB22894552E7}"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FF2D94-6334-4BA4-8758-9524F7B139ED}"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s-ES"/>
        </a:p>
      </dgm:t>
    </dgm:pt>
    <dgm:pt modelId="{B1FADBAA-94A5-4B7A-8ED4-C000D8AEAB00}">
      <dgm:prSet phldrT="[Texto]" custT="1"/>
      <dgm:spPr/>
      <dgm:t>
        <a:bodyPr/>
        <a:lstStyle/>
        <a:p>
          <a:r>
            <a:rPr lang="es-ES" sz="2400" dirty="0" smtClean="0">
              <a:hlinkClick xmlns:r="http://schemas.openxmlformats.org/officeDocument/2006/relationships" r:id="rId1" action="ppaction://hlinkfile"/>
            </a:rPr>
            <a:t>Relevamiento</a:t>
          </a:r>
          <a:endParaRPr lang="es-ES" sz="2400" dirty="0"/>
        </a:p>
      </dgm:t>
    </dgm:pt>
    <dgm:pt modelId="{7135145D-E00E-49BB-9C6F-CE03AE94D921}" type="parTrans" cxnId="{B954377E-514C-4D9D-BD18-75BC07B58CFC}">
      <dgm:prSet/>
      <dgm:spPr/>
      <dgm:t>
        <a:bodyPr/>
        <a:lstStyle/>
        <a:p>
          <a:endParaRPr lang="es-ES"/>
        </a:p>
      </dgm:t>
    </dgm:pt>
    <dgm:pt modelId="{ACFFD533-52C6-412B-8135-37087BFAB286}" type="sibTrans" cxnId="{B954377E-514C-4D9D-BD18-75BC07B58CFC}">
      <dgm:prSet/>
      <dgm:spPr/>
      <dgm:t>
        <a:bodyPr/>
        <a:lstStyle/>
        <a:p>
          <a:endParaRPr lang="es-ES"/>
        </a:p>
      </dgm:t>
    </dgm:pt>
    <dgm:pt modelId="{FA4C879F-BDA8-42BF-A749-DA1AC9C699BF}">
      <dgm:prSet phldrT="[Texto]" custT="1"/>
      <dgm:spPr/>
      <dgm:t>
        <a:bodyPr/>
        <a:lstStyle/>
        <a:p>
          <a:r>
            <a:rPr lang="es-ES" sz="2400" dirty="0" smtClean="0">
              <a:solidFill>
                <a:schemeClr val="tx2">
                  <a:lumMod val="50000"/>
                </a:schemeClr>
              </a:solidFill>
              <a:hlinkClick xmlns:r="http://schemas.openxmlformats.org/officeDocument/2006/relationships" r:id="rId2" action="ppaction://hlinksldjump"/>
            </a:rPr>
            <a:t>Análisis</a:t>
          </a:r>
          <a:endParaRPr lang="es-ES" sz="2400" dirty="0">
            <a:solidFill>
              <a:schemeClr val="tx2">
                <a:lumMod val="50000"/>
              </a:schemeClr>
            </a:solidFill>
          </a:endParaRPr>
        </a:p>
      </dgm:t>
    </dgm:pt>
    <dgm:pt modelId="{C8B51213-E34E-4549-B9BE-F0C0F8722E8D}" type="parTrans" cxnId="{61EEDD5C-1C10-4161-AB11-6759D83457FB}">
      <dgm:prSet/>
      <dgm:spPr/>
      <dgm:t>
        <a:bodyPr/>
        <a:lstStyle/>
        <a:p>
          <a:endParaRPr lang="es-ES"/>
        </a:p>
      </dgm:t>
    </dgm:pt>
    <dgm:pt modelId="{E04A7F2D-A79C-4508-82DE-15EAE7B0658B}" type="sibTrans" cxnId="{61EEDD5C-1C10-4161-AB11-6759D83457FB}">
      <dgm:prSet/>
      <dgm:spPr/>
      <dgm:t>
        <a:bodyPr/>
        <a:lstStyle/>
        <a:p>
          <a:endParaRPr lang="es-ES"/>
        </a:p>
      </dgm:t>
    </dgm:pt>
    <dgm:pt modelId="{8E004C5E-CEB4-43DE-9E75-B8187AF7813B}">
      <dgm:prSet phldrT="[Texto]" custT="1"/>
      <dgm:spPr/>
      <dgm:t>
        <a:bodyPr/>
        <a:lstStyle/>
        <a:p>
          <a:r>
            <a:rPr lang="es-ES" sz="2000" dirty="0" smtClean="0"/>
            <a:t>Proceso Mejorado</a:t>
          </a:r>
        </a:p>
        <a:p>
          <a:r>
            <a:rPr lang="es-ES" sz="2000" dirty="0" smtClean="0"/>
            <a:t>*</a:t>
          </a:r>
          <a:r>
            <a:rPr lang="es-ES" sz="2000" dirty="0" smtClean="0">
              <a:hlinkClick xmlns:r="http://schemas.openxmlformats.org/officeDocument/2006/relationships" r:id="rId3" action="ppaction://hlinksldjump"/>
            </a:rPr>
            <a:t>Caracterización</a:t>
          </a:r>
          <a:endParaRPr lang="es-ES" sz="2000" dirty="0" smtClean="0"/>
        </a:p>
        <a:p>
          <a:r>
            <a:rPr lang="es-ES" sz="2000" dirty="0" smtClean="0"/>
            <a:t>*</a:t>
          </a:r>
          <a:r>
            <a:rPr lang="es-ES" sz="2000" dirty="0" smtClean="0">
              <a:hlinkClick xmlns:r="http://schemas.openxmlformats.org/officeDocument/2006/relationships" r:id="rId4" action="ppaction://hlinkfile"/>
            </a:rPr>
            <a:t>Proceso Propuesto</a:t>
          </a:r>
          <a:endParaRPr lang="es-ES" sz="2000" dirty="0" smtClean="0"/>
        </a:p>
        <a:p>
          <a:endParaRPr lang="es-ES" sz="2000" dirty="0"/>
        </a:p>
      </dgm:t>
    </dgm:pt>
    <dgm:pt modelId="{A4AA2D34-B0C9-4CB9-B943-CC25AAD6991E}" type="parTrans" cxnId="{E252E15C-BDB9-4B1A-BA52-8A9DD8EF940D}">
      <dgm:prSet/>
      <dgm:spPr/>
      <dgm:t>
        <a:bodyPr/>
        <a:lstStyle/>
        <a:p>
          <a:endParaRPr lang="es-ES"/>
        </a:p>
      </dgm:t>
    </dgm:pt>
    <dgm:pt modelId="{C5CA7817-BF2E-402B-9335-3E5190265030}" type="sibTrans" cxnId="{E252E15C-BDB9-4B1A-BA52-8A9DD8EF940D}">
      <dgm:prSet/>
      <dgm:spPr/>
      <dgm:t>
        <a:bodyPr/>
        <a:lstStyle/>
        <a:p>
          <a:endParaRPr lang="es-ES"/>
        </a:p>
      </dgm:t>
    </dgm:pt>
    <dgm:pt modelId="{E6F15527-E1F7-4976-876A-B030BBDAB4A8}" type="pres">
      <dgm:prSet presAssocID="{95FF2D94-6334-4BA4-8758-9524F7B139ED}" presName="rootnode" presStyleCnt="0">
        <dgm:presLayoutVars>
          <dgm:chMax/>
          <dgm:chPref/>
          <dgm:dir/>
          <dgm:animLvl val="lvl"/>
        </dgm:presLayoutVars>
      </dgm:prSet>
      <dgm:spPr/>
      <dgm:t>
        <a:bodyPr/>
        <a:lstStyle/>
        <a:p>
          <a:endParaRPr lang="es-ES"/>
        </a:p>
      </dgm:t>
    </dgm:pt>
    <dgm:pt modelId="{D5FC628D-A4C9-48AC-AAD8-87092F961355}" type="pres">
      <dgm:prSet presAssocID="{B1FADBAA-94A5-4B7A-8ED4-C000D8AEAB00}" presName="composite" presStyleCnt="0"/>
      <dgm:spPr/>
    </dgm:pt>
    <dgm:pt modelId="{C45C7606-F195-49C8-9068-75F027CABF5F}" type="pres">
      <dgm:prSet presAssocID="{B1FADBAA-94A5-4B7A-8ED4-C000D8AEAB00}" presName="LShape" presStyleLbl="alignNode1" presStyleIdx="0" presStyleCnt="5"/>
      <dgm:spPr/>
    </dgm:pt>
    <dgm:pt modelId="{B6C8C5D1-166C-44B2-8B04-787595EDE939}" type="pres">
      <dgm:prSet presAssocID="{B1FADBAA-94A5-4B7A-8ED4-C000D8AEAB00}" presName="ParentText" presStyleLbl="revTx" presStyleIdx="0" presStyleCnt="3">
        <dgm:presLayoutVars>
          <dgm:chMax val="0"/>
          <dgm:chPref val="0"/>
          <dgm:bulletEnabled val="1"/>
        </dgm:presLayoutVars>
      </dgm:prSet>
      <dgm:spPr/>
      <dgm:t>
        <a:bodyPr/>
        <a:lstStyle/>
        <a:p>
          <a:endParaRPr lang="es-ES"/>
        </a:p>
      </dgm:t>
    </dgm:pt>
    <dgm:pt modelId="{5B7A9DAA-B959-4468-818E-97E8EE982D23}" type="pres">
      <dgm:prSet presAssocID="{B1FADBAA-94A5-4B7A-8ED4-C000D8AEAB00}" presName="Triangle" presStyleLbl="alignNode1" presStyleIdx="1" presStyleCnt="5"/>
      <dgm:spPr/>
    </dgm:pt>
    <dgm:pt modelId="{41DC4FAF-95E3-4E88-BCE2-57CDA2E6129A}" type="pres">
      <dgm:prSet presAssocID="{ACFFD533-52C6-412B-8135-37087BFAB286}" presName="sibTrans" presStyleCnt="0"/>
      <dgm:spPr/>
    </dgm:pt>
    <dgm:pt modelId="{C0E63077-725D-470E-9708-D85DECA38221}" type="pres">
      <dgm:prSet presAssocID="{ACFFD533-52C6-412B-8135-37087BFAB286}" presName="space" presStyleCnt="0"/>
      <dgm:spPr/>
    </dgm:pt>
    <dgm:pt modelId="{76B3C660-4EB5-406E-B745-8FEBD3A23A51}" type="pres">
      <dgm:prSet presAssocID="{FA4C879F-BDA8-42BF-A749-DA1AC9C699BF}" presName="composite" presStyleCnt="0"/>
      <dgm:spPr/>
    </dgm:pt>
    <dgm:pt modelId="{FEB6FBFD-28AE-4486-B321-B6E8FF83E7DC}" type="pres">
      <dgm:prSet presAssocID="{FA4C879F-BDA8-42BF-A749-DA1AC9C699BF}" presName="LShape" presStyleLbl="alignNode1" presStyleIdx="2" presStyleCnt="5"/>
      <dgm:spPr/>
    </dgm:pt>
    <dgm:pt modelId="{25E05D96-7B1C-482A-912B-F9ADBBF420C8}" type="pres">
      <dgm:prSet presAssocID="{FA4C879F-BDA8-42BF-A749-DA1AC9C699BF}" presName="ParentText" presStyleLbl="revTx" presStyleIdx="1" presStyleCnt="3">
        <dgm:presLayoutVars>
          <dgm:chMax val="0"/>
          <dgm:chPref val="0"/>
          <dgm:bulletEnabled val="1"/>
        </dgm:presLayoutVars>
      </dgm:prSet>
      <dgm:spPr/>
      <dgm:t>
        <a:bodyPr/>
        <a:lstStyle/>
        <a:p>
          <a:endParaRPr lang="es-ES"/>
        </a:p>
      </dgm:t>
    </dgm:pt>
    <dgm:pt modelId="{7ADE32D4-D838-4FE0-B2A2-8789C493FBCD}" type="pres">
      <dgm:prSet presAssocID="{FA4C879F-BDA8-42BF-A749-DA1AC9C699BF}" presName="Triangle" presStyleLbl="alignNode1" presStyleIdx="3" presStyleCnt="5"/>
      <dgm:spPr/>
    </dgm:pt>
    <dgm:pt modelId="{753AA699-C392-48B1-9E02-70A6E122A95E}" type="pres">
      <dgm:prSet presAssocID="{E04A7F2D-A79C-4508-82DE-15EAE7B0658B}" presName="sibTrans" presStyleCnt="0"/>
      <dgm:spPr/>
    </dgm:pt>
    <dgm:pt modelId="{2B81C742-4C90-4BEF-8970-0A7955BCE47E}" type="pres">
      <dgm:prSet presAssocID="{E04A7F2D-A79C-4508-82DE-15EAE7B0658B}" presName="space" presStyleCnt="0"/>
      <dgm:spPr/>
    </dgm:pt>
    <dgm:pt modelId="{1553F9E1-893A-4721-A0E9-69AD9B06C4AB}" type="pres">
      <dgm:prSet presAssocID="{8E004C5E-CEB4-43DE-9E75-B8187AF7813B}" presName="composite" presStyleCnt="0"/>
      <dgm:spPr/>
    </dgm:pt>
    <dgm:pt modelId="{6B7EC067-FFA6-4747-A5FB-D41A757D0183}" type="pres">
      <dgm:prSet presAssocID="{8E004C5E-CEB4-43DE-9E75-B8187AF7813B}" presName="LShape" presStyleLbl="alignNode1" presStyleIdx="4" presStyleCnt="5"/>
      <dgm:spPr/>
    </dgm:pt>
    <dgm:pt modelId="{1CFB723C-1CB1-4A51-98CD-649FFAC091F6}" type="pres">
      <dgm:prSet presAssocID="{8E004C5E-CEB4-43DE-9E75-B8187AF7813B}" presName="ParentText" presStyleLbl="revTx" presStyleIdx="2" presStyleCnt="3" custScaleX="113737" custLinFactNeighborX="12456" custLinFactNeighborY="1041">
        <dgm:presLayoutVars>
          <dgm:chMax val="0"/>
          <dgm:chPref val="0"/>
          <dgm:bulletEnabled val="1"/>
        </dgm:presLayoutVars>
      </dgm:prSet>
      <dgm:spPr/>
      <dgm:t>
        <a:bodyPr/>
        <a:lstStyle/>
        <a:p>
          <a:endParaRPr lang="es-ES"/>
        </a:p>
      </dgm:t>
    </dgm:pt>
  </dgm:ptLst>
  <dgm:cxnLst>
    <dgm:cxn modelId="{8957BD08-BADA-49EF-8BD4-AC15F2251B63}" type="presOf" srcId="{FA4C879F-BDA8-42BF-A749-DA1AC9C699BF}" destId="{25E05D96-7B1C-482A-912B-F9ADBBF420C8}" srcOrd="0" destOrd="0" presId="urn:microsoft.com/office/officeart/2009/3/layout/StepUpProcess"/>
    <dgm:cxn modelId="{CA3E6316-7186-4D9C-8EB1-0573F36CC78F}" type="presOf" srcId="{8E004C5E-CEB4-43DE-9E75-B8187AF7813B}" destId="{1CFB723C-1CB1-4A51-98CD-649FFAC091F6}" srcOrd="0" destOrd="0" presId="urn:microsoft.com/office/officeart/2009/3/layout/StepUpProcess"/>
    <dgm:cxn modelId="{820C420E-AA82-4425-8E56-F0BD8B14A5CE}" type="presOf" srcId="{95FF2D94-6334-4BA4-8758-9524F7B139ED}" destId="{E6F15527-E1F7-4976-876A-B030BBDAB4A8}" srcOrd="0" destOrd="0" presId="urn:microsoft.com/office/officeart/2009/3/layout/StepUpProcess"/>
    <dgm:cxn modelId="{E252E15C-BDB9-4B1A-BA52-8A9DD8EF940D}" srcId="{95FF2D94-6334-4BA4-8758-9524F7B139ED}" destId="{8E004C5E-CEB4-43DE-9E75-B8187AF7813B}" srcOrd="2" destOrd="0" parTransId="{A4AA2D34-B0C9-4CB9-B943-CC25AAD6991E}" sibTransId="{C5CA7817-BF2E-402B-9335-3E5190265030}"/>
    <dgm:cxn modelId="{0E6D3A9F-C98F-4A2F-B2E2-3ACCF271574A}" type="presOf" srcId="{B1FADBAA-94A5-4B7A-8ED4-C000D8AEAB00}" destId="{B6C8C5D1-166C-44B2-8B04-787595EDE939}" srcOrd="0" destOrd="0" presId="urn:microsoft.com/office/officeart/2009/3/layout/StepUpProcess"/>
    <dgm:cxn modelId="{B954377E-514C-4D9D-BD18-75BC07B58CFC}" srcId="{95FF2D94-6334-4BA4-8758-9524F7B139ED}" destId="{B1FADBAA-94A5-4B7A-8ED4-C000D8AEAB00}" srcOrd="0" destOrd="0" parTransId="{7135145D-E00E-49BB-9C6F-CE03AE94D921}" sibTransId="{ACFFD533-52C6-412B-8135-37087BFAB286}"/>
    <dgm:cxn modelId="{61EEDD5C-1C10-4161-AB11-6759D83457FB}" srcId="{95FF2D94-6334-4BA4-8758-9524F7B139ED}" destId="{FA4C879F-BDA8-42BF-A749-DA1AC9C699BF}" srcOrd="1" destOrd="0" parTransId="{C8B51213-E34E-4549-B9BE-F0C0F8722E8D}" sibTransId="{E04A7F2D-A79C-4508-82DE-15EAE7B0658B}"/>
    <dgm:cxn modelId="{00C95EBD-1CE9-46A5-8258-4C8CD5EAFC40}" type="presParOf" srcId="{E6F15527-E1F7-4976-876A-B030BBDAB4A8}" destId="{D5FC628D-A4C9-48AC-AAD8-87092F961355}" srcOrd="0" destOrd="0" presId="urn:microsoft.com/office/officeart/2009/3/layout/StepUpProcess"/>
    <dgm:cxn modelId="{8606669D-AB8B-4081-9E89-0413E7DA7F6F}" type="presParOf" srcId="{D5FC628D-A4C9-48AC-AAD8-87092F961355}" destId="{C45C7606-F195-49C8-9068-75F027CABF5F}" srcOrd="0" destOrd="0" presId="urn:microsoft.com/office/officeart/2009/3/layout/StepUpProcess"/>
    <dgm:cxn modelId="{7A92F22A-2FC2-45FA-BA0F-D922EDD6D34A}" type="presParOf" srcId="{D5FC628D-A4C9-48AC-AAD8-87092F961355}" destId="{B6C8C5D1-166C-44B2-8B04-787595EDE939}" srcOrd="1" destOrd="0" presId="urn:microsoft.com/office/officeart/2009/3/layout/StepUpProcess"/>
    <dgm:cxn modelId="{81D476D8-C85A-4EDC-BA75-9AABF6BCBE37}" type="presParOf" srcId="{D5FC628D-A4C9-48AC-AAD8-87092F961355}" destId="{5B7A9DAA-B959-4468-818E-97E8EE982D23}" srcOrd="2" destOrd="0" presId="urn:microsoft.com/office/officeart/2009/3/layout/StepUpProcess"/>
    <dgm:cxn modelId="{EE0F0277-99D6-4A70-A4D4-F9ABB678BD7A}" type="presParOf" srcId="{E6F15527-E1F7-4976-876A-B030BBDAB4A8}" destId="{41DC4FAF-95E3-4E88-BCE2-57CDA2E6129A}" srcOrd="1" destOrd="0" presId="urn:microsoft.com/office/officeart/2009/3/layout/StepUpProcess"/>
    <dgm:cxn modelId="{F4A628A9-5E94-4E78-A4F5-A135E63220A8}" type="presParOf" srcId="{41DC4FAF-95E3-4E88-BCE2-57CDA2E6129A}" destId="{C0E63077-725D-470E-9708-D85DECA38221}" srcOrd="0" destOrd="0" presId="urn:microsoft.com/office/officeart/2009/3/layout/StepUpProcess"/>
    <dgm:cxn modelId="{6AE6CF83-6AC6-4B24-9F96-F27EE7D97C85}" type="presParOf" srcId="{E6F15527-E1F7-4976-876A-B030BBDAB4A8}" destId="{76B3C660-4EB5-406E-B745-8FEBD3A23A51}" srcOrd="2" destOrd="0" presId="urn:microsoft.com/office/officeart/2009/3/layout/StepUpProcess"/>
    <dgm:cxn modelId="{35A3C06B-2647-4DFA-90FE-9D4E541EC719}" type="presParOf" srcId="{76B3C660-4EB5-406E-B745-8FEBD3A23A51}" destId="{FEB6FBFD-28AE-4486-B321-B6E8FF83E7DC}" srcOrd="0" destOrd="0" presId="urn:microsoft.com/office/officeart/2009/3/layout/StepUpProcess"/>
    <dgm:cxn modelId="{4A97D22F-4C2A-455F-BEB8-8D6110FD831B}" type="presParOf" srcId="{76B3C660-4EB5-406E-B745-8FEBD3A23A51}" destId="{25E05D96-7B1C-482A-912B-F9ADBBF420C8}" srcOrd="1" destOrd="0" presId="urn:microsoft.com/office/officeart/2009/3/layout/StepUpProcess"/>
    <dgm:cxn modelId="{F629964A-4E1E-47DC-BDAD-9ED67E94EB26}" type="presParOf" srcId="{76B3C660-4EB5-406E-B745-8FEBD3A23A51}" destId="{7ADE32D4-D838-4FE0-B2A2-8789C493FBCD}" srcOrd="2" destOrd="0" presId="urn:microsoft.com/office/officeart/2009/3/layout/StepUpProcess"/>
    <dgm:cxn modelId="{45FE2672-4CB2-4DA5-B8A9-B9DCBF2133A8}" type="presParOf" srcId="{E6F15527-E1F7-4976-876A-B030BBDAB4A8}" destId="{753AA699-C392-48B1-9E02-70A6E122A95E}" srcOrd="3" destOrd="0" presId="urn:microsoft.com/office/officeart/2009/3/layout/StepUpProcess"/>
    <dgm:cxn modelId="{5216033E-F9ED-42E6-B499-F04060892144}" type="presParOf" srcId="{753AA699-C392-48B1-9E02-70A6E122A95E}" destId="{2B81C742-4C90-4BEF-8970-0A7955BCE47E}" srcOrd="0" destOrd="0" presId="urn:microsoft.com/office/officeart/2009/3/layout/StepUpProcess"/>
    <dgm:cxn modelId="{CD7D3B08-F754-40D4-B54B-1A3BCC64FBE8}" type="presParOf" srcId="{E6F15527-E1F7-4976-876A-B030BBDAB4A8}" destId="{1553F9E1-893A-4721-A0E9-69AD9B06C4AB}" srcOrd="4" destOrd="0" presId="urn:microsoft.com/office/officeart/2009/3/layout/StepUpProcess"/>
    <dgm:cxn modelId="{C156542C-A403-4E7B-9FF6-D425CCF7AFA3}" type="presParOf" srcId="{1553F9E1-893A-4721-A0E9-69AD9B06C4AB}" destId="{6B7EC067-FFA6-4747-A5FB-D41A757D0183}" srcOrd="0" destOrd="0" presId="urn:microsoft.com/office/officeart/2009/3/layout/StepUpProcess"/>
    <dgm:cxn modelId="{257F0D2B-63C6-493B-B9EC-875CEA7CEB16}" type="presParOf" srcId="{1553F9E1-893A-4721-A0E9-69AD9B06C4AB}" destId="{1CFB723C-1CB1-4A51-98CD-649FFAC091F6}" srcOrd="1" destOrd="0" presId="urn:microsoft.com/office/officeart/2009/3/layout/StepU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AAF1C-609C-42E1-809E-2046DF80B7FC}">
      <dsp:nvSpPr>
        <dsp:cNvPr id="0" name=""/>
        <dsp:cNvSpPr/>
      </dsp:nvSpPr>
      <dsp:spPr>
        <a:xfrm>
          <a:off x="2482313" y="548"/>
          <a:ext cx="1035701" cy="1035701"/>
        </a:xfrm>
        <a:prstGeom prst="ellipse">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i="1" kern="1200" dirty="0" smtClean="0"/>
            <a:t>Soluciones gráficas</a:t>
          </a:r>
          <a:endParaRPr lang="es-ES" sz="900" i="1" kern="1200" dirty="0"/>
        </a:p>
      </dsp:txBody>
      <dsp:txXfrm>
        <a:off x="2633988" y="152223"/>
        <a:ext cx="732351" cy="732351"/>
      </dsp:txXfrm>
    </dsp:sp>
    <dsp:sp modelId="{D68FFF54-41F5-4FB3-810F-515720174FF6}">
      <dsp:nvSpPr>
        <dsp:cNvPr id="0" name=""/>
        <dsp:cNvSpPr/>
      </dsp:nvSpPr>
      <dsp:spPr>
        <a:xfrm rot="2160000">
          <a:off x="3485200" y="795919"/>
          <a:ext cx="274988" cy="34954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S" sz="700" i="1" kern="1200"/>
        </a:p>
      </dsp:txBody>
      <dsp:txXfrm>
        <a:off x="3493078" y="841584"/>
        <a:ext cx="192492" cy="209729"/>
      </dsp:txXfrm>
    </dsp:sp>
    <dsp:sp modelId="{1CB4D1F1-B8C9-4246-84D4-BE02EFD54C24}">
      <dsp:nvSpPr>
        <dsp:cNvPr id="0" name=""/>
        <dsp:cNvSpPr/>
      </dsp:nvSpPr>
      <dsp:spPr>
        <a:xfrm>
          <a:off x="3739968" y="914288"/>
          <a:ext cx="1035701" cy="1035701"/>
        </a:xfrm>
        <a:prstGeom prst="ellipse">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i="1" kern="1200" dirty="0" smtClean="0"/>
            <a:t>Imagen Institucional</a:t>
          </a:r>
          <a:endParaRPr lang="es-ES" sz="900" i="1" kern="1200" dirty="0"/>
        </a:p>
      </dsp:txBody>
      <dsp:txXfrm>
        <a:off x="3891643" y="1065963"/>
        <a:ext cx="732351" cy="732351"/>
      </dsp:txXfrm>
    </dsp:sp>
    <dsp:sp modelId="{E1803202-7835-4389-85F8-8ABB9B905AA6}">
      <dsp:nvSpPr>
        <dsp:cNvPr id="0" name=""/>
        <dsp:cNvSpPr/>
      </dsp:nvSpPr>
      <dsp:spPr>
        <a:xfrm rot="6480000">
          <a:off x="3882538" y="1989193"/>
          <a:ext cx="274988" cy="34954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S" sz="700" i="1" kern="1200"/>
        </a:p>
      </dsp:txBody>
      <dsp:txXfrm rot="10800000">
        <a:off x="3936532" y="2019874"/>
        <a:ext cx="192492" cy="209729"/>
      </dsp:txXfrm>
    </dsp:sp>
    <dsp:sp modelId="{53FF61F8-355B-458B-87DD-5F0C11F067C7}">
      <dsp:nvSpPr>
        <dsp:cNvPr id="0" name=""/>
        <dsp:cNvSpPr/>
      </dsp:nvSpPr>
      <dsp:spPr>
        <a:xfrm>
          <a:off x="3259586" y="2392750"/>
          <a:ext cx="1035701" cy="1035701"/>
        </a:xfrm>
        <a:prstGeom prst="ellipse">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i="1" kern="1200" dirty="0" smtClean="0"/>
            <a:t>Desarrollo Web</a:t>
          </a:r>
          <a:endParaRPr lang="es-ES" sz="900" i="1" kern="1200" dirty="0"/>
        </a:p>
      </dsp:txBody>
      <dsp:txXfrm>
        <a:off x="3411261" y="2544425"/>
        <a:ext cx="732351" cy="732351"/>
      </dsp:txXfrm>
    </dsp:sp>
    <dsp:sp modelId="{03465166-134A-4555-8797-AAC4882FD8EA}">
      <dsp:nvSpPr>
        <dsp:cNvPr id="0" name=""/>
        <dsp:cNvSpPr/>
      </dsp:nvSpPr>
      <dsp:spPr>
        <a:xfrm rot="10800000">
          <a:off x="2870452" y="2735826"/>
          <a:ext cx="274988" cy="34954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S" sz="700" i="1" kern="1200"/>
        </a:p>
      </dsp:txBody>
      <dsp:txXfrm rot="10800000">
        <a:off x="2952948" y="2805736"/>
        <a:ext cx="192492" cy="209729"/>
      </dsp:txXfrm>
    </dsp:sp>
    <dsp:sp modelId="{84F3716D-947B-495C-96BF-6D55CF0E4919}">
      <dsp:nvSpPr>
        <dsp:cNvPr id="0" name=""/>
        <dsp:cNvSpPr/>
      </dsp:nvSpPr>
      <dsp:spPr>
        <a:xfrm>
          <a:off x="1705040" y="2392750"/>
          <a:ext cx="1035701" cy="1035701"/>
        </a:xfrm>
        <a:prstGeom prst="ellipse">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i="1" kern="1200" dirty="0" smtClean="0"/>
            <a:t>Diseño Web multimedia</a:t>
          </a:r>
          <a:endParaRPr lang="es-ES" sz="900" i="1" kern="1200" dirty="0"/>
        </a:p>
      </dsp:txBody>
      <dsp:txXfrm>
        <a:off x="1856715" y="2544425"/>
        <a:ext cx="732351" cy="732351"/>
      </dsp:txXfrm>
    </dsp:sp>
    <dsp:sp modelId="{B98D60F7-C1E6-458C-B0AD-803CFB5643F8}">
      <dsp:nvSpPr>
        <dsp:cNvPr id="0" name=""/>
        <dsp:cNvSpPr/>
      </dsp:nvSpPr>
      <dsp:spPr>
        <a:xfrm rot="15120000">
          <a:off x="1847610" y="2003997"/>
          <a:ext cx="274988" cy="34954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S" sz="700" i="1" kern="1200"/>
        </a:p>
      </dsp:txBody>
      <dsp:txXfrm rot="10800000">
        <a:off x="1901604" y="2113136"/>
        <a:ext cx="192492" cy="209729"/>
      </dsp:txXfrm>
    </dsp:sp>
    <dsp:sp modelId="{9C29F944-E6D4-4548-AB4B-EB100B2FA870}">
      <dsp:nvSpPr>
        <dsp:cNvPr id="0" name=""/>
        <dsp:cNvSpPr/>
      </dsp:nvSpPr>
      <dsp:spPr>
        <a:xfrm>
          <a:off x="1224658" y="914288"/>
          <a:ext cx="1035701" cy="1035701"/>
        </a:xfrm>
        <a:prstGeom prst="ellipse">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i="1" kern="1200" dirty="0" smtClean="0"/>
            <a:t>Servicios de Dominio y alojamiento</a:t>
          </a:r>
          <a:endParaRPr lang="es-ES" sz="900" i="1" kern="1200" dirty="0"/>
        </a:p>
      </dsp:txBody>
      <dsp:txXfrm>
        <a:off x="1376333" y="1065963"/>
        <a:ext cx="732351" cy="732351"/>
      </dsp:txXfrm>
    </dsp:sp>
    <dsp:sp modelId="{9A82C42F-071F-4EF8-B110-B71721EB4560}">
      <dsp:nvSpPr>
        <dsp:cNvPr id="0" name=""/>
        <dsp:cNvSpPr/>
      </dsp:nvSpPr>
      <dsp:spPr>
        <a:xfrm rot="19440000">
          <a:off x="2227546" y="805069"/>
          <a:ext cx="274988" cy="34954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S" sz="700" i="1" kern="1200"/>
        </a:p>
      </dsp:txBody>
      <dsp:txXfrm>
        <a:off x="2235424" y="899224"/>
        <a:ext cx="192492" cy="2097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73C1EF-4B8B-4BAA-8B5A-971694EF29A0}" type="datetimeFigureOut">
              <a:rPr lang="es-EC" smtClean="0"/>
              <a:pPr/>
              <a:t>24/04/2014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B8235-C896-44DC-BD02-D1467A989502}" type="slidenum">
              <a:rPr lang="es-EC" smtClean="0"/>
              <a:pPr/>
              <a:t>‹Nº›</a:t>
            </a:fld>
            <a:endParaRPr lang="es-EC"/>
          </a:p>
        </p:txBody>
      </p:sp>
    </p:spTree>
    <p:extLst>
      <p:ext uri="{BB962C8B-B14F-4D97-AF65-F5344CB8AC3E}">
        <p14:creationId xmlns:p14="http://schemas.microsoft.com/office/powerpoint/2010/main" val="4011085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BABB8235-C896-44DC-BD02-D1467A989502}" type="slidenum">
              <a:rPr lang="es-EC" smtClean="0"/>
              <a:pPr/>
              <a:t>1</a:t>
            </a:fld>
            <a:endParaRPr lang="es-EC"/>
          </a:p>
        </p:txBody>
      </p:sp>
    </p:spTree>
    <p:extLst>
      <p:ext uri="{BB962C8B-B14F-4D97-AF65-F5344CB8AC3E}">
        <p14:creationId xmlns:p14="http://schemas.microsoft.com/office/powerpoint/2010/main" val="527697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BABB8235-C896-44DC-BD02-D1467A989502}" type="slidenum">
              <a:rPr lang="es-EC" smtClean="0"/>
              <a:pPr/>
              <a:t>2</a:t>
            </a:fld>
            <a:endParaRPr lang="es-EC"/>
          </a:p>
        </p:txBody>
      </p:sp>
    </p:spTree>
    <p:extLst>
      <p:ext uri="{BB962C8B-B14F-4D97-AF65-F5344CB8AC3E}">
        <p14:creationId xmlns:p14="http://schemas.microsoft.com/office/powerpoint/2010/main" val="1249592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BABB8235-C896-44DC-BD02-D1467A989502}" type="slidenum">
              <a:rPr lang="es-EC" smtClean="0"/>
              <a:pPr/>
              <a:t>3</a:t>
            </a:fld>
            <a:endParaRPr lang="es-EC"/>
          </a:p>
        </p:txBody>
      </p:sp>
    </p:spTree>
    <p:extLst>
      <p:ext uri="{BB962C8B-B14F-4D97-AF65-F5344CB8AC3E}">
        <p14:creationId xmlns:p14="http://schemas.microsoft.com/office/powerpoint/2010/main" val="1367831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BABB8235-C896-44DC-BD02-D1467A989502}" type="slidenum">
              <a:rPr lang="es-EC" smtClean="0"/>
              <a:pPr/>
              <a:t>4</a:t>
            </a:fld>
            <a:endParaRPr lang="es-EC"/>
          </a:p>
        </p:txBody>
      </p:sp>
    </p:spTree>
    <p:extLst>
      <p:ext uri="{BB962C8B-B14F-4D97-AF65-F5344CB8AC3E}">
        <p14:creationId xmlns:p14="http://schemas.microsoft.com/office/powerpoint/2010/main" val="3331822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3A7C75D4-1CD3-40F2-ADA7-38B87D6E683C}" type="slidenum">
              <a:rPr lang="es-EC" smtClean="0"/>
              <a:pPr/>
              <a:t>5</a:t>
            </a:fld>
            <a:endParaRPr lang="es-EC"/>
          </a:p>
        </p:txBody>
      </p:sp>
    </p:spTree>
    <p:extLst>
      <p:ext uri="{BB962C8B-B14F-4D97-AF65-F5344CB8AC3E}">
        <p14:creationId xmlns:p14="http://schemas.microsoft.com/office/powerpoint/2010/main" val="514294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BABB8235-C896-44DC-BD02-D1467A989502}" type="slidenum">
              <a:rPr lang="es-EC" smtClean="0"/>
              <a:pPr/>
              <a:t>6</a:t>
            </a:fld>
            <a:endParaRPr lang="es-EC"/>
          </a:p>
        </p:txBody>
      </p:sp>
    </p:spTree>
    <p:extLst>
      <p:ext uri="{BB962C8B-B14F-4D97-AF65-F5344CB8AC3E}">
        <p14:creationId xmlns:p14="http://schemas.microsoft.com/office/powerpoint/2010/main" val="3188048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1FAAC01-F6AA-402D-9B36-769A42E962E0}" type="datetimeFigureOut">
              <a:rPr lang="es-EC" smtClean="0"/>
              <a:pPr/>
              <a:t>24/04/2014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89A9990-E397-4878-8A81-B037D09586F9}" type="slidenum">
              <a:rPr lang="es-EC" smtClean="0"/>
              <a:pPr/>
              <a:t>‹Nº›</a:t>
            </a:fld>
            <a:endParaRPr lang="es-EC"/>
          </a:p>
        </p:txBody>
      </p:sp>
    </p:spTree>
    <p:extLst>
      <p:ext uri="{BB962C8B-B14F-4D97-AF65-F5344CB8AC3E}">
        <p14:creationId xmlns:p14="http://schemas.microsoft.com/office/powerpoint/2010/main" val="304860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1FAAC01-F6AA-402D-9B36-769A42E962E0}" type="datetimeFigureOut">
              <a:rPr lang="es-EC" smtClean="0"/>
              <a:pPr/>
              <a:t>24/04/2014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89A9990-E397-4878-8A81-B037D09586F9}" type="slidenum">
              <a:rPr lang="es-EC" smtClean="0"/>
              <a:pPr/>
              <a:t>‹Nº›</a:t>
            </a:fld>
            <a:endParaRPr lang="es-EC"/>
          </a:p>
        </p:txBody>
      </p:sp>
    </p:spTree>
    <p:extLst>
      <p:ext uri="{BB962C8B-B14F-4D97-AF65-F5344CB8AC3E}">
        <p14:creationId xmlns:p14="http://schemas.microsoft.com/office/powerpoint/2010/main" val="3432063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1FAAC01-F6AA-402D-9B36-769A42E962E0}" type="datetimeFigureOut">
              <a:rPr lang="es-EC" smtClean="0"/>
              <a:pPr/>
              <a:t>24/04/2014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89A9990-E397-4878-8A81-B037D09586F9}" type="slidenum">
              <a:rPr lang="es-EC" smtClean="0"/>
              <a:pPr/>
              <a:t>‹Nº›</a:t>
            </a:fld>
            <a:endParaRPr lang="es-EC"/>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34565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1FAAC01-F6AA-402D-9B36-769A42E962E0}" type="datetimeFigureOut">
              <a:rPr lang="es-EC" smtClean="0"/>
              <a:pPr/>
              <a:t>24/04/2014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89A9990-E397-4878-8A81-B037D09586F9}" type="slidenum">
              <a:rPr lang="es-EC" smtClean="0"/>
              <a:pPr/>
              <a:t>‹Nº›</a:t>
            </a:fld>
            <a:endParaRPr lang="es-EC"/>
          </a:p>
        </p:txBody>
      </p:sp>
    </p:spTree>
    <p:extLst>
      <p:ext uri="{BB962C8B-B14F-4D97-AF65-F5344CB8AC3E}">
        <p14:creationId xmlns:p14="http://schemas.microsoft.com/office/powerpoint/2010/main" val="3341185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1FAAC01-F6AA-402D-9B36-769A42E962E0}" type="datetimeFigureOut">
              <a:rPr lang="es-EC" smtClean="0"/>
              <a:pPr/>
              <a:t>24/04/2014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89A9990-E397-4878-8A81-B037D09586F9}" type="slidenum">
              <a:rPr lang="es-EC" smtClean="0"/>
              <a:pPr/>
              <a:t>‹Nº›</a:t>
            </a:fld>
            <a:endParaRPr lang="es-EC"/>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7510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1FAAC01-F6AA-402D-9B36-769A42E962E0}" type="datetimeFigureOut">
              <a:rPr lang="es-EC" smtClean="0"/>
              <a:pPr/>
              <a:t>24/04/2014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89A9990-E397-4878-8A81-B037D09586F9}" type="slidenum">
              <a:rPr lang="es-EC" smtClean="0"/>
              <a:pPr/>
              <a:t>‹Nº›</a:t>
            </a:fld>
            <a:endParaRPr lang="es-EC"/>
          </a:p>
        </p:txBody>
      </p:sp>
    </p:spTree>
    <p:extLst>
      <p:ext uri="{BB962C8B-B14F-4D97-AF65-F5344CB8AC3E}">
        <p14:creationId xmlns:p14="http://schemas.microsoft.com/office/powerpoint/2010/main" val="486668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1FAAC01-F6AA-402D-9B36-769A42E962E0}" type="datetimeFigureOut">
              <a:rPr lang="es-EC" smtClean="0"/>
              <a:pPr/>
              <a:t>24/04/2014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89A9990-E397-4878-8A81-B037D09586F9}" type="slidenum">
              <a:rPr lang="es-EC" smtClean="0"/>
              <a:pPr/>
              <a:t>‹Nº›</a:t>
            </a:fld>
            <a:endParaRPr lang="es-EC"/>
          </a:p>
        </p:txBody>
      </p:sp>
    </p:spTree>
    <p:extLst>
      <p:ext uri="{BB962C8B-B14F-4D97-AF65-F5344CB8AC3E}">
        <p14:creationId xmlns:p14="http://schemas.microsoft.com/office/powerpoint/2010/main" val="304480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1FAAC01-F6AA-402D-9B36-769A42E962E0}" type="datetimeFigureOut">
              <a:rPr lang="es-EC" smtClean="0"/>
              <a:pPr/>
              <a:t>24/04/2014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89A9990-E397-4878-8A81-B037D09586F9}" type="slidenum">
              <a:rPr lang="es-EC" smtClean="0"/>
              <a:pPr/>
              <a:t>‹Nº›</a:t>
            </a:fld>
            <a:endParaRPr lang="es-EC"/>
          </a:p>
        </p:txBody>
      </p:sp>
    </p:spTree>
    <p:extLst>
      <p:ext uri="{BB962C8B-B14F-4D97-AF65-F5344CB8AC3E}">
        <p14:creationId xmlns:p14="http://schemas.microsoft.com/office/powerpoint/2010/main" val="426454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1FAAC01-F6AA-402D-9B36-769A42E962E0}" type="datetimeFigureOut">
              <a:rPr lang="es-EC" smtClean="0"/>
              <a:pPr/>
              <a:t>24/04/2014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89A9990-E397-4878-8A81-B037D09586F9}" type="slidenum">
              <a:rPr lang="es-EC" smtClean="0"/>
              <a:pPr/>
              <a:t>‹Nº›</a:t>
            </a:fld>
            <a:endParaRPr lang="es-EC"/>
          </a:p>
        </p:txBody>
      </p:sp>
    </p:spTree>
    <p:extLst>
      <p:ext uri="{BB962C8B-B14F-4D97-AF65-F5344CB8AC3E}">
        <p14:creationId xmlns:p14="http://schemas.microsoft.com/office/powerpoint/2010/main" val="553328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1FAAC01-F6AA-402D-9B36-769A42E962E0}" type="datetimeFigureOut">
              <a:rPr lang="es-EC" smtClean="0"/>
              <a:pPr/>
              <a:t>24/04/2014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89A9990-E397-4878-8A81-B037D09586F9}" type="slidenum">
              <a:rPr lang="es-EC" smtClean="0"/>
              <a:pPr/>
              <a:t>‹Nº›</a:t>
            </a:fld>
            <a:endParaRPr lang="es-EC"/>
          </a:p>
        </p:txBody>
      </p:sp>
    </p:spTree>
    <p:extLst>
      <p:ext uri="{BB962C8B-B14F-4D97-AF65-F5344CB8AC3E}">
        <p14:creationId xmlns:p14="http://schemas.microsoft.com/office/powerpoint/2010/main" val="1660970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1FAAC01-F6AA-402D-9B36-769A42E962E0}" type="datetimeFigureOut">
              <a:rPr lang="es-EC" smtClean="0"/>
              <a:pPr/>
              <a:t>24/04/2014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89A9990-E397-4878-8A81-B037D09586F9}" type="slidenum">
              <a:rPr lang="es-EC" smtClean="0"/>
              <a:pPr/>
              <a:t>‹Nº›</a:t>
            </a:fld>
            <a:endParaRPr lang="es-EC"/>
          </a:p>
        </p:txBody>
      </p:sp>
    </p:spTree>
    <p:extLst>
      <p:ext uri="{BB962C8B-B14F-4D97-AF65-F5344CB8AC3E}">
        <p14:creationId xmlns:p14="http://schemas.microsoft.com/office/powerpoint/2010/main" val="3305917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1FAAC01-F6AA-402D-9B36-769A42E962E0}" type="datetimeFigureOut">
              <a:rPr lang="es-EC" smtClean="0"/>
              <a:pPr/>
              <a:t>24/04/2014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389A9990-E397-4878-8A81-B037D09586F9}" type="slidenum">
              <a:rPr lang="es-EC" smtClean="0"/>
              <a:pPr/>
              <a:t>‹Nº›</a:t>
            </a:fld>
            <a:endParaRPr lang="es-EC"/>
          </a:p>
        </p:txBody>
      </p:sp>
    </p:spTree>
    <p:extLst>
      <p:ext uri="{BB962C8B-B14F-4D97-AF65-F5344CB8AC3E}">
        <p14:creationId xmlns:p14="http://schemas.microsoft.com/office/powerpoint/2010/main" val="3821175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1FAAC01-F6AA-402D-9B36-769A42E962E0}" type="datetimeFigureOut">
              <a:rPr lang="es-EC" smtClean="0"/>
              <a:pPr/>
              <a:t>24/04/2014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389A9990-E397-4878-8A81-B037D09586F9}" type="slidenum">
              <a:rPr lang="es-EC" smtClean="0"/>
              <a:pPr/>
              <a:t>‹Nº›</a:t>
            </a:fld>
            <a:endParaRPr lang="es-EC"/>
          </a:p>
        </p:txBody>
      </p:sp>
    </p:spTree>
    <p:extLst>
      <p:ext uri="{BB962C8B-B14F-4D97-AF65-F5344CB8AC3E}">
        <p14:creationId xmlns:p14="http://schemas.microsoft.com/office/powerpoint/2010/main" val="3737766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AAC01-F6AA-402D-9B36-769A42E962E0}" type="datetimeFigureOut">
              <a:rPr lang="es-EC" smtClean="0"/>
              <a:pPr/>
              <a:t>24/04/2014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389A9990-E397-4878-8A81-B037D09586F9}" type="slidenum">
              <a:rPr lang="es-EC" smtClean="0"/>
              <a:pPr/>
              <a:t>‹Nº›</a:t>
            </a:fld>
            <a:endParaRPr lang="es-EC"/>
          </a:p>
        </p:txBody>
      </p:sp>
    </p:spTree>
    <p:extLst>
      <p:ext uri="{BB962C8B-B14F-4D97-AF65-F5344CB8AC3E}">
        <p14:creationId xmlns:p14="http://schemas.microsoft.com/office/powerpoint/2010/main" val="270258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1FAAC01-F6AA-402D-9B36-769A42E962E0}" type="datetimeFigureOut">
              <a:rPr lang="es-EC" smtClean="0"/>
              <a:pPr/>
              <a:t>24/04/2014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89A9990-E397-4878-8A81-B037D09586F9}" type="slidenum">
              <a:rPr lang="es-EC" smtClean="0"/>
              <a:pPr/>
              <a:t>‹Nº›</a:t>
            </a:fld>
            <a:endParaRPr lang="es-EC"/>
          </a:p>
        </p:txBody>
      </p:sp>
    </p:spTree>
    <p:extLst>
      <p:ext uri="{BB962C8B-B14F-4D97-AF65-F5344CB8AC3E}">
        <p14:creationId xmlns:p14="http://schemas.microsoft.com/office/powerpoint/2010/main" val="269461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1FAAC01-F6AA-402D-9B36-769A42E962E0}" type="datetimeFigureOut">
              <a:rPr lang="es-EC" smtClean="0"/>
              <a:pPr/>
              <a:t>24/04/2014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89A9990-E397-4878-8A81-B037D09586F9}" type="slidenum">
              <a:rPr lang="es-EC" smtClean="0"/>
              <a:pPr/>
              <a:t>‹Nº›</a:t>
            </a:fld>
            <a:endParaRPr lang="es-EC"/>
          </a:p>
        </p:txBody>
      </p:sp>
    </p:spTree>
    <p:extLst>
      <p:ext uri="{BB962C8B-B14F-4D97-AF65-F5344CB8AC3E}">
        <p14:creationId xmlns:p14="http://schemas.microsoft.com/office/powerpoint/2010/main" val="2773260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FAAC01-F6AA-402D-9B36-769A42E962E0}" type="datetimeFigureOut">
              <a:rPr lang="es-EC" smtClean="0"/>
              <a:pPr/>
              <a:t>24/04/2014</a:t>
            </a:fld>
            <a:endParaRPr lang="es-EC"/>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89A9990-E397-4878-8A81-B037D09586F9}" type="slidenum">
              <a:rPr lang="es-EC" smtClean="0"/>
              <a:pPr/>
              <a:t>‹Nº›</a:t>
            </a:fld>
            <a:endParaRPr lang="es-EC"/>
          </a:p>
        </p:txBody>
      </p:sp>
    </p:spTree>
    <p:extLst>
      <p:ext uri="{BB962C8B-B14F-4D97-AF65-F5344CB8AC3E}">
        <p14:creationId xmlns:p14="http://schemas.microsoft.com/office/powerpoint/2010/main" val="3453952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slide" Target="slide23.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image" Target="../media/image15.png"/><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notesSlide" Target="../notesSlides/notesSlide5.xml"/><Relationship Id="rId16" Type="http://schemas.microsoft.com/office/2007/relationships/diagramDrawing" Target="../diagrams/drawing4.xml"/><Relationship Id="rId1" Type="http://schemas.openxmlformats.org/officeDocument/2006/relationships/slideLayout" Target="../slideLayouts/slideLayout2.xml"/><Relationship Id="rId6" Type="http://schemas.openxmlformats.org/officeDocument/2006/relationships/image" Target="../media/image17.jpeg"/><Relationship Id="rId11" Type="http://schemas.microsoft.com/office/2007/relationships/diagramDrawing" Target="../diagrams/drawing3.xml"/><Relationship Id="rId5" Type="http://schemas.openxmlformats.org/officeDocument/2006/relationships/image" Target="../media/image12.png"/><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image" Target="../media/image16.png"/><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23.png"/><Relationship Id="rId5" Type="http://schemas.openxmlformats.org/officeDocument/2006/relationships/diagramQuickStyle" Target="../diagrams/quickStyle5.xml"/><Relationship Id="rId10" Type="http://schemas.openxmlformats.org/officeDocument/2006/relationships/image" Target="../media/image22.png"/><Relationship Id="rId4" Type="http://schemas.openxmlformats.org/officeDocument/2006/relationships/diagramLayout" Target="../diagrams/layout5.xml"/><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Layout" Target="../diagrams/layout6.xml"/><Relationship Id="rId7" Type="http://schemas.openxmlformats.org/officeDocument/2006/relationships/image" Target="../media/image26.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29.png"/><Relationship Id="rId4" Type="http://schemas.openxmlformats.org/officeDocument/2006/relationships/diagramQuickStyle" Target="../diagrams/quickStyle6.xml"/><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9" y="1509166"/>
            <a:ext cx="7992888" cy="5786199"/>
          </a:xfrm>
          <a:prstGeom prst="rect">
            <a:avLst/>
          </a:prstGeom>
        </p:spPr>
        <p:txBody>
          <a:bodyPr wrap="square">
            <a:spAutoFit/>
          </a:bodyPr>
          <a:lstStyle/>
          <a:p>
            <a:pPr algn="ctr"/>
            <a:r>
              <a:rPr lang="es-ES" sz="2800" dirty="0"/>
              <a:t>Universidad de las Fuerzas Armadas - </a:t>
            </a:r>
            <a:r>
              <a:rPr lang="es-ES" sz="2800" dirty="0" err="1"/>
              <a:t>Espe</a:t>
            </a:r>
            <a:r>
              <a:rPr lang="es-ES" sz="2800" dirty="0"/>
              <a:t> </a:t>
            </a:r>
            <a:endParaRPr lang="es-ES" sz="2800" dirty="0" smtClean="0"/>
          </a:p>
          <a:p>
            <a:pPr algn="ctr"/>
            <a:endParaRPr lang="es-EC" b="1" i="1" dirty="0"/>
          </a:p>
          <a:p>
            <a:pPr algn="ctr"/>
            <a:r>
              <a:rPr lang="es-EC" b="1" i="1" dirty="0" smtClean="0">
                <a:solidFill>
                  <a:schemeClr val="accent3">
                    <a:lumMod val="50000"/>
                  </a:schemeClr>
                </a:solidFill>
              </a:rPr>
              <a:t>PROGRAMA: </a:t>
            </a:r>
          </a:p>
          <a:p>
            <a:pPr algn="ctr"/>
            <a:r>
              <a:rPr lang="es-EC" b="1" i="1" dirty="0" smtClean="0"/>
              <a:t>MAESTRÍA DE GERENCIA EN SISTEMA</a:t>
            </a:r>
          </a:p>
          <a:p>
            <a:pPr algn="ctr"/>
            <a:endParaRPr lang="es-EC" b="1" i="1" dirty="0" smtClean="0"/>
          </a:p>
          <a:p>
            <a:pPr algn="ctr"/>
            <a:endParaRPr lang="es-EC" b="1" i="1" dirty="0" smtClean="0"/>
          </a:p>
          <a:p>
            <a:pPr algn="ctr"/>
            <a:r>
              <a:rPr lang="es-EC" b="1" i="1" dirty="0">
                <a:solidFill>
                  <a:schemeClr val="accent3">
                    <a:lumMod val="50000"/>
                  </a:schemeClr>
                </a:solidFill>
              </a:rPr>
              <a:t>TÍTULO</a:t>
            </a:r>
          </a:p>
          <a:p>
            <a:pPr algn="ctr"/>
            <a:r>
              <a:rPr lang="es-EC" b="1" i="1" dirty="0" smtClean="0"/>
              <a:t>“</a:t>
            </a:r>
            <a:r>
              <a:rPr lang="es-ES" i="1" dirty="0" smtClean="0"/>
              <a:t>PROPUESTA DE PROCESOS PARA LA FASE DE OPERACIÓN DE LOS SERVICIOS DE TECNOLOGÍA FUNDAMENTADO EN ITIL, PARA BIO AGENCIA DE COMUNICACIÓN.</a:t>
            </a:r>
            <a:r>
              <a:rPr lang="es-EC" b="1" i="1" dirty="0" smtClean="0"/>
              <a:t>”</a:t>
            </a:r>
          </a:p>
          <a:p>
            <a:pPr algn="ctr"/>
            <a:endParaRPr lang="es-EC" b="1" i="1" dirty="0" smtClean="0"/>
          </a:p>
          <a:p>
            <a:pPr algn="ctr"/>
            <a:r>
              <a:rPr lang="es-EC" b="1" i="1" dirty="0" smtClean="0">
                <a:solidFill>
                  <a:schemeClr val="accent3">
                    <a:lumMod val="50000"/>
                  </a:schemeClr>
                </a:solidFill>
              </a:rPr>
              <a:t>AUTORAS</a:t>
            </a:r>
            <a:r>
              <a:rPr lang="es-EC" b="1" i="1" dirty="0">
                <a:solidFill>
                  <a:schemeClr val="accent3">
                    <a:lumMod val="50000"/>
                  </a:schemeClr>
                </a:solidFill>
              </a:rPr>
              <a:t>:</a:t>
            </a:r>
          </a:p>
          <a:p>
            <a:pPr marL="285750" lvl="0" indent="-285750" algn="ctr">
              <a:buFont typeface="Arial" pitchFamily="34" charset="0"/>
              <a:buChar char="•"/>
            </a:pPr>
            <a:r>
              <a:rPr lang="es-EC" i="1" dirty="0" smtClean="0"/>
              <a:t>RIERA BONILLA STEFANNY CAROLINA</a:t>
            </a:r>
          </a:p>
          <a:p>
            <a:pPr marL="285750" lvl="0" indent="-285750" algn="ctr">
              <a:buFont typeface="Arial" pitchFamily="34" charset="0"/>
              <a:buChar char="•"/>
            </a:pPr>
            <a:r>
              <a:rPr lang="es-EC" i="1" dirty="0" smtClean="0"/>
              <a:t>ZAMBRANO RENDÓN AURA DOLORES</a:t>
            </a:r>
          </a:p>
          <a:p>
            <a:pPr algn="ctr"/>
            <a:endParaRPr lang="es-EC" i="1" dirty="0" smtClean="0"/>
          </a:p>
          <a:p>
            <a:pPr algn="ctr"/>
            <a:endParaRPr lang="es-EC" b="1" i="1" dirty="0" smtClean="0"/>
          </a:p>
          <a:p>
            <a:pPr algn="ctr"/>
            <a:r>
              <a:rPr lang="es-EC" b="1" i="1" dirty="0">
                <a:solidFill>
                  <a:schemeClr val="accent3">
                    <a:lumMod val="50000"/>
                  </a:schemeClr>
                </a:solidFill>
              </a:rPr>
              <a:t>TUTOR:</a:t>
            </a:r>
          </a:p>
          <a:p>
            <a:pPr algn="ctr"/>
            <a:r>
              <a:rPr lang="es-EC" i="1" dirty="0" smtClean="0"/>
              <a:t>VÍCTOR PÁLIZ</a:t>
            </a:r>
          </a:p>
          <a:p>
            <a:pPr algn="ctr"/>
            <a:endParaRPr lang="es-EC" i="1" dirty="0" smtClean="0"/>
          </a:p>
          <a:p>
            <a:pPr algn="ctr"/>
            <a:endParaRPr lang="es-EC" i="1" dirty="0"/>
          </a:p>
        </p:txBody>
      </p:sp>
    </p:spTree>
    <p:extLst>
      <p:ext uri="{BB962C8B-B14F-4D97-AF65-F5344CB8AC3E}">
        <p14:creationId xmlns:p14="http://schemas.microsoft.com/office/powerpoint/2010/main" val="140198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61697" y="332657"/>
            <a:ext cx="4070345" cy="923330"/>
          </a:xfrm>
          <a:prstGeom prst="rect">
            <a:avLst/>
          </a:prstGeom>
        </p:spPr>
        <p:txBody>
          <a:bodyPr wrap="none">
            <a:spAutoFit/>
          </a:bodyPr>
          <a:lstStyle/>
          <a:p>
            <a:r>
              <a:rPr lang="es-EC" sz="5400" dirty="0" smtClean="0">
                <a:latin typeface="Arial Black" pitchFamily="34" charset="0"/>
              </a:rPr>
              <a:t>ANÁLISIS </a:t>
            </a:r>
            <a:endParaRPr lang="es-ES" sz="5400" dirty="0">
              <a:latin typeface="Arial Black" pitchFamily="34" charset="0"/>
            </a:endParaRPr>
          </a:p>
        </p:txBody>
      </p:sp>
      <p:sp>
        <p:nvSpPr>
          <p:cNvPr id="6" name="5 Rectángulo"/>
          <p:cNvSpPr/>
          <p:nvPr/>
        </p:nvSpPr>
        <p:spPr>
          <a:xfrm>
            <a:off x="79545" y="253099"/>
            <a:ext cx="917239" cy="1015663"/>
          </a:xfrm>
          <a:prstGeom prst="rect">
            <a:avLst/>
          </a:prstGeom>
          <a:noFill/>
        </p:spPr>
        <p:txBody>
          <a:bodyPr wrap="none" lIns="91440" tIns="45720" rIns="91440" bIns="45720">
            <a:spAutoFit/>
          </a:bodyPr>
          <a:lstStyle/>
          <a:p>
            <a:pPr algn="ctr"/>
            <a:r>
              <a:rPr lang="es-ES" sz="6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50000"/>
                  </a:schemeClr>
                </a:solidFill>
                <a:effectLst>
                  <a:outerShdw blurRad="41275" dist="12700" dir="12000000" algn="tl" rotWithShape="0">
                    <a:srgbClr val="000000">
                      <a:alpha val="40000"/>
                    </a:srgbClr>
                  </a:outerShdw>
                </a:effectLst>
              </a:rPr>
              <a:t>1.</a:t>
            </a:r>
            <a:endParaRPr lang="es-ES" sz="6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50000"/>
                </a:schemeClr>
              </a:solidFill>
              <a:effectLst>
                <a:outerShdw blurRad="41275" dist="12700" dir="12000000" algn="tl" rotWithShape="0">
                  <a:srgbClr val="000000">
                    <a:alpha val="40000"/>
                  </a:srgbClr>
                </a:outerShdw>
              </a:effectLst>
            </a:endParaRPr>
          </a:p>
        </p:txBody>
      </p:sp>
      <p:graphicFrame>
        <p:nvGraphicFramePr>
          <p:cNvPr id="8" name="7 Diagrama"/>
          <p:cNvGraphicFramePr/>
          <p:nvPr/>
        </p:nvGraphicFramePr>
        <p:xfrm>
          <a:off x="827583" y="1309216"/>
          <a:ext cx="7200800" cy="4928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597961586"/>
              </p:ext>
            </p:extLst>
          </p:nvPr>
        </p:nvGraphicFramePr>
        <p:xfrm>
          <a:off x="803921" y="404666"/>
          <a:ext cx="7656512"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5496" y="4581128"/>
            <a:ext cx="8496944" cy="1328569"/>
          </a:xfrm>
          <a:prstGeom prst="rect">
            <a:avLst/>
          </a:prstGeom>
          <a:solidFill>
            <a:schemeClr val="tx2">
              <a:lumMod val="40000"/>
              <a:lumOff val="60000"/>
              <a:alpha val="46000"/>
            </a:schemeClr>
          </a:solidFill>
          <a:ln>
            <a:solidFill>
              <a:schemeClr val="tx2">
                <a:lumMod val="75000"/>
              </a:schemeClr>
            </a:solidFill>
          </a:ln>
          <a:scene3d>
            <a:camera prst="isometricOffAxis1Right"/>
            <a:lightRig rig="threePt" dir="t"/>
          </a:scene3d>
        </p:spPr>
        <p:style>
          <a:lnRef idx="1">
            <a:schemeClr val="accent1"/>
          </a:lnRef>
          <a:fillRef idx="2">
            <a:schemeClr val="accent1"/>
          </a:fillRef>
          <a:effectRef idx="1">
            <a:schemeClr val="accent1"/>
          </a:effectRef>
          <a:fontRef idx="minor">
            <a:schemeClr val="dk1"/>
          </a:fontRef>
        </p:style>
        <p:txBody>
          <a:bodyPr wrap="square">
            <a:spAutoFit/>
          </a:bodyPr>
          <a:lstStyle/>
          <a:p>
            <a:pPr algn="just">
              <a:spcBef>
                <a:spcPts val="1000"/>
              </a:spcBef>
            </a:pPr>
            <a:r>
              <a:rPr lang="es-EC" b="1" dirty="0" smtClean="0">
                <a:solidFill>
                  <a:schemeClr val="dk1"/>
                </a:solidFill>
                <a:latin typeface="Cambria" panose="02040503050406030204" pitchFamily="18" charset="0"/>
                <a:ea typeface="Times New Roman" panose="02020603050405020304" pitchFamily="18" charset="0"/>
                <a:cs typeface="Times New Roman" panose="02020603050405020304" pitchFamily="18" charset="0"/>
              </a:rPr>
              <a:t>Objetivo</a:t>
            </a:r>
            <a:endParaRPr lang="es-ES" b="1" dirty="0">
              <a:solidFill>
                <a:schemeClr val="dk1"/>
              </a:solidFill>
              <a:latin typeface="Cambria" panose="02040503050406030204" pitchFamily="18" charset="0"/>
              <a:ea typeface="Times New Roman" panose="02020603050405020304" pitchFamily="18" charset="0"/>
              <a:cs typeface="Times New Roman" panose="02020603050405020304" pitchFamily="18" charset="0"/>
            </a:endParaRPr>
          </a:p>
          <a:p>
            <a:pPr algn="just">
              <a:spcBef>
                <a:spcPts val="1000"/>
              </a:spcBef>
            </a:pPr>
            <a:r>
              <a:rPr lang="es-EC" dirty="0">
                <a:solidFill>
                  <a:schemeClr val="dk1"/>
                </a:solidFill>
                <a:latin typeface="Cambria" panose="02040503050406030204" pitchFamily="18" charset="0"/>
                <a:ea typeface="Times New Roman" panose="02020603050405020304" pitchFamily="18" charset="0"/>
                <a:cs typeface="Times New Roman" panose="02020603050405020304" pitchFamily="18" charset="0"/>
              </a:rPr>
              <a:t>Otorgar calidad y responsabilidad, no solo en las propuestas que realizamos sino, en todas las actividades que desarrollamos, teniendo como principal meta el servicio a nuestros clientes.</a:t>
            </a:r>
            <a:endParaRPr lang="es-ES" dirty="0">
              <a:solidFill>
                <a:schemeClr val="dk1"/>
              </a:solidFill>
              <a:latin typeface="Cambria" panose="02040503050406030204" pitchFamily="18" charset="0"/>
              <a:ea typeface="Times New Roman" panose="02020603050405020304" pitchFamily="18" charset="0"/>
              <a:cs typeface="Times New Roman" panose="02020603050405020304" pitchFamily="18" charset="0"/>
            </a:endParaRPr>
          </a:p>
        </p:txBody>
      </p:sp>
      <p:sp>
        <p:nvSpPr>
          <p:cNvPr id="5" name="Rectángulo 4"/>
          <p:cNvSpPr/>
          <p:nvPr/>
        </p:nvSpPr>
        <p:spPr>
          <a:xfrm>
            <a:off x="-36512" y="799544"/>
            <a:ext cx="8568952" cy="1477328"/>
          </a:xfrm>
          <a:prstGeom prst="rect">
            <a:avLst/>
          </a:prstGeom>
          <a:gradFill>
            <a:gsLst>
              <a:gs pos="0">
                <a:schemeClr val="accent1">
                  <a:tint val="65000"/>
                  <a:lumMod val="110000"/>
                  <a:alpha val="0"/>
                </a:schemeClr>
              </a:gs>
              <a:gs pos="100000">
                <a:schemeClr val="accent1">
                  <a:tint val="90000"/>
                </a:schemeClr>
              </a:gs>
            </a:gsLst>
          </a:gradFill>
          <a:ln>
            <a:solidFill>
              <a:schemeClr val="accent2">
                <a:lumMod val="50000"/>
              </a:schemeClr>
            </a:solidFill>
          </a:ln>
          <a:scene3d>
            <a:camera prst="isometricOffAxis1Right"/>
            <a:lightRig rig="threePt" dir="t"/>
          </a:scene3d>
        </p:spPr>
        <p:style>
          <a:lnRef idx="1">
            <a:schemeClr val="accent1"/>
          </a:lnRef>
          <a:fillRef idx="2">
            <a:schemeClr val="accent1"/>
          </a:fillRef>
          <a:effectRef idx="1">
            <a:schemeClr val="accent1"/>
          </a:effectRef>
          <a:fontRef idx="minor">
            <a:schemeClr val="dk1"/>
          </a:fontRef>
        </p:style>
        <p:txBody>
          <a:bodyPr wrap="square">
            <a:spAutoFit/>
          </a:bodyPr>
          <a:lstStyle/>
          <a:p>
            <a:pPr algn="just">
              <a:spcBef>
                <a:spcPts val="1000"/>
              </a:spcBef>
              <a:spcAft>
                <a:spcPts val="0"/>
              </a:spcAft>
            </a:pPr>
            <a:r>
              <a:rPr lang="es-EC" b="1" dirty="0">
                <a:latin typeface="Cambria" panose="02040503050406030204" pitchFamily="18" charset="0"/>
                <a:ea typeface="Times New Roman" panose="02020603050405020304" pitchFamily="18" charset="0"/>
                <a:cs typeface="Times New Roman" panose="02020603050405020304" pitchFamily="18" charset="0"/>
              </a:rPr>
              <a:t>Misión</a:t>
            </a:r>
            <a:endParaRPr lang="es-ES" b="1" dirty="0">
              <a:latin typeface="Cambria" panose="02040503050406030204" pitchFamily="18" charset="0"/>
              <a:ea typeface="Times New Roman" panose="02020603050405020304" pitchFamily="18" charset="0"/>
              <a:cs typeface="Times New Roman" panose="02020603050405020304" pitchFamily="18" charset="0"/>
            </a:endParaRPr>
          </a:p>
          <a:p>
            <a:pPr indent="270510" algn="just">
              <a:spcAft>
                <a:spcPts val="0"/>
              </a:spcAft>
            </a:pPr>
            <a:r>
              <a:rPr lang="es-EC" dirty="0">
                <a:latin typeface="Cambria" panose="02040503050406030204" pitchFamily="18" charset="0"/>
                <a:ea typeface="Times New Roman" panose="02020603050405020304" pitchFamily="18" charset="0"/>
                <a:cs typeface="Times New Roman" panose="02020603050405020304" pitchFamily="18" charset="0"/>
              </a:rPr>
              <a:t>Proporcionar de manera oportuna servicios de diseño gráfico, publicidad, multimedia, aplicaciones visuales, sitios web, impresión comercial, los mismos que contribuirán al desarrollo de nuestros clientes y posteriormente al desarrollo el país.</a:t>
            </a:r>
            <a:endParaRPr lang="es-ES" dirty="0">
              <a:latin typeface="Cambria" panose="02040503050406030204" pitchFamily="18" charset="0"/>
              <a:ea typeface="Times New Roman" panose="02020603050405020304" pitchFamily="18" charset="0"/>
              <a:cs typeface="Times New Roman" panose="02020603050405020304" pitchFamily="18" charset="0"/>
            </a:endParaRPr>
          </a:p>
        </p:txBody>
      </p:sp>
      <p:sp>
        <p:nvSpPr>
          <p:cNvPr id="6" name="Rectángulo 5"/>
          <p:cNvSpPr/>
          <p:nvPr/>
        </p:nvSpPr>
        <p:spPr>
          <a:xfrm>
            <a:off x="-36512" y="2692612"/>
            <a:ext cx="8545167" cy="1328569"/>
          </a:xfrm>
          <a:prstGeom prst="rect">
            <a:avLst/>
          </a:prstGeom>
          <a:solidFill>
            <a:schemeClr val="accent5">
              <a:lumMod val="20000"/>
              <a:lumOff val="80000"/>
              <a:alpha val="68000"/>
            </a:schemeClr>
          </a:solidFill>
          <a:ln>
            <a:solidFill>
              <a:schemeClr val="accent4">
                <a:lumMod val="60000"/>
                <a:lumOff val="40000"/>
              </a:schemeClr>
            </a:solidFill>
          </a:ln>
          <a:scene3d>
            <a:camera prst="isometricOffAxis1Right"/>
            <a:lightRig rig="threePt" dir="t"/>
          </a:scene3d>
        </p:spPr>
        <p:style>
          <a:lnRef idx="1">
            <a:schemeClr val="accent1"/>
          </a:lnRef>
          <a:fillRef idx="2">
            <a:schemeClr val="accent1"/>
          </a:fillRef>
          <a:effectRef idx="1">
            <a:schemeClr val="accent1"/>
          </a:effectRef>
          <a:fontRef idx="minor">
            <a:schemeClr val="dk1"/>
          </a:fontRef>
        </p:style>
        <p:txBody>
          <a:bodyPr wrap="square">
            <a:spAutoFit/>
          </a:bodyPr>
          <a:lstStyle/>
          <a:p>
            <a:pPr algn="just">
              <a:spcBef>
                <a:spcPts val="1000"/>
              </a:spcBef>
            </a:pPr>
            <a:r>
              <a:rPr lang="es-EC" b="1" dirty="0">
                <a:solidFill>
                  <a:schemeClr val="dk1"/>
                </a:solidFill>
                <a:latin typeface="Cambria" panose="02040503050406030204" pitchFamily="18" charset="0"/>
                <a:ea typeface="Times New Roman" panose="02020603050405020304" pitchFamily="18" charset="0"/>
                <a:cs typeface="Times New Roman" panose="02020603050405020304" pitchFamily="18" charset="0"/>
              </a:rPr>
              <a:t>Visión</a:t>
            </a:r>
            <a:endParaRPr lang="es-ES" b="1" dirty="0">
              <a:solidFill>
                <a:schemeClr val="dk1"/>
              </a:solidFill>
              <a:latin typeface="Cambria" panose="02040503050406030204" pitchFamily="18" charset="0"/>
              <a:ea typeface="Times New Roman" panose="02020603050405020304" pitchFamily="18" charset="0"/>
              <a:cs typeface="Times New Roman" panose="02020603050405020304" pitchFamily="18" charset="0"/>
            </a:endParaRPr>
          </a:p>
          <a:p>
            <a:pPr algn="just">
              <a:spcBef>
                <a:spcPts val="1000"/>
              </a:spcBef>
            </a:pPr>
            <a:r>
              <a:rPr lang="es-EC" dirty="0">
                <a:solidFill>
                  <a:schemeClr val="dk1"/>
                </a:solidFill>
                <a:latin typeface="Cambria" panose="02040503050406030204" pitchFamily="18" charset="0"/>
                <a:ea typeface="Times New Roman" panose="02020603050405020304" pitchFamily="18" charset="0"/>
                <a:cs typeface="Times New Roman" panose="02020603050405020304" pitchFamily="18" charset="0"/>
              </a:rPr>
              <a:t>Ser líder en la gestión y manejo de gestores de contenidos, para solucionar problemas desde la comunicación visual, manteniendo un liderazgo activo y comprometido con las necesidades de nuestros clientes.</a:t>
            </a:r>
            <a:endParaRPr lang="es-ES" dirty="0">
              <a:solidFill>
                <a:schemeClr val="dk1"/>
              </a:solidFill>
              <a:latin typeface="Cambria" panose="02040503050406030204" pitchFamily="18" charset="0"/>
              <a:ea typeface="Times New Roman" panose="02020603050405020304" pitchFamily="18" charset="0"/>
              <a:cs typeface="Times New Roman" panose="02020603050405020304" pitchFamily="18" charset="0"/>
            </a:endParaRPr>
          </a:p>
        </p:txBody>
      </p:sp>
      <p:sp>
        <p:nvSpPr>
          <p:cNvPr id="8" name="Flecha izquierda 7">
            <a:hlinkClick r:id="rId2" action="ppaction://hlinksldjump"/>
          </p:cNvPr>
          <p:cNvSpPr/>
          <p:nvPr/>
        </p:nvSpPr>
        <p:spPr>
          <a:xfrm>
            <a:off x="6084168" y="6344568"/>
            <a:ext cx="504056"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56610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a:hlinkClick r:id="rId2" action="ppaction://hlinksldjump"/>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402355"/>
            <a:ext cx="7560841" cy="4690943"/>
          </a:xfrm>
          <a:prstGeom prst="rect">
            <a:avLst/>
          </a:prstGeom>
          <a:noFill/>
        </p:spPr>
      </p:pic>
      <p:sp>
        <p:nvSpPr>
          <p:cNvPr id="5" name="4 CuadroTexto"/>
          <p:cNvSpPr txBox="1"/>
          <p:nvPr/>
        </p:nvSpPr>
        <p:spPr>
          <a:xfrm>
            <a:off x="1835697" y="313491"/>
            <a:ext cx="5760640" cy="523220"/>
          </a:xfrm>
          <a:prstGeom prst="rect">
            <a:avLst/>
          </a:prstGeom>
          <a:noFill/>
        </p:spPr>
        <p:txBody>
          <a:bodyPr wrap="square" rtlCol="0">
            <a:spAutoFit/>
          </a:bodyPr>
          <a:lstStyle/>
          <a:p>
            <a:pPr algn="ctr"/>
            <a:r>
              <a:rPr lang="es-ES" sz="2800" b="1" i="1" dirty="0" smtClean="0">
                <a:latin typeface="Cambria" pitchFamily="18" charset="0"/>
              </a:rPr>
              <a:t>CADENA DE VALOR</a:t>
            </a:r>
            <a:endParaRPr lang="es-ES" sz="2800" b="1" i="1" dirty="0">
              <a:latin typeface="Cambr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35697" y="211287"/>
            <a:ext cx="5760640" cy="769441"/>
          </a:xfrm>
          <a:prstGeom prst="rect">
            <a:avLst/>
          </a:prstGeom>
          <a:noFill/>
        </p:spPr>
        <p:txBody>
          <a:bodyPr wrap="square" rtlCol="0">
            <a:spAutoFit/>
          </a:bodyPr>
          <a:lstStyle/>
          <a:p>
            <a:pPr algn="ctr"/>
            <a:r>
              <a:rPr lang="es-ES" sz="4400" b="1" i="1" spc="300" dirty="0" smtClean="0">
                <a:latin typeface="Cambria" pitchFamily="18" charset="0"/>
              </a:rPr>
              <a:t>ANÁLISIS</a:t>
            </a:r>
            <a:endParaRPr lang="es-ES" sz="4400" b="1" i="1" spc="300" dirty="0">
              <a:latin typeface="Cambria" pitchFamily="18" charset="0"/>
            </a:endParaRPr>
          </a:p>
        </p:txBody>
      </p:sp>
      <p:sp>
        <p:nvSpPr>
          <p:cNvPr id="5" name="CuadroTexto 4"/>
          <p:cNvSpPr txBox="1"/>
          <p:nvPr/>
        </p:nvSpPr>
        <p:spPr>
          <a:xfrm>
            <a:off x="622453" y="1052736"/>
            <a:ext cx="956416" cy="865835"/>
          </a:xfrm>
          <a:prstGeom prst="rect">
            <a:avLst/>
          </a:prstGeom>
          <a:noFill/>
        </p:spPr>
        <p:txBody>
          <a:bodyPr vert="wordArtVert" wrap="square" rtlCol="0">
            <a:spAutoFit/>
          </a:bodyPr>
          <a:lstStyle/>
          <a:p>
            <a:r>
              <a:rPr lang="es-ES" sz="4400" b="1" i="1" dirty="0" smtClean="0">
                <a:solidFill>
                  <a:schemeClr val="accent5">
                    <a:lumMod val="50000"/>
                  </a:schemeClr>
                </a:solidFill>
                <a:latin typeface="Cambria" panose="02040503050406030204" pitchFamily="18" charset="0"/>
              </a:rPr>
              <a:t>F</a:t>
            </a:r>
            <a:endParaRPr lang="es-ES" sz="3600" b="1" i="1" dirty="0">
              <a:latin typeface="Cambria" panose="02040503050406030204" pitchFamily="18" charset="0"/>
            </a:endParaRPr>
          </a:p>
        </p:txBody>
      </p:sp>
      <p:sp>
        <p:nvSpPr>
          <p:cNvPr id="6" name="CuadroTexto 5"/>
          <p:cNvSpPr txBox="1"/>
          <p:nvPr/>
        </p:nvSpPr>
        <p:spPr>
          <a:xfrm>
            <a:off x="3052259" y="1035315"/>
            <a:ext cx="956416" cy="1297883"/>
          </a:xfrm>
          <a:prstGeom prst="rect">
            <a:avLst/>
          </a:prstGeom>
          <a:noFill/>
        </p:spPr>
        <p:txBody>
          <a:bodyPr vert="wordArtVert" wrap="square" rtlCol="0">
            <a:spAutoFit/>
          </a:bodyPr>
          <a:lstStyle/>
          <a:p>
            <a:r>
              <a:rPr lang="es-ES" sz="4400" b="1" i="1" dirty="0" smtClean="0">
                <a:solidFill>
                  <a:schemeClr val="accent6">
                    <a:lumMod val="75000"/>
                  </a:schemeClr>
                </a:solidFill>
                <a:latin typeface="Cambria" panose="02040503050406030204" pitchFamily="18" charset="0"/>
              </a:rPr>
              <a:t>O</a:t>
            </a:r>
            <a:endParaRPr lang="es-ES" sz="3200" b="1" i="1" dirty="0">
              <a:solidFill>
                <a:schemeClr val="accent6">
                  <a:lumMod val="75000"/>
                </a:schemeClr>
              </a:solidFill>
              <a:latin typeface="Cambria" panose="02040503050406030204" pitchFamily="18" charset="0"/>
            </a:endParaRPr>
          </a:p>
        </p:txBody>
      </p:sp>
      <p:sp>
        <p:nvSpPr>
          <p:cNvPr id="7" name="CuadroTexto 6"/>
          <p:cNvSpPr txBox="1"/>
          <p:nvPr/>
        </p:nvSpPr>
        <p:spPr>
          <a:xfrm>
            <a:off x="5493348" y="1052736"/>
            <a:ext cx="956416" cy="1224136"/>
          </a:xfrm>
          <a:prstGeom prst="rect">
            <a:avLst/>
          </a:prstGeom>
          <a:noFill/>
        </p:spPr>
        <p:txBody>
          <a:bodyPr vert="wordArtVert" wrap="square" rtlCol="0">
            <a:spAutoFit/>
          </a:bodyPr>
          <a:lstStyle/>
          <a:p>
            <a:r>
              <a:rPr lang="es-ES" sz="4400" b="1" i="1" dirty="0" smtClean="0">
                <a:solidFill>
                  <a:schemeClr val="tx2">
                    <a:lumMod val="75000"/>
                  </a:schemeClr>
                </a:solidFill>
                <a:latin typeface="Cambria" panose="02040503050406030204" pitchFamily="18" charset="0"/>
              </a:rPr>
              <a:t>D</a:t>
            </a:r>
            <a:endParaRPr lang="es-ES" sz="3600" b="1" i="1" dirty="0">
              <a:solidFill>
                <a:schemeClr val="tx2">
                  <a:lumMod val="75000"/>
                </a:schemeClr>
              </a:solidFill>
              <a:latin typeface="Cambria" panose="02040503050406030204" pitchFamily="18" charset="0"/>
            </a:endParaRPr>
          </a:p>
        </p:txBody>
      </p:sp>
      <p:sp>
        <p:nvSpPr>
          <p:cNvPr id="8" name="CuadroTexto 7"/>
          <p:cNvSpPr txBox="1"/>
          <p:nvPr/>
        </p:nvSpPr>
        <p:spPr>
          <a:xfrm>
            <a:off x="7524328" y="978989"/>
            <a:ext cx="956416" cy="1009851"/>
          </a:xfrm>
          <a:prstGeom prst="rect">
            <a:avLst/>
          </a:prstGeom>
          <a:noFill/>
        </p:spPr>
        <p:txBody>
          <a:bodyPr vert="wordArtVert" wrap="square" rtlCol="0">
            <a:spAutoFit/>
          </a:bodyPr>
          <a:lstStyle/>
          <a:p>
            <a:r>
              <a:rPr lang="es-ES" sz="4400" b="1" i="1" dirty="0" smtClean="0">
                <a:solidFill>
                  <a:srgbClr val="FFC000"/>
                </a:solidFill>
                <a:latin typeface="Cambria" panose="02040503050406030204" pitchFamily="18" charset="0"/>
              </a:rPr>
              <a:t>A</a:t>
            </a:r>
            <a:endParaRPr lang="es-ES" sz="3600" b="1" i="1" dirty="0">
              <a:solidFill>
                <a:srgbClr val="FFC000"/>
              </a:solidFill>
              <a:latin typeface="Cambria" panose="02040503050406030204" pitchFamily="18" charset="0"/>
            </a:endParaRPr>
          </a:p>
        </p:txBody>
      </p:sp>
      <p:sp>
        <p:nvSpPr>
          <p:cNvPr id="10" name="CuadroTexto 9"/>
          <p:cNvSpPr txBox="1"/>
          <p:nvPr/>
        </p:nvSpPr>
        <p:spPr>
          <a:xfrm>
            <a:off x="35496" y="2566643"/>
            <a:ext cx="3631605" cy="3046796"/>
          </a:xfrm>
          <a:prstGeom prst="rect">
            <a:avLst/>
          </a:prstGeom>
          <a:noFill/>
        </p:spPr>
        <p:txBody>
          <a:bodyPr wrap="square" rtlCol="0">
            <a:spAutoFit/>
          </a:bodyPr>
          <a:lstStyle/>
          <a:p>
            <a:pPr marL="285750" indent="-285750">
              <a:lnSpc>
                <a:spcPct val="200000"/>
              </a:lnSpc>
              <a:buFont typeface="Wingdings" panose="05000000000000000000" pitchFamily="2" charset="2"/>
              <a:buChar char="q"/>
            </a:pPr>
            <a:r>
              <a:rPr lang="es-EC" sz="1400" dirty="0" smtClean="0">
                <a:latin typeface="Cambria" pitchFamily="18" charset="0"/>
                <a:ea typeface="Times New Roman" pitchFamily="18" charset="0"/>
                <a:cs typeface="Times New Roman" pitchFamily="18" charset="0"/>
              </a:rPr>
              <a:t>Innovación</a:t>
            </a:r>
          </a:p>
          <a:p>
            <a:pPr marL="285750" indent="-285750">
              <a:lnSpc>
                <a:spcPct val="200000"/>
              </a:lnSpc>
              <a:buFont typeface="Wingdings" panose="05000000000000000000" pitchFamily="2" charset="2"/>
              <a:buChar char="q"/>
            </a:pPr>
            <a:r>
              <a:rPr lang="es-EC" sz="1400" dirty="0" smtClean="0">
                <a:latin typeface="Cambria" pitchFamily="18" charset="0"/>
                <a:ea typeface="Times New Roman" pitchFamily="18" charset="0"/>
                <a:cs typeface="Times New Roman" pitchFamily="18" charset="0"/>
              </a:rPr>
              <a:t>Conocimiento técnico</a:t>
            </a:r>
          </a:p>
          <a:p>
            <a:pPr marL="285750" indent="-285750">
              <a:lnSpc>
                <a:spcPct val="200000"/>
              </a:lnSpc>
              <a:buFont typeface="Wingdings" panose="05000000000000000000" pitchFamily="2" charset="2"/>
              <a:buChar char="q"/>
            </a:pPr>
            <a:r>
              <a:rPr lang="es-EC" sz="1400" dirty="0" smtClean="0">
                <a:latin typeface="Cambria" pitchFamily="18" charset="0"/>
                <a:ea typeface="Times New Roman" pitchFamily="18" charset="0"/>
                <a:cs typeface="Times New Roman" pitchFamily="18" charset="0"/>
              </a:rPr>
              <a:t>Infraestructura tecnológica</a:t>
            </a:r>
          </a:p>
          <a:p>
            <a:pPr marL="285750" indent="-285750">
              <a:lnSpc>
                <a:spcPct val="200000"/>
              </a:lnSpc>
              <a:buFont typeface="Wingdings" panose="05000000000000000000" pitchFamily="2" charset="2"/>
              <a:buChar char="q"/>
            </a:pPr>
            <a:r>
              <a:rPr lang="es-EC" sz="1400" dirty="0" smtClean="0">
                <a:latin typeface="Cambria" pitchFamily="18" charset="0"/>
                <a:ea typeface="Times New Roman" pitchFamily="18" charset="0"/>
                <a:cs typeface="Times New Roman" pitchFamily="18" charset="0"/>
              </a:rPr>
              <a:t>Equipo </a:t>
            </a:r>
            <a:r>
              <a:rPr lang="es-EC" sz="1400" dirty="0">
                <a:latin typeface="Cambria" pitchFamily="18" charset="0"/>
                <a:ea typeface="Times New Roman" pitchFamily="18" charset="0"/>
                <a:cs typeface="Times New Roman" pitchFamily="18" charset="0"/>
              </a:rPr>
              <a:t>y bajo presión</a:t>
            </a:r>
            <a:endParaRPr lang="es-EC" sz="1400" dirty="0" smtClean="0">
              <a:latin typeface="Cambria" pitchFamily="18" charset="0"/>
              <a:ea typeface="Times New Roman" pitchFamily="18" charset="0"/>
              <a:cs typeface="Times New Roman" pitchFamily="18" charset="0"/>
            </a:endParaRPr>
          </a:p>
          <a:p>
            <a:pPr marL="285750" indent="-285750">
              <a:lnSpc>
                <a:spcPct val="200000"/>
              </a:lnSpc>
              <a:buFont typeface="Wingdings" panose="05000000000000000000" pitchFamily="2" charset="2"/>
              <a:buChar char="q"/>
            </a:pPr>
            <a:r>
              <a:rPr lang="es-EC" sz="1400" dirty="0" smtClean="0">
                <a:latin typeface="Cambria" pitchFamily="18" charset="0"/>
                <a:ea typeface="Times New Roman" pitchFamily="18" charset="0"/>
                <a:cs typeface="Times New Roman" pitchFamily="18" charset="0"/>
              </a:rPr>
              <a:t>Misión </a:t>
            </a:r>
            <a:r>
              <a:rPr lang="es-EC" sz="1400" dirty="0">
                <a:latin typeface="Cambria" pitchFamily="18" charset="0"/>
                <a:ea typeface="Times New Roman" pitchFamily="18" charset="0"/>
                <a:cs typeface="Times New Roman" pitchFamily="18" charset="0"/>
              </a:rPr>
              <a:t>y V</a:t>
            </a:r>
            <a:r>
              <a:rPr lang="es-EC" sz="1400" dirty="0" smtClean="0">
                <a:latin typeface="Cambria" pitchFamily="18" charset="0"/>
                <a:ea typeface="Times New Roman" pitchFamily="18" charset="0"/>
                <a:cs typeface="Times New Roman" pitchFamily="18" charset="0"/>
              </a:rPr>
              <a:t>isión</a:t>
            </a:r>
          </a:p>
          <a:p>
            <a:pPr marL="285750" indent="-285750">
              <a:lnSpc>
                <a:spcPct val="200000"/>
              </a:lnSpc>
              <a:buFont typeface="Wingdings" panose="05000000000000000000" pitchFamily="2" charset="2"/>
              <a:buChar char="q"/>
            </a:pPr>
            <a:r>
              <a:rPr lang="es-EC" sz="1400" dirty="0" smtClean="0">
                <a:latin typeface="Cambria" pitchFamily="18" charset="0"/>
                <a:ea typeface="Times New Roman" pitchFamily="18" charset="0"/>
                <a:cs typeface="Times New Roman" pitchFamily="18" charset="0"/>
              </a:rPr>
              <a:t>Actualización </a:t>
            </a:r>
            <a:r>
              <a:rPr lang="es-EC" sz="1400" dirty="0" err="1" smtClean="0">
                <a:latin typeface="Cambria" pitchFamily="18" charset="0"/>
                <a:ea typeface="Times New Roman" pitchFamily="18" charset="0"/>
                <a:cs typeface="Times New Roman" pitchFamily="18" charset="0"/>
              </a:rPr>
              <a:t>Sw</a:t>
            </a:r>
            <a:endParaRPr lang="es-EC" sz="1400" dirty="0" smtClean="0">
              <a:latin typeface="Cambria" pitchFamily="18" charset="0"/>
              <a:ea typeface="Times New Roman" pitchFamily="18" charset="0"/>
              <a:cs typeface="Times New Roman" pitchFamily="18" charset="0"/>
            </a:endParaRPr>
          </a:p>
          <a:p>
            <a:pPr marL="285750" indent="-285750">
              <a:lnSpc>
                <a:spcPct val="200000"/>
              </a:lnSpc>
              <a:buFont typeface="Wingdings" panose="05000000000000000000" pitchFamily="2" charset="2"/>
              <a:buChar char="q"/>
            </a:pPr>
            <a:r>
              <a:rPr lang="es-EC" sz="1400" dirty="0">
                <a:latin typeface="Cambria" pitchFamily="18" charset="0"/>
                <a:ea typeface="Times New Roman" pitchFamily="18" charset="0"/>
                <a:cs typeface="Times New Roman" pitchFamily="18" charset="0"/>
              </a:rPr>
              <a:t>Asesoramiento al cliente</a:t>
            </a:r>
            <a:endParaRPr lang="es-ES" sz="1400" dirty="0"/>
          </a:p>
        </p:txBody>
      </p:sp>
      <p:cxnSp>
        <p:nvCxnSpPr>
          <p:cNvPr id="12" name="Conector recto de flecha 11"/>
          <p:cNvCxnSpPr>
            <a:stCxn id="5" idx="2"/>
          </p:cNvCxnSpPr>
          <p:nvPr/>
        </p:nvCxnSpPr>
        <p:spPr>
          <a:xfrm>
            <a:off x="1100661" y="1918571"/>
            <a:ext cx="0" cy="648072"/>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13"/>
          <p:cNvSpPr/>
          <p:nvPr/>
        </p:nvSpPr>
        <p:spPr>
          <a:xfrm>
            <a:off x="2771800" y="2636912"/>
            <a:ext cx="4572000" cy="1815882"/>
          </a:xfrm>
          <a:prstGeom prst="rect">
            <a:avLst/>
          </a:prstGeom>
        </p:spPr>
        <p:txBody>
          <a:bodyPr>
            <a:spAutoFit/>
          </a:bodyPr>
          <a:lstStyle/>
          <a:p>
            <a:pPr marL="285750" lvl="0" indent="-285750" algn="just" eaLnBrk="0" fontAlgn="base" hangingPunct="0">
              <a:lnSpc>
                <a:spcPct val="200000"/>
              </a:lnSpc>
              <a:spcBef>
                <a:spcPct val="0"/>
              </a:spcBef>
              <a:spcAft>
                <a:spcPct val="0"/>
              </a:spcAft>
              <a:buFont typeface="Wingdings" panose="05000000000000000000" pitchFamily="2" charset="2"/>
              <a:buChar char="q"/>
            </a:pPr>
            <a:r>
              <a:rPr lang="es-EC" sz="1400" dirty="0" smtClean="0">
                <a:latin typeface="Cambria" pitchFamily="18" charset="0"/>
                <a:ea typeface="Times New Roman" pitchFamily="18" charset="0"/>
                <a:cs typeface="Times New Roman" pitchFamily="18" charset="0"/>
              </a:rPr>
              <a:t>Certificación </a:t>
            </a:r>
          </a:p>
          <a:p>
            <a:pPr marL="285750" lvl="0" indent="-285750" algn="just" eaLnBrk="0" fontAlgn="base" hangingPunct="0">
              <a:lnSpc>
                <a:spcPct val="200000"/>
              </a:lnSpc>
              <a:spcBef>
                <a:spcPct val="0"/>
              </a:spcBef>
              <a:spcAft>
                <a:spcPct val="0"/>
              </a:spcAft>
              <a:buFont typeface="Wingdings" panose="05000000000000000000" pitchFamily="2" charset="2"/>
              <a:buChar char="q"/>
            </a:pPr>
            <a:r>
              <a:rPr lang="es-EC" sz="1400" dirty="0" smtClean="0">
                <a:latin typeface="Cambria" pitchFamily="18" charset="0"/>
                <a:ea typeface="Times New Roman" pitchFamily="18" charset="0"/>
                <a:cs typeface="Times New Roman" pitchFamily="18" charset="0"/>
              </a:rPr>
              <a:t>Nuevas </a:t>
            </a:r>
            <a:r>
              <a:rPr lang="es-EC" sz="1400" dirty="0">
                <a:latin typeface="Cambria" pitchFamily="18" charset="0"/>
                <a:ea typeface="Times New Roman" pitchFamily="18" charset="0"/>
                <a:cs typeface="Times New Roman" pitchFamily="18" charset="0"/>
              </a:rPr>
              <a:t>herramientas</a:t>
            </a:r>
            <a:endParaRPr lang="es-ES" sz="1400" dirty="0">
              <a:latin typeface="Cambria" pitchFamily="18" charset="0"/>
              <a:ea typeface="Times New Roman" pitchFamily="18" charset="0"/>
              <a:cs typeface="Times New Roman" pitchFamily="18" charset="0"/>
            </a:endParaRPr>
          </a:p>
          <a:p>
            <a:pPr marL="285750" lvl="0" indent="-285750" algn="just" eaLnBrk="0" fontAlgn="base" hangingPunct="0">
              <a:lnSpc>
                <a:spcPct val="200000"/>
              </a:lnSpc>
              <a:spcBef>
                <a:spcPct val="0"/>
              </a:spcBef>
              <a:spcAft>
                <a:spcPct val="0"/>
              </a:spcAft>
              <a:buFont typeface="Wingdings" panose="05000000000000000000" pitchFamily="2" charset="2"/>
              <a:buChar char="q"/>
            </a:pPr>
            <a:r>
              <a:rPr lang="es-ES" sz="1400" dirty="0" smtClean="0">
                <a:latin typeface="Cambria" pitchFamily="18" charset="0"/>
                <a:ea typeface="Times New Roman" pitchFamily="18" charset="0"/>
                <a:cs typeface="Times New Roman" pitchFamily="18" charset="0"/>
              </a:rPr>
              <a:t>Tiempos</a:t>
            </a:r>
            <a:endParaRPr lang="es-ES" sz="1400" dirty="0">
              <a:latin typeface="Cambria" pitchFamily="18" charset="0"/>
              <a:ea typeface="Times New Roman" pitchFamily="18" charset="0"/>
              <a:cs typeface="Times New Roman" pitchFamily="18" charset="0"/>
            </a:endParaRPr>
          </a:p>
          <a:p>
            <a:pPr marL="285750" lvl="0" indent="-285750" algn="just" eaLnBrk="0" fontAlgn="base" hangingPunct="0">
              <a:lnSpc>
                <a:spcPct val="200000"/>
              </a:lnSpc>
              <a:spcBef>
                <a:spcPct val="0"/>
              </a:spcBef>
              <a:spcAft>
                <a:spcPct val="0"/>
              </a:spcAft>
              <a:buFont typeface="Wingdings" panose="05000000000000000000" pitchFamily="2" charset="2"/>
              <a:buChar char="q"/>
            </a:pPr>
            <a:r>
              <a:rPr lang="es-EC" sz="1400" dirty="0" smtClean="0">
                <a:latin typeface="Cambria" pitchFamily="18" charset="0"/>
                <a:ea typeface="Times New Roman" pitchFamily="18" charset="0"/>
                <a:cs typeface="Times New Roman" pitchFamily="18" charset="0"/>
              </a:rPr>
              <a:t>Mejorar</a:t>
            </a:r>
            <a:endParaRPr lang="es-ES" sz="1400" dirty="0">
              <a:latin typeface="Cambria" pitchFamily="18" charset="0"/>
              <a:ea typeface="Times New Roman" pitchFamily="18" charset="0"/>
              <a:cs typeface="Times New Roman" pitchFamily="18" charset="0"/>
            </a:endParaRPr>
          </a:p>
        </p:txBody>
      </p:sp>
      <p:cxnSp>
        <p:nvCxnSpPr>
          <p:cNvPr id="15" name="Conector recto de flecha 14"/>
          <p:cNvCxnSpPr/>
          <p:nvPr/>
        </p:nvCxnSpPr>
        <p:spPr>
          <a:xfrm>
            <a:off x="3527376" y="1916832"/>
            <a:ext cx="0" cy="648072"/>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CuadroTexto 15"/>
          <p:cNvSpPr txBox="1"/>
          <p:nvPr/>
        </p:nvSpPr>
        <p:spPr>
          <a:xfrm>
            <a:off x="5004048" y="2693238"/>
            <a:ext cx="2261791" cy="3000821"/>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s-EC" sz="1400" dirty="0">
                <a:latin typeface="Cambria" pitchFamily="18" charset="0"/>
                <a:ea typeface="Times New Roman" pitchFamily="18" charset="0"/>
                <a:cs typeface="Times New Roman" pitchFamily="18" charset="0"/>
              </a:rPr>
              <a:t>Falta de </a:t>
            </a:r>
            <a:r>
              <a:rPr lang="es-EC" sz="1400" dirty="0" smtClean="0">
                <a:latin typeface="Cambria" pitchFamily="18" charset="0"/>
                <a:ea typeface="Times New Roman" pitchFamily="18" charset="0"/>
                <a:cs typeface="Times New Roman" pitchFamily="18" charset="0"/>
              </a:rPr>
              <a:t>procesos</a:t>
            </a:r>
            <a:r>
              <a:rPr lang="es-EC" sz="1400" dirty="0">
                <a:latin typeface="Cambria" pitchFamily="18" charset="0"/>
                <a:ea typeface="Times New Roman" pitchFamily="18" charset="0"/>
                <a:cs typeface="Times New Roman" pitchFamily="18" charset="0"/>
              </a:rPr>
              <a:t> </a:t>
            </a:r>
            <a:endParaRPr lang="es-EC" sz="1400" dirty="0" smtClean="0">
              <a:latin typeface="Cambria" pitchFamily="18" charset="0"/>
              <a:ea typeface="Times New Roman" pitchFamily="18" charset="0"/>
              <a:cs typeface="Times New Roman" pitchFamily="18" charset="0"/>
            </a:endParaRPr>
          </a:p>
          <a:p>
            <a:pPr marL="285750" indent="-285750">
              <a:lnSpc>
                <a:spcPct val="150000"/>
              </a:lnSpc>
              <a:buFont typeface="Wingdings" panose="05000000000000000000" pitchFamily="2" charset="2"/>
              <a:buChar char="q"/>
            </a:pPr>
            <a:r>
              <a:rPr lang="es-EC" sz="1400" dirty="0" smtClean="0">
                <a:latin typeface="Cambria" pitchFamily="18" charset="0"/>
                <a:ea typeface="Times New Roman" pitchFamily="18" charset="0"/>
                <a:cs typeface="Times New Roman" pitchFamily="18" charset="0"/>
              </a:rPr>
              <a:t>No </a:t>
            </a:r>
            <a:r>
              <a:rPr lang="es-EC" sz="1400" dirty="0">
                <a:latin typeface="Cambria" pitchFamily="18" charset="0"/>
                <a:ea typeface="Times New Roman" pitchFamily="18" charset="0"/>
                <a:cs typeface="Times New Roman" pitchFamily="18" charset="0"/>
              </a:rPr>
              <a:t>se </a:t>
            </a:r>
            <a:r>
              <a:rPr lang="es-EC" sz="1400" dirty="0" smtClean="0">
                <a:latin typeface="Cambria" pitchFamily="18" charset="0"/>
                <a:ea typeface="Times New Roman" pitchFamily="18" charset="0"/>
                <a:cs typeface="Times New Roman" pitchFamily="18" charset="0"/>
              </a:rPr>
              <a:t>encuentran</a:t>
            </a:r>
          </a:p>
          <a:p>
            <a:pPr marL="285750" indent="-285750">
              <a:lnSpc>
                <a:spcPct val="150000"/>
              </a:lnSpc>
              <a:buFont typeface="Wingdings" panose="05000000000000000000" pitchFamily="2" charset="2"/>
              <a:buChar char="q"/>
            </a:pPr>
            <a:r>
              <a:rPr lang="es-EC" sz="1400" dirty="0" smtClean="0">
                <a:latin typeface="Cambria" pitchFamily="18" charset="0"/>
                <a:ea typeface="Times New Roman" pitchFamily="18" charset="0"/>
                <a:cs typeface="Times New Roman" pitchFamily="18" charset="0"/>
              </a:rPr>
              <a:t>latencia </a:t>
            </a:r>
            <a:r>
              <a:rPr lang="es-EC" sz="1400" dirty="0">
                <a:latin typeface="Cambria" pitchFamily="18" charset="0"/>
                <a:ea typeface="Times New Roman" pitchFamily="18" charset="0"/>
                <a:cs typeface="Times New Roman" pitchFamily="18" charset="0"/>
              </a:rPr>
              <a:t>del </a:t>
            </a:r>
            <a:r>
              <a:rPr lang="es-EC" sz="1400" dirty="0" smtClean="0">
                <a:latin typeface="Cambria" pitchFamily="18" charset="0"/>
                <a:ea typeface="Times New Roman" pitchFamily="18" charset="0"/>
                <a:cs typeface="Times New Roman" pitchFamily="18" charset="0"/>
              </a:rPr>
              <a:t>Internet</a:t>
            </a:r>
          </a:p>
          <a:p>
            <a:pPr marL="285750" indent="-285750">
              <a:lnSpc>
                <a:spcPct val="150000"/>
              </a:lnSpc>
              <a:buFont typeface="Wingdings" panose="05000000000000000000" pitchFamily="2" charset="2"/>
              <a:buChar char="q"/>
            </a:pPr>
            <a:r>
              <a:rPr lang="es-EC" sz="1400" dirty="0" smtClean="0">
                <a:latin typeface="Cambria" pitchFamily="18" charset="0"/>
                <a:ea typeface="Times New Roman" pitchFamily="18" charset="0"/>
                <a:cs typeface="Times New Roman" pitchFamily="18" charset="0"/>
              </a:rPr>
              <a:t>servidores caen</a:t>
            </a:r>
          </a:p>
          <a:p>
            <a:pPr marL="285750" indent="-285750">
              <a:lnSpc>
                <a:spcPct val="150000"/>
              </a:lnSpc>
              <a:buFont typeface="Wingdings" panose="05000000000000000000" pitchFamily="2" charset="2"/>
              <a:buChar char="q"/>
            </a:pPr>
            <a:r>
              <a:rPr lang="es-EC" sz="1400" dirty="0" smtClean="0">
                <a:latin typeface="Cambria" pitchFamily="18" charset="0"/>
                <a:ea typeface="Times New Roman" pitchFamily="18" charset="0"/>
                <a:cs typeface="Times New Roman" pitchFamily="18" charset="0"/>
              </a:rPr>
              <a:t>Sistema </a:t>
            </a:r>
          </a:p>
          <a:p>
            <a:pPr marL="285750" indent="-285750">
              <a:lnSpc>
                <a:spcPct val="150000"/>
              </a:lnSpc>
              <a:buFont typeface="Wingdings" panose="05000000000000000000" pitchFamily="2" charset="2"/>
              <a:buChar char="q"/>
            </a:pPr>
            <a:r>
              <a:rPr lang="es-EC" sz="1400" dirty="0" smtClean="0">
                <a:latin typeface="Cambria" pitchFamily="18" charset="0"/>
                <a:ea typeface="Times New Roman" pitchFamily="18" charset="0"/>
                <a:cs typeface="Times New Roman" pitchFamily="18" charset="0"/>
              </a:rPr>
              <a:t>Mejora continua</a:t>
            </a:r>
          </a:p>
          <a:p>
            <a:pPr marL="285750" indent="-285750">
              <a:lnSpc>
                <a:spcPct val="150000"/>
              </a:lnSpc>
              <a:buFont typeface="Wingdings" panose="05000000000000000000" pitchFamily="2" charset="2"/>
              <a:buChar char="q"/>
            </a:pPr>
            <a:r>
              <a:rPr lang="es-EC" sz="1400" dirty="0" smtClean="0">
                <a:latin typeface="Cambria" pitchFamily="18" charset="0"/>
                <a:ea typeface="Times New Roman" pitchFamily="18" charset="0"/>
                <a:cs typeface="Times New Roman" pitchFamily="18" charset="0"/>
              </a:rPr>
              <a:t>Falta </a:t>
            </a:r>
            <a:r>
              <a:rPr lang="es-EC" sz="1400" dirty="0">
                <a:latin typeface="Cambria" pitchFamily="18" charset="0"/>
                <a:ea typeface="Times New Roman" pitchFamily="18" charset="0"/>
                <a:cs typeface="Times New Roman" pitchFamily="18" charset="0"/>
              </a:rPr>
              <a:t>de </a:t>
            </a:r>
            <a:r>
              <a:rPr lang="es-EC" sz="1400" dirty="0" smtClean="0">
                <a:latin typeface="Cambria" pitchFamily="18" charset="0"/>
                <a:ea typeface="Times New Roman" pitchFamily="18" charset="0"/>
                <a:cs typeface="Times New Roman" pitchFamily="18" charset="0"/>
              </a:rPr>
              <a:t>documentación</a:t>
            </a:r>
          </a:p>
          <a:p>
            <a:pPr marL="285750" indent="-285750">
              <a:lnSpc>
                <a:spcPct val="150000"/>
              </a:lnSpc>
              <a:buFont typeface="Wingdings" panose="05000000000000000000" pitchFamily="2" charset="2"/>
              <a:buChar char="q"/>
            </a:pPr>
            <a:r>
              <a:rPr lang="es-EC" sz="1400" dirty="0" smtClean="0">
                <a:latin typeface="Cambria" pitchFamily="18" charset="0"/>
                <a:ea typeface="Times New Roman" pitchFamily="18" charset="0"/>
                <a:cs typeface="Times New Roman" pitchFamily="18" charset="0"/>
              </a:rPr>
              <a:t>Base </a:t>
            </a:r>
            <a:r>
              <a:rPr lang="es-EC" sz="1400" dirty="0">
                <a:latin typeface="Cambria" pitchFamily="18" charset="0"/>
                <a:ea typeface="Times New Roman" pitchFamily="18" charset="0"/>
                <a:cs typeface="Times New Roman" pitchFamily="18" charset="0"/>
              </a:rPr>
              <a:t>de datos </a:t>
            </a:r>
            <a:endParaRPr lang="es-ES" sz="1400" dirty="0"/>
          </a:p>
        </p:txBody>
      </p:sp>
      <p:cxnSp>
        <p:nvCxnSpPr>
          <p:cNvPr id="17" name="Conector recto de flecha 16"/>
          <p:cNvCxnSpPr/>
          <p:nvPr/>
        </p:nvCxnSpPr>
        <p:spPr>
          <a:xfrm>
            <a:off x="5971556" y="1916803"/>
            <a:ext cx="0" cy="648072"/>
          </a:xfrm>
          <a:prstGeom prst="straightConnector1">
            <a:avLst/>
          </a:prstGeom>
          <a:ln w="5715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7380312" y="2636912"/>
            <a:ext cx="1584176" cy="2462213"/>
          </a:xfrm>
          <a:prstGeom prst="rect">
            <a:avLst/>
          </a:prstGeom>
          <a:noFill/>
        </p:spPr>
        <p:txBody>
          <a:bodyPr wrap="square" rtlCol="0">
            <a:spAutoFit/>
          </a:bodyPr>
          <a:lstStyle/>
          <a:p>
            <a:pPr marL="285750" marR="0" indent="-285750" algn="just" eaLnBrk="0" fontAlgn="base" hangingPunct="0">
              <a:lnSpc>
                <a:spcPct val="200000"/>
              </a:lnSpc>
              <a:spcBef>
                <a:spcPct val="0"/>
              </a:spcBef>
              <a:spcAft>
                <a:spcPct val="0"/>
              </a:spcAft>
              <a:buClrTx/>
              <a:buSzTx/>
              <a:buFont typeface="Wingdings" panose="05000000000000000000" pitchFamily="2" charset="2"/>
              <a:buChar char="q"/>
              <a:tabLst/>
            </a:pPr>
            <a:r>
              <a:rPr lang="es-EC" sz="1400" dirty="0">
                <a:solidFill>
                  <a:schemeClr val="dk1"/>
                </a:solidFill>
                <a:latin typeface="Cambria" pitchFamily="18" charset="0"/>
                <a:ea typeface="Times New Roman" pitchFamily="18" charset="0"/>
                <a:cs typeface="Times New Roman" pitchFamily="18" charset="0"/>
              </a:rPr>
              <a:t>Fuga de talentos. </a:t>
            </a:r>
          </a:p>
          <a:p>
            <a:pPr marL="285750" marR="0" indent="-285750" algn="just" eaLnBrk="0" fontAlgn="base" hangingPunct="0">
              <a:lnSpc>
                <a:spcPct val="200000"/>
              </a:lnSpc>
              <a:spcBef>
                <a:spcPct val="0"/>
              </a:spcBef>
              <a:spcAft>
                <a:spcPct val="0"/>
              </a:spcAft>
              <a:buClrTx/>
              <a:buSzTx/>
              <a:buFont typeface="Wingdings" panose="05000000000000000000" pitchFamily="2" charset="2"/>
              <a:buChar char="q"/>
              <a:tabLst/>
            </a:pPr>
            <a:r>
              <a:rPr lang="es-EC" sz="1400" dirty="0" smtClean="0">
                <a:solidFill>
                  <a:schemeClr val="dk1"/>
                </a:solidFill>
                <a:latin typeface="Cambria" pitchFamily="18" charset="0"/>
                <a:ea typeface="Times New Roman" pitchFamily="18" charset="0"/>
                <a:cs typeface="Times New Roman" pitchFamily="18" charset="0"/>
              </a:rPr>
              <a:t>Créditos </a:t>
            </a:r>
            <a:r>
              <a:rPr lang="es-EC" sz="1400" dirty="0">
                <a:solidFill>
                  <a:schemeClr val="dk1"/>
                </a:solidFill>
                <a:latin typeface="Cambria" pitchFamily="18" charset="0"/>
                <a:ea typeface="Times New Roman" pitchFamily="18" charset="0"/>
                <a:cs typeface="Times New Roman" pitchFamily="18" charset="0"/>
              </a:rPr>
              <a:t>para inversión negados </a:t>
            </a:r>
          </a:p>
          <a:p>
            <a:pPr marL="285750" indent="-285750">
              <a:buFont typeface="Wingdings" panose="05000000000000000000" pitchFamily="2" charset="2"/>
              <a:buChar char="q"/>
            </a:pPr>
            <a:endParaRPr lang="es-ES" sz="1400" dirty="0"/>
          </a:p>
        </p:txBody>
      </p:sp>
      <p:cxnSp>
        <p:nvCxnSpPr>
          <p:cNvPr id="19" name="Conector recto de flecha 18"/>
          <p:cNvCxnSpPr/>
          <p:nvPr/>
        </p:nvCxnSpPr>
        <p:spPr>
          <a:xfrm>
            <a:off x="8028384" y="1916832"/>
            <a:ext cx="0" cy="648072"/>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2555776" y="1412776"/>
            <a:ext cx="0" cy="50405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2627784" y="1628800"/>
            <a:ext cx="0" cy="50405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4860032" y="1412776"/>
            <a:ext cx="0" cy="50405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4932040" y="1628800"/>
            <a:ext cx="0" cy="50405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7236296" y="1412776"/>
            <a:ext cx="0" cy="50405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7308304" y="1628800"/>
            <a:ext cx="0" cy="504056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866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63689" y="188640"/>
            <a:ext cx="6120681" cy="830997"/>
          </a:xfrm>
          <a:prstGeom prst="rect">
            <a:avLst/>
          </a:prstGeom>
        </p:spPr>
        <p:txBody>
          <a:bodyPr wrap="square">
            <a:spAutoFit/>
          </a:bodyPr>
          <a:lstStyle/>
          <a:p>
            <a:pPr algn="ctr"/>
            <a:r>
              <a:rPr lang="es-EC" sz="2400" dirty="0" smtClean="0">
                <a:latin typeface="Arial Black" pitchFamily="34" charset="0"/>
              </a:rPr>
              <a:t>ANÁLISIS DE  LOS ESTÁNDARES ISO 9000 E ISO 20000 </a:t>
            </a:r>
            <a:endParaRPr lang="es-ES" sz="2400" dirty="0" smtClean="0">
              <a:latin typeface="Arial Black" pitchFamily="34" charset="0"/>
            </a:endParaRPr>
          </a:p>
        </p:txBody>
      </p:sp>
      <p:sp>
        <p:nvSpPr>
          <p:cNvPr id="6" name="5 Rectángulo"/>
          <p:cNvSpPr/>
          <p:nvPr/>
        </p:nvSpPr>
        <p:spPr>
          <a:xfrm>
            <a:off x="1046690" y="-34935"/>
            <a:ext cx="917239" cy="1015663"/>
          </a:xfrm>
          <a:prstGeom prst="rect">
            <a:avLst/>
          </a:prstGeom>
          <a:noFill/>
        </p:spPr>
        <p:txBody>
          <a:bodyPr wrap="none" lIns="91440" tIns="45720" rIns="91440" bIns="45720">
            <a:spAutoFit/>
          </a:bodyPr>
          <a:lstStyle/>
          <a:p>
            <a:pPr algn="ctr"/>
            <a:r>
              <a:rPr lang="es-ES" sz="6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50000"/>
                  </a:schemeClr>
                </a:solidFill>
                <a:effectLst>
                  <a:outerShdw blurRad="41275" dist="12700" dir="12000000" algn="tl" rotWithShape="0">
                    <a:srgbClr val="000000">
                      <a:alpha val="40000"/>
                    </a:srgbClr>
                  </a:outerShdw>
                </a:effectLst>
              </a:rPr>
              <a:t>2.</a:t>
            </a:r>
            <a:endParaRPr lang="es-ES" sz="6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50000"/>
                </a:schemeClr>
              </a:solidFill>
              <a:effectLst>
                <a:outerShdw blurRad="41275" dist="12700" dir="12000000" algn="tl" rotWithShape="0">
                  <a:srgbClr val="000000">
                    <a:alpha val="40000"/>
                  </a:srgbClr>
                </a:outerShdw>
              </a:effectLst>
            </a:endParaRPr>
          </a:p>
        </p:txBody>
      </p:sp>
      <p:graphicFrame>
        <p:nvGraphicFramePr>
          <p:cNvPr id="7" name="6 Tabla"/>
          <p:cNvGraphicFramePr>
            <a:graphicFrameLocks noGrp="1"/>
          </p:cNvGraphicFramePr>
          <p:nvPr>
            <p:extLst>
              <p:ext uri="{D42A27DB-BD31-4B8C-83A1-F6EECF244321}">
                <p14:modId xmlns:p14="http://schemas.microsoft.com/office/powerpoint/2010/main" val="3398008332"/>
              </p:ext>
            </p:extLst>
          </p:nvPr>
        </p:nvGraphicFramePr>
        <p:xfrm>
          <a:off x="755575" y="1117808"/>
          <a:ext cx="7992889" cy="5623560"/>
        </p:xfrm>
        <a:graphic>
          <a:graphicData uri="http://schemas.openxmlformats.org/drawingml/2006/table">
            <a:tbl>
              <a:tblPr>
                <a:tableStyleId>{21E4AEA4-8DFA-4A89-87EB-49C32662AFE0}</a:tableStyleId>
              </a:tblPr>
              <a:tblGrid>
                <a:gridCol w="2328331"/>
                <a:gridCol w="2359770"/>
                <a:gridCol w="3304788"/>
              </a:tblGrid>
              <a:tr h="336198">
                <a:tc>
                  <a:txBody>
                    <a:bodyPr/>
                    <a:lstStyle/>
                    <a:p>
                      <a:pPr algn="ctr">
                        <a:lnSpc>
                          <a:spcPct val="150000"/>
                        </a:lnSpc>
                        <a:spcAft>
                          <a:spcPts val="0"/>
                        </a:spcAft>
                      </a:pPr>
                      <a:r>
                        <a:rPr lang="es-EC" sz="2400" b="1" dirty="0">
                          <a:latin typeface="Cambria" panose="02040503050406030204" pitchFamily="18" charset="0"/>
                        </a:rPr>
                        <a:t>ITIL</a:t>
                      </a:r>
                      <a:endParaRPr lang="es-ES" sz="2400" b="1" dirty="0">
                        <a:latin typeface="Cambria" panose="02040503050406030204" pitchFamily="18" charset="0"/>
                        <a:ea typeface="Times New Roman"/>
                        <a:cs typeface="Times New Roman"/>
                      </a:endParaRPr>
                    </a:p>
                  </a:txBody>
                  <a:tcPr marL="45007" marR="45007" marT="0" marB="0" anchor="ctr"/>
                </a:tc>
                <a:tc>
                  <a:txBody>
                    <a:bodyPr/>
                    <a:lstStyle/>
                    <a:p>
                      <a:pPr algn="ctr">
                        <a:lnSpc>
                          <a:spcPct val="150000"/>
                        </a:lnSpc>
                        <a:spcAft>
                          <a:spcPts val="0"/>
                        </a:spcAft>
                      </a:pPr>
                      <a:r>
                        <a:rPr lang="es-EC" sz="2400" b="1" dirty="0">
                          <a:latin typeface="Cambria" panose="02040503050406030204" pitchFamily="18" charset="0"/>
                        </a:rPr>
                        <a:t>ISO 9000</a:t>
                      </a:r>
                      <a:endParaRPr lang="es-ES" sz="2400" b="1" dirty="0">
                        <a:latin typeface="Cambria" panose="02040503050406030204" pitchFamily="18" charset="0"/>
                        <a:ea typeface="Times New Roman"/>
                        <a:cs typeface="Times New Roman"/>
                      </a:endParaRPr>
                    </a:p>
                  </a:txBody>
                  <a:tcPr marL="45007" marR="45007" marT="0" marB="0" anchor="ctr"/>
                </a:tc>
                <a:tc>
                  <a:txBody>
                    <a:bodyPr/>
                    <a:lstStyle/>
                    <a:p>
                      <a:pPr algn="ctr">
                        <a:lnSpc>
                          <a:spcPct val="150000"/>
                        </a:lnSpc>
                        <a:spcAft>
                          <a:spcPts val="0"/>
                        </a:spcAft>
                      </a:pPr>
                      <a:r>
                        <a:rPr lang="es-EC" sz="2400" b="1" dirty="0">
                          <a:latin typeface="Cambria" panose="02040503050406030204" pitchFamily="18" charset="0"/>
                        </a:rPr>
                        <a:t>Análisis</a:t>
                      </a:r>
                      <a:endParaRPr lang="es-ES" sz="2400" b="1" dirty="0">
                        <a:latin typeface="Cambria" panose="02040503050406030204" pitchFamily="18" charset="0"/>
                        <a:ea typeface="Times New Roman"/>
                        <a:cs typeface="Times New Roman"/>
                      </a:endParaRPr>
                    </a:p>
                  </a:txBody>
                  <a:tcPr marL="45007" marR="45007" marT="0" marB="0" anchor="ctr"/>
                </a:tc>
              </a:tr>
              <a:tr h="959945">
                <a:tc rowSpan="3">
                  <a:txBody>
                    <a:bodyPr/>
                    <a:lstStyle/>
                    <a:p>
                      <a:pPr algn="just">
                        <a:lnSpc>
                          <a:spcPct val="150000"/>
                        </a:lnSpc>
                        <a:spcAft>
                          <a:spcPts val="0"/>
                        </a:spcAft>
                      </a:pPr>
                      <a:r>
                        <a:rPr lang="es-EC" sz="1800" dirty="0">
                          <a:latin typeface="Cambria" panose="02040503050406030204" pitchFamily="18" charset="0"/>
                        </a:rPr>
                        <a:t>Soporte y provisión del </a:t>
                      </a:r>
                      <a:r>
                        <a:rPr lang="es-EC" sz="1800" dirty="0" smtClean="0">
                          <a:latin typeface="Cambria" panose="02040503050406030204" pitchFamily="18" charset="0"/>
                        </a:rPr>
                        <a:t>servicio</a:t>
                      </a:r>
                      <a:endParaRPr lang="es-ES" sz="1800" dirty="0">
                        <a:latin typeface="Cambria" panose="02040503050406030204" pitchFamily="18" charset="0"/>
                        <a:ea typeface="Times New Roman"/>
                        <a:cs typeface="Times New Roman"/>
                      </a:endParaRPr>
                    </a:p>
                  </a:txBody>
                  <a:tcPr marL="45007" marR="45007" marT="0" marB="0" anchor="ctr"/>
                </a:tc>
                <a:tc>
                  <a:txBody>
                    <a:bodyPr/>
                    <a:lstStyle/>
                    <a:p>
                      <a:pPr algn="ctr">
                        <a:lnSpc>
                          <a:spcPct val="150000"/>
                        </a:lnSpc>
                        <a:spcAft>
                          <a:spcPts val="0"/>
                        </a:spcAft>
                      </a:pPr>
                      <a:r>
                        <a:rPr lang="es-EC" sz="1800" dirty="0">
                          <a:latin typeface="Cambria" panose="02040503050406030204" pitchFamily="18" charset="0"/>
                        </a:rPr>
                        <a:t>Enfoque al cliente</a:t>
                      </a:r>
                      <a:endParaRPr lang="es-ES" sz="1800" b="1" dirty="0">
                        <a:latin typeface="Cambria" panose="02040503050406030204" pitchFamily="18" charset="0"/>
                        <a:ea typeface="Times New Roman"/>
                        <a:cs typeface="Times New Roman"/>
                      </a:endParaRPr>
                    </a:p>
                  </a:txBody>
                  <a:tcPr marL="45007" marR="45007" marT="0" marB="0" anchor="ctr">
                    <a:solidFill>
                      <a:schemeClr val="accent6">
                        <a:lumMod val="20000"/>
                        <a:lumOff val="80000"/>
                      </a:schemeClr>
                    </a:solidFill>
                  </a:tcPr>
                </a:tc>
                <a:tc>
                  <a:txBody>
                    <a:bodyPr/>
                    <a:lstStyle/>
                    <a:p>
                      <a:pPr marL="285750" indent="-285750" algn="just">
                        <a:lnSpc>
                          <a:spcPct val="150000"/>
                        </a:lnSpc>
                        <a:spcAft>
                          <a:spcPts val="0"/>
                        </a:spcAft>
                        <a:buFont typeface="Arial" panose="020B0604020202020204" pitchFamily="34" charset="0"/>
                        <a:buChar char="•"/>
                      </a:pPr>
                      <a:r>
                        <a:rPr lang="es-ES" sz="1800" dirty="0" smtClean="0">
                          <a:latin typeface="Cambria" panose="02040503050406030204" pitchFamily="18" charset="0"/>
                        </a:rPr>
                        <a:t>ITIL e</a:t>
                      </a:r>
                      <a:r>
                        <a:rPr lang="es-ES" sz="1800" baseline="0" dirty="0" smtClean="0">
                          <a:latin typeface="Cambria" panose="02040503050406030204" pitchFamily="18" charset="0"/>
                        </a:rPr>
                        <a:t> ISO 9000 toma el elemento más importante al cliente</a:t>
                      </a:r>
                      <a:endParaRPr lang="es-ES" sz="1800" dirty="0">
                        <a:latin typeface="Cambria" panose="02040503050406030204" pitchFamily="18" charset="0"/>
                        <a:ea typeface="Times New Roman"/>
                        <a:cs typeface="Times New Roman"/>
                      </a:endParaRPr>
                    </a:p>
                  </a:txBody>
                  <a:tcPr marL="45007" marR="45007" marT="0" marB="0" anchor="ctr">
                    <a:solidFill>
                      <a:schemeClr val="accent6">
                        <a:lumMod val="20000"/>
                        <a:lumOff val="80000"/>
                      </a:schemeClr>
                    </a:solidFill>
                  </a:tcPr>
                </a:tc>
              </a:tr>
              <a:tr h="1257574">
                <a:tc vMerge="1">
                  <a:txBody>
                    <a:bodyPr/>
                    <a:lstStyle/>
                    <a:p>
                      <a:pPr algn="just">
                        <a:lnSpc>
                          <a:spcPct val="150000"/>
                        </a:lnSpc>
                        <a:spcAft>
                          <a:spcPts val="0"/>
                        </a:spcAft>
                      </a:pPr>
                      <a:endParaRPr lang="es-ES" sz="1600" dirty="0">
                        <a:latin typeface="Times New Roman"/>
                        <a:ea typeface="Times New Roman"/>
                        <a:cs typeface="Times New Roman"/>
                      </a:endParaRPr>
                    </a:p>
                  </a:txBody>
                  <a:tcPr marL="66663" marR="666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dirty="0">
                          <a:latin typeface="Cambria" panose="02040503050406030204" pitchFamily="18" charset="0"/>
                        </a:rPr>
                        <a:t>Participación del personal</a:t>
                      </a:r>
                      <a:endParaRPr lang="es-ES" sz="1800" b="1" dirty="0">
                        <a:latin typeface="Cambria" panose="02040503050406030204" pitchFamily="18" charset="0"/>
                        <a:ea typeface="Times New Roman"/>
                        <a:cs typeface="Times New Roman"/>
                      </a:endParaRPr>
                    </a:p>
                  </a:txBody>
                  <a:tcPr marL="66663" marR="66663" marT="0" marB="0" anchor="ctr">
                    <a:solidFill>
                      <a:schemeClr val="accent3">
                        <a:lumMod val="20000"/>
                        <a:lumOff val="80000"/>
                      </a:schemeClr>
                    </a:solidFill>
                  </a:tcPr>
                </a:tc>
                <a:tc>
                  <a:txBody>
                    <a:bodyPr/>
                    <a:lstStyle/>
                    <a:p>
                      <a:pPr marL="285750" indent="-285750" algn="just">
                        <a:lnSpc>
                          <a:spcPct val="150000"/>
                        </a:lnSpc>
                        <a:spcAft>
                          <a:spcPts val="0"/>
                        </a:spcAft>
                        <a:buFont typeface="Arial" panose="020B0604020202020204" pitchFamily="34" charset="0"/>
                        <a:buChar char="•"/>
                      </a:pPr>
                      <a:r>
                        <a:rPr lang="es-EC" sz="2000" kern="1200" dirty="0" smtClean="0">
                          <a:effectLst/>
                          <a:latin typeface="Cambria" panose="02040503050406030204" pitchFamily="18" charset="0"/>
                        </a:rPr>
                        <a:t>Compromiso con el personal de todas las áreas involucradas </a:t>
                      </a:r>
                      <a:endParaRPr lang="es-ES" sz="1800" dirty="0">
                        <a:latin typeface="Cambria" panose="02040503050406030204" pitchFamily="18" charset="0"/>
                        <a:ea typeface="Times New Roman"/>
                        <a:cs typeface="Times New Roman"/>
                      </a:endParaRPr>
                    </a:p>
                  </a:txBody>
                  <a:tcPr marL="66663" marR="66663" marT="0" marB="0" anchor="ctr">
                    <a:solidFill>
                      <a:schemeClr val="accent3">
                        <a:lumMod val="20000"/>
                        <a:lumOff val="80000"/>
                      </a:schemeClr>
                    </a:solidFill>
                  </a:tcPr>
                </a:tc>
              </a:tr>
              <a:tr h="1793693">
                <a:tc vMerge="1">
                  <a:txBody>
                    <a:bodyPr/>
                    <a:lstStyle/>
                    <a:p>
                      <a:pPr algn="just">
                        <a:lnSpc>
                          <a:spcPct val="150000"/>
                        </a:lnSpc>
                        <a:spcAft>
                          <a:spcPts val="0"/>
                        </a:spcAft>
                      </a:pPr>
                      <a:endParaRPr lang="es-ES" sz="1600" dirty="0">
                        <a:latin typeface="Times New Roman"/>
                        <a:ea typeface="Times New Roman"/>
                        <a:cs typeface="Times New Roman"/>
                      </a:endParaRPr>
                    </a:p>
                  </a:txBody>
                  <a:tcPr marL="66663" marR="666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C" sz="1800" dirty="0" smtClean="0">
                          <a:latin typeface="Cambria" panose="02040503050406030204" pitchFamily="18" charset="0"/>
                        </a:rPr>
                        <a:t>Enfoque basado en procesos</a:t>
                      </a:r>
                      <a:endParaRPr lang="es-ES" sz="2000" dirty="0" smtClean="0">
                        <a:latin typeface="Cambria" panose="02040503050406030204" pitchFamily="18" charset="0"/>
                      </a:endParaRPr>
                    </a:p>
                    <a:p>
                      <a:pPr algn="ctr">
                        <a:lnSpc>
                          <a:spcPct val="150000"/>
                        </a:lnSpc>
                        <a:spcAft>
                          <a:spcPts val="0"/>
                        </a:spcAft>
                      </a:pPr>
                      <a:endParaRPr lang="es-ES" sz="1800" b="1" dirty="0">
                        <a:latin typeface="Cambria" panose="02040503050406030204" pitchFamily="18" charset="0"/>
                        <a:ea typeface="Times New Roman"/>
                        <a:cs typeface="Times New Roman"/>
                      </a:endParaRPr>
                    </a:p>
                  </a:txBody>
                  <a:tcPr marL="66663" marR="66663" marT="0" marB="0" anchor="ctr">
                    <a:solidFill>
                      <a:schemeClr val="bg2">
                        <a:lumMod val="90000"/>
                      </a:schemeClr>
                    </a:solidFill>
                  </a:tcPr>
                </a:tc>
                <a:tc>
                  <a:txBody>
                    <a:bodyPr/>
                    <a:lstStyle/>
                    <a:p>
                      <a:pPr marL="285750" indent="-285750" algn="just">
                        <a:lnSpc>
                          <a:spcPct val="150000"/>
                        </a:lnSpc>
                        <a:spcAft>
                          <a:spcPts val="0"/>
                        </a:spcAft>
                        <a:buFont typeface="Arial" panose="020B0604020202020204" pitchFamily="34" charset="0"/>
                        <a:buChar char="•"/>
                      </a:pPr>
                      <a:r>
                        <a:rPr lang="es-EC" sz="1800" dirty="0" smtClean="0">
                          <a:latin typeface="Cambria" panose="02040503050406030204" pitchFamily="18" charset="0"/>
                        </a:rPr>
                        <a:t>Tanto ITIL como ISO 9000 utilizan un lenguaje común de gestión  por procesos.</a:t>
                      </a:r>
                    </a:p>
                    <a:p>
                      <a:pPr marL="285750" indent="-285750" algn="just">
                        <a:lnSpc>
                          <a:spcPct val="150000"/>
                        </a:lnSpc>
                        <a:spcAft>
                          <a:spcPts val="0"/>
                        </a:spcAft>
                        <a:buFont typeface="Arial" panose="020B0604020202020204" pitchFamily="34" charset="0"/>
                        <a:buChar char="•"/>
                      </a:pPr>
                      <a:r>
                        <a:rPr lang="es-EC" sz="1800" dirty="0" smtClean="0">
                          <a:latin typeface="Cambria" panose="02040503050406030204" pitchFamily="18" charset="0"/>
                        </a:rPr>
                        <a:t>Ambos</a:t>
                      </a:r>
                      <a:r>
                        <a:rPr lang="es-EC" sz="1800" baseline="0" dirty="0" smtClean="0">
                          <a:latin typeface="Cambria" panose="02040503050406030204" pitchFamily="18" charset="0"/>
                        </a:rPr>
                        <a:t> fueron guías de referencias para realizar la propuesta</a:t>
                      </a:r>
                      <a:endParaRPr lang="es-ES" sz="1800" dirty="0">
                        <a:latin typeface="Cambria" panose="02040503050406030204" pitchFamily="18" charset="0"/>
                        <a:ea typeface="Times New Roman"/>
                        <a:cs typeface="Times New Roman"/>
                      </a:endParaRPr>
                    </a:p>
                  </a:txBody>
                  <a:tcPr marL="66663" marR="66663" marT="0" marB="0" anchor="ctr">
                    <a:solidFill>
                      <a:schemeClr val="bg2">
                        <a:lumMod val="90000"/>
                      </a:schemeClr>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155664843"/>
              </p:ext>
            </p:extLst>
          </p:nvPr>
        </p:nvGraphicFramePr>
        <p:xfrm>
          <a:off x="467544" y="116632"/>
          <a:ext cx="8424936" cy="6669977"/>
        </p:xfrm>
        <a:graphic>
          <a:graphicData uri="http://schemas.openxmlformats.org/drawingml/2006/table">
            <a:tbl>
              <a:tblPr>
                <a:tableStyleId>{21E4AEA4-8DFA-4A89-87EB-49C32662AFE0}</a:tableStyleId>
              </a:tblPr>
              <a:tblGrid>
                <a:gridCol w="2477579"/>
                <a:gridCol w="2477579"/>
                <a:gridCol w="3469778"/>
              </a:tblGrid>
              <a:tr h="416529">
                <a:tc>
                  <a:txBody>
                    <a:bodyPr/>
                    <a:lstStyle/>
                    <a:p>
                      <a:pPr algn="ctr">
                        <a:lnSpc>
                          <a:spcPct val="150000"/>
                        </a:lnSpc>
                        <a:spcAft>
                          <a:spcPts val="0"/>
                        </a:spcAft>
                      </a:pPr>
                      <a:r>
                        <a:rPr lang="es-ES" sz="2400" b="1" dirty="0" smtClean="0">
                          <a:latin typeface="Cambria" panose="02040503050406030204" pitchFamily="18" charset="0"/>
                        </a:rPr>
                        <a:t>ITIL</a:t>
                      </a:r>
                      <a:endParaRPr lang="es-ES" sz="2400" b="1" dirty="0">
                        <a:latin typeface="Cambria" panose="02040503050406030204" pitchFamily="18" charset="0"/>
                        <a:ea typeface="Times New Roman"/>
                        <a:cs typeface="Times New Roman"/>
                      </a:endParaRPr>
                    </a:p>
                  </a:txBody>
                  <a:tcPr marL="68580" marR="68580" marT="0" marB="0" anchor="ctr"/>
                </a:tc>
                <a:tc>
                  <a:txBody>
                    <a:bodyPr/>
                    <a:lstStyle/>
                    <a:p>
                      <a:pPr algn="ctr">
                        <a:lnSpc>
                          <a:spcPct val="150000"/>
                        </a:lnSpc>
                        <a:spcAft>
                          <a:spcPts val="0"/>
                        </a:spcAft>
                      </a:pPr>
                      <a:r>
                        <a:rPr lang="es-EC" sz="2400" b="1" dirty="0">
                          <a:latin typeface="Cambria" panose="02040503050406030204" pitchFamily="18" charset="0"/>
                        </a:rPr>
                        <a:t>ISO 9000</a:t>
                      </a:r>
                      <a:endParaRPr lang="es-ES" sz="2400" b="1" dirty="0">
                        <a:latin typeface="Cambria" panose="02040503050406030204" pitchFamily="18" charset="0"/>
                        <a:ea typeface="Times New Roman"/>
                        <a:cs typeface="Times New Roman"/>
                      </a:endParaRPr>
                    </a:p>
                  </a:txBody>
                  <a:tcPr marL="68580" marR="68580" marT="0" marB="0" anchor="ctr"/>
                </a:tc>
                <a:tc>
                  <a:txBody>
                    <a:bodyPr/>
                    <a:lstStyle/>
                    <a:p>
                      <a:pPr algn="ctr">
                        <a:lnSpc>
                          <a:spcPct val="150000"/>
                        </a:lnSpc>
                        <a:spcAft>
                          <a:spcPts val="0"/>
                        </a:spcAft>
                      </a:pPr>
                      <a:r>
                        <a:rPr lang="es-EC" sz="2400" b="1" dirty="0">
                          <a:latin typeface="Cambria" panose="02040503050406030204" pitchFamily="18" charset="0"/>
                        </a:rPr>
                        <a:t>Análisis</a:t>
                      </a:r>
                      <a:endParaRPr lang="es-ES" sz="2400" b="1" dirty="0">
                        <a:latin typeface="Cambria" panose="02040503050406030204" pitchFamily="18" charset="0"/>
                        <a:ea typeface="Times New Roman"/>
                        <a:cs typeface="Times New Roman"/>
                      </a:endParaRPr>
                    </a:p>
                  </a:txBody>
                  <a:tcPr marL="68580" marR="68580" marT="0" marB="0" anchor="ctr"/>
                </a:tc>
              </a:tr>
              <a:tr h="1097280">
                <a:tc rowSpan="3">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s-EC" sz="1800" dirty="0" smtClean="0">
                          <a:latin typeface="Cambria" panose="02040503050406030204" pitchFamily="18" charset="0"/>
                        </a:rPr>
                        <a:t>Soporte y provisión del servicio</a:t>
                      </a:r>
                      <a:endParaRPr lang="es-ES" sz="1800" dirty="0" smtClean="0">
                        <a:latin typeface="Cambria" panose="02040503050406030204" pitchFamily="18" charset="0"/>
                      </a:endParaRPr>
                    </a:p>
                    <a:p>
                      <a:pPr algn="just">
                        <a:lnSpc>
                          <a:spcPct val="150000"/>
                        </a:lnSpc>
                        <a:spcAft>
                          <a:spcPts val="0"/>
                        </a:spcAft>
                      </a:pPr>
                      <a:endParaRPr lang="es-ES" sz="1800" dirty="0">
                        <a:latin typeface="Cambria" panose="02040503050406030204" pitchFamily="18" charset="0"/>
                        <a:ea typeface="Times New Roman"/>
                        <a:cs typeface="Times New Roman"/>
                      </a:endParaRPr>
                    </a:p>
                  </a:txBody>
                  <a:tcPr marL="68580" marR="68580" marT="0" marB="0" anchor="ctr"/>
                </a:tc>
                <a:tc>
                  <a:txBody>
                    <a:bodyPr/>
                    <a:lstStyle/>
                    <a:p>
                      <a:pPr algn="ctr">
                        <a:lnSpc>
                          <a:spcPct val="150000"/>
                        </a:lnSpc>
                        <a:spcAft>
                          <a:spcPts val="0"/>
                        </a:spcAft>
                      </a:pPr>
                      <a:r>
                        <a:rPr lang="es-EC" sz="1800" dirty="0">
                          <a:latin typeface="Cambria" panose="02040503050406030204" pitchFamily="18" charset="0"/>
                        </a:rPr>
                        <a:t>Enfoque de sistema para la gestión</a:t>
                      </a:r>
                      <a:endParaRPr lang="es-ES" sz="1800" b="1" dirty="0">
                        <a:latin typeface="Cambria" panose="02040503050406030204" pitchFamily="18" charset="0"/>
                        <a:ea typeface="Times New Roman"/>
                        <a:cs typeface="Times New Roman"/>
                      </a:endParaRPr>
                    </a:p>
                  </a:txBody>
                  <a:tcPr marL="68580" marR="68580" marT="0" marB="0" anchor="ctr">
                    <a:solidFill>
                      <a:schemeClr val="accent6">
                        <a:lumMod val="20000"/>
                        <a:lumOff val="80000"/>
                      </a:schemeClr>
                    </a:solidFill>
                  </a:tcPr>
                </a:tc>
                <a:tc>
                  <a:txBody>
                    <a:bodyPr/>
                    <a:lstStyle/>
                    <a:p>
                      <a:pPr algn="just">
                        <a:lnSpc>
                          <a:spcPct val="150000"/>
                        </a:lnSpc>
                        <a:spcAft>
                          <a:spcPts val="0"/>
                        </a:spcAft>
                      </a:pPr>
                      <a:r>
                        <a:rPr lang="es-EC" sz="1800" dirty="0">
                          <a:latin typeface="Cambria" panose="02040503050406030204" pitchFamily="18" charset="0"/>
                        </a:rPr>
                        <a:t>Tanto ITIL como ISO </a:t>
                      </a:r>
                      <a:r>
                        <a:rPr lang="es-EC" sz="1800" dirty="0" smtClean="0">
                          <a:latin typeface="Cambria" panose="02040503050406030204" pitchFamily="18" charset="0"/>
                        </a:rPr>
                        <a:t>20000 </a:t>
                      </a:r>
                      <a:r>
                        <a:rPr lang="es-EC" sz="1800" dirty="0">
                          <a:latin typeface="Cambria" panose="02040503050406030204" pitchFamily="18" charset="0"/>
                        </a:rPr>
                        <a:t>permite la gestión de los servicio TI. </a:t>
                      </a:r>
                      <a:endParaRPr lang="es-EC" sz="1800" dirty="0" smtClean="0">
                        <a:latin typeface="Cambria" panose="02040503050406030204" pitchFamily="18" charset="0"/>
                      </a:endParaRPr>
                    </a:p>
                    <a:p>
                      <a:pPr algn="just">
                        <a:lnSpc>
                          <a:spcPct val="150000"/>
                        </a:lnSpc>
                        <a:spcAft>
                          <a:spcPts val="0"/>
                        </a:spcAft>
                      </a:pPr>
                      <a:endParaRPr lang="es-ES" sz="1800" dirty="0">
                        <a:latin typeface="Cambria" panose="02040503050406030204" pitchFamily="18" charset="0"/>
                        <a:ea typeface="Times New Roman"/>
                        <a:cs typeface="Times New Roman"/>
                      </a:endParaRPr>
                    </a:p>
                  </a:txBody>
                  <a:tcPr marL="68580" marR="68580" marT="0" marB="0" anchor="ctr">
                    <a:solidFill>
                      <a:schemeClr val="accent6">
                        <a:lumMod val="20000"/>
                        <a:lumOff val="80000"/>
                      </a:schemeClr>
                    </a:solidFill>
                  </a:tcPr>
                </a:tc>
              </a:tr>
              <a:tr h="1097280">
                <a:tc vMerge="1">
                  <a:txBody>
                    <a:bodyPr/>
                    <a:lstStyle/>
                    <a:p>
                      <a:pPr algn="just">
                        <a:lnSpc>
                          <a:spcPct val="150000"/>
                        </a:lnSpc>
                        <a:spcAft>
                          <a:spcPts val="0"/>
                        </a:spcAft>
                      </a:pPr>
                      <a:endParaRPr lang="es-ES" sz="1800" dirty="0">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es-EC" sz="1800" dirty="0">
                          <a:latin typeface="Cambria" panose="02040503050406030204" pitchFamily="18" charset="0"/>
                        </a:rPr>
                        <a:t>Mejora Continua</a:t>
                      </a:r>
                      <a:endParaRPr lang="es-ES" sz="1800" b="1" dirty="0">
                        <a:latin typeface="Cambria" panose="02040503050406030204" pitchFamily="18" charset="0"/>
                        <a:ea typeface="Times New Roman"/>
                        <a:cs typeface="Times New Roman"/>
                      </a:endParaRPr>
                    </a:p>
                  </a:txBody>
                  <a:tcPr marL="66663" marR="66663" marT="0" marB="0" anchor="ctr">
                    <a:solidFill>
                      <a:schemeClr val="accent5">
                        <a:lumMod val="20000"/>
                        <a:lumOff val="80000"/>
                      </a:schemeClr>
                    </a:solidFill>
                  </a:tcPr>
                </a:tc>
                <a:tc>
                  <a:txBody>
                    <a:bodyPr/>
                    <a:lstStyle/>
                    <a:p>
                      <a:pPr algn="just">
                        <a:lnSpc>
                          <a:spcPct val="150000"/>
                        </a:lnSpc>
                        <a:spcAft>
                          <a:spcPts val="0"/>
                        </a:spcAft>
                      </a:pPr>
                      <a:r>
                        <a:rPr lang="es-EC" sz="1800" dirty="0" smtClean="0">
                          <a:latin typeface="Cambria" panose="02040503050406030204" pitchFamily="18" charset="0"/>
                        </a:rPr>
                        <a:t>La </a:t>
                      </a:r>
                      <a:r>
                        <a:rPr lang="es-EC" sz="1800" dirty="0">
                          <a:latin typeface="Cambria" panose="02040503050406030204" pitchFamily="18" charset="0"/>
                        </a:rPr>
                        <a:t>ISO 9000 determina en uno de sus principios el modelo de gestión por procesos de Deming que es </a:t>
                      </a:r>
                      <a:r>
                        <a:rPr lang="es-EC" sz="1800" dirty="0" smtClean="0">
                          <a:latin typeface="Cambria" panose="02040503050406030204" pitchFamily="18" charset="0"/>
                        </a:rPr>
                        <a:t>PHVA.</a:t>
                      </a:r>
                      <a:endParaRPr lang="es-ES" sz="1800" dirty="0">
                        <a:latin typeface="Cambria" panose="02040503050406030204" pitchFamily="18" charset="0"/>
                        <a:ea typeface="Times New Roman"/>
                        <a:cs typeface="Times New Roman"/>
                      </a:endParaRPr>
                    </a:p>
                  </a:txBody>
                  <a:tcPr marL="66663" marR="66663" marT="0" marB="0" anchor="ctr">
                    <a:solidFill>
                      <a:schemeClr val="accent5">
                        <a:lumMod val="20000"/>
                        <a:lumOff val="80000"/>
                      </a:schemeClr>
                    </a:solidFill>
                  </a:tcPr>
                </a:tc>
              </a:tr>
              <a:tr h="1097280">
                <a:tc vMerge="1">
                  <a:txBody>
                    <a:bodyPr/>
                    <a:lstStyle/>
                    <a:p>
                      <a:pPr algn="just">
                        <a:lnSpc>
                          <a:spcPct val="150000"/>
                        </a:lnSpc>
                        <a:spcAft>
                          <a:spcPts val="0"/>
                        </a:spcAft>
                      </a:pPr>
                      <a:endParaRPr lang="es-ES" sz="1800" dirty="0">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es-EC" sz="1800" dirty="0">
                          <a:latin typeface="Cambria" panose="02040503050406030204" pitchFamily="18" charset="0"/>
                        </a:rPr>
                        <a:t>Enfoque basado en hechos para la toma de decisión y Relaciones mutuamente beneficiosas con el proveedor</a:t>
                      </a:r>
                      <a:endParaRPr lang="es-ES" sz="1800" b="1" dirty="0">
                        <a:latin typeface="Cambria" panose="02040503050406030204" pitchFamily="18" charset="0"/>
                        <a:ea typeface="Times New Roman"/>
                        <a:cs typeface="Times New Roman"/>
                      </a:endParaRPr>
                    </a:p>
                  </a:txBody>
                  <a:tcPr marL="62881" marR="62881" marT="0" marB="0" anchor="ctr">
                    <a:solidFill>
                      <a:schemeClr val="accent3">
                        <a:lumMod val="20000"/>
                        <a:lumOff val="80000"/>
                      </a:schemeClr>
                    </a:solidFill>
                  </a:tcPr>
                </a:tc>
                <a:tc>
                  <a:txBody>
                    <a:bodyPr/>
                    <a:lstStyle/>
                    <a:p>
                      <a:pPr algn="just">
                        <a:lnSpc>
                          <a:spcPct val="150000"/>
                        </a:lnSpc>
                        <a:spcAft>
                          <a:spcPts val="0"/>
                        </a:spcAft>
                      </a:pPr>
                      <a:r>
                        <a:rPr lang="es-EC" sz="1800" dirty="0" smtClean="0">
                          <a:latin typeface="Cambria" panose="02040503050406030204" pitchFamily="18" charset="0"/>
                        </a:rPr>
                        <a:t>En </a:t>
                      </a:r>
                      <a:r>
                        <a:rPr lang="es-EC" sz="1800" dirty="0">
                          <a:latin typeface="Cambria" panose="02040503050406030204" pitchFamily="18" charset="0"/>
                        </a:rPr>
                        <a:t>la empresa </a:t>
                      </a:r>
                      <a:r>
                        <a:rPr lang="es-EC" sz="1800" dirty="0" err="1">
                          <a:latin typeface="Cambria" panose="02040503050406030204" pitchFamily="18" charset="0"/>
                        </a:rPr>
                        <a:t>Bio</a:t>
                      </a:r>
                      <a:r>
                        <a:rPr lang="es-EC" sz="1800" dirty="0">
                          <a:latin typeface="Cambria" panose="02040503050406030204" pitchFamily="18" charset="0"/>
                        </a:rPr>
                        <a:t> Agencia Comunicación mucho de los servicios que se entregan dependen del proveedor quien juega un papel muy importante en los tiempos y por ende en el servicio.</a:t>
                      </a:r>
                      <a:endParaRPr lang="es-ES" sz="1800" dirty="0">
                        <a:latin typeface="Cambria" panose="02040503050406030204" pitchFamily="18" charset="0"/>
                        <a:ea typeface="Times New Roman"/>
                        <a:cs typeface="Times New Roman"/>
                      </a:endParaRPr>
                    </a:p>
                  </a:txBody>
                  <a:tcPr marL="62881" marR="62881" marT="0" marB="0" anchor="ctr">
                    <a:solidFill>
                      <a:schemeClr val="accent3">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985152527"/>
              </p:ext>
            </p:extLst>
          </p:nvPr>
        </p:nvGraphicFramePr>
        <p:xfrm>
          <a:off x="611560" y="404664"/>
          <a:ext cx="8064896" cy="3543097"/>
        </p:xfrm>
        <a:graphic>
          <a:graphicData uri="http://schemas.openxmlformats.org/drawingml/2006/table">
            <a:tbl>
              <a:tblPr>
                <a:tableStyleId>{21E4AEA4-8DFA-4A89-87EB-49C32662AFE0}</a:tableStyleId>
              </a:tblPr>
              <a:tblGrid>
                <a:gridCol w="2349307"/>
                <a:gridCol w="2381029"/>
                <a:gridCol w="3334560"/>
              </a:tblGrid>
              <a:tr h="504056">
                <a:tc>
                  <a:txBody>
                    <a:bodyPr/>
                    <a:lstStyle/>
                    <a:p>
                      <a:pPr algn="ctr">
                        <a:lnSpc>
                          <a:spcPct val="150000"/>
                        </a:lnSpc>
                        <a:spcAft>
                          <a:spcPts val="0"/>
                        </a:spcAft>
                      </a:pPr>
                      <a:r>
                        <a:rPr lang="es-EC" sz="2400" dirty="0"/>
                        <a:t>ITIL</a:t>
                      </a:r>
                      <a:endParaRPr lang="es-ES" sz="2400" b="1" dirty="0">
                        <a:latin typeface="Cambria" panose="02040503050406030204" pitchFamily="18" charset="0"/>
                        <a:ea typeface="Times New Roman"/>
                        <a:cs typeface="Times New Roman"/>
                      </a:endParaRPr>
                    </a:p>
                  </a:txBody>
                  <a:tcPr marL="68580" marR="68580" marT="0" marB="0" anchor="ctr"/>
                </a:tc>
                <a:tc>
                  <a:txBody>
                    <a:bodyPr/>
                    <a:lstStyle/>
                    <a:p>
                      <a:pPr algn="ctr">
                        <a:lnSpc>
                          <a:spcPct val="150000"/>
                        </a:lnSpc>
                        <a:spcAft>
                          <a:spcPts val="0"/>
                        </a:spcAft>
                      </a:pPr>
                      <a:r>
                        <a:rPr lang="es-EC" sz="2400" dirty="0"/>
                        <a:t>ISO 9000</a:t>
                      </a:r>
                      <a:endParaRPr lang="es-ES" sz="2400" b="1" dirty="0">
                        <a:latin typeface="Cambria" panose="02040503050406030204" pitchFamily="18" charset="0"/>
                        <a:ea typeface="Times New Roman"/>
                        <a:cs typeface="Times New Roman"/>
                      </a:endParaRPr>
                    </a:p>
                  </a:txBody>
                  <a:tcPr marL="68580" marR="68580" marT="0" marB="0" anchor="ctr"/>
                </a:tc>
                <a:tc>
                  <a:txBody>
                    <a:bodyPr/>
                    <a:lstStyle/>
                    <a:p>
                      <a:pPr algn="ctr">
                        <a:lnSpc>
                          <a:spcPct val="150000"/>
                        </a:lnSpc>
                        <a:spcAft>
                          <a:spcPts val="0"/>
                        </a:spcAft>
                      </a:pPr>
                      <a:r>
                        <a:rPr lang="es-EC" sz="2400" dirty="0"/>
                        <a:t>Análisis</a:t>
                      </a:r>
                      <a:endParaRPr lang="es-ES" sz="2400" b="1" dirty="0">
                        <a:latin typeface="Cambria" panose="02040503050406030204" pitchFamily="18" charset="0"/>
                        <a:ea typeface="Times New Roman"/>
                        <a:cs typeface="Times New Roman"/>
                      </a:endParaRPr>
                    </a:p>
                  </a:txBody>
                  <a:tcPr marL="68580" marR="68580" marT="0" marB="0" anchor="ctr"/>
                </a:tc>
              </a:tr>
              <a:tr h="2994457">
                <a:tc>
                  <a:txBody>
                    <a:bodyPr/>
                    <a:lstStyle/>
                    <a:p>
                      <a:pPr algn="just">
                        <a:lnSpc>
                          <a:spcPct val="150000"/>
                        </a:lnSpc>
                        <a:spcAft>
                          <a:spcPts val="0"/>
                        </a:spcAft>
                      </a:pPr>
                      <a:r>
                        <a:rPr lang="es-EC" sz="1800" dirty="0"/>
                        <a:t>Soporte y provisión del servicio</a:t>
                      </a:r>
                      <a:endParaRPr lang="es-ES" sz="1800" dirty="0">
                        <a:latin typeface="Cambria" panose="02040503050406030204" pitchFamily="18" charset="0"/>
                        <a:ea typeface="Times New Roman"/>
                        <a:cs typeface="Times New Roman"/>
                      </a:endParaRPr>
                    </a:p>
                  </a:txBody>
                  <a:tcPr marL="68580" marR="68580" marT="0" marB="0" anchor="ctr"/>
                </a:tc>
                <a:tc>
                  <a:txBody>
                    <a:bodyPr/>
                    <a:lstStyle/>
                    <a:p>
                      <a:pPr algn="ctr">
                        <a:lnSpc>
                          <a:spcPct val="150000"/>
                        </a:lnSpc>
                        <a:spcAft>
                          <a:spcPts val="0"/>
                        </a:spcAft>
                      </a:pPr>
                      <a:r>
                        <a:rPr lang="es-EC" sz="1800" dirty="0"/>
                        <a:t>Liderazgo</a:t>
                      </a:r>
                      <a:endParaRPr lang="es-ES" sz="1800" dirty="0">
                        <a:latin typeface="Cambria" panose="02040503050406030204" pitchFamily="18" charset="0"/>
                        <a:ea typeface="Times New Roman"/>
                        <a:cs typeface="Times New Roman"/>
                      </a:endParaRPr>
                    </a:p>
                  </a:txBody>
                  <a:tcPr marL="68580" marR="68580" marT="0" marB="0" anchor="ctr"/>
                </a:tc>
                <a:tc>
                  <a:txBody>
                    <a:bodyPr/>
                    <a:lstStyle/>
                    <a:p>
                      <a:pPr marL="285750" indent="-285750" algn="just">
                        <a:lnSpc>
                          <a:spcPct val="150000"/>
                        </a:lnSpc>
                        <a:spcAft>
                          <a:spcPts val="0"/>
                        </a:spcAft>
                        <a:buFont typeface="Arial" panose="020B0604020202020204" pitchFamily="34" charset="0"/>
                        <a:buChar char="•"/>
                      </a:pPr>
                      <a:r>
                        <a:rPr lang="es-EC" sz="1800" dirty="0" smtClean="0"/>
                        <a:t>Genera confianza</a:t>
                      </a:r>
                    </a:p>
                    <a:p>
                      <a:pPr marL="285750" indent="-285750" algn="just">
                        <a:lnSpc>
                          <a:spcPct val="150000"/>
                        </a:lnSpc>
                        <a:spcAft>
                          <a:spcPts val="0"/>
                        </a:spcAft>
                        <a:buFont typeface="Arial" panose="020B0604020202020204" pitchFamily="34" charset="0"/>
                        <a:buChar char="•"/>
                      </a:pPr>
                      <a:r>
                        <a:rPr lang="es-EC" sz="1800" dirty="0" smtClean="0"/>
                        <a:t>Se</a:t>
                      </a:r>
                      <a:r>
                        <a:rPr lang="es-EC" sz="1800" baseline="0" dirty="0" smtClean="0"/>
                        <a:t> basa en la cooperación</a:t>
                      </a:r>
                    </a:p>
                    <a:p>
                      <a:pPr marL="285750" indent="-285750" algn="just">
                        <a:lnSpc>
                          <a:spcPct val="150000"/>
                        </a:lnSpc>
                        <a:spcAft>
                          <a:spcPts val="0"/>
                        </a:spcAft>
                        <a:buFont typeface="Arial" panose="020B0604020202020204" pitchFamily="34" charset="0"/>
                        <a:buChar char="•"/>
                      </a:pPr>
                      <a:r>
                        <a:rPr lang="es-EC" sz="1800" baseline="0" dirty="0" smtClean="0"/>
                        <a:t>Soluciona los problemas</a:t>
                      </a:r>
                    </a:p>
                    <a:p>
                      <a:pPr marL="285750" indent="-285750" algn="just">
                        <a:lnSpc>
                          <a:spcPct val="150000"/>
                        </a:lnSpc>
                        <a:spcAft>
                          <a:spcPts val="0"/>
                        </a:spcAft>
                        <a:buFont typeface="Arial" panose="020B0604020202020204" pitchFamily="34" charset="0"/>
                        <a:buChar char="•"/>
                      </a:pPr>
                      <a:r>
                        <a:rPr lang="es-EC" sz="1800" baseline="0" dirty="0" smtClean="0"/>
                        <a:t>Líder trabaja</a:t>
                      </a:r>
                    </a:p>
                    <a:p>
                      <a:pPr marL="285750" indent="-285750" algn="just">
                        <a:lnSpc>
                          <a:spcPct val="150000"/>
                        </a:lnSpc>
                        <a:spcAft>
                          <a:spcPts val="0"/>
                        </a:spcAft>
                        <a:buFont typeface="Arial" panose="020B0604020202020204" pitchFamily="34" charset="0"/>
                        <a:buChar char="•"/>
                      </a:pPr>
                      <a:r>
                        <a:rPr lang="es-EC" sz="1800" baseline="0" dirty="0" smtClean="0"/>
                        <a:t>Promueve que crezca el entusiasmo</a:t>
                      </a:r>
                      <a:endParaRPr lang="es-EC" sz="1800" dirty="0" smtClean="0">
                        <a:latin typeface="Cambria" panose="02040503050406030204" pitchFamily="18" charset="0"/>
                        <a:ea typeface="Times New Roman"/>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70" y="116632"/>
            <a:ext cx="3960441" cy="923330"/>
          </a:xfrm>
          <a:prstGeom prst="rect">
            <a:avLst/>
          </a:prstGeom>
        </p:spPr>
        <p:txBody>
          <a:bodyPr wrap="square">
            <a:spAutoFit/>
          </a:bodyPr>
          <a:lstStyle/>
          <a:p>
            <a:pPr algn="ctr"/>
            <a:r>
              <a:rPr lang="es-EC" sz="5400" dirty="0" smtClean="0">
                <a:latin typeface="Arial Black" pitchFamily="34" charset="0"/>
              </a:rPr>
              <a:t>DISEÑO</a:t>
            </a:r>
            <a:endParaRPr lang="es-ES" sz="5400" dirty="0" smtClean="0">
              <a:latin typeface="Arial Black" pitchFamily="34" charset="0"/>
            </a:endParaRPr>
          </a:p>
        </p:txBody>
      </p:sp>
      <p:sp>
        <p:nvSpPr>
          <p:cNvPr id="5" name="4 Rectángulo"/>
          <p:cNvSpPr/>
          <p:nvPr/>
        </p:nvSpPr>
        <p:spPr>
          <a:xfrm>
            <a:off x="398618" y="44626"/>
            <a:ext cx="917239" cy="1015663"/>
          </a:xfrm>
          <a:prstGeom prst="rect">
            <a:avLst/>
          </a:prstGeom>
          <a:noFill/>
        </p:spPr>
        <p:txBody>
          <a:bodyPr wrap="none" lIns="91440" tIns="45720" rIns="91440" bIns="45720">
            <a:spAutoFit/>
          </a:bodyPr>
          <a:lstStyle/>
          <a:p>
            <a:pPr algn="ctr"/>
            <a:r>
              <a:rPr lang="es-ES"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50000"/>
                  </a:schemeClr>
                </a:solidFill>
                <a:effectLst>
                  <a:outerShdw blurRad="41275" dist="12700" dir="12000000" algn="tl" rotWithShape="0">
                    <a:srgbClr val="000000">
                      <a:alpha val="40000"/>
                    </a:srgbClr>
                  </a:outerShdw>
                </a:effectLst>
              </a:rPr>
              <a:t>3</a:t>
            </a:r>
            <a:r>
              <a:rPr lang="es-ES" sz="6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50000"/>
                  </a:schemeClr>
                </a:solidFill>
                <a:effectLst>
                  <a:outerShdw blurRad="41275" dist="12700" dir="12000000" algn="tl" rotWithShape="0">
                    <a:srgbClr val="000000">
                      <a:alpha val="40000"/>
                    </a:srgbClr>
                  </a:outerShdw>
                </a:effectLst>
              </a:rPr>
              <a:t>.</a:t>
            </a:r>
            <a:endParaRPr lang="es-ES" sz="6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50000"/>
                </a:schemeClr>
              </a:solidFill>
              <a:effectLst>
                <a:outerShdw blurRad="41275" dist="12700" dir="12000000" algn="tl" rotWithShape="0">
                  <a:srgbClr val="000000">
                    <a:alpha val="40000"/>
                  </a:srgbClr>
                </a:outerShdw>
              </a:effectLst>
            </a:endParaRPr>
          </a:p>
        </p:txBody>
      </p:sp>
      <p:sp>
        <p:nvSpPr>
          <p:cNvPr id="7" name="6 Rectángulo"/>
          <p:cNvSpPr/>
          <p:nvPr/>
        </p:nvSpPr>
        <p:spPr>
          <a:xfrm>
            <a:off x="611561" y="1268762"/>
            <a:ext cx="2880320" cy="830997"/>
          </a:xfrm>
          <a:prstGeom prst="rect">
            <a:avLst/>
          </a:prstGeom>
        </p:spPr>
        <p:txBody>
          <a:bodyPr wrap="square">
            <a:spAutoFit/>
          </a:bodyPr>
          <a:lstStyle/>
          <a:p>
            <a:pPr algn="just"/>
            <a:r>
              <a:rPr lang="es-EC" sz="1600" i="1" dirty="0" smtClean="0">
                <a:latin typeface="Cambria" pitchFamily="18" charset="0"/>
                <a:ea typeface="Times New Roman" pitchFamily="18" charset="0"/>
              </a:rPr>
              <a:t>Para el desarrollo investigativo se utilizó el método de la observación </a:t>
            </a:r>
            <a:endParaRPr lang="es-ES" sz="1600" i="1" dirty="0">
              <a:latin typeface="Cambria" pitchFamily="18" charset="0"/>
            </a:endParaRPr>
          </a:p>
        </p:txBody>
      </p:sp>
      <p:sp>
        <p:nvSpPr>
          <p:cNvPr id="8" name="7 Rectángulo"/>
          <p:cNvSpPr/>
          <p:nvPr/>
        </p:nvSpPr>
        <p:spPr>
          <a:xfrm>
            <a:off x="5076056" y="1380183"/>
            <a:ext cx="2952328" cy="584775"/>
          </a:xfrm>
          <a:prstGeom prst="rect">
            <a:avLst/>
          </a:prstGeom>
        </p:spPr>
        <p:txBody>
          <a:bodyPr wrap="square">
            <a:spAutoFit/>
          </a:bodyPr>
          <a:lstStyle/>
          <a:p>
            <a:pPr algn="just"/>
            <a:r>
              <a:rPr lang="es-EC" sz="1600" i="1" dirty="0" smtClean="0">
                <a:latin typeface="Cambria" pitchFamily="18" charset="0"/>
                <a:ea typeface="Times New Roman" pitchFamily="18" charset="0"/>
              </a:rPr>
              <a:t>fase de Operación de los servicios TI (Modelo ITIL) </a:t>
            </a:r>
            <a:endParaRPr lang="es-ES" sz="1600" i="1" dirty="0" smtClean="0">
              <a:latin typeface="Cambria" pitchFamily="18" charset="0"/>
              <a:ea typeface="Times New Roman" pitchFamily="18" charset="0"/>
            </a:endParaRPr>
          </a:p>
        </p:txBody>
      </p:sp>
      <p:cxnSp>
        <p:nvCxnSpPr>
          <p:cNvPr id="10" name="9 Conector recto de flecha"/>
          <p:cNvCxnSpPr>
            <a:stCxn id="7" idx="3"/>
            <a:endCxn id="8" idx="1"/>
          </p:cNvCxnSpPr>
          <p:nvPr/>
        </p:nvCxnSpPr>
        <p:spPr>
          <a:xfrm flipV="1">
            <a:off x="3491881" y="1672571"/>
            <a:ext cx="1584175" cy="116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2915816" y="2204866"/>
            <a:ext cx="2808312" cy="646331"/>
          </a:xfrm>
          <a:prstGeom prst="rect">
            <a:avLst/>
          </a:prstGeom>
          <a:noFill/>
        </p:spPr>
        <p:txBody>
          <a:bodyPr wrap="square" rtlCol="0">
            <a:spAutoFit/>
          </a:bodyPr>
          <a:lstStyle/>
          <a:p>
            <a:pPr algn="ctr"/>
            <a:r>
              <a:rPr lang="es-ES" i="1" dirty="0" smtClean="0">
                <a:latin typeface="Cambria" pitchFamily="18" charset="0"/>
              </a:rPr>
              <a:t>Procesos</a:t>
            </a:r>
          </a:p>
          <a:p>
            <a:pPr algn="ctr"/>
            <a:endParaRPr lang="es-ES" i="1" dirty="0" smtClean="0">
              <a:latin typeface="Cambria" pitchFamily="18" charset="0"/>
            </a:endParaRPr>
          </a:p>
        </p:txBody>
      </p:sp>
      <p:cxnSp>
        <p:nvCxnSpPr>
          <p:cNvPr id="14" name="13 Conector angular"/>
          <p:cNvCxnSpPr>
            <a:stCxn id="8" idx="2"/>
            <a:endCxn id="12" idx="0"/>
          </p:cNvCxnSpPr>
          <p:nvPr/>
        </p:nvCxnSpPr>
        <p:spPr>
          <a:xfrm rot="5400000">
            <a:off x="5316142" y="968788"/>
            <a:ext cx="239908" cy="223224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15 Rectángulo"/>
          <p:cNvSpPr/>
          <p:nvPr/>
        </p:nvSpPr>
        <p:spPr>
          <a:xfrm>
            <a:off x="2632417" y="2996952"/>
            <a:ext cx="3438314" cy="369332"/>
          </a:xfrm>
          <a:prstGeom prst="rect">
            <a:avLst/>
          </a:prstGeom>
        </p:spPr>
        <p:txBody>
          <a:bodyPr wrap="none">
            <a:spAutoFit/>
          </a:bodyPr>
          <a:lstStyle/>
          <a:p>
            <a:pPr algn="ctr"/>
            <a:r>
              <a:rPr lang="es-ES" i="1" dirty="0" smtClean="0">
                <a:latin typeface="Cambria" pitchFamily="18" charset="0"/>
              </a:rPr>
              <a:t>Fichas de antecedentes de usuario</a:t>
            </a:r>
            <a:endParaRPr lang="es-ES" i="1" dirty="0">
              <a:latin typeface="Cambria" pitchFamily="18" charset="0"/>
            </a:endParaRPr>
          </a:p>
        </p:txBody>
      </p:sp>
      <p:cxnSp>
        <p:nvCxnSpPr>
          <p:cNvPr id="18" name="17 Conector recto de flecha"/>
          <p:cNvCxnSpPr>
            <a:endCxn id="16" idx="0"/>
          </p:cNvCxnSpPr>
          <p:nvPr/>
        </p:nvCxnSpPr>
        <p:spPr>
          <a:xfrm flipH="1">
            <a:off x="4351574" y="2545654"/>
            <a:ext cx="4407" cy="4512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22 Rectángulo"/>
          <p:cNvSpPr/>
          <p:nvPr/>
        </p:nvSpPr>
        <p:spPr>
          <a:xfrm>
            <a:off x="1043609" y="3717034"/>
            <a:ext cx="3024337" cy="830997"/>
          </a:xfrm>
          <a:prstGeom prst="rect">
            <a:avLst/>
          </a:prstGeom>
        </p:spPr>
        <p:txBody>
          <a:bodyPr wrap="square">
            <a:spAutoFit/>
          </a:bodyPr>
          <a:lstStyle/>
          <a:p>
            <a:pPr algn="just"/>
            <a:r>
              <a:rPr lang="es-EC" sz="1600" i="1" dirty="0" smtClean="0">
                <a:latin typeface="Cambria" pitchFamily="18" charset="0"/>
              </a:rPr>
              <a:t>Descripción de los procesos de levantamiento y los procesos propuestos </a:t>
            </a:r>
            <a:endParaRPr lang="es-ES" sz="1600" i="1" dirty="0">
              <a:latin typeface="Cambria" pitchFamily="18" charset="0"/>
            </a:endParaRPr>
          </a:p>
        </p:txBody>
      </p:sp>
      <p:cxnSp>
        <p:nvCxnSpPr>
          <p:cNvPr id="25" name="24 Conector recto"/>
          <p:cNvCxnSpPr/>
          <p:nvPr/>
        </p:nvCxnSpPr>
        <p:spPr>
          <a:xfrm>
            <a:off x="0" y="342900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5796136" y="3794034"/>
            <a:ext cx="1368152" cy="584775"/>
          </a:xfrm>
          <a:prstGeom prst="rect">
            <a:avLst/>
          </a:prstGeom>
          <a:noFill/>
        </p:spPr>
        <p:txBody>
          <a:bodyPr wrap="square" rtlCol="0">
            <a:spAutoFit/>
          </a:bodyPr>
          <a:lstStyle/>
          <a:p>
            <a:pPr algn="ctr"/>
            <a:r>
              <a:rPr lang="es-ES" sz="1600" i="1" dirty="0" smtClean="0">
                <a:latin typeface="Cambria" pitchFamily="18" charset="0"/>
              </a:rPr>
              <a:t>BIZAGI</a:t>
            </a:r>
          </a:p>
          <a:p>
            <a:pPr algn="ctr"/>
            <a:r>
              <a:rPr lang="es-ES" sz="1600" i="1" dirty="0" smtClean="0">
                <a:latin typeface="Cambria" pitchFamily="18" charset="0"/>
              </a:rPr>
              <a:t>BONITA</a:t>
            </a:r>
            <a:endParaRPr lang="es-ES" sz="1600" i="1" dirty="0">
              <a:latin typeface="Cambria" pitchFamily="18" charset="0"/>
            </a:endParaRPr>
          </a:p>
        </p:txBody>
      </p:sp>
      <p:cxnSp>
        <p:nvCxnSpPr>
          <p:cNvPr id="28" name="27 Conector recto de flecha"/>
          <p:cNvCxnSpPr>
            <a:stCxn id="23" idx="3"/>
            <a:endCxn id="26" idx="1"/>
          </p:cNvCxnSpPr>
          <p:nvPr/>
        </p:nvCxnSpPr>
        <p:spPr>
          <a:xfrm flipV="1">
            <a:off x="4067946" y="4086422"/>
            <a:ext cx="1728190" cy="461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28 Rectángulo"/>
          <p:cNvSpPr/>
          <p:nvPr/>
        </p:nvSpPr>
        <p:spPr>
          <a:xfrm>
            <a:off x="539552" y="4725144"/>
            <a:ext cx="7416824" cy="2008242"/>
          </a:xfrm>
          <a:prstGeom prst="rect">
            <a:avLst/>
          </a:prstGeom>
        </p:spPr>
        <p:txBody>
          <a:bodyPr wrap="square">
            <a:spAutoFit/>
          </a:bodyPr>
          <a:lstStyle/>
          <a:p>
            <a:pPr algn="just">
              <a:lnSpc>
                <a:spcPct val="150000"/>
              </a:lnSpc>
            </a:pPr>
            <a:r>
              <a:rPr lang="es-EC" sz="1600" i="1" dirty="0" smtClean="0">
                <a:latin typeface="Cambria" pitchFamily="18" charset="0"/>
              </a:rPr>
              <a:t>SOTEL IT, empresa dedicada a servicios TI menciona que ninguna aplicación BPM se adapta al 100% al estándar. Aunque </a:t>
            </a:r>
            <a:r>
              <a:rPr lang="es-EC" sz="1600" i="1" dirty="0" err="1" smtClean="0">
                <a:latin typeface="Cambria" pitchFamily="18" charset="0"/>
              </a:rPr>
              <a:t>Bizagi</a:t>
            </a:r>
            <a:r>
              <a:rPr lang="es-EC" sz="1600" i="1" dirty="0" smtClean="0">
                <a:latin typeface="Cambria" pitchFamily="18" charset="0"/>
              </a:rPr>
              <a:t> se adapta un poco más al modelo, pudiendo utilizar diagramas modelados con BPMN 2.0 casi en un </a:t>
            </a:r>
            <a:r>
              <a:rPr lang="es-EC" sz="1600" b="1" i="1" dirty="0" smtClean="0">
                <a:latin typeface="Cambria" pitchFamily="18" charset="0"/>
              </a:rPr>
              <a:t>90%</a:t>
            </a:r>
            <a:r>
              <a:rPr lang="es-EC" sz="1600" i="1" dirty="0" smtClean="0">
                <a:latin typeface="Cambria" pitchFamily="18" charset="0"/>
              </a:rPr>
              <a:t> y Bonita utiliza un </a:t>
            </a:r>
            <a:r>
              <a:rPr lang="es-EC" sz="1600" b="1" i="1" dirty="0" smtClean="0">
                <a:latin typeface="Cambria" pitchFamily="18" charset="0"/>
              </a:rPr>
              <a:t>80%</a:t>
            </a:r>
            <a:r>
              <a:rPr lang="es-EC" sz="1600" i="1" dirty="0" smtClean="0">
                <a:latin typeface="Cambria" pitchFamily="18" charset="0"/>
              </a:rPr>
              <a:t> aproximadamente del estándar, es por esto que se procedió a estudiar </a:t>
            </a:r>
            <a:r>
              <a:rPr lang="es-EC" sz="1600" i="1" dirty="0" err="1" smtClean="0">
                <a:latin typeface="Cambria" pitchFamily="18" charset="0"/>
              </a:rPr>
              <a:t>Bizagi</a:t>
            </a:r>
            <a:r>
              <a:rPr lang="es-EC" sz="1600" i="1" dirty="0" smtClean="0">
                <a:latin typeface="Cambria" pitchFamily="18" charset="0"/>
              </a:rPr>
              <a:t> y </a:t>
            </a:r>
            <a:r>
              <a:rPr lang="es-EC" sz="1600" i="1" dirty="0" err="1" smtClean="0">
                <a:latin typeface="Cambria" pitchFamily="18" charset="0"/>
              </a:rPr>
              <a:t>Bonitasoft</a:t>
            </a:r>
            <a:r>
              <a:rPr lang="es-EC" sz="1600" i="1" dirty="0" smtClean="0">
                <a:latin typeface="Cambria" pitchFamily="18" charset="0"/>
              </a:rPr>
              <a:t> (entre los más conocidos).</a:t>
            </a:r>
            <a:endParaRPr lang="es-ES" sz="1600" i="1" dirty="0">
              <a:latin typeface="Cambria"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827429006"/>
              </p:ext>
            </p:extLst>
          </p:nvPr>
        </p:nvGraphicFramePr>
        <p:xfrm>
          <a:off x="107504" y="1196752"/>
          <a:ext cx="7992888"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hlinkClick r:id="rId7" action="ppaction://hlinksldjump"/>
          </p:cNvPr>
          <p:cNvSpPr txBox="1"/>
          <p:nvPr/>
        </p:nvSpPr>
        <p:spPr>
          <a:xfrm>
            <a:off x="5436096" y="6011996"/>
            <a:ext cx="2088232" cy="369332"/>
          </a:xfrm>
          <a:prstGeom prst="rect">
            <a:avLst/>
          </a:prstGeom>
          <a:noFill/>
        </p:spPr>
        <p:txBody>
          <a:bodyPr wrap="square" rtlCol="0">
            <a:spAutoFit/>
          </a:bodyPr>
          <a:lstStyle/>
          <a:p>
            <a:r>
              <a:rPr lang="es-ES" dirty="0" smtClean="0"/>
              <a:t>&gt;&gt;Resultados</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1516" y="908722"/>
            <a:ext cx="1406897" cy="1266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827585" y="279113"/>
            <a:ext cx="7344817" cy="584775"/>
          </a:xfrm>
          <a:prstGeom prst="rect">
            <a:avLst/>
          </a:prstGeom>
          <a:noFill/>
        </p:spPr>
        <p:txBody>
          <a:bodyPr wrap="square" rtlCol="0">
            <a:spAutoFit/>
          </a:bodyPr>
          <a:lstStyle/>
          <a:p>
            <a:pPr algn="ctr"/>
            <a:r>
              <a:rPr lang="es-EC" sz="3200" dirty="0" smtClean="0">
                <a:latin typeface="Script MT Bold" pitchFamily="66" charset="0"/>
              </a:rPr>
              <a:t> Planteamiento del Problema</a:t>
            </a:r>
            <a:endParaRPr lang="es-EC" sz="3200" dirty="0">
              <a:latin typeface="Script MT Bold" pitchFamily="66" charset="0"/>
            </a:endParaRPr>
          </a:p>
        </p:txBody>
      </p:sp>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2280" y="925510"/>
            <a:ext cx="2056184" cy="1249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5369" y="915817"/>
            <a:ext cx="1266056" cy="126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139552" y="1357159"/>
            <a:ext cx="1440160" cy="338554"/>
          </a:xfrm>
          <a:prstGeom prst="rect">
            <a:avLst/>
          </a:prstGeom>
          <a:noFill/>
        </p:spPr>
        <p:txBody>
          <a:bodyPr wrap="square" rtlCol="0">
            <a:spAutoFit/>
          </a:bodyPr>
          <a:lstStyle/>
          <a:p>
            <a:pPr algn="ctr"/>
            <a:r>
              <a:rPr lang="es-EC" sz="1600" b="1" i="1" dirty="0" smtClean="0"/>
              <a:t>Actualmente</a:t>
            </a:r>
            <a:endParaRPr lang="es-EC" sz="1600" b="1" i="1" dirty="0"/>
          </a:p>
        </p:txBody>
      </p:sp>
      <p:cxnSp>
        <p:nvCxnSpPr>
          <p:cNvPr id="12" name="11 Conector recto de flecha"/>
          <p:cNvCxnSpPr>
            <a:endCxn id="1029" idx="1"/>
          </p:cNvCxnSpPr>
          <p:nvPr/>
        </p:nvCxnSpPr>
        <p:spPr>
          <a:xfrm flipV="1">
            <a:off x="1579714" y="1541824"/>
            <a:ext cx="911801" cy="7020"/>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stCxn id="1029" idx="3"/>
            <a:endCxn id="1035" idx="1"/>
          </p:cNvCxnSpPr>
          <p:nvPr/>
        </p:nvCxnSpPr>
        <p:spPr>
          <a:xfrm>
            <a:off x="3898411" y="1541824"/>
            <a:ext cx="806959" cy="7020"/>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a:stCxn id="1035" idx="3"/>
            <a:endCxn id="1032" idx="1"/>
          </p:cNvCxnSpPr>
          <p:nvPr/>
        </p:nvCxnSpPr>
        <p:spPr>
          <a:xfrm>
            <a:off x="5971427" y="1548845"/>
            <a:ext cx="720855" cy="1374"/>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36"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2064" y="2658108"/>
            <a:ext cx="1502179" cy="1202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23 CuadroTexto"/>
          <p:cNvSpPr txBox="1"/>
          <p:nvPr/>
        </p:nvSpPr>
        <p:spPr>
          <a:xfrm>
            <a:off x="6948266" y="2924944"/>
            <a:ext cx="1984177" cy="923330"/>
          </a:xfrm>
          <a:prstGeom prst="rect">
            <a:avLst/>
          </a:prstGeom>
          <a:noFill/>
        </p:spPr>
        <p:txBody>
          <a:bodyPr wrap="square" rtlCol="0">
            <a:spAutoFit/>
          </a:bodyPr>
          <a:lstStyle/>
          <a:p>
            <a:pPr algn="ctr"/>
            <a:r>
              <a:rPr lang="es-EC" b="1" i="1" dirty="0" smtClean="0"/>
              <a:t>Para Lograr mejorar los niveles de rendimiento</a:t>
            </a:r>
            <a:endParaRPr lang="es-EC" b="1" i="1" dirty="0"/>
          </a:p>
        </p:txBody>
      </p:sp>
      <p:pic>
        <p:nvPicPr>
          <p:cNvPr id="1037"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1075" y="2685819"/>
            <a:ext cx="1545275" cy="115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24" name="1023 Conector recto de flecha"/>
          <p:cNvCxnSpPr>
            <a:stCxn id="1036" idx="1"/>
            <a:endCxn id="1037" idx="3"/>
          </p:cNvCxnSpPr>
          <p:nvPr/>
        </p:nvCxnSpPr>
        <p:spPr>
          <a:xfrm flipH="1">
            <a:off x="4006349" y="3259580"/>
            <a:ext cx="1415716" cy="4972"/>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25" name="1024 CuadroTexto"/>
          <p:cNvSpPr txBox="1"/>
          <p:nvPr/>
        </p:nvSpPr>
        <p:spPr>
          <a:xfrm>
            <a:off x="5252119" y="3355981"/>
            <a:ext cx="1872208" cy="338554"/>
          </a:xfrm>
          <a:prstGeom prst="rect">
            <a:avLst/>
          </a:prstGeom>
          <a:noFill/>
        </p:spPr>
        <p:txBody>
          <a:bodyPr wrap="square" rtlCol="0">
            <a:spAutoFit/>
          </a:bodyPr>
          <a:lstStyle/>
          <a:p>
            <a:pPr algn="ctr"/>
            <a:r>
              <a:rPr lang="es-EC" sz="1600" b="1" i="1" dirty="0" smtClean="0"/>
              <a:t>Consiguiente</a:t>
            </a:r>
            <a:endParaRPr lang="es-EC" sz="1600" b="1" i="1" dirty="0"/>
          </a:p>
        </p:txBody>
      </p:sp>
      <p:sp>
        <p:nvSpPr>
          <p:cNvPr id="1027" name="1026 CuadroTexto"/>
          <p:cNvSpPr txBox="1"/>
          <p:nvPr/>
        </p:nvSpPr>
        <p:spPr>
          <a:xfrm>
            <a:off x="2582893" y="3283973"/>
            <a:ext cx="1224136" cy="461665"/>
          </a:xfrm>
          <a:prstGeom prst="rect">
            <a:avLst/>
          </a:prstGeom>
          <a:noFill/>
        </p:spPr>
        <p:txBody>
          <a:bodyPr wrap="square" rtlCol="0">
            <a:spAutoFit/>
          </a:bodyPr>
          <a:lstStyle/>
          <a:p>
            <a:pPr algn="ctr"/>
            <a:r>
              <a:rPr lang="es-EC" sz="1200" b="1" dirty="0" smtClean="0"/>
              <a:t>Competitivas</a:t>
            </a:r>
          </a:p>
          <a:p>
            <a:pPr algn="ctr"/>
            <a:r>
              <a:rPr lang="es-EC" sz="1200" b="1" dirty="0" smtClean="0"/>
              <a:t>Exitosas</a:t>
            </a:r>
            <a:endParaRPr lang="es-EC" sz="1200" b="1" dirty="0"/>
          </a:p>
        </p:txBody>
      </p:sp>
      <p:cxnSp>
        <p:nvCxnSpPr>
          <p:cNvPr id="1041" name="1040 Conector angular"/>
          <p:cNvCxnSpPr>
            <a:stCxn id="1032" idx="2"/>
          </p:cNvCxnSpPr>
          <p:nvPr/>
        </p:nvCxnSpPr>
        <p:spPr>
          <a:xfrm rot="16200000" flipH="1">
            <a:off x="7414605" y="2480694"/>
            <a:ext cx="843582" cy="232048"/>
          </a:xfrm>
          <a:prstGeom prst="bentConnector3">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42"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9309" y="4328734"/>
            <a:ext cx="1516979" cy="118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46907" y="4213754"/>
            <a:ext cx="1260717" cy="139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 name="1043 CuadroTexto"/>
          <p:cNvSpPr txBox="1"/>
          <p:nvPr/>
        </p:nvSpPr>
        <p:spPr>
          <a:xfrm>
            <a:off x="5052032" y="4283030"/>
            <a:ext cx="3880408" cy="830997"/>
          </a:xfrm>
          <a:prstGeom prst="rect">
            <a:avLst/>
          </a:prstGeom>
          <a:noFill/>
        </p:spPr>
        <p:txBody>
          <a:bodyPr wrap="square" rtlCol="0">
            <a:spAutoFit/>
          </a:bodyPr>
          <a:lstStyle/>
          <a:p>
            <a:pPr algn="ctr"/>
            <a:r>
              <a:rPr lang="es-EC" sz="1600" b="1" i="1" dirty="0" smtClean="0"/>
              <a:t>No Tienen un  Modelo de Operación de los Servicios de Tecnología , basado en las mejores prácticas, que este orientado a los </a:t>
            </a:r>
            <a:endParaRPr lang="es-EC" sz="1600" b="1" i="1" dirty="0"/>
          </a:p>
        </p:txBody>
      </p:sp>
      <p:pic>
        <p:nvPicPr>
          <p:cNvPr id="1045" name="Picture 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9418" y="5427078"/>
            <a:ext cx="1290911" cy="105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6" name="AutoShape 18" descr="data:image/jpeg;base64,/9j/4AAQSkZJRgABAQAAAQABAAD/2wCEAAkGBhQSERUUExQVFRQWGRkYGBgYGBcXGhwdGRwbFyAaGhcYHCYeGB0jHhkXHy8gJCcpLCwsHR8xNTAqNSYrLCkBCQoKDgwOGg8PGikcHCQsKSkqKSkpLCksKSwsKSkpLCwpLikvKSksKSkpLCwpLSksLyksKSwpLCwsKSkvLyksKf/AABEIAO8A0wMBIgACEQEDEQH/xAAcAAACAgMBAQAAAAAAAAAAAAAFBgMEAAIHAQj/xABJEAACAAMFBAcDCgUCBAYDAAABAgADEQQFEiExBkFRgRMiYXGRobEHMsEUI0JSYnKC0eHwM5KisvEkwhVTY9I1Q3OTs+IWJTT/xAAaAQADAQEBAQAAAAAAAAAAAAABAgMABAUG/8QAMREAAgIBAwMDAgUCBwAAAAAAAAECEQMEITESMkEFIoETYUJRcZGhUvAGJDOx0eHx/9oADAMBAAIRAxEAPwBgSas6YkpCrPm2EMCTQGgAr3t+GPJlz2mo+YmdUE+6cyxpqcsgD/NAvZ2aJc0TJaKhLimEAdUdXcN4qfxR03a22GVY5rg0IAz0oCwBz3ZVjcBOPDaFCSwWY1AAKS5m/rHPD93whkt0icZMlJUibMITpXwAZNM0BqwzCgiAl1yTMmypW+Y1W1ORONvAVHIQ4bLXqz3pNUH5tlbLd82QqnyJ5mCw+BYuW47UswzJtknqCwzIl7qKMi9d27jDNabunTA7LKm1IVQCjKcqsciOLa9kNV/saIAaamnHQD1i3Y55aQrnUpXyqI1inDNqbjtIczJkiaoTMOUamVTQtoKgDX4QHsoxKw3MnqCPQiOlbDe0GdOtZstqKuJgbonChScP0WA6pqAfLjkO9o+zK2SYk2SoWVNYhlAyVwCcuAYbu/dBT3CLVq2et3y6xWtLJOasqSZhCEjFhwtUjTIjzh9k7P2skk0GX/LJ1zpmQYNezG2PMu9TMJYq8xQSanCGOEVPAGncBEdv2wezz8LrjTMmmFSBiIFM88gDpE3C3yUjkpcIHWuwslEIozEADDSu7Id8avc9ow/w31+pF3bq3YRImpowJDVocsLAjx8oYjb3+Q9NTr9B0lMvewYu7WGWxJ7nKNoLkmo2NpcwA6koQBQClTSnHwgIRHXdidpZlqVhNAxjPLhiK0NMqig049kJftCudbPagZahUmrjoMgDWhAG4aHnHTjnftJTjW4qgxsk0VI3j4x6VgfZ5vzx4Go8P8QM2b6bivzdHdotE9VDLL+iN/P/AJYWUxN8qRciyg8CQIhkrWBrWTpZ759UHM92VO/KBqMssaSgrbYPTtHi1MpvNLohGNt/IWNvSvvr/MII2W2BhUMDTLIgwpXrZlRwq10zqa5n9INXTIwSAxyrVj++4RDFqZzyOEktuT0Nb6Vp8OkjqMUpNzaUU0vIVtV4Igq7Bfj3DfENmv2S5oHz3VBHrlCzJraJ3W01pwA3eg5wRva706MlQAVzy3j48YRajLNPJBLpX7spL0vSaeePT6iUvqTrdVUb4v5D1pmxWn2tUGJiAO2KF0zmaSMRrQkDjQZfnAqbN6eeAT1a0HcNTzpFsmq6ccZRW8uEcem9I69Rlx5JVDHfU19vy+4aS9pcw0DZ7qgj1jeXkYFXxYkCYlAFKacNPWLN127FLz94ZH4GDizTWT6WSr5VC6rQYXpVrNLfTdSUuU/jwX2UVjIixx7HaeIW5M+zjAqzZoJZVXDIfyxsNwOcdN22lhrFNDBypw1CYcXvrpiy/SOQWI1nKTWilQMz7zEHyAH80de24P8AoZv4P71jzjuEK5mlS+mtASaDJTLG6GpeoAGFeqcqVz1i7sDbla2KokBPm3ownNMNBh3YQOcUZ5EqwopoOmZ5p0HVUAL5lDFj2XzFa1scSVWVgABWuoYmgzP0M4CGY9bSTKKtVJGYqpAYEkKKA5HM8RFyyTB8mUqMujyBFNBlUboH7UzBSWO1m5KB8SsXbvb/AEin/p7+7eIwpwO5Z+C2WRt6TpRPcWCn+6sdj9p1kD3dNNM5ZRxyYA/0lhzjid3EPaZZGWKZLFNcLY1BGeoBFR2ER3nbun/D7TXehHiQIYzB/svI/wCHrT68z+4wpWMNa7U6ULET50s60CpOmLU04KIa/ZX/AOHJXXHM/upEOyu3NnnWq02dZAkPLnvLLDCRMYMwxHCooWKk51z3xvIAHtlbetMs9Pm5TEqN+aDIEtpr4w5j/wAKzzPyXP8A9rlCHtzlPtLZ66/gUR0G75wl3dLZlxBLOpK8QJYNOdIzMLvsxs7YC9KLhw88Zam+pApnXfAv2o2oNaJaA1KJn2YjUDwFeYh8sFoE6zBrPhl4l6tVBCHgVU0yO6OLXhLmCbM6YkzC74iczUHCeVRl2RTF3Cz4K856KTwEA0YqwPChgleL0TvIHx+EULZMDNUcAPDL8o8/1CdzVPiv5Ptf8NYXHA7jane/2VL+bf7BuW1IyzLhrvqSSe+K9lnVRe6nhlHtpm4UY8vGPU649CyvwrPkvoZFnlpF5kov4e3/ACDprdLN+81B3aekHr2m4ZBAyGSju/xAa50+cr9UV5nKCN9TqyqdojzMEX9DJkfLs+q9RnF+o6bSR7YV/f7Ip3GaFj2AeJ/SCc56qRxBHjlAm6fpcvjElrtbodFIOmvnnFtPkji0ycuHZw+p6XJqvVZRxtKS6aTdXST2L0qsuzHcQp8T+pgZcq1m/hPwiz8oeZImFqUyAp3gxDcBHSGv1fiIhKSlmxdPG1HdixTw6HWPI05tu6/ROv5C15Sfmn+76QJuN+uRxHof1MGryB6F+GEwCuNKzgOxvSL6l1qcb/vk4vSo9fpOpi/u/wCEw5lGRbFjMZHq7HyFAK6LGhaXimTCWdWoZj72FKgdlBHatu7EJ1hmyyK4zLAHaZiAadpjklxS2n2mVKlqcTOpJ4KGBZj2AV50ju0+TiUjj8DWPPZ2nGtp7PLm2tLOEV+jEuRLXCCAaDw1UH7sdCuO4pFmtWCTLRcMsYiqgVagFT2kARU2V2FaRPe02hleczMVC1KriJJNSAScyBlkPIvdE0TLTaHU1wuUPYVAFPImAZlLbizYlQh3RhiAKkaHCTVTkwyGVPCCVys3yCWWoW6HOmQJw7gTlAn2jyn+TBpalmBw0GvXoo86DnB+57IUssqW3vLLVW78IB86xgHANjbrJt1nQmpM1GP4SC3oI677Vbd0d3OBrMeWvIMHb+lTA7Y7YF7LaDaLSyDo1YJhOXW1YkgUAH7yhZ9oG04tlo6JDWRLUhT9ZjkzDsoVA5nfDcsNjx7LFIu9a/8AMmnxYn1rHNNnEeVfdvpUoJ018dDhxB3mAVO+hb+Ux1nYGwPKsElZilXILEHdiJPpSK167IvMnoyMiS8cx5uRxMHltLoMqVq1ak7oV8mRRuqzibLmWyaBjd6pQUAwqQSMzUGh1+rBy2uf+GOQM/kpNMv+VXujL7k4JSSpS/RfCo7EKgeLCCMyx1kGVxl4P6cMYwt+zqf83NTcrIQB2oF9UJ5ws+0qwKlqVhl0i4j3iggr7OVeXOmS5gIbBmDi1UgHXvMWPald5MlJwGUskP2BqUPcDlzh8bqQsk3sjlVpzmIu4Ak/vlEN4yRhBAAz3RrItIM0k78h5RPbT1DWOf25cWSf3/24Pp0suj1mlw70kr+7bfV+1kV2zMiOGfj/AIjW85ui8/h+cQWKbR+w5RpaZuJif3llHI9R/llDzdfB7MPTa9WeevbXV8vb/sv3YlFrxPp+zGs2YXWYdwIpy1iE20YAq60oT+XnFq75fzfeT+UdGNrKo4YcU7/Vo83VY56WWTX5l7nOKivsnd/KRBdRzYdgi1fUsCWh31Pp/iKtnPQzRi934H9iLW0FtR8CoQaVJppnSg8ompqOlljlynVfJ0SwSyer49Tj3hJX1eOGuS/c1ix2KZxOMDvoKQN2aQNPAO9Wp5H4Q2bK3aySAHyJJanCtNfCF68LIbHa1cA9GWxL3HVe8VPlAmnBY8j8VZPBmjnnq9NF319Tj93/AHQYvxcNnfdlTxNIWrhlnEzDcKeP+ILbTXzLmIElNixEE0roNB31pl2Rauu7jKkYSOu3Wbs4DkPjF/8AW1Ka3SOBN6H0qcJqpZHST5rZNmLa2AjIxZZjI9c+QFexW6VJmhpNZZVSCUDKetuqCDSgPjDvZL7eXdkyeZk0mdMEtCWaoVfeIq2WkzfuEcrkTC1TmxY14k7hn4eMdD23ktKlWSyIGYSpdWwqWqzZbt+TH8UeY2elRl2bQzptolJ0k+n8Q1cioAyyBORJHhHSFtbJJmEFqqKCp1Yjj94jOOabAXO/TPMeW6gUAqjDTM6jtpyjottbDKlje74j3LVz5hRBFoVdp0mKT0M91wgYlZ3aW5WhBIJ6jVFaimdNY54u0tpdq9PPBqar0szLfx0zENe194FUmsDQmoHPq84SqDGjAZZK3PMeFF5GGoVBVrxnTEdHmTHoxNGdmGdGGROlQRE7EHA3b5HL1AirKmGqgfSHmOt/3RulejI1I05dZfURRAYZS+Z9R89Oyah+cfRuemY8Ir7a37aEs9jmpPnASnZZlJjipLFlxZ9bqpviB317U07VOL/d5RV2jnq1jnyywDMZM1FJzbozMVgo3nDMBPYIE1saPJ0O7bczLOczpjYZYocbMQWZcxwOmkB7bbZwApPmglhQ45o45Vy3dsSbL2hxd7swKvhkKQ2W6pyploIpXlOLSxUAiv2icgeJoeETGCcozB1sbYiBVhirWmfWLVj29rRMexoGmORSXUFmIORqGB1IYb+yIJoCoaJUBTqq6AH7UXrapFmcZVCJUdzAYx97Pygp+5A/C6E5pIG4eAjUiJnWsRER29EVtRH62RtNydr7mvRjgPAR70Y4DwEe0j0RuiP5Ib6+X+p/uzzoxwHgIkROEeARJLMFRS4ROeWclTbf6s3FkD5EAiLlguyUprhAI35nwrGlnEXWApXfE5Y4t20rKY9TmjDojNqP5W6DchsojtctXXC6hlO4ioivZWOHSNypMI4p8mjNxdx2ZRS7ZEk4klqG3HMkd1SaRrOmMd0XzZeMbPJFKUgwjGG0VQMuXJmfVkk2/u7ByjLOMiz0UZFbIUCtkNp7VaLXKldPKKEkusuSidVQSRiw5VyGu+KW0W2042md0drmS5YchVRRSi9WuIjfSuu+M9nQ+T2a220/QTo0+8c/Uy4QS2Nwv1iB46+VY889E7VsLMnTJCPMtNoZ2zzY0z3U0g/f14OhIok1EQFg+TksW91193Ja+6dREGx1jpKlDgo/fpA3ai21cgHWZn3LUekuvMQaJtiZtdZxPlkySwKkNNkvTpEUH3hTKYtRqum+FqwWUzZcympJp3igHpFnaO82+UqytheX7rDiaZHiDRhzi5c0xSlVAWpLFRop1I7g1adlIZLcz4NAnUR9wo3Lf5M0XygDsPrCv8pPqKRrIGJXDbjTkwL+hpyiOW+IIT9HI8uqdftCKrgmSLJyXirFT4lfQoYJbM3eGtUquYHSKR+GtO3NVih0ubjeQGHfp6qsErltOCejaAPLbkeqR4VjSVpmi6ZJd9/4/lcvCrKLXN1Lg5Nl7pGVDBa5pUuazB5SFVRn+nqKcWMcSt15OXnFJjANNZuqStcROZAPYIdfZFPdmtpZmOGyvTEa5sRxz3RDaitOxtmJVCcqlGI6q64a9+sELyX/AEz0OJKUU71zHVPZSBFlkVklqayznTTIitYMX4wEmZVSjVzpo1SPhSD+JAXaxSC0iBxnEjGukYJJj0jhWxFSNkQmJRIi1shektrYVr/DDa0zYVGVeGcSy5FjjbK44vJKkXrt2TmTKYuoOFKt4GlOcFLy2FMuUXTpCVFfokGnYuYhhsV4CYaqwzGh4wWtEyaikqFbCK65mm4CnxjzlqZt2dz08UqOTyTTWCdnUGhg3tTdazGWdLWladINKE6Gm47jFCVZAI7o5FONo4ZY3CVMtIuUbmkaCIZxMLQ97GTp0QS5ucUbRMINM84nsUhmGZilUiPVbLuCMi2kjKPYSylCbetgMi57NZgzBp7Ga5Azpk+neZY5Qq3Ls4r2lVrNoBU7jmaDQ1+t4QW9q9447YJa+7JlqlBoD7x9QOUe+zK78czFxbyXL1rHIjqkdYuy6hZpDusycMEsmjPjFaVGT14Rz6+J86VMPSATVUVZ5YzBIwdZCc+qtcjv0jp1+OEsgGmNlHIdY8qKY5J/+QB5E2c2XSzHZSPqAiUlR3CGSEbEW2z+kmlq1xH9+ZMNVk6jU+ugPMZH4eMKkiSOlVh7pYV/EagjshztJUAMfokDxp5Q0QyLxl0cDc6kfiXT+kv4QOn2XN1G/rDmD8RWLNptFFDfUIfwqT/STHk+aAw7arXwPqvnFCSIFmZq281HjmPMCLkhcgK7nTwzHkIHA0DVr1STTu6wp5ReltmTXKqt/tPkPOCZgJdgmmy+lWklHwS0WrTC0wE4joCK9GxoNK03Vhw2D2SexSLczkkvKVRVGTTF9bXURR2ut7SbusuA4WFrbPgaO1f64K7JfKFsFtNpmB2JlhSNw3/RHGOcuXLFJ/0pzFAHFKmpFace0xevcEyHCuHXLLfmwPrWKFjb5gUJqWFOsKEmYBSld+kErQay3IklTh13UoPzMZ96/UC7GLSWSkYbNxi+ZcALbthIlzui67vWhwCtDwqTmewR6Dmlyeeot8F/oKmggJsGkt5Lr0irPWZRldglVbHVs8iR1KA74cLLZC64lFRqR9IcvyjlW1t1mTbSVU4ZvWUAbz7wHbi3dojk1CWSOx2aZvHLcdrovgK569QrEChyyOuUdhsNqWZJBUghlG+muuYjjt0bEWhVEzomWoFVZaenxhoslmcIBhZewE6x5jl0M9Rx+pHcZ52zUqVKnPLBDOMTEszVoQfpE8IX8UFp949FJMt3PWWlG1zNPzgOpj0NPvG+DztR3bs9JitaZlIsmXFC1iuUdS5OWXAOE3rQWk2oUgBOGExvLtBMVcbIp0MYtkZAP5VGQv00P1s5vfV4NPnTZxRxjZmzXiSY6V7MZTS0WtnnHIDEAlM9TQvXyjn8y8RMKp84cTAHMaVqfIGO7bEWcdGuRzzzjgO5gj2tX0suzsoajrJfChqCWm4ZYIB1ovSHsjj17t0dily9+FAe/N6f2x0T2w2wTZkuRVSHmliK9bDKUJkN+Znadkc02rsgSYiIWwmrYCa4c6UFewQUY2ueViqp0PllT4QdkT8coV1OJT3jqnzgLcb/AEu2vx/OCsuXRwo3jH3kmh9F8YaJmW7POxSxXgQfIU9RFZ5pMocVy5ofj8YmsoAZlOh6w86jxFecbovWII3Ajxofh4xQmeSG6x3hhX98iItSFqFHeh5ZV/p84pLLwoKfROE9wNB5FTG4YivYQw9D6HxggZ5topm2NQGoUYTQlGJYkLLIFBkV1zhpuG6pki6p3SGZimzUekwEEAhDhzrkM4q7JgtapSk9UF8Q3EYWZRybCeUFFdzd8wzGBL2uYRQg9SpAGXARF9xRdp5d4BlylyBLpQ0zxGYCM/vUgzbSRLbHNB+yONBr4ecBrHRllK1QpZM8qa1B7OtSC9tUGS/RplQVY99MoR96CuxiftdfvyezMy/xG6id5rnyFT4Qi7K3WS4mOSq7j9Jt9B+cXfaRaK2iVLrXCmIjtY7+SiCGx8jEQdaasdB2Lw3RXK7lQmJVGzoF0zcJU0wjh2QSvm6ZcwLNwIWlHGMVQMganEM1YahqHtEA588KNdIYrDeaktLr1lwmnYyhhEygcuS8OouKuFgCK4SQDxKkgjtBPfFn5dIM5pSuhmqAWQZkV48D2QlXZONjtAsrk/J5xJsrHRG1azE7hqydlV3CKW1Ozkz5TLtcmb0bgpLcBcVQXGdBqKE1HdCye1hity7eSmZMdm+scjuochyiGUcOsb3hb2GAzFwuV62hFQSKgg55Uik9rFI7MfuimuDkye2TT5Lc+2ACA1otddI2nHFFcyqGnGLRikQlKyGY2PKNhZ4vJZQI2ezw1gopCSeyMiwFpHkawHPNmbL0lqUfVz/fgY+jbhliVKxHIIlT3AVMcs2Qum7UctKtcx2rvkuRl3J2HfHT3wTLO8pJqEzFw1JwmhyOWulRHmHpNHBPaBay95rLyOBZdT9pq2h+6pmEGAFutpa01Yk4BhB35CmfHMww7WbM2uVeMyfaJRCTJjuHBDrSuQLD3cqChpCfKbE7txPqYIRhuuzlSVOQbrDyqPMecF7SQML/AFTn3EBT615RQs61lyqe8pryOR8mPhF5TiqDo2XjU+kUQrJZrYWVuBoe40HrSJ5iZo3bTk2XrhirZOulG1AwnvB18gYJS/nJelKgjuI08CIfyIzRrPUsK+8tRxroT/ZGiJiIy94U+PwMWw1Srj7Ne5h8CV8I0l5Yh9Vq8q4vQkQRCa5LX0U+W5+iyk8jhbygraEeXdNnDvjczphLVOdWmU14dUQGdBiJ4Ma/iFfUQx35OL2GyYyWLBmJOZO8Qkl7kPF+1nl3sF6HEtVNK5nTCTppqBB61uWQlzhrhog3dYDOANhTA8ojC2eYAGnRv8aRPtjeHyexWiYf4mChbgzNhVRzNYg+5Fl2s43bGNqts1yeoZhzH1VNAByAh8uoASwFyUbh++Mc5uGUXcLnTU8o6NYKHCB7qiH5Bwi5eE3NVGrHyrC5bdsTIvCYTXoxhl5f9NQpy354oLSbWDOmTTmkhC2v1Ri+FOcLNyTrPPTBapTK2fzimoJOefAxjHW7vvWRbJNCVdGArnz1BqCDQgihBgrZ5h/hTDicCqsafOKKCpp9IZYu8Ea5cxsOw0yT85YrQTocDDI8xDjdl6tMHRTgZU1TVWGdGFaEcRuI3gkHWFZky1tPIXogzZAGmLctcs+yup3awtiyvoQRDsW6VGVlGLRk1BqN3FGGh4GmoMI1wXiVtE2wTTV5dTIY6vLpiCniwU+IaH0+T6fs8eCefH1+5cllZJyGsWzYxlXWJRL37426OOxs5FE0EukaTCBrEwYLEE04jSAE0WyzGFVWoOmY+MexIbG7ZrMoo6oA+z1fOlYyJ9Zb6ZQ9m0kBF6q5LUkV103ww+0+1pLsXX0VXfQN1qdGtAd9XryitsFYqS/BfAZwq+3O/Kt0AO9AR90dIfHpE8I52WW4s7ObWWuVKmsZ3TyJagGXNq4IJphq3WXXu7DFG1yZE75+zLgXEDMlH6J4r9knLh3aCtK+butjvnTQOSfqI9u5KAMNUl9YD6QY5jwJPeBGoYLWJBi7h+se2cUBX6hI5CmHyIHIxtZJeRP7ypnzArzj3AVmKdzAKe/Nh8RzEUQrJJXVmEbmGLmtFPlTzi5ZJtGYcet4/rWKs9qLiIrhz5HXyMbk0IPDLx/UecMK9y9KGTqCa1J7q5incfSLCTQzDg6jxoD6N5RRWZRgfrArzHWH+6JUcDT6L+Tfo3lDE2WJo+bJNa4SeaH9TB+8x/pbCOEoHxwfAmFK9Z1JE2m4E/zCh86w1bUzMCWZPqyF9MJhJdyHXaxP2Cv60TrdgxlkCzTQgADqlAchuLCDXtfmUsKKpyM+h+0wVyT6Qr+y+Y72xsIAHRuGICggNvqF7Iue12+S02VZgAJajpAd5qXUeQrzjmfJdcCxcjBRTed8OJnCXK7dB4GEi7ZuF1rpDRbJ2JR++z84dAN7dO6K7phLUae4l1PA5nTsB8YEWO5bSq45HRzk1qlDyZdQY320txX5PJADBExsCARVzQdvujzjfZW0Wdz/AA5kmYPpynbLvUmtOzOMAKbP7dNIbBPRpeeeo8jzjoslpVpQTJZBOsBJdjlz0wzsFoQ5YqAOOYjWy7KNZc7PMbDWoB1Geh48IxhmlO9BSnSJpXION6Md1dQdzUOlQee+058E2y3hIJGFsJyIYFWLYWB0IImKRuJjoFjthfKYtG+sITfardbLZ3mJnLmMvSjcHXJJw4VA6NuPUO6Fa3Cn4G60TlOFlpSYquPxCsUZs6B12WstZbIBUlbPLB8Pyiw0o747oLZWcM3u0iRpkey51Kt9UE+H60iESCY2vMYJFN7kDkOsfhDSaSBBWwMJx4tyMZGolRkSo6R22Ws9rlSlxSpL5V6kxlOf30IrzEcM24vk2q2TZudCzEKdQK5DhoF04R9C31eS2awzpunRymp30wjzIj53s9jM+0S0qJis6rUa0qBnoRl2RzFUS7RHDKstnFOqgY04vF26JeTtuqByA/8AsPCB1/yF+WzBJUBVOS6DIZ92cT2W8glKGqmW2McCWJp3jAkHyYLWSUVSh40B45dXwDEchE9olFlNMtSO9dPOkQW00cHdUr4kkHkVXlWLctuqK9mXaWz9IpEVnkg41rubd35EeNRHtnQtLpvFRzGh9DEaPhJFdSXA7DQn+qp5xssyj9jDzXLzFPCGQrLZAwVGeGhH4f0qImlqCSNzqc+41HkT4RXs70LDtryP61iWVXB900y4af2mGQjNb0lo8mjv0auoUthZqHIgYVzOdRDH7QPf19yR/wB5+EKd8/wwnGdKH8zA/nDJ7RZ/zk+mgkkeAJ/3RN9/wMu35E/2TlzanpTD0dGOQoCyknTgpip7VZ1bfX/oyqDgCCwHgRF/2SOxnzfqdGobuxqfQMOcU/a1Kpblf68lD6ig7hhiHkv4FmQ4I7YO3M+IhczhhYR6Rbs94mWHpqy0HZXXyrBAXLferG2PNUBgTRQcwVXqgeAhm2XmyXnFsLSJlBVSQ0s14VFRXhnCndFmWZ1MQV86YtD2V3GGaw3IVPXk1IIocWIcqUEEA8SbMlcSsFbsORg7JmHLf2iFm7rAmVZYp2gwcs1hlj3VHIn0rBYAkpFY1vaw9PZpskUrMlugrxZSBXnSK03q6Vy7a9seybcchChAdxTQ8iU1KDAuXCgwkcmBHKLrsIGbONis7EaG0Whl+601v1POCqSY7Mb9pyZE+otWCz4oFbTTPnAm5F82z9KQfsVBCjaZxmOz0ObHdx0HgPKFbtlIqkRK+UZETIa5inflGQRg/wC2O8eiu0SxrOmIvJazD/aPGOTbDy/9UHOQloznkMI9YbfbdfAebZ5SMGVUaZUEEVc4RmMtE84U9nupZbXM0qoQc9fURyor4KlhtWOfMmNqSSD3msZeCUnso0rh7KrRfOkZcUipHafIfswUtNzgzAVcOpfrEbiTUd9QDnxqO2MEJNZwUqGDZFGXeCOrnwrTzMQpaaDCczioTXgPjUNzMCruvhVmMXNFf3v5w3lnGPeSzHKjOuY+8pJ8SpI8IewUHLSKBW+rke40B+B5RtMGVTXq9bw/zGAAjPQjMdhrl5R7ZZvVAOZXqnllXmMJ5xRCM2ZqENy/LzHnFqXMFWH1h6dU+REVJR6pXehoOVCvlTzi1KAIRq0zXwOX5QyEkQ2tcc2xj68+Urd6tn8YM+0Rs7U32B/YFPwgbKQG8LEn/Xx+Ck+oMWfaE9FtXYSvI4fiIk+9/oMu1Av2TMcc8kdTDLDUH2+ynbF/2v2EGRJm/SV8PJ0DHlUADnFP2Tuf9QSAU+b3DUE0GQG9hv3Qye0WzB7um78OFx3qwB8av4RD8RbwcUjGMeRkUFL9msrsMafR17IaLnxOBjmTT2Byop3LSFi5rf0b/ZbI84dLslAMKaHnlRj8IARgsFzSioqgbvJJ8SaxbOyksmqNOlHjLnTB5EkeUeWA05walPWkFiliyyKKFJLUAFWNWNMqk7zHltkqstmbIKpNe4ViRHgVtIWmSJstdTLmafdMKYCbKzmWzyQwydQVPeAa8ySYYpc7LOFXZe1YrrlvSrSUen4C2XgBBzpAN9Y6cStUQy7My+L8ElN5LnAAOLb+QrFzZ+zKZbDVmUTdAfcfAMmyBozGvbCLtReuCbLl9GWc0ZTXeThoBxrDhcUwfKMB90y3Tkq4hp2oDGlyxodpetdkYuSA9O4RkEVCEDT+RvyjINgo4t7QrRLe3TxLCoquUAUAL1OqTllUkGKNpkzJVhSpXo5zVpTrAiu+uYNAYG2q9WmMS4VixLZgVqST7wodTvMFtonGGzSVywoKjtOXwjmLnl1uFlkg+6hr2E5fGPbBOI6TDuRvLMecbWyz9V5i5UFGG4gU8TmCIhsE3DLdu1QPGv8At84wQM00V0yy8svOLFnm1dcK0qVG87xnn4xlvkrRWXIHUGmR4DfTvj25UBnJ31p3CsYw2yWqTuzNBvppnzqIlMqj1r7+7tGfofKIgMEwcG386fAHkYuzJRINPeUBh3g1pzpSLImyFkKuPtCnNc/SvhEslNU7/AivlmOUTzpmJQVz+kO3KtOYyiSYy9IjbiKfEfHxhxGyS4bMsy32QmYFdcbBCrEt1CGowyXDQnOIfaHavm7Qcus9PCZ/mJdmk/8A3EngJU1v5gR6kwO23cCTNJUGs0EZke8SdR24ol+Jj/hRnsvnELNYgYRMlnIDUK4Hf13l/sVDvf1hM2zTpYzDSnA7SFcDxaphM9ndqUyZoEvCFdXFCxqQrke8frqn7zHRbJIFcjVQMjuIBK150rziK7yj7T5uj1Yv3/d/QWqfK+pMZR3Vy8qRQEOAldKGsO9wT6qvePQ/nCg8lggcZjf+sHbktqgqKUzB8/1gBH+zvpThBSzvASxzAQKQSR8h+vCCKFFegiSxSQOsdTFWWK5E74votBACJGzcnoVtdmbSXOcAfZcAjxEELOmFVWtcKhanfQUrFi9rCFtDOP8AzkUN3y6ivMMo/DFZY6cHk5s3go3hY2efJfLCmMtkpzAGDMio6x3QTuafhtUljpjUHuY4T5NEM+blTjFcvQgjdQjln8IM1uxsb9qHRbXTIqwIr9MfAxkeW9D0j0w0JJHzRORzGeLPIxkIGj50scvFMUcWH5wQveZitR+zQfyj84iuGVWcK6CpMQy3xzWY7zXxMQLBvpvmCtTVqKPxHEf/AI1HOKU04ZeEaF2K9wyH9xja0zhVBwJY8gBT+k+MQ3gMkG8LXmST6UjBK1om9WnEjlT/ACYvbMJ8+taU5cQIEzm0g1spZekdhmDTXhQFgeRURkBjraLtxyyKdYAEd9NOdaczEF3qXGKp3A9+/wBTBSwTsShqUapDDgymhH9PhSKdjfDPZKUVyxXvBOLzr5RW9yRpYrPhmFDuqw7j+RxDwiytjriQaqCV8mX8uUTWiomqw0Ao3cxoPA084nrSaDuK4T35kZ8mHOGFKuydGvZmGi2UH+ZlMA9vUpZ1qf8AzAp7aYiPI+cHdjZdLytpGiyVHicVB4GF72gzKyZdNGcN4KR6YYkuWV/IuezqaBINAaB3qct6AqMsveUx0O7uroQRQr/KaedKwg7ClFsda5iYxNPs4aa03TH8IdUtayZc6axBVA7njlnTnpCLuHl2nHfaLaFe8Z5XioP3lRVbzELoEbWmeZjs7GrMSx72NT5mNA0MxUE7otvRtR1xy2yZeziOBg3Z7qVXGBiV+jWlczUD9YVASx1gjY7lLiuKAMdEupj3wclyzSOaWbY9if4pHdX84tztnbdIXFJtDsBuDsPImhg2A6Mhoc4JS2oI47Z/aFbZRpMwvTdMShy7VpBuye1fL5yQcvqv8GEYA539aKPLFaGjHkCg+IgUZucLlk2ra22tmw4ESSQik1PvqST2nLwEHVPnHRg8nPmXBkyZWkZWNnlUBMaCHnybHwP923e06TKmVfOWgydgKqoU5A8QYyKuze1SyrMks6ri/uY/GMiG5Y4TdSYZM6ZvphHP/Iild67+2HS+th5kqzlJLh1JxEN1WzoacDu4QopZyi4SKNoQcjU5fGJFDXFme4Dxp+ZiS3NSYRuXL+UAfnGlk6zgcW9IhnTKljxJPiawDFecucNGw0vr4u//AGj/AHGFaY2cOuwkvJvug+Jf/tEMuQPgYFfBMr9GbQH7+HL+Zcu9RxjSeC0nEvvqxmL/ADEkeB8hF222YGUwJpQEgjUFSKEdxWsRXbLPRr90V76Z+kUJFiSyzQx+iyKPHFX1jaSS6tX3hhH4lqfM0PcYpXWvRzJkobjiHcdw7shFiTMKzGG5jl3qAD4ingYKAzTYaaGtN5TBp1APCYaQve0KSSklFBJDvkBXKgpp96kMuydrLybe2FAUcopVQpNKmrEZsc9TCl7SZ1WkEbwx/t/OJLyVfgYNirAUsSq1ULs9QQQR1llnL7s0NyhrsVmE+WysA6OoDKRlQ1ahz4s3hCdsLZ2+SIG0Ysy14PSXv4PQ8oedm5uT58D/ADfOeRcjlCruGl2nMttPZc9nBnWbFMlasmrp2/aUcdRv4wgiPqaoMcc9sN1SZM+S0pFRpiuz4RQEggA0GVdcxrFGhExDk68xDNdzZ1GY0PCFiUYP3Od9cjqNYmOOFh5aD9+cGLPM4gwDsIyyzgxJmg5iGADdrrmlTpTEijqKqRrxoeMcsbKg8Y6jtJbgkmY3YR45fGOWDM98YyDexlpC2kBssasnM0I9Kc46NIXqiOc2DZWbMUOpA4Z7xp3Q/wByWlpstWIo2jjgy5HzFecWwvchnWxamJVT3GKtcoMLJypTWAvwisxMXBq0sk5GMjYx5E6LCLZ9rLTLyMwzU4OS3gTmIsTryS0rkMLqN+dOe8QuYSBWPJcwggjIiOcqEbMcJav0Vbx0/KKzRfxdJKZ11oA3IgmBrNGMREw5XExlATN2EBx9gYKnvUsTyaEwCpjoVxLRgKaIPNph51AEFcgfActdo+ac61U+Yb8xGyN0cwfVmUB7GWoB/EuXeq8YD1wAyToChT7hZRT8NCO6kX6BlKmoroeBFCDyIrFUiRLbBhHTDWW7V7UrhYeQPIxcZQysy50bEO2m7mKjnFe7pmOUMVDXFiG6tSCM91axrdMwCXMT/l4h3jMgxgHns/mf6K0t9e0Nn/J+cKHtAbDNlJTJQ1N+RNR+XKG/YSViupvtzXP9SgH+kQn7fTqz5J0PRg6A54j8RElwyr5GTZRGNmkZahl4AB2DppxasNd0zPepocPd9YAdwenLSFi557GySSNejVtAKmXMLVyyHVYeG6Ga7JWtNBQeVR5UjQXuNN+0My5pEcs9sk6tos/ZKPm5/KOqomUcm9sX/wDVJ/8AR/3tFZcE4ciVIGXP4QZuzLxgLLNAO8/CDV3mpEQLDVd8w0y13QVlVGv7zgNdFpC9Vh+kMLTAB36ZQwGI23dvySWN9WPw/fZCxZJVTFraK0Y7S/2ThH4f1rG92SqmnGAwob9nZvUwGvFTqO6Gy7pC4RQAE1J76wm3QpVqHhUQ43Y9Ur2n1i2Hkhm4COQhbnijsO0+sGpU4kwHvBaTW7c/ECLSJY3uQx5HtI8hC5//2Q=="/>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47" name="Picture 1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49622" y="5427077"/>
            <a:ext cx="932879" cy="105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67043" y="5441104"/>
            <a:ext cx="1019175" cy="111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9" name="Picture 2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45129" y="5594610"/>
            <a:ext cx="963377" cy="721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51" name="1050 Conector recto de flecha"/>
          <p:cNvCxnSpPr>
            <a:stCxn id="1042" idx="3"/>
            <a:endCxn id="1043" idx="1"/>
          </p:cNvCxnSpPr>
          <p:nvPr/>
        </p:nvCxnSpPr>
        <p:spPr>
          <a:xfrm flipV="1">
            <a:off x="1826288" y="4908915"/>
            <a:ext cx="720619" cy="14068"/>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54" name="1053 Conector recto de flecha"/>
          <p:cNvCxnSpPr>
            <a:stCxn id="1043" idx="3"/>
            <a:endCxn id="1044" idx="1"/>
          </p:cNvCxnSpPr>
          <p:nvPr/>
        </p:nvCxnSpPr>
        <p:spPr>
          <a:xfrm flipV="1">
            <a:off x="3807624" y="4698529"/>
            <a:ext cx="1244408" cy="210387"/>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56" name="1055 Conector recto"/>
          <p:cNvCxnSpPr/>
          <p:nvPr/>
        </p:nvCxnSpPr>
        <p:spPr>
          <a:xfrm>
            <a:off x="1" y="4077072"/>
            <a:ext cx="910850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3923928" y="1628800"/>
            <a:ext cx="792088" cy="230832"/>
          </a:xfrm>
          <a:prstGeom prst="rect">
            <a:avLst/>
          </a:prstGeom>
          <a:noFill/>
        </p:spPr>
        <p:txBody>
          <a:bodyPr wrap="square" rtlCol="0">
            <a:spAutoFit/>
          </a:bodyPr>
          <a:lstStyle/>
          <a:p>
            <a:r>
              <a:rPr lang="es-ES" sz="900" b="1" i="1" dirty="0" smtClean="0"/>
              <a:t>Obligando</a:t>
            </a:r>
            <a:endParaRPr lang="es-ES" sz="900" b="1" i="1" dirty="0"/>
          </a:p>
        </p:txBody>
      </p:sp>
    </p:spTree>
    <p:extLst>
      <p:ext uri="{BB962C8B-B14F-4D97-AF65-F5344CB8AC3E}">
        <p14:creationId xmlns:p14="http://schemas.microsoft.com/office/powerpoint/2010/main" val="42929040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echa izquierda 5">
            <a:hlinkClick r:id="rId2" action="ppaction://hlinksldjump"/>
          </p:cNvPr>
          <p:cNvSpPr/>
          <p:nvPr/>
        </p:nvSpPr>
        <p:spPr>
          <a:xfrm>
            <a:off x="539552" y="6165304"/>
            <a:ext cx="504056" cy="3326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7" name="Diagrama 6"/>
          <p:cNvGraphicFramePr/>
          <p:nvPr>
            <p:extLst>
              <p:ext uri="{D42A27DB-BD31-4B8C-83A1-F6EECF244321}">
                <p14:modId xmlns:p14="http://schemas.microsoft.com/office/powerpoint/2010/main" val="3551801366"/>
              </p:ext>
            </p:extLst>
          </p:nvPr>
        </p:nvGraphicFramePr>
        <p:xfrm>
          <a:off x="-1260648" y="260648"/>
          <a:ext cx="108012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07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ángulo 4"/>
          <p:cNvSpPr/>
          <p:nvPr/>
        </p:nvSpPr>
        <p:spPr>
          <a:xfrm>
            <a:off x="1547664" y="476672"/>
            <a:ext cx="6524863" cy="523220"/>
          </a:xfrm>
          <a:prstGeom prst="rect">
            <a:avLst/>
          </a:prstGeom>
        </p:spPr>
        <p:txBody>
          <a:bodyPr wrap="none">
            <a:spAutoFit/>
          </a:bodyPr>
          <a:lstStyle/>
          <a:p>
            <a:r>
              <a:rPr lang="es-EC" sz="2800" i="1" dirty="0">
                <a:latin typeface="Cambria" panose="02040503050406030204" pitchFamily="18" charset="0"/>
                <a:ea typeface="Times New Roman" panose="02020603050405020304" pitchFamily="18" charset="0"/>
              </a:rPr>
              <a:t>Caracterización de Gestión de Incidencias</a:t>
            </a:r>
            <a:endParaRPr lang="es-ES" sz="2800" i="1" dirty="0">
              <a:latin typeface="Cambria" panose="020405030504060302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516232181"/>
              </p:ext>
            </p:extLst>
          </p:nvPr>
        </p:nvGraphicFramePr>
        <p:xfrm>
          <a:off x="467544" y="1196752"/>
          <a:ext cx="8280918" cy="5032607"/>
        </p:xfrm>
        <a:graphic>
          <a:graphicData uri="http://schemas.openxmlformats.org/drawingml/2006/table">
            <a:tbl>
              <a:tblPr firstRow="1" firstCol="1" bandRow="1">
                <a:tableStyleId>{BC89EF96-8CEA-46FF-86C4-4CE0E7609802}</a:tableStyleId>
              </a:tblPr>
              <a:tblGrid>
                <a:gridCol w="1380153"/>
                <a:gridCol w="1380153"/>
                <a:gridCol w="1380153"/>
                <a:gridCol w="1380153"/>
                <a:gridCol w="1380153"/>
                <a:gridCol w="1380153"/>
              </a:tblGrid>
              <a:tr h="451168">
                <a:tc>
                  <a:txBody>
                    <a:bodyPr/>
                    <a:lstStyle/>
                    <a:p>
                      <a:pPr algn="l">
                        <a:lnSpc>
                          <a:spcPct val="150000"/>
                        </a:lnSpc>
                        <a:spcAft>
                          <a:spcPts val="0"/>
                        </a:spcAft>
                      </a:pPr>
                      <a:r>
                        <a:rPr lang="es-ES" sz="1200" dirty="0">
                          <a:effectLst/>
                          <a:latin typeface="Cambria" panose="02040503050406030204" pitchFamily="18" charset="0"/>
                        </a:rPr>
                        <a:t>NOMBRE DEL PROCESO:</a:t>
                      </a:r>
                      <a:endParaRPr lang="es-ES" sz="2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50000"/>
                        </a:lnSpc>
                        <a:spcAft>
                          <a:spcPts val="0"/>
                        </a:spcAft>
                      </a:pPr>
                      <a:r>
                        <a:rPr lang="es-ES" sz="1200">
                          <a:effectLst/>
                          <a:latin typeface="Cambria" panose="02040503050406030204" pitchFamily="18" charset="0"/>
                        </a:rPr>
                        <a:t>GESTIÓN DE INCIDENTES</a:t>
                      </a:r>
                      <a:endParaRPr lang="es-ES" sz="24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50000"/>
                        </a:lnSpc>
                        <a:spcAft>
                          <a:spcPts val="0"/>
                        </a:spcAft>
                      </a:pPr>
                      <a:r>
                        <a:rPr lang="es-ES" sz="1000">
                          <a:effectLst/>
                          <a:latin typeface="Cambria" panose="02040503050406030204" pitchFamily="18" charset="0"/>
                        </a:rPr>
                        <a:t>CODIFICACIÓN:</a:t>
                      </a:r>
                      <a:endParaRPr lang="es-ES" sz="24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50000"/>
                        </a:lnSpc>
                        <a:spcAft>
                          <a:spcPts val="0"/>
                        </a:spcAft>
                      </a:pPr>
                      <a:r>
                        <a:rPr lang="es-ES" sz="1200">
                          <a:effectLst/>
                          <a:latin typeface="Cambria" panose="02040503050406030204" pitchFamily="18" charset="0"/>
                        </a:rPr>
                        <a:t>G.I.2</a:t>
                      </a:r>
                      <a:endParaRPr lang="es-ES" sz="24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50000"/>
                        </a:lnSpc>
                        <a:spcAft>
                          <a:spcPts val="0"/>
                        </a:spcAft>
                      </a:pPr>
                      <a:r>
                        <a:rPr lang="es-ES" sz="1200">
                          <a:effectLst/>
                          <a:latin typeface="Cambria" panose="02040503050406030204" pitchFamily="18" charset="0"/>
                        </a:rPr>
                        <a:t>EDICIÓN N°</a:t>
                      </a:r>
                      <a:endParaRPr lang="es-ES" sz="24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200">
                          <a:effectLst/>
                          <a:latin typeface="Cambria" panose="02040503050406030204" pitchFamily="18" charset="0"/>
                        </a:rPr>
                        <a:t>1</a:t>
                      </a:r>
                      <a:endParaRPr lang="es-ES" sz="24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r>
              <a:tr h="435288">
                <a:tc>
                  <a:txBody>
                    <a:bodyPr/>
                    <a:lstStyle/>
                    <a:p>
                      <a:pPr algn="l">
                        <a:lnSpc>
                          <a:spcPct val="150000"/>
                        </a:lnSpc>
                        <a:spcAft>
                          <a:spcPts val="0"/>
                        </a:spcAft>
                      </a:pPr>
                      <a:r>
                        <a:rPr lang="es-ES" sz="1200">
                          <a:effectLst/>
                          <a:latin typeface="Cambria" panose="02040503050406030204" pitchFamily="18" charset="0"/>
                        </a:rPr>
                        <a:t>RESPONSABLE DEL PROCESO:</a:t>
                      </a:r>
                      <a:endParaRPr lang="es-ES" sz="24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noFill/>
                  </a:tcPr>
                </a:tc>
                <a:tc>
                  <a:txBody>
                    <a:bodyPr/>
                    <a:lstStyle/>
                    <a:p>
                      <a:pPr algn="l">
                        <a:lnSpc>
                          <a:spcPct val="150000"/>
                        </a:lnSpc>
                        <a:spcAft>
                          <a:spcPts val="0"/>
                        </a:spcAft>
                      </a:pPr>
                      <a:r>
                        <a:rPr lang="es-ES" sz="1200">
                          <a:effectLst/>
                          <a:latin typeface="Cambria" panose="02040503050406030204" pitchFamily="18" charset="0"/>
                        </a:rPr>
                        <a:t>DEPARTAMENTO DE SISTEMAS</a:t>
                      </a:r>
                      <a:endParaRPr lang="es-ES" sz="24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noFill/>
                  </a:tcPr>
                </a:tc>
                <a:tc>
                  <a:txBody>
                    <a:bodyPr/>
                    <a:lstStyle/>
                    <a:p>
                      <a:pPr algn="l">
                        <a:lnSpc>
                          <a:spcPct val="150000"/>
                        </a:lnSpc>
                        <a:spcAft>
                          <a:spcPts val="0"/>
                        </a:spcAft>
                      </a:pPr>
                      <a:r>
                        <a:rPr lang="es-ES" sz="1200">
                          <a:effectLst/>
                          <a:latin typeface="Cambria" panose="02040503050406030204" pitchFamily="18" charset="0"/>
                        </a:rPr>
                        <a:t> </a:t>
                      </a:r>
                      <a:endParaRPr lang="es-ES" sz="24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noFill/>
                  </a:tcPr>
                </a:tc>
                <a:tc>
                  <a:txBody>
                    <a:bodyPr/>
                    <a:lstStyle/>
                    <a:p>
                      <a:pPr algn="l">
                        <a:lnSpc>
                          <a:spcPct val="150000"/>
                        </a:lnSpc>
                        <a:spcAft>
                          <a:spcPts val="0"/>
                        </a:spcAft>
                      </a:pPr>
                      <a:r>
                        <a:rPr lang="es-ES" sz="1200">
                          <a:effectLst/>
                          <a:latin typeface="Cambria" panose="02040503050406030204" pitchFamily="18" charset="0"/>
                        </a:rPr>
                        <a:t> </a:t>
                      </a:r>
                      <a:endParaRPr lang="es-ES" sz="24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noFill/>
                  </a:tcPr>
                </a:tc>
                <a:tc>
                  <a:txBody>
                    <a:bodyPr/>
                    <a:lstStyle/>
                    <a:p>
                      <a:pPr algn="l">
                        <a:lnSpc>
                          <a:spcPct val="150000"/>
                        </a:lnSpc>
                        <a:spcAft>
                          <a:spcPts val="0"/>
                        </a:spcAft>
                      </a:pPr>
                      <a:r>
                        <a:rPr lang="es-ES" sz="1200">
                          <a:effectLst/>
                          <a:latin typeface="Cambria" panose="02040503050406030204" pitchFamily="18" charset="0"/>
                        </a:rPr>
                        <a:t>FECHA:</a:t>
                      </a:r>
                      <a:endParaRPr lang="es-ES" sz="24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noFill/>
                  </a:tcPr>
                </a:tc>
                <a:tc>
                  <a:txBody>
                    <a:bodyPr/>
                    <a:lstStyle/>
                    <a:p>
                      <a:pPr algn="l">
                        <a:lnSpc>
                          <a:spcPct val="150000"/>
                        </a:lnSpc>
                        <a:spcAft>
                          <a:spcPts val="0"/>
                        </a:spcAft>
                      </a:pPr>
                      <a:r>
                        <a:rPr lang="es-ES" sz="1200">
                          <a:effectLst/>
                          <a:latin typeface="Cambria" panose="02040503050406030204" pitchFamily="18" charset="0"/>
                        </a:rPr>
                        <a:t>27-may-13</a:t>
                      </a:r>
                      <a:endParaRPr lang="es-ES" sz="24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noFill/>
                  </a:tcPr>
                </a:tc>
              </a:tr>
              <a:tr h="1361672">
                <a:tc>
                  <a:txBody>
                    <a:bodyPr/>
                    <a:lstStyle/>
                    <a:p>
                      <a:pPr algn="l">
                        <a:lnSpc>
                          <a:spcPct val="150000"/>
                        </a:lnSpc>
                        <a:spcAft>
                          <a:spcPts val="0"/>
                        </a:spcAft>
                      </a:pPr>
                      <a:r>
                        <a:rPr lang="es-ES" sz="1200">
                          <a:effectLst/>
                          <a:latin typeface="Cambria" panose="02040503050406030204" pitchFamily="18" charset="0"/>
                        </a:rPr>
                        <a:t>ALCANCE:</a:t>
                      </a:r>
                      <a:endParaRPr lang="es-ES" sz="24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gridSpan="2">
                  <a:txBody>
                    <a:bodyPr/>
                    <a:lstStyle/>
                    <a:p>
                      <a:pPr algn="just">
                        <a:lnSpc>
                          <a:spcPct val="150000"/>
                        </a:lnSpc>
                        <a:spcAft>
                          <a:spcPts val="0"/>
                        </a:spcAft>
                      </a:pPr>
                      <a:r>
                        <a:rPr lang="es-ES" sz="1200">
                          <a:effectLst/>
                          <a:latin typeface="Cambria" panose="02040503050406030204" pitchFamily="18" charset="0"/>
                        </a:rPr>
                        <a:t>Inicia con la recepción y registro del incidente, a través de llamada telefónica, email, directa, y finaliza cuando el incidente es solucionado o escalado a los diferentes niveles de soporte.</a:t>
                      </a:r>
                      <a:endParaRPr lang="es-ES" sz="24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S"/>
                    </a:p>
                  </a:txBody>
                  <a:tcPr/>
                </a:tc>
                <a:tc>
                  <a:txBody>
                    <a:bodyPr/>
                    <a:lstStyle/>
                    <a:p>
                      <a:pPr algn="l">
                        <a:lnSpc>
                          <a:spcPct val="150000"/>
                        </a:lnSpc>
                        <a:spcAft>
                          <a:spcPts val="0"/>
                        </a:spcAft>
                      </a:pPr>
                      <a:r>
                        <a:rPr lang="es-ES" sz="1000">
                          <a:effectLst/>
                          <a:latin typeface="Cambria" panose="02040503050406030204" pitchFamily="18" charset="0"/>
                        </a:rPr>
                        <a:t>REQUISITOS </a:t>
                      </a:r>
                      <a:r>
                        <a:rPr lang="es-ES" sz="1050">
                          <a:effectLst/>
                          <a:latin typeface="Cambria" panose="02040503050406030204" pitchFamily="18" charset="0"/>
                        </a:rPr>
                        <a:t>LEGALES:</a:t>
                      </a:r>
                      <a:endParaRPr lang="es-ES" sz="24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gridSpan="2">
                  <a:txBody>
                    <a:bodyPr/>
                    <a:lstStyle/>
                    <a:p>
                      <a:pPr algn="l">
                        <a:lnSpc>
                          <a:spcPct val="150000"/>
                        </a:lnSpc>
                        <a:spcAft>
                          <a:spcPts val="0"/>
                        </a:spcAft>
                      </a:pPr>
                      <a:r>
                        <a:rPr lang="es-ES" sz="1200">
                          <a:effectLst/>
                          <a:latin typeface="Cambria" panose="02040503050406030204" pitchFamily="18" charset="0"/>
                        </a:rPr>
                        <a:t>Buenas Prácticas de ITIL v3</a:t>
                      </a:r>
                      <a:br>
                        <a:rPr lang="es-ES" sz="1200">
                          <a:effectLst/>
                          <a:latin typeface="Cambria" panose="02040503050406030204" pitchFamily="18" charset="0"/>
                        </a:rPr>
                      </a:br>
                      <a:r>
                        <a:rPr lang="es-ES" sz="1200">
                          <a:effectLst/>
                          <a:latin typeface="Cambria" panose="02040503050406030204" pitchFamily="18" charset="0"/>
                        </a:rPr>
                        <a:t>Plan de Desarrollo Estratégico</a:t>
                      </a:r>
                      <a:endParaRPr lang="es-ES" sz="24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S"/>
                    </a:p>
                  </a:txBody>
                  <a:tcPr/>
                </a:tc>
              </a:tr>
              <a:tr h="203692">
                <a:tc gridSpan="6">
                  <a:txBody>
                    <a:bodyPr/>
                    <a:lstStyle/>
                    <a:p>
                      <a:pPr algn="ctr">
                        <a:lnSpc>
                          <a:spcPct val="150000"/>
                        </a:lnSpc>
                        <a:spcAft>
                          <a:spcPts val="0"/>
                        </a:spcAft>
                      </a:pPr>
                      <a:r>
                        <a:rPr lang="es-ES" sz="1200">
                          <a:effectLst/>
                          <a:latin typeface="Cambria" panose="02040503050406030204" pitchFamily="18" charset="0"/>
                        </a:rPr>
                        <a:t>RECURSOS</a:t>
                      </a:r>
                      <a:endParaRPr lang="es-ES" sz="24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666884">
                <a:tc>
                  <a:txBody>
                    <a:bodyPr/>
                    <a:lstStyle/>
                    <a:p>
                      <a:pPr algn="r">
                        <a:lnSpc>
                          <a:spcPct val="150000"/>
                        </a:lnSpc>
                        <a:spcAft>
                          <a:spcPts val="0"/>
                        </a:spcAft>
                      </a:pPr>
                      <a:r>
                        <a:rPr lang="es-ES" sz="1200">
                          <a:effectLst/>
                          <a:latin typeface="Cambria" panose="02040503050406030204" pitchFamily="18" charset="0"/>
                        </a:rPr>
                        <a:t>FISICOS:</a:t>
                      </a:r>
                      <a:endParaRPr lang="es-ES" sz="24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50000"/>
                        </a:lnSpc>
                        <a:spcAft>
                          <a:spcPts val="0"/>
                        </a:spcAft>
                      </a:pPr>
                      <a:r>
                        <a:rPr lang="es-ES" sz="1200">
                          <a:effectLst/>
                          <a:latin typeface="Cambria" panose="02040503050406030204" pitchFamily="18" charset="0"/>
                        </a:rPr>
                        <a:t>Computador</a:t>
                      </a:r>
                      <a:br>
                        <a:rPr lang="es-ES" sz="1200">
                          <a:effectLst/>
                          <a:latin typeface="Cambria" panose="02040503050406030204" pitchFamily="18" charset="0"/>
                        </a:rPr>
                      </a:br>
                      <a:r>
                        <a:rPr lang="es-ES" sz="1200">
                          <a:effectLst/>
                          <a:latin typeface="Cambria" panose="02040503050406030204" pitchFamily="18" charset="0"/>
                        </a:rPr>
                        <a:t>Servidores</a:t>
                      </a:r>
                      <a:br>
                        <a:rPr lang="es-ES" sz="1200">
                          <a:effectLst/>
                          <a:latin typeface="Cambria" panose="02040503050406030204" pitchFamily="18" charset="0"/>
                        </a:rPr>
                      </a:br>
                      <a:r>
                        <a:rPr lang="es-ES" sz="1200">
                          <a:effectLst/>
                          <a:latin typeface="Cambria" panose="02040503050406030204" pitchFamily="18" charset="0"/>
                        </a:rPr>
                        <a:t>Impresoras</a:t>
                      </a:r>
                      <a:endParaRPr lang="es-ES" sz="24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050">
                          <a:effectLst/>
                          <a:latin typeface="Cambria" panose="02040503050406030204" pitchFamily="18" charset="0"/>
                        </a:rPr>
                        <a:t>ECONÓMICOS:</a:t>
                      </a:r>
                      <a:endParaRPr lang="es-ES" sz="24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gridSpan="3">
                  <a:txBody>
                    <a:bodyPr/>
                    <a:lstStyle/>
                    <a:p>
                      <a:pPr algn="ctr">
                        <a:lnSpc>
                          <a:spcPct val="150000"/>
                        </a:lnSpc>
                        <a:spcAft>
                          <a:spcPts val="0"/>
                        </a:spcAft>
                      </a:pPr>
                      <a:r>
                        <a:rPr lang="es-ES" sz="900">
                          <a:effectLst/>
                          <a:latin typeface="Cambria" panose="02040503050406030204" pitchFamily="18" charset="0"/>
                        </a:rPr>
                        <a:t> </a:t>
                      </a:r>
                      <a:endParaRPr lang="es-ES" sz="24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r>
              <a:tr h="1361672">
                <a:tc>
                  <a:txBody>
                    <a:bodyPr/>
                    <a:lstStyle/>
                    <a:p>
                      <a:pPr algn="r">
                        <a:lnSpc>
                          <a:spcPct val="150000"/>
                        </a:lnSpc>
                        <a:spcAft>
                          <a:spcPts val="0"/>
                        </a:spcAft>
                      </a:pPr>
                      <a:r>
                        <a:rPr lang="es-ES" sz="1200" dirty="0">
                          <a:effectLst/>
                          <a:latin typeface="Cambria" panose="02040503050406030204" pitchFamily="18" charset="0"/>
                        </a:rPr>
                        <a:t>TÉCNICOS:</a:t>
                      </a:r>
                      <a:endParaRPr lang="es-ES" sz="2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noFill/>
                  </a:tcPr>
                </a:tc>
                <a:tc>
                  <a:txBody>
                    <a:bodyPr/>
                    <a:lstStyle/>
                    <a:p>
                      <a:pPr algn="l">
                        <a:lnSpc>
                          <a:spcPct val="150000"/>
                        </a:lnSpc>
                        <a:spcAft>
                          <a:spcPts val="0"/>
                        </a:spcAft>
                      </a:pPr>
                      <a:r>
                        <a:rPr lang="es-ES" sz="1200">
                          <a:effectLst/>
                          <a:latin typeface="Cambria" panose="02040503050406030204" pitchFamily="18" charset="0"/>
                        </a:rPr>
                        <a:t>Conexión de internet</a:t>
                      </a:r>
                      <a:br>
                        <a:rPr lang="es-ES" sz="1200">
                          <a:effectLst/>
                          <a:latin typeface="Cambria" panose="02040503050406030204" pitchFamily="18" charset="0"/>
                        </a:rPr>
                      </a:br>
                      <a:r>
                        <a:rPr lang="es-ES" sz="1200">
                          <a:effectLst/>
                          <a:latin typeface="Cambria" panose="02040503050406030204" pitchFamily="18" charset="0"/>
                        </a:rPr>
                        <a:t>Software de facturación </a:t>
                      </a:r>
                      <a:br>
                        <a:rPr lang="es-ES" sz="1200">
                          <a:effectLst/>
                          <a:latin typeface="Cambria" panose="02040503050406030204" pitchFamily="18" charset="0"/>
                        </a:rPr>
                      </a:br>
                      <a:r>
                        <a:rPr lang="es-ES" sz="1200">
                          <a:effectLst/>
                          <a:latin typeface="Cambria" panose="02040503050406030204" pitchFamily="18" charset="0"/>
                        </a:rPr>
                        <a:t>Software de configuración Web</a:t>
                      </a:r>
                      <a:endParaRPr lang="es-ES" sz="24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noFill/>
                  </a:tcPr>
                </a:tc>
                <a:tc>
                  <a:txBody>
                    <a:bodyPr/>
                    <a:lstStyle/>
                    <a:p>
                      <a:pPr algn="r">
                        <a:lnSpc>
                          <a:spcPct val="150000"/>
                        </a:lnSpc>
                        <a:spcAft>
                          <a:spcPts val="0"/>
                        </a:spcAft>
                      </a:pPr>
                      <a:r>
                        <a:rPr lang="es-ES" sz="1200">
                          <a:effectLst/>
                          <a:latin typeface="Cambria" panose="02040503050406030204" pitchFamily="18" charset="0"/>
                        </a:rPr>
                        <a:t>T.H.</a:t>
                      </a:r>
                      <a:endParaRPr lang="es-ES" sz="24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noFill/>
                  </a:tcPr>
                </a:tc>
                <a:tc gridSpan="3">
                  <a:txBody>
                    <a:bodyPr/>
                    <a:lstStyle/>
                    <a:p>
                      <a:pPr algn="l">
                        <a:lnSpc>
                          <a:spcPct val="150000"/>
                        </a:lnSpc>
                        <a:spcAft>
                          <a:spcPts val="0"/>
                        </a:spcAft>
                      </a:pPr>
                      <a:r>
                        <a:rPr lang="es-ES" sz="1200" dirty="0">
                          <a:effectLst/>
                          <a:latin typeface="Cambria" panose="02040503050406030204" pitchFamily="18" charset="0"/>
                        </a:rPr>
                        <a:t>Administración Financiera</a:t>
                      </a:r>
                      <a:br>
                        <a:rPr lang="es-ES" sz="1200" dirty="0">
                          <a:effectLst/>
                          <a:latin typeface="Cambria" panose="02040503050406030204" pitchFamily="18" charset="0"/>
                        </a:rPr>
                      </a:br>
                      <a:r>
                        <a:rPr lang="es-ES" sz="1200" dirty="0">
                          <a:effectLst/>
                          <a:latin typeface="Cambria" panose="02040503050406030204" pitchFamily="18" charset="0"/>
                        </a:rPr>
                        <a:t>Gerente</a:t>
                      </a:r>
                      <a:br>
                        <a:rPr lang="es-ES" sz="1200" dirty="0">
                          <a:effectLst/>
                          <a:latin typeface="Cambria" panose="02040503050406030204" pitchFamily="18" charset="0"/>
                        </a:rPr>
                      </a:br>
                      <a:r>
                        <a:rPr lang="es-ES" sz="1200" dirty="0">
                          <a:effectLst/>
                          <a:latin typeface="Cambria" panose="02040503050406030204" pitchFamily="18" charset="0"/>
                        </a:rPr>
                        <a:t>Soporte Técnico</a:t>
                      </a:r>
                      <a:br>
                        <a:rPr lang="es-ES" sz="1200" dirty="0">
                          <a:effectLst/>
                          <a:latin typeface="Cambria" panose="02040503050406030204" pitchFamily="18" charset="0"/>
                        </a:rPr>
                      </a:br>
                      <a:r>
                        <a:rPr lang="es-ES" sz="1200" dirty="0">
                          <a:effectLst/>
                          <a:latin typeface="Cambria" panose="02040503050406030204" pitchFamily="18" charset="0"/>
                        </a:rPr>
                        <a:t>Desarrollo de Software</a:t>
                      </a:r>
                      <a:br>
                        <a:rPr lang="es-ES" sz="1200" dirty="0">
                          <a:effectLst/>
                          <a:latin typeface="Cambria" panose="02040503050406030204" pitchFamily="18" charset="0"/>
                        </a:rPr>
                      </a:br>
                      <a:r>
                        <a:rPr lang="es-ES" sz="1200" dirty="0">
                          <a:effectLst/>
                          <a:latin typeface="Cambria" panose="02040503050406030204" pitchFamily="18" charset="0"/>
                        </a:rPr>
                        <a:t>Diseño Gráfico</a:t>
                      </a:r>
                      <a:endParaRPr lang="es-ES" sz="2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noFill/>
                  </a:tcPr>
                </a:tc>
                <a:tc hMerge="1">
                  <a:txBody>
                    <a:bodyPr/>
                    <a:lstStyle/>
                    <a:p>
                      <a:endParaRPr lang="es-ES"/>
                    </a:p>
                  </a:txBody>
                  <a:tcPr/>
                </a:tc>
                <a:tc hMerge="1">
                  <a:txBody>
                    <a:bodyPr/>
                    <a:lstStyle/>
                    <a:p>
                      <a:endParaRPr lang="es-ES"/>
                    </a:p>
                  </a:txBody>
                  <a:tcPr/>
                </a:tc>
              </a:tr>
            </a:tbl>
          </a:graphicData>
        </a:graphic>
      </p:graphicFrame>
    </p:spTree>
    <p:extLst>
      <p:ext uri="{BB962C8B-B14F-4D97-AF65-F5344CB8AC3E}">
        <p14:creationId xmlns:p14="http://schemas.microsoft.com/office/powerpoint/2010/main" val="4131006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 name="Tabla 19"/>
          <p:cNvGraphicFramePr>
            <a:graphicFrameLocks noGrp="1"/>
          </p:cNvGraphicFramePr>
          <p:nvPr>
            <p:extLst>
              <p:ext uri="{D42A27DB-BD31-4B8C-83A1-F6EECF244321}">
                <p14:modId xmlns:p14="http://schemas.microsoft.com/office/powerpoint/2010/main" val="3788318743"/>
              </p:ext>
            </p:extLst>
          </p:nvPr>
        </p:nvGraphicFramePr>
        <p:xfrm>
          <a:off x="467544" y="60248"/>
          <a:ext cx="8568952" cy="5952930"/>
        </p:xfrm>
        <a:graphic>
          <a:graphicData uri="http://schemas.openxmlformats.org/drawingml/2006/table">
            <a:tbl>
              <a:tblPr firstRow="1" firstCol="1" bandRow="1"/>
              <a:tblGrid>
                <a:gridCol w="2254987"/>
                <a:gridCol w="601330"/>
                <a:gridCol w="2760307"/>
                <a:gridCol w="96010"/>
                <a:gridCol w="1428159"/>
                <a:gridCol w="1428159"/>
              </a:tblGrid>
              <a:tr h="172862">
                <a:tc>
                  <a:txBody>
                    <a:bodyPr/>
                    <a:lstStyle/>
                    <a:p>
                      <a:pPr>
                        <a:lnSpc>
                          <a:spcPct val="115000"/>
                        </a:lnSpc>
                      </a:pPr>
                      <a:endParaRPr lang="es-ES" sz="1000" dirty="0">
                        <a:effectLst/>
                        <a:latin typeface="Cambria" panose="02040503050406030204" pitchFamily="18" charset="0"/>
                      </a:endParaRPr>
                    </a:p>
                  </a:txBody>
                  <a:tcPr marL="19999" marR="1999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endPar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a:lnSpc>
                          <a:spcPct val="150000"/>
                        </a:lnSpc>
                        <a:spcAft>
                          <a:spcPts val="0"/>
                        </a:spcAft>
                      </a:pPr>
                      <a:endPar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15000"/>
                        </a:lnSpc>
                      </a:pPr>
                      <a:endParaRPr lang="es-ES" sz="1000">
                        <a:effectLst/>
                        <a:latin typeface="Cambria" panose="02040503050406030204" pitchFamily="18" charset="0"/>
                      </a:endParaRPr>
                    </a:p>
                  </a:txBody>
                  <a:tcPr marL="19999" marR="1999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effectLst/>
                        <a:latin typeface="Cambria" panose="02040503050406030204" pitchFamily="18" charset="0"/>
                      </a:endParaRPr>
                    </a:p>
                  </a:txBody>
                  <a:tcPr marL="19999" marR="19999" marT="0" marB="0" anchor="b">
                    <a:lnL>
                      <a:noFill/>
                    </a:lnL>
                    <a:lnR>
                      <a:noFill/>
                    </a:lnR>
                    <a:lnT>
                      <a:noFill/>
                    </a:lnT>
                    <a:lnB w="12700" cap="flat" cmpd="sng" algn="ctr">
                      <a:solidFill>
                        <a:srgbClr val="000000"/>
                      </a:solidFill>
                      <a:prstDash val="solid"/>
                      <a:round/>
                      <a:headEnd type="none" w="med" len="med"/>
                      <a:tailEnd type="none" w="med" len="med"/>
                    </a:lnB>
                  </a:tcPr>
                </a:tc>
              </a:tr>
              <a:tr h="172862">
                <a:tc>
                  <a:txBody>
                    <a:bodyPr/>
                    <a:lstStyle/>
                    <a:p>
                      <a:pPr algn="ctr">
                        <a:lnSpc>
                          <a:spcPct val="150000"/>
                        </a:lnSpc>
                        <a:spcAft>
                          <a:spcPts val="0"/>
                        </a:spcAft>
                      </a:pPr>
                      <a:r>
                        <a:rPr lang="es-ES" sz="9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PROVEEDORES</a:t>
                      </a:r>
                      <a:endParaRPr lang="es-ES"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S" sz="900" b="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PROCESOS</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3">
                  <a:txBody>
                    <a:bodyPr/>
                    <a:lstStyle/>
                    <a:p>
                      <a:pPr algn="ctr">
                        <a:lnSpc>
                          <a:spcPct val="150000"/>
                        </a:lnSpc>
                        <a:spcAft>
                          <a:spcPts val="0"/>
                        </a:spcAft>
                      </a:pPr>
                      <a:r>
                        <a:rPr lang="es-ES" sz="900" b="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CLIENTES</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172862">
                <a:tc>
                  <a:txBody>
                    <a:bodyPr/>
                    <a:lstStyle/>
                    <a:p>
                      <a:pPr algn="l">
                        <a:lnSpc>
                          <a:spcPct val="150000"/>
                        </a:lnSpc>
                        <a:spcAft>
                          <a:spcPts val="0"/>
                        </a:spcAft>
                      </a:pPr>
                      <a:r>
                        <a:rPr lang="es-ES" sz="9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Cliente</a:t>
                      </a:r>
                      <a:endParaRPr lang="es-ES"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1. Notificar</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Clientes externos</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4868">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Bio Agencia de comunicación</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a:lnSpc>
                          <a:spcPct val="150000"/>
                        </a:lnSpc>
                        <a:spcAft>
                          <a:spcPts val="0"/>
                        </a:spcAft>
                      </a:pPr>
                      <a:r>
                        <a:rPr lang="es-ES" sz="9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2. </a:t>
                      </a:r>
                      <a:r>
                        <a:rPr lang="es-ES" sz="900" dirty="0" smtClean="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Registrar</a:t>
                      </a:r>
                      <a:endParaRPr lang="es-ES"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pPr algn="l">
                        <a:lnSpc>
                          <a:spcPct val="150000"/>
                        </a:lnSpc>
                        <a:spcAft>
                          <a:spcPts val="0"/>
                        </a:spcAft>
                      </a:pPr>
                      <a:endParaRPr lang="es-ES"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effectLst/>
                        <a:latin typeface="Cambria" panose="02040503050406030204" pitchFamily="18" charset="0"/>
                      </a:endParaRPr>
                    </a:p>
                  </a:txBody>
                  <a:tcPr marL="19999" marR="19999" marT="0" marB="0" anchor="b">
                    <a:lnL>
                      <a:noFill/>
                    </a:lnL>
                    <a:lnR>
                      <a:noFill/>
                    </a:lnR>
                    <a:lnT>
                      <a:noFill/>
                    </a:lnT>
                    <a:lnB>
                      <a:noFill/>
                    </a:lnB>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a:noFill/>
                    </a:lnL>
                    <a:lnR w="12700" cap="flat" cmpd="sng" algn="ctr">
                      <a:solidFill>
                        <a:srgbClr val="000000"/>
                      </a:solidFill>
                      <a:prstDash val="solid"/>
                      <a:round/>
                      <a:headEnd type="none" w="med" len="med"/>
                      <a:tailEnd type="none" w="med" len="med"/>
                    </a:lnR>
                    <a:lnT>
                      <a:noFill/>
                    </a:lnT>
                    <a:lnB>
                      <a:noFill/>
                    </a:lnB>
                  </a:tcPr>
                </a:tc>
              </a:tr>
              <a:tr h="185152">
                <a:tc>
                  <a:txBody>
                    <a:bodyPr/>
                    <a:lstStyle/>
                    <a:p>
                      <a:pPr algn="l">
                        <a:lnSpc>
                          <a:spcPct val="150000"/>
                        </a:lnSpc>
                        <a:spcAft>
                          <a:spcPts val="0"/>
                        </a:spcAft>
                      </a:pPr>
                      <a:r>
                        <a:rPr lang="es-ES" sz="9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a:lnSpc>
                          <a:spcPct val="150000"/>
                        </a:lnSpc>
                        <a:spcAft>
                          <a:spcPts val="0"/>
                        </a:spcAft>
                      </a:pPr>
                      <a:r>
                        <a:rPr lang="es-ES" sz="9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3. </a:t>
                      </a:r>
                      <a:r>
                        <a:rPr lang="es-ES" sz="900" dirty="0" smtClean="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Clasificar</a:t>
                      </a:r>
                      <a:endParaRPr lang="es-ES"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pPr algn="l">
                        <a:lnSpc>
                          <a:spcPct val="150000"/>
                        </a:lnSpc>
                        <a:spcAft>
                          <a:spcPts val="0"/>
                        </a:spcAft>
                      </a:pPr>
                      <a:endParaRPr lang="es-ES"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effectLst/>
                        <a:latin typeface="Cambria" panose="02040503050406030204" pitchFamily="18" charset="0"/>
                      </a:endParaRPr>
                    </a:p>
                  </a:txBody>
                  <a:tcPr marL="19999" marR="19999" marT="0" marB="0" anchor="b">
                    <a:lnL>
                      <a:noFill/>
                    </a:lnL>
                    <a:lnR>
                      <a:noFill/>
                    </a:lnR>
                    <a:lnT>
                      <a:noFill/>
                    </a:lnT>
                    <a:lnB>
                      <a:noFill/>
                    </a:lnB>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a:noFill/>
                    </a:lnL>
                    <a:lnR w="12700" cap="flat" cmpd="sng" algn="ctr">
                      <a:solidFill>
                        <a:srgbClr val="000000"/>
                      </a:solidFill>
                      <a:prstDash val="solid"/>
                      <a:round/>
                      <a:headEnd type="none" w="med" len="med"/>
                      <a:tailEnd type="none" w="med" len="med"/>
                    </a:lnR>
                    <a:lnT>
                      <a:noFill/>
                    </a:lnT>
                    <a:lnB>
                      <a:noFill/>
                    </a:lnB>
                  </a:tcPr>
                </a:tc>
              </a:tr>
              <a:tr h="172862">
                <a:tc>
                  <a:txBody>
                    <a:bodyPr/>
                    <a:lstStyle/>
                    <a:p>
                      <a:pPr algn="l">
                        <a:lnSpc>
                          <a:spcPct val="150000"/>
                        </a:lnSpc>
                        <a:spcAft>
                          <a:spcPts val="0"/>
                        </a:spcAft>
                      </a:pPr>
                      <a:r>
                        <a:rPr lang="es-ES" sz="9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4. Priorizar</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effectLst/>
                        <a:latin typeface="Cambria" panose="02040503050406030204" pitchFamily="18" charset="0"/>
                      </a:endParaRPr>
                    </a:p>
                  </a:txBody>
                  <a:tcPr marL="19999" marR="19999" marT="0" marB="0" anchor="b">
                    <a:lnL>
                      <a:noFill/>
                    </a:lnL>
                    <a:lnR>
                      <a:noFill/>
                    </a:lnR>
                    <a:lnT>
                      <a:noFill/>
                    </a:lnT>
                    <a:lnB>
                      <a:noFill/>
                    </a:lnB>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a:noFill/>
                    </a:lnL>
                    <a:lnR w="12700" cap="flat" cmpd="sng" algn="ctr">
                      <a:solidFill>
                        <a:srgbClr val="000000"/>
                      </a:solidFill>
                      <a:prstDash val="solid"/>
                      <a:round/>
                      <a:headEnd type="none" w="med" len="med"/>
                      <a:tailEnd type="none" w="med" len="med"/>
                    </a:lnR>
                    <a:lnT>
                      <a:noFill/>
                    </a:lnT>
                    <a:lnB>
                      <a:noFill/>
                    </a:lnB>
                  </a:tcPr>
                </a:tc>
              </a:tr>
              <a:tr h="172862">
                <a:tc>
                  <a:txBody>
                    <a:bodyPr/>
                    <a:lstStyle/>
                    <a:p>
                      <a:pPr algn="l">
                        <a:lnSpc>
                          <a:spcPct val="150000"/>
                        </a:lnSpc>
                        <a:spcAft>
                          <a:spcPts val="0"/>
                        </a:spcAft>
                      </a:pPr>
                      <a:r>
                        <a:rPr lang="es-ES" sz="9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just">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5. Diagnosticar</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s-ES"/>
                    </a:p>
                  </a:txBody>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effectLst/>
                        <a:latin typeface="Cambria" panose="02040503050406030204" pitchFamily="18" charset="0"/>
                      </a:endParaRPr>
                    </a:p>
                  </a:txBody>
                  <a:tcPr marL="19999" marR="19999" marT="0" marB="0" anchor="b">
                    <a:lnL>
                      <a:noFill/>
                    </a:lnL>
                    <a:lnR>
                      <a:noFill/>
                    </a:lnR>
                    <a:lnT>
                      <a:noFill/>
                    </a:lnT>
                    <a:lnB>
                      <a:noFill/>
                    </a:lnB>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a:noFill/>
                    </a:lnL>
                    <a:lnR w="12700" cap="flat" cmpd="sng" algn="ctr">
                      <a:solidFill>
                        <a:srgbClr val="000000"/>
                      </a:solidFill>
                      <a:prstDash val="solid"/>
                      <a:round/>
                      <a:headEnd type="none" w="med" len="med"/>
                      <a:tailEnd type="none" w="med" len="med"/>
                    </a:lnR>
                    <a:lnT>
                      <a:noFill/>
                    </a:lnT>
                    <a:lnB>
                      <a:noFill/>
                    </a:lnB>
                  </a:tcPr>
                </a:tc>
              </a:tr>
              <a:tr h="172862">
                <a:tc>
                  <a:txBody>
                    <a:bodyPr/>
                    <a:lstStyle/>
                    <a:p>
                      <a:pPr>
                        <a:lnSpc>
                          <a:spcPct val="115000"/>
                        </a:lnSpc>
                      </a:pPr>
                      <a:endParaRPr lang="es-ES" sz="1000" dirty="0">
                        <a:effectLst/>
                        <a:latin typeface="Cambria" panose="02040503050406030204" pitchFamily="18" charset="0"/>
                      </a:endParaRPr>
                    </a:p>
                  </a:txBody>
                  <a:tcPr marL="19999" marR="19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50000"/>
                        </a:lnSpc>
                        <a:spcAft>
                          <a:spcPts val="0"/>
                        </a:spcAft>
                      </a:pPr>
                      <a:r>
                        <a:rPr lang="es-ES" sz="9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6</a:t>
                      </a:r>
                      <a:r>
                        <a:rPr lang="es-ES" sz="9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a:t>
                      </a:r>
                      <a:r>
                        <a:rPr lang="es-ES" sz="9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Escalar</a:t>
                      </a:r>
                      <a:endParaRPr lang="es-ES"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effectLst/>
                        <a:latin typeface="Cambria" panose="02040503050406030204" pitchFamily="18" charset="0"/>
                      </a:endParaRPr>
                    </a:p>
                  </a:txBody>
                  <a:tcPr marL="19999" marR="19999" marT="0" marB="0" anchor="b">
                    <a:lnL>
                      <a:noFill/>
                    </a:lnL>
                    <a:lnR>
                      <a:noFill/>
                    </a:lnR>
                    <a:lnT>
                      <a:noFill/>
                    </a:lnT>
                    <a:lnB>
                      <a:noFill/>
                    </a:lnB>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a:noFill/>
                    </a:lnL>
                    <a:lnR w="12700" cap="flat" cmpd="sng" algn="ctr">
                      <a:solidFill>
                        <a:srgbClr val="000000"/>
                      </a:solidFill>
                      <a:prstDash val="solid"/>
                      <a:round/>
                      <a:headEnd type="none" w="med" len="med"/>
                      <a:tailEnd type="none" w="med" len="med"/>
                    </a:lnR>
                    <a:lnT>
                      <a:noFill/>
                    </a:lnT>
                    <a:lnB>
                      <a:noFill/>
                    </a:lnB>
                  </a:tcPr>
                </a:tc>
              </a:tr>
              <a:tr h="226288">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l">
                        <a:lnSpc>
                          <a:spcPct val="150000"/>
                        </a:lnSpc>
                        <a:spcAft>
                          <a:spcPts val="0"/>
                        </a:spcAft>
                      </a:pPr>
                      <a:r>
                        <a:rPr lang="es-ES" sz="900" dirty="0" smtClean="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7.Investigar </a:t>
                      </a:r>
                      <a:r>
                        <a:rPr lang="es-ES" sz="9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y </a:t>
                      </a:r>
                      <a:r>
                        <a:rPr lang="es-ES" sz="900" dirty="0" smtClean="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diagnosticar</a:t>
                      </a:r>
                      <a:endParaRPr lang="es-ES"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pPr algn="l">
                        <a:lnSpc>
                          <a:spcPct val="150000"/>
                        </a:lnSpc>
                        <a:spcAft>
                          <a:spcPts val="0"/>
                        </a:spcAft>
                      </a:pPr>
                      <a:endParaRPr lang="es-E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999" marR="1999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effectLst/>
                        <a:latin typeface="Cambria" panose="02040503050406030204" pitchFamily="18" charset="0"/>
                      </a:endParaRPr>
                    </a:p>
                  </a:txBody>
                  <a:tcPr marL="19999" marR="1999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16024">
                <a:tc>
                  <a:txBody>
                    <a:bodyPr/>
                    <a:lstStyle/>
                    <a:p>
                      <a:pPr algn="ctr">
                        <a:lnSpc>
                          <a:spcPct val="150000"/>
                        </a:lnSpc>
                        <a:spcAft>
                          <a:spcPts val="0"/>
                        </a:spcAft>
                      </a:pPr>
                      <a:r>
                        <a:rPr lang="es-ES" sz="900" b="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ENTRADAS</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50000"/>
                        </a:lnSpc>
                        <a:spcAft>
                          <a:spcPts val="0"/>
                        </a:spcAft>
                      </a:pPr>
                      <a:r>
                        <a:rPr lang="es-ES" sz="9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8. Resolver y recuperar</a:t>
                      </a:r>
                      <a:endParaRPr lang="es-ES"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pPr>
                        <a:lnSpc>
                          <a:spcPct val="115000"/>
                        </a:lnSpc>
                      </a:pPr>
                      <a:endParaRPr lang="es-ES" sz="1000" dirty="0">
                        <a:effectLst/>
                        <a:latin typeface="Calibri" panose="020F0502020204030204" pitchFamily="34" charset="0"/>
                      </a:endParaRPr>
                    </a:p>
                  </a:txBody>
                  <a:tcPr marL="19999" marR="19999" marT="0" marB="0" anchor="b">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a:lnSpc>
                          <a:spcPct val="150000"/>
                        </a:lnSpc>
                        <a:spcAft>
                          <a:spcPts val="0"/>
                        </a:spcAft>
                      </a:pPr>
                      <a:r>
                        <a:rPr lang="es-ES" sz="900" b="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SALIDAS</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172862">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Notificación del cliente</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9. Cierre</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effectLst/>
                        <a:latin typeface="Cambria" panose="02040503050406030204" pitchFamily="18" charset="0"/>
                      </a:endParaRPr>
                    </a:p>
                  </a:txBody>
                  <a:tcPr marL="19999" marR="19999"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Incidente cerrado</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45725">
                <a:tc>
                  <a:txBody>
                    <a:bodyPr/>
                    <a:lstStyle/>
                    <a:p>
                      <a:pPr algn="l">
                        <a:lnSpc>
                          <a:spcPct val="150000"/>
                        </a:lnSpc>
                        <a:spcAft>
                          <a:spcPts val="0"/>
                        </a:spcAft>
                      </a:pPr>
                      <a:r>
                        <a:rPr lang="es-ES" sz="900">
                          <a:effectLst/>
                          <a:latin typeface="Cambria" panose="02040503050406030204" pitchFamily="18" charset="0"/>
                          <a:ea typeface="Times New Roman" panose="02020603050405020304" pitchFamily="18" charset="0"/>
                          <a:cs typeface="Times New Roman" panose="02020603050405020304" pitchFamily="18" charset="0"/>
                        </a:rPr>
                        <a:t>Herramientas de monitorización </a:t>
                      </a:r>
                      <a:br>
                        <a:rPr lang="es-ES" sz="900">
                          <a:effectLst/>
                          <a:latin typeface="Cambria" panose="02040503050406030204" pitchFamily="18" charset="0"/>
                          <a:ea typeface="Times New Roman" panose="02020603050405020304" pitchFamily="18" charset="0"/>
                          <a:cs typeface="Times New Roman" panose="02020603050405020304" pitchFamily="18" charset="0"/>
                        </a:rPr>
                      </a:br>
                      <a:r>
                        <a:rPr lang="es-ES" sz="900">
                          <a:effectLst/>
                          <a:latin typeface="Cambria" panose="02040503050406030204" pitchFamily="18" charset="0"/>
                          <a:ea typeface="Times New Roman" panose="02020603050405020304" pitchFamily="18" charset="0"/>
                          <a:cs typeface="Times New Roman" panose="02020603050405020304" pitchFamily="18" charset="0"/>
                        </a:rPr>
                        <a:t>(Gestión de Eventos)</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50000"/>
                        </a:lnSpc>
                        <a:spcAft>
                          <a:spcPts val="0"/>
                        </a:spcAft>
                      </a:pPr>
                      <a:r>
                        <a:rPr lang="es-ES" sz="9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s-ES" sz="9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Información del servicio prestado</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s-ES"/>
                    </a:p>
                  </a:txBody>
                  <a:tcPr/>
                </a:tc>
                <a:tc hMerge="1">
                  <a:txBody>
                    <a:bodyPr/>
                    <a:lstStyle/>
                    <a:p>
                      <a:endParaRPr lang="es-ES"/>
                    </a:p>
                  </a:txBody>
                  <a:tcPr/>
                </a:tc>
              </a:tr>
              <a:tr h="192069">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Soporte Técnico</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l">
                        <a:lnSpc>
                          <a:spcPct val="150000"/>
                        </a:lnSpc>
                        <a:spcAft>
                          <a:spcPts val="0"/>
                        </a:spcAft>
                      </a:pPr>
                      <a:endPar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s-ES" sz="10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Registros de la solución</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a:noFill/>
                    </a:lnL>
                    <a:lnR w="12700" cap="flat" cmpd="sng" algn="ctr">
                      <a:solidFill>
                        <a:srgbClr val="000000"/>
                      </a:solidFill>
                      <a:prstDash val="solid"/>
                      <a:round/>
                      <a:headEnd type="none" w="med" len="med"/>
                      <a:tailEnd type="none" w="med" len="med"/>
                    </a:lnR>
                    <a:lnT>
                      <a:noFill/>
                    </a:lnT>
                    <a:lnB>
                      <a:noFill/>
                    </a:lnB>
                  </a:tcPr>
                </a:tc>
              </a:tr>
              <a:tr h="172862">
                <a:tc>
                  <a:txBody>
                    <a:bodyPr/>
                    <a:lstStyle/>
                    <a:p>
                      <a:pPr>
                        <a:lnSpc>
                          <a:spcPct val="115000"/>
                        </a:lnSpc>
                      </a:pPr>
                      <a:endParaRPr lang="es-ES" sz="1000">
                        <a:effectLst/>
                        <a:latin typeface="Cambria" panose="02040503050406030204" pitchFamily="18" charset="0"/>
                      </a:endParaRPr>
                    </a:p>
                  </a:txBody>
                  <a:tcPr marL="19999" marR="19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S"/>
                    </a:p>
                  </a:txBody>
                  <a:tcPr/>
                </a:tc>
                <a:tc>
                  <a:txBody>
                    <a:bodyPr/>
                    <a:lstStyle/>
                    <a:p>
                      <a:pPr>
                        <a:lnSpc>
                          <a:spcPct val="115000"/>
                        </a:lnSpc>
                      </a:pPr>
                      <a:endParaRPr lang="es-ES" sz="1000" dirty="0">
                        <a:effectLst/>
                        <a:latin typeface="Cambria" panose="02040503050406030204" pitchFamily="18" charset="0"/>
                      </a:endParaRPr>
                    </a:p>
                  </a:txBody>
                  <a:tcPr marL="19999" marR="1999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Gestión de Acceso</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S"/>
                    </a:p>
                  </a:txBody>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a:noFill/>
                    </a:lnL>
                    <a:lnR w="12700" cap="flat" cmpd="sng" algn="ctr">
                      <a:solidFill>
                        <a:srgbClr val="000000"/>
                      </a:solidFill>
                      <a:prstDash val="solid"/>
                      <a:round/>
                      <a:headEnd type="none" w="med" len="med"/>
                      <a:tailEnd type="none" w="med" len="med"/>
                    </a:lnR>
                    <a:lnT>
                      <a:noFill/>
                    </a:lnT>
                    <a:lnB>
                      <a:noFill/>
                    </a:lnB>
                  </a:tcPr>
                </a:tc>
              </a:tr>
              <a:tr h="172862">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50000"/>
                        </a:lnSpc>
                        <a:spcAft>
                          <a:spcPts val="0"/>
                        </a:spcAft>
                      </a:pPr>
                      <a:r>
                        <a:rPr lang="es-ES" sz="9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OBJETIVO</a:t>
                      </a:r>
                      <a:endParaRPr lang="es-ES"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3">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Informes Ejecutivos para la Gerencia</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s-ES"/>
                    </a:p>
                  </a:txBody>
                  <a:tcPr/>
                </a:tc>
                <a:tc hMerge="1">
                  <a:txBody>
                    <a:bodyPr/>
                    <a:lstStyle/>
                    <a:p>
                      <a:endParaRPr lang="es-ES"/>
                    </a:p>
                  </a:txBody>
                  <a:tcPr/>
                </a:tc>
              </a:tr>
              <a:tr h="172862">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3" gridSpan="2">
                  <a:txBody>
                    <a:bodyPr/>
                    <a:lstStyle/>
                    <a:p>
                      <a:pPr algn="just">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Resolver, los requerimientos o incidentes técnicos que cause una interrupción en el servicio, asignando el personal necesario para restaurar el servicio con la finalidad de satisfacer  al cliente.</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3" hMerge="1">
                  <a:txBody>
                    <a:bodyPr/>
                    <a:lstStyle/>
                    <a:p>
                      <a:endParaRPr lang="es-ES"/>
                    </a:p>
                  </a:txBody>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effectLst/>
                        <a:latin typeface="Cambria" panose="02040503050406030204" pitchFamily="18" charset="0"/>
                      </a:endParaRPr>
                    </a:p>
                  </a:txBody>
                  <a:tcPr marL="19999" marR="19999" marT="0" marB="0" anchor="b">
                    <a:lnL>
                      <a:noFill/>
                    </a:lnL>
                    <a:lnR>
                      <a:noFill/>
                    </a:lnR>
                    <a:lnT>
                      <a:noFill/>
                    </a:lnT>
                    <a:lnB>
                      <a:noFill/>
                    </a:lnB>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a:noFill/>
                    </a:lnL>
                    <a:lnR w="12700" cap="flat" cmpd="sng" algn="ctr">
                      <a:solidFill>
                        <a:srgbClr val="000000"/>
                      </a:solidFill>
                      <a:prstDash val="solid"/>
                      <a:round/>
                      <a:headEnd type="none" w="med" len="med"/>
                      <a:tailEnd type="none" w="med" len="med"/>
                    </a:lnR>
                    <a:lnT>
                      <a:noFill/>
                    </a:lnT>
                    <a:lnB>
                      <a:noFill/>
                    </a:lnB>
                  </a:tcPr>
                </a:tc>
              </a:tr>
              <a:tr h="172862">
                <a:tc>
                  <a:txBody>
                    <a:bodyPr/>
                    <a:lstStyle/>
                    <a:p>
                      <a:pPr algn="l">
                        <a:lnSpc>
                          <a:spcPct val="150000"/>
                        </a:lnSpc>
                        <a:spcAft>
                          <a:spcPts val="0"/>
                        </a:spcAft>
                      </a:pPr>
                      <a:r>
                        <a:rPr lang="es-ES" sz="9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s-ES"/>
                    </a:p>
                  </a:txBody>
                  <a:tcPr/>
                </a:tc>
                <a:tc hMerge="1" vMerge="1">
                  <a:txBody>
                    <a:bodyPr/>
                    <a:lstStyle/>
                    <a:p>
                      <a:endParaRPr lang="es-ES"/>
                    </a:p>
                  </a:txBody>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effectLst/>
                        <a:latin typeface="Cambria" panose="02040503050406030204" pitchFamily="18" charset="0"/>
                      </a:endParaRPr>
                    </a:p>
                  </a:txBody>
                  <a:tcPr marL="19999" marR="19999" marT="0" marB="0" anchor="b">
                    <a:lnL>
                      <a:noFill/>
                    </a:lnL>
                    <a:lnR>
                      <a:noFill/>
                    </a:lnR>
                    <a:lnT>
                      <a:noFill/>
                    </a:lnT>
                    <a:lnB>
                      <a:noFill/>
                    </a:lnB>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a:noFill/>
                    </a:lnL>
                    <a:lnR w="12700" cap="flat" cmpd="sng" algn="ctr">
                      <a:solidFill>
                        <a:srgbClr val="000000"/>
                      </a:solidFill>
                      <a:prstDash val="solid"/>
                      <a:round/>
                      <a:headEnd type="none" w="med" len="med"/>
                      <a:tailEnd type="none" w="med" len="med"/>
                    </a:lnR>
                    <a:lnT>
                      <a:noFill/>
                    </a:lnT>
                    <a:lnB>
                      <a:noFill/>
                    </a:lnB>
                  </a:tcPr>
                </a:tc>
              </a:tr>
              <a:tr h="345725">
                <a:tc>
                  <a:txBody>
                    <a:bodyPr/>
                    <a:lstStyle/>
                    <a:p>
                      <a:pPr algn="l">
                        <a:lnSpc>
                          <a:spcPct val="150000"/>
                        </a:lnSpc>
                        <a:spcAft>
                          <a:spcPts val="0"/>
                        </a:spcAft>
                      </a:pPr>
                      <a:r>
                        <a:rPr lang="es-ES" sz="9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vMerge="1">
                  <a:txBody>
                    <a:bodyPr/>
                    <a:lstStyle/>
                    <a:p>
                      <a:endParaRPr lang="es-ES"/>
                    </a:p>
                  </a:txBody>
                  <a:tcPr/>
                </a:tc>
                <a:tc hMerge="1" vMerge="1">
                  <a:txBody>
                    <a:bodyPr/>
                    <a:lstStyle/>
                    <a:p>
                      <a:endParaRPr lang="es-ES"/>
                    </a:p>
                  </a:txBody>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effectLst/>
                        <a:latin typeface="Cambria" panose="02040503050406030204" pitchFamily="18" charset="0"/>
                      </a:endParaRPr>
                    </a:p>
                  </a:txBody>
                  <a:tcPr marL="19999" marR="1999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2069">
                <a:tc>
                  <a:txBody>
                    <a:bodyPr/>
                    <a:lstStyle/>
                    <a:p>
                      <a:pPr algn="ctr">
                        <a:lnSpc>
                          <a:spcPct val="150000"/>
                        </a:lnSpc>
                        <a:spcAft>
                          <a:spcPts val="0"/>
                        </a:spcAft>
                      </a:pPr>
                      <a:r>
                        <a:rPr lang="es-ES" sz="900" b="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INDICADORES</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endParaRPr lang="es-ES" sz="10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50000"/>
                        </a:lnSpc>
                        <a:spcAft>
                          <a:spcPts val="0"/>
                        </a:spcAft>
                      </a:pPr>
                      <a:endParaRPr lang="es-ES" sz="10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a:lnSpc>
                          <a:spcPct val="150000"/>
                        </a:lnSpc>
                        <a:spcAft>
                          <a:spcPts val="0"/>
                        </a:spcAft>
                      </a:pPr>
                      <a:r>
                        <a:rPr lang="es-ES" sz="900" b="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REGISTROS ANEXOS</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172862">
                <a:tc>
                  <a:txBody>
                    <a:bodyPr/>
                    <a:lstStyle/>
                    <a:p>
                      <a:pPr algn="just">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Nº total de incidentes</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2862">
                <a:tc rowSpan="3">
                  <a:txBody>
                    <a:bodyPr/>
                    <a:lstStyle/>
                    <a:p>
                      <a:pPr algn="just">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Nº y % incidentes graves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Tiempo medio de resolución de incidentes</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Nº y % incidentes resueltos por los niveles de soporte</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Nº de incidentes asignados</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Nº de incidentes pendientes</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Nº de incidentes resueltos</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Nº de incidentes cerrados</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S" sz="900" b="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CONTROLES</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effectLst/>
                        <a:latin typeface="Cambria" panose="02040503050406030204" pitchFamily="18" charset="0"/>
                      </a:endParaRPr>
                    </a:p>
                  </a:txBody>
                  <a:tcPr marL="19999" marR="19999" marT="0" marB="0" anchor="b">
                    <a:lnL>
                      <a:noFill/>
                    </a:lnL>
                    <a:lnR>
                      <a:noFill/>
                    </a:lnR>
                    <a:lnT>
                      <a:noFill/>
                    </a:lnT>
                    <a:lnB>
                      <a:noFill/>
                    </a:lnB>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a:noFill/>
                    </a:lnL>
                    <a:lnR w="12700" cap="flat" cmpd="sng" algn="ctr">
                      <a:solidFill>
                        <a:srgbClr val="000000"/>
                      </a:solidFill>
                      <a:prstDash val="solid"/>
                      <a:round/>
                      <a:headEnd type="none" w="med" len="med"/>
                      <a:tailEnd type="none" w="med" len="med"/>
                    </a:lnR>
                    <a:lnT>
                      <a:noFill/>
                    </a:lnT>
                    <a:lnB>
                      <a:noFill/>
                    </a:lnB>
                  </a:tcPr>
                </a:tc>
              </a:tr>
              <a:tr h="345725">
                <a:tc vMerge="1">
                  <a:txBody>
                    <a:bodyPr/>
                    <a:lstStyle/>
                    <a:p>
                      <a:endParaRPr lang="es-ES"/>
                    </a:p>
                  </a:txBody>
                  <a:tcPr/>
                </a:tc>
                <a:tc gridSpan="2">
                  <a:txBody>
                    <a:bodyPr/>
                    <a:lstStyle/>
                    <a:p>
                      <a:pPr algn="l">
                        <a:lnSpc>
                          <a:spcPct val="150000"/>
                        </a:lnSpc>
                        <a:spcAft>
                          <a:spcPts val="0"/>
                        </a:spcAft>
                      </a:pPr>
                      <a:r>
                        <a:rPr lang="es-ES" sz="9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Herramienta Software que permita controlar la apertura de un incidente, el tiempo de solución y cierre.</a:t>
                      </a:r>
                      <a:endParaRPr lang="es-ES"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effectLst/>
                        <a:latin typeface="Cambria" panose="02040503050406030204" pitchFamily="18" charset="0"/>
                      </a:endParaRPr>
                    </a:p>
                  </a:txBody>
                  <a:tcPr marL="19999" marR="19999" marT="0" marB="0" anchor="b">
                    <a:lnL>
                      <a:noFill/>
                    </a:lnL>
                    <a:lnR>
                      <a:noFill/>
                    </a:lnR>
                    <a:lnT>
                      <a:noFill/>
                    </a:lnT>
                    <a:lnB>
                      <a:noFill/>
                    </a:lnB>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a:noFill/>
                    </a:lnL>
                    <a:lnR w="12700" cap="flat" cmpd="sng" algn="ctr">
                      <a:solidFill>
                        <a:srgbClr val="000000"/>
                      </a:solidFill>
                      <a:prstDash val="solid"/>
                      <a:round/>
                      <a:headEnd type="none" w="med" len="med"/>
                      <a:tailEnd type="none" w="med" len="med"/>
                    </a:lnR>
                    <a:lnT>
                      <a:noFill/>
                    </a:lnT>
                    <a:lnB>
                      <a:noFill/>
                    </a:lnB>
                  </a:tcPr>
                </a:tc>
              </a:tr>
              <a:tr h="864312">
                <a:tc vMerge="1">
                  <a:txBody>
                    <a:bodyPr/>
                    <a:lstStyle/>
                    <a:p>
                      <a:endParaRPr lang="es-ES"/>
                    </a:p>
                  </a:txBody>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Verificar  los SLAs se cumplan correctamente</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s-ES" sz="9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s-ES" sz="9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s-ES" sz="9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s-ES" sz="9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s-ES"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47253">
                <a:tc gridSpan="5">
                  <a:txBody>
                    <a:bodyPr/>
                    <a:lstStyle/>
                    <a:p>
                      <a:pPr algn="l">
                        <a:lnSpc>
                          <a:spcPct val="150000"/>
                        </a:lnSpc>
                        <a:spcAft>
                          <a:spcPts val="0"/>
                        </a:spcAft>
                      </a:pPr>
                      <a:r>
                        <a:rPr lang="es-ES" sz="8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ELABORADO POR: </a:t>
                      </a:r>
                      <a:r>
                        <a:rPr lang="es-ES" sz="8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Stefany</a:t>
                      </a:r>
                      <a:r>
                        <a:rPr lang="es-ES" sz="8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Riera y Aura Zambrano </a:t>
                      </a:r>
                      <a:r>
                        <a:rPr lang="es-ES" sz="8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REVISADO POR: </a:t>
                      </a:r>
                      <a:r>
                        <a:rPr lang="es-ES" sz="8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M. Sc. Víctor </a:t>
                      </a:r>
                      <a:r>
                        <a:rPr lang="es-ES" sz="8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Paliz</a:t>
                      </a:r>
                      <a:r>
                        <a:rPr lang="es-ES" sz="8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s-ES" sz="8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APROBADO POR:</a:t>
                      </a:r>
                      <a:r>
                        <a:rPr lang="es-ES" sz="8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Ing. Gustavo Vivar</a:t>
                      </a:r>
                      <a:endParaRPr lang="es-ES"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9999" marR="19999"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nSpc>
                          <a:spcPct val="115000"/>
                        </a:lnSpc>
                      </a:pPr>
                      <a:endParaRPr lang="es-ES" sz="1000" dirty="0">
                        <a:effectLst/>
                        <a:latin typeface="Cambria" panose="02040503050406030204" pitchFamily="18" charset="0"/>
                      </a:endParaRPr>
                    </a:p>
                  </a:txBody>
                  <a:tcPr marL="19999" marR="19999"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36" name="AutoShape 29"/>
          <p:cNvSpPr>
            <a:spLocks/>
          </p:cNvSpPr>
          <p:nvPr/>
        </p:nvSpPr>
        <p:spPr bwMode="auto">
          <a:xfrm>
            <a:off x="5277245" y="48036"/>
            <a:ext cx="277812" cy="254000"/>
          </a:xfrm>
          <a:prstGeom prst="downArrow">
            <a:avLst>
              <a:gd name="adj1" fmla="val 50000"/>
              <a:gd name="adj2" fmla="val 50000"/>
            </a:avLst>
          </a:prstGeom>
          <a:solidFill>
            <a:srgbClr val="17365D"/>
          </a:solidFill>
          <a:ln w="25400">
            <a:solidFill>
              <a:srgbClr val="17365D"/>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7" name="AutoShape 30"/>
          <p:cNvSpPr>
            <a:spLocks/>
          </p:cNvSpPr>
          <p:nvPr/>
        </p:nvSpPr>
        <p:spPr bwMode="auto">
          <a:xfrm>
            <a:off x="3131840" y="44624"/>
            <a:ext cx="277812" cy="254000"/>
          </a:xfrm>
          <a:prstGeom prst="downArrow">
            <a:avLst>
              <a:gd name="adj1" fmla="val 50000"/>
              <a:gd name="adj2" fmla="val 50000"/>
            </a:avLst>
          </a:prstGeom>
          <a:solidFill>
            <a:srgbClr val="17365D"/>
          </a:solidFill>
          <a:ln w="25400">
            <a:solidFill>
              <a:srgbClr val="17365D"/>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8" name="4 Flecha derecha"/>
          <p:cNvSpPr>
            <a:spLocks/>
          </p:cNvSpPr>
          <p:nvPr/>
        </p:nvSpPr>
        <p:spPr bwMode="auto">
          <a:xfrm>
            <a:off x="3006427" y="2583914"/>
            <a:ext cx="250825" cy="246063"/>
          </a:xfrm>
          <a:prstGeom prst="rightArrow">
            <a:avLst>
              <a:gd name="adj1" fmla="val 50000"/>
              <a:gd name="adj2" fmla="val 50066"/>
            </a:avLst>
          </a:prstGeom>
          <a:solidFill>
            <a:srgbClr val="FF0000"/>
          </a:solidFill>
          <a:ln w="2540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9" name="5 Flecha derecha"/>
          <p:cNvSpPr>
            <a:spLocks/>
          </p:cNvSpPr>
          <p:nvPr/>
        </p:nvSpPr>
        <p:spPr bwMode="auto">
          <a:xfrm>
            <a:off x="5544803" y="2583914"/>
            <a:ext cx="258763" cy="238125"/>
          </a:xfrm>
          <a:prstGeom prst="rightArrow">
            <a:avLst>
              <a:gd name="adj1" fmla="val 50000"/>
              <a:gd name="adj2" fmla="val 49936"/>
            </a:avLst>
          </a:prstGeom>
          <a:solidFill>
            <a:srgbClr val="FF0000"/>
          </a:solidFill>
          <a:ln w="2540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0" name="AutoShape 33"/>
          <p:cNvSpPr>
            <a:spLocks/>
          </p:cNvSpPr>
          <p:nvPr/>
        </p:nvSpPr>
        <p:spPr bwMode="auto">
          <a:xfrm>
            <a:off x="1403648" y="1260650"/>
            <a:ext cx="257175" cy="333375"/>
          </a:xfrm>
          <a:prstGeom prst="downArrow">
            <a:avLst>
              <a:gd name="adj1" fmla="val 50000"/>
              <a:gd name="adj2" fmla="val 49997"/>
            </a:avLst>
          </a:prstGeom>
          <a:solidFill>
            <a:srgbClr val="FF0000"/>
          </a:solidFill>
          <a:ln w="2540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1" name="AutoShape 34"/>
          <p:cNvSpPr>
            <a:spLocks/>
          </p:cNvSpPr>
          <p:nvPr/>
        </p:nvSpPr>
        <p:spPr bwMode="auto">
          <a:xfrm>
            <a:off x="3160747" y="3921771"/>
            <a:ext cx="266700" cy="257175"/>
          </a:xfrm>
          <a:prstGeom prst="upArrow">
            <a:avLst>
              <a:gd name="adj1" fmla="val 50000"/>
              <a:gd name="adj2" fmla="val 50000"/>
            </a:avLst>
          </a:prstGeom>
          <a:solidFill>
            <a:srgbClr val="17365D"/>
          </a:solidFill>
          <a:ln w="25400">
            <a:solidFill>
              <a:srgbClr val="17365D"/>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2" name="AutoShape 35"/>
          <p:cNvSpPr>
            <a:spLocks/>
          </p:cNvSpPr>
          <p:nvPr/>
        </p:nvSpPr>
        <p:spPr bwMode="auto">
          <a:xfrm>
            <a:off x="5592429" y="3924946"/>
            <a:ext cx="211137" cy="254000"/>
          </a:xfrm>
          <a:prstGeom prst="upArrow">
            <a:avLst>
              <a:gd name="adj1" fmla="val 50000"/>
              <a:gd name="adj2" fmla="val 50075"/>
            </a:avLst>
          </a:prstGeom>
          <a:solidFill>
            <a:srgbClr val="17365D"/>
          </a:solidFill>
          <a:ln w="25400">
            <a:solidFill>
              <a:srgbClr val="17365D"/>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0" name="Flecha izquierda 49">
            <a:hlinkClick r:id="rId2" action="ppaction://hlinksldjump"/>
          </p:cNvPr>
          <p:cNvSpPr/>
          <p:nvPr/>
        </p:nvSpPr>
        <p:spPr>
          <a:xfrm>
            <a:off x="539552" y="6165304"/>
            <a:ext cx="504056" cy="3326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39552" y="908720"/>
            <a:ext cx="7952883" cy="461665"/>
          </a:xfrm>
          <a:prstGeom prst="rect">
            <a:avLst/>
          </a:prstGeom>
        </p:spPr>
        <p:txBody>
          <a:bodyPr wrap="none">
            <a:spAutoFit/>
          </a:bodyPr>
          <a:lstStyle/>
          <a:p>
            <a:r>
              <a:rPr lang="es-EC" sz="2400" b="1" i="1" dirty="0" smtClean="0"/>
              <a:t>PROCESO DE INCIDENTES ACTUAL VERSUS PROPUESTA</a:t>
            </a:r>
            <a:endParaRPr lang="es-ES" sz="2400" b="1" i="1" dirty="0"/>
          </a:p>
        </p:txBody>
      </p:sp>
      <p:sp>
        <p:nvSpPr>
          <p:cNvPr id="4" name="3 CuadroTexto"/>
          <p:cNvSpPr txBox="1"/>
          <p:nvPr/>
        </p:nvSpPr>
        <p:spPr>
          <a:xfrm>
            <a:off x="2267744" y="-99392"/>
            <a:ext cx="4320480" cy="923330"/>
          </a:xfrm>
          <a:prstGeom prst="rect">
            <a:avLst/>
          </a:prstGeom>
          <a:noFill/>
        </p:spPr>
        <p:txBody>
          <a:bodyPr wrap="square" rtlCol="0">
            <a:spAutoFit/>
          </a:bodyPr>
          <a:lstStyle/>
          <a:p>
            <a:pPr algn="ctr"/>
            <a:r>
              <a:rPr lang="es-ES" sz="5400" dirty="0" smtClean="0">
                <a:latin typeface="Script MT Bold" pitchFamily="66" charset="0"/>
              </a:rPr>
              <a:t>Resultados</a:t>
            </a:r>
          </a:p>
        </p:txBody>
      </p:sp>
      <p:graphicFrame>
        <p:nvGraphicFramePr>
          <p:cNvPr id="7" name="Gráfico 6"/>
          <p:cNvGraphicFramePr/>
          <p:nvPr>
            <p:extLst>
              <p:ext uri="{D42A27DB-BD31-4B8C-83A1-F6EECF244321}">
                <p14:modId xmlns:p14="http://schemas.microsoft.com/office/powerpoint/2010/main" val="2306393041"/>
              </p:ext>
            </p:extLst>
          </p:nvPr>
        </p:nvGraphicFramePr>
        <p:xfrm>
          <a:off x="395536" y="1556792"/>
          <a:ext cx="7848872"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1"/>
          <p:cNvSpPr/>
          <p:nvPr/>
        </p:nvSpPr>
        <p:spPr>
          <a:xfrm>
            <a:off x="1187624" y="5877272"/>
            <a:ext cx="2916504" cy="646331"/>
          </a:xfrm>
          <a:prstGeom prst="rect">
            <a:avLst/>
          </a:prstGeom>
        </p:spPr>
        <p:txBody>
          <a:bodyPr wrap="none">
            <a:spAutoFit/>
          </a:bodyPr>
          <a:lstStyle/>
          <a:p>
            <a:pPr marL="285750" indent="-285750">
              <a:buFont typeface="Arial" panose="020B0604020202020204" pitchFamily="34" charset="0"/>
              <a:buChar char="•"/>
            </a:pPr>
            <a:r>
              <a:rPr lang="es-EC" i="1" dirty="0" smtClean="0">
                <a:latin typeface="Cambria" panose="02040503050406030204" pitchFamily="18" charset="0"/>
                <a:ea typeface="Times New Roman" panose="02020603050405020304" pitchFamily="18" charset="0"/>
              </a:rPr>
              <a:t>Proponer un </a:t>
            </a:r>
            <a:r>
              <a:rPr lang="es-EC" i="1" dirty="0" err="1">
                <a:latin typeface="Cambria" panose="02040503050406030204" pitchFamily="18" charset="0"/>
                <a:ea typeface="Times New Roman" panose="02020603050405020304" pitchFamily="18" charset="0"/>
              </a:rPr>
              <a:t>Service</a:t>
            </a:r>
            <a:r>
              <a:rPr lang="es-EC" i="1" dirty="0">
                <a:latin typeface="Cambria" panose="02040503050406030204" pitchFamily="18" charset="0"/>
                <a:ea typeface="Times New Roman" panose="02020603050405020304" pitchFamily="18" charset="0"/>
              </a:rPr>
              <a:t> </a:t>
            </a:r>
            <a:r>
              <a:rPr lang="es-EC" i="1" dirty="0" err="1" smtClean="0">
                <a:latin typeface="Cambria" panose="02040503050406030204" pitchFamily="18" charset="0"/>
                <a:ea typeface="Times New Roman" panose="02020603050405020304" pitchFamily="18" charset="0"/>
              </a:rPr>
              <a:t>Desk</a:t>
            </a:r>
            <a:endParaRPr lang="es-EC" i="1" dirty="0" smtClean="0">
              <a:latin typeface="Cambria" panose="02040503050406030204" pitchFamily="18" charset="0"/>
              <a:ea typeface="Times New Roman" panose="02020603050405020304" pitchFamily="18" charset="0"/>
            </a:endParaRPr>
          </a:p>
          <a:p>
            <a:pPr marL="285750" indent="-285750">
              <a:buFont typeface="Arial" panose="020B0604020202020204" pitchFamily="34" charset="0"/>
              <a:buChar char="•"/>
            </a:pPr>
            <a:r>
              <a:rPr lang="es-EC" i="1" dirty="0" smtClean="0">
                <a:latin typeface="Cambria" panose="02040503050406030204" pitchFamily="18" charset="0"/>
              </a:rPr>
              <a:t>Verificar </a:t>
            </a:r>
            <a:r>
              <a:rPr lang="es-EC" i="1" dirty="0">
                <a:latin typeface="Cambria" panose="02040503050406030204" pitchFamily="18" charset="0"/>
              </a:rPr>
              <a:t>los tiempos SLA </a:t>
            </a:r>
            <a:endParaRPr lang="es-ES" i="1"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1475656" y="84401"/>
            <a:ext cx="6191672" cy="1400383"/>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C" sz="6000" dirty="0" smtClean="0">
                <a:latin typeface="Script MT Bold" pitchFamily="66" charset="0"/>
              </a:rPr>
              <a:t>Conclusiones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sz="2800" b="0" i="1" u="none" strike="noStrike" cap="none" normalizeH="0" baseline="0" dirty="0" smtClean="0">
              <a:ln>
                <a:noFill/>
              </a:ln>
              <a:solidFill>
                <a:schemeClr val="tx1"/>
              </a:solidFill>
              <a:effectLst/>
              <a:latin typeface="Cambria" pitchFamily="18" charset="0"/>
            </a:endParaRPr>
          </a:p>
        </p:txBody>
      </p:sp>
      <p:sp>
        <p:nvSpPr>
          <p:cNvPr id="60418" name="Rectangle 2"/>
          <p:cNvSpPr>
            <a:spLocks noChangeArrowheads="1"/>
          </p:cNvSpPr>
          <p:nvPr/>
        </p:nvSpPr>
        <p:spPr bwMode="auto">
          <a:xfrm>
            <a:off x="683568" y="1036468"/>
            <a:ext cx="7848872" cy="54168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2563" marR="0" lvl="0" indent="-182563" algn="just" defTabSz="914400" rtl="0" eaLnBrk="1" fontAlgn="base" latinLnBrk="0" hangingPunct="1">
              <a:lnSpc>
                <a:spcPct val="200000"/>
              </a:lnSpc>
              <a:spcBef>
                <a:spcPct val="0"/>
              </a:spcBef>
              <a:spcAft>
                <a:spcPct val="0"/>
              </a:spcAft>
              <a:buClrTx/>
              <a:buSzTx/>
              <a:buFont typeface="Wingdings" pitchFamily="2" charset="2"/>
              <a:buChar char="q"/>
              <a:tabLst/>
            </a:pPr>
            <a:r>
              <a:rPr kumimoji="0" lang="es-EC" sz="16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En el análisis de la situación actual de </a:t>
            </a:r>
            <a:r>
              <a:rPr kumimoji="0" lang="es-EC" sz="1600" b="0" i="1" u="none" strike="noStrike" cap="none" normalizeH="0" baseline="0" dirty="0" err="1" smtClean="0">
                <a:ln>
                  <a:noFill/>
                </a:ln>
                <a:solidFill>
                  <a:schemeClr val="tx1"/>
                </a:solidFill>
                <a:effectLst/>
                <a:latin typeface="Cambria" pitchFamily="18" charset="0"/>
                <a:ea typeface="Times New Roman" pitchFamily="18" charset="0"/>
                <a:cs typeface="Times New Roman" pitchFamily="18" charset="0"/>
              </a:rPr>
              <a:t>Bio</a:t>
            </a:r>
            <a:r>
              <a:rPr kumimoji="0" lang="es-EC" sz="16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Agencia de Comunicación, se constató que la empresa cuenta con procesos de servicio TI,  sin embargo en muchas ocasiones no les permite tener una idea clara de las actividades que deben realizar cada uno de los integrantes de la organización, dando como resultado duplicidad de trabajo, recursos, pérdida de tiempo y una mala gestión en los servicios que ofrece. </a:t>
            </a:r>
          </a:p>
          <a:p>
            <a:pPr marL="182563" marR="0" lvl="0" indent="-182563" algn="just" defTabSz="914400" rtl="0" eaLnBrk="1" fontAlgn="base" latinLnBrk="0" hangingPunct="1">
              <a:lnSpc>
                <a:spcPct val="200000"/>
              </a:lnSpc>
              <a:spcBef>
                <a:spcPct val="0"/>
              </a:spcBef>
              <a:spcAft>
                <a:spcPct val="0"/>
              </a:spcAft>
              <a:buClrTx/>
              <a:buSzTx/>
              <a:buFont typeface="Wingdings" pitchFamily="2" charset="2"/>
              <a:buChar char="q"/>
              <a:tabLst/>
            </a:pPr>
            <a:endParaRPr kumimoji="0" lang="es-ES" sz="800" b="0" i="1" u="none" strike="noStrike" cap="none" normalizeH="0" baseline="0" dirty="0" smtClean="0">
              <a:ln>
                <a:noFill/>
              </a:ln>
              <a:solidFill>
                <a:schemeClr val="tx1"/>
              </a:solidFill>
              <a:effectLst/>
              <a:latin typeface="Cambria" pitchFamily="18" charset="0"/>
            </a:endParaRPr>
          </a:p>
          <a:p>
            <a:pPr marL="182563" marR="0" lvl="0" indent="-182563" algn="just" defTabSz="914400" rtl="0" eaLnBrk="0" fontAlgn="base" latinLnBrk="0" hangingPunct="0">
              <a:lnSpc>
                <a:spcPct val="200000"/>
              </a:lnSpc>
              <a:spcBef>
                <a:spcPct val="0"/>
              </a:spcBef>
              <a:spcAft>
                <a:spcPct val="0"/>
              </a:spcAft>
              <a:buClrTx/>
              <a:buSzTx/>
              <a:buFont typeface="Wingdings" pitchFamily="2" charset="2"/>
              <a:buChar char="q"/>
              <a:tabLst/>
            </a:pPr>
            <a:r>
              <a:rPr kumimoji="0" lang="es-EC" sz="16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El problema raíz es la falta de procedimientos del </a:t>
            </a:r>
            <a:r>
              <a:rPr kumimoji="0" lang="es-EC" sz="1600" b="0" i="1" u="none" strike="noStrike" cap="none" normalizeH="0" baseline="0" dirty="0" err="1" smtClean="0">
                <a:ln>
                  <a:noFill/>
                </a:ln>
                <a:solidFill>
                  <a:schemeClr val="tx1"/>
                </a:solidFill>
                <a:effectLst/>
                <a:latin typeface="Cambria" pitchFamily="18" charset="0"/>
                <a:ea typeface="Times New Roman" pitchFamily="18" charset="0"/>
                <a:cs typeface="Times New Roman" pitchFamily="18" charset="0"/>
              </a:rPr>
              <a:t>Service</a:t>
            </a:r>
            <a:r>
              <a:rPr kumimoji="0" lang="es-EC" sz="16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a:t>
            </a:r>
            <a:r>
              <a:rPr kumimoji="0" lang="es-EC" sz="1600" b="0" i="1" u="none" strike="noStrike" cap="none" normalizeH="0" baseline="0" dirty="0" err="1" smtClean="0">
                <a:ln>
                  <a:noFill/>
                </a:ln>
                <a:solidFill>
                  <a:schemeClr val="tx1"/>
                </a:solidFill>
                <a:effectLst/>
                <a:latin typeface="Cambria" pitchFamily="18" charset="0"/>
                <a:ea typeface="Times New Roman" pitchFamily="18" charset="0"/>
                <a:cs typeface="Times New Roman" pitchFamily="18" charset="0"/>
              </a:rPr>
              <a:t>Desk</a:t>
            </a:r>
            <a:r>
              <a:rPr kumimoji="0" lang="es-EC" sz="16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esto se debe a que la empresa no cuenta con una mesa de ayuda que le permita gestionar los inconvenientes, esta función la cumple el departamento de Soporte Técnico, por lo que no existe una correcta administración y la solicitud es destinada a quien considera podría resolverlo mas no al departamento indicado.</a:t>
            </a:r>
          </a:p>
          <a:p>
            <a:pPr marL="182563" marR="0" lvl="0" indent="-182563" algn="just" defTabSz="914400" rtl="0" eaLnBrk="0" fontAlgn="base" latinLnBrk="0" hangingPunct="0">
              <a:lnSpc>
                <a:spcPct val="200000"/>
              </a:lnSpc>
              <a:spcBef>
                <a:spcPct val="0"/>
              </a:spcBef>
              <a:spcAft>
                <a:spcPct val="0"/>
              </a:spcAft>
              <a:buClrTx/>
              <a:buSzTx/>
              <a:buFont typeface="Wingdings" pitchFamily="2" charset="2"/>
              <a:buChar char="q"/>
              <a:tabLst/>
            </a:pPr>
            <a:endParaRPr kumimoji="0" lang="es-ES" sz="600" b="0" i="1" u="none" strike="noStrike" cap="none" normalizeH="0" baseline="0" dirty="0" smtClean="0">
              <a:ln>
                <a:noFill/>
              </a:ln>
              <a:solidFill>
                <a:schemeClr val="tx1"/>
              </a:solidFill>
              <a:effectLst/>
              <a:latin typeface="Cambri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475656" y="-27384"/>
            <a:ext cx="6191672" cy="1400383"/>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C" sz="6000" dirty="0" smtClean="0">
                <a:latin typeface="Script MT Bold" pitchFamily="66" charset="0"/>
              </a:rPr>
              <a:t>Conclusiones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sz="2800" b="0" i="1" u="none" strike="noStrike" cap="none" normalizeH="0" baseline="0" dirty="0" smtClean="0">
              <a:ln>
                <a:noFill/>
              </a:ln>
              <a:solidFill>
                <a:schemeClr val="tx1"/>
              </a:solidFill>
              <a:effectLst/>
              <a:latin typeface="Cambria" pitchFamily="18" charset="0"/>
            </a:endParaRPr>
          </a:p>
        </p:txBody>
      </p:sp>
      <p:sp>
        <p:nvSpPr>
          <p:cNvPr id="1025" name="Rectangle 1"/>
          <p:cNvSpPr>
            <a:spLocks noChangeArrowheads="1"/>
          </p:cNvSpPr>
          <p:nvPr/>
        </p:nvSpPr>
        <p:spPr bwMode="auto">
          <a:xfrm>
            <a:off x="539552" y="1124744"/>
            <a:ext cx="7992888" cy="51942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2563" lvl="0" indent="-182563" algn="just" fontAlgn="base">
              <a:lnSpc>
                <a:spcPct val="150000"/>
              </a:lnSpc>
              <a:spcBef>
                <a:spcPct val="0"/>
              </a:spcBef>
              <a:spcAft>
                <a:spcPct val="0"/>
              </a:spcAft>
              <a:buFont typeface="Wingdings" pitchFamily="2" charset="2"/>
              <a:buChar char="q"/>
            </a:pPr>
            <a:r>
              <a:rPr lang="es-EC" sz="1600" i="1" dirty="0" smtClean="0">
                <a:latin typeface="Cambria" pitchFamily="18" charset="0"/>
                <a:ea typeface="Times New Roman" pitchFamily="18" charset="0"/>
                <a:cs typeface="Times New Roman" pitchFamily="18" charset="0"/>
              </a:rPr>
              <a:t>ITIL en términos de mejores prácticas, en conjunto con los estándares ISO 9000 y 20000 es muy útil para mejorar la gestión de servicios TI, realizando un gran aporte a la entrega de servicios y de esta manera garantizar al cliente que la calidad se alcance de manera consistente.</a:t>
            </a:r>
            <a:endParaRPr lang="es-ES" sz="1600" i="1" dirty="0" smtClean="0">
              <a:latin typeface="Cambria" pitchFamily="18" charset="0"/>
              <a:ea typeface="Times New Roman" pitchFamily="18" charset="0"/>
              <a:cs typeface="Times New Roman" pitchFamily="18" charset="0"/>
            </a:endParaRPr>
          </a:p>
          <a:p>
            <a:pPr marL="182563" indent="-182563" algn="just" eaLnBrk="1" fontAlgn="base" hangingPunct="1">
              <a:lnSpc>
                <a:spcPct val="150000"/>
              </a:lnSpc>
              <a:spcBef>
                <a:spcPct val="0"/>
              </a:spcBef>
              <a:spcAft>
                <a:spcPct val="0"/>
              </a:spcAft>
            </a:pPr>
            <a:endParaRPr lang="es-EC" sz="900" i="1" dirty="0" smtClean="0">
              <a:latin typeface="Cambria" pitchFamily="18" charset="0"/>
              <a:ea typeface="Times New Roman" pitchFamily="18" charset="0"/>
              <a:cs typeface="Times New Roman" pitchFamily="18" charset="0"/>
            </a:endParaRPr>
          </a:p>
          <a:p>
            <a:pPr marL="182563" indent="-182563" algn="just" eaLnBrk="1" fontAlgn="base" hangingPunct="1">
              <a:lnSpc>
                <a:spcPct val="150000"/>
              </a:lnSpc>
              <a:spcBef>
                <a:spcPct val="0"/>
              </a:spcBef>
              <a:spcAft>
                <a:spcPct val="0"/>
              </a:spcAft>
              <a:buFont typeface="Wingdings" pitchFamily="2" charset="2"/>
              <a:buChar char="q"/>
            </a:pPr>
            <a:r>
              <a:rPr lang="es-EC" sz="1600" i="1" dirty="0" smtClean="0">
                <a:latin typeface="Cambria" pitchFamily="18" charset="0"/>
                <a:ea typeface="Times New Roman" pitchFamily="18" charset="0"/>
                <a:cs typeface="Times New Roman" pitchFamily="18" charset="0"/>
              </a:rPr>
              <a:t>El análisis de los estándares demuestra que existen aspectos comunes que se pueden articular entre ITIL e ISO 9000 y 20000, por la naturaleza de su orientación basada en procesos, lo cual facilita la identificación de aspectos comunes que conduce a concluir que su implementación y búsqueda de resultados para el análisis de desempeño se pueden complementar.</a:t>
            </a:r>
          </a:p>
          <a:p>
            <a:pPr marL="182563" indent="-182563" algn="just" eaLnBrk="1" fontAlgn="base" hangingPunct="1">
              <a:lnSpc>
                <a:spcPct val="150000"/>
              </a:lnSpc>
              <a:spcBef>
                <a:spcPct val="0"/>
              </a:spcBef>
              <a:spcAft>
                <a:spcPct val="0"/>
              </a:spcAft>
            </a:pPr>
            <a:endParaRPr lang="es-ES" sz="600" i="1" dirty="0" smtClean="0">
              <a:latin typeface="Cambria" pitchFamily="18" charset="0"/>
              <a:ea typeface="Times New Roman" pitchFamily="18" charset="0"/>
              <a:cs typeface="Times New Roman" pitchFamily="18" charset="0"/>
            </a:endParaRPr>
          </a:p>
          <a:p>
            <a:pPr marL="182563" indent="-182563" algn="just" eaLnBrk="0" fontAlgn="base" hangingPunct="0">
              <a:lnSpc>
                <a:spcPct val="150000"/>
              </a:lnSpc>
              <a:spcBef>
                <a:spcPct val="0"/>
              </a:spcBef>
              <a:spcAft>
                <a:spcPct val="0"/>
              </a:spcAft>
              <a:buFont typeface="Wingdings" pitchFamily="2" charset="2"/>
              <a:buChar char="q"/>
            </a:pPr>
            <a:r>
              <a:rPr lang="es-EC" sz="1600" i="1" dirty="0" smtClean="0">
                <a:latin typeface="Cambria" pitchFamily="18" charset="0"/>
                <a:ea typeface="Times New Roman" pitchFamily="18" charset="0"/>
                <a:cs typeface="Times New Roman" pitchFamily="18" charset="0"/>
              </a:rPr>
              <a:t>Se realizó el relevamiento y el mejoramiento de los procesos de la fase de Operación de los Servicios TI, se pudo determinar que los resultados obtenidos en el simulador entre el proceso actual y el propuesto existió una gran diferencia de tiempo, lo que permitió optimizar los tiempos de respuestas.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475656" y="300425"/>
            <a:ext cx="6191672" cy="1400383"/>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C" sz="6000" dirty="0" smtClean="0">
                <a:latin typeface="Script MT Bold" pitchFamily="66" charset="0"/>
              </a:rPr>
              <a:t>Conclusiones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sz="2800" b="0" i="1" u="none" strike="noStrike" cap="none" normalizeH="0" baseline="0" dirty="0" smtClean="0">
              <a:ln>
                <a:noFill/>
              </a:ln>
              <a:solidFill>
                <a:schemeClr val="tx1"/>
              </a:solidFill>
              <a:effectLst/>
              <a:latin typeface="Cambria" pitchFamily="18" charset="0"/>
            </a:endParaRPr>
          </a:p>
        </p:txBody>
      </p:sp>
      <p:sp>
        <p:nvSpPr>
          <p:cNvPr id="5" name="4 Rectángulo"/>
          <p:cNvSpPr/>
          <p:nvPr/>
        </p:nvSpPr>
        <p:spPr>
          <a:xfrm>
            <a:off x="755576" y="1342504"/>
            <a:ext cx="7776864" cy="4462760"/>
          </a:xfrm>
          <a:prstGeom prst="rect">
            <a:avLst/>
          </a:prstGeom>
        </p:spPr>
        <p:txBody>
          <a:bodyPr wrap="square">
            <a:spAutoFit/>
          </a:bodyPr>
          <a:lstStyle/>
          <a:p>
            <a:pPr marL="182563" indent="-182563" algn="just" eaLnBrk="0" fontAlgn="base" hangingPunct="0">
              <a:lnSpc>
                <a:spcPct val="200000"/>
              </a:lnSpc>
              <a:spcBef>
                <a:spcPct val="0"/>
              </a:spcBef>
              <a:spcAft>
                <a:spcPct val="0"/>
              </a:spcAft>
            </a:pPr>
            <a:endParaRPr lang="es-ES" sz="800" i="1" dirty="0" smtClean="0">
              <a:latin typeface="Cambria" pitchFamily="18" charset="0"/>
              <a:ea typeface="Times New Roman" pitchFamily="18" charset="0"/>
              <a:cs typeface="Times New Roman" pitchFamily="18" charset="0"/>
            </a:endParaRPr>
          </a:p>
          <a:p>
            <a:pPr marL="182563" indent="-182563" algn="just" eaLnBrk="0" fontAlgn="base" hangingPunct="0">
              <a:lnSpc>
                <a:spcPct val="200000"/>
              </a:lnSpc>
              <a:spcBef>
                <a:spcPct val="0"/>
              </a:spcBef>
              <a:spcAft>
                <a:spcPct val="0"/>
              </a:spcAft>
              <a:buFont typeface="Wingdings" pitchFamily="2" charset="2"/>
              <a:buChar char="q"/>
            </a:pPr>
            <a:r>
              <a:rPr lang="es-EC" i="1" dirty="0" smtClean="0">
                <a:latin typeface="Cambria" pitchFamily="18" charset="0"/>
                <a:ea typeface="Times New Roman" pitchFamily="18" charset="0"/>
                <a:cs typeface="Times New Roman" pitchFamily="18" charset="0"/>
              </a:rPr>
              <a:t>La guía de implementación de ITIL utilizada en el proyecto, permitió elaborar los procesos de la Fase de Operación de los Servicios TI de la empresa en estudio, esto  permite determinar el rendimiento de un proceso y analizar las actividades que realmente agregan  valor al producto o servicio entregado.</a:t>
            </a:r>
          </a:p>
          <a:p>
            <a:pPr marL="182563" indent="-182563" algn="just" eaLnBrk="0" fontAlgn="base" hangingPunct="0">
              <a:lnSpc>
                <a:spcPct val="200000"/>
              </a:lnSpc>
              <a:spcBef>
                <a:spcPct val="0"/>
              </a:spcBef>
              <a:spcAft>
                <a:spcPct val="0"/>
              </a:spcAft>
            </a:pPr>
            <a:endParaRPr lang="es-ES" sz="800" i="1" dirty="0" smtClean="0">
              <a:latin typeface="Cambria" pitchFamily="18" charset="0"/>
              <a:ea typeface="Times New Roman" pitchFamily="18" charset="0"/>
              <a:cs typeface="Times New Roman" pitchFamily="18" charset="0"/>
            </a:endParaRPr>
          </a:p>
          <a:p>
            <a:pPr marL="182563" indent="-182563" algn="just" eaLnBrk="0" fontAlgn="base" hangingPunct="0">
              <a:lnSpc>
                <a:spcPct val="200000"/>
              </a:lnSpc>
              <a:spcBef>
                <a:spcPct val="0"/>
              </a:spcBef>
              <a:spcAft>
                <a:spcPct val="0"/>
              </a:spcAft>
              <a:buFont typeface="Wingdings" pitchFamily="2" charset="2"/>
              <a:buChar char="q"/>
            </a:pPr>
            <a:r>
              <a:rPr lang="es-EC" i="1" dirty="0" smtClean="0">
                <a:latin typeface="Cambria" pitchFamily="18" charset="0"/>
                <a:ea typeface="Times New Roman" pitchFamily="18" charset="0"/>
                <a:cs typeface="Times New Roman" pitchFamily="18" charset="0"/>
              </a:rPr>
              <a:t>El BPM utilizado en su fase de simulación permitió verificar los tiempos de las actividades, diseñando un proceso óptimo del servicio entregado, en tiempos y recursos.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475656" y="377368"/>
            <a:ext cx="6191672" cy="1246495"/>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C" sz="5400" dirty="0" smtClean="0">
                <a:latin typeface="Script MT Bold" pitchFamily="66" charset="0"/>
              </a:rPr>
              <a:t>Recomendaciones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sz="2400" b="0" i="1" u="none" strike="noStrike" cap="none" normalizeH="0" baseline="0" dirty="0" smtClean="0">
              <a:ln>
                <a:noFill/>
              </a:ln>
              <a:solidFill>
                <a:schemeClr val="tx1"/>
              </a:solidFill>
              <a:effectLst/>
              <a:latin typeface="Cambria" pitchFamily="18" charset="0"/>
            </a:endParaRPr>
          </a:p>
        </p:txBody>
      </p:sp>
      <p:sp>
        <p:nvSpPr>
          <p:cNvPr id="58369" name="Rectangle 1"/>
          <p:cNvSpPr>
            <a:spLocks noChangeArrowheads="1"/>
          </p:cNvSpPr>
          <p:nvPr/>
        </p:nvSpPr>
        <p:spPr bwMode="auto">
          <a:xfrm>
            <a:off x="683568" y="1520056"/>
            <a:ext cx="7920880" cy="45012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9875" marR="0" lvl="0" indent="-269875" algn="just" defTabSz="914400" rtl="0" eaLnBrk="1" fontAlgn="base" latinLnBrk="0" hangingPunct="1">
              <a:lnSpc>
                <a:spcPct val="150000"/>
              </a:lnSpc>
              <a:spcBef>
                <a:spcPct val="0"/>
              </a:spcBef>
              <a:spcAft>
                <a:spcPct val="0"/>
              </a:spcAft>
              <a:buClrTx/>
              <a:buSzTx/>
              <a:buFont typeface="Wingdings" pitchFamily="2" charset="2"/>
              <a:buChar char="q"/>
              <a:tabLst/>
            </a:pPr>
            <a:r>
              <a:rPr kumimoji="0" lang="es-EC"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Capacitar al personal sobre ITIL y la importancia que tienen los estándares ISO 9000 y 20000, con la finalidad que les sirva de apoyo al momento de dar un servicio de tecnología de información y además que las áreas involucradas tengan el compromiso de realizar un trabajo ordenado, realizando un registro, seguimiento y cierre de los casos, cumpliendo con los tiempos SLA, alimentado la Base de Conocimiento y así tener una información actualizada en lo posible al momento de solventar un requerimiento.</a:t>
            </a:r>
          </a:p>
          <a:p>
            <a:pPr marL="269875" marR="0" lvl="0" indent="-269875" algn="just" defTabSz="914400" rtl="0" eaLnBrk="1" fontAlgn="base" latinLnBrk="0" hangingPunct="1">
              <a:lnSpc>
                <a:spcPct val="150000"/>
              </a:lnSpc>
              <a:spcBef>
                <a:spcPct val="0"/>
              </a:spcBef>
              <a:spcAft>
                <a:spcPct val="0"/>
              </a:spcAft>
              <a:buClrTx/>
              <a:buSzTx/>
              <a:buFont typeface="Wingdings" pitchFamily="2" charset="2"/>
              <a:buChar char="q"/>
              <a:tabLst/>
            </a:pPr>
            <a:endParaRPr kumimoji="0" lang="es-ES" sz="1100" b="0" i="1" u="none" strike="noStrike" cap="none" normalizeH="0" baseline="0" dirty="0" smtClean="0">
              <a:ln>
                <a:noFill/>
              </a:ln>
              <a:solidFill>
                <a:schemeClr val="tx1"/>
              </a:solidFill>
              <a:effectLst/>
              <a:latin typeface="Cambria" pitchFamily="18" charset="0"/>
            </a:endParaRPr>
          </a:p>
          <a:p>
            <a:pPr marL="269875" marR="0" lvl="0" indent="-269875" algn="just" defTabSz="914400" rtl="0" eaLnBrk="0" fontAlgn="base" latinLnBrk="0" hangingPunct="0">
              <a:lnSpc>
                <a:spcPct val="150000"/>
              </a:lnSpc>
              <a:spcBef>
                <a:spcPct val="0"/>
              </a:spcBef>
              <a:spcAft>
                <a:spcPct val="0"/>
              </a:spcAft>
              <a:buClrTx/>
              <a:buSzTx/>
              <a:buFont typeface="Wingdings" pitchFamily="2" charset="2"/>
              <a:buChar char="q"/>
              <a:tabLst/>
            </a:pPr>
            <a:r>
              <a:rPr kumimoji="0" lang="es-EC"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Implementar en </a:t>
            </a:r>
            <a:r>
              <a:rPr kumimoji="0" lang="es-EC" b="0" i="1" u="none" strike="noStrike" cap="none" normalizeH="0" baseline="0" dirty="0" err="1" smtClean="0">
                <a:ln>
                  <a:noFill/>
                </a:ln>
                <a:solidFill>
                  <a:schemeClr val="tx1"/>
                </a:solidFill>
                <a:effectLst/>
                <a:latin typeface="Cambria" pitchFamily="18" charset="0"/>
                <a:ea typeface="Times New Roman" pitchFamily="18" charset="0"/>
                <a:cs typeface="Times New Roman" pitchFamily="18" charset="0"/>
              </a:rPr>
              <a:t>Bio</a:t>
            </a:r>
            <a:r>
              <a:rPr kumimoji="0" lang="es-EC"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Agencia de Comunicación, la propuesta planteada, según resultados obtenidos  en  la simulación de los procesos, para lograr una gestión de </a:t>
            </a:r>
            <a:r>
              <a:rPr kumimoji="0" lang="es-EC" b="0" i="1" u="none" strike="noStrike" cap="none" normalizeH="0" baseline="0" dirty="0" err="1" smtClean="0">
                <a:ln>
                  <a:noFill/>
                </a:ln>
                <a:solidFill>
                  <a:schemeClr val="tx1"/>
                </a:solidFill>
                <a:effectLst/>
                <a:latin typeface="Cambria" pitchFamily="18" charset="0"/>
                <a:ea typeface="Times New Roman" pitchFamily="18" charset="0"/>
                <a:cs typeface="Times New Roman" pitchFamily="18" charset="0"/>
              </a:rPr>
              <a:t>TICs</a:t>
            </a:r>
            <a:r>
              <a:rPr kumimoji="0" lang="es-EC"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de calidad.</a:t>
            </a:r>
            <a:endParaRPr kumimoji="0" lang="es-EC" sz="2800" b="0" i="1" u="none" strike="noStrike" cap="none" normalizeH="0" baseline="0" dirty="0" smtClean="0">
              <a:ln>
                <a:noFill/>
              </a:ln>
              <a:solidFill>
                <a:schemeClr val="tx1"/>
              </a:solidFill>
              <a:effectLst/>
              <a:latin typeface="Cambria"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475656" y="377368"/>
            <a:ext cx="6191672" cy="1246495"/>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C" sz="5400" dirty="0" smtClean="0">
                <a:latin typeface="Script MT Bold" pitchFamily="66" charset="0"/>
              </a:rPr>
              <a:t>Recomendaciones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sz="2400" b="0" i="1" u="none" strike="noStrike" cap="none" normalizeH="0" baseline="0" dirty="0" smtClean="0">
              <a:ln>
                <a:noFill/>
              </a:ln>
              <a:solidFill>
                <a:schemeClr val="tx1"/>
              </a:solidFill>
              <a:effectLst/>
              <a:latin typeface="Cambria" pitchFamily="18" charset="0"/>
            </a:endParaRPr>
          </a:p>
        </p:txBody>
      </p:sp>
      <p:sp>
        <p:nvSpPr>
          <p:cNvPr id="60417" name="Rectangle 1"/>
          <p:cNvSpPr>
            <a:spLocks noChangeArrowheads="1"/>
          </p:cNvSpPr>
          <p:nvPr/>
        </p:nvSpPr>
        <p:spPr bwMode="auto">
          <a:xfrm>
            <a:off x="1115616" y="1726745"/>
            <a:ext cx="7128792" cy="37285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2563" marR="0" lvl="0" indent="-182563" algn="just" defTabSz="914400" rtl="0" eaLnBrk="1" fontAlgn="base" latinLnBrk="0" hangingPunct="1">
              <a:lnSpc>
                <a:spcPct val="150000"/>
              </a:lnSpc>
              <a:spcBef>
                <a:spcPct val="0"/>
              </a:spcBef>
              <a:spcAft>
                <a:spcPct val="0"/>
              </a:spcAft>
              <a:buClrTx/>
              <a:buSzTx/>
              <a:buFont typeface="Wingdings" pitchFamily="2" charset="2"/>
              <a:buChar char="q"/>
              <a:tabLst/>
            </a:pPr>
            <a:r>
              <a:rPr lang="es-ES" sz="2000" i="1" dirty="0" smtClean="0">
                <a:latin typeface="Cambria" pitchFamily="18" charset="0"/>
                <a:ea typeface="Times New Roman" pitchFamily="18" charset="0"/>
                <a:cs typeface="Times New Roman" pitchFamily="18" charset="0"/>
              </a:rPr>
              <a:t>Al entregar un servicio a los clientes se  debe seguir un conjunto de políticas y aplicar un sistema de escalamiento que asigne prioridades a las solicitudes de servicio. </a:t>
            </a:r>
          </a:p>
          <a:p>
            <a:pPr marL="182563" marR="0" lvl="0" indent="-182563" algn="just" defTabSz="914400" rtl="0" eaLnBrk="1" fontAlgn="base" latinLnBrk="0" hangingPunct="1">
              <a:lnSpc>
                <a:spcPct val="150000"/>
              </a:lnSpc>
              <a:spcBef>
                <a:spcPct val="0"/>
              </a:spcBef>
              <a:spcAft>
                <a:spcPct val="0"/>
              </a:spcAft>
              <a:buClrTx/>
              <a:buSzTx/>
              <a:buFont typeface="Wingdings" pitchFamily="2" charset="2"/>
              <a:buChar char="q"/>
              <a:tabLst/>
            </a:pPr>
            <a:endParaRPr lang="es-ES" sz="2000" i="1" dirty="0" smtClean="0">
              <a:latin typeface="Cambria" pitchFamily="18" charset="0"/>
              <a:ea typeface="Times New Roman" pitchFamily="18" charset="0"/>
              <a:cs typeface="Times New Roman" pitchFamily="18" charset="0"/>
            </a:endParaRPr>
          </a:p>
          <a:p>
            <a:pPr marL="182563" marR="0" lvl="0" indent="-182563" algn="just" defTabSz="914400" rtl="0" eaLnBrk="0" fontAlgn="base" latinLnBrk="0" hangingPunct="0">
              <a:lnSpc>
                <a:spcPct val="150000"/>
              </a:lnSpc>
              <a:spcBef>
                <a:spcPct val="0"/>
              </a:spcBef>
              <a:spcAft>
                <a:spcPct val="0"/>
              </a:spcAft>
              <a:buClrTx/>
              <a:buSzTx/>
              <a:buFont typeface="Wingdings" pitchFamily="2" charset="2"/>
              <a:buChar char="q"/>
              <a:tabLst/>
            </a:pPr>
            <a:r>
              <a:rPr lang="es-EC" sz="2000" i="1" dirty="0" smtClean="0">
                <a:latin typeface="Cambria" pitchFamily="18" charset="0"/>
                <a:ea typeface="Times New Roman" pitchFamily="18" charset="0"/>
                <a:cs typeface="Times New Roman" pitchFamily="18" charset="0"/>
              </a:rPr>
              <a:t>Que se realice la investigación en toda la empresa, con la finalidad de que mejore la infraestructura TI e incorporen estrategias  basado en las buenas prácticas de ITIL  y dentro del marco de normas ISO 9000 y 20000.</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2060848"/>
            <a:ext cx="6347713" cy="1320800"/>
          </a:xfrm>
        </p:spPr>
        <p:txBody>
          <a:bodyPr>
            <a:noAutofit/>
          </a:bodyPr>
          <a:lstStyle/>
          <a:p>
            <a:pPr algn="ctr"/>
            <a:r>
              <a:rPr lang="es-ES" sz="13800" i="1" dirty="0" smtClean="0">
                <a:ln w="0"/>
                <a:solidFill>
                  <a:schemeClr val="tx1"/>
                </a:solidFill>
                <a:effectLst>
                  <a:outerShdw blurRad="38100" dist="19050" dir="2700000" algn="tl" rotWithShape="0">
                    <a:schemeClr val="dk1">
                      <a:alpha val="40000"/>
                    </a:schemeClr>
                  </a:outerShdw>
                </a:effectLst>
              </a:rPr>
              <a:t>Gracias</a:t>
            </a:r>
            <a:endParaRPr lang="es-ES" sz="13800"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72929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12" t="11462" r="3362" b="25839"/>
          <a:stretch/>
        </p:blipFill>
        <p:spPr bwMode="auto">
          <a:xfrm>
            <a:off x="318123" y="644496"/>
            <a:ext cx="4176463"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nvGraphicFramePr>
        <p:xfrm>
          <a:off x="3612232" y="455855"/>
          <a:ext cx="6000328" cy="3429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7 Conector angular"/>
          <p:cNvCxnSpPr/>
          <p:nvPr/>
        </p:nvCxnSpPr>
        <p:spPr>
          <a:xfrm flipV="1">
            <a:off x="4566592" y="572487"/>
            <a:ext cx="1656184" cy="432048"/>
          </a:xfrm>
          <a:prstGeom prst="bentConnector3">
            <a:avLst>
              <a:gd name="adj1" fmla="val 50000"/>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2496616" y="4892967"/>
            <a:ext cx="4572000" cy="1200329"/>
          </a:xfrm>
          <a:prstGeom prst="rect">
            <a:avLst/>
          </a:prstGeom>
        </p:spPr>
        <p:txBody>
          <a:bodyPr>
            <a:spAutoFit/>
          </a:bodyPr>
          <a:lstStyle/>
          <a:p>
            <a:pPr algn="just"/>
            <a:r>
              <a:rPr lang="es-ES" i="1" dirty="0" smtClean="0">
                <a:latin typeface="Cambria" pitchFamily="18" charset="0"/>
              </a:rPr>
              <a:t>que esta creciendo aceleradamente y no cuenta con un modelo de gestión de procesos que le permita gestionar cada actividad TI con estándares de calidad.</a:t>
            </a:r>
            <a:endParaRPr lang="es-ES" dirty="0"/>
          </a:p>
        </p:txBody>
      </p:sp>
      <p:cxnSp>
        <p:nvCxnSpPr>
          <p:cNvPr id="12" name="11 Conector angular"/>
          <p:cNvCxnSpPr>
            <a:stCxn id="2050" idx="2"/>
            <a:endCxn id="10" idx="0"/>
          </p:cNvCxnSpPr>
          <p:nvPr/>
        </p:nvCxnSpPr>
        <p:spPr>
          <a:xfrm rot="16200000" flipH="1">
            <a:off x="2838402" y="2948752"/>
            <a:ext cx="1512167" cy="2376261"/>
          </a:xfrm>
          <a:prstGeom prst="bentConnector3">
            <a:avLst>
              <a:gd name="adj1" fmla="val 50000"/>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288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691682" y="548681"/>
            <a:ext cx="5616623" cy="646331"/>
          </a:xfrm>
          <a:prstGeom prst="rect">
            <a:avLst/>
          </a:prstGeom>
        </p:spPr>
        <p:txBody>
          <a:bodyPr wrap="square">
            <a:spAutoFit/>
          </a:bodyPr>
          <a:lstStyle/>
          <a:p>
            <a:pPr algn="just"/>
            <a:r>
              <a:rPr lang="es-ES" i="1" dirty="0" smtClean="0"/>
              <a:t> Por otro lado, al no manejar procesos de operación de servicios de TI  adecuadamente…</a:t>
            </a:r>
            <a:endParaRPr lang="es-EC" i="1" dirty="0"/>
          </a:p>
        </p:txBody>
      </p:sp>
      <p:graphicFrame>
        <p:nvGraphicFramePr>
          <p:cNvPr id="7" name="6 Diagrama"/>
          <p:cNvGraphicFramePr/>
          <p:nvPr>
            <p:extLst>
              <p:ext uri="{D42A27DB-BD31-4B8C-83A1-F6EECF244321}">
                <p14:modId xmlns:p14="http://schemas.microsoft.com/office/powerpoint/2010/main" val="3843261875"/>
              </p:ext>
            </p:extLst>
          </p:nvPr>
        </p:nvGraphicFramePr>
        <p:xfrm>
          <a:off x="1668017" y="1195011"/>
          <a:ext cx="5712296" cy="1455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8 Conector angular"/>
          <p:cNvCxnSpPr/>
          <p:nvPr/>
        </p:nvCxnSpPr>
        <p:spPr>
          <a:xfrm rot="10800000" flipH="1">
            <a:off x="1668017" y="1843083"/>
            <a:ext cx="5712296" cy="12700"/>
          </a:xfrm>
          <a:prstGeom prst="bentConnector5">
            <a:avLst>
              <a:gd name="adj1" fmla="val -3006"/>
              <a:gd name="adj2" fmla="val -7195945"/>
              <a:gd name="adj3" fmla="val 104002"/>
            </a:avLst>
          </a:prstGeom>
          <a:ln w="28575">
            <a:solidFill>
              <a:schemeClr val="accent3">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2051719" y="3139229"/>
            <a:ext cx="4752528" cy="307777"/>
          </a:xfrm>
          <a:prstGeom prst="rect">
            <a:avLst/>
          </a:prstGeom>
          <a:noFill/>
        </p:spPr>
        <p:txBody>
          <a:bodyPr wrap="square" rtlCol="0">
            <a:spAutoFit/>
          </a:bodyPr>
          <a:lstStyle/>
          <a:p>
            <a:pPr algn="ctr"/>
            <a:r>
              <a:rPr lang="es-EC" sz="1400" i="1" dirty="0" smtClean="0"/>
              <a:t>Los tiempos de respuestas son muy alto provocando…</a:t>
            </a:r>
            <a:endParaRPr lang="es-EC" sz="1400" i="1" dirty="0"/>
          </a:p>
        </p:txBody>
      </p:sp>
      <p:cxnSp>
        <p:nvCxnSpPr>
          <p:cNvPr id="18" name="17 Conector recto de flecha"/>
          <p:cNvCxnSpPr>
            <a:endCxn id="16" idx="0"/>
          </p:cNvCxnSpPr>
          <p:nvPr/>
        </p:nvCxnSpPr>
        <p:spPr>
          <a:xfrm>
            <a:off x="4427983" y="2716472"/>
            <a:ext cx="0" cy="422757"/>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7" y="4149081"/>
            <a:ext cx="1561752" cy="126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83733" y="4328087"/>
            <a:ext cx="1464331" cy="1045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19 Rectángulo"/>
          <p:cNvSpPr/>
          <p:nvPr/>
        </p:nvSpPr>
        <p:spPr>
          <a:xfrm>
            <a:off x="5940153" y="4428403"/>
            <a:ext cx="2520281" cy="584775"/>
          </a:xfrm>
          <a:prstGeom prst="rect">
            <a:avLst/>
          </a:prstGeom>
        </p:spPr>
        <p:txBody>
          <a:bodyPr wrap="square">
            <a:spAutoFit/>
          </a:bodyPr>
          <a:lstStyle/>
          <a:p>
            <a:pPr algn="ctr"/>
            <a:r>
              <a:rPr lang="es-ES" sz="1600" dirty="0" smtClean="0"/>
              <a:t>Niveles bajos de satisfacción de los usuarios</a:t>
            </a:r>
            <a:endParaRPr lang="es-EC" sz="1600" dirty="0"/>
          </a:p>
        </p:txBody>
      </p:sp>
      <p:cxnSp>
        <p:nvCxnSpPr>
          <p:cNvPr id="22" name="21 Conector angular"/>
          <p:cNvCxnSpPr>
            <a:stCxn id="3074" idx="1"/>
            <a:endCxn id="20" idx="3"/>
          </p:cNvCxnSpPr>
          <p:nvPr/>
        </p:nvCxnSpPr>
        <p:spPr>
          <a:xfrm rot="10800000" flipH="1">
            <a:off x="1115616" y="4720792"/>
            <a:ext cx="7344817" cy="58403"/>
          </a:xfrm>
          <a:prstGeom prst="bentConnector5">
            <a:avLst>
              <a:gd name="adj1" fmla="val -3112"/>
              <a:gd name="adj2" fmla="val 1470323"/>
              <a:gd name="adj3" fmla="val 103112"/>
            </a:avLst>
          </a:prstGeom>
          <a:ln w="28575">
            <a:solidFill>
              <a:schemeClr val="accent3">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25 Rectángulo"/>
          <p:cNvSpPr/>
          <p:nvPr/>
        </p:nvSpPr>
        <p:spPr>
          <a:xfrm>
            <a:off x="1763688" y="5934670"/>
            <a:ext cx="5976664" cy="646331"/>
          </a:xfrm>
          <a:prstGeom prst="rect">
            <a:avLst/>
          </a:prstGeom>
        </p:spPr>
        <p:txBody>
          <a:bodyPr wrap="square">
            <a:spAutoFit/>
          </a:bodyPr>
          <a:lstStyle/>
          <a:p>
            <a:pPr algn="just"/>
            <a:r>
              <a:rPr lang="es-ES" dirty="0" smtClean="0"/>
              <a:t>Porque no existe una estructura con bases que permita brindar un buen servicio al cliente con eficiencia y eficacia.</a:t>
            </a:r>
            <a:endParaRPr lang="es-EC" dirty="0"/>
          </a:p>
        </p:txBody>
      </p:sp>
    </p:spTree>
    <p:extLst>
      <p:ext uri="{BB962C8B-B14F-4D97-AF65-F5344CB8AC3E}">
        <p14:creationId xmlns:p14="http://schemas.microsoft.com/office/powerpoint/2010/main" val="1584017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051720" y="107923"/>
            <a:ext cx="5610831" cy="584775"/>
          </a:xfrm>
          <a:prstGeom prst="rect">
            <a:avLst/>
          </a:prstGeom>
        </p:spPr>
        <p:txBody>
          <a:bodyPr wrap="none">
            <a:spAutoFit/>
          </a:bodyPr>
          <a:lstStyle/>
          <a:p>
            <a:pPr lvl="0"/>
            <a:r>
              <a:rPr lang="es-EC" sz="3200" dirty="0" smtClean="0">
                <a:latin typeface="Script MT Bold" pitchFamily="66" charset="0"/>
              </a:rPr>
              <a:t> Justificación </a:t>
            </a:r>
            <a:r>
              <a:rPr lang="es-EC" sz="3200" dirty="0">
                <a:latin typeface="Script MT Bold" pitchFamily="66" charset="0"/>
              </a:rPr>
              <a:t>e Importancia</a:t>
            </a:r>
          </a:p>
        </p:txBody>
      </p:sp>
      <p:pic>
        <p:nvPicPr>
          <p:cNvPr id="7" name="Picture 14"/>
          <p:cNvPicPr>
            <a:picLocks noChangeAspect="1" noChangeArrowheads="1"/>
          </p:cNvPicPr>
          <p:nvPr/>
        </p:nvPicPr>
        <p:blipFill>
          <a:blip r:embed="rId3" cstate="print"/>
          <a:srcRect/>
          <a:stretch>
            <a:fillRect/>
          </a:stretch>
        </p:blipFill>
        <p:spPr bwMode="auto">
          <a:xfrm>
            <a:off x="539555" y="1052738"/>
            <a:ext cx="1325672" cy="878979"/>
          </a:xfrm>
          <a:prstGeom prst="rect">
            <a:avLst/>
          </a:prstGeom>
          <a:noFill/>
          <a:ln w="9525">
            <a:noFill/>
            <a:miter lim="800000"/>
            <a:headEnd/>
            <a:tailEnd/>
          </a:ln>
        </p:spPr>
      </p:pic>
      <p:sp>
        <p:nvSpPr>
          <p:cNvPr id="8" name="7 CuadroTexto"/>
          <p:cNvSpPr txBox="1"/>
          <p:nvPr/>
        </p:nvSpPr>
        <p:spPr>
          <a:xfrm>
            <a:off x="467544" y="1887217"/>
            <a:ext cx="1368152" cy="461665"/>
          </a:xfrm>
          <a:prstGeom prst="rect">
            <a:avLst/>
          </a:prstGeom>
          <a:noFill/>
        </p:spPr>
        <p:txBody>
          <a:bodyPr wrap="square" rtlCol="0">
            <a:spAutoFit/>
          </a:bodyPr>
          <a:lstStyle/>
          <a:p>
            <a:pPr algn="ctr"/>
            <a:r>
              <a:rPr lang="es-ES" sz="1200" i="1" dirty="0" smtClean="0"/>
              <a:t>Departamento de sistema </a:t>
            </a:r>
            <a:endParaRPr lang="es-ES" sz="1200" i="1" dirty="0"/>
          </a:p>
        </p:txBody>
      </p:sp>
      <p:sp>
        <p:nvSpPr>
          <p:cNvPr id="11" name="10 Rectángulo"/>
          <p:cNvSpPr/>
          <p:nvPr/>
        </p:nvSpPr>
        <p:spPr>
          <a:xfrm>
            <a:off x="2627786" y="1119753"/>
            <a:ext cx="2736303" cy="738664"/>
          </a:xfrm>
          <a:prstGeom prst="rect">
            <a:avLst/>
          </a:prstGeom>
        </p:spPr>
        <p:txBody>
          <a:bodyPr wrap="square">
            <a:spAutoFit/>
          </a:bodyPr>
          <a:lstStyle/>
          <a:p>
            <a:pPr algn="just"/>
            <a:r>
              <a:rPr lang="es-ES_tradnl" sz="1400" i="1" dirty="0" smtClean="0">
                <a:latin typeface="Cambria" pitchFamily="18" charset="0"/>
                <a:ea typeface="Times New Roman" pitchFamily="18" charset="0"/>
                <a:cs typeface="Times New Roman" pitchFamily="18" charset="0"/>
              </a:rPr>
              <a:t>Se encarga de gestionar los incidentes, requerimientos y problemas de tecnología </a:t>
            </a:r>
            <a:endParaRPr lang="es-ES" sz="1400" i="1" dirty="0">
              <a:latin typeface="Cambria" pitchFamily="18" charset="0"/>
            </a:endParaRPr>
          </a:p>
        </p:txBody>
      </p:sp>
      <p:sp>
        <p:nvSpPr>
          <p:cNvPr id="12" name="11 Rectángulo"/>
          <p:cNvSpPr/>
          <p:nvPr/>
        </p:nvSpPr>
        <p:spPr>
          <a:xfrm>
            <a:off x="6012161" y="1124744"/>
            <a:ext cx="2664296" cy="523220"/>
          </a:xfrm>
          <a:prstGeom prst="rect">
            <a:avLst/>
          </a:prstGeom>
        </p:spPr>
        <p:txBody>
          <a:bodyPr wrap="square">
            <a:spAutoFit/>
          </a:bodyPr>
          <a:lstStyle/>
          <a:p>
            <a:pPr algn="just"/>
            <a:r>
              <a:rPr lang="es-ES_tradnl" sz="1400" i="1" dirty="0" smtClean="0">
                <a:latin typeface="Cambria" pitchFamily="18" charset="0"/>
                <a:ea typeface="Times New Roman" pitchFamily="18" charset="0"/>
                <a:cs typeface="Times New Roman" pitchFamily="18" charset="0"/>
              </a:rPr>
              <a:t>Pero desafortunadamente no se cuenta con procesos .</a:t>
            </a:r>
            <a:endParaRPr lang="es-ES" sz="1400" i="1" dirty="0">
              <a:latin typeface="Cambria" pitchFamily="18" charset="0"/>
            </a:endParaRPr>
          </a:p>
        </p:txBody>
      </p:sp>
      <p:cxnSp>
        <p:nvCxnSpPr>
          <p:cNvPr id="15" name="14 Conector recto de flecha"/>
          <p:cNvCxnSpPr>
            <a:stCxn id="7" idx="3"/>
            <a:endCxn id="11" idx="1"/>
          </p:cNvCxnSpPr>
          <p:nvPr/>
        </p:nvCxnSpPr>
        <p:spPr>
          <a:xfrm flipV="1">
            <a:off x="1865227" y="1489086"/>
            <a:ext cx="762559" cy="314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9" name="18 Conector recto de flecha"/>
          <p:cNvCxnSpPr/>
          <p:nvPr/>
        </p:nvCxnSpPr>
        <p:spPr>
          <a:xfrm flipV="1">
            <a:off x="5292083" y="1484784"/>
            <a:ext cx="762559" cy="314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9219" name="Picture 3"/>
          <p:cNvPicPr>
            <a:picLocks noChangeAspect="1" noChangeArrowheads="1"/>
          </p:cNvPicPr>
          <p:nvPr/>
        </p:nvPicPr>
        <p:blipFill>
          <a:blip r:embed="rId4" cstate="print"/>
          <a:srcRect/>
          <a:stretch>
            <a:fillRect/>
          </a:stretch>
        </p:blipFill>
        <p:spPr bwMode="auto">
          <a:xfrm>
            <a:off x="467544" y="2924944"/>
            <a:ext cx="798397" cy="648072"/>
          </a:xfrm>
          <a:prstGeom prst="rect">
            <a:avLst/>
          </a:prstGeom>
          <a:noFill/>
          <a:ln w="9525">
            <a:noFill/>
            <a:miter lim="800000"/>
            <a:headEnd/>
            <a:tailEnd/>
          </a:ln>
        </p:spPr>
      </p:pic>
      <p:pic>
        <p:nvPicPr>
          <p:cNvPr id="1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12" t="11462" r="71377" b="78638"/>
          <a:stretch/>
        </p:blipFill>
        <p:spPr bwMode="auto">
          <a:xfrm>
            <a:off x="290849" y="4077072"/>
            <a:ext cx="1152128"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descr="https://encrypted-tbn1.gstatic.com/images?q=tbn:ANd9GcQbL0emxYAoqZ4qkGDDdfZ3wuDyWn1wX5RqoAqlLdC9BNO1Q7_QrSpmXYli"/>
          <p:cNvPicPr>
            <a:picLocks noChangeAspect="1" noChangeArrowheads="1"/>
          </p:cNvPicPr>
          <p:nvPr/>
        </p:nvPicPr>
        <p:blipFill>
          <a:blip r:embed="rId6" cstate="print"/>
          <a:srcRect/>
          <a:stretch>
            <a:fillRect/>
          </a:stretch>
        </p:blipFill>
        <p:spPr bwMode="auto">
          <a:xfrm>
            <a:off x="202361" y="5013178"/>
            <a:ext cx="1331641" cy="726349"/>
          </a:xfrm>
          <a:prstGeom prst="rect">
            <a:avLst/>
          </a:prstGeom>
          <a:noFill/>
        </p:spPr>
      </p:pic>
      <p:sp>
        <p:nvSpPr>
          <p:cNvPr id="14" name="13 CuadroTexto"/>
          <p:cNvSpPr txBox="1"/>
          <p:nvPr/>
        </p:nvSpPr>
        <p:spPr>
          <a:xfrm>
            <a:off x="251521" y="2636914"/>
            <a:ext cx="1152128" cy="307777"/>
          </a:xfrm>
          <a:prstGeom prst="rect">
            <a:avLst/>
          </a:prstGeom>
          <a:scene3d>
            <a:camera prst="isometricOffAxis1Right"/>
            <a:lightRig rig="threePt" dir="t"/>
          </a:scene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400" i="1" dirty="0" smtClean="0">
                <a:latin typeface="Cambria" pitchFamily="18" charset="0"/>
              </a:rPr>
              <a:t>Proyecto</a:t>
            </a:r>
            <a:endParaRPr lang="es-ES" sz="1400" i="1" dirty="0">
              <a:latin typeface="Cambria" pitchFamily="18" charset="0"/>
            </a:endParaRPr>
          </a:p>
        </p:txBody>
      </p:sp>
      <p:sp>
        <p:nvSpPr>
          <p:cNvPr id="17" name="16 Rectángulo"/>
          <p:cNvSpPr/>
          <p:nvPr/>
        </p:nvSpPr>
        <p:spPr>
          <a:xfrm>
            <a:off x="71361" y="6217566"/>
            <a:ext cx="1584177" cy="523220"/>
          </a:xfrm>
          <a:prstGeom prst="rect">
            <a:avLst/>
          </a:prstGeom>
        </p:spPr>
        <p:txBody>
          <a:bodyPr wrap="square">
            <a:spAutoFit/>
          </a:bodyPr>
          <a:lstStyle/>
          <a:p>
            <a:pPr algn="ctr"/>
            <a:r>
              <a:rPr lang="es-ES_tradnl" sz="1400" i="1" dirty="0" smtClean="0">
                <a:latin typeface="Cambria" pitchFamily="18" charset="0"/>
                <a:ea typeface="Times New Roman" pitchFamily="18" charset="0"/>
                <a:cs typeface="Times New Roman" pitchFamily="18" charset="0"/>
              </a:rPr>
              <a:t>Orientadas al negocio</a:t>
            </a:r>
            <a:endParaRPr lang="es-ES" sz="1400" i="1" dirty="0">
              <a:latin typeface="Cambria" pitchFamily="18" charset="0"/>
            </a:endParaRPr>
          </a:p>
        </p:txBody>
      </p:sp>
      <p:sp>
        <p:nvSpPr>
          <p:cNvPr id="18" name="17 Rectángulo"/>
          <p:cNvSpPr/>
          <p:nvPr/>
        </p:nvSpPr>
        <p:spPr>
          <a:xfrm>
            <a:off x="2051721" y="6218148"/>
            <a:ext cx="2232248" cy="523220"/>
          </a:xfrm>
          <a:prstGeom prst="rect">
            <a:avLst/>
          </a:prstGeom>
        </p:spPr>
        <p:txBody>
          <a:bodyPr wrap="square">
            <a:spAutoFit/>
          </a:bodyPr>
          <a:lstStyle/>
          <a:p>
            <a:pPr algn="just"/>
            <a:r>
              <a:rPr lang="es-ES_tradnl" sz="1400" i="1" dirty="0" smtClean="0">
                <a:latin typeface="Cambria" pitchFamily="18" charset="0"/>
                <a:ea typeface="Times New Roman" pitchFamily="18" charset="0"/>
                <a:cs typeface="Times New Roman" pitchFamily="18" charset="0"/>
              </a:rPr>
              <a:t>partiendo de un análisis completo </a:t>
            </a:r>
            <a:endParaRPr lang="es-ES" sz="1400" i="1" dirty="0">
              <a:latin typeface="Cambria" pitchFamily="18" charset="0"/>
            </a:endParaRPr>
          </a:p>
        </p:txBody>
      </p:sp>
      <p:sp>
        <p:nvSpPr>
          <p:cNvPr id="20" name="19 Rectángulo"/>
          <p:cNvSpPr/>
          <p:nvPr/>
        </p:nvSpPr>
        <p:spPr>
          <a:xfrm>
            <a:off x="4716018" y="6322257"/>
            <a:ext cx="1417247" cy="307777"/>
          </a:xfrm>
          <a:prstGeom prst="rect">
            <a:avLst/>
          </a:prstGeom>
        </p:spPr>
        <p:txBody>
          <a:bodyPr wrap="none">
            <a:spAutoFit/>
          </a:bodyPr>
          <a:lstStyle/>
          <a:p>
            <a:r>
              <a:rPr lang="es-ES_tradnl" sz="1400" dirty="0" smtClean="0">
                <a:latin typeface="Cambria" pitchFamily="18" charset="0"/>
                <a:ea typeface="Times New Roman" pitchFamily="18" charset="0"/>
                <a:cs typeface="Times New Roman" pitchFamily="18" charset="0"/>
              </a:rPr>
              <a:t>Tomar acciones </a:t>
            </a:r>
            <a:endParaRPr lang="es-ES" sz="1400" dirty="0">
              <a:latin typeface="Cambria" pitchFamily="18" charset="0"/>
            </a:endParaRPr>
          </a:p>
        </p:txBody>
      </p:sp>
      <p:sp>
        <p:nvSpPr>
          <p:cNvPr id="21" name="20 Rectángulo"/>
          <p:cNvSpPr/>
          <p:nvPr/>
        </p:nvSpPr>
        <p:spPr>
          <a:xfrm>
            <a:off x="6516217" y="6361584"/>
            <a:ext cx="2088232" cy="307777"/>
          </a:xfrm>
          <a:prstGeom prst="rect">
            <a:avLst/>
          </a:prstGeom>
        </p:spPr>
        <p:txBody>
          <a:bodyPr wrap="square">
            <a:spAutoFit/>
          </a:bodyPr>
          <a:lstStyle/>
          <a:p>
            <a:r>
              <a:rPr lang="es-ES_tradnl" sz="1400" dirty="0" smtClean="0">
                <a:latin typeface="Cambria" pitchFamily="18" charset="0"/>
                <a:ea typeface="Times New Roman" pitchFamily="18" charset="0"/>
                <a:cs typeface="Times New Roman" pitchFamily="18" charset="0"/>
              </a:rPr>
              <a:t>presentar la propuesta </a:t>
            </a:r>
            <a:endParaRPr lang="es-ES" sz="1400" dirty="0">
              <a:latin typeface="Cambria" pitchFamily="18" charset="0"/>
            </a:endParaRPr>
          </a:p>
        </p:txBody>
      </p:sp>
      <p:graphicFrame>
        <p:nvGraphicFramePr>
          <p:cNvPr id="23" name="22 Diagrama"/>
          <p:cNvGraphicFramePr/>
          <p:nvPr/>
        </p:nvGraphicFramePr>
        <p:xfrm>
          <a:off x="2123729" y="2621136"/>
          <a:ext cx="3408041" cy="2752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4" name="23 Diagrama"/>
          <p:cNvGraphicFramePr/>
          <p:nvPr>
            <p:extLst>
              <p:ext uri="{D42A27DB-BD31-4B8C-83A1-F6EECF244321}">
                <p14:modId xmlns:p14="http://schemas.microsoft.com/office/powerpoint/2010/main" val="311782119"/>
              </p:ext>
            </p:extLst>
          </p:nvPr>
        </p:nvGraphicFramePr>
        <p:xfrm>
          <a:off x="3995936" y="2204863"/>
          <a:ext cx="5568280" cy="353466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26" name="25 Conector recto de flecha"/>
          <p:cNvCxnSpPr>
            <a:stCxn id="9219" idx="2"/>
            <a:endCxn id="13" idx="0"/>
          </p:cNvCxnSpPr>
          <p:nvPr/>
        </p:nvCxnSpPr>
        <p:spPr>
          <a:xfrm>
            <a:off x="866746" y="3573016"/>
            <a:ext cx="169" cy="50405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8" name="27 Conector recto de flecha"/>
          <p:cNvCxnSpPr>
            <a:stCxn id="13" idx="2"/>
            <a:endCxn id="9221" idx="0"/>
          </p:cNvCxnSpPr>
          <p:nvPr/>
        </p:nvCxnSpPr>
        <p:spPr>
          <a:xfrm>
            <a:off x="866912" y="4509121"/>
            <a:ext cx="1269" cy="50405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3" name="32 Conector recto de flecha"/>
          <p:cNvCxnSpPr>
            <a:stCxn id="9221" idx="2"/>
            <a:endCxn id="17" idx="0"/>
          </p:cNvCxnSpPr>
          <p:nvPr/>
        </p:nvCxnSpPr>
        <p:spPr>
          <a:xfrm flipH="1">
            <a:off x="863450" y="5739527"/>
            <a:ext cx="4732" cy="47803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41" name="40 Conector recto de flecha"/>
          <p:cNvCxnSpPr>
            <a:endCxn id="18" idx="1"/>
          </p:cNvCxnSpPr>
          <p:nvPr/>
        </p:nvCxnSpPr>
        <p:spPr>
          <a:xfrm>
            <a:off x="1403649" y="6453338"/>
            <a:ext cx="648072" cy="2642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44" name="43 Conector recto de flecha"/>
          <p:cNvCxnSpPr>
            <a:stCxn id="18" idx="3"/>
            <a:endCxn id="20" idx="1"/>
          </p:cNvCxnSpPr>
          <p:nvPr/>
        </p:nvCxnSpPr>
        <p:spPr>
          <a:xfrm flipV="1">
            <a:off x="4283969" y="6476146"/>
            <a:ext cx="432049" cy="361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46" name="45 Conector recto de flecha"/>
          <p:cNvCxnSpPr>
            <a:endCxn id="21" idx="1"/>
          </p:cNvCxnSpPr>
          <p:nvPr/>
        </p:nvCxnSpPr>
        <p:spPr>
          <a:xfrm flipV="1">
            <a:off x="6084169" y="6515473"/>
            <a:ext cx="432048" cy="987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747378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6634"/>
            <a:ext cx="2767104" cy="769441"/>
          </a:xfrm>
          <a:prstGeom prst="rect">
            <a:avLst/>
          </a:prstGeom>
        </p:spPr>
        <p:txBody>
          <a:bodyPr wrap="none">
            <a:spAutoFit/>
          </a:bodyPr>
          <a:lstStyle/>
          <a:p>
            <a:pPr lvl="0"/>
            <a:r>
              <a:rPr lang="es-EC" sz="4400" dirty="0">
                <a:latin typeface="Script MT Bold" pitchFamily="66" charset="0"/>
              </a:rPr>
              <a:t>4</a:t>
            </a:r>
            <a:r>
              <a:rPr lang="es-EC" sz="4400" dirty="0" smtClean="0">
                <a:latin typeface="Script MT Bold" pitchFamily="66" charset="0"/>
              </a:rPr>
              <a:t>. Objetivos</a:t>
            </a:r>
            <a:endParaRPr lang="es-EC" sz="4400" dirty="0">
              <a:latin typeface="Script MT Bold" pitchFamily="66" charset="0"/>
            </a:endParaRPr>
          </a:p>
        </p:txBody>
      </p:sp>
      <p:sp>
        <p:nvSpPr>
          <p:cNvPr id="5" name="4 CuadroTexto"/>
          <p:cNvSpPr txBox="1"/>
          <p:nvPr/>
        </p:nvSpPr>
        <p:spPr>
          <a:xfrm>
            <a:off x="971600" y="908720"/>
            <a:ext cx="7704856" cy="2785378"/>
          </a:xfrm>
          <a:prstGeom prst="rect">
            <a:avLst/>
          </a:prstGeom>
          <a:noFill/>
        </p:spPr>
        <p:txBody>
          <a:bodyPr wrap="square" rtlCol="0">
            <a:spAutoFit/>
          </a:bodyPr>
          <a:lstStyle/>
          <a:p>
            <a:pPr algn="just"/>
            <a:r>
              <a:rPr lang="es-ES" sz="2000" b="1" i="1" dirty="0" smtClean="0">
                <a:latin typeface="Cambria" pitchFamily="18" charset="0"/>
              </a:rPr>
              <a:t>Objetivo General.-</a:t>
            </a:r>
          </a:p>
          <a:p>
            <a:pPr algn="just">
              <a:lnSpc>
                <a:spcPct val="150000"/>
              </a:lnSpc>
            </a:pPr>
            <a:r>
              <a:rPr lang="es-EC" i="1" dirty="0" smtClean="0">
                <a:latin typeface="Cambria" pitchFamily="18" charset="0"/>
              </a:rPr>
              <a:t>Realizar el análisis, diseño y desarrollo de la fase de Operación de los Servicios, fundamentado en la Biblioteca de Infraestructura de Tecnologías de Información (ITIL), dentro del marco de normas ISO 9000 y 20000, con la finalidad de brindar apoyo en la gestión de los servicios para la empresa </a:t>
            </a:r>
            <a:r>
              <a:rPr lang="es-EC" i="1" dirty="0" err="1" smtClean="0">
                <a:latin typeface="Cambria" pitchFamily="18" charset="0"/>
              </a:rPr>
              <a:t>Bio</a:t>
            </a:r>
            <a:r>
              <a:rPr lang="es-EC" i="1" dirty="0" smtClean="0">
                <a:latin typeface="Cambria" pitchFamily="18" charset="0"/>
              </a:rPr>
              <a:t> Agencia de Comunicación.</a:t>
            </a:r>
            <a:endParaRPr lang="es-ES" i="1" dirty="0" smtClean="0">
              <a:latin typeface="Cambria" pitchFamily="18" charset="0"/>
            </a:endParaRPr>
          </a:p>
          <a:p>
            <a:pPr algn="just"/>
            <a:endParaRPr lang="es-ES" sz="2000" b="1" i="1" dirty="0" smtClean="0">
              <a:latin typeface="Cambria" pitchFamily="18" charset="0"/>
            </a:endParaRPr>
          </a:p>
        </p:txBody>
      </p:sp>
      <p:sp>
        <p:nvSpPr>
          <p:cNvPr id="6" name="5 Rectángulo"/>
          <p:cNvSpPr/>
          <p:nvPr/>
        </p:nvSpPr>
        <p:spPr>
          <a:xfrm>
            <a:off x="899594" y="3546589"/>
            <a:ext cx="7690645" cy="3554819"/>
          </a:xfrm>
          <a:prstGeom prst="rect">
            <a:avLst/>
          </a:prstGeom>
        </p:spPr>
        <p:txBody>
          <a:bodyPr wrap="square">
            <a:spAutoFit/>
          </a:bodyPr>
          <a:lstStyle/>
          <a:p>
            <a:r>
              <a:rPr lang="es-ES" b="1" i="1" dirty="0">
                <a:latin typeface="Cambria" pitchFamily="18" charset="0"/>
              </a:rPr>
              <a:t>Objetivos </a:t>
            </a:r>
            <a:r>
              <a:rPr lang="es-ES" b="1" i="1" dirty="0" smtClean="0">
                <a:latin typeface="Cambria" pitchFamily="18" charset="0"/>
              </a:rPr>
              <a:t>Específicos</a:t>
            </a:r>
          </a:p>
          <a:p>
            <a:pPr marL="182563" lvl="0" indent="-182563" algn="just">
              <a:lnSpc>
                <a:spcPct val="150000"/>
              </a:lnSpc>
              <a:buFont typeface="Arial" pitchFamily="34" charset="0"/>
              <a:buChar char="•"/>
            </a:pPr>
            <a:r>
              <a:rPr lang="es-EC" i="1" dirty="0" smtClean="0">
                <a:latin typeface="Cambria" pitchFamily="18" charset="0"/>
              </a:rPr>
              <a:t>Realizar un análisis de la situación actual de los servicio de tecnología de información. </a:t>
            </a:r>
            <a:endParaRPr lang="es-ES" i="1" dirty="0" smtClean="0">
              <a:latin typeface="Cambria" pitchFamily="18" charset="0"/>
            </a:endParaRPr>
          </a:p>
          <a:p>
            <a:pPr marL="182563" lvl="0" indent="-182563" algn="just">
              <a:lnSpc>
                <a:spcPct val="150000"/>
              </a:lnSpc>
              <a:buFont typeface="Arial" pitchFamily="34" charset="0"/>
              <a:buChar char="•"/>
            </a:pPr>
            <a:r>
              <a:rPr lang="es-EC" i="1" dirty="0" smtClean="0">
                <a:latin typeface="Cambria" pitchFamily="18" charset="0"/>
              </a:rPr>
              <a:t>Analizar  los estándares ISO 9000 e ISO 20000 para el desarrollo de los procesos</a:t>
            </a:r>
            <a:endParaRPr lang="es-ES" i="1" dirty="0" smtClean="0">
              <a:latin typeface="Cambria" pitchFamily="18" charset="0"/>
            </a:endParaRPr>
          </a:p>
          <a:p>
            <a:pPr marL="182563" lvl="0" indent="-182563" algn="just">
              <a:lnSpc>
                <a:spcPct val="150000"/>
              </a:lnSpc>
              <a:buFont typeface="Arial" pitchFamily="34" charset="0"/>
              <a:buChar char="•"/>
            </a:pPr>
            <a:r>
              <a:rPr lang="es-EC" i="1" dirty="0" smtClean="0">
                <a:latin typeface="Cambria" pitchFamily="18" charset="0"/>
              </a:rPr>
              <a:t>Diseñar los procesos en función de las actividades existentes de la empresa.</a:t>
            </a:r>
            <a:endParaRPr lang="es-ES" i="1" dirty="0" smtClean="0">
              <a:latin typeface="Cambria" pitchFamily="18" charset="0"/>
            </a:endParaRPr>
          </a:p>
          <a:p>
            <a:pPr marL="182563" lvl="0" indent="-182563" algn="just">
              <a:lnSpc>
                <a:spcPct val="150000"/>
              </a:lnSpc>
              <a:buFont typeface="Arial" pitchFamily="34" charset="0"/>
              <a:buChar char="•"/>
            </a:pPr>
            <a:r>
              <a:rPr lang="es-EC" i="1" dirty="0" smtClean="0">
                <a:latin typeface="Cambria" pitchFamily="18" charset="0"/>
              </a:rPr>
              <a:t>Desarrollar los procesos y actividades de la fase de Operación de los Servicios de tecnología de información basándose en las normas ITIL.</a:t>
            </a:r>
            <a:endParaRPr lang="es-ES" i="1" dirty="0" smtClean="0">
              <a:latin typeface="Cambria" pitchFamily="18" charset="0"/>
            </a:endParaRPr>
          </a:p>
          <a:p>
            <a:endParaRPr lang="es-ES" b="1" i="1" dirty="0" smtClean="0">
              <a:latin typeface="Cambria" pitchFamily="18" charset="0"/>
            </a:endParaRPr>
          </a:p>
        </p:txBody>
      </p:sp>
    </p:spTree>
    <p:extLst>
      <p:ext uri="{BB962C8B-B14F-4D97-AF65-F5344CB8AC3E}">
        <p14:creationId xmlns:p14="http://schemas.microsoft.com/office/powerpoint/2010/main" val="2628324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srcRect/>
          <a:stretch>
            <a:fillRect/>
          </a:stretch>
        </p:blipFill>
        <p:spPr bwMode="auto">
          <a:xfrm rot="842922">
            <a:off x="6564441" y="2864098"/>
            <a:ext cx="1129803" cy="1129802"/>
          </a:xfrm>
          <a:prstGeom prst="rect">
            <a:avLst/>
          </a:prstGeom>
          <a:noFill/>
          <a:ln w="9525">
            <a:solidFill>
              <a:srgbClr val="FFC000"/>
            </a:solidFill>
            <a:miter lim="800000"/>
            <a:headEnd/>
            <a:tailEnd/>
          </a:ln>
        </p:spPr>
      </p:pic>
      <p:sp>
        <p:nvSpPr>
          <p:cNvPr id="5" name="4 Rectángulo"/>
          <p:cNvSpPr/>
          <p:nvPr/>
        </p:nvSpPr>
        <p:spPr>
          <a:xfrm>
            <a:off x="2183888" y="332658"/>
            <a:ext cx="4776243" cy="461665"/>
          </a:xfrm>
          <a:prstGeom prst="rect">
            <a:avLst/>
          </a:prstGeom>
        </p:spPr>
        <p:txBody>
          <a:bodyPr wrap="none">
            <a:spAutoFit/>
          </a:bodyPr>
          <a:lstStyle/>
          <a:p>
            <a:pPr algn="ctr"/>
            <a:r>
              <a:rPr lang="es-EC" sz="2400" b="1" i="1" dirty="0" smtClean="0"/>
              <a:t>Principios de Gestión  de Procesos TI</a:t>
            </a:r>
            <a:endParaRPr lang="es-ES" sz="2400" b="1" i="1" dirty="0"/>
          </a:p>
        </p:txBody>
      </p:sp>
      <p:sp>
        <p:nvSpPr>
          <p:cNvPr id="7" name="6 Rectángulo"/>
          <p:cNvSpPr/>
          <p:nvPr/>
        </p:nvSpPr>
        <p:spPr>
          <a:xfrm>
            <a:off x="539552" y="836713"/>
            <a:ext cx="7704856" cy="1477328"/>
          </a:xfrm>
          <a:prstGeom prst="rect">
            <a:avLst/>
          </a:prstGeom>
        </p:spPr>
        <p:txBody>
          <a:bodyPr wrap="square">
            <a:spAutoFit/>
          </a:bodyPr>
          <a:lstStyle/>
          <a:p>
            <a:pPr algn="just"/>
            <a:r>
              <a:rPr lang="es-ES" i="1" dirty="0" smtClean="0"/>
              <a:t>L</a:t>
            </a:r>
            <a:r>
              <a:rPr lang="es-EC" i="1" dirty="0" smtClean="0"/>
              <a:t>a administración es el conjunto de funciones y </a:t>
            </a:r>
            <a:r>
              <a:rPr lang="es-EC" b="1" i="1" dirty="0" smtClean="0"/>
              <a:t>procesos</a:t>
            </a:r>
            <a:r>
              <a:rPr lang="es-EC" i="1" dirty="0" smtClean="0"/>
              <a:t> básicos encaminados a coordinar los distintos elementos y actividades de trabajo de las organizaciones para que alcancen sus objetivos de manera eficaz y eficiente.</a:t>
            </a:r>
          </a:p>
          <a:p>
            <a:pPr algn="r"/>
            <a:r>
              <a:rPr lang="es-ES" i="1" dirty="0" smtClean="0"/>
              <a:t>					  </a:t>
            </a:r>
            <a:r>
              <a:rPr lang="es-ES" i="1" dirty="0" err="1" smtClean="0"/>
              <a:t>Robbins</a:t>
            </a:r>
            <a:r>
              <a:rPr lang="es-ES" i="1" dirty="0" smtClean="0"/>
              <a:t> &amp; </a:t>
            </a:r>
            <a:r>
              <a:rPr lang="es-ES" i="1" dirty="0" err="1" smtClean="0"/>
              <a:t>Coulter</a:t>
            </a:r>
            <a:endParaRPr lang="es-ES" i="1" dirty="0"/>
          </a:p>
        </p:txBody>
      </p:sp>
      <p:sp>
        <p:nvSpPr>
          <p:cNvPr id="8" name="7 CuadroTexto"/>
          <p:cNvSpPr txBox="1"/>
          <p:nvPr/>
        </p:nvSpPr>
        <p:spPr>
          <a:xfrm>
            <a:off x="2101774" y="2204864"/>
            <a:ext cx="5400601" cy="523220"/>
          </a:xfrm>
          <a:prstGeom prst="rect">
            <a:avLst/>
          </a:prstGeom>
          <a:noFill/>
        </p:spPr>
        <p:txBody>
          <a:bodyPr wrap="square" rtlCol="0">
            <a:spAutoFit/>
          </a:bodyPr>
          <a:lstStyle/>
          <a:p>
            <a:pPr algn="ctr"/>
            <a:r>
              <a:rPr lang="es-ES" sz="2800" b="1" i="1" dirty="0" smtClean="0"/>
              <a:t>Teorías Clásicas </a:t>
            </a:r>
            <a:endParaRPr lang="es-ES" sz="2800" b="1" i="1" dirty="0"/>
          </a:p>
        </p:txBody>
      </p:sp>
      <p:graphicFrame>
        <p:nvGraphicFramePr>
          <p:cNvPr id="10" name="9 Diagrama"/>
          <p:cNvGraphicFramePr/>
          <p:nvPr>
            <p:extLst>
              <p:ext uri="{D42A27DB-BD31-4B8C-83A1-F6EECF244321}">
                <p14:modId xmlns:p14="http://schemas.microsoft.com/office/powerpoint/2010/main" val="1748302181"/>
              </p:ext>
            </p:extLst>
          </p:nvPr>
        </p:nvGraphicFramePr>
        <p:xfrm>
          <a:off x="2051721" y="2664297"/>
          <a:ext cx="4466611" cy="1916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p:cNvPicPr>
            <a:picLocks noChangeAspect="1" noChangeArrowheads="1"/>
          </p:cNvPicPr>
          <p:nvPr/>
        </p:nvPicPr>
        <p:blipFill>
          <a:blip r:embed="rId8" cstate="print"/>
          <a:srcRect/>
          <a:stretch>
            <a:fillRect/>
          </a:stretch>
        </p:blipFill>
        <p:spPr bwMode="auto">
          <a:xfrm rot="21156562">
            <a:off x="569609" y="2790852"/>
            <a:ext cx="1338979" cy="1008112"/>
          </a:xfrm>
          <a:prstGeom prst="rect">
            <a:avLst/>
          </a:prstGeom>
          <a:noFill/>
          <a:ln w="9525">
            <a:solidFill>
              <a:srgbClr val="FFFF00"/>
            </a:solidFill>
            <a:miter lim="800000"/>
            <a:headEnd/>
            <a:tailEnd/>
          </a:ln>
        </p:spPr>
      </p:pic>
      <p:pic>
        <p:nvPicPr>
          <p:cNvPr id="1030" name="Picture 6"/>
          <p:cNvPicPr>
            <a:picLocks noChangeAspect="1" noChangeArrowheads="1"/>
          </p:cNvPicPr>
          <p:nvPr/>
        </p:nvPicPr>
        <p:blipFill>
          <a:blip r:embed="rId9" cstate="print"/>
          <a:srcRect/>
          <a:stretch>
            <a:fillRect/>
          </a:stretch>
        </p:blipFill>
        <p:spPr bwMode="auto">
          <a:xfrm rot="21135618">
            <a:off x="1254162" y="3440949"/>
            <a:ext cx="1313363" cy="983754"/>
          </a:xfrm>
          <a:prstGeom prst="rect">
            <a:avLst/>
          </a:prstGeom>
          <a:noFill/>
          <a:ln w="9525">
            <a:solidFill>
              <a:srgbClr val="FF0000"/>
            </a:solidFill>
            <a:miter lim="800000"/>
            <a:headEnd/>
            <a:tailEnd/>
          </a:ln>
        </p:spPr>
      </p:pic>
      <p:sp>
        <p:nvSpPr>
          <p:cNvPr id="19" name="18 Rectángulo"/>
          <p:cNvSpPr/>
          <p:nvPr/>
        </p:nvSpPr>
        <p:spPr>
          <a:xfrm>
            <a:off x="251520" y="5476002"/>
            <a:ext cx="1498872" cy="369332"/>
          </a:xfrm>
          <a:prstGeom prst="rect">
            <a:avLst/>
          </a:prstGeom>
        </p:spPr>
        <p:txBody>
          <a:bodyPr wrap="none">
            <a:spAutoFit/>
          </a:bodyPr>
          <a:lstStyle/>
          <a:p>
            <a:r>
              <a:rPr lang="es-EC" b="1" i="1" dirty="0" smtClean="0"/>
              <a:t>Organización </a:t>
            </a:r>
            <a:endParaRPr lang="es-ES" b="1" i="1" dirty="0"/>
          </a:p>
        </p:txBody>
      </p:sp>
      <p:pic>
        <p:nvPicPr>
          <p:cNvPr id="1037" name="Picture 13"/>
          <p:cNvPicPr>
            <a:picLocks noChangeAspect="1" noChangeArrowheads="1"/>
          </p:cNvPicPr>
          <p:nvPr/>
        </p:nvPicPr>
        <p:blipFill>
          <a:blip r:embed="rId10" cstate="print"/>
          <a:srcRect/>
          <a:stretch>
            <a:fillRect/>
          </a:stretch>
        </p:blipFill>
        <p:spPr bwMode="auto">
          <a:xfrm>
            <a:off x="1979714" y="5395162"/>
            <a:ext cx="1080121" cy="1028462"/>
          </a:xfrm>
          <a:prstGeom prst="rect">
            <a:avLst/>
          </a:prstGeom>
          <a:noFill/>
          <a:ln w="9525">
            <a:noFill/>
            <a:miter lim="800000"/>
            <a:headEnd/>
            <a:tailEnd/>
          </a:ln>
        </p:spPr>
      </p:pic>
      <p:sp>
        <p:nvSpPr>
          <p:cNvPr id="22" name="21 CuadroTexto"/>
          <p:cNvSpPr txBox="1"/>
          <p:nvPr/>
        </p:nvSpPr>
        <p:spPr>
          <a:xfrm>
            <a:off x="1763689" y="6402815"/>
            <a:ext cx="1584177" cy="338554"/>
          </a:xfrm>
          <a:prstGeom prst="rect">
            <a:avLst/>
          </a:prstGeom>
          <a:noFill/>
        </p:spPr>
        <p:txBody>
          <a:bodyPr wrap="square" rtlCol="0">
            <a:spAutoFit/>
          </a:bodyPr>
          <a:lstStyle/>
          <a:p>
            <a:pPr algn="ctr"/>
            <a:r>
              <a:rPr lang="es-ES" sz="1600" b="1" i="1" dirty="0" smtClean="0"/>
              <a:t>Coordinación </a:t>
            </a:r>
            <a:endParaRPr lang="es-ES" sz="1600" b="1" i="1" dirty="0"/>
          </a:p>
        </p:txBody>
      </p:sp>
      <p:pic>
        <p:nvPicPr>
          <p:cNvPr id="1038" name="Picture 14"/>
          <p:cNvPicPr>
            <a:picLocks noChangeAspect="1" noChangeArrowheads="1"/>
          </p:cNvPicPr>
          <p:nvPr/>
        </p:nvPicPr>
        <p:blipFill>
          <a:blip r:embed="rId11" cstate="print"/>
          <a:srcRect/>
          <a:stretch>
            <a:fillRect/>
          </a:stretch>
        </p:blipFill>
        <p:spPr bwMode="auto">
          <a:xfrm>
            <a:off x="3707906" y="5367040"/>
            <a:ext cx="1132215" cy="1189083"/>
          </a:xfrm>
          <a:prstGeom prst="rect">
            <a:avLst/>
          </a:prstGeom>
          <a:noFill/>
          <a:ln w="9525">
            <a:noFill/>
            <a:miter lim="800000"/>
            <a:headEnd/>
            <a:tailEnd/>
          </a:ln>
        </p:spPr>
      </p:pic>
      <p:cxnSp>
        <p:nvCxnSpPr>
          <p:cNvPr id="35" name="34 Forma"/>
          <p:cNvCxnSpPr/>
          <p:nvPr/>
        </p:nvCxnSpPr>
        <p:spPr>
          <a:xfrm rot="5400000" flipH="1" flipV="1">
            <a:off x="3274820" y="4582167"/>
            <a:ext cx="28123" cy="1754237"/>
          </a:xfrm>
          <a:prstGeom prst="curvedConnector3">
            <a:avLst>
              <a:gd name="adj1" fmla="val 245301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039" name="Picture 15"/>
          <p:cNvPicPr>
            <a:picLocks noChangeAspect="1" noChangeArrowheads="1"/>
          </p:cNvPicPr>
          <p:nvPr/>
        </p:nvPicPr>
        <p:blipFill>
          <a:blip r:embed="rId12" cstate="print"/>
          <a:srcRect l="9333" t="3652" r="68889" b="59826"/>
          <a:stretch>
            <a:fillRect/>
          </a:stretch>
        </p:blipFill>
        <p:spPr bwMode="auto">
          <a:xfrm>
            <a:off x="5724129" y="5229202"/>
            <a:ext cx="792088" cy="1131554"/>
          </a:xfrm>
          <a:prstGeom prst="rect">
            <a:avLst/>
          </a:prstGeom>
          <a:noFill/>
          <a:ln w="9525">
            <a:noFill/>
            <a:miter lim="800000"/>
            <a:headEnd/>
            <a:tailEnd/>
          </a:ln>
        </p:spPr>
      </p:pic>
      <p:cxnSp>
        <p:nvCxnSpPr>
          <p:cNvPr id="44" name="34 Forma"/>
          <p:cNvCxnSpPr/>
          <p:nvPr/>
        </p:nvCxnSpPr>
        <p:spPr>
          <a:xfrm rot="5400000" flipH="1" flipV="1">
            <a:off x="5291044" y="4510159"/>
            <a:ext cx="28123" cy="1754237"/>
          </a:xfrm>
          <a:prstGeom prst="curvedConnector3">
            <a:avLst>
              <a:gd name="adj1" fmla="val 245301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040" name="Picture 16"/>
          <p:cNvPicPr>
            <a:picLocks noChangeAspect="1" noChangeArrowheads="1"/>
          </p:cNvPicPr>
          <p:nvPr/>
        </p:nvPicPr>
        <p:blipFill>
          <a:blip r:embed="rId13" cstate="print"/>
          <a:srcRect/>
          <a:stretch>
            <a:fillRect/>
          </a:stretch>
        </p:blipFill>
        <p:spPr bwMode="auto">
          <a:xfrm>
            <a:off x="7653437" y="5373216"/>
            <a:ext cx="879003" cy="1142256"/>
          </a:xfrm>
          <a:prstGeom prst="rect">
            <a:avLst/>
          </a:prstGeom>
          <a:noFill/>
          <a:ln w="9525">
            <a:noFill/>
            <a:miter lim="800000"/>
            <a:headEnd/>
            <a:tailEnd/>
          </a:ln>
        </p:spPr>
      </p:pic>
      <p:cxnSp>
        <p:nvCxnSpPr>
          <p:cNvPr id="46" name="34 Forma"/>
          <p:cNvCxnSpPr/>
          <p:nvPr/>
        </p:nvCxnSpPr>
        <p:spPr>
          <a:xfrm rot="5400000" flipH="1" flipV="1">
            <a:off x="7163252" y="4438150"/>
            <a:ext cx="28123" cy="1754237"/>
          </a:xfrm>
          <a:prstGeom prst="curvedConnector3">
            <a:avLst>
              <a:gd name="adj1" fmla="val 245301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9512" y="116632"/>
            <a:ext cx="8784976" cy="662473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431540" y="4183587"/>
            <a:ext cx="8280920" cy="234175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2411760" y="260648"/>
            <a:ext cx="1656184" cy="461665"/>
          </a:xfrm>
          <a:prstGeom prst="rect">
            <a:avLst/>
          </a:prstGeom>
          <a:noFill/>
        </p:spPr>
        <p:txBody>
          <a:bodyPr wrap="square" rtlCol="0">
            <a:spAutoFit/>
          </a:bodyPr>
          <a:lstStyle/>
          <a:p>
            <a:pPr algn="ctr"/>
            <a:r>
              <a:rPr lang="es-ES" sz="2400" b="1" dirty="0" smtClean="0">
                <a:latin typeface="Cambria" panose="02040503050406030204" pitchFamily="18" charset="0"/>
              </a:rPr>
              <a:t>Calidad</a:t>
            </a:r>
            <a:endParaRPr lang="es-ES" sz="2400" b="1" dirty="0">
              <a:latin typeface="Cambria" panose="02040503050406030204" pitchFamily="18" charset="0"/>
            </a:endParaRPr>
          </a:p>
        </p:txBody>
      </p:sp>
      <p:cxnSp>
        <p:nvCxnSpPr>
          <p:cNvPr id="8" name="Conector recto de flecha 7"/>
          <p:cNvCxnSpPr/>
          <p:nvPr/>
        </p:nvCxnSpPr>
        <p:spPr>
          <a:xfrm>
            <a:off x="3851920" y="506289"/>
            <a:ext cx="1296144"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1" name="Conector recto 10"/>
          <p:cNvCxnSpPr>
            <a:stCxn id="5" idx="0"/>
            <a:endCxn id="5" idx="2"/>
          </p:cNvCxnSpPr>
          <p:nvPr/>
        </p:nvCxnSpPr>
        <p:spPr>
          <a:xfrm>
            <a:off x="4572000" y="4183587"/>
            <a:ext cx="0" cy="2341757"/>
          </a:xfrm>
          <a:prstGeom prst="line">
            <a:avLst/>
          </a:prstGeom>
        </p:spPr>
        <p:style>
          <a:lnRef idx="1">
            <a:schemeClr val="accent1"/>
          </a:lnRef>
          <a:fillRef idx="0">
            <a:schemeClr val="accent1"/>
          </a:fillRef>
          <a:effectRef idx="0">
            <a:schemeClr val="accent1"/>
          </a:effectRef>
          <a:fontRef idx="minor">
            <a:schemeClr val="tx1"/>
          </a:fontRef>
        </p:style>
      </p:cxnSp>
      <p:sp>
        <p:nvSpPr>
          <p:cNvPr id="17" name="3 CuadroTexto"/>
          <p:cNvSpPr txBox="1"/>
          <p:nvPr/>
        </p:nvSpPr>
        <p:spPr>
          <a:xfrm>
            <a:off x="5256076" y="262389"/>
            <a:ext cx="2664296" cy="502315"/>
          </a:xfrm>
          <a:prstGeom prst="rect">
            <a:avLst/>
          </a:prstGeom>
          <a:noFill/>
        </p:spPr>
        <p:txBody>
          <a:bodyPr wrap="square" rtlCol="0">
            <a:prstTxWarp prst="textPlain">
              <a:avLst/>
            </a:prstTxWarp>
            <a:spAutoFit/>
          </a:bodyPr>
          <a:lstStyle/>
          <a:p>
            <a:pPr algn="ctr"/>
            <a:r>
              <a:rPr lang="es-ES" sz="3600" b="1" i="1" dirty="0" smtClean="0">
                <a:solidFill>
                  <a:schemeClr val="accent1">
                    <a:lumMod val="50000"/>
                  </a:schemeClr>
                </a:solidFill>
              </a:rPr>
              <a:t>ISO 9000</a:t>
            </a:r>
            <a:endParaRPr lang="es-ES" sz="3600" b="1" i="1" dirty="0">
              <a:solidFill>
                <a:schemeClr val="accent1">
                  <a:lumMod val="50000"/>
                </a:schemeClr>
              </a:solidFill>
            </a:endParaRPr>
          </a:p>
        </p:txBody>
      </p:sp>
      <p:graphicFrame>
        <p:nvGraphicFramePr>
          <p:cNvPr id="18" name="4 Diagrama"/>
          <p:cNvGraphicFramePr/>
          <p:nvPr>
            <p:extLst>
              <p:ext uri="{D42A27DB-BD31-4B8C-83A1-F6EECF244321}">
                <p14:modId xmlns:p14="http://schemas.microsoft.com/office/powerpoint/2010/main" val="6871448"/>
              </p:ext>
            </p:extLst>
          </p:nvPr>
        </p:nvGraphicFramePr>
        <p:xfrm>
          <a:off x="1251452" y="800610"/>
          <a:ext cx="6408712" cy="3461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 name="Picture 13" descr="https://encrypted-tbn3.gstatic.com/images?q=tbn:ANd9GcRvAMKjuVr-4TcVQ_AIWf7x96FErrWC0CwQC8AULWFrBJSc730k1foTP5FE"/>
          <p:cNvPicPr>
            <a:picLocks noChangeAspect="1" noChangeArrowheads="1"/>
          </p:cNvPicPr>
          <p:nvPr/>
        </p:nvPicPr>
        <p:blipFill>
          <a:blip r:embed="rId7" cstate="print"/>
          <a:srcRect/>
          <a:stretch>
            <a:fillRect/>
          </a:stretch>
        </p:blipFill>
        <p:spPr bwMode="auto">
          <a:xfrm>
            <a:off x="2278818" y="1707107"/>
            <a:ext cx="1101395" cy="727663"/>
          </a:xfrm>
          <a:prstGeom prst="rect">
            <a:avLst/>
          </a:prstGeom>
          <a:noFill/>
        </p:spPr>
      </p:pic>
      <p:pic>
        <p:nvPicPr>
          <p:cNvPr id="23" name="Picture 5" descr="https://encrypted-tbn2.gstatic.com/images?q=tbn:ANd9GcQqNuAkWp-3LH3EfRoYqhvvsdohQvTa9YplP4nfcMybMSyQKtXX"/>
          <p:cNvPicPr>
            <a:picLocks noChangeAspect="1" noChangeArrowheads="1"/>
          </p:cNvPicPr>
          <p:nvPr/>
        </p:nvPicPr>
        <p:blipFill>
          <a:blip r:embed="rId8" cstate="print"/>
          <a:srcRect/>
          <a:stretch>
            <a:fillRect/>
          </a:stretch>
        </p:blipFill>
        <p:spPr bwMode="auto">
          <a:xfrm>
            <a:off x="5479519" y="1754344"/>
            <a:ext cx="956509" cy="680979"/>
          </a:xfrm>
          <a:prstGeom prst="rect">
            <a:avLst/>
          </a:prstGeom>
          <a:noFill/>
        </p:spPr>
      </p:pic>
      <p:pic>
        <p:nvPicPr>
          <p:cNvPr id="24" name="Picture 2"/>
          <p:cNvPicPr>
            <a:picLocks noChangeAspect="1" noChangeArrowheads="1"/>
          </p:cNvPicPr>
          <p:nvPr/>
        </p:nvPicPr>
        <p:blipFill>
          <a:blip r:embed="rId9" cstate="print"/>
          <a:srcRect/>
          <a:stretch>
            <a:fillRect/>
          </a:stretch>
        </p:blipFill>
        <p:spPr bwMode="auto">
          <a:xfrm>
            <a:off x="4811476" y="838162"/>
            <a:ext cx="879428" cy="607033"/>
          </a:xfrm>
          <a:prstGeom prst="rect">
            <a:avLst/>
          </a:prstGeom>
          <a:noFill/>
          <a:ln w="9525">
            <a:noFill/>
            <a:miter lim="800000"/>
            <a:headEnd/>
            <a:tailEnd/>
          </a:ln>
        </p:spPr>
      </p:pic>
      <p:pic>
        <p:nvPicPr>
          <p:cNvPr id="25" name="Picture 8"/>
          <p:cNvPicPr>
            <a:picLocks noChangeAspect="1" noChangeArrowheads="1"/>
          </p:cNvPicPr>
          <p:nvPr/>
        </p:nvPicPr>
        <p:blipFill>
          <a:blip r:embed="rId10" cstate="print"/>
          <a:srcRect/>
          <a:stretch>
            <a:fillRect/>
          </a:stretch>
        </p:blipFill>
        <p:spPr bwMode="auto">
          <a:xfrm rot="1020802">
            <a:off x="5068242" y="2994624"/>
            <a:ext cx="1290465" cy="721532"/>
          </a:xfrm>
          <a:prstGeom prst="rect">
            <a:avLst/>
          </a:prstGeom>
          <a:noFill/>
          <a:ln w="9525">
            <a:noFill/>
            <a:miter lim="800000"/>
            <a:headEnd/>
            <a:tailEnd/>
          </a:ln>
        </p:spPr>
      </p:pic>
      <p:sp>
        <p:nvSpPr>
          <p:cNvPr id="32" name="CuadroTexto 31"/>
          <p:cNvSpPr txBox="1"/>
          <p:nvPr/>
        </p:nvSpPr>
        <p:spPr>
          <a:xfrm>
            <a:off x="701570" y="4293096"/>
            <a:ext cx="3582398" cy="2662267"/>
          </a:xfrm>
          <a:prstGeom prst="rect">
            <a:avLst/>
          </a:prstGeom>
          <a:noFill/>
        </p:spPr>
        <p:txBody>
          <a:bodyPr wrap="square" rtlCol="0">
            <a:spAutoFit/>
          </a:bodyPr>
          <a:lstStyle/>
          <a:p>
            <a:pPr algn="ctr"/>
            <a:r>
              <a:rPr lang="es-ES" sz="3200" b="1" dirty="0" smtClean="0"/>
              <a:t>ISO 20000</a:t>
            </a:r>
          </a:p>
          <a:p>
            <a:pPr algn="ctr"/>
            <a:r>
              <a:rPr lang="es-ES" sz="2800" dirty="0" smtClean="0"/>
              <a:t>Gestión de Servicios TI</a:t>
            </a:r>
          </a:p>
          <a:p>
            <a:pPr algn="ctr"/>
            <a:endParaRPr lang="es-EC" sz="1050" dirty="0" smtClean="0">
              <a:latin typeface="Times New Roman" panose="02020603050405020304" pitchFamily="18" charset="0"/>
              <a:ea typeface="Times New Roman" panose="02020603050405020304" pitchFamily="18" charset="0"/>
            </a:endParaRPr>
          </a:p>
          <a:p>
            <a:pPr algn="ctr"/>
            <a:r>
              <a:rPr lang="es-EC" sz="2000" dirty="0" smtClean="0">
                <a:latin typeface="Times New Roman" panose="02020603050405020304" pitchFamily="18" charset="0"/>
                <a:ea typeface="Times New Roman" panose="02020603050405020304" pitchFamily="18" charset="0"/>
              </a:rPr>
              <a:t>Sistema </a:t>
            </a:r>
            <a:r>
              <a:rPr lang="es-EC" sz="2000" dirty="0">
                <a:latin typeface="Times New Roman" panose="02020603050405020304" pitchFamily="18" charset="0"/>
                <a:ea typeface="Times New Roman" panose="02020603050405020304" pitchFamily="18" charset="0"/>
              </a:rPr>
              <a:t>de Gestión de Servicios de TI (SGSTI)</a:t>
            </a:r>
            <a:endParaRPr lang="es-ES" sz="2000" dirty="0" smtClean="0"/>
          </a:p>
          <a:p>
            <a:pPr algn="ctr"/>
            <a:endParaRPr lang="es-ES" sz="2800" dirty="0"/>
          </a:p>
        </p:txBody>
      </p:sp>
      <p:sp>
        <p:nvSpPr>
          <p:cNvPr id="33" name="CuadroTexto 32"/>
          <p:cNvSpPr txBox="1"/>
          <p:nvPr/>
        </p:nvSpPr>
        <p:spPr>
          <a:xfrm>
            <a:off x="4932040" y="4365104"/>
            <a:ext cx="3474386" cy="1785104"/>
          </a:xfrm>
          <a:prstGeom prst="rect">
            <a:avLst/>
          </a:prstGeom>
          <a:noFill/>
        </p:spPr>
        <p:txBody>
          <a:bodyPr wrap="square" rtlCol="0">
            <a:spAutoFit/>
          </a:bodyPr>
          <a:lstStyle/>
          <a:p>
            <a:pPr algn="ctr"/>
            <a:r>
              <a:rPr lang="es-ES" sz="5400" dirty="0" smtClean="0"/>
              <a:t>ITIL</a:t>
            </a:r>
          </a:p>
          <a:p>
            <a:pPr algn="ctr"/>
            <a:r>
              <a:rPr lang="es-ES" sz="2800" dirty="0" smtClean="0"/>
              <a:t>Guías de mejores prácticas</a:t>
            </a:r>
            <a:endParaRPr lang="es-ES" sz="2800" dirty="0"/>
          </a:p>
        </p:txBody>
      </p:sp>
    </p:spTree>
    <p:extLst>
      <p:ext uri="{BB962C8B-B14F-4D97-AF65-F5344CB8AC3E}">
        <p14:creationId xmlns:p14="http://schemas.microsoft.com/office/powerpoint/2010/main" val="2213874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1628800"/>
            <a:ext cx="6347713" cy="1320800"/>
          </a:xfrm>
        </p:spPr>
        <p:txBody>
          <a:bodyPr>
            <a:noAutofit/>
          </a:bodyPr>
          <a:lstStyle/>
          <a:p>
            <a:pPr algn="ctr"/>
            <a:r>
              <a:rPr lang="es-ES" sz="8000" dirty="0" smtClean="0">
                <a:solidFill>
                  <a:schemeClr val="accent3">
                    <a:lumMod val="50000"/>
                  </a:schemeClr>
                </a:solidFill>
              </a:rPr>
              <a:t>Desarrollo Metodológico </a:t>
            </a:r>
            <a:endParaRPr lang="es-ES" sz="8000" dirty="0">
              <a:solidFill>
                <a:schemeClr val="accent3">
                  <a:lumMod val="50000"/>
                </a:schemeClr>
              </a:solidFill>
            </a:endParaRPr>
          </a:p>
        </p:txBody>
      </p:sp>
    </p:spTree>
    <p:extLst>
      <p:ext uri="{BB962C8B-B14F-4D97-AF65-F5344CB8AC3E}">
        <p14:creationId xmlns:p14="http://schemas.microsoft.com/office/powerpoint/2010/main" val="1735090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6055</TotalTime>
  <Words>1800</Words>
  <Application>Microsoft Office PowerPoint</Application>
  <PresentationFormat>Presentación en pantalla (4:3)</PresentationFormat>
  <Paragraphs>332</Paragraphs>
  <Slides>29</Slides>
  <Notes>6</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29</vt:i4>
      </vt:variant>
    </vt:vector>
  </HeadingPairs>
  <TitlesOfParts>
    <vt:vector size="39" baseType="lpstr">
      <vt:lpstr>Arial</vt:lpstr>
      <vt:lpstr>Arial Black</vt:lpstr>
      <vt:lpstr>Calibri</vt:lpstr>
      <vt:lpstr>Cambria</vt:lpstr>
      <vt:lpstr>Script MT Bold</vt:lpstr>
      <vt:lpstr>Times New Roman</vt:lpstr>
      <vt:lpstr>Trebuchet MS</vt:lpstr>
      <vt:lpstr>Wingdings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Desarrollo Metodológico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Aurita</dc:creator>
  <cp:lastModifiedBy>Luffi</cp:lastModifiedBy>
  <cp:revision>165</cp:revision>
  <dcterms:created xsi:type="dcterms:W3CDTF">2013-03-06T17:29:42Z</dcterms:created>
  <dcterms:modified xsi:type="dcterms:W3CDTF">2014-04-24T21:05:04Z</dcterms:modified>
</cp:coreProperties>
</file>