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diagrams/drawing8.xml" ContentType="application/vnd.ms-office.drawingml.diagramDrawing+xml"/>
  <Override PartName="/ppt/notesSlides/notesSlide20.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72" r:id="rId1"/>
  </p:sldMasterIdLst>
  <p:notesMasterIdLst>
    <p:notesMasterId r:id="rId68"/>
  </p:notesMasterIdLst>
  <p:handoutMasterIdLst>
    <p:handoutMasterId r:id="rId69"/>
  </p:handoutMasterIdLst>
  <p:sldIdLst>
    <p:sldId id="326" r:id="rId2"/>
    <p:sldId id="328" r:id="rId3"/>
    <p:sldId id="329" r:id="rId4"/>
    <p:sldId id="330" r:id="rId5"/>
    <p:sldId id="331" r:id="rId6"/>
    <p:sldId id="281" r:id="rId7"/>
    <p:sldId id="333" r:id="rId8"/>
    <p:sldId id="332" r:id="rId9"/>
    <p:sldId id="334" r:id="rId10"/>
    <p:sldId id="335" r:id="rId11"/>
    <p:sldId id="336" r:id="rId12"/>
    <p:sldId id="337" r:id="rId13"/>
    <p:sldId id="282" r:id="rId14"/>
    <p:sldId id="283" r:id="rId15"/>
    <p:sldId id="284" r:id="rId16"/>
    <p:sldId id="289" r:id="rId17"/>
    <p:sldId id="290" r:id="rId18"/>
    <p:sldId id="291" r:id="rId19"/>
    <p:sldId id="293" r:id="rId20"/>
    <p:sldId id="292" r:id="rId21"/>
    <p:sldId id="294" r:id="rId22"/>
    <p:sldId id="295" r:id="rId23"/>
    <p:sldId id="296" r:id="rId24"/>
    <p:sldId id="320" r:id="rId25"/>
    <p:sldId id="321" r:id="rId26"/>
    <p:sldId id="322" r:id="rId27"/>
    <p:sldId id="323" r:id="rId28"/>
    <p:sldId id="256" r:id="rId29"/>
    <p:sldId id="257" r:id="rId30"/>
    <p:sldId id="259" r:id="rId31"/>
    <p:sldId id="260" r:id="rId32"/>
    <p:sldId id="261" r:id="rId33"/>
    <p:sldId id="262" r:id="rId34"/>
    <p:sldId id="263" r:id="rId35"/>
    <p:sldId id="264" r:id="rId36"/>
    <p:sldId id="266" r:id="rId37"/>
    <p:sldId id="267" r:id="rId38"/>
    <p:sldId id="268" r:id="rId39"/>
    <p:sldId id="269" r:id="rId40"/>
    <p:sldId id="270" r:id="rId41"/>
    <p:sldId id="271" r:id="rId42"/>
    <p:sldId id="339" r:id="rId43"/>
    <p:sldId id="350" r:id="rId44"/>
    <p:sldId id="342" r:id="rId45"/>
    <p:sldId id="299" r:id="rId46"/>
    <p:sldId id="300" r:id="rId47"/>
    <p:sldId id="343" r:id="rId48"/>
    <p:sldId id="344" r:id="rId49"/>
    <p:sldId id="305" r:id="rId50"/>
    <p:sldId id="307" r:id="rId51"/>
    <p:sldId id="345" r:id="rId52"/>
    <p:sldId id="309" r:id="rId53"/>
    <p:sldId id="310" r:id="rId54"/>
    <p:sldId id="327" r:id="rId55"/>
    <p:sldId id="311" r:id="rId56"/>
    <p:sldId id="346" r:id="rId57"/>
    <p:sldId id="313" r:id="rId58"/>
    <p:sldId id="315" r:id="rId59"/>
    <p:sldId id="316" r:id="rId60"/>
    <p:sldId id="348" r:id="rId61"/>
    <p:sldId id="318" r:id="rId62"/>
    <p:sldId id="319" r:id="rId63"/>
    <p:sldId id="304" r:id="rId64"/>
    <p:sldId id="302" r:id="rId65"/>
    <p:sldId id="303" r:id="rId66"/>
    <p:sldId id="314" r:id="rId6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4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69" autoAdjust="0"/>
  </p:normalViewPr>
  <p:slideViewPr>
    <p:cSldViewPr>
      <p:cViewPr>
        <p:scale>
          <a:sx n="50" d="100"/>
          <a:sy n="50" d="100"/>
        </p:scale>
        <p:origin x="-510" y="72"/>
      </p:cViewPr>
      <p:guideLst>
        <p:guide orient="horz" pos="2160"/>
        <p:guide pos="2880"/>
      </p:guideLst>
    </p:cSldViewPr>
  </p:slideViewPr>
  <p:notesTextViewPr>
    <p:cViewPr>
      <p:scale>
        <a:sx n="1" d="1"/>
        <a:sy n="1" d="1"/>
      </p:scale>
      <p:origin x="0" y="0"/>
    </p:cViewPr>
  </p:notesTextViewPr>
  <p:sorterViewPr>
    <p:cViewPr>
      <p:scale>
        <a:sx n="66" d="100"/>
        <a:sy n="66" d="100"/>
      </p:scale>
      <p:origin x="0" y="3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042B9-0485-41F1-B3C0-A1C453C20F2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34027180-E1C2-4A34-83FB-B3BA09E33E3D}">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2800" dirty="0" smtClean="0">
              <a:latin typeface="+mn-lt"/>
              <a:cs typeface="Times New Roman" panose="02020603050405020304" pitchFamily="18" charset="0"/>
            </a:rPr>
            <a:t>Realizar un estudio de factibilidad del servicio IPTV, el cual permita a la Corporación Nacional de Telecomunicaciones (CNT E.P.) apoyar la toma de decisiones respecto a la posible introducción de este servicio  en el mercado del Distrito Metropolitano de Quito (DMQ).  </a:t>
          </a:r>
          <a:endParaRPr lang="es-EC" sz="2800" dirty="0">
            <a:latin typeface="+mn-lt"/>
          </a:endParaRPr>
        </a:p>
      </dgm:t>
    </dgm:pt>
    <dgm:pt modelId="{BFEE08BF-818C-4AC3-B465-EA37C00EF15A}" type="parTrans" cxnId="{4098F844-20F2-4BE2-AF46-211A827479E0}">
      <dgm:prSet/>
      <dgm:spPr/>
      <dgm:t>
        <a:bodyPr/>
        <a:lstStyle/>
        <a:p>
          <a:endParaRPr lang="es-EC"/>
        </a:p>
      </dgm:t>
    </dgm:pt>
    <dgm:pt modelId="{F09D50F0-83A5-4974-B990-E2A871F9AE62}" type="sibTrans" cxnId="{4098F844-20F2-4BE2-AF46-211A827479E0}">
      <dgm:prSet/>
      <dgm:spPr/>
      <dgm:t>
        <a:bodyPr/>
        <a:lstStyle/>
        <a:p>
          <a:endParaRPr lang="es-EC"/>
        </a:p>
      </dgm:t>
    </dgm:pt>
    <dgm:pt modelId="{6059A04A-ECBB-42B0-9D32-B202C1E73A2C}">
      <dgm:prSet phldrT="[Texto]"/>
      <dgm:spPr>
        <a:gradFill rotWithShape="0">
          <a:gsLst>
            <a:gs pos="0">
              <a:schemeClr val="tx2">
                <a:lumMod val="75000"/>
              </a:schemeClr>
            </a:gs>
            <a:gs pos="100000">
              <a:schemeClr val="accent1">
                <a:lumMod val="75000"/>
              </a:schemeClr>
            </a:gs>
          </a:gsLst>
          <a:lin ang="2700000" scaled="1"/>
        </a:gradFill>
        <a:scene3d>
          <a:camera prst="orthographicFront"/>
          <a:lightRig rig="threePt" dir="t"/>
        </a:scene3d>
        <a:sp3d>
          <a:bevelT/>
        </a:sp3d>
      </dgm:spPr>
      <dgm:t>
        <a:bodyPr/>
        <a:lstStyle/>
        <a:p>
          <a:r>
            <a:rPr lang="es-EC" dirty="0" smtClean="0"/>
            <a:t>GENERAL</a:t>
          </a:r>
          <a:endParaRPr lang="es-EC" dirty="0"/>
        </a:p>
      </dgm:t>
    </dgm:pt>
    <dgm:pt modelId="{45CA1388-A28F-491D-A9F4-EB646BB00F9E}" type="sibTrans" cxnId="{15E62049-41AA-42D4-A50E-66F162440941}">
      <dgm:prSet/>
      <dgm:spPr/>
      <dgm:t>
        <a:bodyPr/>
        <a:lstStyle/>
        <a:p>
          <a:endParaRPr lang="es-EC"/>
        </a:p>
      </dgm:t>
    </dgm:pt>
    <dgm:pt modelId="{DE662B50-B6BA-4764-AB8A-6EBB8610F981}" type="parTrans" cxnId="{15E62049-41AA-42D4-A50E-66F162440941}">
      <dgm:prSet/>
      <dgm:spPr/>
      <dgm:t>
        <a:bodyPr/>
        <a:lstStyle/>
        <a:p>
          <a:endParaRPr lang="es-EC"/>
        </a:p>
      </dgm:t>
    </dgm:pt>
    <dgm:pt modelId="{9A4F4E15-4F9A-43C3-AC42-759C12D826C4}" type="pres">
      <dgm:prSet presAssocID="{4B4042B9-0485-41F1-B3C0-A1C453C20F2B}" presName="Name0" presStyleCnt="0">
        <dgm:presLayoutVars>
          <dgm:chPref val="1"/>
          <dgm:dir/>
          <dgm:animOne val="branch"/>
          <dgm:animLvl val="lvl"/>
          <dgm:resizeHandles/>
        </dgm:presLayoutVars>
      </dgm:prSet>
      <dgm:spPr/>
      <dgm:t>
        <a:bodyPr/>
        <a:lstStyle/>
        <a:p>
          <a:endParaRPr lang="en-US"/>
        </a:p>
      </dgm:t>
    </dgm:pt>
    <dgm:pt modelId="{7496BD03-317F-4E28-9275-2AA35695BD90}" type="pres">
      <dgm:prSet presAssocID="{6059A04A-ECBB-42B0-9D32-B202C1E73A2C}" presName="vertOne" presStyleCnt="0"/>
      <dgm:spPr/>
    </dgm:pt>
    <dgm:pt modelId="{F9BF75F1-A1DB-4BEC-8350-6DC69003BDBD}" type="pres">
      <dgm:prSet presAssocID="{6059A04A-ECBB-42B0-9D32-B202C1E73A2C}" presName="txOne" presStyleLbl="node0" presStyleIdx="0" presStyleCnt="1" custScaleY="62006" custLinFactY="-35211" custLinFactNeighborX="1522" custLinFactNeighborY="-100000">
        <dgm:presLayoutVars>
          <dgm:chPref val="3"/>
        </dgm:presLayoutVars>
      </dgm:prSet>
      <dgm:spPr/>
      <dgm:t>
        <a:bodyPr/>
        <a:lstStyle/>
        <a:p>
          <a:endParaRPr lang="es-EC"/>
        </a:p>
      </dgm:t>
    </dgm:pt>
    <dgm:pt modelId="{D04E7DC5-938D-4E80-9C9B-A071C321EE8F}" type="pres">
      <dgm:prSet presAssocID="{6059A04A-ECBB-42B0-9D32-B202C1E73A2C}" presName="parTransOne" presStyleCnt="0"/>
      <dgm:spPr/>
    </dgm:pt>
    <dgm:pt modelId="{EE179269-ACA2-4343-983D-D7B8FE9D7289}" type="pres">
      <dgm:prSet presAssocID="{6059A04A-ECBB-42B0-9D32-B202C1E73A2C}" presName="horzOne" presStyleCnt="0"/>
      <dgm:spPr/>
    </dgm:pt>
    <dgm:pt modelId="{E3F3B62A-29BF-4A0C-AFF2-749B10D1680E}" type="pres">
      <dgm:prSet presAssocID="{34027180-E1C2-4A34-83FB-B3BA09E33E3D}" presName="vertTwo" presStyleCnt="0"/>
      <dgm:spPr/>
    </dgm:pt>
    <dgm:pt modelId="{A99E3D95-BA42-4F41-A17B-4EBA485A1058}" type="pres">
      <dgm:prSet presAssocID="{34027180-E1C2-4A34-83FB-B3BA09E33E3D}" presName="txTwo" presStyleLbl="node2" presStyleIdx="0" presStyleCnt="1" custScaleX="100589" custScaleY="159389">
        <dgm:presLayoutVars>
          <dgm:chPref val="3"/>
        </dgm:presLayoutVars>
      </dgm:prSet>
      <dgm:spPr/>
      <dgm:t>
        <a:bodyPr/>
        <a:lstStyle/>
        <a:p>
          <a:endParaRPr lang="es-EC"/>
        </a:p>
      </dgm:t>
    </dgm:pt>
    <dgm:pt modelId="{4328D44A-064B-464C-AEAC-1E181DE51EF9}" type="pres">
      <dgm:prSet presAssocID="{34027180-E1C2-4A34-83FB-B3BA09E33E3D}" presName="horzTwo" presStyleCnt="0"/>
      <dgm:spPr/>
    </dgm:pt>
  </dgm:ptLst>
  <dgm:cxnLst>
    <dgm:cxn modelId="{15E62049-41AA-42D4-A50E-66F162440941}" srcId="{4B4042B9-0485-41F1-B3C0-A1C453C20F2B}" destId="{6059A04A-ECBB-42B0-9D32-B202C1E73A2C}" srcOrd="0" destOrd="0" parTransId="{DE662B50-B6BA-4764-AB8A-6EBB8610F981}" sibTransId="{45CA1388-A28F-491D-A9F4-EB646BB00F9E}"/>
    <dgm:cxn modelId="{85FE7FA6-C569-4AE9-AF02-52F2F6F44B25}" type="presOf" srcId="{6059A04A-ECBB-42B0-9D32-B202C1E73A2C}" destId="{F9BF75F1-A1DB-4BEC-8350-6DC69003BDBD}" srcOrd="0" destOrd="0" presId="urn:microsoft.com/office/officeart/2005/8/layout/hierarchy4"/>
    <dgm:cxn modelId="{646C11F5-E6FE-4BE8-B5D4-BD0466A9799E}" type="presOf" srcId="{4B4042B9-0485-41F1-B3C0-A1C453C20F2B}" destId="{9A4F4E15-4F9A-43C3-AC42-759C12D826C4}" srcOrd="0" destOrd="0" presId="urn:microsoft.com/office/officeart/2005/8/layout/hierarchy4"/>
    <dgm:cxn modelId="{75DBE91F-DD70-4176-9AEE-51AF2F2AC7A1}" type="presOf" srcId="{34027180-E1C2-4A34-83FB-B3BA09E33E3D}" destId="{A99E3D95-BA42-4F41-A17B-4EBA485A1058}" srcOrd="0" destOrd="0" presId="urn:microsoft.com/office/officeart/2005/8/layout/hierarchy4"/>
    <dgm:cxn modelId="{4098F844-20F2-4BE2-AF46-211A827479E0}" srcId="{6059A04A-ECBB-42B0-9D32-B202C1E73A2C}" destId="{34027180-E1C2-4A34-83FB-B3BA09E33E3D}" srcOrd="0" destOrd="0" parTransId="{BFEE08BF-818C-4AC3-B465-EA37C00EF15A}" sibTransId="{F09D50F0-83A5-4974-B990-E2A871F9AE62}"/>
    <dgm:cxn modelId="{F45E8BD7-D115-4C30-9CB2-AC8CB2D9BA73}" type="presParOf" srcId="{9A4F4E15-4F9A-43C3-AC42-759C12D826C4}" destId="{7496BD03-317F-4E28-9275-2AA35695BD90}" srcOrd="0" destOrd="0" presId="urn:microsoft.com/office/officeart/2005/8/layout/hierarchy4"/>
    <dgm:cxn modelId="{D4876945-D876-452C-8071-6E26F9E142F2}" type="presParOf" srcId="{7496BD03-317F-4E28-9275-2AA35695BD90}" destId="{F9BF75F1-A1DB-4BEC-8350-6DC69003BDBD}" srcOrd="0" destOrd="0" presId="urn:microsoft.com/office/officeart/2005/8/layout/hierarchy4"/>
    <dgm:cxn modelId="{36716FC2-A7F1-4260-8DD9-07782795180F}" type="presParOf" srcId="{7496BD03-317F-4E28-9275-2AA35695BD90}" destId="{D04E7DC5-938D-4E80-9C9B-A071C321EE8F}" srcOrd="1" destOrd="0" presId="urn:microsoft.com/office/officeart/2005/8/layout/hierarchy4"/>
    <dgm:cxn modelId="{FE46A4DF-FAB9-45AF-9CC8-33572BBA20DD}" type="presParOf" srcId="{7496BD03-317F-4E28-9275-2AA35695BD90}" destId="{EE179269-ACA2-4343-983D-D7B8FE9D7289}" srcOrd="2" destOrd="0" presId="urn:microsoft.com/office/officeart/2005/8/layout/hierarchy4"/>
    <dgm:cxn modelId="{BCB9D84B-FBD9-44D8-A367-FEA09F917BC8}" type="presParOf" srcId="{EE179269-ACA2-4343-983D-D7B8FE9D7289}" destId="{E3F3B62A-29BF-4A0C-AFF2-749B10D1680E}" srcOrd="0" destOrd="0" presId="urn:microsoft.com/office/officeart/2005/8/layout/hierarchy4"/>
    <dgm:cxn modelId="{D6F25355-7ED8-4F2F-8B17-9E24BADBF09B}" type="presParOf" srcId="{E3F3B62A-29BF-4A0C-AFF2-749B10D1680E}" destId="{A99E3D95-BA42-4F41-A17B-4EBA485A1058}" srcOrd="0" destOrd="0" presId="urn:microsoft.com/office/officeart/2005/8/layout/hierarchy4"/>
    <dgm:cxn modelId="{92A13C60-77C6-4513-999B-B929C3E580AE}" type="presParOf" srcId="{E3F3B62A-29BF-4A0C-AFF2-749B10D1680E}" destId="{4328D44A-064B-464C-AEAC-1E181DE51EF9}"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47090-6255-4640-B235-11E9FE10A65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48C67C77-99CD-4DBF-B84B-2D4FFB6CC89A}">
      <dgm:prSet phldrT="[Texto]" custT="1"/>
      <dgm:spPr>
        <a:gradFill rotWithShape="0">
          <a:gsLst>
            <a:gs pos="0">
              <a:schemeClr val="accent1">
                <a:lumMod val="60000"/>
                <a:lumOff val="40000"/>
              </a:schemeClr>
            </a:gs>
            <a:gs pos="49000">
              <a:schemeClr val="accent1">
                <a:lumMod val="20000"/>
                <a:lumOff val="80000"/>
              </a:schemeClr>
            </a:gs>
          </a:gsLst>
          <a:lin ang="5400000" scaled="0"/>
        </a:gradFill>
        <a:scene3d>
          <a:camera prst="orthographicFront"/>
          <a:lightRig rig="threePt" dir="t"/>
        </a:scene3d>
        <a:sp3d>
          <a:bevelT/>
        </a:sp3d>
      </dgm:spPr>
      <dgm:t>
        <a:bodyPr/>
        <a:lstStyle/>
        <a:p>
          <a:r>
            <a:rPr lang="es-EC" sz="1100" b="1" dirty="0" smtClean="0">
              <a:solidFill>
                <a:schemeClr val="tx1"/>
              </a:solidFill>
            </a:rPr>
            <a:t>Gerencia Nacional Técnica</a:t>
          </a:r>
          <a:endParaRPr lang="es-EC" sz="1100" dirty="0"/>
        </a:p>
      </dgm:t>
    </dgm:pt>
    <dgm:pt modelId="{CF598642-19E2-4B1A-B48D-8AC3F8A8D760}" type="parTrans" cxnId="{B3CD30E4-4E10-4DF8-A795-70C1F4E4F443}">
      <dgm:prSet/>
      <dgm:spPr/>
      <dgm:t>
        <a:bodyPr/>
        <a:lstStyle/>
        <a:p>
          <a:endParaRPr lang="es-EC"/>
        </a:p>
      </dgm:t>
    </dgm:pt>
    <dgm:pt modelId="{8E09644F-15DE-4038-AB02-61A15B196314}" type="sibTrans" cxnId="{B3CD30E4-4E10-4DF8-A795-70C1F4E4F443}">
      <dgm:prSet/>
      <dgm:spPr/>
      <dgm:t>
        <a:bodyPr/>
        <a:lstStyle/>
        <a:p>
          <a:endParaRPr lang="es-EC"/>
        </a:p>
      </dgm:t>
    </dgm:pt>
    <dgm:pt modelId="{99728495-A287-4604-ABE3-E6F6A54903CA}">
      <dgm:prSet phldrT="[Texto]" custT="1"/>
      <dgm:spPr>
        <a:gradFill rotWithShape="0">
          <a:gsLst>
            <a:gs pos="0">
              <a:schemeClr val="accent5">
                <a:lumMod val="40000"/>
                <a:lumOff val="60000"/>
              </a:schemeClr>
            </a:gs>
            <a:gs pos="49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Ingeniería e Implementación</a:t>
          </a:r>
          <a:endParaRPr lang="es-EC" sz="1100" dirty="0">
            <a:solidFill>
              <a:schemeClr val="tx1"/>
            </a:solidFill>
          </a:endParaRPr>
        </a:p>
      </dgm:t>
    </dgm:pt>
    <dgm:pt modelId="{D407A4C6-967B-46FC-9C30-53B564462AE0}" type="parTrans" cxnId="{9DEF127B-71B8-4F49-9DD9-89D5807D7C48}">
      <dgm:prSet/>
      <dgm:spPr/>
      <dgm:t>
        <a:bodyPr/>
        <a:lstStyle/>
        <a:p>
          <a:endParaRPr lang="es-EC"/>
        </a:p>
      </dgm:t>
    </dgm:pt>
    <dgm:pt modelId="{B0FF0331-4115-47D6-B48E-AA3A0A3EC545}" type="sibTrans" cxnId="{9DEF127B-71B8-4F49-9DD9-89D5807D7C48}">
      <dgm:prSet/>
      <dgm:spPr/>
      <dgm:t>
        <a:bodyPr/>
        <a:lstStyle/>
        <a:p>
          <a:endParaRPr lang="es-EC"/>
        </a:p>
      </dgm:t>
    </dgm:pt>
    <dgm:pt modelId="{5D6AD4FB-1DCE-432A-9CEF-5C852259790D}">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4740A"/>
              </a:solidFill>
            </a:rPr>
            <a:t>Jefatura de IPTV</a:t>
          </a:r>
          <a:endParaRPr lang="es-EC" sz="1100" dirty="0"/>
        </a:p>
      </dgm:t>
    </dgm:pt>
    <dgm:pt modelId="{E1376399-66DE-43BB-BE82-9AA6AB08D108}" type="parTrans" cxnId="{184FAE9B-52C3-4B7D-8A4F-BCE5E550A7F1}">
      <dgm:prSet/>
      <dgm:spPr/>
      <dgm:t>
        <a:bodyPr/>
        <a:lstStyle/>
        <a:p>
          <a:endParaRPr lang="es-EC"/>
        </a:p>
      </dgm:t>
    </dgm:pt>
    <dgm:pt modelId="{EBFA65B7-57D6-426B-9C31-EAC8206389E6}" type="sibTrans" cxnId="{184FAE9B-52C3-4B7D-8A4F-BCE5E550A7F1}">
      <dgm:prSet/>
      <dgm:spPr/>
      <dgm:t>
        <a:bodyPr/>
        <a:lstStyle/>
        <a:p>
          <a:endParaRPr lang="es-EC"/>
        </a:p>
      </dgm:t>
    </dgm:pt>
    <dgm:pt modelId="{674A2186-E555-4051-81B8-F988655536AC}">
      <dgm:prSet phldrT="[Texto]" custT="1"/>
      <dgm:spPr>
        <a:gradFill rotWithShape="0">
          <a:gsLst>
            <a:gs pos="0">
              <a:schemeClr val="accent5">
                <a:lumMod val="40000"/>
                <a:lumOff val="60000"/>
              </a:schemeClr>
            </a:gs>
            <a:gs pos="49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O&amp;M</a:t>
          </a:r>
          <a:endParaRPr lang="es-EC" sz="1100" dirty="0">
            <a:solidFill>
              <a:schemeClr val="tx1"/>
            </a:solidFill>
          </a:endParaRPr>
        </a:p>
      </dgm:t>
    </dgm:pt>
    <dgm:pt modelId="{891959EB-97DC-4D9F-B6AE-0A4AD7A4DB0F}" type="parTrans" cxnId="{9DE4EA8C-3EFE-45EB-B891-D0361802617D}">
      <dgm:prSet/>
      <dgm:spPr/>
      <dgm:t>
        <a:bodyPr/>
        <a:lstStyle/>
        <a:p>
          <a:endParaRPr lang="es-EC"/>
        </a:p>
      </dgm:t>
    </dgm:pt>
    <dgm:pt modelId="{176E2178-5740-479D-BC2A-2CA47844672A}" type="sibTrans" cxnId="{9DE4EA8C-3EFE-45EB-B891-D0361802617D}">
      <dgm:prSet/>
      <dgm:spPr/>
      <dgm:t>
        <a:bodyPr/>
        <a:lstStyle/>
        <a:p>
          <a:endParaRPr lang="es-EC"/>
        </a:p>
      </dgm:t>
    </dgm:pt>
    <dgm:pt modelId="{B9378194-9AED-4D5B-8BE1-054BC19CCE5F}">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Ing. O&amp;M</a:t>
          </a:r>
          <a:endParaRPr lang="es-EC" sz="1100" dirty="0"/>
        </a:p>
      </dgm:t>
    </dgm:pt>
    <dgm:pt modelId="{7904EA1E-6435-4A75-B0B3-2A136E5FE792}" type="parTrans" cxnId="{4CB1BC92-C310-4561-8859-EC5E91BA1C61}">
      <dgm:prSet/>
      <dgm:spPr/>
      <dgm:t>
        <a:bodyPr/>
        <a:lstStyle/>
        <a:p>
          <a:endParaRPr lang="es-EC"/>
        </a:p>
      </dgm:t>
    </dgm:pt>
    <dgm:pt modelId="{5AC2D5EF-DA73-462B-8F45-EE2852A17210}" type="sibTrans" cxnId="{4CB1BC92-C310-4561-8859-EC5E91BA1C61}">
      <dgm:prSet/>
      <dgm:spPr/>
      <dgm:t>
        <a:bodyPr/>
        <a:lstStyle/>
        <a:p>
          <a:endParaRPr lang="es-EC"/>
        </a:p>
      </dgm:t>
    </dgm:pt>
    <dgm:pt modelId="{477D1F1B-26A4-4846-9DCF-F3C82EB72B98}">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Ing. Homologación de Terminales</a:t>
          </a:r>
          <a:endParaRPr lang="es-EC" sz="1100" dirty="0"/>
        </a:p>
      </dgm:t>
    </dgm:pt>
    <dgm:pt modelId="{0E907598-8EAB-494A-AC13-BEBAC0881A9E}" type="parTrans" cxnId="{7E005B36-9BD2-4673-AEA6-6734F7AB1589}">
      <dgm:prSet/>
      <dgm:spPr/>
      <dgm:t>
        <a:bodyPr/>
        <a:lstStyle/>
        <a:p>
          <a:endParaRPr lang="es-EC"/>
        </a:p>
      </dgm:t>
    </dgm:pt>
    <dgm:pt modelId="{A713BC50-1DAB-48A0-8E46-7AFD408B8EDA}" type="sibTrans" cxnId="{7E005B36-9BD2-4673-AEA6-6734F7AB1589}">
      <dgm:prSet/>
      <dgm:spPr/>
      <dgm:t>
        <a:bodyPr/>
        <a:lstStyle/>
        <a:p>
          <a:endParaRPr lang="es-EC"/>
        </a:p>
      </dgm:t>
    </dgm:pt>
    <dgm:pt modelId="{5B7B85B2-AE7D-4A7E-8524-D94FBF6F169B}">
      <dgm:prSet phldrT="[Texto]" custT="1"/>
      <dgm:spPr>
        <a:gradFill rotWithShape="0">
          <a:gsLst>
            <a:gs pos="0">
              <a:schemeClr val="accent5">
                <a:lumMod val="40000"/>
                <a:lumOff val="60000"/>
              </a:schemeClr>
            </a:gs>
            <a:gs pos="14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Ingeniería</a:t>
          </a:r>
          <a:endParaRPr lang="es-EC" sz="1100" dirty="0">
            <a:solidFill>
              <a:schemeClr val="tx1"/>
            </a:solidFill>
          </a:endParaRPr>
        </a:p>
      </dgm:t>
    </dgm:pt>
    <dgm:pt modelId="{92BBFEFF-C40D-4B5D-8443-53FE7813E610}" type="parTrans" cxnId="{27DDB3DF-89F3-411A-B3BE-D9D1BEA00639}">
      <dgm:prSet/>
      <dgm:spPr/>
      <dgm:t>
        <a:bodyPr/>
        <a:lstStyle/>
        <a:p>
          <a:endParaRPr lang="es-EC"/>
        </a:p>
      </dgm:t>
    </dgm:pt>
    <dgm:pt modelId="{7D1FB6BD-A3C3-4EF6-9056-C8CB21AA83BE}" type="sibTrans" cxnId="{27DDB3DF-89F3-411A-B3BE-D9D1BEA00639}">
      <dgm:prSet/>
      <dgm:spPr/>
      <dgm:t>
        <a:bodyPr/>
        <a:lstStyle/>
        <a:p>
          <a:endParaRPr lang="es-EC"/>
        </a:p>
      </dgm:t>
    </dgm:pt>
    <dgm:pt modelId="{8CD393C9-EF35-4771-B553-D88802C1F7AD}">
      <dgm:prSet phldrT="[Texto]" custT="1"/>
      <dgm:spPr>
        <a:gradFill rotWithShape="0">
          <a:gsLst>
            <a:gs pos="0">
              <a:schemeClr val="accent5">
                <a:lumMod val="40000"/>
                <a:lumOff val="60000"/>
              </a:schemeClr>
            </a:gs>
            <a:gs pos="14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Implementación</a:t>
          </a:r>
          <a:endParaRPr lang="es-EC" sz="1100" dirty="0">
            <a:solidFill>
              <a:schemeClr val="tx1"/>
            </a:solidFill>
          </a:endParaRPr>
        </a:p>
      </dgm:t>
    </dgm:pt>
    <dgm:pt modelId="{88FB33BA-6938-41B3-9062-B7A350E050C5}" type="parTrans" cxnId="{1454ED53-10F6-4535-973F-F4006EB0FC35}">
      <dgm:prSet/>
      <dgm:spPr/>
      <dgm:t>
        <a:bodyPr/>
        <a:lstStyle/>
        <a:p>
          <a:endParaRPr lang="es-EC"/>
        </a:p>
      </dgm:t>
    </dgm:pt>
    <dgm:pt modelId="{10462DDB-2D71-4D95-A5E1-A8AE3ECBD83B}" type="sibTrans" cxnId="{1454ED53-10F6-4535-973F-F4006EB0FC35}">
      <dgm:prSet/>
      <dgm:spPr/>
      <dgm:t>
        <a:bodyPr/>
        <a:lstStyle/>
        <a:p>
          <a:endParaRPr lang="es-EC"/>
        </a:p>
      </dgm:t>
    </dgm:pt>
    <dgm:pt modelId="{9B5A075D-3EB8-4C9B-95C5-5714B506A6EB}">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26 </a:t>
          </a:r>
          <a:r>
            <a:rPr lang="es-EC" sz="1100" dirty="0" err="1" smtClean="0">
              <a:solidFill>
                <a:srgbClr val="FF0000"/>
              </a:solidFill>
            </a:rPr>
            <a:t>Téc</a:t>
          </a:r>
          <a:r>
            <a:rPr lang="es-EC" sz="1100" dirty="0" smtClean="0">
              <a:solidFill>
                <a:srgbClr val="FF0000"/>
              </a:solidFill>
            </a:rPr>
            <a:t>. Instaladores</a:t>
          </a:r>
          <a:endParaRPr lang="es-EC" sz="1100" dirty="0">
            <a:solidFill>
              <a:srgbClr val="FF0000"/>
            </a:solidFill>
          </a:endParaRPr>
        </a:p>
      </dgm:t>
    </dgm:pt>
    <dgm:pt modelId="{4C236465-6F4D-43F5-BB7F-B3B08EEB6135}" type="parTrans" cxnId="{C109AC78-08E1-4452-A3F0-DB1527A25A15}">
      <dgm:prSet/>
      <dgm:spPr/>
      <dgm:t>
        <a:bodyPr/>
        <a:lstStyle/>
        <a:p>
          <a:endParaRPr lang="es-EC"/>
        </a:p>
      </dgm:t>
    </dgm:pt>
    <dgm:pt modelId="{4063DDC9-3377-4C2F-B944-3D183D3B2B81}" type="sibTrans" cxnId="{C109AC78-08E1-4452-A3F0-DB1527A25A15}">
      <dgm:prSet/>
      <dgm:spPr/>
      <dgm:t>
        <a:bodyPr/>
        <a:lstStyle/>
        <a:p>
          <a:endParaRPr lang="es-EC"/>
        </a:p>
      </dgm:t>
    </dgm:pt>
    <dgm:pt modelId="{E7B59360-D4C5-486C-B455-716684965C6F}">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26 Ayudantes </a:t>
          </a:r>
          <a:r>
            <a:rPr lang="es-EC" sz="1100" dirty="0" err="1" smtClean="0">
              <a:solidFill>
                <a:srgbClr val="FF0000"/>
              </a:solidFill>
            </a:rPr>
            <a:t>Téc</a:t>
          </a:r>
          <a:r>
            <a:rPr lang="es-EC" sz="1100" dirty="0" smtClean="0">
              <a:solidFill>
                <a:srgbClr val="FF0000"/>
              </a:solidFill>
            </a:rPr>
            <a:t>.</a:t>
          </a:r>
          <a:endParaRPr lang="es-EC" sz="1100" dirty="0">
            <a:solidFill>
              <a:srgbClr val="FF0000"/>
            </a:solidFill>
          </a:endParaRPr>
        </a:p>
      </dgm:t>
    </dgm:pt>
    <dgm:pt modelId="{3EEF1749-35AB-4884-8127-F74F14529344}" type="parTrans" cxnId="{633B32A9-43A8-43CB-911F-6194A10FC9FC}">
      <dgm:prSet/>
      <dgm:spPr/>
      <dgm:t>
        <a:bodyPr/>
        <a:lstStyle/>
        <a:p>
          <a:endParaRPr lang="es-EC"/>
        </a:p>
      </dgm:t>
    </dgm:pt>
    <dgm:pt modelId="{5473DE69-F9B4-4CC0-9446-1BC2488D968B}" type="sibTrans" cxnId="{633B32A9-43A8-43CB-911F-6194A10FC9FC}">
      <dgm:prSet/>
      <dgm:spPr/>
      <dgm:t>
        <a:bodyPr/>
        <a:lstStyle/>
        <a:p>
          <a:endParaRPr lang="es-EC"/>
        </a:p>
      </dgm:t>
    </dgm:pt>
    <dgm:pt modelId="{CA295B1B-5443-4805-AB3F-FF747450F167}">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Jefe de Técnico IPTV.</a:t>
          </a:r>
          <a:endParaRPr lang="es-EC" sz="1100" dirty="0">
            <a:solidFill>
              <a:srgbClr val="FF0000"/>
            </a:solidFill>
          </a:endParaRPr>
        </a:p>
      </dgm:t>
    </dgm:pt>
    <dgm:pt modelId="{6195B1E5-F1A5-401D-878D-1ED3ED629486}" type="parTrans" cxnId="{C5F79DF6-9C9B-4D63-8631-4A72FA080500}">
      <dgm:prSet/>
      <dgm:spPr/>
      <dgm:t>
        <a:bodyPr/>
        <a:lstStyle/>
        <a:p>
          <a:endParaRPr lang="en-US"/>
        </a:p>
      </dgm:t>
    </dgm:pt>
    <dgm:pt modelId="{8771B239-900D-43BE-91B8-9F123973284E}" type="sibTrans" cxnId="{C5F79DF6-9C9B-4D63-8631-4A72FA080500}">
      <dgm:prSet/>
      <dgm:spPr/>
      <dgm:t>
        <a:bodyPr/>
        <a:lstStyle/>
        <a:p>
          <a:endParaRPr lang="en-US"/>
        </a:p>
      </dgm:t>
    </dgm:pt>
    <dgm:pt modelId="{EEAC0334-E0C1-4BD2-B52F-305231EBF7B6}" type="pres">
      <dgm:prSet presAssocID="{D0847090-6255-4640-B235-11E9FE10A65F}" presName="diagram" presStyleCnt="0">
        <dgm:presLayoutVars>
          <dgm:chPref val="1"/>
          <dgm:dir/>
          <dgm:animOne val="branch"/>
          <dgm:animLvl val="lvl"/>
          <dgm:resizeHandles val="exact"/>
        </dgm:presLayoutVars>
      </dgm:prSet>
      <dgm:spPr/>
      <dgm:t>
        <a:bodyPr/>
        <a:lstStyle/>
        <a:p>
          <a:endParaRPr lang="en-US"/>
        </a:p>
      </dgm:t>
    </dgm:pt>
    <dgm:pt modelId="{02DDB0A2-A8C6-415C-9084-3A1A4ECDE064}" type="pres">
      <dgm:prSet presAssocID="{48C67C77-99CD-4DBF-B84B-2D4FFB6CC89A}" presName="root1" presStyleCnt="0"/>
      <dgm:spPr/>
    </dgm:pt>
    <dgm:pt modelId="{60121A69-62B0-4FCD-9B07-5131456CF476}" type="pres">
      <dgm:prSet presAssocID="{48C67C77-99CD-4DBF-B84B-2D4FFB6CC89A}" presName="LevelOneTextNode" presStyleLbl="node0" presStyleIdx="0" presStyleCnt="1">
        <dgm:presLayoutVars>
          <dgm:chPref val="3"/>
        </dgm:presLayoutVars>
      </dgm:prSet>
      <dgm:spPr/>
      <dgm:t>
        <a:bodyPr/>
        <a:lstStyle/>
        <a:p>
          <a:endParaRPr lang="en-US"/>
        </a:p>
      </dgm:t>
    </dgm:pt>
    <dgm:pt modelId="{550A780D-9138-4BF0-947C-6FCFE3AB16B1}" type="pres">
      <dgm:prSet presAssocID="{48C67C77-99CD-4DBF-B84B-2D4FFB6CC89A}" presName="level2hierChild" presStyleCnt="0"/>
      <dgm:spPr/>
    </dgm:pt>
    <dgm:pt modelId="{D66A9137-9D6E-4E10-A557-237029321F2F}" type="pres">
      <dgm:prSet presAssocID="{D407A4C6-967B-46FC-9C30-53B564462AE0}" presName="conn2-1" presStyleLbl="parChTrans1D2" presStyleIdx="0" presStyleCnt="2"/>
      <dgm:spPr/>
      <dgm:t>
        <a:bodyPr/>
        <a:lstStyle/>
        <a:p>
          <a:endParaRPr lang="en-US"/>
        </a:p>
      </dgm:t>
    </dgm:pt>
    <dgm:pt modelId="{7D2F1CFE-623F-4AA0-B674-F997480E3722}" type="pres">
      <dgm:prSet presAssocID="{D407A4C6-967B-46FC-9C30-53B564462AE0}" presName="connTx" presStyleLbl="parChTrans1D2" presStyleIdx="0" presStyleCnt="2"/>
      <dgm:spPr/>
      <dgm:t>
        <a:bodyPr/>
        <a:lstStyle/>
        <a:p>
          <a:endParaRPr lang="en-US"/>
        </a:p>
      </dgm:t>
    </dgm:pt>
    <dgm:pt modelId="{9254BFCD-B74F-487E-B10C-D8772A9D1310}" type="pres">
      <dgm:prSet presAssocID="{99728495-A287-4604-ABE3-E6F6A54903CA}" presName="root2" presStyleCnt="0"/>
      <dgm:spPr/>
    </dgm:pt>
    <dgm:pt modelId="{F921B955-8996-4E72-B9D7-71FCE610DF86}" type="pres">
      <dgm:prSet presAssocID="{99728495-A287-4604-ABE3-E6F6A54903CA}" presName="LevelTwoTextNode" presStyleLbl="node2" presStyleIdx="0" presStyleCnt="2">
        <dgm:presLayoutVars>
          <dgm:chPref val="3"/>
        </dgm:presLayoutVars>
      </dgm:prSet>
      <dgm:spPr/>
      <dgm:t>
        <a:bodyPr/>
        <a:lstStyle/>
        <a:p>
          <a:endParaRPr lang="en-US"/>
        </a:p>
      </dgm:t>
    </dgm:pt>
    <dgm:pt modelId="{D8862131-8D7B-4A04-8834-D2CC786D3020}" type="pres">
      <dgm:prSet presAssocID="{99728495-A287-4604-ABE3-E6F6A54903CA}" presName="level3hierChild" presStyleCnt="0"/>
      <dgm:spPr/>
    </dgm:pt>
    <dgm:pt modelId="{97961512-9A37-4C55-A59A-CFFA5C7549FD}" type="pres">
      <dgm:prSet presAssocID="{92BBFEFF-C40D-4B5D-8443-53FE7813E610}" presName="conn2-1" presStyleLbl="parChTrans1D3" presStyleIdx="0" presStyleCnt="3"/>
      <dgm:spPr/>
      <dgm:t>
        <a:bodyPr/>
        <a:lstStyle/>
        <a:p>
          <a:endParaRPr lang="en-US"/>
        </a:p>
      </dgm:t>
    </dgm:pt>
    <dgm:pt modelId="{D1F73DEE-D664-4410-B137-E9ED8EEDCF2F}" type="pres">
      <dgm:prSet presAssocID="{92BBFEFF-C40D-4B5D-8443-53FE7813E610}" presName="connTx" presStyleLbl="parChTrans1D3" presStyleIdx="0" presStyleCnt="3"/>
      <dgm:spPr/>
      <dgm:t>
        <a:bodyPr/>
        <a:lstStyle/>
        <a:p>
          <a:endParaRPr lang="en-US"/>
        </a:p>
      </dgm:t>
    </dgm:pt>
    <dgm:pt modelId="{39F81095-3389-4761-93D8-904585154A91}" type="pres">
      <dgm:prSet presAssocID="{5B7B85B2-AE7D-4A7E-8524-D94FBF6F169B}" presName="root2" presStyleCnt="0"/>
      <dgm:spPr/>
    </dgm:pt>
    <dgm:pt modelId="{CD282D77-9D44-4E57-814F-7291A95D015F}" type="pres">
      <dgm:prSet presAssocID="{5B7B85B2-AE7D-4A7E-8524-D94FBF6F169B}" presName="LevelTwoTextNode" presStyleLbl="node3" presStyleIdx="0" presStyleCnt="3">
        <dgm:presLayoutVars>
          <dgm:chPref val="3"/>
        </dgm:presLayoutVars>
      </dgm:prSet>
      <dgm:spPr/>
      <dgm:t>
        <a:bodyPr/>
        <a:lstStyle/>
        <a:p>
          <a:endParaRPr lang="en-US"/>
        </a:p>
      </dgm:t>
    </dgm:pt>
    <dgm:pt modelId="{4E2C0E89-ACB2-46CA-A5DD-5ED0611AEC57}" type="pres">
      <dgm:prSet presAssocID="{5B7B85B2-AE7D-4A7E-8524-D94FBF6F169B}" presName="level3hierChild" presStyleCnt="0"/>
      <dgm:spPr/>
    </dgm:pt>
    <dgm:pt modelId="{40B4C200-0F43-427A-81DB-F83AC5B1FAC1}" type="pres">
      <dgm:prSet presAssocID="{E1376399-66DE-43BB-BE82-9AA6AB08D108}" presName="conn2-1" presStyleLbl="parChTrans1D4" presStyleIdx="0" presStyleCnt="5"/>
      <dgm:spPr/>
      <dgm:t>
        <a:bodyPr/>
        <a:lstStyle/>
        <a:p>
          <a:endParaRPr lang="en-US"/>
        </a:p>
      </dgm:t>
    </dgm:pt>
    <dgm:pt modelId="{93E05EAC-F777-457E-BDF8-8C6074977927}" type="pres">
      <dgm:prSet presAssocID="{E1376399-66DE-43BB-BE82-9AA6AB08D108}" presName="connTx" presStyleLbl="parChTrans1D4" presStyleIdx="0" presStyleCnt="5"/>
      <dgm:spPr/>
      <dgm:t>
        <a:bodyPr/>
        <a:lstStyle/>
        <a:p>
          <a:endParaRPr lang="en-US"/>
        </a:p>
      </dgm:t>
    </dgm:pt>
    <dgm:pt modelId="{4A7DDBF3-DA8B-4749-9251-29AF79CB8225}" type="pres">
      <dgm:prSet presAssocID="{5D6AD4FB-1DCE-432A-9CEF-5C852259790D}" presName="root2" presStyleCnt="0"/>
      <dgm:spPr/>
    </dgm:pt>
    <dgm:pt modelId="{096A4350-E386-4558-AF00-80B901C72C9D}" type="pres">
      <dgm:prSet presAssocID="{5D6AD4FB-1DCE-432A-9CEF-5C852259790D}" presName="LevelTwoTextNode" presStyleLbl="node4" presStyleIdx="0" presStyleCnt="5">
        <dgm:presLayoutVars>
          <dgm:chPref val="3"/>
        </dgm:presLayoutVars>
      </dgm:prSet>
      <dgm:spPr/>
      <dgm:t>
        <a:bodyPr/>
        <a:lstStyle/>
        <a:p>
          <a:endParaRPr lang="en-US"/>
        </a:p>
      </dgm:t>
    </dgm:pt>
    <dgm:pt modelId="{0FB091C7-67A6-43B2-A669-37EC7C71C9FE}" type="pres">
      <dgm:prSet presAssocID="{5D6AD4FB-1DCE-432A-9CEF-5C852259790D}" presName="level3hierChild" presStyleCnt="0"/>
      <dgm:spPr/>
    </dgm:pt>
    <dgm:pt modelId="{DC51DBF7-9CC2-4839-B44F-A31B6281BEB1}" type="pres">
      <dgm:prSet presAssocID="{0E907598-8EAB-494A-AC13-BEBAC0881A9E}" presName="conn2-1" presStyleLbl="parChTrans1D4" presStyleIdx="1" presStyleCnt="5"/>
      <dgm:spPr/>
      <dgm:t>
        <a:bodyPr/>
        <a:lstStyle/>
        <a:p>
          <a:endParaRPr lang="en-US"/>
        </a:p>
      </dgm:t>
    </dgm:pt>
    <dgm:pt modelId="{ED5F9D3D-815A-4B1E-9644-5E47994D18EB}" type="pres">
      <dgm:prSet presAssocID="{0E907598-8EAB-494A-AC13-BEBAC0881A9E}" presName="connTx" presStyleLbl="parChTrans1D4" presStyleIdx="1" presStyleCnt="5"/>
      <dgm:spPr/>
      <dgm:t>
        <a:bodyPr/>
        <a:lstStyle/>
        <a:p>
          <a:endParaRPr lang="en-US"/>
        </a:p>
      </dgm:t>
    </dgm:pt>
    <dgm:pt modelId="{642F2192-E012-4B76-A6B7-5D7BB972D7B1}" type="pres">
      <dgm:prSet presAssocID="{477D1F1B-26A4-4846-9DCF-F3C82EB72B98}" presName="root2" presStyleCnt="0"/>
      <dgm:spPr/>
    </dgm:pt>
    <dgm:pt modelId="{BA12FA4B-9377-446D-AEFD-50A4D78BBCC5}" type="pres">
      <dgm:prSet presAssocID="{477D1F1B-26A4-4846-9DCF-F3C82EB72B98}" presName="LevelTwoTextNode" presStyleLbl="node4" presStyleIdx="1" presStyleCnt="5">
        <dgm:presLayoutVars>
          <dgm:chPref val="3"/>
        </dgm:presLayoutVars>
      </dgm:prSet>
      <dgm:spPr/>
      <dgm:t>
        <a:bodyPr/>
        <a:lstStyle/>
        <a:p>
          <a:endParaRPr lang="en-US"/>
        </a:p>
      </dgm:t>
    </dgm:pt>
    <dgm:pt modelId="{7507D8F0-1B60-4ACA-B917-00E61FFAC598}" type="pres">
      <dgm:prSet presAssocID="{477D1F1B-26A4-4846-9DCF-F3C82EB72B98}" presName="level3hierChild" presStyleCnt="0"/>
      <dgm:spPr/>
    </dgm:pt>
    <dgm:pt modelId="{BBF88458-4BC0-4A77-AD09-80E073F37E02}" type="pres">
      <dgm:prSet presAssocID="{6195B1E5-F1A5-401D-878D-1ED3ED629486}" presName="conn2-1" presStyleLbl="parChTrans1D4" presStyleIdx="2" presStyleCnt="5"/>
      <dgm:spPr/>
      <dgm:t>
        <a:bodyPr/>
        <a:lstStyle/>
        <a:p>
          <a:endParaRPr lang="en-US"/>
        </a:p>
      </dgm:t>
    </dgm:pt>
    <dgm:pt modelId="{11A3408D-6E38-4FDC-9CCD-A6B43A873267}" type="pres">
      <dgm:prSet presAssocID="{6195B1E5-F1A5-401D-878D-1ED3ED629486}" presName="connTx" presStyleLbl="parChTrans1D4" presStyleIdx="2" presStyleCnt="5"/>
      <dgm:spPr/>
      <dgm:t>
        <a:bodyPr/>
        <a:lstStyle/>
        <a:p>
          <a:endParaRPr lang="en-US"/>
        </a:p>
      </dgm:t>
    </dgm:pt>
    <dgm:pt modelId="{9299A0C4-123A-4E9F-B180-C46AD10A3731}" type="pres">
      <dgm:prSet presAssocID="{CA295B1B-5443-4805-AB3F-FF747450F167}" presName="root2" presStyleCnt="0"/>
      <dgm:spPr/>
    </dgm:pt>
    <dgm:pt modelId="{F4758A10-2AA2-41FA-81F0-EBEB69D9440B}" type="pres">
      <dgm:prSet presAssocID="{CA295B1B-5443-4805-AB3F-FF747450F167}" presName="LevelTwoTextNode" presStyleLbl="node4" presStyleIdx="2" presStyleCnt="5">
        <dgm:presLayoutVars>
          <dgm:chPref val="3"/>
        </dgm:presLayoutVars>
      </dgm:prSet>
      <dgm:spPr/>
      <dgm:t>
        <a:bodyPr/>
        <a:lstStyle/>
        <a:p>
          <a:endParaRPr lang="en-US"/>
        </a:p>
      </dgm:t>
    </dgm:pt>
    <dgm:pt modelId="{8358CFCB-14DA-4976-A4B7-4ADD1EB79DBD}" type="pres">
      <dgm:prSet presAssocID="{CA295B1B-5443-4805-AB3F-FF747450F167}" presName="level3hierChild" presStyleCnt="0"/>
      <dgm:spPr/>
    </dgm:pt>
    <dgm:pt modelId="{27BC24CE-AD94-4610-936B-623EE055FD6A}" type="pres">
      <dgm:prSet presAssocID="{88FB33BA-6938-41B3-9062-B7A350E050C5}" presName="conn2-1" presStyleLbl="parChTrans1D3" presStyleIdx="1" presStyleCnt="3"/>
      <dgm:spPr/>
      <dgm:t>
        <a:bodyPr/>
        <a:lstStyle/>
        <a:p>
          <a:endParaRPr lang="en-US"/>
        </a:p>
      </dgm:t>
    </dgm:pt>
    <dgm:pt modelId="{66972148-40F6-4D60-9F8C-159E04CEC66D}" type="pres">
      <dgm:prSet presAssocID="{88FB33BA-6938-41B3-9062-B7A350E050C5}" presName="connTx" presStyleLbl="parChTrans1D3" presStyleIdx="1" presStyleCnt="3"/>
      <dgm:spPr/>
      <dgm:t>
        <a:bodyPr/>
        <a:lstStyle/>
        <a:p>
          <a:endParaRPr lang="en-US"/>
        </a:p>
      </dgm:t>
    </dgm:pt>
    <dgm:pt modelId="{A8CA3FA9-AB63-40F2-A3F6-357208880358}" type="pres">
      <dgm:prSet presAssocID="{8CD393C9-EF35-4771-B553-D88802C1F7AD}" presName="root2" presStyleCnt="0"/>
      <dgm:spPr/>
    </dgm:pt>
    <dgm:pt modelId="{377DAA9A-F416-47D0-9792-652836F869AA}" type="pres">
      <dgm:prSet presAssocID="{8CD393C9-EF35-4771-B553-D88802C1F7AD}" presName="LevelTwoTextNode" presStyleLbl="node3" presStyleIdx="1" presStyleCnt="3">
        <dgm:presLayoutVars>
          <dgm:chPref val="3"/>
        </dgm:presLayoutVars>
      </dgm:prSet>
      <dgm:spPr/>
      <dgm:t>
        <a:bodyPr/>
        <a:lstStyle/>
        <a:p>
          <a:endParaRPr lang="en-US"/>
        </a:p>
      </dgm:t>
    </dgm:pt>
    <dgm:pt modelId="{5429BA42-66F7-4CED-A075-07327676A090}" type="pres">
      <dgm:prSet presAssocID="{8CD393C9-EF35-4771-B553-D88802C1F7AD}" presName="level3hierChild" presStyleCnt="0"/>
      <dgm:spPr/>
    </dgm:pt>
    <dgm:pt modelId="{97AD24EC-84C1-4CE8-958F-F9F7E517BAE7}" type="pres">
      <dgm:prSet presAssocID="{4C236465-6F4D-43F5-BB7F-B3B08EEB6135}" presName="conn2-1" presStyleLbl="parChTrans1D4" presStyleIdx="3" presStyleCnt="5"/>
      <dgm:spPr/>
      <dgm:t>
        <a:bodyPr/>
        <a:lstStyle/>
        <a:p>
          <a:endParaRPr lang="en-US"/>
        </a:p>
      </dgm:t>
    </dgm:pt>
    <dgm:pt modelId="{3FF75A37-8627-4710-8106-22822F797DBA}" type="pres">
      <dgm:prSet presAssocID="{4C236465-6F4D-43F5-BB7F-B3B08EEB6135}" presName="connTx" presStyleLbl="parChTrans1D4" presStyleIdx="3" presStyleCnt="5"/>
      <dgm:spPr/>
      <dgm:t>
        <a:bodyPr/>
        <a:lstStyle/>
        <a:p>
          <a:endParaRPr lang="en-US"/>
        </a:p>
      </dgm:t>
    </dgm:pt>
    <dgm:pt modelId="{6DCD562F-CB55-4B95-BB1B-5796F66AB8F3}" type="pres">
      <dgm:prSet presAssocID="{9B5A075D-3EB8-4C9B-95C5-5714B506A6EB}" presName="root2" presStyleCnt="0"/>
      <dgm:spPr/>
    </dgm:pt>
    <dgm:pt modelId="{71D9C19E-3612-47AA-96B4-AE851D9BE6A8}" type="pres">
      <dgm:prSet presAssocID="{9B5A075D-3EB8-4C9B-95C5-5714B506A6EB}" presName="LevelTwoTextNode" presStyleLbl="node4" presStyleIdx="3" presStyleCnt="5">
        <dgm:presLayoutVars>
          <dgm:chPref val="3"/>
        </dgm:presLayoutVars>
      </dgm:prSet>
      <dgm:spPr/>
      <dgm:t>
        <a:bodyPr/>
        <a:lstStyle/>
        <a:p>
          <a:endParaRPr lang="en-US"/>
        </a:p>
      </dgm:t>
    </dgm:pt>
    <dgm:pt modelId="{D12595AB-1694-4D90-8B84-DDDBACC043BD}" type="pres">
      <dgm:prSet presAssocID="{9B5A075D-3EB8-4C9B-95C5-5714B506A6EB}" presName="level3hierChild" presStyleCnt="0"/>
      <dgm:spPr/>
    </dgm:pt>
    <dgm:pt modelId="{09457D3B-C6C6-4AB4-85BA-32B0344357BA}" type="pres">
      <dgm:prSet presAssocID="{3EEF1749-35AB-4884-8127-F74F14529344}" presName="conn2-1" presStyleLbl="parChTrans1D4" presStyleIdx="4" presStyleCnt="5"/>
      <dgm:spPr/>
      <dgm:t>
        <a:bodyPr/>
        <a:lstStyle/>
        <a:p>
          <a:endParaRPr lang="en-US"/>
        </a:p>
      </dgm:t>
    </dgm:pt>
    <dgm:pt modelId="{E546550D-502C-40CC-8401-980036555705}" type="pres">
      <dgm:prSet presAssocID="{3EEF1749-35AB-4884-8127-F74F14529344}" presName="connTx" presStyleLbl="parChTrans1D4" presStyleIdx="4" presStyleCnt="5"/>
      <dgm:spPr/>
      <dgm:t>
        <a:bodyPr/>
        <a:lstStyle/>
        <a:p>
          <a:endParaRPr lang="en-US"/>
        </a:p>
      </dgm:t>
    </dgm:pt>
    <dgm:pt modelId="{BD7A3D9F-1772-4D8D-8FC8-6322F2C9ECA3}" type="pres">
      <dgm:prSet presAssocID="{E7B59360-D4C5-486C-B455-716684965C6F}" presName="root2" presStyleCnt="0"/>
      <dgm:spPr/>
    </dgm:pt>
    <dgm:pt modelId="{5F797988-DBA4-4ADD-B663-13FCCCDACF08}" type="pres">
      <dgm:prSet presAssocID="{E7B59360-D4C5-486C-B455-716684965C6F}" presName="LevelTwoTextNode" presStyleLbl="node4" presStyleIdx="4" presStyleCnt="5">
        <dgm:presLayoutVars>
          <dgm:chPref val="3"/>
        </dgm:presLayoutVars>
      </dgm:prSet>
      <dgm:spPr/>
      <dgm:t>
        <a:bodyPr/>
        <a:lstStyle/>
        <a:p>
          <a:endParaRPr lang="en-US"/>
        </a:p>
      </dgm:t>
    </dgm:pt>
    <dgm:pt modelId="{85D9A3BE-C1CA-4D29-9FFD-3B8F9B213998}" type="pres">
      <dgm:prSet presAssocID="{E7B59360-D4C5-486C-B455-716684965C6F}" presName="level3hierChild" presStyleCnt="0"/>
      <dgm:spPr/>
    </dgm:pt>
    <dgm:pt modelId="{A1CB8DFE-376D-4CAE-93C1-607E9BDF7B27}" type="pres">
      <dgm:prSet presAssocID="{891959EB-97DC-4D9F-B6AE-0A4AD7A4DB0F}" presName="conn2-1" presStyleLbl="parChTrans1D2" presStyleIdx="1" presStyleCnt="2"/>
      <dgm:spPr/>
      <dgm:t>
        <a:bodyPr/>
        <a:lstStyle/>
        <a:p>
          <a:endParaRPr lang="en-US"/>
        </a:p>
      </dgm:t>
    </dgm:pt>
    <dgm:pt modelId="{A754C682-61F6-40D6-89AD-802A5633E10B}" type="pres">
      <dgm:prSet presAssocID="{891959EB-97DC-4D9F-B6AE-0A4AD7A4DB0F}" presName="connTx" presStyleLbl="parChTrans1D2" presStyleIdx="1" presStyleCnt="2"/>
      <dgm:spPr/>
      <dgm:t>
        <a:bodyPr/>
        <a:lstStyle/>
        <a:p>
          <a:endParaRPr lang="en-US"/>
        </a:p>
      </dgm:t>
    </dgm:pt>
    <dgm:pt modelId="{51DDF0A8-4691-4D99-B4E9-9B4564130059}" type="pres">
      <dgm:prSet presAssocID="{674A2186-E555-4051-81B8-F988655536AC}" presName="root2" presStyleCnt="0"/>
      <dgm:spPr/>
    </dgm:pt>
    <dgm:pt modelId="{B47450D0-15CF-41C7-856B-B4144686D882}" type="pres">
      <dgm:prSet presAssocID="{674A2186-E555-4051-81B8-F988655536AC}" presName="LevelTwoTextNode" presStyleLbl="node2" presStyleIdx="1" presStyleCnt="2">
        <dgm:presLayoutVars>
          <dgm:chPref val="3"/>
        </dgm:presLayoutVars>
      </dgm:prSet>
      <dgm:spPr/>
      <dgm:t>
        <a:bodyPr/>
        <a:lstStyle/>
        <a:p>
          <a:endParaRPr lang="en-US"/>
        </a:p>
      </dgm:t>
    </dgm:pt>
    <dgm:pt modelId="{1DC0B8F1-A82D-4C27-8147-543F013A69C7}" type="pres">
      <dgm:prSet presAssocID="{674A2186-E555-4051-81B8-F988655536AC}" presName="level3hierChild" presStyleCnt="0"/>
      <dgm:spPr/>
    </dgm:pt>
    <dgm:pt modelId="{0A8E419A-D707-46FF-8467-23F7753A34F5}" type="pres">
      <dgm:prSet presAssocID="{7904EA1E-6435-4A75-B0B3-2A136E5FE792}" presName="conn2-1" presStyleLbl="parChTrans1D3" presStyleIdx="2" presStyleCnt="3"/>
      <dgm:spPr/>
      <dgm:t>
        <a:bodyPr/>
        <a:lstStyle/>
        <a:p>
          <a:endParaRPr lang="en-US"/>
        </a:p>
      </dgm:t>
    </dgm:pt>
    <dgm:pt modelId="{02191910-D356-4CAF-8A31-5ACE4C7171C3}" type="pres">
      <dgm:prSet presAssocID="{7904EA1E-6435-4A75-B0B3-2A136E5FE792}" presName="connTx" presStyleLbl="parChTrans1D3" presStyleIdx="2" presStyleCnt="3"/>
      <dgm:spPr/>
      <dgm:t>
        <a:bodyPr/>
        <a:lstStyle/>
        <a:p>
          <a:endParaRPr lang="en-US"/>
        </a:p>
      </dgm:t>
    </dgm:pt>
    <dgm:pt modelId="{7E4801A8-CE19-46E3-91CD-1E41EA44CD0A}" type="pres">
      <dgm:prSet presAssocID="{B9378194-9AED-4D5B-8BE1-054BC19CCE5F}" presName="root2" presStyleCnt="0"/>
      <dgm:spPr/>
    </dgm:pt>
    <dgm:pt modelId="{2FF10042-3013-4A99-8B57-63B181567773}" type="pres">
      <dgm:prSet presAssocID="{B9378194-9AED-4D5B-8BE1-054BC19CCE5F}" presName="LevelTwoTextNode" presStyleLbl="node3" presStyleIdx="2" presStyleCnt="3">
        <dgm:presLayoutVars>
          <dgm:chPref val="3"/>
        </dgm:presLayoutVars>
      </dgm:prSet>
      <dgm:spPr/>
      <dgm:t>
        <a:bodyPr/>
        <a:lstStyle/>
        <a:p>
          <a:endParaRPr lang="en-US"/>
        </a:p>
      </dgm:t>
    </dgm:pt>
    <dgm:pt modelId="{FAA05E95-D7A8-46DE-997D-93D6AD4195B9}" type="pres">
      <dgm:prSet presAssocID="{B9378194-9AED-4D5B-8BE1-054BC19CCE5F}" presName="level3hierChild" presStyleCnt="0"/>
      <dgm:spPr/>
    </dgm:pt>
  </dgm:ptLst>
  <dgm:cxnLst>
    <dgm:cxn modelId="{1E6C9F4D-A009-4943-A559-634E23C1C074}" type="presOf" srcId="{CA295B1B-5443-4805-AB3F-FF747450F167}" destId="{F4758A10-2AA2-41FA-81F0-EBEB69D9440B}" srcOrd="0" destOrd="0" presId="urn:microsoft.com/office/officeart/2005/8/layout/hierarchy2"/>
    <dgm:cxn modelId="{10D1F87A-60FD-4C9F-94A2-747CBABDB0CF}" type="presOf" srcId="{88FB33BA-6938-41B3-9062-B7A350E050C5}" destId="{27BC24CE-AD94-4610-936B-623EE055FD6A}" srcOrd="0" destOrd="0" presId="urn:microsoft.com/office/officeart/2005/8/layout/hierarchy2"/>
    <dgm:cxn modelId="{42664A1B-1585-4039-BBCF-F14310870FFA}" type="presOf" srcId="{3EEF1749-35AB-4884-8127-F74F14529344}" destId="{E546550D-502C-40CC-8401-980036555705}" srcOrd="1" destOrd="0" presId="urn:microsoft.com/office/officeart/2005/8/layout/hierarchy2"/>
    <dgm:cxn modelId="{99EED3CD-82C5-456C-AF9B-B0127A3E9CB0}" type="presOf" srcId="{B9378194-9AED-4D5B-8BE1-054BC19CCE5F}" destId="{2FF10042-3013-4A99-8B57-63B181567773}" srcOrd="0" destOrd="0" presId="urn:microsoft.com/office/officeart/2005/8/layout/hierarchy2"/>
    <dgm:cxn modelId="{B3CD30E4-4E10-4DF8-A795-70C1F4E4F443}" srcId="{D0847090-6255-4640-B235-11E9FE10A65F}" destId="{48C67C77-99CD-4DBF-B84B-2D4FFB6CC89A}" srcOrd="0" destOrd="0" parTransId="{CF598642-19E2-4B1A-B48D-8AC3F8A8D760}" sibTransId="{8E09644F-15DE-4038-AB02-61A15B196314}"/>
    <dgm:cxn modelId="{46819653-5013-4916-A61B-336562A5418F}" type="presOf" srcId="{92BBFEFF-C40D-4B5D-8443-53FE7813E610}" destId="{97961512-9A37-4C55-A59A-CFFA5C7549FD}" srcOrd="0" destOrd="0" presId="urn:microsoft.com/office/officeart/2005/8/layout/hierarchy2"/>
    <dgm:cxn modelId="{EE161643-519E-440B-AA47-E17661DF74CB}" type="presOf" srcId="{E1376399-66DE-43BB-BE82-9AA6AB08D108}" destId="{93E05EAC-F777-457E-BDF8-8C6074977927}" srcOrd="1" destOrd="0" presId="urn:microsoft.com/office/officeart/2005/8/layout/hierarchy2"/>
    <dgm:cxn modelId="{FBE81AD7-2F80-4717-A9A7-9D50DD5F7F01}" type="presOf" srcId="{477D1F1B-26A4-4846-9DCF-F3C82EB72B98}" destId="{BA12FA4B-9377-446D-AEFD-50A4D78BBCC5}" srcOrd="0" destOrd="0" presId="urn:microsoft.com/office/officeart/2005/8/layout/hierarchy2"/>
    <dgm:cxn modelId="{7975D545-DA75-4098-B4CF-4B41B9F2F43F}" type="presOf" srcId="{891959EB-97DC-4D9F-B6AE-0A4AD7A4DB0F}" destId="{A754C682-61F6-40D6-89AD-802A5633E10B}" srcOrd="1" destOrd="0" presId="urn:microsoft.com/office/officeart/2005/8/layout/hierarchy2"/>
    <dgm:cxn modelId="{C5F79DF6-9C9B-4D63-8631-4A72FA080500}" srcId="{5D6AD4FB-1DCE-432A-9CEF-5C852259790D}" destId="{CA295B1B-5443-4805-AB3F-FF747450F167}" srcOrd="1" destOrd="0" parTransId="{6195B1E5-F1A5-401D-878D-1ED3ED629486}" sibTransId="{8771B239-900D-43BE-91B8-9F123973284E}"/>
    <dgm:cxn modelId="{4CB1BC92-C310-4561-8859-EC5E91BA1C61}" srcId="{674A2186-E555-4051-81B8-F988655536AC}" destId="{B9378194-9AED-4D5B-8BE1-054BC19CCE5F}" srcOrd="0" destOrd="0" parTransId="{7904EA1E-6435-4A75-B0B3-2A136E5FE792}" sibTransId="{5AC2D5EF-DA73-462B-8F45-EE2852A17210}"/>
    <dgm:cxn modelId="{85517A40-BC0A-4D6D-81F9-19055DA43572}" type="presOf" srcId="{D0847090-6255-4640-B235-11E9FE10A65F}" destId="{EEAC0334-E0C1-4BD2-B52F-305231EBF7B6}" srcOrd="0" destOrd="0" presId="urn:microsoft.com/office/officeart/2005/8/layout/hierarchy2"/>
    <dgm:cxn modelId="{184FAE9B-52C3-4B7D-8A4F-BCE5E550A7F1}" srcId="{5B7B85B2-AE7D-4A7E-8524-D94FBF6F169B}" destId="{5D6AD4FB-1DCE-432A-9CEF-5C852259790D}" srcOrd="0" destOrd="0" parTransId="{E1376399-66DE-43BB-BE82-9AA6AB08D108}" sibTransId="{EBFA65B7-57D6-426B-9C31-EAC8206389E6}"/>
    <dgm:cxn modelId="{A1A98662-7E7D-4294-8834-E4FB4260E9F3}" type="presOf" srcId="{674A2186-E555-4051-81B8-F988655536AC}" destId="{B47450D0-15CF-41C7-856B-B4144686D882}" srcOrd="0" destOrd="0" presId="urn:microsoft.com/office/officeart/2005/8/layout/hierarchy2"/>
    <dgm:cxn modelId="{EC52B52C-F041-4B68-ABC3-E18C3D498401}" type="presOf" srcId="{5D6AD4FB-1DCE-432A-9CEF-5C852259790D}" destId="{096A4350-E386-4558-AF00-80B901C72C9D}" srcOrd="0" destOrd="0" presId="urn:microsoft.com/office/officeart/2005/8/layout/hierarchy2"/>
    <dgm:cxn modelId="{152C19B3-2DBD-47FD-BC31-CB7FF77074F6}" type="presOf" srcId="{D407A4C6-967B-46FC-9C30-53B564462AE0}" destId="{7D2F1CFE-623F-4AA0-B674-F997480E3722}" srcOrd="1" destOrd="0" presId="urn:microsoft.com/office/officeart/2005/8/layout/hierarchy2"/>
    <dgm:cxn modelId="{27DDB3DF-89F3-411A-B3BE-D9D1BEA00639}" srcId="{99728495-A287-4604-ABE3-E6F6A54903CA}" destId="{5B7B85B2-AE7D-4A7E-8524-D94FBF6F169B}" srcOrd="0" destOrd="0" parTransId="{92BBFEFF-C40D-4B5D-8443-53FE7813E610}" sibTransId="{7D1FB6BD-A3C3-4EF6-9056-C8CB21AA83BE}"/>
    <dgm:cxn modelId="{8E6C2E2D-11EA-461A-A362-AAD5D559BF54}" type="presOf" srcId="{E1376399-66DE-43BB-BE82-9AA6AB08D108}" destId="{40B4C200-0F43-427A-81DB-F83AC5B1FAC1}" srcOrd="0" destOrd="0" presId="urn:microsoft.com/office/officeart/2005/8/layout/hierarchy2"/>
    <dgm:cxn modelId="{EA5F4435-CE8A-40DD-BD4B-AED79C716713}" type="presOf" srcId="{891959EB-97DC-4D9F-B6AE-0A4AD7A4DB0F}" destId="{A1CB8DFE-376D-4CAE-93C1-607E9BDF7B27}" srcOrd="0" destOrd="0" presId="urn:microsoft.com/office/officeart/2005/8/layout/hierarchy2"/>
    <dgm:cxn modelId="{C1EF11D3-DE54-4280-8874-E1640239F782}" type="presOf" srcId="{D407A4C6-967B-46FC-9C30-53B564462AE0}" destId="{D66A9137-9D6E-4E10-A557-237029321F2F}" srcOrd="0" destOrd="0" presId="urn:microsoft.com/office/officeart/2005/8/layout/hierarchy2"/>
    <dgm:cxn modelId="{7E005B36-9BD2-4673-AEA6-6734F7AB1589}" srcId="{5D6AD4FB-1DCE-432A-9CEF-5C852259790D}" destId="{477D1F1B-26A4-4846-9DCF-F3C82EB72B98}" srcOrd="0" destOrd="0" parTransId="{0E907598-8EAB-494A-AC13-BEBAC0881A9E}" sibTransId="{A713BC50-1DAB-48A0-8E46-7AFD408B8EDA}"/>
    <dgm:cxn modelId="{66081B13-CF10-4030-A53C-5F210138C4E7}" type="presOf" srcId="{4C236465-6F4D-43F5-BB7F-B3B08EEB6135}" destId="{3FF75A37-8627-4710-8106-22822F797DBA}" srcOrd="1" destOrd="0" presId="urn:microsoft.com/office/officeart/2005/8/layout/hierarchy2"/>
    <dgm:cxn modelId="{CBCD1BE5-7589-4477-945B-557834895B6D}" type="presOf" srcId="{5B7B85B2-AE7D-4A7E-8524-D94FBF6F169B}" destId="{CD282D77-9D44-4E57-814F-7291A95D015F}" srcOrd="0" destOrd="0" presId="urn:microsoft.com/office/officeart/2005/8/layout/hierarchy2"/>
    <dgm:cxn modelId="{652176E1-5515-4F9B-904C-A2293EE82818}" type="presOf" srcId="{8CD393C9-EF35-4771-B553-D88802C1F7AD}" destId="{377DAA9A-F416-47D0-9792-652836F869AA}" srcOrd="0" destOrd="0" presId="urn:microsoft.com/office/officeart/2005/8/layout/hierarchy2"/>
    <dgm:cxn modelId="{6BABF0FE-0F1C-425C-A32D-DE4722660707}" type="presOf" srcId="{9B5A075D-3EB8-4C9B-95C5-5714B506A6EB}" destId="{71D9C19E-3612-47AA-96B4-AE851D9BE6A8}" srcOrd="0" destOrd="0" presId="urn:microsoft.com/office/officeart/2005/8/layout/hierarchy2"/>
    <dgm:cxn modelId="{9DEF127B-71B8-4F49-9DD9-89D5807D7C48}" srcId="{48C67C77-99CD-4DBF-B84B-2D4FFB6CC89A}" destId="{99728495-A287-4604-ABE3-E6F6A54903CA}" srcOrd="0" destOrd="0" parTransId="{D407A4C6-967B-46FC-9C30-53B564462AE0}" sibTransId="{B0FF0331-4115-47D6-B48E-AA3A0A3EC545}"/>
    <dgm:cxn modelId="{913F6B5C-1634-44E7-A155-C840DE9CA4AB}" type="presOf" srcId="{4C236465-6F4D-43F5-BB7F-B3B08EEB6135}" destId="{97AD24EC-84C1-4CE8-958F-F9F7E517BAE7}" srcOrd="0" destOrd="0" presId="urn:microsoft.com/office/officeart/2005/8/layout/hierarchy2"/>
    <dgm:cxn modelId="{311472F8-969C-46C5-8B58-2A469442BB4D}" type="presOf" srcId="{3EEF1749-35AB-4884-8127-F74F14529344}" destId="{09457D3B-C6C6-4AB4-85BA-32B0344357BA}" srcOrd="0" destOrd="0" presId="urn:microsoft.com/office/officeart/2005/8/layout/hierarchy2"/>
    <dgm:cxn modelId="{2E911A10-650D-4B56-A6BC-E10D7360370D}" type="presOf" srcId="{E7B59360-D4C5-486C-B455-716684965C6F}" destId="{5F797988-DBA4-4ADD-B663-13FCCCDACF08}" srcOrd="0" destOrd="0" presId="urn:microsoft.com/office/officeart/2005/8/layout/hierarchy2"/>
    <dgm:cxn modelId="{6A634CAC-1983-404B-A9FB-7206D7ED0A93}" type="presOf" srcId="{99728495-A287-4604-ABE3-E6F6A54903CA}" destId="{F921B955-8996-4E72-B9D7-71FCE610DF86}" srcOrd="0" destOrd="0" presId="urn:microsoft.com/office/officeart/2005/8/layout/hierarchy2"/>
    <dgm:cxn modelId="{BB7E3465-E7F1-4AD9-A15A-CA7FFB77CBE1}" type="presOf" srcId="{0E907598-8EAB-494A-AC13-BEBAC0881A9E}" destId="{DC51DBF7-9CC2-4839-B44F-A31B6281BEB1}" srcOrd="0" destOrd="0" presId="urn:microsoft.com/office/officeart/2005/8/layout/hierarchy2"/>
    <dgm:cxn modelId="{BE0F76A4-42E0-4D0D-82A6-F574A90E6E43}" type="presOf" srcId="{48C67C77-99CD-4DBF-B84B-2D4FFB6CC89A}" destId="{60121A69-62B0-4FCD-9B07-5131456CF476}" srcOrd="0" destOrd="0" presId="urn:microsoft.com/office/officeart/2005/8/layout/hierarchy2"/>
    <dgm:cxn modelId="{EDA859F5-573B-4561-918F-8550128D55EF}" type="presOf" srcId="{6195B1E5-F1A5-401D-878D-1ED3ED629486}" destId="{11A3408D-6E38-4FDC-9CCD-A6B43A873267}" srcOrd="1" destOrd="0" presId="urn:microsoft.com/office/officeart/2005/8/layout/hierarchy2"/>
    <dgm:cxn modelId="{9DE4EA8C-3EFE-45EB-B891-D0361802617D}" srcId="{48C67C77-99CD-4DBF-B84B-2D4FFB6CC89A}" destId="{674A2186-E555-4051-81B8-F988655536AC}" srcOrd="1" destOrd="0" parTransId="{891959EB-97DC-4D9F-B6AE-0A4AD7A4DB0F}" sibTransId="{176E2178-5740-479D-BC2A-2CA47844672A}"/>
    <dgm:cxn modelId="{B2F1CABC-1CB2-4782-AEA4-3E3E6489C82B}" type="presOf" srcId="{0E907598-8EAB-494A-AC13-BEBAC0881A9E}" destId="{ED5F9D3D-815A-4B1E-9644-5E47994D18EB}" srcOrd="1" destOrd="0" presId="urn:microsoft.com/office/officeart/2005/8/layout/hierarchy2"/>
    <dgm:cxn modelId="{633B32A9-43A8-43CB-911F-6194A10FC9FC}" srcId="{8CD393C9-EF35-4771-B553-D88802C1F7AD}" destId="{E7B59360-D4C5-486C-B455-716684965C6F}" srcOrd="1" destOrd="0" parTransId="{3EEF1749-35AB-4884-8127-F74F14529344}" sibTransId="{5473DE69-F9B4-4CC0-9446-1BC2488D968B}"/>
    <dgm:cxn modelId="{0565968C-B2BC-4478-B885-3C481DD7F184}" type="presOf" srcId="{7904EA1E-6435-4A75-B0B3-2A136E5FE792}" destId="{0A8E419A-D707-46FF-8467-23F7753A34F5}" srcOrd="0" destOrd="0" presId="urn:microsoft.com/office/officeart/2005/8/layout/hierarchy2"/>
    <dgm:cxn modelId="{7DD88942-6B40-4D67-BD06-D9D42D0CFD95}" type="presOf" srcId="{6195B1E5-F1A5-401D-878D-1ED3ED629486}" destId="{BBF88458-4BC0-4A77-AD09-80E073F37E02}" srcOrd="0" destOrd="0" presId="urn:microsoft.com/office/officeart/2005/8/layout/hierarchy2"/>
    <dgm:cxn modelId="{C109AC78-08E1-4452-A3F0-DB1527A25A15}" srcId="{8CD393C9-EF35-4771-B553-D88802C1F7AD}" destId="{9B5A075D-3EB8-4C9B-95C5-5714B506A6EB}" srcOrd="0" destOrd="0" parTransId="{4C236465-6F4D-43F5-BB7F-B3B08EEB6135}" sibTransId="{4063DDC9-3377-4C2F-B944-3D183D3B2B81}"/>
    <dgm:cxn modelId="{36C7EDAF-CDB5-4529-B43F-80F4321AB2B9}" type="presOf" srcId="{7904EA1E-6435-4A75-B0B3-2A136E5FE792}" destId="{02191910-D356-4CAF-8A31-5ACE4C7171C3}" srcOrd="1" destOrd="0" presId="urn:microsoft.com/office/officeart/2005/8/layout/hierarchy2"/>
    <dgm:cxn modelId="{E82AD302-EDBD-4222-B463-A8176BBE7962}" type="presOf" srcId="{88FB33BA-6938-41B3-9062-B7A350E050C5}" destId="{66972148-40F6-4D60-9F8C-159E04CEC66D}" srcOrd="1" destOrd="0" presId="urn:microsoft.com/office/officeart/2005/8/layout/hierarchy2"/>
    <dgm:cxn modelId="{1454ED53-10F6-4535-973F-F4006EB0FC35}" srcId="{99728495-A287-4604-ABE3-E6F6A54903CA}" destId="{8CD393C9-EF35-4771-B553-D88802C1F7AD}" srcOrd="1" destOrd="0" parTransId="{88FB33BA-6938-41B3-9062-B7A350E050C5}" sibTransId="{10462DDB-2D71-4D95-A5E1-A8AE3ECBD83B}"/>
    <dgm:cxn modelId="{EA73DB07-43C5-47B1-BFD3-AEA811317318}" type="presOf" srcId="{92BBFEFF-C40D-4B5D-8443-53FE7813E610}" destId="{D1F73DEE-D664-4410-B137-E9ED8EEDCF2F}" srcOrd="1" destOrd="0" presId="urn:microsoft.com/office/officeart/2005/8/layout/hierarchy2"/>
    <dgm:cxn modelId="{99C7CABF-4771-4768-BF9D-FC09749A79C4}" type="presParOf" srcId="{EEAC0334-E0C1-4BD2-B52F-305231EBF7B6}" destId="{02DDB0A2-A8C6-415C-9084-3A1A4ECDE064}" srcOrd="0" destOrd="0" presId="urn:microsoft.com/office/officeart/2005/8/layout/hierarchy2"/>
    <dgm:cxn modelId="{F9C68338-E872-4304-865B-8DD45A70271E}" type="presParOf" srcId="{02DDB0A2-A8C6-415C-9084-3A1A4ECDE064}" destId="{60121A69-62B0-4FCD-9B07-5131456CF476}" srcOrd="0" destOrd="0" presId="urn:microsoft.com/office/officeart/2005/8/layout/hierarchy2"/>
    <dgm:cxn modelId="{28B0AFB1-5950-4031-A4E4-97F472D00695}" type="presParOf" srcId="{02DDB0A2-A8C6-415C-9084-3A1A4ECDE064}" destId="{550A780D-9138-4BF0-947C-6FCFE3AB16B1}" srcOrd="1" destOrd="0" presId="urn:microsoft.com/office/officeart/2005/8/layout/hierarchy2"/>
    <dgm:cxn modelId="{247FD1D9-C5DE-4609-AC18-D76E04D5504D}" type="presParOf" srcId="{550A780D-9138-4BF0-947C-6FCFE3AB16B1}" destId="{D66A9137-9D6E-4E10-A557-237029321F2F}" srcOrd="0" destOrd="0" presId="urn:microsoft.com/office/officeart/2005/8/layout/hierarchy2"/>
    <dgm:cxn modelId="{3EF221CA-CC5C-43EC-A208-9A904BC5B595}" type="presParOf" srcId="{D66A9137-9D6E-4E10-A557-237029321F2F}" destId="{7D2F1CFE-623F-4AA0-B674-F997480E3722}" srcOrd="0" destOrd="0" presId="urn:microsoft.com/office/officeart/2005/8/layout/hierarchy2"/>
    <dgm:cxn modelId="{D022A9F4-349D-4417-918D-22201F340521}" type="presParOf" srcId="{550A780D-9138-4BF0-947C-6FCFE3AB16B1}" destId="{9254BFCD-B74F-487E-B10C-D8772A9D1310}" srcOrd="1" destOrd="0" presId="urn:microsoft.com/office/officeart/2005/8/layout/hierarchy2"/>
    <dgm:cxn modelId="{6818760B-E169-4FCB-A06B-4D6F9A92FAF3}" type="presParOf" srcId="{9254BFCD-B74F-487E-B10C-D8772A9D1310}" destId="{F921B955-8996-4E72-B9D7-71FCE610DF86}" srcOrd="0" destOrd="0" presId="urn:microsoft.com/office/officeart/2005/8/layout/hierarchy2"/>
    <dgm:cxn modelId="{F619524B-4890-48FB-BD39-360857D54DA2}" type="presParOf" srcId="{9254BFCD-B74F-487E-B10C-D8772A9D1310}" destId="{D8862131-8D7B-4A04-8834-D2CC786D3020}" srcOrd="1" destOrd="0" presId="urn:microsoft.com/office/officeart/2005/8/layout/hierarchy2"/>
    <dgm:cxn modelId="{6508DA58-99CC-4CF2-ACB6-B33080B07D22}" type="presParOf" srcId="{D8862131-8D7B-4A04-8834-D2CC786D3020}" destId="{97961512-9A37-4C55-A59A-CFFA5C7549FD}" srcOrd="0" destOrd="0" presId="urn:microsoft.com/office/officeart/2005/8/layout/hierarchy2"/>
    <dgm:cxn modelId="{F73EF83B-A5A0-416B-8493-BE3809A0089E}" type="presParOf" srcId="{97961512-9A37-4C55-A59A-CFFA5C7549FD}" destId="{D1F73DEE-D664-4410-B137-E9ED8EEDCF2F}" srcOrd="0" destOrd="0" presId="urn:microsoft.com/office/officeart/2005/8/layout/hierarchy2"/>
    <dgm:cxn modelId="{C8061060-D7AB-477E-B1D2-966A9C03404D}" type="presParOf" srcId="{D8862131-8D7B-4A04-8834-D2CC786D3020}" destId="{39F81095-3389-4761-93D8-904585154A91}" srcOrd="1" destOrd="0" presId="urn:microsoft.com/office/officeart/2005/8/layout/hierarchy2"/>
    <dgm:cxn modelId="{B73B5E51-EB8B-42D4-8FA5-AE300C4CF327}" type="presParOf" srcId="{39F81095-3389-4761-93D8-904585154A91}" destId="{CD282D77-9D44-4E57-814F-7291A95D015F}" srcOrd="0" destOrd="0" presId="urn:microsoft.com/office/officeart/2005/8/layout/hierarchy2"/>
    <dgm:cxn modelId="{1B4246BA-FDD1-476B-B522-93D8B8D67B0E}" type="presParOf" srcId="{39F81095-3389-4761-93D8-904585154A91}" destId="{4E2C0E89-ACB2-46CA-A5DD-5ED0611AEC57}" srcOrd="1" destOrd="0" presId="urn:microsoft.com/office/officeart/2005/8/layout/hierarchy2"/>
    <dgm:cxn modelId="{C85BD9A9-7DB1-4577-8EBB-9683BB50702E}" type="presParOf" srcId="{4E2C0E89-ACB2-46CA-A5DD-5ED0611AEC57}" destId="{40B4C200-0F43-427A-81DB-F83AC5B1FAC1}" srcOrd="0" destOrd="0" presId="urn:microsoft.com/office/officeart/2005/8/layout/hierarchy2"/>
    <dgm:cxn modelId="{14798A14-8BBB-4F6E-90B8-B1100D6B84DB}" type="presParOf" srcId="{40B4C200-0F43-427A-81DB-F83AC5B1FAC1}" destId="{93E05EAC-F777-457E-BDF8-8C6074977927}" srcOrd="0" destOrd="0" presId="urn:microsoft.com/office/officeart/2005/8/layout/hierarchy2"/>
    <dgm:cxn modelId="{188ED6C5-C2F3-4871-9BF3-F07476EA0C22}" type="presParOf" srcId="{4E2C0E89-ACB2-46CA-A5DD-5ED0611AEC57}" destId="{4A7DDBF3-DA8B-4749-9251-29AF79CB8225}" srcOrd="1" destOrd="0" presId="urn:microsoft.com/office/officeart/2005/8/layout/hierarchy2"/>
    <dgm:cxn modelId="{135E529C-3BAE-49CC-B024-51B85703BC70}" type="presParOf" srcId="{4A7DDBF3-DA8B-4749-9251-29AF79CB8225}" destId="{096A4350-E386-4558-AF00-80B901C72C9D}" srcOrd="0" destOrd="0" presId="urn:microsoft.com/office/officeart/2005/8/layout/hierarchy2"/>
    <dgm:cxn modelId="{92F70566-01B0-44A1-811F-61FE4EDFE256}" type="presParOf" srcId="{4A7DDBF3-DA8B-4749-9251-29AF79CB8225}" destId="{0FB091C7-67A6-43B2-A669-37EC7C71C9FE}" srcOrd="1" destOrd="0" presId="urn:microsoft.com/office/officeart/2005/8/layout/hierarchy2"/>
    <dgm:cxn modelId="{DABEDCD2-89D1-4BE1-8318-EE4F199CEA60}" type="presParOf" srcId="{0FB091C7-67A6-43B2-A669-37EC7C71C9FE}" destId="{DC51DBF7-9CC2-4839-B44F-A31B6281BEB1}" srcOrd="0" destOrd="0" presId="urn:microsoft.com/office/officeart/2005/8/layout/hierarchy2"/>
    <dgm:cxn modelId="{5D51ACB8-7685-4EB3-9D2C-5873A4847EF3}" type="presParOf" srcId="{DC51DBF7-9CC2-4839-B44F-A31B6281BEB1}" destId="{ED5F9D3D-815A-4B1E-9644-5E47994D18EB}" srcOrd="0" destOrd="0" presId="urn:microsoft.com/office/officeart/2005/8/layout/hierarchy2"/>
    <dgm:cxn modelId="{A87F4599-F4A1-41BE-8C26-AAC383D4399D}" type="presParOf" srcId="{0FB091C7-67A6-43B2-A669-37EC7C71C9FE}" destId="{642F2192-E012-4B76-A6B7-5D7BB972D7B1}" srcOrd="1" destOrd="0" presId="urn:microsoft.com/office/officeart/2005/8/layout/hierarchy2"/>
    <dgm:cxn modelId="{1C428753-D76F-46F9-99D0-87B675131BFE}" type="presParOf" srcId="{642F2192-E012-4B76-A6B7-5D7BB972D7B1}" destId="{BA12FA4B-9377-446D-AEFD-50A4D78BBCC5}" srcOrd="0" destOrd="0" presId="urn:microsoft.com/office/officeart/2005/8/layout/hierarchy2"/>
    <dgm:cxn modelId="{4A72F335-52D1-42B9-991A-C4F34579F651}" type="presParOf" srcId="{642F2192-E012-4B76-A6B7-5D7BB972D7B1}" destId="{7507D8F0-1B60-4ACA-B917-00E61FFAC598}" srcOrd="1" destOrd="0" presId="urn:microsoft.com/office/officeart/2005/8/layout/hierarchy2"/>
    <dgm:cxn modelId="{637B937D-D4C2-4CA3-B0E4-9CDBC43298BD}" type="presParOf" srcId="{0FB091C7-67A6-43B2-A669-37EC7C71C9FE}" destId="{BBF88458-4BC0-4A77-AD09-80E073F37E02}" srcOrd="2" destOrd="0" presId="urn:microsoft.com/office/officeart/2005/8/layout/hierarchy2"/>
    <dgm:cxn modelId="{BA439FDA-0756-44DA-B2D9-45B286673A5D}" type="presParOf" srcId="{BBF88458-4BC0-4A77-AD09-80E073F37E02}" destId="{11A3408D-6E38-4FDC-9CCD-A6B43A873267}" srcOrd="0" destOrd="0" presId="urn:microsoft.com/office/officeart/2005/8/layout/hierarchy2"/>
    <dgm:cxn modelId="{A801FEAA-E502-4E66-A4D3-627C5D27C92C}" type="presParOf" srcId="{0FB091C7-67A6-43B2-A669-37EC7C71C9FE}" destId="{9299A0C4-123A-4E9F-B180-C46AD10A3731}" srcOrd="3" destOrd="0" presId="urn:microsoft.com/office/officeart/2005/8/layout/hierarchy2"/>
    <dgm:cxn modelId="{EF4A363B-FD7D-43C0-915A-40AFDBA4430D}" type="presParOf" srcId="{9299A0C4-123A-4E9F-B180-C46AD10A3731}" destId="{F4758A10-2AA2-41FA-81F0-EBEB69D9440B}" srcOrd="0" destOrd="0" presId="urn:microsoft.com/office/officeart/2005/8/layout/hierarchy2"/>
    <dgm:cxn modelId="{AED374E8-76F3-44A7-B65B-272811890C66}" type="presParOf" srcId="{9299A0C4-123A-4E9F-B180-C46AD10A3731}" destId="{8358CFCB-14DA-4976-A4B7-4ADD1EB79DBD}" srcOrd="1" destOrd="0" presId="urn:microsoft.com/office/officeart/2005/8/layout/hierarchy2"/>
    <dgm:cxn modelId="{6A97750F-87C7-413A-AF85-E8588F06F09B}" type="presParOf" srcId="{D8862131-8D7B-4A04-8834-D2CC786D3020}" destId="{27BC24CE-AD94-4610-936B-623EE055FD6A}" srcOrd="2" destOrd="0" presId="urn:microsoft.com/office/officeart/2005/8/layout/hierarchy2"/>
    <dgm:cxn modelId="{1F0D161E-EDB4-45EC-9B50-2E9D832B5E02}" type="presParOf" srcId="{27BC24CE-AD94-4610-936B-623EE055FD6A}" destId="{66972148-40F6-4D60-9F8C-159E04CEC66D}" srcOrd="0" destOrd="0" presId="urn:microsoft.com/office/officeart/2005/8/layout/hierarchy2"/>
    <dgm:cxn modelId="{12A45033-BC55-4738-876D-2A2FBA062254}" type="presParOf" srcId="{D8862131-8D7B-4A04-8834-D2CC786D3020}" destId="{A8CA3FA9-AB63-40F2-A3F6-357208880358}" srcOrd="3" destOrd="0" presId="urn:microsoft.com/office/officeart/2005/8/layout/hierarchy2"/>
    <dgm:cxn modelId="{AEFA2626-EB27-4A4F-B5E9-831657D3C05E}" type="presParOf" srcId="{A8CA3FA9-AB63-40F2-A3F6-357208880358}" destId="{377DAA9A-F416-47D0-9792-652836F869AA}" srcOrd="0" destOrd="0" presId="urn:microsoft.com/office/officeart/2005/8/layout/hierarchy2"/>
    <dgm:cxn modelId="{B5216816-6EC5-488F-91BE-BBDF7A4ED314}" type="presParOf" srcId="{A8CA3FA9-AB63-40F2-A3F6-357208880358}" destId="{5429BA42-66F7-4CED-A075-07327676A090}" srcOrd="1" destOrd="0" presId="urn:microsoft.com/office/officeart/2005/8/layout/hierarchy2"/>
    <dgm:cxn modelId="{1463D90A-77FE-4259-A1FB-2BD76F5B967C}" type="presParOf" srcId="{5429BA42-66F7-4CED-A075-07327676A090}" destId="{97AD24EC-84C1-4CE8-958F-F9F7E517BAE7}" srcOrd="0" destOrd="0" presId="urn:microsoft.com/office/officeart/2005/8/layout/hierarchy2"/>
    <dgm:cxn modelId="{CD86381D-23AD-4074-B079-7D21CDACDB78}" type="presParOf" srcId="{97AD24EC-84C1-4CE8-958F-F9F7E517BAE7}" destId="{3FF75A37-8627-4710-8106-22822F797DBA}" srcOrd="0" destOrd="0" presId="urn:microsoft.com/office/officeart/2005/8/layout/hierarchy2"/>
    <dgm:cxn modelId="{0977EC0F-E3AE-4EB2-ABE0-6FC24E0BA0AD}" type="presParOf" srcId="{5429BA42-66F7-4CED-A075-07327676A090}" destId="{6DCD562F-CB55-4B95-BB1B-5796F66AB8F3}" srcOrd="1" destOrd="0" presId="urn:microsoft.com/office/officeart/2005/8/layout/hierarchy2"/>
    <dgm:cxn modelId="{CF1F643E-E35B-4AF4-B54C-468078BFF2C1}" type="presParOf" srcId="{6DCD562F-CB55-4B95-BB1B-5796F66AB8F3}" destId="{71D9C19E-3612-47AA-96B4-AE851D9BE6A8}" srcOrd="0" destOrd="0" presId="urn:microsoft.com/office/officeart/2005/8/layout/hierarchy2"/>
    <dgm:cxn modelId="{96192A1E-10A2-48CB-A320-2EC257F62FBA}" type="presParOf" srcId="{6DCD562F-CB55-4B95-BB1B-5796F66AB8F3}" destId="{D12595AB-1694-4D90-8B84-DDDBACC043BD}" srcOrd="1" destOrd="0" presId="urn:microsoft.com/office/officeart/2005/8/layout/hierarchy2"/>
    <dgm:cxn modelId="{E9FF9247-7590-4C74-AE4E-30A991400C73}" type="presParOf" srcId="{5429BA42-66F7-4CED-A075-07327676A090}" destId="{09457D3B-C6C6-4AB4-85BA-32B0344357BA}" srcOrd="2" destOrd="0" presId="urn:microsoft.com/office/officeart/2005/8/layout/hierarchy2"/>
    <dgm:cxn modelId="{34D41959-5F92-4D21-8BF7-756F69563B67}" type="presParOf" srcId="{09457D3B-C6C6-4AB4-85BA-32B0344357BA}" destId="{E546550D-502C-40CC-8401-980036555705}" srcOrd="0" destOrd="0" presId="urn:microsoft.com/office/officeart/2005/8/layout/hierarchy2"/>
    <dgm:cxn modelId="{AD7DB2E0-E031-49F0-B854-7EFD1A8C6B95}" type="presParOf" srcId="{5429BA42-66F7-4CED-A075-07327676A090}" destId="{BD7A3D9F-1772-4D8D-8FC8-6322F2C9ECA3}" srcOrd="3" destOrd="0" presId="urn:microsoft.com/office/officeart/2005/8/layout/hierarchy2"/>
    <dgm:cxn modelId="{D6D7F79A-8E30-44FF-BC79-BFEFA3F9C590}" type="presParOf" srcId="{BD7A3D9F-1772-4D8D-8FC8-6322F2C9ECA3}" destId="{5F797988-DBA4-4ADD-B663-13FCCCDACF08}" srcOrd="0" destOrd="0" presId="urn:microsoft.com/office/officeart/2005/8/layout/hierarchy2"/>
    <dgm:cxn modelId="{C2B8F4C8-525D-4750-AB81-644D50B256BB}" type="presParOf" srcId="{BD7A3D9F-1772-4D8D-8FC8-6322F2C9ECA3}" destId="{85D9A3BE-C1CA-4D29-9FFD-3B8F9B213998}" srcOrd="1" destOrd="0" presId="urn:microsoft.com/office/officeart/2005/8/layout/hierarchy2"/>
    <dgm:cxn modelId="{05394976-B904-4299-90DA-7F061BCD5739}" type="presParOf" srcId="{550A780D-9138-4BF0-947C-6FCFE3AB16B1}" destId="{A1CB8DFE-376D-4CAE-93C1-607E9BDF7B27}" srcOrd="2" destOrd="0" presId="urn:microsoft.com/office/officeart/2005/8/layout/hierarchy2"/>
    <dgm:cxn modelId="{3ECF1FBC-AA47-4C4D-AE3D-E007F3B6C473}" type="presParOf" srcId="{A1CB8DFE-376D-4CAE-93C1-607E9BDF7B27}" destId="{A754C682-61F6-40D6-89AD-802A5633E10B}" srcOrd="0" destOrd="0" presId="urn:microsoft.com/office/officeart/2005/8/layout/hierarchy2"/>
    <dgm:cxn modelId="{85646C31-05BA-457E-BAA8-CEEFD092F677}" type="presParOf" srcId="{550A780D-9138-4BF0-947C-6FCFE3AB16B1}" destId="{51DDF0A8-4691-4D99-B4E9-9B4564130059}" srcOrd="3" destOrd="0" presId="urn:microsoft.com/office/officeart/2005/8/layout/hierarchy2"/>
    <dgm:cxn modelId="{F7B3FB1F-31C2-4CF1-A8D8-DA1DECC5B71F}" type="presParOf" srcId="{51DDF0A8-4691-4D99-B4E9-9B4564130059}" destId="{B47450D0-15CF-41C7-856B-B4144686D882}" srcOrd="0" destOrd="0" presId="urn:microsoft.com/office/officeart/2005/8/layout/hierarchy2"/>
    <dgm:cxn modelId="{892501E0-B735-4DCB-BE68-316876275014}" type="presParOf" srcId="{51DDF0A8-4691-4D99-B4E9-9B4564130059}" destId="{1DC0B8F1-A82D-4C27-8147-543F013A69C7}" srcOrd="1" destOrd="0" presId="urn:microsoft.com/office/officeart/2005/8/layout/hierarchy2"/>
    <dgm:cxn modelId="{10C07A3B-7CEC-4EBC-B1AF-B7E01CE87CA6}" type="presParOf" srcId="{1DC0B8F1-A82D-4C27-8147-543F013A69C7}" destId="{0A8E419A-D707-46FF-8467-23F7753A34F5}" srcOrd="0" destOrd="0" presId="urn:microsoft.com/office/officeart/2005/8/layout/hierarchy2"/>
    <dgm:cxn modelId="{5E669AC5-EA8D-4DA3-8ECB-799C4DE91FFE}" type="presParOf" srcId="{0A8E419A-D707-46FF-8467-23F7753A34F5}" destId="{02191910-D356-4CAF-8A31-5ACE4C7171C3}" srcOrd="0" destOrd="0" presId="urn:microsoft.com/office/officeart/2005/8/layout/hierarchy2"/>
    <dgm:cxn modelId="{9F9C6469-165B-4BF7-8C1A-FADE90D39CAF}" type="presParOf" srcId="{1DC0B8F1-A82D-4C27-8147-543F013A69C7}" destId="{7E4801A8-CE19-46E3-91CD-1E41EA44CD0A}" srcOrd="1" destOrd="0" presId="urn:microsoft.com/office/officeart/2005/8/layout/hierarchy2"/>
    <dgm:cxn modelId="{E3E671CC-0CD2-47AA-94B0-A0FA075B8118}" type="presParOf" srcId="{7E4801A8-CE19-46E3-91CD-1E41EA44CD0A}" destId="{2FF10042-3013-4A99-8B57-63B181567773}" srcOrd="0" destOrd="0" presId="urn:microsoft.com/office/officeart/2005/8/layout/hierarchy2"/>
    <dgm:cxn modelId="{24C04404-7F01-4CEA-9782-A7C0070D749D}" type="presParOf" srcId="{7E4801A8-CE19-46E3-91CD-1E41EA44CD0A}" destId="{FAA05E95-D7A8-46DE-997D-93D6AD4195B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847090-6255-4640-B235-11E9FE10A65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48C67C77-99CD-4DBF-B84B-2D4FFB6CC89A}">
      <dgm:prSet phldrT="[Texto]" custT="1"/>
      <dgm:spPr>
        <a:gradFill rotWithShape="0">
          <a:gsLst>
            <a:gs pos="0">
              <a:schemeClr val="accent1">
                <a:lumMod val="60000"/>
                <a:lumOff val="40000"/>
              </a:schemeClr>
            </a:gs>
            <a:gs pos="49000">
              <a:schemeClr val="accent1">
                <a:lumMod val="20000"/>
                <a:lumOff val="80000"/>
              </a:schemeClr>
            </a:gs>
          </a:gsLst>
          <a:lin ang="5400000" scaled="0"/>
        </a:gradFill>
        <a:scene3d>
          <a:camera prst="orthographicFront"/>
          <a:lightRig rig="threePt" dir="t"/>
        </a:scene3d>
        <a:sp3d>
          <a:bevelT/>
        </a:sp3d>
      </dgm:spPr>
      <dgm:t>
        <a:bodyPr/>
        <a:lstStyle/>
        <a:p>
          <a:r>
            <a:rPr lang="es-EC" sz="1100" b="1" dirty="0" smtClean="0">
              <a:solidFill>
                <a:schemeClr val="tx1"/>
              </a:solidFill>
            </a:rPr>
            <a:t>Gerencia Nacional Comercial </a:t>
          </a:r>
          <a:endParaRPr lang="es-EC" sz="1100" dirty="0"/>
        </a:p>
      </dgm:t>
    </dgm:pt>
    <dgm:pt modelId="{CF598642-19E2-4B1A-B48D-8AC3F8A8D760}" type="parTrans" cxnId="{B3CD30E4-4E10-4DF8-A795-70C1F4E4F443}">
      <dgm:prSet/>
      <dgm:spPr/>
      <dgm:t>
        <a:bodyPr/>
        <a:lstStyle/>
        <a:p>
          <a:endParaRPr lang="es-EC"/>
        </a:p>
      </dgm:t>
    </dgm:pt>
    <dgm:pt modelId="{8E09644F-15DE-4038-AB02-61A15B196314}" type="sibTrans" cxnId="{B3CD30E4-4E10-4DF8-A795-70C1F4E4F443}">
      <dgm:prSet/>
      <dgm:spPr/>
      <dgm:t>
        <a:bodyPr/>
        <a:lstStyle/>
        <a:p>
          <a:endParaRPr lang="es-EC"/>
        </a:p>
      </dgm:t>
    </dgm:pt>
    <dgm:pt modelId="{99728495-A287-4604-ABE3-E6F6A54903CA}">
      <dgm:prSet phldrT="[Texto]" custT="1"/>
      <dgm:spPr>
        <a:gradFill rotWithShape="0">
          <a:gsLst>
            <a:gs pos="0">
              <a:schemeClr val="accent5">
                <a:lumMod val="40000"/>
                <a:lumOff val="60000"/>
              </a:schemeClr>
            </a:gs>
            <a:gs pos="49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Mercadeo</a:t>
          </a:r>
          <a:endParaRPr lang="es-EC" sz="1100" dirty="0"/>
        </a:p>
      </dgm:t>
    </dgm:pt>
    <dgm:pt modelId="{D407A4C6-967B-46FC-9C30-53B564462AE0}" type="parTrans" cxnId="{9DEF127B-71B8-4F49-9DD9-89D5807D7C48}">
      <dgm:prSet/>
      <dgm:spPr/>
      <dgm:t>
        <a:bodyPr/>
        <a:lstStyle/>
        <a:p>
          <a:endParaRPr lang="es-EC"/>
        </a:p>
      </dgm:t>
    </dgm:pt>
    <dgm:pt modelId="{B0FF0331-4115-47D6-B48E-AA3A0A3EC545}" type="sibTrans" cxnId="{9DEF127B-71B8-4F49-9DD9-89D5807D7C48}">
      <dgm:prSet/>
      <dgm:spPr/>
      <dgm:t>
        <a:bodyPr/>
        <a:lstStyle/>
        <a:p>
          <a:endParaRPr lang="es-EC"/>
        </a:p>
      </dgm:t>
    </dgm:pt>
    <dgm:pt modelId="{5D6AD4FB-1DCE-432A-9CEF-5C852259790D}">
      <dgm:prSet phldrT="[Texto]" custT="1"/>
      <dgm:spPr>
        <a:gradFill rotWithShape="0">
          <a:gsLst>
            <a:gs pos="0">
              <a:schemeClr val="accent5">
                <a:lumMod val="40000"/>
                <a:lumOff val="60000"/>
              </a:schemeClr>
            </a:gs>
            <a:gs pos="14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Jefatura de TV</a:t>
          </a:r>
          <a:endParaRPr lang="es-EC" sz="1100" dirty="0">
            <a:solidFill>
              <a:schemeClr val="tx1"/>
            </a:solidFill>
          </a:endParaRPr>
        </a:p>
      </dgm:t>
    </dgm:pt>
    <dgm:pt modelId="{E1376399-66DE-43BB-BE82-9AA6AB08D108}" type="parTrans" cxnId="{184FAE9B-52C3-4B7D-8A4F-BCE5E550A7F1}">
      <dgm:prSet/>
      <dgm:spPr/>
      <dgm:t>
        <a:bodyPr/>
        <a:lstStyle/>
        <a:p>
          <a:endParaRPr lang="es-EC"/>
        </a:p>
      </dgm:t>
    </dgm:pt>
    <dgm:pt modelId="{EBFA65B7-57D6-426B-9C31-EAC8206389E6}" type="sibTrans" cxnId="{184FAE9B-52C3-4B7D-8A4F-BCE5E550A7F1}">
      <dgm:prSet/>
      <dgm:spPr/>
      <dgm:t>
        <a:bodyPr/>
        <a:lstStyle/>
        <a:p>
          <a:endParaRPr lang="es-EC"/>
        </a:p>
      </dgm:t>
    </dgm:pt>
    <dgm:pt modelId="{674A2186-E555-4051-81B8-F988655536AC}">
      <dgm:prSet phldrT="[Texto]" custT="1"/>
      <dgm:spPr>
        <a:gradFill rotWithShape="0">
          <a:gsLst>
            <a:gs pos="0">
              <a:schemeClr val="accent5">
                <a:lumMod val="40000"/>
                <a:lumOff val="60000"/>
              </a:schemeClr>
            </a:gs>
            <a:gs pos="49000">
              <a:schemeClr val="accent5">
                <a:lumMod val="20000"/>
                <a:lumOff val="80000"/>
              </a:schemeClr>
            </a:gs>
          </a:gsLst>
          <a:lin ang="5400000" scaled="0"/>
        </a:gradFill>
        <a:scene3d>
          <a:camera prst="orthographicFront"/>
          <a:lightRig rig="threePt" dir="t"/>
        </a:scene3d>
        <a:sp3d>
          <a:bevelT/>
        </a:sp3d>
      </dgm:spPr>
      <dgm:t>
        <a:bodyPr/>
        <a:lstStyle/>
        <a:p>
          <a:r>
            <a:rPr lang="en-US" sz="1100" dirty="0" err="1" smtClean="0">
              <a:solidFill>
                <a:schemeClr val="tx1"/>
              </a:solidFill>
            </a:rPr>
            <a:t>Ventas</a:t>
          </a:r>
          <a:r>
            <a:rPr lang="en-US" sz="1100" dirty="0" smtClean="0">
              <a:solidFill>
                <a:schemeClr val="tx1"/>
              </a:solidFill>
            </a:rPr>
            <a:t> y </a:t>
          </a:r>
          <a:r>
            <a:rPr lang="en-US" sz="1100" dirty="0" err="1" smtClean="0">
              <a:solidFill>
                <a:schemeClr val="tx1"/>
              </a:solidFill>
            </a:rPr>
            <a:t>Servicio</a:t>
          </a:r>
          <a:r>
            <a:rPr lang="en-US" sz="1100" dirty="0" smtClean="0">
              <a:solidFill>
                <a:schemeClr val="tx1"/>
              </a:solidFill>
            </a:rPr>
            <a:t> al </a:t>
          </a:r>
          <a:r>
            <a:rPr lang="en-US" sz="1100" dirty="0" err="1" smtClean="0">
              <a:solidFill>
                <a:schemeClr val="tx1"/>
              </a:solidFill>
            </a:rPr>
            <a:t>cliente</a:t>
          </a:r>
          <a:endParaRPr lang="es-EC" sz="1100" dirty="0"/>
        </a:p>
      </dgm:t>
    </dgm:pt>
    <dgm:pt modelId="{891959EB-97DC-4D9F-B6AE-0A4AD7A4DB0F}" type="parTrans" cxnId="{9DE4EA8C-3EFE-45EB-B891-D0361802617D}">
      <dgm:prSet/>
      <dgm:spPr/>
      <dgm:t>
        <a:bodyPr/>
        <a:lstStyle/>
        <a:p>
          <a:endParaRPr lang="es-EC"/>
        </a:p>
      </dgm:t>
    </dgm:pt>
    <dgm:pt modelId="{176E2178-5740-479D-BC2A-2CA47844672A}" type="sibTrans" cxnId="{9DE4EA8C-3EFE-45EB-B891-D0361802617D}">
      <dgm:prSet/>
      <dgm:spPr/>
      <dgm:t>
        <a:bodyPr/>
        <a:lstStyle/>
        <a:p>
          <a:endParaRPr lang="es-EC"/>
        </a:p>
      </dgm:t>
    </dgm:pt>
    <dgm:pt modelId="{B9378194-9AED-4D5B-8BE1-054BC19CCE5F}">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n-US" sz="1100" dirty="0" smtClean="0">
              <a:solidFill>
                <a:srgbClr val="FF0000"/>
              </a:solidFill>
            </a:rPr>
            <a:t>8 </a:t>
          </a:r>
          <a:r>
            <a:rPr lang="en-US" sz="1100" dirty="0" err="1" smtClean="0">
              <a:solidFill>
                <a:srgbClr val="FF0000"/>
              </a:solidFill>
            </a:rPr>
            <a:t>Ing.Soport</a:t>
          </a:r>
          <a:r>
            <a:rPr lang="en-US" sz="1100" dirty="0" smtClean="0">
              <a:solidFill>
                <a:srgbClr val="FF0000"/>
              </a:solidFill>
            </a:rPr>
            <a:t>. </a:t>
          </a:r>
          <a:r>
            <a:rPr lang="en-US" sz="1100" dirty="0" err="1" smtClean="0">
              <a:solidFill>
                <a:srgbClr val="FF0000"/>
              </a:solidFill>
            </a:rPr>
            <a:t>Nivel</a:t>
          </a:r>
          <a:r>
            <a:rPr lang="en-US" sz="1100" dirty="0" smtClean="0">
              <a:solidFill>
                <a:srgbClr val="FF0000"/>
              </a:solidFill>
            </a:rPr>
            <a:t> 1</a:t>
          </a:r>
          <a:endParaRPr lang="es-EC" sz="1100" dirty="0">
            <a:solidFill>
              <a:srgbClr val="FF0000"/>
            </a:solidFill>
          </a:endParaRPr>
        </a:p>
      </dgm:t>
    </dgm:pt>
    <dgm:pt modelId="{7904EA1E-6435-4A75-B0B3-2A136E5FE792}" type="parTrans" cxnId="{4CB1BC92-C310-4561-8859-EC5E91BA1C61}">
      <dgm:prSet/>
      <dgm:spPr/>
      <dgm:t>
        <a:bodyPr/>
        <a:lstStyle/>
        <a:p>
          <a:endParaRPr lang="es-EC"/>
        </a:p>
      </dgm:t>
    </dgm:pt>
    <dgm:pt modelId="{5AC2D5EF-DA73-462B-8F45-EE2852A17210}" type="sibTrans" cxnId="{4CB1BC92-C310-4561-8859-EC5E91BA1C61}">
      <dgm:prSet/>
      <dgm:spPr/>
      <dgm:t>
        <a:bodyPr/>
        <a:lstStyle/>
        <a:p>
          <a:endParaRPr lang="es-EC"/>
        </a:p>
      </dgm:t>
    </dgm:pt>
    <dgm:pt modelId="{477D1F1B-26A4-4846-9DCF-F3C82EB72B98}">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n-US" sz="1100" dirty="0" smtClean="0">
              <a:solidFill>
                <a:srgbClr val="FF0000"/>
              </a:solidFill>
            </a:rPr>
            <a:t>2 Analistas de </a:t>
          </a:r>
          <a:r>
            <a:rPr lang="en-US" sz="1100" dirty="0" err="1" smtClean="0">
              <a:solidFill>
                <a:srgbClr val="FF0000"/>
              </a:solidFill>
            </a:rPr>
            <a:t>productos</a:t>
          </a:r>
          <a:endParaRPr lang="es-EC" sz="1100" dirty="0"/>
        </a:p>
      </dgm:t>
    </dgm:pt>
    <dgm:pt modelId="{0E907598-8EAB-494A-AC13-BEBAC0881A9E}" type="parTrans" cxnId="{7E005B36-9BD2-4673-AEA6-6734F7AB1589}">
      <dgm:prSet/>
      <dgm:spPr/>
      <dgm:t>
        <a:bodyPr/>
        <a:lstStyle/>
        <a:p>
          <a:endParaRPr lang="es-EC"/>
        </a:p>
      </dgm:t>
    </dgm:pt>
    <dgm:pt modelId="{A713BC50-1DAB-48A0-8E46-7AFD408B8EDA}" type="sibTrans" cxnId="{7E005B36-9BD2-4673-AEA6-6734F7AB1589}">
      <dgm:prSet/>
      <dgm:spPr/>
      <dgm:t>
        <a:bodyPr/>
        <a:lstStyle/>
        <a:p>
          <a:endParaRPr lang="es-EC"/>
        </a:p>
      </dgm:t>
    </dgm:pt>
    <dgm:pt modelId="{3DCD10B0-153F-4D66-BF8C-750423AD2548}">
      <dgm:prSet phldrT="[Texto]" custT="1"/>
      <dgm:spPr>
        <a:gradFill rotWithShape="0">
          <a:gsLst>
            <a:gs pos="0">
              <a:schemeClr val="accent5">
                <a:lumMod val="40000"/>
                <a:lumOff val="60000"/>
              </a:schemeClr>
            </a:gs>
            <a:gs pos="14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Productos</a:t>
          </a:r>
          <a:endParaRPr lang="es-EC" sz="1100" dirty="0">
            <a:solidFill>
              <a:schemeClr val="tx1"/>
            </a:solidFill>
          </a:endParaRPr>
        </a:p>
      </dgm:t>
    </dgm:pt>
    <dgm:pt modelId="{B5851BA9-A4F5-4043-BC14-9F2F70F80940}" type="parTrans" cxnId="{41731E7C-B47D-4665-A019-6D219E6A13E6}">
      <dgm:prSet/>
      <dgm:spPr/>
      <dgm:t>
        <a:bodyPr/>
        <a:lstStyle/>
        <a:p>
          <a:endParaRPr lang="es-EC"/>
        </a:p>
      </dgm:t>
    </dgm:pt>
    <dgm:pt modelId="{972CFDF6-63B2-4A27-80B9-E275C69A883B}" type="sibTrans" cxnId="{41731E7C-B47D-4665-A019-6D219E6A13E6}">
      <dgm:prSet/>
      <dgm:spPr/>
      <dgm:t>
        <a:bodyPr/>
        <a:lstStyle/>
        <a:p>
          <a:endParaRPr lang="es-EC"/>
        </a:p>
      </dgm:t>
    </dgm:pt>
    <dgm:pt modelId="{1BC693A0-4A66-4BAC-8701-BB430C384F22}">
      <dgm:prSet phldrT="[Texto]" custT="1"/>
      <dgm:spPr>
        <a:gradFill rotWithShape="0">
          <a:gsLst>
            <a:gs pos="0">
              <a:schemeClr val="accent5">
                <a:lumMod val="40000"/>
                <a:lumOff val="60000"/>
              </a:schemeClr>
            </a:gs>
            <a:gs pos="14000">
              <a:schemeClr val="accent5">
                <a:lumMod val="20000"/>
                <a:lumOff val="80000"/>
              </a:schemeClr>
            </a:gs>
          </a:gsLst>
          <a:lin ang="5400000" scaled="0"/>
        </a:gradFill>
        <a:scene3d>
          <a:camera prst="orthographicFront"/>
          <a:lightRig rig="threePt" dir="t"/>
        </a:scene3d>
        <a:sp3d>
          <a:bevelT/>
        </a:sp3d>
      </dgm:spPr>
      <dgm:t>
        <a:bodyPr/>
        <a:lstStyle/>
        <a:p>
          <a:r>
            <a:rPr lang="es-EC" sz="1100" dirty="0" smtClean="0">
              <a:solidFill>
                <a:schemeClr val="tx1"/>
              </a:solidFill>
            </a:rPr>
            <a:t>Terminales</a:t>
          </a:r>
          <a:endParaRPr lang="es-EC" sz="1100" dirty="0">
            <a:solidFill>
              <a:schemeClr val="tx1"/>
            </a:solidFill>
          </a:endParaRPr>
        </a:p>
      </dgm:t>
    </dgm:pt>
    <dgm:pt modelId="{21FE821C-64DF-410A-80B0-DBFF38FD37BA}" type="parTrans" cxnId="{FCF65252-579F-48DB-B339-7ECB8404D702}">
      <dgm:prSet/>
      <dgm:spPr/>
      <dgm:t>
        <a:bodyPr/>
        <a:lstStyle/>
        <a:p>
          <a:endParaRPr lang="es-EC"/>
        </a:p>
      </dgm:t>
    </dgm:pt>
    <dgm:pt modelId="{242E0553-8969-461E-8A84-DD43E6F6724D}" type="sibTrans" cxnId="{FCF65252-579F-48DB-B339-7ECB8404D702}">
      <dgm:prSet/>
      <dgm:spPr/>
      <dgm:t>
        <a:bodyPr/>
        <a:lstStyle/>
        <a:p>
          <a:endParaRPr lang="es-EC"/>
        </a:p>
      </dgm:t>
    </dgm:pt>
    <dgm:pt modelId="{165EC99D-8CB1-482A-9B22-1A8A51516099}">
      <dgm:prSet phldrT="[Texto]"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s-EC" sz="1100" dirty="0" smtClean="0">
              <a:solidFill>
                <a:srgbClr val="FF0000"/>
              </a:solidFill>
            </a:rPr>
            <a:t>1 Analista de Terminales</a:t>
          </a:r>
          <a:endParaRPr lang="es-EC" sz="1100" dirty="0"/>
        </a:p>
      </dgm:t>
    </dgm:pt>
    <dgm:pt modelId="{8AF8D5FD-4E9A-42A8-954D-055BE3D7579E}" type="parTrans" cxnId="{BAB2175B-0EB6-4558-8B7A-F2554446378D}">
      <dgm:prSet/>
      <dgm:spPr/>
      <dgm:t>
        <a:bodyPr/>
        <a:lstStyle/>
        <a:p>
          <a:endParaRPr lang="es-EC"/>
        </a:p>
      </dgm:t>
    </dgm:pt>
    <dgm:pt modelId="{A7D9B9D9-3894-491F-B22D-49D49E3C5841}" type="sibTrans" cxnId="{BAB2175B-0EB6-4558-8B7A-F2554446378D}">
      <dgm:prSet/>
      <dgm:spPr/>
      <dgm:t>
        <a:bodyPr/>
        <a:lstStyle/>
        <a:p>
          <a:endParaRPr lang="es-EC"/>
        </a:p>
      </dgm:t>
    </dgm:pt>
    <dgm:pt modelId="{0DB40CEC-77C2-40CD-AD59-AF9421728287}">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n-US" sz="1100" dirty="0" smtClean="0">
              <a:solidFill>
                <a:srgbClr val="FF0000"/>
              </a:solidFill>
            </a:rPr>
            <a:t>3 </a:t>
          </a:r>
          <a:r>
            <a:rPr lang="en-US" sz="1100" dirty="0" err="1" smtClean="0">
              <a:solidFill>
                <a:srgbClr val="FF0000"/>
              </a:solidFill>
            </a:rPr>
            <a:t>Ing.Soport</a:t>
          </a:r>
          <a:r>
            <a:rPr lang="en-US" sz="1100" dirty="0" smtClean="0">
              <a:solidFill>
                <a:srgbClr val="FF0000"/>
              </a:solidFill>
            </a:rPr>
            <a:t>. </a:t>
          </a:r>
          <a:r>
            <a:rPr lang="en-US" sz="1100" dirty="0" err="1" smtClean="0">
              <a:solidFill>
                <a:srgbClr val="FF0000"/>
              </a:solidFill>
            </a:rPr>
            <a:t>Nivel</a:t>
          </a:r>
          <a:r>
            <a:rPr lang="en-US" sz="1100" dirty="0" smtClean="0">
              <a:solidFill>
                <a:srgbClr val="FF0000"/>
              </a:solidFill>
            </a:rPr>
            <a:t> 2</a:t>
          </a:r>
          <a:endParaRPr lang="en-US" sz="1100" dirty="0">
            <a:solidFill>
              <a:srgbClr val="FF0000"/>
            </a:solidFill>
          </a:endParaRPr>
        </a:p>
      </dgm:t>
    </dgm:pt>
    <dgm:pt modelId="{EB26773F-663F-4288-9DD4-39EEE08200A3}" type="parTrans" cxnId="{DAEAFE4B-1F0F-4CF4-A253-3669C96CD2CF}">
      <dgm:prSet/>
      <dgm:spPr/>
      <dgm:t>
        <a:bodyPr/>
        <a:lstStyle/>
        <a:p>
          <a:endParaRPr lang="es-EC"/>
        </a:p>
      </dgm:t>
    </dgm:pt>
    <dgm:pt modelId="{F6DB5611-3067-4E7D-AE85-FC6FB61E3F04}" type="sibTrans" cxnId="{DAEAFE4B-1F0F-4CF4-A253-3669C96CD2CF}">
      <dgm:prSet/>
      <dgm:spPr/>
      <dgm:t>
        <a:bodyPr/>
        <a:lstStyle/>
        <a:p>
          <a:endParaRPr lang="es-EC"/>
        </a:p>
      </dgm:t>
    </dgm:pt>
    <dgm:pt modelId="{48DEFB95-61A9-4EBE-9891-5139730600B3}">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a:sp3d>
      </dgm:spPr>
      <dgm:t>
        <a:bodyPr/>
        <a:lstStyle/>
        <a:p>
          <a:r>
            <a:rPr lang="en-US" sz="1100" dirty="0" smtClean="0">
              <a:solidFill>
                <a:srgbClr val="FF0000"/>
              </a:solidFill>
            </a:rPr>
            <a:t>3 </a:t>
          </a:r>
          <a:r>
            <a:rPr lang="en-US" sz="1100" dirty="0" err="1" smtClean="0">
              <a:solidFill>
                <a:srgbClr val="FF0000"/>
              </a:solidFill>
            </a:rPr>
            <a:t>Ing.Soport</a:t>
          </a:r>
          <a:r>
            <a:rPr lang="en-US" sz="1100" dirty="0" smtClean="0">
              <a:solidFill>
                <a:srgbClr val="FF0000"/>
              </a:solidFill>
            </a:rPr>
            <a:t>. </a:t>
          </a:r>
          <a:r>
            <a:rPr lang="en-US" sz="1100" dirty="0" err="1" smtClean="0">
              <a:solidFill>
                <a:srgbClr val="FF0000"/>
              </a:solidFill>
            </a:rPr>
            <a:t>Nivel</a:t>
          </a:r>
          <a:r>
            <a:rPr lang="en-US" sz="1100" dirty="0" smtClean="0">
              <a:solidFill>
                <a:srgbClr val="FF0000"/>
              </a:solidFill>
            </a:rPr>
            <a:t> 3</a:t>
          </a:r>
          <a:endParaRPr lang="en-US" sz="1100" dirty="0">
            <a:solidFill>
              <a:srgbClr val="FF0000"/>
            </a:solidFill>
          </a:endParaRPr>
        </a:p>
      </dgm:t>
    </dgm:pt>
    <dgm:pt modelId="{AAEE524F-E84F-41D7-A14C-1D016702F2A3}" type="parTrans" cxnId="{566AFB71-2CAF-4BD5-9DA4-6790AFE7B6D8}">
      <dgm:prSet/>
      <dgm:spPr/>
      <dgm:t>
        <a:bodyPr/>
        <a:lstStyle/>
        <a:p>
          <a:endParaRPr lang="es-EC"/>
        </a:p>
      </dgm:t>
    </dgm:pt>
    <dgm:pt modelId="{87990E7D-9146-4CBB-B8DA-A37827B314FD}" type="sibTrans" cxnId="{566AFB71-2CAF-4BD5-9DA4-6790AFE7B6D8}">
      <dgm:prSet/>
      <dgm:spPr/>
      <dgm:t>
        <a:bodyPr/>
        <a:lstStyle/>
        <a:p>
          <a:endParaRPr lang="es-EC"/>
        </a:p>
      </dgm:t>
    </dgm:pt>
    <dgm:pt modelId="{FBFAAB80-014C-4839-868D-2762E2CFA7FB}" type="pres">
      <dgm:prSet presAssocID="{D0847090-6255-4640-B235-11E9FE10A65F}" presName="diagram" presStyleCnt="0">
        <dgm:presLayoutVars>
          <dgm:chPref val="1"/>
          <dgm:dir/>
          <dgm:animOne val="branch"/>
          <dgm:animLvl val="lvl"/>
          <dgm:resizeHandles val="exact"/>
        </dgm:presLayoutVars>
      </dgm:prSet>
      <dgm:spPr/>
      <dgm:t>
        <a:bodyPr/>
        <a:lstStyle/>
        <a:p>
          <a:endParaRPr lang="en-US"/>
        </a:p>
      </dgm:t>
    </dgm:pt>
    <dgm:pt modelId="{D25A2689-82A4-4F76-9355-0425F5965F18}" type="pres">
      <dgm:prSet presAssocID="{48C67C77-99CD-4DBF-B84B-2D4FFB6CC89A}" presName="root1" presStyleCnt="0"/>
      <dgm:spPr/>
    </dgm:pt>
    <dgm:pt modelId="{E645FC39-C80B-49ED-8A2D-E60EC751DAA1}" type="pres">
      <dgm:prSet presAssocID="{48C67C77-99CD-4DBF-B84B-2D4FFB6CC89A}" presName="LevelOneTextNode" presStyleLbl="node0" presStyleIdx="0" presStyleCnt="1">
        <dgm:presLayoutVars>
          <dgm:chPref val="3"/>
        </dgm:presLayoutVars>
      </dgm:prSet>
      <dgm:spPr/>
      <dgm:t>
        <a:bodyPr/>
        <a:lstStyle/>
        <a:p>
          <a:endParaRPr lang="en-US"/>
        </a:p>
      </dgm:t>
    </dgm:pt>
    <dgm:pt modelId="{7D8CF931-EEAA-4231-9271-0D91BDC6DFB6}" type="pres">
      <dgm:prSet presAssocID="{48C67C77-99CD-4DBF-B84B-2D4FFB6CC89A}" presName="level2hierChild" presStyleCnt="0"/>
      <dgm:spPr/>
    </dgm:pt>
    <dgm:pt modelId="{86886975-F9A6-41EA-8332-7B05904AD834}" type="pres">
      <dgm:prSet presAssocID="{D407A4C6-967B-46FC-9C30-53B564462AE0}" presName="conn2-1" presStyleLbl="parChTrans1D2" presStyleIdx="0" presStyleCnt="2"/>
      <dgm:spPr/>
      <dgm:t>
        <a:bodyPr/>
        <a:lstStyle/>
        <a:p>
          <a:endParaRPr lang="en-US"/>
        </a:p>
      </dgm:t>
    </dgm:pt>
    <dgm:pt modelId="{A5916E47-97A7-47F9-9A79-6F765310F345}" type="pres">
      <dgm:prSet presAssocID="{D407A4C6-967B-46FC-9C30-53B564462AE0}" presName="connTx" presStyleLbl="parChTrans1D2" presStyleIdx="0" presStyleCnt="2"/>
      <dgm:spPr/>
      <dgm:t>
        <a:bodyPr/>
        <a:lstStyle/>
        <a:p>
          <a:endParaRPr lang="en-US"/>
        </a:p>
      </dgm:t>
    </dgm:pt>
    <dgm:pt modelId="{1C7327FD-305A-44AA-B12E-C80AC50646FC}" type="pres">
      <dgm:prSet presAssocID="{99728495-A287-4604-ABE3-E6F6A54903CA}" presName="root2" presStyleCnt="0"/>
      <dgm:spPr/>
    </dgm:pt>
    <dgm:pt modelId="{7B4B1D06-134D-4031-86AD-2BF0A84F3700}" type="pres">
      <dgm:prSet presAssocID="{99728495-A287-4604-ABE3-E6F6A54903CA}" presName="LevelTwoTextNode" presStyleLbl="node2" presStyleIdx="0" presStyleCnt="2">
        <dgm:presLayoutVars>
          <dgm:chPref val="3"/>
        </dgm:presLayoutVars>
      </dgm:prSet>
      <dgm:spPr/>
      <dgm:t>
        <a:bodyPr/>
        <a:lstStyle/>
        <a:p>
          <a:endParaRPr lang="en-US"/>
        </a:p>
      </dgm:t>
    </dgm:pt>
    <dgm:pt modelId="{B5AAA1F5-865C-4009-99D4-03F52034E0C9}" type="pres">
      <dgm:prSet presAssocID="{99728495-A287-4604-ABE3-E6F6A54903CA}" presName="level3hierChild" presStyleCnt="0"/>
      <dgm:spPr/>
    </dgm:pt>
    <dgm:pt modelId="{DCB8B2A3-59AE-4304-9AC6-F143329546A7}" type="pres">
      <dgm:prSet presAssocID="{B5851BA9-A4F5-4043-BC14-9F2F70F80940}" presName="conn2-1" presStyleLbl="parChTrans1D3" presStyleIdx="0" presStyleCnt="5"/>
      <dgm:spPr/>
      <dgm:t>
        <a:bodyPr/>
        <a:lstStyle/>
        <a:p>
          <a:endParaRPr lang="en-US"/>
        </a:p>
      </dgm:t>
    </dgm:pt>
    <dgm:pt modelId="{23D3E9BB-5969-4375-B190-BF0F60C6D21A}" type="pres">
      <dgm:prSet presAssocID="{B5851BA9-A4F5-4043-BC14-9F2F70F80940}" presName="connTx" presStyleLbl="parChTrans1D3" presStyleIdx="0" presStyleCnt="5"/>
      <dgm:spPr/>
      <dgm:t>
        <a:bodyPr/>
        <a:lstStyle/>
        <a:p>
          <a:endParaRPr lang="en-US"/>
        </a:p>
      </dgm:t>
    </dgm:pt>
    <dgm:pt modelId="{A4215CF7-2C59-44DA-8F88-3FE4D1E15F96}" type="pres">
      <dgm:prSet presAssocID="{3DCD10B0-153F-4D66-BF8C-750423AD2548}" presName="root2" presStyleCnt="0"/>
      <dgm:spPr/>
    </dgm:pt>
    <dgm:pt modelId="{911220E0-5831-4726-AC82-EC88E568EE77}" type="pres">
      <dgm:prSet presAssocID="{3DCD10B0-153F-4D66-BF8C-750423AD2548}" presName="LevelTwoTextNode" presStyleLbl="node3" presStyleIdx="0" presStyleCnt="5">
        <dgm:presLayoutVars>
          <dgm:chPref val="3"/>
        </dgm:presLayoutVars>
      </dgm:prSet>
      <dgm:spPr/>
      <dgm:t>
        <a:bodyPr/>
        <a:lstStyle/>
        <a:p>
          <a:endParaRPr lang="en-US"/>
        </a:p>
      </dgm:t>
    </dgm:pt>
    <dgm:pt modelId="{5EEC81D5-D408-4F65-BEEF-6AD3A63EB466}" type="pres">
      <dgm:prSet presAssocID="{3DCD10B0-153F-4D66-BF8C-750423AD2548}" presName="level3hierChild" presStyleCnt="0"/>
      <dgm:spPr/>
    </dgm:pt>
    <dgm:pt modelId="{C59F5AF2-8387-47FC-83EE-2993F1D9DCDD}" type="pres">
      <dgm:prSet presAssocID="{E1376399-66DE-43BB-BE82-9AA6AB08D108}" presName="conn2-1" presStyleLbl="parChTrans1D4" presStyleIdx="0" presStyleCnt="3"/>
      <dgm:spPr/>
      <dgm:t>
        <a:bodyPr/>
        <a:lstStyle/>
        <a:p>
          <a:endParaRPr lang="en-US"/>
        </a:p>
      </dgm:t>
    </dgm:pt>
    <dgm:pt modelId="{0353498D-F764-4D7A-ACAF-DDC8ECAE9E43}" type="pres">
      <dgm:prSet presAssocID="{E1376399-66DE-43BB-BE82-9AA6AB08D108}" presName="connTx" presStyleLbl="parChTrans1D4" presStyleIdx="0" presStyleCnt="3"/>
      <dgm:spPr/>
      <dgm:t>
        <a:bodyPr/>
        <a:lstStyle/>
        <a:p>
          <a:endParaRPr lang="en-US"/>
        </a:p>
      </dgm:t>
    </dgm:pt>
    <dgm:pt modelId="{CC738449-4DE5-408B-9509-DE4F824A7D25}" type="pres">
      <dgm:prSet presAssocID="{5D6AD4FB-1DCE-432A-9CEF-5C852259790D}" presName="root2" presStyleCnt="0"/>
      <dgm:spPr/>
    </dgm:pt>
    <dgm:pt modelId="{D06567CD-91AF-4520-A7F3-D59AEE640654}" type="pres">
      <dgm:prSet presAssocID="{5D6AD4FB-1DCE-432A-9CEF-5C852259790D}" presName="LevelTwoTextNode" presStyleLbl="node4" presStyleIdx="0" presStyleCnt="3">
        <dgm:presLayoutVars>
          <dgm:chPref val="3"/>
        </dgm:presLayoutVars>
      </dgm:prSet>
      <dgm:spPr/>
      <dgm:t>
        <a:bodyPr/>
        <a:lstStyle/>
        <a:p>
          <a:endParaRPr lang="en-US"/>
        </a:p>
      </dgm:t>
    </dgm:pt>
    <dgm:pt modelId="{2FBA6218-679F-43D6-A356-DBE2FC2D3AF4}" type="pres">
      <dgm:prSet presAssocID="{5D6AD4FB-1DCE-432A-9CEF-5C852259790D}" presName="level3hierChild" presStyleCnt="0"/>
      <dgm:spPr/>
    </dgm:pt>
    <dgm:pt modelId="{34CB8CB3-C11A-4E5E-A158-3AD1DF0A0F5D}" type="pres">
      <dgm:prSet presAssocID="{0E907598-8EAB-494A-AC13-BEBAC0881A9E}" presName="conn2-1" presStyleLbl="parChTrans1D4" presStyleIdx="1" presStyleCnt="3"/>
      <dgm:spPr/>
      <dgm:t>
        <a:bodyPr/>
        <a:lstStyle/>
        <a:p>
          <a:endParaRPr lang="en-US"/>
        </a:p>
      </dgm:t>
    </dgm:pt>
    <dgm:pt modelId="{BE411DA8-FF54-4C75-B344-FD59483C1F48}" type="pres">
      <dgm:prSet presAssocID="{0E907598-8EAB-494A-AC13-BEBAC0881A9E}" presName="connTx" presStyleLbl="parChTrans1D4" presStyleIdx="1" presStyleCnt="3"/>
      <dgm:spPr/>
      <dgm:t>
        <a:bodyPr/>
        <a:lstStyle/>
        <a:p>
          <a:endParaRPr lang="en-US"/>
        </a:p>
      </dgm:t>
    </dgm:pt>
    <dgm:pt modelId="{4398C791-D98C-45C9-9F49-FE5B982A2CCB}" type="pres">
      <dgm:prSet presAssocID="{477D1F1B-26A4-4846-9DCF-F3C82EB72B98}" presName="root2" presStyleCnt="0"/>
      <dgm:spPr/>
    </dgm:pt>
    <dgm:pt modelId="{06FCBBF0-A2E4-4B56-82D0-0CD1202E64F5}" type="pres">
      <dgm:prSet presAssocID="{477D1F1B-26A4-4846-9DCF-F3C82EB72B98}" presName="LevelTwoTextNode" presStyleLbl="node4" presStyleIdx="1" presStyleCnt="3">
        <dgm:presLayoutVars>
          <dgm:chPref val="3"/>
        </dgm:presLayoutVars>
      </dgm:prSet>
      <dgm:spPr/>
      <dgm:t>
        <a:bodyPr/>
        <a:lstStyle/>
        <a:p>
          <a:endParaRPr lang="en-US"/>
        </a:p>
      </dgm:t>
    </dgm:pt>
    <dgm:pt modelId="{A0090D99-EB80-4FC0-911D-57B672A93A37}" type="pres">
      <dgm:prSet presAssocID="{477D1F1B-26A4-4846-9DCF-F3C82EB72B98}" presName="level3hierChild" presStyleCnt="0"/>
      <dgm:spPr/>
    </dgm:pt>
    <dgm:pt modelId="{EA84361F-0A80-47E0-BEEA-6BDCD1481C4D}" type="pres">
      <dgm:prSet presAssocID="{21FE821C-64DF-410A-80B0-DBFF38FD37BA}" presName="conn2-1" presStyleLbl="parChTrans1D3" presStyleIdx="1" presStyleCnt="5"/>
      <dgm:spPr/>
      <dgm:t>
        <a:bodyPr/>
        <a:lstStyle/>
        <a:p>
          <a:endParaRPr lang="en-US"/>
        </a:p>
      </dgm:t>
    </dgm:pt>
    <dgm:pt modelId="{38B6D5D4-9C2A-4553-B6E9-ABACDD7A56A0}" type="pres">
      <dgm:prSet presAssocID="{21FE821C-64DF-410A-80B0-DBFF38FD37BA}" presName="connTx" presStyleLbl="parChTrans1D3" presStyleIdx="1" presStyleCnt="5"/>
      <dgm:spPr/>
      <dgm:t>
        <a:bodyPr/>
        <a:lstStyle/>
        <a:p>
          <a:endParaRPr lang="en-US"/>
        </a:p>
      </dgm:t>
    </dgm:pt>
    <dgm:pt modelId="{4AA8CD61-A053-4707-94DC-D9BBB79F13B3}" type="pres">
      <dgm:prSet presAssocID="{1BC693A0-4A66-4BAC-8701-BB430C384F22}" presName="root2" presStyleCnt="0"/>
      <dgm:spPr/>
    </dgm:pt>
    <dgm:pt modelId="{3493C2CC-97F3-4465-A7D9-23918AFAF458}" type="pres">
      <dgm:prSet presAssocID="{1BC693A0-4A66-4BAC-8701-BB430C384F22}" presName="LevelTwoTextNode" presStyleLbl="node3" presStyleIdx="1" presStyleCnt="5">
        <dgm:presLayoutVars>
          <dgm:chPref val="3"/>
        </dgm:presLayoutVars>
      </dgm:prSet>
      <dgm:spPr/>
      <dgm:t>
        <a:bodyPr/>
        <a:lstStyle/>
        <a:p>
          <a:endParaRPr lang="en-US"/>
        </a:p>
      </dgm:t>
    </dgm:pt>
    <dgm:pt modelId="{7DC16719-9016-4059-8586-EA9CCF7C9591}" type="pres">
      <dgm:prSet presAssocID="{1BC693A0-4A66-4BAC-8701-BB430C384F22}" presName="level3hierChild" presStyleCnt="0"/>
      <dgm:spPr/>
    </dgm:pt>
    <dgm:pt modelId="{36BC0FC0-943A-4B40-A256-F31F991C00FA}" type="pres">
      <dgm:prSet presAssocID="{8AF8D5FD-4E9A-42A8-954D-055BE3D7579E}" presName="conn2-1" presStyleLbl="parChTrans1D4" presStyleIdx="2" presStyleCnt="3"/>
      <dgm:spPr/>
      <dgm:t>
        <a:bodyPr/>
        <a:lstStyle/>
        <a:p>
          <a:endParaRPr lang="en-US"/>
        </a:p>
      </dgm:t>
    </dgm:pt>
    <dgm:pt modelId="{568ED88E-6F6D-49F8-9735-91BF1D6D3739}" type="pres">
      <dgm:prSet presAssocID="{8AF8D5FD-4E9A-42A8-954D-055BE3D7579E}" presName="connTx" presStyleLbl="parChTrans1D4" presStyleIdx="2" presStyleCnt="3"/>
      <dgm:spPr/>
      <dgm:t>
        <a:bodyPr/>
        <a:lstStyle/>
        <a:p>
          <a:endParaRPr lang="en-US"/>
        </a:p>
      </dgm:t>
    </dgm:pt>
    <dgm:pt modelId="{616A4E9C-AAA1-4922-AB9E-BB6B0F908071}" type="pres">
      <dgm:prSet presAssocID="{165EC99D-8CB1-482A-9B22-1A8A51516099}" presName="root2" presStyleCnt="0"/>
      <dgm:spPr/>
    </dgm:pt>
    <dgm:pt modelId="{5B6C84BF-B133-47AE-9993-E1F0AE00F827}" type="pres">
      <dgm:prSet presAssocID="{165EC99D-8CB1-482A-9B22-1A8A51516099}" presName="LevelTwoTextNode" presStyleLbl="node4" presStyleIdx="2" presStyleCnt="3">
        <dgm:presLayoutVars>
          <dgm:chPref val="3"/>
        </dgm:presLayoutVars>
      </dgm:prSet>
      <dgm:spPr/>
      <dgm:t>
        <a:bodyPr/>
        <a:lstStyle/>
        <a:p>
          <a:endParaRPr lang="en-US"/>
        </a:p>
      </dgm:t>
    </dgm:pt>
    <dgm:pt modelId="{2E77C594-3623-4CFF-ACA5-1FE4AB8798B4}" type="pres">
      <dgm:prSet presAssocID="{165EC99D-8CB1-482A-9B22-1A8A51516099}" presName="level3hierChild" presStyleCnt="0"/>
      <dgm:spPr/>
    </dgm:pt>
    <dgm:pt modelId="{3C83EAE7-11C7-4AD8-B3C2-0876ED56ED7D}" type="pres">
      <dgm:prSet presAssocID="{891959EB-97DC-4D9F-B6AE-0A4AD7A4DB0F}" presName="conn2-1" presStyleLbl="parChTrans1D2" presStyleIdx="1" presStyleCnt="2"/>
      <dgm:spPr/>
      <dgm:t>
        <a:bodyPr/>
        <a:lstStyle/>
        <a:p>
          <a:endParaRPr lang="en-US"/>
        </a:p>
      </dgm:t>
    </dgm:pt>
    <dgm:pt modelId="{80CDCBC7-A098-45C1-8FC3-B99222B19F07}" type="pres">
      <dgm:prSet presAssocID="{891959EB-97DC-4D9F-B6AE-0A4AD7A4DB0F}" presName="connTx" presStyleLbl="parChTrans1D2" presStyleIdx="1" presStyleCnt="2"/>
      <dgm:spPr/>
      <dgm:t>
        <a:bodyPr/>
        <a:lstStyle/>
        <a:p>
          <a:endParaRPr lang="en-US"/>
        </a:p>
      </dgm:t>
    </dgm:pt>
    <dgm:pt modelId="{92E22109-D7F2-4289-AC30-5558D9930DCB}" type="pres">
      <dgm:prSet presAssocID="{674A2186-E555-4051-81B8-F988655536AC}" presName="root2" presStyleCnt="0"/>
      <dgm:spPr/>
    </dgm:pt>
    <dgm:pt modelId="{41E3C5F7-19E0-42DE-82AC-000187DC4402}" type="pres">
      <dgm:prSet presAssocID="{674A2186-E555-4051-81B8-F988655536AC}" presName="LevelTwoTextNode" presStyleLbl="node2" presStyleIdx="1" presStyleCnt="2">
        <dgm:presLayoutVars>
          <dgm:chPref val="3"/>
        </dgm:presLayoutVars>
      </dgm:prSet>
      <dgm:spPr/>
      <dgm:t>
        <a:bodyPr/>
        <a:lstStyle/>
        <a:p>
          <a:endParaRPr lang="en-US"/>
        </a:p>
      </dgm:t>
    </dgm:pt>
    <dgm:pt modelId="{52D47228-4493-4232-9EA9-CFB25606D406}" type="pres">
      <dgm:prSet presAssocID="{674A2186-E555-4051-81B8-F988655536AC}" presName="level3hierChild" presStyleCnt="0"/>
      <dgm:spPr/>
    </dgm:pt>
    <dgm:pt modelId="{99E30341-7D5D-4B1F-9B05-7B097D9457BB}" type="pres">
      <dgm:prSet presAssocID="{7904EA1E-6435-4A75-B0B3-2A136E5FE792}" presName="conn2-1" presStyleLbl="parChTrans1D3" presStyleIdx="2" presStyleCnt="5"/>
      <dgm:spPr/>
      <dgm:t>
        <a:bodyPr/>
        <a:lstStyle/>
        <a:p>
          <a:endParaRPr lang="en-US"/>
        </a:p>
      </dgm:t>
    </dgm:pt>
    <dgm:pt modelId="{548126C3-68F6-4F79-B2E4-15A0E8557382}" type="pres">
      <dgm:prSet presAssocID="{7904EA1E-6435-4A75-B0B3-2A136E5FE792}" presName="connTx" presStyleLbl="parChTrans1D3" presStyleIdx="2" presStyleCnt="5"/>
      <dgm:spPr/>
      <dgm:t>
        <a:bodyPr/>
        <a:lstStyle/>
        <a:p>
          <a:endParaRPr lang="en-US"/>
        </a:p>
      </dgm:t>
    </dgm:pt>
    <dgm:pt modelId="{B9B8A68C-4F36-4BCF-A264-34C63DB54242}" type="pres">
      <dgm:prSet presAssocID="{B9378194-9AED-4D5B-8BE1-054BC19CCE5F}" presName="root2" presStyleCnt="0"/>
      <dgm:spPr/>
    </dgm:pt>
    <dgm:pt modelId="{354373C1-E97A-4493-A703-D96294E54DFD}" type="pres">
      <dgm:prSet presAssocID="{B9378194-9AED-4D5B-8BE1-054BC19CCE5F}" presName="LevelTwoTextNode" presStyleLbl="node3" presStyleIdx="2" presStyleCnt="5">
        <dgm:presLayoutVars>
          <dgm:chPref val="3"/>
        </dgm:presLayoutVars>
      </dgm:prSet>
      <dgm:spPr/>
      <dgm:t>
        <a:bodyPr/>
        <a:lstStyle/>
        <a:p>
          <a:endParaRPr lang="en-US"/>
        </a:p>
      </dgm:t>
    </dgm:pt>
    <dgm:pt modelId="{651F75A0-53B1-4DEE-BD6C-FF43B80C91C7}" type="pres">
      <dgm:prSet presAssocID="{B9378194-9AED-4D5B-8BE1-054BC19CCE5F}" presName="level3hierChild" presStyleCnt="0"/>
      <dgm:spPr/>
    </dgm:pt>
    <dgm:pt modelId="{B5F22AA9-EF51-4C43-96B3-CC94F0672734}" type="pres">
      <dgm:prSet presAssocID="{EB26773F-663F-4288-9DD4-39EEE08200A3}" presName="conn2-1" presStyleLbl="parChTrans1D3" presStyleIdx="3" presStyleCnt="5"/>
      <dgm:spPr/>
      <dgm:t>
        <a:bodyPr/>
        <a:lstStyle/>
        <a:p>
          <a:endParaRPr lang="en-US"/>
        </a:p>
      </dgm:t>
    </dgm:pt>
    <dgm:pt modelId="{058C6726-C797-42CB-A45B-11FD6B53C6B7}" type="pres">
      <dgm:prSet presAssocID="{EB26773F-663F-4288-9DD4-39EEE08200A3}" presName="connTx" presStyleLbl="parChTrans1D3" presStyleIdx="3" presStyleCnt="5"/>
      <dgm:spPr/>
      <dgm:t>
        <a:bodyPr/>
        <a:lstStyle/>
        <a:p>
          <a:endParaRPr lang="en-US"/>
        </a:p>
      </dgm:t>
    </dgm:pt>
    <dgm:pt modelId="{5E1C05A6-847B-499D-9676-DD30E1F2F911}" type="pres">
      <dgm:prSet presAssocID="{0DB40CEC-77C2-40CD-AD59-AF9421728287}" presName="root2" presStyleCnt="0"/>
      <dgm:spPr/>
    </dgm:pt>
    <dgm:pt modelId="{83BCD204-DA13-455D-9A10-25B318BF0E7A}" type="pres">
      <dgm:prSet presAssocID="{0DB40CEC-77C2-40CD-AD59-AF9421728287}" presName="LevelTwoTextNode" presStyleLbl="node3" presStyleIdx="3" presStyleCnt="5">
        <dgm:presLayoutVars>
          <dgm:chPref val="3"/>
        </dgm:presLayoutVars>
      </dgm:prSet>
      <dgm:spPr/>
      <dgm:t>
        <a:bodyPr/>
        <a:lstStyle/>
        <a:p>
          <a:endParaRPr lang="en-US"/>
        </a:p>
      </dgm:t>
    </dgm:pt>
    <dgm:pt modelId="{55BF1FD5-E79B-497F-A915-64F31238B661}" type="pres">
      <dgm:prSet presAssocID="{0DB40CEC-77C2-40CD-AD59-AF9421728287}" presName="level3hierChild" presStyleCnt="0"/>
      <dgm:spPr/>
    </dgm:pt>
    <dgm:pt modelId="{23328F68-8C8B-4460-BCBE-4A7A75DE9DBE}" type="pres">
      <dgm:prSet presAssocID="{AAEE524F-E84F-41D7-A14C-1D016702F2A3}" presName="conn2-1" presStyleLbl="parChTrans1D3" presStyleIdx="4" presStyleCnt="5"/>
      <dgm:spPr/>
      <dgm:t>
        <a:bodyPr/>
        <a:lstStyle/>
        <a:p>
          <a:endParaRPr lang="en-US"/>
        </a:p>
      </dgm:t>
    </dgm:pt>
    <dgm:pt modelId="{E035089D-0373-4A9A-BBD3-D97A3BAC3C80}" type="pres">
      <dgm:prSet presAssocID="{AAEE524F-E84F-41D7-A14C-1D016702F2A3}" presName="connTx" presStyleLbl="parChTrans1D3" presStyleIdx="4" presStyleCnt="5"/>
      <dgm:spPr/>
      <dgm:t>
        <a:bodyPr/>
        <a:lstStyle/>
        <a:p>
          <a:endParaRPr lang="en-US"/>
        </a:p>
      </dgm:t>
    </dgm:pt>
    <dgm:pt modelId="{F4AE816C-2F94-4E50-80ED-61E55603DB83}" type="pres">
      <dgm:prSet presAssocID="{48DEFB95-61A9-4EBE-9891-5139730600B3}" presName="root2" presStyleCnt="0"/>
      <dgm:spPr/>
    </dgm:pt>
    <dgm:pt modelId="{88869413-1F37-4149-8AA2-1BF9E109866A}" type="pres">
      <dgm:prSet presAssocID="{48DEFB95-61A9-4EBE-9891-5139730600B3}" presName="LevelTwoTextNode" presStyleLbl="node3" presStyleIdx="4" presStyleCnt="5">
        <dgm:presLayoutVars>
          <dgm:chPref val="3"/>
        </dgm:presLayoutVars>
      </dgm:prSet>
      <dgm:spPr/>
      <dgm:t>
        <a:bodyPr/>
        <a:lstStyle/>
        <a:p>
          <a:endParaRPr lang="en-US"/>
        </a:p>
      </dgm:t>
    </dgm:pt>
    <dgm:pt modelId="{50A1EDED-3D8D-4C48-9D21-D6296FB63C11}" type="pres">
      <dgm:prSet presAssocID="{48DEFB95-61A9-4EBE-9891-5139730600B3}" presName="level3hierChild" presStyleCnt="0"/>
      <dgm:spPr/>
    </dgm:pt>
  </dgm:ptLst>
  <dgm:cxnLst>
    <dgm:cxn modelId="{48D89117-A2AE-422E-8549-2C1B9E8D3859}" type="presOf" srcId="{3DCD10B0-153F-4D66-BF8C-750423AD2548}" destId="{911220E0-5831-4726-AC82-EC88E568EE77}" srcOrd="0" destOrd="0" presId="urn:microsoft.com/office/officeart/2005/8/layout/hierarchy2"/>
    <dgm:cxn modelId="{91A615A6-E197-404E-855D-74B053300F23}" type="presOf" srcId="{E1376399-66DE-43BB-BE82-9AA6AB08D108}" destId="{C59F5AF2-8387-47FC-83EE-2993F1D9DCDD}" srcOrd="0" destOrd="0" presId="urn:microsoft.com/office/officeart/2005/8/layout/hierarchy2"/>
    <dgm:cxn modelId="{DAEAFE4B-1F0F-4CF4-A253-3669C96CD2CF}" srcId="{674A2186-E555-4051-81B8-F988655536AC}" destId="{0DB40CEC-77C2-40CD-AD59-AF9421728287}" srcOrd="1" destOrd="0" parTransId="{EB26773F-663F-4288-9DD4-39EEE08200A3}" sibTransId="{F6DB5611-3067-4E7D-AE85-FC6FB61E3F04}"/>
    <dgm:cxn modelId="{05AF0B65-CDD8-47CD-8F6A-6575DB943682}" type="presOf" srcId="{B9378194-9AED-4D5B-8BE1-054BC19CCE5F}" destId="{354373C1-E97A-4493-A703-D96294E54DFD}" srcOrd="0" destOrd="0" presId="urn:microsoft.com/office/officeart/2005/8/layout/hierarchy2"/>
    <dgm:cxn modelId="{51707D3A-B0CE-46C5-B328-C5750E349097}" type="presOf" srcId="{477D1F1B-26A4-4846-9DCF-F3C82EB72B98}" destId="{06FCBBF0-A2E4-4B56-82D0-0CD1202E64F5}" srcOrd="0" destOrd="0" presId="urn:microsoft.com/office/officeart/2005/8/layout/hierarchy2"/>
    <dgm:cxn modelId="{B3CD30E4-4E10-4DF8-A795-70C1F4E4F443}" srcId="{D0847090-6255-4640-B235-11E9FE10A65F}" destId="{48C67C77-99CD-4DBF-B84B-2D4FFB6CC89A}" srcOrd="0" destOrd="0" parTransId="{CF598642-19E2-4B1A-B48D-8AC3F8A8D760}" sibTransId="{8E09644F-15DE-4038-AB02-61A15B196314}"/>
    <dgm:cxn modelId="{DCA25D66-92EE-48C8-8751-4A3D2B47A659}" type="presOf" srcId="{AAEE524F-E84F-41D7-A14C-1D016702F2A3}" destId="{E035089D-0373-4A9A-BBD3-D97A3BAC3C80}" srcOrd="1" destOrd="0" presId="urn:microsoft.com/office/officeart/2005/8/layout/hierarchy2"/>
    <dgm:cxn modelId="{41731E7C-B47D-4665-A019-6D219E6A13E6}" srcId="{99728495-A287-4604-ABE3-E6F6A54903CA}" destId="{3DCD10B0-153F-4D66-BF8C-750423AD2548}" srcOrd="0" destOrd="0" parTransId="{B5851BA9-A4F5-4043-BC14-9F2F70F80940}" sibTransId="{972CFDF6-63B2-4A27-80B9-E275C69A883B}"/>
    <dgm:cxn modelId="{012D0A2A-AE08-469C-9060-0459028B7D77}" type="presOf" srcId="{891959EB-97DC-4D9F-B6AE-0A4AD7A4DB0F}" destId="{80CDCBC7-A098-45C1-8FC3-B99222B19F07}" srcOrd="1" destOrd="0" presId="urn:microsoft.com/office/officeart/2005/8/layout/hierarchy2"/>
    <dgm:cxn modelId="{ABD7348D-860E-4901-A664-160F0CA0EFA8}" type="presOf" srcId="{B5851BA9-A4F5-4043-BC14-9F2F70F80940}" destId="{DCB8B2A3-59AE-4304-9AC6-F143329546A7}" srcOrd="0" destOrd="0" presId="urn:microsoft.com/office/officeart/2005/8/layout/hierarchy2"/>
    <dgm:cxn modelId="{72759AE4-FFBB-419C-B530-E39611837163}" type="presOf" srcId="{0E907598-8EAB-494A-AC13-BEBAC0881A9E}" destId="{34CB8CB3-C11A-4E5E-A158-3AD1DF0A0F5D}" srcOrd="0" destOrd="0" presId="urn:microsoft.com/office/officeart/2005/8/layout/hierarchy2"/>
    <dgm:cxn modelId="{1B74415F-AA22-4C57-ACB1-FC356372EBA6}" type="presOf" srcId="{0E907598-8EAB-494A-AC13-BEBAC0881A9E}" destId="{BE411DA8-FF54-4C75-B344-FD59483C1F48}" srcOrd="1" destOrd="0" presId="urn:microsoft.com/office/officeart/2005/8/layout/hierarchy2"/>
    <dgm:cxn modelId="{4CB1BC92-C310-4561-8859-EC5E91BA1C61}" srcId="{674A2186-E555-4051-81B8-F988655536AC}" destId="{B9378194-9AED-4D5B-8BE1-054BC19CCE5F}" srcOrd="0" destOrd="0" parTransId="{7904EA1E-6435-4A75-B0B3-2A136E5FE792}" sibTransId="{5AC2D5EF-DA73-462B-8F45-EE2852A17210}"/>
    <dgm:cxn modelId="{551C9A07-6348-4A2A-AC13-1B21D130F50C}" type="presOf" srcId="{99728495-A287-4604-ABE3-E6F6A54903CA}" destId="{7B4B1D06-134D-4031-86AD-2BF0A84F3700}" srcOrd="0" destOrd="0" presId="urn:microsoft.com/office/officeart/2005/8/layout/hierarchy2"/>
    <dgm:cxn modelId="{4BBB3AE4-2224-4CBD-BDD1-6B970A4B5091}" type="presOf" srcId="{1BC693A0-4A66-4BAC-8701-BB430C384F22}" destId="{3493C2CC-97F3-4465-A7D9-23918AFAF458}" srcOrd="0" destOrd="0" presId="urn:microsoft.com/office/officeart/2005/8/layout/hierarchy2"/>
    <dgm:cxn modelId="{184FAE9B-52C3-4B7D-8A4F-BCE5E550A7F1}" srcId="{3DCD10B0-153F-4D66-BF8C-750423AD2548}" destId="{5D6AD4FB-1DCE-432A-9CEF-5C852259790D}" srcOrd="0" destOrd="0" parTransId="{E1376399-66DE-43BB-BE82-9AA6AB08D108}" sibTransId="{EBFA65B7-57D6-426B-9C31-EAC8206389E6}"/>
    <dgm:cxn modelId="{ACEE6000-D8AA-4403-8ECB-0F344B1975F1}" type="presOf" srcId="{8AF8D5FD-4E9A-42A8-954D-055BE3D7579E}" destId="{568ED88E-6F6D-49F8-9735-91BF1D6D3739}" srcOrd="1" destOrd="0" presId="urn:microsoft.com/office/officeart/2005/8/layout/hierarchy2"/>
    <dgm:cxn modelId="{799DD5A1-0C99-4718-9D09-C4500A9F07BB}" type="presOf" srcId="{7904EA1E-6435-4A75-B0B3-2A136E5FE792}" destId="{99E30341-7D5D-4B1F-9B05-7B097D9457BB}" srcOrd="0" destOrd="0" presId="urn:microsoft.com/office/officeart/2005/8/layout/hierarchy2"/>
    <dgm:cxn modelId="{4211C037-0F9A-4F8D-AFA2-42BD85F36ABB}" type="presOf" srcId="{D407A4C6-967B-46FC-9C30-53B564462AE0}" destId="{86886975-F9A6-41EA-8332-7B05904AD834}" srcOrd="0" destOrd="0" presId="urn:microsoft.com/office/officeart/2005/8/layout/hierarchy2"/>
    <dgm:cxn modelId="{2AFC0EE2-C683-41D0-81AC-393F4967371C}" type="presOf" srcId="{D0847090-6255-4640-B235-11E9FE10A65F}" destId="{FBFAAB80-014C-4839-868D-2762E2CFA7FB}" srcOrd="0" destOrd="0" presId="urn:microsoft.com/office/officeart/2005/8/layout/hierarchy2"/>
    <dgm:cxn modelId="{1960AD3F-0B15-4899-9452-C6FF09D52BD1}" type="presOf" srcId="{E1376399-66DE-43BB-BE82-9AA6AB08D108}" destId="{0353498D-F764-4D7A-ACAF-DDC8ECAE9E43}" srcOrd="1" destOrd="0" presId="urn:microsoft.com/office/officeart/2005/8/layout/hierarchy2"/>
    <dgm:cxn modelId="{FCF65252-579F-48DB-B339-7ECB8404D702}" srcId="{99728495-A287-4604-ABE3-E6F6A54903CA}" destId="{1BC693A0-4A66-4BAC-8701-BB430C384F22}" srcOrd="1" destOrd="0" parTransId="{21FE821C-64DF-410A-80B0-DBFF38FD37BA}" sibTransId="{242E0553-8969-461E-8A84-DD43E6F6724D}"/>
    <dgm:cxn modelId="{566AFB71-2CAF-4BD5-9DA4-6790AFE7B6D8}" srcId="{674A2186-E555-4051-81B8-F988655536AC}" destId="{48DEFB95-61A9-4EBE-9891-5139730600B3}" srcOrd="2" destOrd="0" parTransId="{AAEE524F-E84F-41D7-A14C-1D016702F2A3}" sibTransId="{87990E7D-9146-4CBB-B8DA-A37827B314FD}"/>
    <dgm:cxn modelId="{CA0B3D9B-6C3D-4788-A9DC-F7A26F8797FA}" type="presOf" srcId="{EB26773F-663F-4288-9DD4-39EEE08200A3}" destId="{058C6726-C797-42CB-A45B-11FD6B53C6B7}" srcOrd="1" destOrd="0" presId="urn:microsoft.com/office/officeart/2005/8/layout/hierarchy2"/>
    <dgm:cxn modelId="{025F52DE-A9FA-4116-A046-99087553017B}" type="presOf" srcId="{891959EB-97DC-4D9F-B6AE-0A4AD7A4DB0F}" destId="{3C83EAE7-11C7-4AD8-B3C2-0876ED56ED7D}" srcOrd="0" destOrd="0" presId="urn:microsoft.com/office/officeart/2005/8/layout/hierarchy2"/>
    <dgm:cxn modelId="{7E005B36-9BD2-4673-AEA6-6734F7AB1589}" srcId="{5D6AD4FB-1DCE-432A-9CEF-5C852259790D}" destId="{477D1F1B-26A4-4846-9DCF-F3C82EB72B98}" srcOrd="0" destOrd="0" parTransId="{0E907598-8EAB-494A-AC13-BEBAC0881A9E}" sibTransId="{A713BC50-1DAB-48A0-8E46-7AFD408B8EDA}"/>
    <dgm:cxn modelId="{5B692EBD-0D05-4421-9395-CBC36035C30E}" type="presOf" srcId="{21FE821C-64DF-410A-80B0-DBFF38FD37BA}" destId="{EA84361F-0A80-47E0-BEEA-6BDCD1481C4D}" srcOrd="0" destOrd="0" presId="urn:microsoft.com/office/officeart/2005/8/layout/hierarchy2"/>
    <dgm:cxn modelId="{9DEF127B-71B8-4F49-9DD9-89D5807D7C48}" srcId="{48C67C77-99CD-4DBF-B84B-2D4FFB6CC89A}" destId="{99728495-A287-4604-ABE3-E6F6A54903CA}" srcOrd="0" destOrd="0" parTransId="{D407A4C6-967B-46FC-9C30-53B564462AE0}" sibTransId="{B0FF0331-4115-47D6-B48E-AA3A0A3EC545}"/>
    <dgm:cxn modelId="{F4C7F9AE-3924-4F1F-B2C3-2C43BD04446B}" type="presOf" srcId="{8AF8D5FD-4E9A-42A8-954D-055BE3D7579E}" destId="{36BC0FC0-943A-4B40-A256-F31F991C00FA}" srcOrd="0" destOrd="0" presId="urn:microsoft.com/office/officeart/2005/8/layout/hierarchy2"/>
    <dgm:cxn modelId="{6249CAFD-1FFC-4833-A4DB-FE814CB8B14A}" type="presOf" srcId="{21FE821C-64DF-410A-80B0-DBFF38FD37BA}" destId="{38B6D5D4-9C2A-4553-B6E9-ABACDD7A56A0}" srcOrd="1" destOrd="0" presId="urn:microsoft.com/office/officeart/2005/8/layout/hierarchy2"/>
    <dgm:cxn modelId="{BAB2175B-0EB6-4558-8B7A-F2554446378D}" srcId="{1BC693A0-4A66-4BAC-8701-BB430C384F22}" destId="{165EC99D-8CB1-482A-9B22-1A8A51516099}" srcOrd="0" destOrd="0" parTransId="{8AF8D5FD-4E9A-42A8-954D-055BE3D7579E}" sibTransId="{A7D9B9D9-3894-491F-B22D-49D49E3C5841}"/>
    <dgm:cxn modelId="{F01967FC-C899-4193-94F5-2F8FCEFC3816}" type="presOf" srcId="{48DEFB95-61A9-4EBE-9891-5139730600B3}" destId="{88869413-1F37-4149-8AA2-1BF9E109866A}" srcOrd="0" destOrd="0" presId="urn:microsoft.com/office/officeart/2005/8/layout/hierarchy2"/>
    <dgm:cxn modelId="{873CB5A1-03AC-44C6-905B-1505B22A2EE5}" type="presOf" srcId="{7904EA1E-6435-4A75-B0B3-2A136E5FE792}" destId="{548126C3-68F6-4F79-B2E4-15A0E8557382}" srcOrd="1" destOrd="0" presId="urn:microsoft.com/office/officeart/2005/8/layout/hierarchy2"/>
    <dgm:cxn modelId="{47DAD20A-6506-4FD6-9B16-42FC6D925A3B}" type="presOf" srcId="{0DB40CEC-77C2-40CD-AD59-AF9421728287}" destId="{83BCD204-DA13-455D-9A10-25B318BF0E7A}" srcOrd="0" destOrd="0" presId="urn:microsoft.com/office/officeart/2005/8/layout/hierarchy2"/>
    <dgm:cxn modelId="{9DE4EA8C-3EFE-45EB-B891-D0361802617D}" srcId="{48C67C77-99CD-4DBF-B84B-2D4FFB6CC89A}" destId="{674A2186-E555-4051-81B8-F988655536AC}" srcOrd="1" destOrd="0" parTransId="{891959EB-97DC-4D9F-B6AE-0A4AD7A4DB0F}" sibTransId="{176E2178-5740-479D-BC2A-2CA47844672A}"/>
    <dgm:cxn modelId="{2A40855F-8DEA-4018-B9E6-A331DAB34820}" type="presOf" srcId="{48C67C77-99CD-4DBF-B84B-2D4FFB6CC89A}" destId="{E645FC39-C80B-49ED-8A2D-E60EC751DAA1}" srcOrd="0" destOrd="0" presId="urn:microsoft.com/office/officeart/2005/8/layout/hierarchy2"/>
    <dgm:cxn modelId="{FF37CFF8-3B05-4305-B4B8-E582C60D2990}" type="presOf" srcId="{5D6AD4FB-1DCE-432A-9CEF-5C852259790D}" destId="{D06567CD-91AF-4520-A7F3-D59AEE640654}" srcOrd="0" destOrd="0" presId="urn:microsoft.com/office/officeart/2005/8/layout/hierarchy2"/>
    <dgm:cxn modelId="{13C3B7ED-EF3F-472C-BDFC-32D1E950F73F}" type="presOf" srcId="{AAEE524F-E84F-41D7-A14C-1D016702F2A3}" destId="{23328F68-8C8B-4460-BCBE-4A7A75DE9DBE}" srcOrd="0" destOrd="0" presId="urn:microsoft.com/office/officeart/2005/8/layout/hierarchy2"/>
    <dgm:cxn modelId="{E9F34E39-2229-419A-84D3-3FF1ADE331A4}" type="presOf" srcId="{165EC99D-8CB1-482A-9B22-1A8A51516099}" destId="{5B6C84BF-B133-47AE-9993-E1F0AE00F827}" srcOrd="0" destOrd="0" presId="urn:microsoft.com/office/officeart/2005/8/layout/hierarchy2"/>
    <dgm:cxn modelId="{D130AF61-90A9-438A-A9FC-3F832437D0F4}" type="presOf" srcId="{B5851BA9-A4F5-4043-BC14-9F2F70F80940}" destId="{23D3E9BB-5969-4375-B190-BF0F60C6D21A}" srcOrd="1" destOrd="0" presId="urn:microsoft.com/office/officeart/2005/8/layout/hierarchy2"/>
    <dgm:cxn modelId="{0BDA7D69-690F-4EBC-AD11-F81AAB6D1DD3}" type="presOf" srcId="{D407A4C6-967B-46FC-9C30-53B564462AE0}" destId="{A5916E47-97A7-47F9-9A79-6F765310F345}" srcOrd="1" destOrd="0" presId="urn:microsoft.com/office/officeart/2005/8/layout/hierarchy2"/>
    <dgm:cxn modelId="{613DEC4B-12C7-4A55-8D29-E37F573295D8}" type="presOf" srcId="{674A2186-E555-4051-81B8-F988655536AC}" destId="{41E3C5F7-19E0-42DE-82AC-000187DC4402}" srcOrd="0" destOrd="0" presId="urn:microsoft.com/office/officeart/2005/8/layout/hierarchy2"/>
    <dgm:cxn modelId="{91283100-94FF-41C6-93CD-B74F2ACA6175}" type="presOf" srcId="{EB26773F-663F-4288-9DD4-39EEE08200A3}" destId="{B5F22AA9-EF51-4C43-96B3-CC94F0672734}" srcOrd="0" destOrd="0" presId="urn:microsoft.com/office/officeart/2005/8/layout/hierarchy2"/>
    <dgm:cxn modelId="{D17963E3-CF1A-4F1E-A503-89D6840ACCB5}" type="presParOf" srcId="{FBFAAB80-014C-4839-868D-2762E2CFA7FB}" destId="{D25A2689-82A4-4F76-9355-0425F5965F18}" srcOrd="0" destOrd="0" presId="urn:microsoft.com/office/officeart/2005/8/layout/hierarchy2"/>
    <dgm:cxn modelId="{656DC2AC-B180-4630-A575-83CFDDAD0459}" type="presParOf" srcId="{D25A2689-82A4-4F76-9355-0425F5965F18}" destId="{E645FC39-C80B-49ED-8A2D-E60EC751DAA1}" srcOrd="0" destOrd="0" presId="urn:microsoft.com/office/officeart/2005/8/layout/hierarchy2"/>
    <dgm:cxn modelId="{0CEE7090-C7D4-4615-A351-21D8704C1331}" type="presParOf" srcId="{D25A2689-82A4-4F76-9355-0425F5965F18}" destId="{7D8CF931-EEAA-4231-9271-0D91BDC6DFB6}" srcOrd="1" destOrd="0" presId="urn:microsoft.com/office/officeart/2005/8/layout/hierarchy2"/>
    <dgm:cxn modelId="{EEE4FC2D-27D6-4F0B-94CF-D96D2456F12C}" type="presParOf" srcId="{7D8CF931-EEAA-4231-9271-0D91BDC6DFB6}" destId="{86886975-F9A6-41EA-8332-7B05904AD834}" srcOrd="0" destOrd="0" presId="urn:microsoft.com/office/officeart/2005/8/layout/hierarchy2"/>
    <dgm:cxn modelId="{394DAC32-34FB-4539-BA12-F43BE0E978F9}" type="presParOf" srcId="{86886975-F9A6-41EA-8332-7B05904AD834}" destId="{A5916E47-97A7-47F9-9A79-6F765310F345}" srcOrd="0" destOrd="0" presId="urn:microsoft.com/office/officeart/2005/8/layout/hierarchy2"/>
    <dgm:cxn modelId="{3CCB8497-8D3E-4BB5-BB91-382E512A2417}" type="presParOf" srcId="{7D8CF931-EEAA-4231-9271-0D91BDC6DFB6}" destId="{1C7327FD-305A-44AA-B12E-C80AC50646FC}" srcOrd="1" destOrd="0" presId="urn:microsoft.com/office/officeart/2005/8/layout/hierarchy2"/>
    <dgm:cxn modelId="{8E132A82-13EE-44EA-8591-3701E029C231}" type="presParOf" srcId="{1C7327FD-305A-44AA-B12E-C80AC50646FC}" destId="{7B4B1D06-134D-4031-86AD-2BF0A84F3700}" srcOrd="0" destOrd="0" presId="urn:microsoft.com/office/officeart/2005/8/layout/hierarchy2"/>
    <dgm:cxn modelId="{5E8218E0-CC3D-4E58-80C3-639B4E7570AD}" type="presParOf" srcId="{1C7327FD-305A-44AA-B12E-C80AC50646FC}" destId="{B5AAA1F5-865C-4009-99D4-03F52034E0C9}" srcOrd="1" destOrd="0" presId="urn:microsoft.com/office/officeart/2005/8/layout/hierarchy2"/>
    <dgm:cxn modelId="{C847390C-079E-4D6A-BD7D-3F9FF1A8CF81}" type="presParOf" srcId="{B5AAA1F5-865C-4009-99D4-03F52034E0C9}" destId="{DCB8B2A3-59AE-4304-9AC6-F143329546A7}" srcOrd="0" destOrd="0" presId="urn:microsoft.com/office/officeart/2005/8/layout/hierarchy2"/>
    <dgm:cxn modelId="{3A32C46B-5886-4B3B-8206-89F200015392}" type="presParOf" srcId="{DCB8B2A3-59AE-4304-9AC6-F143329546A7}" destId="{23D3E9BB-5969-4375-B190-BF0F60C6D21A}" srcOrd="0" destOrd="0" presId="urn:microsoft.com/office/officeart/2005/8/layout/hierarchy2"/>
    <dgm:cxn modelId="{14559D20-35D5-49E3-A428-2A296AE1A234}" type="presParOf" srcId="{B5AAA1F5-865C-4009-99D4-03F52034E0C9}" destId="{A4215CF7-2C59-44DA-8F88-3FE4D1E15F96}" srcOrd="1" destOrd="0" presId="urn:microsoft.com/office/officeart/2005/8/layout/hierarchy2"/>
    <dgm:cxn modelId="{214110FE-F36F-4E59-A484-347048E13DD2}" type="presParOf" srcId="{A4215CF7-2C59-44DA-8F88-3FE4D1E15F96}" destId="{911220E0-5831-4726-AC82-EC88E568EE77}" srcOrd="0" destOrd="0" presId="urn:microsoft.com/office/officeart/2005/8/layout/hierarchy2"/>
    <dgm:cxn modelId="{29A4073F-F68F-43C0-892D-FA603D61F440}" type="presParOf" srcId="{A4215CF7-2C59-44DA-8F88-3FE4D1E15F96}" destId="{5EEC81D5-D408-4F65-BEEF-6AD3A63EB466}" srcOrd="1" destOrd="0" presId="urn:microsoft.com/office/officeart/2005/8/layout/hierarchy2"/>
    <dgm:cxn modelId="{610C0218-AEB6-4F4E-8026-52F984020962}" type="presParOf" srcId="{5EEC81D5-D408-4F65-BEEF-6AD3A63EB466}" destId="{C59F5AF2-8387-47FC-83EE-2993F1D9DCDD}" srcOrd="0" destOrd="0" presId="urn:microsoft.com/office/officeart/2005/8/layout/hierarchy2"/>
    <dgm:cxn modelId="{53FEEE9F-4227-4F4D-A299-6847AC53C25D}" type="presParOf" srcId="{C59F5AF2-8387-47FC-83EE-2993F1D9DCDD}" destId="{0353498D-F764-4D7A-ACAF-DDC8ECAE9E43}" srcOrd="0" destOrd="0" presId="urn:microsoft.com/office/officeart/2005/8/layout/hierarchy2"/>
    <dgm:cxn modelId="{E7082C74-728C-41ED-8A80-8088DD636D9E}" type="presParOf" srcId="{5EEC81D5-D408-4F65-BEEF-6AD3A63EB466}" destId="{CC738449-4DE5-408B-9509-DE4F824A7D25}" srcOrd="1" destOrd="0" presId="urn:microsoft.com/office/officeart/2005/8/layout/hierarchy2"/>
    <dgm:cxn modelId="{7D73E4B5-D59B-469A-9B7F-AFE4C145F684}" type="presParOf" srcId="{CC738449-4DE5-408B-9509-DE4F824A7D25}" destId="{D06567CD-91AF-4520-A7F3-D59AEE640654}" srcOrd="0" destOrd="0" presId="urn:microsoft.com/office/officeart/2005/8/layout/hierarchy2"/>
    <dgm:cxn modelId="{84F4F4C2-295A-44D9-B830-D7678B0A6680}" type="presParOf" srcId="{CC738449-4DE5-408B-9509-DE4F824A7D25}" destId="{2FBA6218-679F-43D6-A356-DBE2FC2D3AF4}" srcOrd="1" destOrd="0" presId="urn:microsoft.com/office/officeart/2005/8/layout/hierarchy2"/>
    <dgm:cxn modelId="{7FA9C297-BCAC-46B1-8C3E-94917E5032B8}" type="presParOf" srcId="{2FBA6218-679F-43D6-A356-DBE2FC2D3AF4}" destId="{34CB8CB3-C11A-4E5E-A158-3AD1DF0A0F5D}" srcOrd="0" destOrd="0" presId="urn:microsoft.com/office/officeart/2005/8/layout/hierarchy2"/>
    <dgm:cxn modelId="{5B92BC3F-F959-4FC3-8030-CEC5982D7197}" type="presParOf" srcId="{34CB8CB3-C11A-4E5E-A158-3AD1DF0A0F5D}" destId="{BE411DA8-FF54-4C75-B344-FD59483C1F48}" srcOrd="0" destOrd="0" presId="urn:microsoft.com/office/officeart/2005/8/layout/hierarchy2"/>
    <dgm:cxn modelId="{C6A24F99-BFC0-4202-AFAA-9BA2BF84F773}" type="presParOf" srcId="{2FBA6218-679F-43D6-A356-DBE2FC2D3AF4}" destId="{4398C791-D98C-45C9-9F49-FE5B982A2CCB}" srcOrd="1" destOrd="0" presId="urn:microsoft.com/office/officeart/2005/8/layout/hierarchy2"/>
    <dgm:cxn modelId="{DF792AC9-23C6-44A8-BD36-B82D2B85F592}" type="presParOf" srcId="{4398C791-D98C-45C9-9F49-FE5B982A2CCB}" destId="{06FCBBF0-A2E4-4B56-82D0-0CD1202E64F5}" srcOrd="0" destOrd="0" presId="urn:microsoft.com/office/officeart/2005/8/layout/hierarchy2"/>
    <dgm:cxn modelId="{7165CCF5-09EC-4F66-80E5-BD86FF41589C}" type="presParOf" srcId="{4398C791-D98C-45C9-9F49-FE5B982A2CCB}" destId="{A0090D99-EB80-4FC0-911D-57B672A93A37}" srcOrd="1" destOrd="0" presId="urn:microsoft.com/office/officeart/2005/8/layout/hierarchy2"/>
    <dgm:cxn modelId="{259F6582-7CA5-4FE5-AE2D-60357F29BD15}" type="presParOf" srcId="{B5AAA1F5-865C-4009-99D4-03F52034E0C9}" destId="{EA84361F-0A80-47E0-BEEA-6BDCD1481C4D}" srcOrd="2" destOrd="0" presId="urn:microsoft.com/office/officeart/2005/8/layout/hierarchy2"/>
    <dgm:cxn modelId="{49FE6DC2-0ED4-4999-A0F1-E62993B7381C}" type="presParOf" srcId="{EA84361F-0A80-47E0-BEEA-6BDCD1481C4D}" destId="{38B6D5D4-9C2A-4553-B6E9-ABACDD7A56A0}" srcOrd="0" destOrd="0" presId="urn:microsoft.com/office/officeart/2005/8/layout/hierarchy2"/>
    <dgm:cxn modelId="{CBC3ED50-56C6-45EE-9B1B-164CBA993EFD}" type="presParOf" srcId="{B5AAA1F5-865C-4009-99D4-03F52034E0C9}" destId="{4AA8CD61-A053-4707-94DC-D9BBB79F13B3}" srcOrd="3" destOrd="0" presId="urn:microsoft.com/office/officeart/2005/8/layout/hierarchy2"/>
    <dgm:cxn modelId="{DE3FFFCA-2A30-4773-BE3A-6E6CCE661C2A}" type="presParOf" srcId="{4AA8CD61-A053-4707-94DC-D9BBB79F13B3}" destId="{3493C2CC-97F3-4465-A7D9-23918AFAF458}" srcOrd="0" destOrd="0" presId="urn:microsoft.com/office/officeart/2005/8/layout/hierarchy2"/>
    <dgm:cxn modelId="{745EC415-B22E-4C1F-BE37-A73A4925ED1E}" type="presParOf" srcId="{4AA8CD61-A053-4707-94DC-D9BBB79F13B3}" destId="{7DC16719-9016-4059-8586-EA9CCF7C9591}" srcOrd="1" destOrd="0" presId="urn:microsoft.com/office/officeart/2005/8/layout/hierarchy2"/>
    <dgm:cxn modelId="{AB7A8988-351C-4FAF-91F6-37612BF90C7E}" type="presParOf" srcId="{7DC16719-9016-4059-8586-EA9CCF7C9591}" destId="{36BC0FC0-943A-4B40-A256-F31F991C00FA}" srcOrd="0" destOrd="0" presId="urn:microsoft.com/office/officeart/2005/8/layout/hierarchy2"/>
    <dgm:cxn modelId="{C7A1C324-ADBF-4A6D-B0A7-8D867354067F}" type="presParOf" srcId="{36BC0FC0-943A-4B40-A256-F31F991C00FA}" destId="{568ED88E-6F6D-49F8-9735-91BF1D6D3739}" srcOrd="0" destOrd="0" presId="urn:microsoft.com/office/officeart/2005/8/layout/hierarchy2"/>
    <dgm:cxn modelId="{3DAA1A6B-1737-4286-92B8-D95F292B4D15}" type="presParOf" srcId="{7DC16719-9016-4059-8586-EA9CCF7C9591}" destId="{616A4E9C-AAA1-4922-AB9E-BB6B0F908071}" srcOrd="1" destOrd="0" presId="urn:microsoft.com/office/officeart/2005/8/layout/hierarchy2"/>
    <dgm:cxn modelId="{DD7166AD-ADDB-42F5-AED4-13CECDE860D7}" type="presParOf" srcId="{616A4E9C-AAA1-4922-AB9E-BB6B0F908071}" destId="{5B6C84BF-B133-47AE-9993-E1F0AE00F827}" srcOrd="0" destOrd="0" presId="urn:microsoft.com/office/officeart/2005/8/layout/hierarchy2"/>
    <dgm:cxn modelId="{594A22A9-D5E1-446F-B4E0-A7B2CAD9F560}" type="presParOf" srcId="{616A4E9C-AAA1-4922-AB9E-BB6B0F908071}" destId="{2E77C594-3623-4CFF-ACA5-1FE4AB8798B4}" srcOrd="1" destOrd="0" presId="urn:microsoft.com/office/officeart/2005/8/layout/hierarchy2"/>
    <dgm:cxn modelId="{6DB08902-80E2-4B49-B3E0-C113574BB7D6}" type="presParOf" srcId="{7D8CF931-EEAA-4231-9271-0D91BDC6DFB6}" destId="{3C83EAE7-11C7-4AD8-B3C2-0876ED56ED7D}" srcOrd="2" destOrd="0" presId="urn:microsoft.com/office/officeart/2005/8/layout/hierarchy2"/>
    <dgm:cxn modelId="{81904548-0437-4024-924A-6311DADE135F}" type="presParOf" srcId="{3C83EAE7-11C7-4AD8-B3C2-0876ED56ED7D}" destId="{80CDCBC7-A098-45C1-8FC3-B99222B19F07}" srcOrd="0" destOrd="0" presId="urn:microsoft.com/office/officeart/2005/8/layout/hierarchy2"/>
    <dgm:cxn modelId="{71DD7918-AA89-4A37-9CB3-093333A458C0}" type="presParOf" srcId="{7D8CF931-EEAA-4231-9271-0D91BDC6DFB6}" destId="{92E22109-D7F2-4289-AC30-5558D9930DCB}" srcOrd="3" destOrd="0" presId="urn:microsoft.com/office/officeart/2005/8/layout/hierarchy2"/>
    <dgm:cxn modelId="{6AD36751-913B-4194-B285-3EDF02B093C5}" type="presParOf" srcId="{92E22109-D7F2-4289-AC30-5558D9930DCB}" destId="{41E3C5F7-19E0-42DE-82AC-000187DC4402}" srcOrd="0" destOrd="0" presId="urn:microsoft.com/office/officeart/2005/8/layout/hierarchy2"/>
    <dgm:cxn modelId="{C3F30E21-BDBC-414B-B0B7-F7833D7F0765}" type="presParOf" srcId="{92E22109-D7F2-4289-AC30-5558D9930DCB}" destId="{52D47228-4493-4232-9EA9-CFB25606D406}" srcOrd="1" destOrd="0" presId="urn:microsoft.com/office/officeart/2005/8/layout/hierarchy2"/>
    <dgm:cxn modelId="{A8C3896A-F59D-40CC-A4EB-C1741788C604}" type="presParOf" srcId="{52D47228-4493-4232-9EA9-CFB25606D406}" destId="{99E30341-7D5D-4B1F-9B05-7B097D9457BB}" srcOrd="0" destOrd="0" presId="urn:microsoft.com/office/officeart/2005/8/layout/hierarchy2"/>
    <dgm:cxn modelId="{C1BEC92E-2E29-4AB4-B89D-E3A2D0AB6A54}" type="presParOf" srcId="{99E30341-7D5D-4B1F-9B05-7B097D9457BB}" destId="{548126C3-68F6-4F79-B2E4-15A0E8557382}" srcOrd="0" destOrd="0" presId="urn:microsoft.com/office/officeart/2005/8/layout/hierarchy2"/>
    <dgm:cxn modelId="{5D257E6A-2514-4E15-AA94-6A54B18097AE}" type="presParOf" srcId="{52D47228-4493-4232-9EA9-CFB25606D406}" destId="{B9B8A68C-4F36-4BCF-A264-34C63DB54242}" srcOrd="1" destOrd="0" presId="urn:microsoft.com/office/officeart/2005/8/layout/hierarchy2"/>
    <dgm:cxn modelId="{65E0E3ED-7FDE-461A-AC3D-D72B60D3FA15}" type="presParOf" srcId="{B9B8A68C-4F36-4BCF-A264-34C63DB54242}" destId="{354373C1-E97A-4493-A703-D96294E54DFD}" srcOrd="0" destOrd="0" presId="urn:microsoft.com/office/officeart/2005/8/layout/hierarchy2"/>
    <dgm:cxn modelId="{0291B03E-8CFD-465E-A17B-136D2A28C978}" type="presParOf" srcId="{B9B8A68C-4F36-4BCF-A264-34C63DB54242}" destId="{651F75A0-53B1-4DEE-BD6C-FF43B80C91C7}" srcOrd="1" destOrd="0" presId="urn:microsoft.com/office/officeart/2005/8/layout/hierarchy2"/>
    <dgm:cxn modelId="{FF9BC662-A15D-4B8F-97DA-E5F5D3ABA91D}" type="presParOf" srcId="{52D47228-4493-4232-9EA9-CFB25606D406}" destId="{B5F22AA9-EF51-4C43-96B3-CC94F0672734}" srcOrd="2" destOrd="0" presId="urn:microsoft.com/office/officeart/2005/8/layout/hierarchy2"/>
    <dgm:cxn modelId="{4FCF11D9-24A7-4637-A57B-A2FC1DE8CAFD}" type="presParOf" srcId="{B5F22AA9-EF51-4C43-96B3-CC94F0672734}" destId="{058C6726-C797-42CB-A45B-11FD6B53C6B7}" srcOrd="0" destOrd="0" presId="urn:microsoft.com/office/officeart/2005/8/layout/hierarchy2"/>
    <dgm:cxn modelId="{74BEB7D5-842A-43A8-9492-B13075A6B664}" type="presParOf" srcId="{52D47228-4493-4232-9EA9-CFB25606D406}" destId="{5E1C05A6-847B-499D-9676-DD30E1F2F911}" srcOrd="3" destOrd="0" presId="urn:microsoft.com/office/officeart/2005/8/layout/hierarchy2"/>
    <dgm:cxn modelId="{272939BC-7F0A-47D8-BBC9-EEE9E8011AA2}" type="presParOf" srcId="{5E1C05A6-847B-499D-9676-DD30E1F2F911}" destId="{83BCD204-DA13-455D-9A10-25B318BF0E7A}" srcOrd="0" destOrd="0" presId="urn:microsoft.com/office/officeart/2005/8/layout/hierarchy2"/>
    <dgm:cxn modelId="{F032BDDF-7FB3-4A07-96B5-B05149D6D11D}" type="presParOf" srcId="{5E1C05A6-847B-499D-9676-DD30E1F2F911}" destId="{55BF1FD5-E79B-497F-A915-64F31238B661}" srcOrd="1" destOrd="0" presId="urn:microsoft.com/office/officeart/2005/8/layout/hierarchy2"/>
    <dgm:cxn modelId="{12868F2C-6420-4CDC-A06F-D125E83C523A}" type="presParOf" srcId="{52D47228-4493-4232-9EA9-CFB25606D406}" destId="{23328F68-8C8B-4460-BCBE-4A7A75DE9DBE}" srcOrd="4" destOrd="0" presId="urn:microsoft.com/office/officeart/2005/8/layout/hierarchy2"/>
    <dgm:cxn modelId="{E273D95C-E36F-4ADC-8440-DF526C3247E2}" type="presParOf" srcId="{23328F68-8C8B-4460-BCBE-4A7A75DE9DBE}" destId="{E035089D-0373-4A9A-BBD3-D97A3BAC3C80}" srcOrd="0" destOrd="0" presId="urn:microsoft.com/office/officeart/2005/8/layout/hierarchy2"/>
    <dgm:cxn modelId="{B0246C2E-BB62-4B92-A2F5-F9C68A0C4272}" type="presParOf" srcId="{52D47228-4493-4232-9EA9-CFB25606D406}" destId="{F4AE816C-2F94-4E50-80ED-61E55603DB83}" srcOrd="5" destOrd="0" presId="urn:microsoft.com/office/officeart/2005/8/layout/hierarchy2"/>
    <dgm:cxn modelId="{C18A60D4-9764-4D30-9851-27E2F373E578}" type="presParOf" srcId="{F4AE816C-2F94-4E50-80ED-61E55603DB83}" destId="{88869413-1F37-4149-8AA2-1BF9E109866A}" srcOrd="0" destOrd="0" presId="urn:microsoft.com/office/officeart/2005/8/layout/hierarchy2"/>
    <dgm:cxn modelId="{4C0C409B-8F38-4870-961E-88F9AA3EC699}" type="presParOf" srcId="{F4AE816C-2F94-4E50-80ED-61E55603DB83}" destId="{50A1EDED-3D8D-4C48-9D21-D6296FB63C11}"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EE6CD9-553F-49A0-99C8-742AA7402B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27D23F8-9922-418F-9862-5C98DF1862CB}">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Mediante el estudio de mercado se establece que existe una demanda insatisfecha del servicio, lo cual indica una oportunidad de negocio para la empresa.</a:t>
          </a:r>
          <a:endParaRPr lang="es-EC" sz="1600" dirty="0">
            <a:solidFill>
              <a:schemeClr val="tx1"/>
            </a:solidFill>
            <a:latin typeface="Times New Roman" panose="02020603050405020304" pitchFamily="18" charset="0"/>
            <a:cs typeface="Times New Roman" panose="02020603050405020304" pitchFamily="18" charset="0"/>
          </a:endParaRPr>
        </a:p>
      </dgm:t>
    </dgm:pt>
    <dgm:pt modelId="{9E3EC4E2-627A-4905-A9DD-ED724A42393C}" type="parTrans" cxnId="{ECC26DC5-956B-4826-93E7-B23058F4DC61}">
      <dgm:prSet/>
      <dgm:spPr/>
      <dgm:t>
        <a:bodyPr/>
        <a:lstStyle/>
        <a:p>
          <a:endParaRPr lang="es-EC"/>
        </a:p>
      </dgm:t>
    </dgm:pt>
    <dgm:pt modelId="{8B233866-BA64-4DB5-B9ED-898DBC12DFEC}" type="sibTrans" cxnId="{ECC26DC5-956B-4826-93E7-B23058F4DC61}">
      <dgm:prSet/>
      <dgm:spPr/>
      <dgm:t>
        <a:bodyPr/>
        <a:lstStyle/>
        <a:p>
          <a:endParaRPr lang="es-EC"/>
        </a:p>
      </dgm:t>
    </dgm:pt>
    <dgm:pt modelId="{7A97BE89-C290-4E58-ADE6-614F09660DF5}">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La Corporación Nacional de Telecomunicaciones (CNT E.P) pretende realizar en el primer año de lanzamiento del servicio 36.565 instalaciones de su demanda insatisfecha.</a:t>
          </a:r>
          <a:endParaRPr lang="es-EC" sz="1600" dirty="0">
            <a:solidFill>
              <a:schemeClr val="tx1"/>
            </a:solidFill>
            <a:latin typeface="Times New Roman" panose="02020603050405020304" pitchFamily="18" charset="0"/>
            <a:cs typeface="Times New Roman" panose="02020603050405020304" pitchFamily="18" charset="0"/>
          </a:endParaRPr>
        </a:p>
      </dgm:t>
    </dgm:pt>
    <dgm:pt modelId="{98154728-6601-4083-9371-9D0443B01066}" type="parTrans" cxnId="{0216E4AB-A750-4234-8E69-1DC6DB55154A}">
      <dgm:prSet/>
      <dgm:spPr/>
      <dgm:t>
        <a:bodyPr/>
        <a:lstStyle/>
        <a:p>
          <a:endParaRPr lang="es-EC"/>
        </a:p>
      </dgm:t>
    </dgm:pt>
    <dgm:pt modelId="{81F9CF09-B70B-4EA9-9DD2-FF38224EDBE8}" type="sibTrans" cxnId="{0216E4AB-A750-4234-8E69-1DC6DB55154A}">
      <dgm:prSet/>
      <dgm:spPr/>
      <dgm:t>
        <a:bodyPr/>
        <a:lstStyle/>
        <a:p>
          <a:endParaRPr lang="es-EC"/>
        </a:p>
      </dgm:t>
    </dgm:pt>
    <dgm:pt modelId="{3AD78F28-288F-4ECE-99CD-866742D4EA8C}">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Se determinó mediante el estudio financiero que el precio por contratar el servicio PF es </a:t>
          </a:r>
          <a:r>
            <a:rPr lang="es-EC" sz="1600" dirty="0" smtClean="0">
              <a:latin typeface="+mn-lt"/>
              <a:cs typeface="Times New Roman" panose="02020603050405020304" pitchFamily="18" charset="0"/>
            </a:rPr>
            <a:t>de $70 mensuales, </a:t>
          </a:r>
          <a:r>
            <a:rPr lang="es-EC" sz="1600" dirty="0" smtClean="0">
              <a:latin typeface="+mn-lt"/>
              <a:cs typeface="Times New Roman" panose="02020603050405020304" pitchFamily="18" charset="0"/>
            </a:rPr>
            <a:t>mientras que por contratar el servicio PP </a:t>
          </a:r>
          <a:r>
            <a:rPr lang="es-EC" sz="1600" dirty="0" smtClean="0">
              <a:latin typeface="+mn-lt"/>
              <a:cs typeface="Times New Roman" panose="02020603050405020304" pitchFamily="18" charset="0"/>
            </a:rPr>
            <a:t>el precio es de $</a:t>
          </a:r>
          <a:r>
            <a:rPr lang="es-EC" sz="1600" dirty="0" smtClean="0">
              <a:latin typeface="+mn-lt"/>
              <a:cs typeface="Times New Roman" panose="02020603050405020304" pitchFamily="18" charset="0"/>
            </a:rPr>
            <a:t>99 mensuales por contenido.</a:t>
          </a:r>
          <a:endParaRPr lang="es-EC" sz="1600" dirty="0">
            <a:solidFill>
              <a:schemeClr val="tx1"/>
            </a:solidFill>
            <a:latin typeface="Times New Roman" panose="02020603050405020304" pitchFamily="18" charset="0"/>
            <a:cs typeface="Times New Roman" panose="02020603050405020304" pitchFamily="18" charset="0"/>
          </a:endParaRPr>
        </a:p>
      </dgm:t>
    </dgm:pt>
    <dgm:pt modelId="{75D10A01-585E-4961-961E-834E2C2E535E}" type="parTrans" cxnId="{7D9C2CF4-ED3B-474B-A804-5DD342E82C98}">
      <dgm:prSet/>
      <dgm:spPr/>
      <dgm:t>
        <a:bodyPr/>
        <a:lstStyle/>
        <a:p>
          <a:endParaRPr lang="es-EC"/>
        </a:p>
      </dgm:t>
    </dgm:pt>
    <dgm:pt modelId="{D2B3994E-6CBA-4010-8D24-ABE7C49B6D0A}" type="sibTrans" cxnId="{7D9C2CF4-ED3B-474B-A804-5DD342E82C98}">
      <dgm:prSet/>
      <dgm:spPr/>
      <dgm:t>
        <a:bodyPr/>
        <a:lstStyle/>
        <a:p>
          <a:endParaRPr lang="es-EC"/>
        </a:p>
      </dgm:t>
    </dgm:pt>
    <dgm:pt modelId="{3D5B3A64-0881-46A5-A411-63011C54FCCD}">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La estructura organizacional de la empresa	responde a los requerimientos de un adecuado funcionamiento de la Corporación Nacional de Telecomunicaciones (CNT E.P)</a:t>
          </a:r>
          <a:endParaRPr lang="es-EC" sz="1600" dirty="0">
            <a:solidFill>
              <a:schemeClr val="tx1"/>
            </a:solidFill>
            <a:latin typeface="Times New Roman" panose="02020603050405020304" pitchFamily="18" charset="0"/>
            <a:cs typeface="Times New Roman" panose="02020603050405020304" pitchFamily="18" charset="0"/>
          </a:endParaRPr>
        </a:p>
      </dgm:t>
    </dgm:pt>
    <dgm:pt modelId="{1E733A27-1418-4BBA-92F8-5899A7D8B80F}" type="parTrans" cxnId="{9866050A-45F9-4278-B9FD-A7001CCFEAF6}">
      <dgm:prSet/>
      <dgm:spPr/>
      <dgm:t>
        <a:bodyPr/>
        <a:lstStyle/>
        <a:p>
          <a:endParaRPr lang="es-EC"/>
        </a:p>
      </dgm:t>
    </dgm:pt>
    <dgm:pt modelId="{825C4AA5-BC1D-474B-905F-9528E838C009}" type="sibTrans" cxnId="{9866050A-45F9-4278-B9FD-A7001CCFEAF6}">
      <dgm:prSet/>
      <dgm:spPr/>
      <dgm:t>
        <a:bodyPr/>
        <a:lstStyle/>
        <a:p>
          <a:endParaRPr lang="es-EC"/>
        </a:p>
      </dgm:t>
    </dgm:pt>
    <dgm:pt modelId="{B6375F61-0BED-4FF2-BB93-0F92E5FC9EAF}">
      <dgm:prSet custT="1">
        <dgm:style>
          <a:lnRef idx="2">
            <a:schemeClr val="accent1"/>
          </a:lnRef>
          <a:fillRef idx="1">
            <a:schemeClr val="lt1"/>
          </a:fillRef>
          <a:effectRef idx="0">
            <a:schemeClr val="accent1"/>
          </a:effectRef>
          <a:fontRef idx="minor">
            <a:schemeClr val="dk1"/>
          </a:fontRef>
        </dgm:style>
      </dgm:prSet>
      <dgm:spPr/>
      <dgm:t>
        <a:bodyPr/>
        <a:lstStyle/>
        <a:p>
          <a:r>
            <a:rPr lang="es-EC" sz="1600" dirty="0" smtClean="0">
              <a:latin typeface="+mn-lt"/>
              <a:cs typeface="Times New Roman" panose="02020603050405020304" pitchFamily="18" charset="0"/>
            </a:rPr>
            <a:t>Los indicadores financieros</a:t>
          </a:r>
          <a:r>
            <a:rPr lang="es-EC" sz="1400" dirty="0" smtClean="0">
              <a:latin typeface="+mn-lt"/>
              <a:cs typeface="Times New Roman" panose="02020603050405020304" pitchFamily="18" charset="0"/>
            </a:rPr>
            <a:t> </a:t>
          </a:r>
          <a:r>
            <a:rPr lang="es-EC" sz="1600" dirty="0" smtClean="0">
              <a:latin typeface="+mn-lt"/>
              <a:cs typeface="Times New Roman" panose="02020603050405020304" pitchFamily="18" charset="0"/>
            </a:rPr>
            <a:t>muestran viabilidad del estudio; se obtuvo un VAN de $3.664.849, descontado a una tasa del 12%, una  TIR de 15% y una RB/C de $1,04, mismo que determina la rentabilidad y por ende la ejecución del estudio .</a:t>
          </a:r>
          <a:endParaRPr lang="es-EC" sz="1600" dirty="0">
            <a:latin typeface="+mn-lt"/>
            <a:cs typeface="Times New Roman" panose="02020603050405020304" pitchFamily="18" charset="0"/>
          </a:endParaRPr>
        </a:p>
      </dgm:t>
    </dgm:pt>
    <dgm:pt modelId="{EA413B68-B97E-472F-843B-879B3A645AD0}" type="parTrans" cxnId="{B9382EAA-14DE-472C-8CCB-2F4781580915}">
      <dgm:prSet/>
      <dgm:spPr/>
      <dgm:t>
        <a:bodyPr/>
        <a:lstStyle/>
        <a:p>
          <a:endParaRPr lang="es-EC"/>
        </a:p>
      </dgm:t>
    </dgm:pt>
    <dgm:pt modelId="{ED6BA25A-78FB-4231-9046-762876FF3CE1}" type="sibTrans" cxnId="{B9382EAA-14DE-472C-8CCB-2F4781580915}">
      <dgm:prSet/>
      <dgm:spPr/>
      <dgm:t>
        <a:bodyPr/>
        <a:lstStyle/>
        <a:p>
          <a:endParaRPr lang="es-EC"/>
        </a:p>
      </dgm:t>
    </dgm:pt>
    <dgm:pt modelId="{04A42BA9-E50E-438B-A62B-64E8FAE56FD5}" type="pres">
      <dgm:prSet presAssocID="{48EE6CD9-553F-49A0-99C8-742AA7402BBB}" presName="Name0" presStyleCnt="0">
        <dgm:presLayoutVars>
          <dgm:chMax val="7"/>
          <dgm:chPref val="7"/>
          <dgm:dir/>
        </dgm:presLayoutVars>
      </dgm:prSet>
      <dgm:spPr/>
      <dgm:t>
        <a:bodyPr/>
        <a:lstStyle/>
        <a:p>
          <a:endParaRPr lang="en-US"/>
        </a:p>
      </dgm:t>
    </dgm:pt>
    <dgm:pt modelId="{82A9C2AD-DB4B-4F40-A4E2-AEFE8C3E9ACD}" type="pres">
      <dgm:prSet presAssocID="{48EE6CD9-553F-49A0-99C8-742AA7402BBB}" presName="Name1" presStyleCnt="0"/>
      <dgm:spPr/>
    </dgm:pt>
    <dgm:pt modelId="{DD354364-F1AC-4053-8BC5-65C0D167BE6B}" type="pres">
      <dgm:prSet presAssocID="{48EE6CD9-553F-49A0-99C8-742AA7402BBB}" presName="cycle" presStyleCnt="0"/>
      <dgm:spPr/>
    </dgm:pt>
    <dgm:pt modelId="{EDD878F9-210F-4B26-8700-71FC728F8DCB}" type="pres">
      <dgm:prSet presAssocID="{48EE6CD9-553F-49A0-99C8-742AA7402BBB}" presName="srcNode" presStyleLbl="node1" presStyleIdx="0" presStyleCnt="5"/>
      <dgm:spPr/>
    </dgm:pt>
    <dgm:pt modelId="{379A68FB-BBD4-43DB-A60A-16C3AEBB5787}" type="pres">
      <dgm:prSet presAssocID="{48EE6CD9-553F-49A0-99C8-742AA7402BBB}" presName="conn" presStyleLbl="parChTrans1D2" presStyleIdx="0" presStyleCnt="1"/>
      <dgm:spPr/>
      <dgm:t>
        <a:bodyPr/>
        <a:lstStyle/>
        <a:p>
          <a:endParaRPr lang="en-US"/>
        </a:p>
      </dgm:t>
    </dgm:pt>
    <dgm:pt modelId="{1A11E1DB-8BD2-4161-84C7-73D489877E35}" type="pres">
      <dgm:prSet presAssocID="{48EE6CD9-553F-49A0-99C8-742AA7402BBB}" presName="extraNode" presStyleLbl="node1" presStyleIdx="0" presStyleCnt="5"/>
      <dgm:spPr/>
    </dgm:pt>
    <dgm:pt modelId="{2F5ED1F5-2069-4B43-B1D0-D223B86E0B9F}" type="pres">
      <dgm:prSet presAssocID="{48EE6CD9-553F-49A0-99C8-742AA7402BBB}" presName="dstNode" presStyleLbl="node1" presStyleIdx="0" presStyleCnt="5"/>
      <dgm:spPr/>
    </dgm:pt>
    <dgm:pt modelId="{A30EC1CB-2A22-4EB6-A281-A80F1C77FDED}" type="pres">
      <dgm:prSet presAssocID="{927D23F8-9922-418F-9862-5C98DF1862CB}" presName="text_1" presStyleLbl="node1" presStyleIdx="0" presStyleCnt="5" custLinFactNeighborY="-19240">
        <dgm:presLayoutVars>
          <dgm:bulletEnabled val="1"/>
        </dgm:presLayoutVars>
      </dgm:prSet>
      <dgm:spPr/>
      <dgm:t>
        <a:bodyPr/>
        <a:lstStyle/>
        <a:p>
          <a:endParaRPr lang="es-EC"/>
        </a:p>
      </dgm:t>
    </dgm:pt>
    <dgm:pt modelId="{B841E628-129D-490E-BFBE-27CE98ADDF4F}" type="pres">
      <dgm:prSet presAssocID="{927D23F8-9922-418F-9862-5C98DF1862CB}" presName="accent_1" presStyleCnt="0"/>
      <dgm:spPr/>
    </dgm:pt>
    <dgm:pt modelId="{B9C747C2-ABDB-4096-8A22-0FDC4E667862}" type="pres">
      <dgm:prSet presAssocID="{927D23F8-9922-418F-9862-5C98DF1862CB}" presName="accentRepeatNode" presStyleLbl="solidFgAcc1" presStyleIdx="0" presStyleCnt="5" custLinFactNeighborY="-1809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387F2972-F696-454B-BDEF-D2A5DEB6DFE8}" type="pres">
      <dgm:prSet presAssocID="{7A97BE89-C290-4E58-ADE6-614F09660DF5}" presName="text_2" presStyleLbl="node1" presStyleIdx="1" presStyleCnt="5" custLinFactNeighborY="-15197">
        <dgm:presLayoutVars>
          <dgm:bulletEnabled val="1"/>
        </dgm:presLayoutVars>
      </dgm:prSet>
      <dgm:spPr/>
      <dgm:t>
        <a:bodyPr/>
        <a:lstStyle/>
        <a:p>
          <a:endParaRPr lang="es-EC"/>
        </a:p>
      </dgm:t>
    </dgm:pt>
    <dgm:pt modelId="{94CB4073-0CCA-4905-BE0F-07C3F385D52C}" type="pres">
      <dgm:prSet presAssocID="{7A97BE89-C290-4E58-ADE6-614F09660DF5}" presName="accent_2" presStyleCnt="0"/>
      <dgm:spPr/>
    </dgm:pt>
    <dgm:pt modelId="{C9E227A0-7CF4-43D7-B9A2-38626253EB83}" type="pres">
      <dgm:prSet presAssocID="{7A97BE89-C290-4E58-ADE6-614F09660DF5}" presName="accentRepeatNode" presStyleLbl="solidFgAcc1" presStyleIdx="1" presStyleCnt="5" custLinFactNeighborY="-2378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47034D80-6141-4163-9C2B-5A90DDC67E5C}" type="pres">
      <dgm:prSet presAssocID="{3D5B3A64-0881-46A5-A411-63011C54FCCD}" presName="text_3" presStyleLbl="node1" presStyleIdx="2" presStyleCnt="5" custLinFactNeighborY="-17586">
        <dgm:presLayoutVars>
          <dgm:bulletEnabled val="1"/>
        </dgm:presLayoutVars>
      </dgm:prSet>
      <dgm:spPr/>
      <dgm:t>
        <a:bodyPr/>
        <a:lstStyle/>
        <a:p>
          <a:endParaRPr lang="es-EC"/>
        </a:p>
      </dgm:t>
    </dgm:pt>
    <dgm:pt modelId="{0ECBEDEE-4CA6-4105-AA9C-B76ACB43ABDE}" type="pres">
      <dgm:prSet presAssocID="{3D5B3A64-0881-46A5-A411-63011C54FCCD}" presName="accent_3" presStyleCnt="0"/>
      <dgm:spPr/>
    </dgm:pt>
    <dgm:pt modelId="{7F313211-A062-4E7D-9C8F-0B3B20453ED3}" type="pres">
      <dgm:prSet presAssocID="{3D5B3A64-0881-46A5-A411-63011C54FCCD}" presName="accentRepeatNode" presStyleLbl="solidFgAcc1" presStyleIdx="2" presStyleCnt="5" custLinFactNeighborY="-23124"/>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33860B21-057E-438D-8717-502B4FE7CA2F}" type="pres">
      <dgm:prSet presAssocID="{3AD78F28-288F-4ECE-99CD-866742D4EA8C}" presName="text_4" presStyleLbl="node1" presStyleIdx="3" presStyleCnt="5" custScaleY="168190">
        <dgm:presLayoutVars>
          <dgm:bulletEnabled val="1"/>
        </dgm:presLayoutVars>
      </dgm:prSet>
      <dgm:spPr/>
      <dgm:t>
        <a:bodyPr/>
        <a:lstStyle/>
        <a:p>
          <a:endParaRPr lang="es-EC"/>
        </a:p>
      </dgm:t>
    </dgm:pt>
    <dgm:pt modelId="{5E449189-DB76-4613-A4F9-3F96EB2E81A8}" type="pres">
      <dgm:prSet presAssocID="{3AD78F28-288F-4ECE-99CD-866742D4EA8C}" presName="accent_4" presStyleCnt="0"/>
      <dgm:spPr/>
    </dgm:pt>
    <dgm:pt modelId="{0E1CA3AB-5F3F-45FE-8482-D8EEEC106C45}" type="pres">
      <dgm:prSet presAssocID="{3AD78F28-288F-4ECE-99CD-866742D4EA8C}" presName="accentRepeatNode" presStyleLbl="solidFgAcc1" presStyleIdx="3" presStyleCnt="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C6061E33-733F-48F4-B8FF-017462290E48}" type="pres">
      <dgm:prSet presAssocID="{B6375F61-0BED-4FF2-BB93-0F92E5FC9EAF}" presName="text_5" presStyleLbl="node1" presStyleIdx="4" presStyleCnt="5">
        <dgm:presLayoutVars>
          <dgm:bulletEnabled val="1"/>
        </dgm:presLayoutVars>
      </dgm:prSet>
      <dgm:spPr/>
      <dgm:t>
        <a:bodyPr/>
        <a:lstStyle/>
        <a:p>
          <a:endParaRPr lang="es-EC"/>
        </a:p>
      </dgm:t>
    </dgm:pt>
    <dgm:pt modelId="{599CE34A-7C12-4034-8FFE-30D46233DC46}" type="pres">
      <dgm:prSet presAssocID="{B6375F61-0BED-4FF2-BB93-0F92E5FC9EAF}" presName="accent_5" presStyleCnt="0"/>
      <dgm:spPr/>
    </dgm:pt>
    <dgm:pt modelId="{F915A59E-71E3-4279-9366-A224C6AD5B9D}" type="pres">
      <dgm:prSet presAssocID="{B6375F61-0BED-4FF2-BB93-0F92E5FC9EAF}" presName="accentRepeatNode" presStyleLbl="solidFgAcc1" presStyleIdx="4" presStyleCnt="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Lst>
  <dgm:cxnLst>
    <dgm:cxn modelId="{5C909CA0-8D6B-4611-A9D8-AB66812AEC71}" type="presOf" srcId="{8B233866-BA64-4DB5-B9ED-898DBC12DFEC}" destId="{379A68FB-BBD4-43DB-A60A-16C3AEBB5787}" srcOrd="0" destOrd="0" presId="urn:microsoft.com/office/officeart/2008/layout/VerticalCurvedList"/>
    <dgm:cxn modelId="{B9382EAA-14DE-472C-8CCB-2F4781580915}" srcId="{48EE6CD9-553F-49A0-99C8-742AA7402BBB}" destId="{B6375F61-0BED-4FF2-BB93-0F92E5FC9EAF}" srcOrd="4" destOrd="0" parTransId="{EA413B68-B97E-472F-843B-879B3A645AD0}" sibTransId="{ED6BA25A-78FB-4231-9046-762876FF3CE1}"/>
    <dgm:cxn modelId="{FC2F6BFB-0214-4838-8EB1-0B5ADA4A7073}" type="presOf" srcId="{B6375F61-0BED-4FF2-BB93-0F92E5FC9EAF}" destId="{C6061E33-733F-48F4-B8FF-017462290E48}" srcOrd="0" destOrd="0" presId="urn:microsoft.com/office/officeart/2008/layout/VerticalCurvedList"/>
    <dgm:cxn modelId="{0216E4AB-A750-4234-8E69-1DC6DB55154A}" srcId="{48EE6CD9-553F-49A0-99C8-742AA7402BBB}" destId="{7A97BE89-C290-4E58-ADE6-614F09660DF5}" srcOrd="1" destOrd="0" parTransId="{98154728-6601-4083-9371-9D0443B01066}" sibTransId="{81F9CF09-B70B-4EA9-9DD2-FF38224EDBE8}"/>
    <dgm:cxn modelId="{512A8CD0-033F-4B82-91CC-ED9B1D065DE1}" type="presOf" srcId="{3D5B3A64-0881-46A5-A411-63011C54FCCD}" destId="{47034D80-6141-4163-9C2B-5A90DDC67E5C}" srcOrd="0" destOrd="0" presId="urn:microsoft.com/office/officeart/2008/layout/VerticalCurvedList"/>
    <dgm:cxn modelId="{9866050A-45F9-4278-B9FD-A7001CCFEAF6}" srcId="{48EE6CD9-553F-49A0-99C8-742AA7402BBB}" destId="{3D5B3A64-0881-46A5-A411-63011C54FCCD}" srcOrd="2" destOrd="0" parTransId="{1E733A27-1418-4BBA-92F8-5899A7D8B80F}" sibTransId="{825C4AA5-BC1D-474B-905F-9528E838C009}"/>
    <dgm:cxn modelId="{F4982F58-5296-49E1-ABDF-A704A2E663ED}" type="presOf" srcId="{3AD78F28-288F-4ECE-99CD-866742D4EA8C}" destId="{33860B21-057E-438D-8717-502B4FE7CA2F}" srcOrd="0" destOrd="0" presId="urn:microsoft.com/office/officeart/2008/layout/VerticalCurvedList"/>
    <dgm:cxn modelId="{A3F26B44-275B-4EF0-9AC2-83BB9CCD034C}" type="presOf" srcId="{48EE6CD9-553F-49A0-99C8-742AA7402BBB}" destId="{04A42BA9-E50E-438B-A62B-64E8FAE56FD5}" srcOrd="0" destOrd="0" presId="urn:microsoft.com/office/officeart/2008/layout/VerticalCurvedList"/>
    <dgm:cxn modelId="{ECC26DC5-956B-4826-93E7-B23058F4DC61}" srcId="{48EE6CD9-553F-49A0-99C8-742AA7402BBB}" destId="{927D23F8-9922-418F-9862-5C98DF1862CB}" srcOrd="0" destOrd="0" parTransId="{9E3EC4E2-627A-4905-A9DD-ED724A42393C}" sibTransId="{8B233866-BA64-4DB5-B9ED-898DBC12DFEC}"/>
    <dgm:cxn modelId="{7B14BABA-A49F-4B82-BF3B-D6B3B0AC9D8D}" type="presOf" srcId="{7A97BE89-C290-4E58-ADE6-614F09660DF5}" destId="{387F2972-F696-454B-BDEF-D2A5DEB6DFE8}" srcOrd="0" destOrd="0" presId="urn:microsoft.com/office/officeart/2008/layout/VerticalCurvedList"/>
    <dgm:cxn modelId="{B010684B-17F2-4966-8600-8AC54B711B7D}" type="presOf" srcId="{927D23F8-9922-418F-9862-5C98DF1862CB}" destId="{A30EC1CB-2A22-4EB6-A281-A80F1C77FDED}" srcOrd="0" destOrd="0" presId="urn:microsoft.com/office/officeart/2008/layout/VerticalCurvedList"/>
    <dgm:cxn modelId="{7D9C2CF4-ED3B-474B-A804-5DD342E82C98}" srcId="{48EE6CD9-553F-49A0-99C8-742AA7402BBB}" destId="{3AD78F28-288F-4ECE-99CD-866742D4EA8C}" srcOrd="3" destOrd="0" parTransId="{75D10A01-585E-4961-961E-834E2C2E535E}" sibTransId="{D2B3994E-6CBA-4010-8D24-ABE7C49B6D0A}"/>
    <dgm:cxn modelId="{78E7D298-2071-4DB4-B098-3AE7A3D37B01}" type="presParOf" srcId="{04A42BA9-E50E-438B-A62B-64E8FAE56FD5}" destId="{82A9C2AD-DB4B-4F40-A4E2-AEFE8C3E9ACD}" srcOrd="0" destOrd="0" presId="urn:microsoft.com/office/officeart/2008/layout/VerticalCurvedList"/>
    <dgm:cxn modelId="{9D76D424-88AD-4B87-A69D-A17404DB730E}" type="presParOf" srcId="{82A9C2AD-DB4B-4F40-A4E2-AEFE8C3E9ACD}" destId="{DD354364-F1AC-4053-8BC5-65C0D167BE6B}" srcOrd="0" destOrd="0" presId="urn:microsoft.com/office/officeart/2008/layout/VerticalCurvedList"/>
    <dgm:cxn modelId="{F07C477F-A910-4F73-9A95-F316CD561F6E}" type="presParOf" srcId="{DD354364-F1AC-4053-8BC5-65C0D167BE6B}" destId="{EDD878F9-210F-4B26-8700-71FC728F8DCB}" srcOrd="0" destOrd="0" presId="urn:microsoft.com/office/officeart/2008/layout/VerticalCurvedList"/>
    <dgm:cxn modelId="{E0322B1C-1948-43CD-BD1F-C11475A5D91F}" type="presParOf" srcId="{DD354364-F1AC-4053-8BC5-65C0D167BE6B}" destId="{379A68FB-BBD4-43DB-A60A-16C3AEBB5787}" srcOrd="1" destOrd="0" presId="urn:microsoft.com/office/officeart/2008/layout/VerticalCurvedList"/>
    <dgm:cxn modelId="{B7B826F9-C8D0-49AA-B0C2-1E6D30EE3D56}" type="presParOf" srcId="{DD354364-F1AC-4053-8BC5-65C0D167BE6B}" destId="{1A11E1DB-8BD2-4161-84C7-73D489877E35}" srcOrd="2" destOrd="0" presId="urn:microsoft.com/office/officeart/2008/layout/VerticalCurvedList"/>
    <dgm:cxn modelId="{F47A8C04-5FC3-4711-ABC4-92B5877B2628}" type="presParOf" srcId="{DD354364-F1AC-4053-8BC5-65C0D167BE6B}" destId="{2F5ED1F5-2069-4B43-B1D0-D223B86E0B9F}" srcOrd="3" destOrd="0" presId="urn:microsoft.com/office/officeart/2008/layout/VerticalCurvedList"/>
    <dgm:cxn modelId="{3DC1C000-EA22-4A03-8A7D-A909C2C704E3}" type="presParOf" srcId="{82A9C2AD-DB4B-4F40-A4E2-AEFE8C3E9ACD}" destId="{A30EC1CB-2A22-4EB6-A281-A80F1C77FDED}" srcOrd="1" destOrd="0" presId="urn:microsoft.com/office/officeart/2008/layout/VerticalCurvedList"/>
    <dgm:cxn modelId="{1BE84586-E468-4CAC-9FED-4BA084FF14F7}" type="presParOf" srcId="{82A9C2AD-DB4B-4F40-A4E2-AEFE8C3E9ACD}" destId="{B841E628-129D-490E-BFBE-27CE98ADDF4F}" srcOrd="2" destOrd="0" presId="urn:microsoft.com/office/officeart/2008/layout/VerticalCurvedList"/>
    <dgm:cxn modelId="{D0C6B859-C01D-4BD1-ABF5-7B3E473A5554}" type="presParOf" srcId="{B841E628-129D-490E-BFBE-27CE98ADDF4F}" destId="{B9C747C2-ABDB-4096-8A22-0FDC4E667862}" srcOrd="0" destOrd="0" presId="urn:microsoft.com/office/officeart/2008/layout/VerticalCurvedList"/>
    <dgm:cxn modelId="{AEA7D38E-A055-45B9-BF1E-FB26646A9AF6}" type="presParOf" srcId="{82A9C2AD-DB4B-4F40-A4E2-AEFE8C3E9ACD}" destId="{387F2972-F696-454B-BDEF-D2A5DEB6DFE8}" srcOrd="3" destOrd="0" presId="urn:microsoft.com/office/officeart/2008/layout/VerticalCurvedList"/>
    <dgm:cxn modelId="{824AEE4B-F3AE-4A12-BEF7-981DAE7DC7C7}" type="presParOf" srcId="{82A9C2AD-DB4B-4F40-A4E2-AEFE8C3E9ACD}" destId="{94CB4073-0CCA-4905-BE0F-07C3F385D52C}" srcOrd="4" destOrd="0" presId="urn:microsoft.com/office/officeart/2008/layout/VerticalCurvedList"/>
    <dgm:cxn modelId="{BC21EB3C-9067-4DF7-AB6A-7942C0D0F9F9}" type="presParOf" srcId="{94CB4073-0CCA-4905-BE0F-07C3F385D52C}" destId="{C9E227A0-7CF4-43D7-B9A2-38626253EB83}" srcOrd="0" destOrd="0" presId="urn:microsoft.com/office/officeart/2008/layout/VerticalCurvedList"/>
    <dgm:cxn modelId="{55738201-E0EB-438D-B332-2D6FBDF65A54}" type="presParOf" srcId="{82A9C2AD-DB4B-4F40-A4E2-AEFE8C3E9ACD}" destId="{47034D80-6141-4163-9C2B-5A90DDC67E5C}" srcOrd="5" destOrd="0" presId="urn:microsoft.com/office/officeart/2008/layout/VerticalCurvedList"/>
    <dgm:cxn modelId="{C89D1E02-3C55-49C0-A31A-081571A45811}" type="presParOf" srcId="{82A9C2AD-DB4B-4F40-A4E2-AEFE8C3E9ACD}" destId="{0ECBEDEE-4CA6-4105-AA9C-B76ACB43ABDE}" srcOrd="6" destOrd="0" presId="urn:microsoft.com/office/officeart/2008/layout/VerticalCurvedList"/>
    <dgm:cxn modelId="{DD9E9C94-843C-4E42-8158-2145A05DEE95}" type="presParOf" srcId="{0ECBEDEE-4CA6-4105-AA9C-B76ACB43ABDE}" destId="{7F313211-A062-4E7D-9C8F-0B3B20453ED3}" srcOrd="0" destOrd="0" presId="urn:microsoft.com/office/officeart/2008/layout/VerticalCurvedList"/>
    <dgm:cxn modelId="{636AB861-B885-45FD-94AE-2546793D3CD1}" type="presParOf" srcId="{82A9C2AD-DB4B-4F40-A4E2-AEFE8C3E9ACD}" destId="{33860B21-057E-438D-8717-502B4FE7CA2F}" srcOrd="7" destOrd="0" presId="urn:microsoft.com/office/officeart/2008/layout/VerticalCurvedList"/>
    <dgm:cxn modelId="{84854C25-E71C-469F-93CB-3991E6048561}" type="presParOf" srcId="{82A9C2AD-DB4B-4F40-A4E2-AEFE8C3E9ACD}" destId="{5E449189-DB76-4613-A4F9-3F96EB2E81A8}" srcOrd="8" destOrd="0" presId="urn:microsoft.com/office/officeart/2008/layout/VerticalCurvedList"/>
    <dgm:cxn modelId="{610B244C-3B38-4ECF-A99F-43357AA70B65}" type="presParOf" srcId="{5E449189-DB76-4613-A4F9-3F96EB2E81A8}" destId="{0E1CA3AB-5F3F-45FE-8482-D8EEEC106C45}" srcOrd="0" destOrd="0" presId="urn:microsoft.com/office/officeart/2008/layout/VerticalCurvedList"/>
    <dgm:cxn modelId="{A17F84C1-F59A-45BE-B0ED-00E1C669669B}" type="presParOf" srcId="{82A9C2AD-DB4B-4F40-A4E2-AEFE8C3E9ACD}" destId="{C6061E33-733F-48F4-B8FF-017462290E48}" srcOrd="9" destOrd="0" presId="urn:microsoft.com/office/officeart/2008/layout/VerticalCurvedList"/>
    <dgm:cxn modelId="{FC29A061-8F48-4A17-9438-D4EA817A897D}" type="presParOf" srcId="{82A9C2AD-DB4B-4F40-A4E2-AEFE8C3E9ACD}" destId="{599CE34A-7C12-4034-8FFE-30D46233DC46}" srcOrd="10" destOrd="0" presId="urn:microsoft.com/office/officeart/2008/layout/VerticalCurvedList"/>
    <dgm:cxn modelId="{C61C2955-8A54-4069-A239-3A885EE4D256}" type="presParOf" srcId="{599CE34A-7C12-4034-8FFE-30D46233DC46}" destId="{F915A59E-71E3-4279-9366-A224C6AD5B9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EE6CD9-553F-49A0-99C8-742AA7402B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27D23F8-9922-418F-9862-5C98DF1862CB}">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Ejecutar el proyecto, puesto que  el análisis de mercado, técnico, organizacional y financiero, demuestran su viabilidad.</a:t>
          </a:r>
          <a:endParaRPr lang="es-EC" sz="1800" dirty="0">
            <a:solidFill>
              <a:schemeClr val="tx1"/>
            </a:solidFill>
            <a:latin typeface="Times New Roman" panose="02020603050405020304" pitchFamily="18" charset="0"/>
            <a:cs typeface="Times New Roman" panose="02020603050405020304" pitchFamily="18" charset="0"/>
          </a:endParaRPr>
        </a:p>
      </dgm:t>
    </dgm:pt>
    <dgm:pt modelId="{9E3EC4E2-627A-4905-A9DD-ED724A42393C}" type="parTrans" cxnId="{ECC26DC5-956B-4826-93E7-B23058F4DC61}">
      <dgm:prSet/>
      <dgm:spPr/>
      <dgm:t>
        <a:bodyPr/>
        <a:lstStyle/>
        <a:p>
          <a:endParaRPr lang="es-EC"/>
        </a:p>
      </dgm:t>
    </dgm:pt>
    <dgm:pt modelId="{8B233866-BA64-4DB5-B9ED-898DBC12DFEC}" type="sibTrans" cxnId="{ECC26DC5-956B-4826-93E7-B23058F4DC61}">
      <dgm:prSet/>
      <dgm:spPr/>
      <dgm:t>
        <a:bodyPr/>
        <a:lstStyle/>
        <a:p>
          <a:endParaRPr lang="es-EC"/>
        </a:p>
      </dgm:t>
    </dgm:pt>
    <dgm:pt modelId="{7A97BE89-C290-4E58-ADE6-614F09660DF5}">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Considerar la sensibilidad del proyecto, reconocer cuando existe riesgo y tomar decisiones antes de los inconvenientes que se puedan presentar.</a:t>
          </a:r>
          <a:endParaRPr lang="es-EC" sz="1800" dirty="0">
            <a:solidFill>
              <a:schemeClr val="tx1"/>
            </a:solidFill>
            <a:latin typeface="Times New Roman" panose="02020603050405020304" pitchFamily="18" charset="0"/>
            <a:cs typeface="Times New Roman" panose="02020603050405020304" pitchFamily="18" charset="0"/>
          </a:endParaRPr>
        </a:p>
      </dgm:t>
    </dgm:pt>
    <dgm:pt modelId="{98154728-6601-4083-9371-9D0443B01066}" type="parTrans" cxnId="{0216E4AB-A750-4234-8E69-1DC6DB55154A}">
      <dgm:prSet/>
      <dgm:spPr/>
      <dgm:t>
        <a:bodyPr/>
        <a:lstStyle/>
        <a:p>
          <a:endParaRPr lang="es-EC"/>
        </a:p>
      </dgm:t>
    </dgm:pt>
    <dgm:pt modelId="{81F9CF09-B70B-4EA9-9DD2-FF38224EDBE8}" type="sibTrans" cxnId="{0216E4AB-A750-4234-8E69-1DC6DB55154A}">
      <dgm:prSet/>
      <dgm:spPr/>
      <dgm:t>
        <a:bodyPr/>
        <a:lstStyle/>
        <a:p>
          <a:endParaRPr lang="es-EC"/>
        </a:p>
      </dgm:t>
    </dgm:pt>
    <dgm:pt modelId="{3AD78F28-288F-4ECE-99CD-866742D4EA8C}">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Diseñar y ejecutar periódicamente programas de investigación enfocados a monitorear la evolución de las necesidades, gustos y preferencias del mercado en cuanto al servicio, con la finalidad de que la Corporación Nacional de Telecomunicaciones (CNT E.P.) esté en condiciones de desarrollar estrategias de innovación con las exigencias del mercado, de modo que garantice su permanencia en el mismo.</a:t>
          </a:r>
          <a:endParaRPr lang="es-EC" sz="1800" dirty="0">
            <a:solidFill>
              <a:schemeClr val="tx1"/>
            </a:solidFill>
            <a:latin typeface="Times New Roman" panose="02020603050405020304" pitchFamily="18" charset="0"/>
            <a:cs typeface="Times New Roman" panose="02020603050405020304" pitchFamily="18" charset="0"/>
          </a:endParaRPr>
        </a:p>
      </dgm:t>
    </dgm:pt>
    <dgm:pt modelId="{75D10A01-585E-4961-961E-834E2C2E535E}" type="parTrans" cxnId="{7D9C2CF4-ED3B-474B-A804-5DD342E82C98}">
      <dgm:prSet/>
      <dgm:spPr/>
      <dgm:t>
        <a:bodyPr/>
        <a:lstStyle/>
        <a:p>
          <a:endParaRPr lang="es-EC"/>
        </a:p>
      </dgm:t>
    </dgm:pt>
    <dgm:pt modelId="{D2B3994E-6CBA-4010-8D24-ABE7C49B6D0A}" type="sibTrans" cxnId="{7D9C2CF4-ED3B-474B-A804-5DD342E82C98}">
      <dgm:prSet/>
      <dgm:spPr/>
      <dgm:t>
        <a:bodyPr/>
        <a:lstStyle/>
        <a:p>
          <a:endParaRPr lang="es-EC"/>
        </a:p>
      </dgm:t>
    </dgm:pt>
    <dgm:pt modelId="{3D5B3A64-0881-46A5-A411-63011C54FCCD}">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Implementar adecuadas estrategias comerciales con el fin de penetrar exitosamente en el segmento de mercado seleccionado y lograr un crecimiento sostenido en el mismo.</a:t>
          </a:r>
          <a:endParaRPr lang="es-EC" sz="1800" dirty="0">
            <a:solidFill>
              <a:schemeClr val="tx1"/>
            </a:solidFill>
            <a:latin typeface="Times New Roman" panose="02020603050405020304" pitchFamily="18" charset="0"/>
            <a:cs typeface="Times New Roman" panose="02020603050405020304" pitchFamily="18" charset="0"/>
          </a:endParaRPr>
        </a:p>
      </dgm:t>
    </dgm:pt>
    <dgm:pt modelId="{1E733A27-1418-4BBA-92F8-5899A7D8B80F}" type="parTrans" cxnId="{9866050A-45F9-4278-B9FD-A7001CCFEAF6}">
      <dgm:prSet/>
      <dgm:spPr/>
      <dgm:t>
        <a:bodyPr/>
        <a:lstStyle/>
        <a:p>
          <a:endParaRPr lang="es-EC"/>
        </a:p>
      </dgm:t>
    </dgm:pt>
    <dgm:pt modelId="{825C4AA5-BC1D-474B-905F-9528E838C009}" type="sibTrans" cxnId="{9866050A-45F9-4278-B9FD-A7001CCFEAF6}">
      <dgm:prSet/>
      <dgm:spPr/>
      <dgm:t>
        <a:bodyPr/>
        <a:lstStyle/>
        <a:p>
          <a:endParaRPr lang="es-EC"/>
        </a:p>
      </dgm:t>
    </dgm:pt>
    <dgm:pt modelId="{04A42BA9-E50E-438B-A62B-64E8FAE56FD5}" type="pres">
      <dgm:prSet presAssocID="{48EE6CD9-553F-49A0-99C8-742AA7402BBB}" presName="Name0" presStyleCnt="0">
        <dgm:presLayoutVars>
          <dgm:chMax val="7"/>
          <dgm:chPref val="7"/>
          <dgm:dir/>
        </dgm:presLayoutVars>
      </dgm:prSet>
      <dgm:spPr/>
      <dgm:t>
        <a:bodyPr/>
        <a:lstStyle/>
        <a:p>
          <a:endParaRPr lang="en-US"/>
        </a:p>
      </dgm:t>
    </dgm:pt>
    <dgm:pt modelId="{82A9C2AD-DB4B-4F40-A4E2-AEFE8C3E9ACD}" type="pres">
      <dgm:prSet presAssocID="{48EE6CD9-553F-49A0-99C8-742AA7402BBB}" presName="Name1" presStyleCnt="0"/>
      <dgm:spPr/>
    </dgm:pt>
    <dgm:pt modelId="{DD354364-F1AC-4053-8BC5-65C0D167BE6B}" type="pres">
      <dgm:prSet presAssocID="{48EE6CD9-553F-49A0-99C8-742AA7402BBB}" presName="cycle" presStyleCnt="0"/>
      <dgm:spPr/>
    </dgm:pt>
    <dgm:pt modelId="{EDD878F9-210F-4B26-8700-71FC728F8DCB}" type="pres">
      <dgm:prSet presAssocID="{48EE6CD9-553F-49A0-99C8-742AA7402BBB}" presName="srcNode" presStyleLbl="node1" presStyleIdx="0" presStyleCnt="4"/>
      <dgm:spPr/>
    </dgm:pt>
    <dgm:pt modelId="{379A68FB-BBD4-43DB-A60A-16C3AEBB5787}" type="pres">
      <dgm:prSet presAssocID="{48EE6CD9-553F-49A0-99C8-742AA7402BBB}" presName="conn" presStyleLbl="parChTrans1D2" presStyleIdx="0" presStyleCnt="1"/>
      <dgm:spPr/>
      <dgm:t>
        <a:bodyPr/>
        <a:lstStyle/>
        <a:p>
          <a:endParaRPr lang="en-US"/>
        </a:p>
      </dgm:t>
    </dgm:pt>
    <dgm:pt modelId="{1A11E1DB-8BD2-4161-84C7-73D489877E35}" type="pres">
      <dgm:prSet presAssocID="{48EE6CD9-553F-49A0-99C8-742AA7402BBB}" presName="extraNode" presStyleLbl="node1" presStyleIdx="0" presStyleCnt="4"/>
      <dgm:spPr/>
    </dgm:pt>
    <dgm:pt modelId="{2F5ED1F5-2069-4B43-B1D0-D223B86E0B9F}" type="pres">
      <dgm:prSet presAssocID="{48EE6CD9-553F-49A0-99C8-742AA7402BBB}" presName="dstNode" presStyleLbl="node1" presStyleIdx="0" presStyleCnt="4"/>
      <dgm:spPr/>
    </dgm:pt>
    <dgm:pt modelId="{A30EC1CB-2A22-4EB6-A281-A80F1C77FDED}" type="pres">
      <dgm:prSet presAssocID="{927D23F8-9922-418F-9862-5C98DF1862CB}" presName="text_1" presStyleLbl="node1" presStyleIdx="0" presStyleCnt="4" custLinFactNeighborY="-19240">
        <dgm:presLayoutVars>
          <dgm:bulletEnabled val="1"/>
        </dgm:presLayoutVars>
      </dgm:prSet>
      <dgm:spPr/>
      <dgm:t>
        <a:bodyPr/>
        <a:lstStyle/>
        <a:p>
          <a:endParaRPr lang="es-EC"/>
        </a:p>
      </dgm:t>
    </dgm:pt>
    <dgm:pt modelId="{B841E628-129D-490E-BFBE-27CE98ADDF4F}" type="pres">
      <dgm:prSet presAssocID="{927D23F8-9922-418F-9862-5C98DF1862CB}" presName="accent_1" presStyleCnt="0"/>
      <dgm:spPr/>
    </dgm:pt>
    <dgm:pt modelId="{B9C747C2-ABDB-4096-8A22-0FDC4E667862}" type="pres">
      <dgm:prSet presAssocID="{927D23F8-9922-418F-9862-5C98DF1862CB}" presName="accentRepeatNode" presStyleLbl="solidFgAcc1" presStyleIdx="0" presStyleCnt="4" custLinFactNeighborY="-1809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387F2972-F696-454B-BDEF-D2A5DEB6DFE8}" type="pres">
      <dgm:prSet presAssocID="{7A97BE89-C290-4E58-ADE6-614F09660DF5}" presName="text_2" presStyleLbl="node1" presStyleIdx="1" presStyleCnt="4" custLinFactNeighborY="-15197">
        <dgm:presLayoutVars>
          <dgm:bulletEnabled val="1"/>
        </dgm:presLayoutVars>
      </dgm:prSet>
      <dgm:spPr/>
      <dgm:t>
        <a:bodyPr/>
        <a:lstStyle/>
        <a:p>
          <a:endParaRPr lang="es-EC"/>
        </a:p>
      </dgm:t>
    </dgm:pt>
    <dgm:pt modelId="{94CB4073-0CCA-4905-BE0F-07C3F385D52C}" type="pres">
      <dgm:prSet presAssocID="{7A97BE89-C290-4E58-ADE6-614F09660DF5}" presName="accent_2" presStyleCnt="0"/>
      <dgm:spPr/>
    </dgm:pt>
    <dgm:pt modelId="{C9E227A0-7CF4-43D7-B9A2-38626253EB83}" type="pres">
      <dgm:prSet presAssocID="{7A97BE89-C290-4E58-ADE6-614F09660DF5}" presName="accentRepeatNode" presStyleLbl="solidFgAcc1" presStyleIdx="1" presStyleCnt="4" custLinFactNeighborY="-23785"/>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47034D80-6141-4163-9C2B-5A90DDC67E5C}" type="pres">
      <dgm:prSet presAssocID="{3D5B3A64-0881-46A5-A411-63011C54FCCD}" presName="text_3" presStyleLbl="node1" presStyleIdx="2" presStyleCnt="4" custLinFactNeighborY="-17586">
        <dgm:presLayoutVars>
          <dgm:bulletEnabled val="1"/>
        </dgm:presLayoutVars>
      </dgm:prSet>
      <dgm:spPr/>
      <dgm:t>
        <a:bodyPr/>
        <a:lstStyle/>
        <a:p>
          <a:endParaRPr lang="es-EC"/>
        </a:p>
      </dgm:t>
    </dgm:pt>
    <dgm:pt modelId="{0ECBEDEE-4CA6-4105-AA9C-B76ACB43ABDE}" type="pres">
      <dgm:prSet presAssocID="{3D5B3A64-0881-46A5-A411-63011C54FCCD}" presName="accent_3" presStyleCnt="0"/>
      <dgm:spPr/>
    </dgm:pt>
    <dgm:pt modelId="{7F313211-A062-4E7D-9C8F-0B3B20453ED3}" type="pres">
      <dgm:prSet presAssocID="{3D5B3A64-0881-46A5-A411-63011C54FCCD}" presName="accentRepeatNode" presStyleLbl="solidFgAcc1" presStyleIdx="2" presStyleCnt="4" custLinFactNeighborY="-23124"/>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 modelId="{33860B21-057E-438D-8717-502B4FE7CA2F}" type="pres">
      <dgm:prSet presAssocID="{3AD78F28-288F-4ECE-99CD-866742D4EA8C}" presName="text_4" presStyleLbl="node1" presStyleIdx="3" presStyleCnt="4" custScaleY="168190">
        <dgm:presLayoutVars>
          <dgm:bulletEnabled val="1"/>
        </dgm:presLayoutVars>
      </dgm:prSet>
      <dgm:spPr/>
      <dgm:t>
        <a:bodyPr/>
        <a:lstStyle/>
        <a:p>
          <a:endParaRPr lang="es-EC"/>
        </a:p>
      </dgm:t>
    </dgm:pt>
    <dgm:pt modelId="{5E449189-DB76-4613-A4F9-3F96EB2E81A8}" type="pres">
      <dgm:prSet presAssocID="{3AD78F28-288F-4ECE-99CD-866742D4EA8C}" presName="accent_4" presStyleCnt="0"/>
      <dgm:spPr/>
    </dgm:pt>
    <dgm:pt modelId="{0E1CA3AB-5F3F-45FE-8482-D8EEEC106C45}" type="pres">
      <dgm:prSet presAssocID="{3AD78F28-288F-4ECE-99CD-866742D4EA8C}" presName="accentRepeatNode" presStyleLbl="solidFgAcc1" presStyleIdx="3" presStyleCnt="4"/>
      <dgm:spPr>
        <a:gradFill rotWithShape="0">
          <a:gsLst>
            <a:gs pos="0">
              <a:schemeClr val="tx2">
                <a:lumMod val="60000"/>
                <a:lumOff val="40000"/>
              </a:schemeClr>
            </a:gs>
            <a:gs pos="100000">
              <a:schemeClr val="tx2">
                <a:lumMod val="20000"/>
                <a:lumOff val="80000"/>
              </a:schemeClr>
            </a:gs>
          </a:gsLst>
          <a:lin ang="5400000" scaled="1"/>
        </a:gradFill>
        <a:scene3d>
          <a:camera prst="orthographicFront"/>
          <a:lightRig rig="threePt" dir="t"/>
        </a:scene3d>
        <a:sp3d>
          <a:bevelT/>
        </a:sp3d>
      </dgm:spPr>
      <dgm:t>
        <a:bodyPr/>
        <a:lstStyle/>
        <a:p>
          <a:endParaRPr lang="es-EC"/>
        </a:p>
      </dgm:t>
    </dgm:pt>
  </dgm:ptLst>
  <dgm:cxnLst>
    <dgm:cxn modelId="{36AA1D5D-A7A8-4261-8FD3-B5A431514BCB}" type="presOf" srcId="{927D23F8-9922-418F-9862-5C98DF1862CB}" destId="{A30EC1CB-2A22-4EB6-A281-A80F1C77FDED}" srcOrd="0" destOrd="0" presId="urn:microsoft.com/office/officeart/2008/layout/VerticalCurvedList"/>
    <dgm:cxn modelId="{036306A3-6411-43BC-8E1F-B6615DD2EBB5}" type="presOf" srcId="{3AD78F28-288F-4ECE-99CD-866742D4EA8C}" destId="{33860B21-057E-438D-8717-502B4FE7CA2F}" srcOrd="0" destOrd="0" presId="urn:microsoft.com/office/officeart/2008/layout/VerticalCurvedList"/>
    <dgm:cxn modelId="{22E1613A-CE49-4A0B-A67D-9F362B72CE57}" type="presOf" srcId="{48EE6CD9-553F-49A0-99C8-742AA7402BBB}" destId="{04A42BA9-E50E-438B-A62B-64E8FAE56FD5}" srcOrd="0" destOrd="0" presId="urn:microsoft.com/office/officeart/2008/layout/VerticalCurvedList"/>
    <dgm:cxn modelId="{0216E4AB-A750-4234-8E69-1DC6DB55154A}" srcId="{48EE6CD9-553F-49A0-99C8-742AA7402BBB}" destId="{7A97BE89-C290-4E58-ADE6-614F09660DF5}" srcOrd="1" destOrd="0" parTransId="{98154728-6601-4083-9371-9D0443B01066}" sibTransId="{81F9CF09-B70B-4EA9-9DD2-FF38224EDBE8}"/>
    <dgm:cxn modelId="{10AE6184-AE3B-4EF9-A292-4F9C211EF5F1}" type="presOf" srcId="{7A97BE89-C290-4E58-ADE6-614F09660DF5}" destId="{387F2972-F696-454B-BDEF-D2A5DEB6DFE8}" srcOrd="0" destOrd="0" presId="urn:microsoft.com/office/officeart/2008/layout/VerticalCurvedList"/>
    <dgm:cxn modelId="{CE6F74D1-79F0-4D0F-8B1B-6D5AEA9C5398}" type="presOf" srcId="{8B233866-BA64-4DB5-B9ED-898DBC12DFEC}" destId="{379A68FB-BBD4-43DB-A60A-16C3AEBB5787}" srcOrd="0" destOrd="0" presId="urn:microsoft.com/office/officeart/2008/layout/VerticalCurvedList"/>
    <dgm:cxn modelId="{9866050A-45F9-4278-B9FD-A7001CCFEAF6}" srcId="{48EE6CD9-553F-49A0-99C8-742AA7402BBB}" destId="{3D5B3A64-0881-46A5-A411-63011C54FCCD}" srcOrd="2" destOrd="0" parTransId="{1E733A27-1418-4BBA-92F8-5899A7D8B80F}" sibTransId="{825C4AA5-BC1D-474B-905F-9528E838C009}"/>
    <dgm:cxn modelId="{ECC26DC5-956B-4826-93E7-B23058F4DC61}" srcId="{48EE6CD9-553F-49A0-99C8-742AA7402BBB}" destId="{927D23F8-9922-418F-9862-5C98DF1862CB}" srcOrd="0" destOrd="0" parTransId="{9E3EC4E2-627A-4905-A9DD-ED724A42393C}" sibTransId="{8B233866-BA64-4DB5-B9ED-898DBC12DFEC}"/>
    <dgm:cxn modelId="{ABA57279-301B-4C48-8CED-19832712297E}" type="presOf" srcId="{3D5B3A64-0881-46A5-A411-63011C54FCCD}" destId="{47034D80-6141-4163-9C2B-5A90DDC67E5C}" srcOrd="0" destOrd="0" presId="urn:microsoft.com/office/officeart/2008/layout/VerticalCurvedList"/>
    <dgm:cxn modelId="{7D9C2CF4-ED3B-474B-A804-5DD342E82C98}" srcId="{48EE6CD9-553F-49A0-99C8-742AA7402BBB}" destId="{3AD78F28-288F-4ECE-99CD-866742D4EA8C}" srcOrd="3" destOrd="0" parTransId="{75D10A01-585E-4961-961E-834E2C2E535E}" sibTransId="{D2B3994E-6CBA-4010-8D24-ABE7C49B6D0A}"/>
    <dgm:cxn modelId="{54B52A53-2253-471C-83E5-55D31983F4B1}" type="presParOf" srcId="{04A42BA9-E50E-438B-A62B-64E8FAE56FD5}" destId="{82A9C2AD-DB4B-4F40-A4E2-AEFE8C3E9ACD}" srcOrd="0" destOrd="0" presId="urn:microsoft.com/office/officeart/2008/layout/VerticalCurvedList"/>
    <dgm:cxn modelId="{88AD196E-C1F0-4FE0-98B7-B4578AF4F32E}" type="presParOf" srcId="{82A9C2AD-DB4B-4F40-A4E2-AEFE8C3E9ACD}" destId="{DD354364-F1AC-4053-8BC5-65C0D167BE6B}" srcOrd="0" destOrd="0" presId="urn:microsoft.com/office/officeart/2008/layout/VerticalCurvedList"/>
    <dgm:cxn modelId="{C04A395D-4709-488B-9942-29B1BFCE8F24}" type="presParOf" srcId="{DD354364-F1AC-4053-8BC5-65C0D167BE6B}" destId="{EDD878F9-210F-4B26-8700-71FC728F8DCB}" srcOrd="0" destOrd="0" presId="urn:microsoft.com/office/officeart/2008/layout/VerticalCurvedList"/>
    <dgm:cxn modelId="{CF3CE1A6-B6E7-4737-AB62-82AD44F8013F}" type="presParOf" srcId="{DD354364-F1AC-4053-8BC5-65C0D167BE6B}" destId="{379A68FB-BBD4-43DB-A60A-16C3AEBB5787}" srcOrd="1" destOrd="0" presId="urn:microsoft.com/office/officeart/2008/layout/VerticalCurvedList"/>
    <dgm:cxn modelId="{9A14FA21-A6CA-4C0F-9D52-3C001E1EBEDE}" type="presParOf" srcId="{DD354364-F1AC-4053-8BC5-65C0D167BE6B}" destId="{1A11E1DB-8BD2-4161-84C7-73D489877E35}" srcOrd="2" destOrd="0" presId="urn:microsoft.com/office/officeart/2008/layout/VerticalCurvedList"/>
    <dgm:cxn modelId="{40A80D0B-2AF2-4963-916D-68DBF60F445E}" type="presParOf" srcId="{DD354364-F1AC-4053-8BC5-65C0D167BE6B}" destId="{2F5ED1F5-2069-4B43-B1D0-D223B86E0B9F}" srcOrd="3" destOrd="0" presId="urn:microsoft.com/office/officeart/2008/layout/VerticalCurvedList"/>
    <dgm:cxn modelId="{0D747D94-14CE-48C5-AC8B-8E744EFA7332}" type="presParOf" srcId="{82A9C2AD-DB4B-4F40-A4E2-AEFE8C3E9ACD}" destId="{A30EC1CB-2A22-4EB6-A281-A80F1C77FDED}" srcOrd="1" destOrd="0" presId="urn:microsoft.com/office/officeart/2008/layout/VerticalCurvedList"/>
    <dgm:cxn modelId="{C374E009-06FE-46CC-9DDC-E6C96CB47A2A}" type="presParOf" srcId="{82A9C2AD-DB4B-4F40-A4E2-AEFE8C3E9ACD}" destId="{B841E628-129D-490E-BFBE-27CE98ADDF4F}" srcOrd="2" destOrd="0" presId="urn:microsoft.com/office/officeart/2008/layout/VerticalCurvedList"/>
    <dgm:cxn modelId="{20CCED7F-D06B-41AD-B8AB-F8D20D6B1059}" type="presParOf" srcId="{B841E628-129D-490E-BFBE-27CE98ADDF4F}" destId="{B9C747C2-ABDB-4096-8A22-0FDC4E667862}" srcOrd="0" destOrd="0" presId="urn:microsoft.com/office/officeart/2008/layout/VerticalCurvedList"/>
    <dgm:cxn modelId="{8CF3F516-C24C-4D85-86F1-330053B4634E}" type="presParOf" srcId="{82A9C2AD-DB4B-4F40-A4E2-AEFE8C3E9ACD}" destId="{387F2972-F696-454B-BDEF-D2A5DEB6DFE8}" srcOrd="3" destOrd="0" presId="urn:microsoft.com/office/officeart/2008/layout/VerticalCurvedList"/>
    <dgm:cxn modelId="{55F19948-0958-4666-B9E2-5C73AB3A8DEA}" type="presParOf" srcId="{82A9C2AD-DB4B-4F40-A4E2-AEFE8C3E9ACD}" destId="{94CB4073-0CCA-4905-BE0F-07C3F385D52C}" srcOrd="4" destOrd="0" presId="urn:microsoft.com/office/officeart/2008/layout/VerticalCurvedList"/>
    <dgm:cxn modelId="{856F4491-CC72-4BE1-97F7-AABB1DAE2223}" type="presParOf" srcId="{94CB4073-0CCA-4905-BE0F-07C3F385D52C}" destId="{C9E227A0-7CF4-43D7-B9A2-38626253EB83}" srcOrd="0" destOrd="0" presId="urn:microsoft.com/office/officeart/2008/layout/VerticalCurvedList"/>
    <dgm:cxn modelId="{F0770510-668D-4606-BF2F-156FBC56017F}" type="presParOf" srcId="{82A9C2AD-DB4B-4F40-A4E2-AEFE8C3E9ACD}" destId="{47034D80-6141-4163-9C2B-5A90DDC67E5C}" srcOrd="5" destOrd="0" presId="urn:microsoft.com/office/officeart/2008/layout/VerticalCurvedList"/>
    <dgm:cxn modelId="{BDBC653D-7FB4-4F5E-82A8-973B39B91DA1}" type="presParOf" srcId="{82A9C2AD-DB4B-4F40-A4E2-AEFE8C3E9ACD}" destId="{0ECBEDEE-4CA6-4105-AA9C-B76ACB43ABDE}" srcOrd="6" destOrd="0" presId="urn:microsoft.com/office/officeart/2008/layout/VerticalCurvedList"/>
    <dgm:cxn modelId="{337DB968-8F8B-464E-A35C-8180F241AF3E}" type="presParOf" srcId="{0ECBEDEE-4CA6-4105-AA9C-B76ACB43ABDE}" destId="{7F313211-A062-4E7D-9C8F-0B3B20453ED3}" srcOrd="0" destOrd="0" presId="urn:microsoft.com/office/officeart/2008/layout/VerticalCurvedList"/>
    <dgm:cxn modelId="{1B3FEADD-30F1-4004-BD10-2DE8739D8565}" type="presParOf" srcId="{82A9C2AD-DB4B-4F40-A4E2-AEFE8C3E9ACD}" destId="{33860B21-057E-438D-8717-502B4FE7CA2F}" srcOrd="7" destOrd="0" presId="urn:microsoft.com/office/officeart/2008/layout/VerticalCurvedList"/>
    <dgm:cxn modelId="{CE3A714D-E714-4B96-8B15-60FA4597A7D4}" type="presParOf" srcId="{82A9C2AD-DB4B-4F40-A4E2-AEFE8C3E9ACD}" destId="{5E449189-DB76-4613-A4F9-3F96EB2E81A8}" srcOrd="8" destOrd="0" presId="urn:microsoft.com/office/officeart/2008/layout/VerticalCurvedList"/>
    <dgm:cxn modelId="{C8CDF010-D6CD-4A59-8A9B-0A515ED82177}" type="presParOf" srcId="{5E449189-DB76-4613-A4F9-3F96EB2E81A8}" destId="{0E1CA3AB-5F3F-45FE-8482-D8EEEC106C4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FEE72-6E2E-42B4-8089-034D561B3B8B}"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EC"/>
        </a:p>
      </dgm:t>
    </dgm:pt>
    <dgm:pt modelId="{E31DD377-808F-4658-92AA-4397137A5B6E}">
      <dgm:prSet phldrT="[Texto]"/>
      <dgm:spPr>
        <a:gradFill flip="none" rotWithShape="1">
          <a:gsLst>
            <a:gs pos="0">
              <a:schemeClr val="tx2">
                <a:lumMod val="75000"/>
              </a:schemeClr>
            </a:gs>
            <a:gs pos="100000">
              <a:schemeClr val="accent1">
                <a:lumMod val="75000"/>
              </a:schemeClr>
            </a:gs>
          </a:gsLst>
          <a:lin ang="5400000" scaled="1"/>
          <a:tileRect/>
        </a:gradFill>
        <a:scene3d>
          <a:camera prst="orthographicFront"/>
          <a:lightRig rig="threePt" dir="t"/>
        </a:scene3d>
        <a:sp3d>
          <a:bevelT/>
        </a:sp3d>
      </dgm:spPr>
      <dgm:t>
        <a:bodyPr/>
        <a:lstStyle/>
        <a:p>
          <a:r>
            <a:rPr lang="es-EC" dirty="0" smtClean="0">
              <a:solidFill>
                <a:schemeClr val="bg1"/>
              </a:solidFill>
            </a:rPr>
            <a:t>ESPECÍFICOS</a:t>
          </a:r>
          <a:endParaRPr lang="es-EC" dirty="0">
            <a:solidFill>
              <a:schemeClr val="bg1"/>
            </a:solidFill>
          </a:endParaRPr>
        </a:p>
      </dgm:t>
    </dgm:pt>
    <dgm:pt modelId="{CFE2C8F3-1DE8-470B-B637-28DA32B2FB4A}" type="parTrans" cxnId="{7ED8723A-C65B-4D9C-B22D-1228AD419B9A}">
      <dgm:prSet/>
      <dgm:spPr/>
      <dgm:t>
        <a:bodyPr/>
        <a:lstStyle/>
        <a:p>
          <a:endParaRPr lang="es-EC"/>
        </a:p>
      </dgm:t>
    </dgm:pt>
    <dgm:pt modelId="{BEDE97B9-9FAA-4275-A686-2E9F262FB289}" type="sibTrans" cxnId="{7ED8723A-C65B-4D9C-B22D-1228AD419B9A}">
      <dgm:prSet/>
      <dgm:spPr/>
      <dgm:t>
        <a:bodyPr/>
        <a:lstStyle/>
        <a:p>
          <a:endParaRPr lang="es-EC"/>
        </a:p>
      </dgm:t>
    </dgm:pt>
    <dgm:pt modelId="{D471CC15-6073-4F1E-AFEF-ED25E7437EA6}">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300" dirty="0" smtClean="0">
              <a:latin typeface="+mn-lt"/>
              <a:cs typeface="Times New Roman" panose="02020603050405020304" pitchFamily="18" charset="0"/>
            </a:rPr>
            <a:t>Desarrollar un estudio de mercado del servicio de televisión IPTV (televisión sobre el protocolo IP) a efectos de conocer la existencia o no de un número suficiente de consumidores que estarían dispuestos a contratar el servicio bajo ciertas condiciones de precio y calidad.</a:t>
          </a:r>
          <a:endParaRPr lang="es-EC" sz="1300" dirty="0">
            <a:latin typeface="+mn-lt"/>
          </a:endParaRPr>
        </a:p>
      </dgm:t>
    </dgm:pt>
    <dgm:pt modelId="{F72F1ACB-482D-4156-A127-FB2837F9E5B3}" type="parTrans" cxnId="{3B5EFF35-6C42-4C73-811B-91D2B5463180}">
      <dgm:prSet/>
      <dgm:spPr/>
      <dgm:t>
        <a:bodyPr/>
        <a:lstStyle/>
        <a:p>
          <a:endParaRPr lang="es-EC"/>
        </a:p>
      </dgm:t>
    </dgm:pt>
    <dgm:pt modelId="{F5BFA8F6-3DC2-4A68-822B-32E1EDA97B0B}" type="sibTrans" cxnId="{3B5EFF35-6C42-4C73-811B-91D2B5463180}">
      <dgm:prSet/>
      <dgm:spPr/>
      <dgm:t>
        <a:bodyPr/>
        <a:lstStyle/>
        <a:p>
          <a:endParaRPr lang="es-EC"/>
        </a:p>
      </dgm:t>
    </dgm:pt>
    <dgm:pt modelId="{86061D59-2C6F-4F6B-9A5B-628F2B5A29C2}">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300" dirty="0" smtClean="0">
              <a:latin typeface="+mn-lt"/>
              <a:cs typeface="Times New Roman" panose="02020603050405020304" pitchFamily="18" charset="0"/>
            </a:rPr>
            <a:t>Determinar las características técnicas del servicio IPTV (televisión sobre el protocolo IP) con el propósito de diseñar un servicio atractivo para los usuarios.</a:t>
          </a:r>
          <a:endParaRPr lang="es-EC" sz="1300" dirty="0">
            <a:latin typeface="+mn-lt"/>
          </a:endParaRPr>
        </a:p>
      </dgm:t>
    </dgm:pt>
    <dgm:pt modelId="{F0B05BBF-DD3F-4565-86D7-7725FFA72DAD}" type="parTrans" cxnId="{F8A69856-6AB5-437F-BC05-64D251C43D6D}">
      <dgm:prSet/>
      <dgm:spPr/>
      <dgm:t>
        <a:bodyPr/>
        <a:lstStyle/>
        <a:p>
          <a:endParaRPr lang="es-EC"/>
        </a:p>
      </dgm:t>
    </dgm:pt>
    <dgm:pt modelId="{46E46004-A15C-45D0-98F0-999A7B5594E5}" type="sibTrans" cxnId="{F8A69856-6AB5-437F-BC05-64D251C43D6D}">
      <dgm:prSet/>
      <dgm:spPr/>
      <dgm:t>
        <a:bodyPr/>
        <a:lstStyle/>
        <a:p>
          <a:endParaRPr lang="es-EC"/>
        </a:p>
      </dgm:t>
    </dgm:pt>
    <dgm:pt modelId="{8232D0D0-EEAA-4BB0-B3DE-0F9D99BDDAC8}">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300" dirty="0" smtClean="0">
              <a:latin typeface="+mn-lt"/>
              <a:cs typeface="Times New Roman" panose="02020603050405020304" pitchFamily="18" charset="0"/>
            </a:rPr>
            <a:t>Reestructurar la estructura organizacional del Departamento de Televisión de la empresa Corporación Nacional de Telecomunicaciones (CNT E.P.), a fin de ofrecer un servicio de calidad y bajo costo para los usuarios.</a:t>
          </a:r>
          <a:endParaRPr lang="es-EC" sz="1300" dirty="0">
            <a:latin typeface="+mn-lt"/>
          </a:endParaRPr>
        </a:p>
      </dgm:t>
    </dgm:pt>
    <dgm:pt modelId="{F9B7C49E-13D4-4AF7-86A9-FAB00C80F5E9}" type="parTrans" cxnId="{A897D75C-7EC0-4279-A2DA-9C8F6B9FD363}">
      <dgm:prSet/>
      <dgm:spPr/>
      <dgm:t>
        <a:bodyPr/>
        <a:lstStyle/>
        <a:p>
          <a:endParaRPr lang="es-EC"/>
        </a:p>
      </dgm:t>
    </dgm:pt>
    <dgm:pt modelId="{1BD6112D-3F7C-4981-96F4-4CC233A4A633}" type="sibTrans" cxnId="{A897D75C-7EC0-4279-A2DA-9C8F6B9FD363}">
      <dgm:prSet/>
      <dgm:spPr/>
      <dgm:t>
        <a:bodyPr/>
        <a:lstStyle/>
        <a:p>
          <a:endParaRPr lang="es-EC"/>
        </a:p>
      </dgm:t>
    </dgm:pt>
    <dgm:pt modelId="{995EBF45-D89B-4AFF-ADBF-18092DE197C2}">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s-EC" sz="1300" dirty="0" smtClean="0">
              <a:latin typeface="+mn-lt"/>
              <a:cs typeface="Times New Roman" panose="02020603050405020304" pitchFamily="18" charset="0"/>
            </a:rPr>
            <a:t>Realizar la evaluación financiera de la propuesta de inversión para determinar su viabilidad.</a:t>
          </a:r>
          <a:endParaRPr lang="en-US" sz="1300" dirty="0">
            <a:latin typeface="+mn-lt"/>
            <a:cs typeface="Times New Roman" panose="02020603050405020304" pitchFamily="18" charset="0"/>
          </a:endParaRPr>
        </a:p>
      </dgm:t>
    </dgm:pt>
    <dgm:pt modelId="{5A435E12-E72C-45EA-9BDF-3BEB08CDAC24}" type="parTrans" cxnId="{CA8ACC1B-0273-4E9C-AE4A-1DA4902927C3}">
      <dgm:prSet/>
      <dgm:spPr/>
      <dgm:t>
        <a:bodyPr/>
        <a:lstStyle/>
        <a:p>
          <a:endParaRPr lang="es-EC"/>
        </a:p>
      </dgm:t>
    </dgm:pt>
    <dgm:pt modelId="{82A41109-0C6A-4D76-B256-F8992C7B576C}" type="sibTrans" cxnId="{CA8ACC1B-0273-4E9C-AE4A-1DA4902927C3}">
      <dgm:prSet/>
      <dgm:spPr/>
      <dgm:t>
        <a:bodyPr/>
        <a:lstStyle/>
        <a:p>
          <a:endParaRPr lang="es-EC"/>
        </a:p>
      </dgm:t>
    </dgm:pt>
    <dgm:pt modelId="{71F56DF4-8FA4-47A0-AB7C-7A285966D3A8}">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s-EC" sz="1300" dirty="0" smtClean="0">
              <a:latin typeface="+mn-lt"/>
              <a:cs typeface="Times New Roman" panose="02020603050405020304" pitchFamily="18" charset="0"/>
            </a:rPr>
            <a:t>Sistematizar la información financiera generada en los estudios anteriores con la finalidad de estructurar los estados financieros para la evaluación.</a:t>
          </a:r>
          <a:endParaRPr lang="en-US" sz="1300" dirty="0">
            <a:latin typeface="+mn-lt"/>
            <a:cs typeface="Times New Roman" panose="02020603050405020304" pitchFamily="18" charset="0"/>
          </a:endParaRPr>
        </a:p>
      </dgm:t>
    </dgm:pt>
    <dgm:pt modelId="{687030B3-BD94-4636-A681-2C277ED5DA24}" type="parTrans" cxnId="{12395CA3-BD88-4DE1-BB77-5AE554B74FBD}">
      <dgm:prSet/>
      <dgm:spPr/>
      <dgm:t>
        <a:bodyPr/>
        <a:lstStyle/>
        <a:p>
          <a:endParaRPr lang="es-EC"/>
        </a:p>
      </dgm:t>
    </dgm:pt>
    <dgm:pt modelId="{5CCD003B-E962-495D-A7F4-F56F790452CA}" type="sibTrans" cxnId="{12395CA3-BD88-4DE1-BB77-5AE554B74FBD}">
      <dgm:prSet/>
      <dgm:spPr/>
      <dgm:t>
        <a:bodyPr/>
        <a:lstStyle/>
        <a:p>
          <a:endParaRPr lang="es-EC"/>
        </a:p>
      </dgm:t>
    </dgm:pt>
    <dgm:pt modelId="{6A7E3AA9-BECE-4222-A8BC-8BC42F31ADAA}" type="pres">
      <dgm:prSet presAssocID="{6AEFEE72-6E2E-42B4-8089-034D561B3B8B}" presName="layout" presStyleCnt="0">
        <dgm:presLayoutVars>
          <dgm:chMax/>
          <dgm:chPref/>
          <dgm:dir/>
          <dgm:animOne val="branch"/>
          <dgm:animLvl val="lvl"/>
          <dgm:resizeHandles/>
        </dgm:presLayoutVars>
      </dgm:prSet>
      <dgm:spPr/>
      <dgm:t>
        <a:bodyPr/>
        <a:lstStyle/>
        <a:p>
          <a:endParaRPr lang="en-US"/>
        </a:p>
      </dgm:t>
    </dgm:pt>
    <dgm:pt modelId="{E8681D9E-A31B-496D-A7EA-FC0D063BFB2C}" type="pres">
      <dgm:prSet presAssocID="{E31DD377-808F-4658-92AA-4397137A5B6E}" presName="root" presStyleCnt="0">
        <dgm:presLayoutVars>
          <dgm:chMax/>
          <dgm:chPref val="4"/>
        </dgm:presLayoutVars>
      </dgm:prSet>
      <dgm:spPr/>
    </dgm:pt>
    <dgm:pt modelId="{9BE65895-D35A-477F-9202-8BBEFB1E7FDD}" type="pres">
      <dgm:prSet presAssocID="{E31DD377-808F-4658-92AA-4397137A5B6E}" presName="rootComposite" presStyleCnt="0">
        <dgm:presLayoutVars/>
      </dgm:prSet>
      <dgm:spPr/>
    </dgm:pt>
    <dgm:pt modelId="{E0D085D9-CA0C-48C8-82DE-66C1FFEB7AF4}" type="pres">
      <dgm:prSet presAssocID="{E31DD377-808F-4658-92AA-4397137A5B6E}" presName="rootText" presStyleLbl="node0" presStyleIdx="0" presStyleCnt="1" custScaleX="83252">
        <dgm:presLayoutVars>
          <dgm:chMax/>
          <dgm:chPref val="4"/>
        </dgm:presLayoutVars>
      </dgm:prSet>
      <dgm:spPr/>
      <dgm:t>
        <a:bodyPr/>
        <a:lstStyle/>
        <a:p>
          <a:endParaRPr lang="es-EC"/>
        </a:p>
      </dgm:t>
    </dgm:pt>
    <dgm:pt modelId="{4B45E827-4B03-4923-8601-B235594AB672}" type="pres">
      <dgm:prSet presAssocID="{E31DD377-808F-4658-92AA-4397137A5B6E}" presName="childShape" presStyleCnt="0">
        <dgm:presLayoutVars>
          <dgm:chMax val="0"/>
          <dgm:chPref val="0"/>
        </dgm:presLayoutVars>
      </dgm:prSet>
      <dgm:spPr/>
    </dgm:pt>
    <dgm:pt modelId="{CA509557-08E6-4ED1-8446-44F6B9FF0E4F}" type="pres">
      <dgm:prSet presAssocID="{D471CC15-6073-4F1E-AFEF-ED25E7437EA6}" presName="childComposite" presStyleCnt="0">
        <dgm:presLayoutVars>
          <dgm:chMax val="0"/>
          <dgm:chPref val="0"/>
        </dgm:presLayoutVars>
      </dgm:prSet>
      <dgm:spPr/>
    </dgm:pt>
    <dgm:pt modelId="{7BD5A8A0-4D14-4BE2-BC10-611380875DFA}" type="pres">
      <dgm:prSet presAssocID="{D471CC15-6073-4F1E-AFEF-ED25E7437EA6}" presName="Image" presStyleLbl="node1" presStyleIdx="0" presStyleCnt="5" custScaleY="94205" custLinFactNeighborX="-96369" custLinFactNeighborY="-2897"/>
      <dgm:spPr>
        <a:blipFill rotWithShape="1">
          <a:blip xmlns:r="http://schemas.openxmlformats.org/officeDocument/2006/relationships" r:embed="rId1"/>
          <a:stretch>
            <a:fillRect/>
          </a:stretch>
        </a:blipFill>
      </dgm:spPr>
    </dgm:pt>
    <dgm:pt modelId="{2988B055-C885-481D-AF03-7869B25CFAC6}" type="pres">
      <dgm:prSet presAssocID="{D471CC15-6073-4F1E-AFEF-ED25E7437EA6}" presName="childText" presStyleLbl="lnNode1" presStyleIdx="0" presStyleCnt="5" custScaleX="130496">
        <dgm:presLayoutVars>
          <dgm:chMax val="0"/>
          <dgm:chPref val="0"/>
          <dgm:bulletEnabled val="1"/>
        </dgm:presLayoutVars>
      </dgm:prSet>
      <dgm:spPr/>
      <dgm:t>
        <a:bodyPr/>
        <a:lstStyle/>
        <a:p>
          <a:endParaRPr lang="es-EC"/>
        </a:p>
      </dgm:t>
    </dgm:pt>
    <dgm:pt modelId="{D2CAFE5B-DDEC-4C90-AC07-D839D960596B}" type="pres">
      <dgm:prSet presAssocID="{86061D59-2C6F-4F6B-9A5B-628F2B5A29C2}" presName="childComposite" presStyleCnt="0">
        <dgm:presLayoutVars>
          <dgm:chMax val="0"/>
          <dgm:chPref val="0"/>
        </dgm:presLayoutVars>
      </dgm:prSet>
      <dgm:spPr/>
    </dgm:pt>
    <dgm:pt modelId="{AEB51825-F9AA-48A9-B826-7A625F7615CD}" type="pres">
      <dgm:prSet presAssocID="{86061D59-2C6F-4F6B-9A5B-628F2B5A29C2}" presName="Image" presStyleLbl="node1" presStyleIdx="1" presStyleCnt="5" custLinFactNeighborX="-96369" custLinFactNeighborY="-9104"/>
      <dgm:spPr>
        <a:blipFill rotWithShape="1">
          <a:blip xmlns:r="http://schemas.openxmlformats.org/officeDocument/2006/relationships" r:embed="rId2"/>
          <a:stretch>
            <a:fillRect/>
          </a:stretch>
        </a:blipFill>
      </dgm:spPr>
    </dgm:pt>
    <dgm:pt modelId="{33AD8FD3-02B0-4183-BC49-CF023803C665}" type="pres">
      <dgm:prSet presAssocID="{86061D59-2C6F-4F6B-9A5B-628F2B5A29C2}" presName="childText" presStyleLbl="lnNode1" presStyleIdx="1" presStyleCnt="5" custScaleX="130496">
        <dgm:presLayoutVars>
          <dgm:chMax val="0"/>
          <dgm:chPref val="0"/>
          <dgm:bulletEnabled val="1"/>
        </dgm:presLayoutVars>
      </dgm:prSet>
      <dgm:spPr/>
      <dgm:t>
        <a:bodyPr/>
        <a:lstStyle/>
        <a:p>
          <a:endParaRPr lang="es-EC"/>
        </a:p>
      </dgm:t>
    </dgm:pt>
    <dgm:pt modelId="{A3FE509D-EAE6-4050-9A4F-650DBE5CF837}" type="pres">
      <dgm:prSet presAssocID="{8232D0D0-EEAA-4BB0-B3DE-0F9D99BDDAC8}" presName="childComposite" presStyleCnt="0">
        <dgm:presLayoutVars>
          <dgm:chMax val="0"/>
          <dgm:chPref val="0"/>
        </dgm:presLayoutVars>
      </dgm:prSet>
      <dgm:spPr/>
    </dgm:pt>
    <dgm:pt modelId="{907DD362-62F5-4712-BF47-9B55D05BFC39}" type="pres">
      <dgm:prSet presAssocID="{8232D0D0-EEAA-4BB0-B3DE-0F9D99BDDAC8}" presName="Image" presStyleLbl="node1" presStyleIdx="2" presStyleCnt="5" custLinFactNeighborX="-96369" custLinFactNeighborY="-9104"/>
      <dgm:spPr>
        <a:blipFill rotWithShape="1">
          <a:blip xmlns:r="http://schemas.openxmlformats.org/officeDocument/2006/relationships" r:embed="rId3"/>
          <a:stretch>
            <a:fillRect/>
          </a:stretch>
        </a:blipFill>
      </dgm:spPr>
    </dgm:pt>
    <dgm:pt modelId="{9D2EB340-F6C7-403A-9450-E78D5F5F30AD}" type="pres">
      <dgm:prSet presAssocID="{8232D0D0-EEAA-4BB0-B3DE-0F9D99BDDAC8}" presName="childText" presStyleLbl="lnNode1" presStyleIdx="2" presStyleCnt="5" custScaleX="130496">
        <dgm:presLayoutVars>
          <dgm:chMax val="0"/>
          <dgm:chPref val="0"/>
          <dgm:bulletEnabled val="1"/>
        </dgm:presLayoutVars>
      </dgm:prSet>
      <dgm:spPr/>
      <dgm:t>
        <a:bodyPr/>
        <a:lstStyle/>
        <a:p>
          <a:endParaRPr lang="es-EC"/>
        </a:p>
      </dgm:t>
    </dgm:pt>
    <dgm:pt modelId="{293FFC06-568B-4108-BECE-27636591B882}" type="pres">
      <dgm:prSet presAssocID="{71F56DF4-8FA4-47A0-AB7C-7A285966D3A8}" presName="childComposite" presStyleCnt="0">
        <dgm:presLayoutVars>
          <dgm:chMax val="0"/>
          <dgm:chPref val="0"/>
        </dgm:presLayoutVars>
      </dgm:prSet>
      <dgm:spPr/>
    </dgm:pt>
    <dgm:pt modelId="{573B721B-083E-475A-BD8D-BAB721288FEB}" type="pres">
      <dgm:prSet presAssocID="{71F56DF4-8FA4-47A0-AB7C-7A285966D3A8}" presName="Image" presStyleLbl="node1" presStyleIdx="3" presStyleCnt="5" custLinFactNeighborX="-96369" custLinFactNeighborY="-9104"/>
      <dgm:spPr>
        <a:blipFill rotWithShape="1">
          <a:blip xmlns:r="http://schemas.openxmlformats.org/officeDocument/2006/relationships" r:embed="rId4"/>
          <a:stretch>
            <a:fillRect/>
          </a:stretch>
        </a:blipFill>
      </dgm:spPr>
    </dgm:pt>
    <dgm:pt modelId="{2A8CFE1D-735F-45D5-A32C-A9F7D570A109}" type="pres">
      <dgm:prSet presAssocID="{71F56DF4-8FA4-47A0-AB7C-7A285966D3A8}" presName="childText" presStyleLbl="lnNode1" presStyleIdx="3" presStyleCnt="5" custScaleX="130496">
        <dgm:presLayoutVars>
          <dgm:chMax val="0"/>
          <dgm:chPref val="0"/>
          <dgm:bulletEnabled val="1"/>
        </dgm:presLayoutVars>
      </dgm:prSet>
      <dgm:spPr/>
      <dgm:t>
        <a:bodyPr/>
        <a:lstStyle/>
        <a:p>
          <a:endParaRPr lang="en-US"/>
        </a:p>
      </dgm:t>
    </dgm:pt>
    <dgm:pt modelId="{B322431F-3B78-476B-AE35-D1377286D06E}" type="pres">
      <dgm:prSet presAssocID="{995EBF45-D89B-4AFF-ADBF-18092DE197C2}" presName="childComposite" presStyleCnt="0">
        <dgm:presLayoutVars>
          <dgm:chMax val="0"/>
          <dgm:chPref val="0"/>
        </dgm:presLayoutVars>
      </dgm:prSet>
      <dgm:spPr/>
    </dgm:pt>
    <dgm:pt modelId="{0FA8540B-C050-4180-9BB5-C6DEBB69667B}" type="pres">
      <dgm:prSet presAssocID="{995EBF45-D89B-4AFF-ADBF-18092DE197C2}" presName="Image" presStyleLbl="node1" presStyleIdx="4" presStyleCnt="5" custLinFactNeighborX="-96369" custLinFactNeighborY="-9104"/>
      <dgm:spPr>
        <a:blipFill rotWithShape="1">
          <a:blip xmlns:r="http://schemas.openxmlformats.org/officeDocument/2006/relationships" r:embed="rId5"/>
          <a:stretch>
            <a:fillRect/>
          </a:stretch>
        </a:blipFill>
      </dgm:spPr>
    </dgm:pt>
    <dgm:pt modelId="{E692BC7B-B24F-4F5A-AA87-303C15F90311}" type="pres">
      <dgm:prSet presAssocID="{995EBF45-D89B-4AFF-ADBF-18092DE197C2}" presName="childText" presStyleLbl="lnNode1" presStyleIdx="4" presStyleCnt="5" custScaleX="130496">
        <dgm:presLayoutVars>
          <dgm:chMax val="0"/>
          <dgm:chPref val="0"/>
          <dgm:bulletEnabled val="1"/>
        </dgm:presLayoutVars>
      </dgm:prSet>
      <dgm:spPr/>
      <dgm:t>
        <a:bodyPr/>
        <a:lstStyle/>
        <a:p>
          <a:endParaRPr lang="es-EC"/>
        </a:p>
      </dgm:t>
    </dgm:pt>
  </dgm:ptLst>
  <dgm:cxnLst>
    <dgm:cxn modelId="{22001B31-247F-4D61-8EFF-106C4863799D}" type="presOf" srcId="{86061D59-2C6F-4F6B-9A5B-628F2B5A29C2}" destId="{33AD8FD3-02B0-4183-BC49-CF023803C665}" srcOrd="0" destOrd="0" presId="urn:microsoft.com/office/officeart/2008/layout/PictureAccentList"/>
    <dgm:cxn modelId="{7ED8723A-C65B-4D9C-B22D-1228AD419B9A}" srcId="{6AEFEE72-6E2E-42B4-8089-034D561B3B8B}" destId="{E31DD377-808F-4658-92AA-4397137A5B6E}" srcOrd="0" destOrd="0" parTransId="{CFE2C8F3-1DE8-470B-B637-28DA32B2FB4A}" sibTransId="{BEDE97B9-9FAA-4275-A686-2E9F262FB289}"/>
    <dgm:cxn modelId="{91B728E4-CF7A-4B5F-8D62-A28854E83EB9}" type="presOf" srcId="{71F56DF4-8FA4-47A0-AB7C-7A285966D3A8}" destId="{2A8CFE1D-735F-45D5-A32C-A9F7D570A109}" srcOrd="0" destOrd="0" presId="urn:microsoft.com/office/officeart/2008/layout/PictureAccentList"/>
    <dgm:cxn modelId="{95043F7C-A9C6-4959-A64F-0397C30A411F}" type="presOf" srcId="{8232D0D0-EEAA-4BB0-B3DE-0F9D99BDDAC8}" destId="{9D2EB340-F6C7-403A-9450-E78D5F5F30AD}" srcOrd="0" destOrd="0" presId="urn:microsoft.com/office/officeart/2008/layout/PictureAccentList"/>
    <dgm:cxn modelId="{C0752E9F-14F1-4BF5-8D1B-103D56D635E3}" type="presOf" srcId="{995EBF45-D89B-4AFF-ADBF-18092DE197C2}" destId="{E692BC7B-B24F-4F5A-AA87-303C15F90311}" srcOrd="0" destOrd="0" presId="urn:microsoft.com/office/officeart/2008/layout/PictureAccentList"/>
    <dgm:cxn modelId="{19E6F3DE-52B7-4723-84AA-B1047401D825}" type="presOf" srcId="{D471CC15-6073-4F1E-AFEF-ED25E7437EA6}" destId="{2988B055-C885-481D-AF03-7869B25CFAC6}" srcOrd="0" destOrd="0" presId="urn:microsoft.com/office/officeart/2008/layout/PictureAccentList"/>
    <dgm:cxn modelId="{12395CA3-BD88-4DE1-BB77-5AE554B74FBD}" srcId="{E31DD377-808F-4658-92AA-4397137A5B6E}" destId="{71F56DF4-8FA4-47A0-AB7C-7A285966D3A8}" srcOrd="3" destOrd="0" parTransId="{687030B3-BD94-4636-A681-2C277ED5DA24}" sibTransId="{5CCD003B-E962-495D-A7F4-F56F790452CA}"/>
    <dgm:cxn modelId="{A897D75C-7EC0-4279-A2DA-9C8F6B9FD363}" srcId="{E31DD377-808F-4658-92AA-4397137A5B6E}" destId="{8232D0D0-EEAA-4BB0-B3DE-0F9D99BDDAC8}" srcOrd="2" destOrd="0" parTransId="{F9B7C49E-13D4-4AF7-86A9-FAB00C80F5E9}" sibTransId="{1BD6112D-3F7C-4981-96F4-4CC233A4A633}"/>
    <dgm:cxn modelId="{38C15988-FF36-4F72-A955-ACD73A56D778}" type="presOf" srcId="{E31DD377-808F-4658-92AA-4397137A5B6E}" destId="{E0D085D9-CA0C-48C8-82DE-66C1FFEB7AF4}" srcOrd="0" destOrd="0" presId="urn:microsoft.com/office/officeart/2008/layout/PictureAccentList"/>
    <dgm:cxn modelId="{3B5EFF35-6C42-4C73-811B-91D2B5463180}" srcId="{E31DD377-808F-4658-92AA-4397137A5B6E}" destId="{D471CC15-6073-4F1E-AFEF-ED25E7437EA6}" srcOrd="0" destOrd="0" parTransId="{F72F1ACB-482D-4156-A127-FB2837F9E5B3}" sibTransId="{F5BFA8F6-3DC2-4A68-822B-32E1EDA97B0B}"/>
    <dgm:cxn modelId="{F8A69856-6AB5-437F-BC05-64D251C43D6D}" srcId="{E31DD377-808F-4658-92AA-4397137A5B6E}" destId="{86061D59-2C6F-4F6B-9A5B-628F2B5A29C2}" srcOrd="1" destOrd="0" parTransId="{F0B05BBF-DD3F-4565-86D7-7725FFA72DAD}" sibTransId="{46E46004-A15C-45D0-98F0-999A7B5594E5}"/>
    <dgm:cxn modelId="{CA8ACC1B-0273-4E9C-AE4A-1DA4902927C3}" srcId="{E31DD377-808F-4658-92AA-4397137A5B6E}" destId="{995EBF45-D89B-4AFF-ADBF-18092DE197C2}" srcOrd="4" destOrd="0" parTransId="{5A435E12-E72C-45EA-9BDF-3BEB08CDAC24}" sibTransId="{82A41109-0C6A-4D76-B256-F8992C7B576C}"/>
    <dgm:cxn modelId="{EC3C3C4C-13BE-47B0-B806-129DBF955E84}" type="presOf" srcId="{6AEFEE72-6E2E-42B4-8089-034D561B3B8B}" destId="{6A7E3AA9-BECE-4222-A8BC-8BC42F31ADAA}" srcOrd="0" destOrd="0" presId="urn:microsoft.com/office/officeart/2008/layout/PictureAccentList"/>
    <dgm:cxn modelId="{579FACCB-64A3-4823-A925-3193AB9FB2AE}" type="presParOf" srcId="{6A7E3AA9-BECE-4222-A8BC-8BC42F31ADAA}" destId="{E8681D9E-A31B-496D-A7EA-FC0D063BFB2C}" srcOrd="0" destOrd="0" presId="urn:microsoft.com/office/officeart/2008/layout/PictureAccentList"/>
    <dgm:cxn modelId="{58315A93-656C-4617-9D64-B2CDA5BCAF99}" type="presParOf" srcId="{E8681D9E-A31B-496D-A7EA-FC0D063BFB2C}" destId="{9BE65895-D35A-477F-9202-8BBEFB1E7FDD}" srcOrd="0" destOrd="0" presId="urn:microsoft.com/office/officeart/2008/layout/PictureAccentList"/>
    <dgm:cxn modelId="{4EA2E1BF-D182-4B0A-AD06-2D3DCFD5088D}" type="presParOf" srcId="{9BE65895-D35A-477F-9202-8BBEFB1E7FDD}" destId="{E0D085D9-CA0C-48C8-82DE-66C1FFEB7AF4}" srcOrd="0" destOrd="0" presId="urn:microsoft.com/office/officeart/2008/layout/PictureAccentList"/>
    <dgm:cxn modelId="{DFF8885B-84AE-40B9-BA8A-0A95547E996E}" type="presParOf" srcId="{E8681D9E-A31B-496D-A7EA-FC0D063BFB2C}" destId="{4B45E827-4B03-4923-8601-B235594AB672}" srcOrd="1" destOrd="0" presId="urn:microsoft.com/office/officeart/2008/layout/PictureAccentList"/>
    <dgm:cxn modelId="{B42591B6-2A23-4C9D-A19E-365CF4A2B226}" type="presParOf" srcId="{4B45E827-4B03-4923-8601-B235594AB672}" destId="{CA509557-08E6-4ED1-8446-44F6B9FF0E4F}" srcOrd="0" destOrd="0" presId="urn:microsoft.com/office/officeart/2008/layout/PictureAccentList"/>
    <dgm:cxn modelId="{204851BA-F8CC-42EF-8AD4-77FF12CB1D86}" type="presParOf" srcId="{CA509557-08E6-4ED1-8446-44F6B9FF0E4F}" destId="{7BD5A8A0-4D14-4BE2-BC10-611380875DFA}" srcOrd="0" destOrd="0" presId="urn:microsoft.com/office/officeart/2008/layout/PictureAccentList"/>
    <dgm:cxn modelId="{F221E332-D735-4EE8-94F6-DBC09E714583}" type="presParOf" srcId="{CA509557-08E6-4ED1-8446-44F6B9FF0E4F}" destId="{2988B055-C885-481D-AF03-7869B25CFAC6}" srcOrd="1" destOrd="0" presId="urn:microsoft.com/office/officeart/2008/layout/PictureAccentList"/>
    <dgm:cxn modelId="{43226F33-EE64-4D3F-93A8-339F6B9BC5D7}" type="presParOf" srcId="{4B45E827-4B03-4923-8601-B235594AB672}" destId="{D2CAFE5B-DDEC-4C90-AC07-D839D960596B}" srcOrd="1" destOrd="0" presId="urn:microsoft.com/office/officeart/2008/layout/PictureAccentList"/>
    <dgm:cxn modelId="{63FB461D-85DF-447C-9EFE-4EEF9F5350FA}" type="presParOf" srcId="{D2CAFE5B-DDEC-4C90-AC07-D839D960596B}" destId="{AEB51825-F9AA-48A9-B826-7A625F7615CD}" srcOrd="0" destOrd="0" presId="urn:microsoft.com/office/officeart/2008/layout/PictureAccentList"/>
    <dgm:cxn modelId="{5A082CA7-9B24-42B3-958A-D22CA53BB99F}" type="presParOf" srcId="{D2CAFE5B-DDEC-4C90-AC07-D839D960596B}" destId="{33AD8FD3-02B0-4183-BC49-CF023803C665}" srcOrd="1" destOrd="0" presId="urn:microsoft.com/office/officeart/2008/layout/PictureAccentList"/>
    <dgm:cxn modelId="{9816D75D-9E46-4C10-9AA6-7AB98678A93D}" type="presParOf" srcId="{4B45E827-4B03-4923-8601-B235594AB672}" destId="{A3FE509D-EAE6-4050-9A4F-650DBE5CF837}" srcOrd="2" destOrd="0" presId="urn:microsoft.com/office/officeart/2008/layout/PictureAccentList"/>
    <dgm:cxn modelId="{FC59872E-CC5D-402A-9989-FB365661E149}" type="presParOf" srcId="{A3FE509D-EAE6-4050-9A4F-650DBE5CF837}" destId="{907DD362-62F5-4712-BF47-9B55D05BFC39}" srcOrd="0" destOrd="0" presId="urn:microsoft.com/office/officeart/2008/layout/PictureAccentList"/>
    <dgm:cxn modelId="{10CA42E3-737C-41DE-9E12-65D480C8DEBB}" type="presParOf" srcId="{A3FE509D-EAE6-4050-9A4F-650DBE5CF837}" destId="{9D2EB340-F6C7-403A-9450-E78D5F5F30AD}" srcOrd="1" destOrd="0" presId="urn:microsoft.com/office/officeart/2008/layout/PictureAccentList"/>
    <dgm:cxn modelId="{3D9D7902-784D-4094-A205-DC404100B19D}" type="presParOf" srcId="{4B45E827-4B03-4923-8601-B235594AB672}" destId="{293FFC06-568B-4108-BECE-27636591B882}" srcOrd="3" destOrd="0" presId="urn:microsoft.com/office/officeart/2008/layout/PictureAccentList"/>
    <dgm:cxn modelId="{FAD26040-58DB-4B86-9972-097A96D0999A}" type="presParOf" srcId="{293FFC06-568B-4108-BECE-27636591B882}" destId="{573B721B-083E-475A-BD8D-BAB721288FEB}" srcOrd="0" destOrd="0" presId="urn:microsoft.com/office/officeart/2008/layout/PictureAccentList"/>
    <dgm:cxn modelId="{6AE9726D-0D3B-434C-8191-1CADA6C51EC5}" type="presParOf" srcId="{293FFC06-568B-4108-BECE-27636591B882}" destId="{2A8CFE1D-735F-45D5-A32C-A9F7D570A109}" srcOrd="1" destOrd="0" presId="urn:microsoft.com/office/officeart/2008/layout/PictureAccentList"/>
    <dgm:cxn modelId="{BC4F1A77-CC82-4856-BBDD-F013175CFDEC}" type="presParOf" srcId="{4B45E827-4B03-4923-8601-B235594AB672}" destId="{B322431F-3B78-476B-AE35-D1377286D06E}" srcOrd="4" destOrd="0" presId="urn:microsoft.com/office/officeart/2008/layout/PictureAccentList"/>
    <dgm:cxn modelId="{B11B3F5C-3B07-4915-BAD2-09C7D630A7B9}" type="presParOf" srcId="{B322431F-3B78-476B-AE35-D1377286D06E}" destId="{0FA8540B-C050-4180-9BB5-C6DEBB69667B}" srcOrd="0" destOrd="0" presId="urn:microsoft.com/office/officeart/2008/layout/PictureAccentList"/>
    <dgm:cxn modelId="{F296151B-8D12-4646-9A79-5C12B08F06C3}" type="presParOf" srcId="{B322431F-3B78-476B-AE35-D1377286D06E}" destId="{E692BC7B-B24F-4F5A-AA87-303C15F90311}"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EF0F72-A565-4ABB-A0F7-EA279720A4B4}" type="doc">
      <dgm:prSet loTypeId="urn:microsoft.com/office/officeart/2011/layout/CircleProcess" loCatId="process" qsTypeId="urn:microsoft.com/office/officeart/2005/8/quickstyle/simple3" qsCatId="simple" csTypeId="urn:microsoft.com/office/officeart/2005/8/colors/accent0_3" csCatId="mainScheme" phldr="1"/>
      <dgm:spPr/>
      <dgm:t>
        <a:bodyPr/>
        <a:lstStyle/>
        <a:p>
          <a:endParaRPr lang="es-EC"/>
        </a:p>
      </dgm:t>
    </dgm:pt>
    <dgm:pt modelId="{6C63C4F2-C848-4527-A751-8EE72D2B11F5}">
      <dgm:prSet phldrT="[Texto]" custT="1"/>
      <dgm:spPr>
        <a:gradFill flip="none" rotWithShape="1">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tileRect/>
        </a:gradFill>
      </dgm:spPr>
      <dgm:t>
        <a:bodyPr/>
        <a:lstStyle/>
        <a:p>
          <a:r>
            <a:rPr lang="es-EC" sz="1800" b="0" dirty="0" smtClean="0">
              <a:latin typeface="+mn-lt"/>
              <a:cs typeface="Times New Roman" panose="02020603050405020304" pitchFamily="18" charset="0"/>
            </a:rPr>
            <a:t>Televisión digital. (DTV)</a:t>
          </a:r>
          <a:endParaRPr lang="es-EC" sz="1800" b="0" dirty="0">
            <a:latin typeface="+mn-lt"/>
          </a:endParaRPr>
        </a:p>
      </dgm:t>
    </dgm:pt>
    <dgm:pt modelId="{B42428BD-031A-460A-81DC-A0441D106059}" type="parTrans" cxnId="{E6B1B170-8B07-4B17-996F-81E6F35ADA37}">
      <dgm:prSet/>
      <dgm:spPr/>
      <dgm:t>
        <a:bodyPr/>
        <a:lstStyle/>
        <a:p>
          <a:endParaRPr lang="es-EC"/>
        </a:p>
      </dgm:t>
    </dgm:pt>
    <dgm:pt modelId="{132B8A86-0B8C-415B-83DC-EDAA1655C61D}" type="sibTrans" cxnId="{E6B1B170-8B07-4B17-996F-81E6F35ADA37}">
      <dgm:prSet/>
      <dgm:spPr/>
      <dgm:t>
        <a:bodyPr/>
        <a:lstStyle/>
        <a:p>
          <a:endParaRPr lang="es-EC"/>
        </a:p>
      </dgm:t>
    </dgm:pt>
    <dgm:pt modelId="{38B92DAD-0455-43B1-B322-9808F21B4535}">
      <dgm:prSet phldrT="[Texto]" custT="1"/>
      <dgm:spPr>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dgm:spPr>
      <dgm:t>
        <a:bodyPr/>
        <a:lstStyle/>
        <a:p>
          <a:r>
            <a:rPr lang="es-EC" sz="1800" b="0" dirty="0" smtClean="0">
              <a:latin typeface="+mn-lt"/>
              <a:cs typeface="Times New Roman" panose="02020603050405020304" pitchFamily="18" charset="0"/>
            </a:rPr>
            <a:t>Servicios de grabación de video digital.</a:t>
          </a:r>
          <a:endParaRPr lang="es-EC" sz="1800" b="0" dirty="0">
            <a:latin typeface="+mn-lt"/>
          </a:endParaRPr>
        </a:p>
      </dgm:t>
    </dgm:pt>
    <dgm:pt modelId="{B15B54DE-5058-4779-A799-018E41067348}" type="parTrans" cxnId="{FC88C0E1-048A-4513-BE5F-E2239AE8B210}">
      <dgm:prSet/>
      <dgm:spPr/>
      <dgm:t>
        <a:bodyPr/>
        <a:lstStyle/>
        <a:p>
          <a:endParaRPr lang="es-EC"/>
        </a:p>
      </dgm:t>
    </dgm:pt>
    <dgm:pt modelId="{5A863870-DB11-4798-8B89-D0E5F75EF2FC}" type="sibTrans" cxnId="{FC88C0E1-048A-4513-BE5F-E2239AE8B210}">
      <dgm:prSet/>
      <dgm:spPr/>
      <dgm:t>
        <a:bodyPr/>
        <a:lstStyle/>
        <a:p>
          <a:endParaRPr lang="es-EC"/>
        </a:p>
      </dgm:t>
    </dgm:pt>
    <dgm:pt modelId="{243C0894-D119-420A-A19D-1B4D712B8874}">
      <dgm:prSet phldrT="[Texto]" custT="1"/>
      <dgm:spPr>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dgm:spPr>
      <dgm:t>
        <a:bodyPr/>
        <a:lstStyle/>
        <a:p>
          <a:r>
            <a:rPr lang="es-EC" sz="1800" b="0" dirty="0" smtClean="0">
              <a:latin typeface="+mn-lt"/>
              <a:cs typeface="Times New Roman" panose="02020603050405020304" pitchFamily="18" charset="0"/>
            </a:rPr>
            <a:t>Aplicaciones de televisión interactiva. (</a:t>
          </a:r>
          <a:r>
            <a:rPr lang="es-EC" sz="1800" b="0" dirty="0" err="1" smtClean="0">
              <a:latin typeface="+mn-lt"/>
              <a:cs typeface="Times New Roman" panose="02020603050405020304" pitchFamily="18" charset="0"/>
            </a:rPr>
            <a:t>TVi</a:t>
          </a:r>
          <a:r>
            <a:rPr lang="es-EC" sz="1800" b="0" dirty="0" smtClean="0">
              <a:latin typeface="+mn-lt"/>
              <a:cs typeface="Times New Roman" panose="02020603050405020304" pitchFamily="18" charset="0"/>
            </a:rPr>
            <a:t>)</a:t>
          </a:r>
          <a:endParaRPr lang="es-EC" sz="1800" b="0" dirty="0">
            <a:latin typeface="+mn-lt"/>
          </a:endParaRPr>
        </a:p>
      </dgm:t>
    </dgm:pt>
    <dgm:pt modelId="{C351C41F-FA05-400A-A608-39729921DA5C}" type="parTrans" cxnId="{6A221D8E-16D0-4563-A739-B91079A7EF80}">
      <dgm:prSet/>
      <dgm:spPr/>
      <dgm:t>
        <a:bodyPr/>
        <a:lstStyle/>
        <a:p>
          <a:endParaRPr lang="es-EC"/>
        </a:p>
      </dgm:t>
    </dgm:pt>
    <dgm:pt modelId="{CA1B9CF6-B037-4F79-AE27-B479064A3331}" type="sibTrans" cxnId="{6A221D8E-16D0-4563-A739-B91079A7EF80}">
      <dgm:prSet/>
      <dgm:spPr/>
      <dgm:t>
        <a:bodyPr/>
        <a:lstStyle/>
        <a:p>
          <a:endParaRPr lang="es-EC"/>
        </a:p>
      </dgm:t>
    </dgm:pt>
    <dgm:pt modelId="{B799FC1B-0D4D-4700-826E-CD8C36ED71AA}">
      <dgm:prSet custT="1"/>
      <dgm:spPr>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dgm:spPr>
      <dgm:t>
        <a:bodyPr/>
        <a:lstStyle/>
        <a:p>
          <a:r>
            <a:rPr lang="es-EC" sz="1800" b="0" dirty="0" smtClean="0">
              <a:latin typeface="+mn-lt"/>
              <a:cs typeface="Times New Roman" panose="02020603050405020304" pitchFamily="18" charset="0"/>
            </a:rPr>
            <a:t>Entretenimiento de clientes.</a:t>
          </a:r>
          <a:endParaRPr lang="es-EC" sz="1800" b="0" dirty="0">
            <a:latin typeface="+mn-lt"/>
          </a:endParaRPr>
        </a:p>
      </dgm:t>
    </dgm:pt>
    <dgm:pt modelId="{A16FB80F-B605-44DE-B145-0D964E653D08}" type="parTrans" cxnId="{CE927640-A3C7-4DDD-AF65-3C8129CE440E}">
      <dgm:prSet/>
      <dgm:spPr/>
      <dgm:t>
        <a:bodyPr/>
        <a:lstStyle/>
        <a:p>
          <a:endParaRPr lang="es-EC"/>
        </a:p>
      </dgm:t>
    </dgm:pt>
    <dgm:pt modelId="{939B86D8-E086-4101-9ED8-1501E6A72713}" type="sibTrans" cxnId="{CE927640-A3C7-4DDD-AF65-3C8129CE440E}">
      <dgm:prSet/>
      <dgm:spPr/>
      <dgm:t>
        <a:bodyPr/>
        <a:lstStyle/>
        <a:p>
          <a:endParaRPr lang="es-EC"/>
        </a:p>
      </dgm:t>
    </dgm:pt>
    <dgm:pt modelId="{B988C209-DCB1-4BB0-8A35-357ABBAC7D6C}">
      <dgm:prSet custT="1"/>
      <dgm:spPr>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dgm:spPr>
      <dgm:t>
        <a:bodyPr/>
        <a:lstStyle/>
        <a:p>
          <a:r>
            <a:rPr lang="es-EC" sz="1800" b="0" dirty="0" smtClean="0">
              <a:latin typeface="+mn-lt"/>
              <a:cs typeface="Times New Roman" panose="02020603050405020304" pitchFamily="18" charset="0"/>
            </a:rPr>
            <a:t>Video conferencias.</a:t>
          </a:r>
          <a:endParaRPr lang="es-EC" sz="1800" b="0" dirty="0">
            <a:latin typeface="+mn-lt"/>
            <a:cs typeface="Times New Roman" panose="02020603050405020304" pitchFamily="18" charset="0"/>
          </a:endParaRPr>
        </a:p>
      </dgm:t>
    </dgm:pt>
    <dgm:pt modelId="{EA690A40-B548-4CCD-B17A-9D1B5FEF001D}" type="parTrans" cxnId="{C09CFB01-4CD3-4871-AFB3-D640FF7BB359}">
      <dgm:prSet/>
      <dgm:spPr/>
      <dgm:t>
        <a:bodyPr/>
        <a:lstStyle/>
        <a:p>
          <a:endParaRPr lang="es-EC"/>
        </a:p>
      </dgm:t>
    </dgm:pt>
    <dgm:pt modelId="{B159031A-77E5-446D-BF3B-B17536DB1D2B}" type="sibTrans" cxnId="{C09CFB01-4CD3-4871-AFB3-D640FF7BB359}">
      <dgm:prSet/>
      <dgm:spPr/>
      <dgm:t>
        <a:bodyPr/>
        <a:lstStyle/>
        <a:p>
          <a:endParaRPr lang="es-EC"/>
        </a:p>
      </dgm:t>
    </dgm:pt>
    <dgm:pt modelId="{AE53EB65-96D2-4AD5-90FE-DFA7B3AA9A83}" type="pres">
      <dgm:prSet presAssocID="{5AEF0F72-A565-4ABB-A0F7-EA279720A4B4}" presName="Name0" presStyleCnt="0">
        <dgm:presLayoutVars>
          <dgm:chMax val="11"/>
          <dgm:chPref val="11"/>
          <dgm:dir/>
          <dgm:resizeHandles/>
        </dgm:presLayoutVars>
      </dgm:prSet>
      <dgm:spPr/>
      <dgm:t>
        <a:bodyPr/>
        <a:lstStyle/>
        <a:p>
          <a:endParaRPr lang="en-US"/>
        </a:p>
      </dgm:t>
    </dgm:pt>
    <dgm:pt modelId="{F4C7979D-0CB8-44EE-B5C7-EA685FB840BF}" type="pres">
      <dgm:prSet presAssocID="{B799FC1B-0D4D-4700-826E-CD8C36ED71AA}" presName="Accent5" presStyleCnt="0"/>
      <dgm:spPr/>
      <dgm:t>
        <a:bodyPr/>
        <a:lstStyle/>
        <a:p>
          <a:endParaRPr lang="en-US"/>
        </a:p>
      </dgm:t>
    </dgm:pt>
    <dgm:pt modelId="{74540559-504F-4AC7-B79F-684AE691CAE7}" type="pres">
      <dgm:prSet presAssocID="{B799FC1B-0D4D-4700-826E-CD8C36ED71AA}" presName="Accent" presStyleLbl="node1" presStyleIdx="0" presStyleCnt="5"/>
      <dgm:spPr/>
      <dgm:t>
        <a:bodyPr/>
        <a:lstStyle/>
        <a:p>
          <a:endParaRPr lang="en-US"/>
        </a:p>
      </dgm:t>
    </dgm:pt>
    <dgm:pt modelId="{E517C521-B141-4C8E-B006-409E40561D23}" type="pres">
      <dgm:prSet presAssocID="{B799FC1B-0D4D-4700-826E-CD8C36ED71AA}" presName="ParentBackground5" presStyleCnt="0"/>
      <dgm:spPr/>
      <dgm:t>
        <a:bodyPr/>
        <a:lstStyle/>
        <a:p>
          <a:endParaRPr lang="en-US"/>
        </a:p>
      </dgm:t>
    </dgm:pt>
    <dgm:pt modelId="{7893D1C5-4985-45F5-B7B9-86393C98E904}" type="pres">
      <dgm:prSet presAssocID="{B799FC1B-0D4D-4700-826E-CD8C36ED71AA}" presName="ParentBackground" presStyleLbl="fgAcc1" presStyleIdx="0" presStyleCnt="5"/>
      <dgm:spPr/>
      <dgm:t>
        <a:bodyPr/>
        <a:lstStyle/>
        <a:p>
          <a:endParaRPr lang="es-EC"/>
        </a:p>
      </dgm:t>
    </dgm:pt>
    <dgm:pt modelId="{F9DA6CB6-B53A-4436-B79C-AB68DAD61B50}" type="pres">
      <dgm:prSet presAssocID="{B799FC1B-0D4D-4700-826E-CD8C36ED71AA}" presName="Parent5" presStyleLbl="revTx" presStyleIdx="0" presStyleCnt="0">
        <dgm:presLayoutVars>
          <dgm:chMax val="1"/>
          <dgm:chPref val="1"/>
          <dgm:bulletEnabled val="1"/>
        </dgm:presLayoutVars>
      </dgm:prSet>
      <dgm:spPr/>
      <dgm:t>
        <a:bodyPr/>
        <a:lstStyle/>
        <a:p>
          <a:endParaRPr lang="en-US"/>
        </a:p>
      </dgm:t>
    </dgm:pt>
    <dgm:pt modelId="{30EFF5A6-FC05-4DC3-8A20-4452765B98D9}" type="pres">
      <dgm:prSet presAssocID="{B988C209-DCB1-4BB0-8A35-357ABBAC7D6C}" presName="Accent4" presStyleCnt="0"/>
      <dgm:spPr/>
      <dgm:t>
        <a:bodyPr/>
        <a:lstStyle/>
        <a:p>
          <a:endParaRPr lang="en-US"/>
        </a:p>
      </dgm:t>
    </dgm:pt>
    <dgm:pt modelId="{2C90AD1C-CE4A-43F7-BE50-5FBC659061B5}" type="pres">
      <dgm:prSet presAssocID="{B988C209-DCB1-4BB0-8A35-357ABBAC7D6C}" presName="Accent" presStyleLbl="node1" presStyleIdx="1" presStyleCnt="5"/>
      <dgm:spPr/>
      <dgm:t>
        <a:bodyPr/>
        <a:lstStyle/>
        <a:p>
          <a:endParaRPr lang="en-US"/>
        </a:p>
      </dgm:t>
    </dgm:pt>
    <dgm:pt modelId="{406FD630-BD7A-4B70-AB53-36688D5EE4C0}" type="pres">
      <dgm:prSet presAssocID="{B988C209-DCB1-4BB0-8A35-357ABBAC7D6C}" presName="ParentBackground4" presStyleCnt="0"/>
      <dgm:spPr/>
      <dgm:t>
        <a:bodyPr/>
        <a:lstStyle/>
        <a:p>
          <a:endParaRPr lang="en-US"/>
        </a:p>
      </dgm:t>
    </dgm:pt>
    <dgm:pt modelId="{5CBECCE5-3A2E-49D9-BB04-13E82F7E33FB}" type="pres">
      <dgm:prSet presAssocID="{B988C209-DCB1-4BB0-8A35-357ABBAC7D6C}" presName="ParentBackground" presStyleLbl="fgAcc1" presStyleIdx="1" presStyleCnt="5"/>
      <dgm:spPr/>
      <dgm:t>
        <a:bodyPr/>
        <a:lstStyle/>
        <a:p>
          <a:endParaRPr lang="en-US"/>
        </a:p>
      </dgm:t>
    </dgm:pt>
    <dgm:pt modelId="{CB7BF8BA-9734-4D59-BBCB-9D15951F01DD}" type="pres">
      <dgm:prSet presAssocID="{B988C209-DCB1-4BB0-8A35-357ABBAC7D6C}" presName="Parent4" presStyleLbl="revTx" presStyleIdx="0" presStyleCnt="0">
        <dgm:presLayoutVars>
          <dgm:chMax val="1"/>
          <dgm:chPref val="1"/>
          <dgm:bulletEnabled val="1"/>
        </dgm:presLayoutVars>
      </dgm:prSet>
      <dgm:spPr/>
      <dgm:t>
        <a:bodyPr/>
        <a:lstStyle/>
        <a:p>
          <a:endParaRPr lang="en-US"/>
        </a:p>
      </dgm:t>
    </dgm:pt>
    <dgm:pt modelId="{86733BE7-2AAA-4033-B441-2A8BA0822C9C}" type="pres">
      <dgm:prSet presAssocID="{243C0894-D119-420A-A19D-1B4D712B8874}" presName="Accent3" presStyleCnt="0"/>
      <dgm:spPr/>
      <dgm:t>
        <a:bodyPr/>
        <a:lstStyle/>
        <a:p>
          <a:endParaRPr lang="en-US"/>
        </a:p>
      </dgm:t>
    </dgm:pt>
    <dgm:pt modelId="{43DE78EB-A055-4811-82CB-66A7FFB57565}" type="pres">
      <dgm:prSet presAssocID="{243C0894-D119-420A-A19D-1B4D712B8874}" presName="Accent" presStyleLbl="node1" presStyleIdx="2" presStyleCnt="5"/>
      <dgm:spPr/>
      <dgm:t>
        <a:bodyPr/>
        <a:lstStyle/>
        <a:p>
          <a:endParaRPr lang="en-US"/>
        </a:p>
      </dgm:t>
    </dgm:pt>
    <dgm:pt modelId="{636738DF-FD7D-455A-B034-3A5D01F56C1E}" type="pres">
      <dgm:prSet presAssocID="{243C0894-D119-420A-A19D-1B4D712B8874}" presName="ParentBackground3" presStyleCnt="0"/>
      <dgm:spPr/>
      <dgm:t>
        <a:bodyPr/>
        <a:lstStyle/>
        <a:p>
          <a:endParaRPr lang="en-US"/>
        </a:p>
      </dgm:t>
    </dgm:pt>
    <dgm:pt modelId="{FAA78E41-05C6-4240-B5F2-91D596738EF1}" type="pres">
      <dgm:prSet presAssocID="{243C0894-D119-420A-A19D-1B4D712B8874}" presName="ParentBackground" presStyleLbl="fgAcc1" presStyleIdx="2" presStyleCnt="5"/>
      <dgm:spPr/>
      <dgm:t>
        <a:bodyPr/>
        <a:lstStyle/>
        <a:p>
          <a:endParaRPr lang="es-EC"/>
        </a:p>
      </dgm:t>
    </dgm:pt>
    <dgm:pt modelId="{FD6EBAF5-5CF7-4BD4-B2E2-7EC3A80E0588}" type="pres">
      <dgm:prSet presAssocID="{243C0894-D119-420A-A19D-1B4D712B8874}" presName="Parent3" presStyleLbl="revTx" presStyleIdx="0" presStyleCnt="0">
        <dgm:presLayoutVars>
          <dgm:chMax val="1"/>
          <dgm:chPref val="1"/>
          <dgm:bulletEnabled val="1"/>
        </dgm:presLayoutVars>
      </dgm:prSet>
      <dgm:spPr/>
      <dgm:t>
        <a:bodyPr/>
        <a:lstStyle/>
        <a:p>
          <a:endParaRPr lang="es-EC"/>
        </a:p>
      </dgm:t>
    </dgm:pt>
    <dgm:pt modelId="{A295C24D-B756-4F1E-B62E-A34D1620220F}" type="pres">
      <dgm:prSet presAssocID="{38B92DAD-0455-43B1-B322-9808F21B4535}" presName="Accent2" presStyleCnt="0"/>
      <dgm:spPr/>
      <dgm:t>
        <a:bodyPr/>
        <a:lstStyle/>
        <a:p>
          <a:endParaRPr lang="en-US"/>
        </a:p>
      </dgm:t>
    </dgm:pt>
    <dgm:pt modelId="{B108C674-DB7E-459A-AD5B-11DE0E76B2E5}" type="pres">
      <dgm:prSet presAssocID="{38B92DAD-0455-43B1-B322-9808F21B4535}" presName="Accent" presStyleLbl="node1" presStyleIdx="3" presStyleCnt="5"/>
      <dgm:spPr/>
      <dgm:t>
        <a:bodyPr/>
        <a:lstStyle/>
        <a:p>
          <a:endParaRPr lang="en-US"/>
        </a:p>
      </dgm:t>
    </dgm:pt>
    <dgm:pt modelId="{BF33364B-681C-4147-A88B-092F8F27320B}" type="pres">
      <dgm:prSet presAssocID="{38B92DAD-0455-43B1-B322-9808F21B4535}" presName="ParentBackground2" presStyleCnt="0"/>
      <dgm:spPr/>
      <dgm:t>
        <a:bodyPr/>
        <a:lstStyle/>
        <a:p>
          <a:endParaRPr lang="en-US"/>
        </a:p>
      </dgm:t>
    </dgm:pt>
    <dgm:pt modelId="{B4635AEB-A4F6-4E20-A65F-A9DC97F87735}" type="pres">
      <dgm:prSet presAssocID="{38B92DAD-0455-43B1-B322-9808F21B4535}" presName="ParentBackground" presStyleLbl="fgAcc1" presStyleIdx="3" presStyleCnt="5"/>
      <dgm:spPr/>
      <dgm:t>
        <a:bodyPr/>
        <a:lstStyle/>
        <a:p>
          <a:endParaRPr lang="es-EC"/>
        </a:p>
      </dgm:t>
    </dgm:pt>
    <dgm:pt modelId="{45F68267-E910-48D4-A427-E9FD97C60452}" type="pres">
      <dgm:prSet presAssocID="{38B92DAD-0455-43B1-B322-9808F21B4535}" presName="Parent2" presStyleLbl="revTx" presStyleIdx="0" presStyleCnt="0">
        <dgm:presLayoutVars>
          <dgm:chMax val="1"/>
          <dgm:chPref val="1"/>
          <dgm:bulletEnabled val="1"/>
        </dgm:presLayoutVars>
      </dgm:prSet>
      <dgm:spPr/>
      <dgm:t>
        <a:bodyPr/>
        <a:lstStyle/>
        <a:p>
          <a:endParaRPr lang="es-EC"/>
        </a:p>
      </dgm:t>
    </dgm:pt>
    <dgm:pt modelId="{57CA22A6-736D-4359-AA05-8A5A8263C93B}" type="pres">
      <dgm:prSet presAssocID="{6C63C4F2-C848-4527-A751-8EE72D2B11F5}" presName="Accent1" presStyleCnt="0"/>
      <dgm:spPr/>
      <dgm:t>
        <a:bodyPr/>
        <a:lstStyle/>
        <a:p>
          <a:endParaRPr lang="en-US"/>
        </a:p>
      </dgm:t>
    </dgm:pt>
    <dgm:pt modelId="{60333F03-3D83-446F-857C-431A1409CA57}" type="pres">
      <dgm:prSet presAssocID="{6C63C4F2-C848-4527-A751-8EE72D2B11F5}" presName="Accent" presStyleLbl="node1" presStyleIdx="4" presStyleCnt="5"/>
      <dgm:spPr/>
      <dgm:t>
        <a:bodyPr/>
        <a:lstStyle/>
        <a:p>
          <a:endParaRPr lang="en-US"/>
        </a:p>
      </dgm:t>
    </dgm:pt>
    <dgm:pt modelId="{92AF9DE6-0682-4490-985F-02CFA7ACC1F9}" type="pres">
      <dgm:prSet presAssocID="{6C63C4F2-C848-4527-A751-8EE72D2B11F5}" presName="ParentBackground1" presStyleCnt="0"/>
      <dgm:spPr/>
      <dgm:t>
        <a:bodyPr/>
        <a:lstStyle/>
        <a:p>
          <a:endParaRPr lang="en-US"/>
        </a:p>
      </dgm:t>
    </dgm:pt>
    <dgm:pt modelId="{19D06E56-FB90-4EFB-924D-CCA9C6013028}" type="pres">
      <dgm:prSet presAssocID="{6C63C4F2-C848-4527-A751-8EE72D2B11F5}" presName="ParentBackground" presStyleLbl="fgAcc1" presStyleIdx="4" presStyleCnt="5"/>
      <dgm:spPr/>
      <dgm:t>
        <a:bodyPr/>
        <a:lstStyle/>
        <a:p>
          <a:endParaRPr lang="es-EC"/>
        </a:p>
      </dgm:t>
    </dgm:pt>
    <dgm:pt modelId="{02D3EE55-8F19-4132-867B-7B731EB6A311}" type="pres">
      <dgm:prSet presAssocID="{6C63C4F2-C848-4527-A751-8EE72D2B11F5}" presName="Parent1" presStyleLbl="revTx" presStyleIdx="0" presStyleCnt="0">
        <dgm:presLayoutVars>
          <dgm:chMax val="1"/>
          <dgm:chPref val="1"/>
          <dgm:bulletEnabled val="1"/>
        </dgm:presLayoutVars>
      </dgm:prSet>
      <dgm:spPr/>
      <dgm:t>
        <a:bodyPr/>
        <a:lstStyle/>
        <a:p>
          <a:endParaRPr lang="es-EC"/>
        </a:p>
      </dgm:t>
    </dgm:pt>
  </dgm:ptLst>
  <dgm:cxnLst>
    <dgm:cxn modelId="{960E62BF-6AF9-4423-90AB-A6CFB147A154}" type="presOf" srcId="{38B92DAD-0455-43B1-B322-9808F21B4535}" destId="{45F68267-E910-48D4-A427-E9FD97C60452}" srcOrd="1" destOrd="0" presId="urn:microsoft.com/office/officeart/2011/layout/CircleProcess"/>
    <dgm:cxn modelId="{E6B1B170-8B07-4B17-996F-81E6F35ADA37}" srcId="{5AEF0F72-A565-4ABB-A0F7-EA279720A4B4}" destId="{6C63C4F2-C848-4527-A751-8EE72D2B11F5}" srcOrd="0" destOrd="0" parTransId="{B42428BD-031A-460A-81DC-A0441D106059}" sibTransId="{132B8A86-0B8C-415B-83DC-EDAA1655C61D}"/>
    <dgm:cxn modelId="{FC88C0E1-048A-4513-BE5F-E2239AE8B210}" srcId="{5AEF0F72-A565-4ABB-A0F7-EA279720A4B4}" destId="{38B92DAD-0455-43B1-B322-9808F21B4535}" srcOrd="1" destOrd="0" parTransId="{B15B54DE-5058-4779-A799-018E41067348}" sibTransId="{5A863870-DB11-4798-8B89-D0E5F75EF2FC}"/>
    <dgm:cxn modelId="{288AE161-E656-4562-9744-E6CCA4C88F3B}" type="presOf" srcId="{B799FC1B-0D4D-4700-826E-CD8C36ED71AA}" destId="{F9DA6CB6-B53A-4436-B79C-AB68DAD61B50}" srcOrd="1" destOrd="0" presId="urn:microsoft.com/office/officeart/2011/layout/CircleProcess"/>
    <dgm:cxn modelId="{AE0C632F-CD63-4C53-BDEF-85FB343F28D9}" type="presOf" srcId="{B988C209-DCB1-4BB0-8A35-357ABBAC7D6C}" destId="{5CBECCE5-3A2E-49D9-BB04-13E82F7E33FB}" srcOrd="0" destOrd="0" presId="urn:microsoft.com/office/officeart/2011/layout/CircleProcess"/>
    <dgm:cxn modelId="{0F0DEAA1-29BD-4658-87CC-2FB5C75DE398}" type="presOf" srcId="{5AEF0F72-A565-4ABB-A0F7-EA279720A4B4}" destId="{AE53EB65-96D2-4AD5-90FE-DFA7B3AA9A83}" srcOrd="0" destOrd="0" presId="urn:microsoft.com/office/officeart/2011/layout/CircleProcess"/>
    <dgm:cxn modelId="{3274F138-9A37-43C4-A0B4-8D8F5D58BF2E}" type="presOf" srcId="{B988C209-DCB1-4BB0-8A35-357ABBAC7D6C}" destId="{CB7BF8BA-9734-4D59-BBCB-9D15951F01DD}" srcOrd="1" destOrd="0" presId="urn:microsoft.com/office/officeart/2011/layout/CircleProcess"/>
    <dgm:cxn modelId="{C09CFB01-4CD3-4871-AFB3-D640FF7BB359}" srcId="{5AEF0F72-A565-4ABB-A0F7-EA279720A4B4}" destId="{B988C209-DCB1-4BB0-8A35-357ABBAC7D6C}" srcOrd="3" destOrd="0" parTransId="{EA690A40-B548-4CCD-B17A-9D1B5FEF001D}" sibTransId="{B159031A-77E5-446D-BF3B-B17536DB1D2B}"/>
    <dgm:cxn modelId="{D802074A-5695-4098-83FD-697DF44EE21E}" type="presOf" srcId="{243C0894-D119-420A-A19D-1B4D712B8874}" destId="{FAA78E41-05C6-4240-B5F2-91D596738EF1}" srcOrd="0" destOrd="0" presId="urn:microsoft.com/office/officeart/2011/layout/CircleProcess"/>
    <dgm:cxn modelId="{B27CFA4B-482C-489F-B047-F0856FA1B0DF}" type="presOf" srcId="{6C63C4F2-C848-4527-A751-8EE72D2B11F5}" destId="{19D06E56-FB90-4EFB-924D-CCA9C6013028}" srcOrd="0" destOrd="0" presId="urn:microsoft.com/office/officeart/2011/layout/CircleProcess"/>
    <dgm:cxn modelId="{1580F7D1-7C93-4C68-B0D1-125DBA56EEE2}" type="presOf" srcId="{B799FC1B-0D4D-4700-826E-CD8C36ED71AA}" destId="{7893D1C5-4985-45F5-B7B9-86393C98E904}" srcOrd="0" destOrd="0" presId="urn:microsoft.com/office/officeart/2011/layout/CircleProcess"/>
    <dgm:cxn modelId="{816CE64F-FE70-4DEF-89CE-20E89BBFEF52}" type="presOf" srcId="{6C63C4F2-C848-4527-A751-8EE72D2B11F5}" destId="{02D3EE55-8F19-4132-867B-7B731EB6A311}" srcOrd="1" destOrd="0" presId="urn:microsoft.com/office/officeart/2011/layout/CircleProcess"/>
    <dgm:cxn modelId="{CE927640-A3C7-4DDD-AF65-3C8129CE440E}" srcId="{5AEF0F72-A565-4ABB-A0F7-EA279720A4B4}" destId="{B799FC1B-0D4D-4700-826E-CD8C36ED71AA}" srcOrd="4" destOrd="0" parTransId="{A16FB80F-B605-44DE-B145-0D964E653D08}" sibTransId="{939B86D8-E086-4101-9ED8-1501E6A72713}"/>
    <dgm:cxn modelId="{6A221D8E-16D0-4563-A739-B91079A7EF80}" srcId="{5AEF0F72-A565-4ABB-A0F7-EA279720A4B4}" destId="{243C0894-D119-420A-A19D-1B4D712B8874}" srcOrd="2" destOrd="0" parTransId="{C351C41F-FA05-400A-A608-39729921DA5C}" sibTransId="{CA1B9CF6-B037-4F79-AE27-B479064A3331}"/>
    <dgm:cxn modelId="{687DBAD0-17E1-4940-A715-1D478FE3BFAB}" type="presOf" srcId="{38B92DAD-0455-43B1-B322-9808F21B4535}" destId="{B4635AEB-A4F6-4E20-A65F-A9DC97F87735}" srcOrd="0" destOrd="0" presId="urn:microsoft.com/office/officeart/2011/layout/CircleProcess"/>
    <dgm:cxn modelId="{A4FF3DA9-AD4A-4707-83F3-19A95A8A07F8}" type="presOf" srcId="{243C0894-D119-420A-A19D-1B4D712B8874}" destId="{FD6EBAF5-5CF7-4BD4-B2E2-7EC3A80E0588}" srcOrd="1" destOrd="0" presId="urn:microsoft.com/office/officeart/2011/layout/CircleProcess"/>
    <dgm:cxn modelId="{B3D91F0C-7857-4E72-A7CB-E144C40CD1DA}" type="presParOf" srcId="{AE53EB65-96D2-4AD5-90FE-DFA7B3AA9A83}" destId="{F4C7979D-0CB8-44EE-B5C7-EA685FB840BF}" srcOrd="0" destOrd="0" presId="urn:microsoft.com/office/officeart/2011/layout/CircleProcess"/>
    <dgm:cxn modelId="{634987FA-9577-4346-BA36-FF4D013DF46F}" type="presParOf" srcId="{F4C7979D-0CB8-44EE-B5C7-EA685FB840BF}" destId="{74540559-504F-4AC7-B79F-684AE691CAE7}" srcOrd="0" destOrd="0" presId="urn:microsoft.com/office/officeart/2011/layout/CircleProcess"/>
    <dgm:cxn modelId="{6C60DC3F-BCCD-4C91-853C-15CA152D3E82}" type="presParOf" srcId="{AE53EB65-96D2-4AD5-90FE-DFA7B3AA9A83}" destId="{E517C521-B141-4C8E-B006-409E40561D23}" srcOrd="1" destOrd="0" presId="urn:microsoft.com/office/officeart/2011/layout/CircleProcess"/>
    <dgm:cxn modelId="{B57A4E41-F290-445F-9406-CB40C71DC799}" type="presParOf" srcId="{E517C521-B141-4C8E-B006-409E40561D23}" destId="{7893D1C5-4985-45F5-B7B9-86393C98E904}" srcOrd="0" destOrd="0" presId="urn:microsoft.com/office/officeart/2011/layout/CircleProcess"/>
    <dgm:cxn modelId="{98FE2473-71D2-4896-B376-4424B711CF1F}" type="presParOf" srcId="{AE53EB65-96D2-4AD5-90FE-DFA7B3AA9A83}" destId="{F9DA6CB6-B53A-4436-B79C-AB68DAD61B50}" srcOrd="2" destOrd="0" presId="urn:microsoft.com/office/officeart/2011/layout/CircleProcess"/>
    <dgm:cxn modelId="{49B10FB5-8685-4D5C-A77F-CA9DBEF6E55A}" type="presParOf" srcId="{AE53EB65-96D2-4AD5-90FE-DFA7B3AA9A83}" destId="{30EFF5A6-FC05-4DC3-8A20-4452765B98D9}" srcOrd="3" destOrd="0" presId="urn:microsoft.com/office/officeart/2011/layout/CircleProcess"/>
    <dgm:cxn modelId="{56968476-5ED0-4455-BCD3-1C278EAC0416}" type="presParOf" srcId="{30EFF5A6-FC05-4DC3-8A20-4452765B98D9}" destId="{2C90AD1C-CE4A-43F7-BE50-5FBC659061B5}" srcOrd="0" destOrd="0" presId="urn:microsoft.com/office/officeart/2011/layout/CircleProcess"/>
    <dgm:cxn modelId="{89CCBA0A-8AFF-4537-A1E5-1AEB832BC4CC}" type="presParOf" srcId="{AE53EB65-96D2-4AD5-90FE-DFA7B3AA9A83}" destId="{406FD630-BD7A-4B70-AB53-36688D5EE4C0}" srcOrd="4" destOrd="0" presId="urn:microsoft.com/office/officeart/2011/layout/CircleProcess"/>
    <dgm:cxn modelId="{7AA880C2-48DE-4B32-963B-55DF396491E5}" type="presParOf" srcId="{406FD630-BD7A-4B70-AB53-36688D5EE4C0}" destId="{5CBECCE5-3A2E-49D9-BB04-13E82F7E33FB}" srcOrd="0" destOrd="0" presId="urn:microsoft.com/office/officeart/2011/layout/CircleProcess"/>
    <dgm:cxn modelId="{B58321A3-320F-440E-BB06-6BB5BDFF3EDA}" type="presParOf" srcId="{AE53EB65-96D2-4AD5-90FE-DFA7B3AA9A83}" destId="{CB7BF8BA-9734-4D59-BBCB-9D15951F01DD}" srcOrd="5" destOrd="0" presId="urn:microsoft.com/office/officeart/2011/layout/CircleProcess"/>
    <dgm:cxn modelId="{5C5DC0A4-B66C-4B0B-8AA8-0FA41CCDED5F}" type="presParOf" srcId="{AE53EB65-96D2-4AD5-90FE-DFA7B3AA9A83}" destId="{86733BE7-2AAA-4033-B441-2A8BA0822C9C}" srcOrd="6" destOrd="0" presId="urn:microsoft.com/office/officeart/2011/layout/CircleProcess"/>
    <dgm:cxn modelId="{4AB40838-9161-4BDD-8582-7F349C882E59}" type="presParOf" srcId="{86733BE7-2AAA-4033-B441-2A8BA0822C9C}" destId="{43DE78EB-A055-4811-82CB-66A7FFB57565}" srcOrd="0" destOrd="0" presId="urn:microsoft.com/office/officeart/2011/layout/CircleProcess"/>
    <dgm:cxn modelId="{A1238458-418E-42B3-8574-130D3D651A54}" type="presParOf" srcId="{AE53EB65-96D2-4AD5-90FE-DFA7B3AA9A83}" destId="{636738DF-FD7D-455A-B034-3A5D01F56C1E}" srcOrd="7" destOrd="0" presId="urn:microsoft.com/office/officeart/2011/layout/CircleProcess"/>
    <dgm:cxn modelId="{0104C315-89B1-4A11-851B-703F5685A558}" type="presParOf" srcId="{636738DF-FD7D-455A-B034-3A5D01F56C1E}" destId="{FAA78E41-05C6-4240-B5F2-91D596738EF1}" srcOrd="0" destOrd="0" presId="urn:microsoft.com/office/officeart/2011/layout/CircleProcess"/>
    <dgm:cxn modelId="{8862298B-5946-44CC-9741-1E58E8FA0EC4}" type="presParOf" srcId="{AE53EB65-96D2-4AD5-90FE-DFA7B3AA9A83}" destId="{FD6EBAF5-5CF7-4BD4-B2E2-7EC3A80E0588}" srcOrd="8" destOrd="0" presId="urn:microsoft.com/office/officeart/2011/layout/CircleProcess"/>
    <dgm:cxn modelId="{36C0186A-ACCE-4453-AF7F-F2465ECF4841}" type="presParOf" srcId="{AE53EB65-96D2-4AD5-90FE-DFA7B3AA9A83}" destId="{A295C24D-B756-4F1E-B62E-A34D1620220F}" srcOrd="9" destOrd="0" presId="urn:microsoft.com/office/officeart/2011/layout/CircleProcess"/>
    <dgm:cxn modelId="{EAE034EA-81BB-4013-9EF9-2B8F4C7F8B0B}" type="presParOf" srcId="{A295C24D-B756-4F1E-B62E-A34D1620220F}" destId="{B108C674-DB7E-459A-AD5B-11DE0E76B2E5}" srcOrd="0" destOrd="0" presId="urn:microsoft.com/office/officeart/2011/layout/CircleProcess"/>
    <dgm:cxn modelId="{37C3B1F8-5BC8-425C-AA8D-4E8ABEB505B7}" type="presParOf" srcId="{AE53EB65-96D2-4AD5-90FE-DFA7B3AA9A83}" destId="{BF33364B-681C-4147-A88B-092F8F27320B}" srcOrd="10" destOrd="0" presId="urn:microsoft.com/office/officeart/2011/layout/CircleProcess"/>
    <dgm:cxn modelId="{258E48D7-AD0C-4596-B011-5628AF5DED4B}" type="presParOf" srcId="{BF33364B-681C-4147-A88B-092F8F27320B}" destId="{B4635AEB-A4F6-4E20-A65F-A9DC97F87735}" srcOrd="0" destOrd="0" presId="urn:microsoft.com/office/officeart/2011/layout/CircleProcess"/>
    <dgm:cxn modelId="{353F789E-ACE4-4CFE-A916-08E44DC70824}" type="presParOf" srcId="{AE53EB65-96D2-4AD5-90FE-DFA7B3AA9A83}" destId="{45F68267-E910-48D4-A427-E9FD97C60452}" srcOrd="11" destOrd="0" presId="urn:microsoft.com/office/officeart/2011/layout/CircleProcess"/>
    <dgm:cxn modelId="{F12F3E56-4100-4D6E-B8A4-FD8B574A3572}" type="presParOf" srcId="{AE53EB65-96D2-4AD5-90FE-DFA7B3AA9A83}" destId="{57CA22A6-736D-4359-AA05-8A5A8263C93B}" srcOrd="12" destOrd="0" presId="urn:microsoft.com/office/officeart/2011/layout/CircleProcess"/>
    <dgm:cxn modelId="{3B1E9A3A-3F05-4311-BF14-E1411ABC7A17}" type="presParOf" srcId="{57CA22A6-736D-4359-AA05-8A5A8263C93B}" destId="{60333F03-3D83-446F-857C-431A1409CA57}" srcOrd="0" destOrd="0" presId="urn:microsoft.com/office/officeart/2011/layout/CircleProcess"/>
    <dgm:cxn modelId="{516C9805-8FBF-45FD-8C99-821BCC5801D2}" type="presParOf" srcId="{AE53EB65-96D2-4AD5-90FE-DFA7B3AA9A83}" destId="{92AF9DE6-0682-4490-985F-02CFA7ACC1F9}" srcOrd="13" destOrd="0" presId="urn:microsoft.com/office/officeart/2011/layout/CircleProcess"/>
    <dgm:cxn modelId="{8E122234-A1EA-49F8-BF02-A1E8DC9876DC}" type="presParOf" srcId="{92AF9DE6-0682-4490-985F-02CFA7ACC1F9}" destId="{19D06E56-FB90-4EFB-924D-CCA9C6013028}" srcOrd="0" destOrd="0" presId="urn:microsoft.com/office/officeart/2011/layout/CircleProcess"/>
    <dgm:cxn modelId="{3AAC520E-44EA-4D1A-B3C2-4D362CDBABCF}" type="presParOf" srcId="{AE53EB65-96D2-4AD5-90FE-DFA7B3AA9A83}" destId="{02D3EE55-8F19-4132-867B-7B731EB6A311}" srcOrd="14" destOrd="0" presId="urn:microsoft.com/office/officeart/2011/layout/Circle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4C4D7-9829-423A-A255-757763E4F7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EDED8D95-5DF4-4BE2-B6C7-8CF55515BB39}">
      <dgm:prSet phldrT="[Texto]" custT="1">
        <dgm:style>
          <a:lnRef idx="2">
            <a:schemeClr val="accent1"/>
          </a:lnRef>
          <a:fillRef idx="1">
            <a:schemeClr val="lt1"/>
          </a:fillRef>
          <a:effectRef idx="0">
            <a:schemeClr val="accent1"/>
          </a:effectRef>
          <a:fontRef idx="minor">
            <a:schemeClr val="dk1"/>
          </a:fontRef>
        </dgm:style>
      </dgm:prSet>
      <dgm:spPr>
        <a:ln/>
      </dgm:spPr>
      <dgm:t>
        <a:bodyPr/>
        <a:lstStyle/>
        <a:p>
          <a:pPr algn="ctr"/>
          <a:r>
            <a:rPr lang="es-EC" sz="1800" dirty="0" smtClean="0">
              <a:solidFill>
                <a:schemeClr val="tx1"/>
              </a:solidFill>
              <a:latin typeface="+mn-lt"/>
              <a:cs typeface="Times New Roman" pitchFamily="18" charset="0"/>
            </a:rPr>
            <a:t>En la actualidad el valor por los servicios de IPTV que se ofertan en el mercado regional fluctúa entre $20 y $60</a:t>
          </a:r>
          <a:r>
            <a:rPr lang="es-EC" sz="1800" dirty="0" smtClean="0">
              <a:solidFill>
                <a:schemeClr val="tx1"/>
              </a:solidFill>
              <a:latin typeface="Times New Roman" pitchFamily="18" charset="0"/>
              <a:cs typeface="Times New Roman" pitchFamily="18" charset="0"/>
            </a:rPr>
            <a:t>. </a:t>
          </a:r>
          <a:endParaRPr lang="es-EC" sz="1800" dirty="0">
            <a:solidFill>
              <a:schemeClr val="tx1"/>
            </a:solidFill>
            <a:latin typeface="Times New Roman" pitchFamily="18" charset="0"/>
            <a:cs typeface="Times New Roman" pitchFamily="18" charset="0"/>
          </a:endParaRPr>
        </a:p>
      </dgm:t>
    </dgm:pt>
    <dgm:pt modelId="{85D41A70-7354-4671-95CA-4FC7BD4C4D1A}" type="parTrans" cxnId="{63C2EAF7-E35D-4489-872B-1894A567A51F}">
      <dgm:prSet/>
      <dgm:spPr/>
      <dgm:t>
        <a:bodyPr/>
        <a:lstStyle/>
        <a:p>
          <a:endParaRPr lang="es-EC"/>
        </a:p>
      </dgm:t>
    </dgm:pt>
    <dgm:pt modelId="{404E8CB1-B3F6-4202-8691-8023D6C35E30}" type="sibTrans" cxnId="{63C2EAF7-E35D-4489-872B-1894A567A51F}">
      <dgm:prSet/>
      <dgm:spPr/>
      <dgm:t>
        <a:bodyPr/>
        <a:lstStyle/>
        <a:p>
          <a:endParaRPr lang="es-EC"/>
        </a:p>
      </dgm:t>
    </dgm:pt>
    <dgm:pt modelId="{7082F27F-006F-4D85-92FE-8A0A419E3461}">
      <dgm:prSet phldrT="[Texto]" custT="1"/>
      <dgm:spPr>
        <a:blipFill rotWithShape="0">
          <a:blip xmlns:r="http://schemas.openxmlformats.org/officeDocument/2006/relationships" r:embed="rId1"/>
          <a:stretch>
            <a:fillRect/>
          </a:stretch>
        </a:blipFill>
      </dgm:spPr>
      <dgm:t>
        <a:bodyPr/>
        <a:lstStyle/>
        <a:p>
          <a:r>
            <a:rPr lang="es-EC" sz="800" dirty="0" smtClean="0"/>
            <a:t>.</a:t>
          </a:r>
          <a:endParaRPr lang="es-EC" sz="800" dirty="0"/>
        </a:p>
      </dgm:t>
    </dgm:pt>
    <dgm:pt modelId="{1FD3172E-6304-4F11-863E-8530C9567A5B}" type="parTrans" cxnId="{F8769496-57B9-455C-85F1-F57317079EFE}">
      <dgm:prSet/>
      <dgm:spPr/>
      <dgm:t>
        <a:bodyPr/>
        <a:lstStyle/>
        <a:p>
          <a:endParaRPr lang="es-EC"/>
        </a:p>
      </dgm:t>
    </dgm:pt>
    <dgm:pt modelId="{3123EE2C-1056-499D-AA86-85703DD452D9}" type="sibTrans" cxnId="{F8769496-57B9-455C-85F1-F57317079EFE}">
      <dgm:prSet>
        <dgm:style>
          <a:lnRef idx="1">
            <a:schemeClr val="accent3"/>
          </a:lnRef>
          <a:fillRef idx="2">
            <a:schemeClr val="accent3"/>
          </a:fillRef>
          <a:effectRef idx="1">
            <a:schemeClr val="accent3"/>
          </a:effectRef>
          <a:fontRef idx="minor">
            <a:schemeClr val="dk1"/>
          </a:fontRef>
        </dgm:style>
      </dgm:prSet>
      <dgm:spPr>
        <a:gradFill rotWithShape="0">
          <a:gsLst>
            <a:gs pos="0">
              <a:schemeClr val="tx2">
                <a:lumMod val="75000"/>
              </a:schemeClr>
            </a:gs>
            <a:gs pos="100000">
              <a:schemeClr val="accent1">
                <a:lumMod val="75000"/>
              </a:schemeClr>
            </a:gs>
          </a:gsLst>
          <a:lin ang="16200000" scaled="1"/>
        </a:gradFill>
        <a:ln>
          <a:solidFill>
            <a:srgbClr val="002060"/>
          </a:solidFill>
        </a:ln>
      </dgm:spPr>
      <dgm:t>
        <a:bodyPr/>
        <a:lstStyle/>
        <a:p>
          <a:endParaRPr lang="es-EC"/>
        </a:p>
      </dgm:t>
    </dgm:pt>
    <dgm:pt modelId="{F93B53D9-F31E-4BD4-9E79-1DA287D95D56}">
      <dgm:prSet phldrT="[Texto]" phldr="1"/>
      <dgm:spPr/>
      <dgm:t>
        <a:bodyPr/>
        <a:lstStyle/>
        <a:p>
          <a:endParaRPr lang="es-EC" dirty="0"/>
        </a:p>
      </dgm:t>
    </dgm:pt>
    <dgm:pt modelId="{75974AFA-0482-41BD-9FF2-99DA3F74C33F}" type="sibTrans" cxnId="{8693556C-E6F6-4FA3-859A-8A81E99A5EEB}">
      <dgm:prSet/>
      <dgm:spPr/>
      <dgm:t>
        <a:bodyPr/>
        <a:lstStyle/>
        <a:p>
          <a:endParaRPr lang="es-EC"/>
        </a:p>
      </dgm:t>
    </dgm:pt>
    <dgm:pt modelId="{E4CFF201-BE7A-446F-AC1B-541E7B8C40C8}" type="parTrans" cxnId="{8693556C-E6F6-4FA3-859A-8A81E99A5EEB}">
      <dgm:prSet/>
      <dgm:spPr/>
      <dgm:t>
        <a:bodyPr/>
        <a:lstStyle/>
        <a:p>
          <a:endParaRPr lang="es-EC"/>
        </a:p>
      </dgm:t>
    </dgm:pt>
    <dgm:pt modelId="{5109C38A-DC31-4F9B-A171-6366DB27A304}">
      <dgm:prSet phldrT="[Texto]"/>
      <dgm:spPr/>
      <dgm:t>
        <a:bodyPr/>
        <a:lstStyle/>
        <a:p>
          <a:endParaRPr lang="es-EC" dirty="0"/>
        </a:p>
      </dgm:t>
    </dgm:pt>
    <dgm:pt modelId="{B5598BB4-26F0-494B-82D0-41AFE14CFF80}" type="sibTrans" cxnId="{3AFCF9CF-3017-4A84-9C90-4FDA0B1B4C09}">
      <dgm:prSet/>
      <dgm:spPr/>
      <dgm:t>
        <a:bodyPr/>
        <a:lstStyle/>
        <a:p>
          <a:endParaRPr lang="es-EC"/>
        </a:p>
      </dgm:t>
    </dgm:pt>
    <dgm:pt modelId="{E4423872-658E-4D3D-82C6-B4CFB24D625B}" type="parTrans" cxnId="{3AFCF9CF-3017-4A84-9C90-4FDA0B1B4C09}">
      <dgm:prSet/>
      <dgm:spPr/>
      <dgm:t>
        <a:bodyPr/>
        <a:lstStyle/>
        <a:p>
          <a:endParaRPr lang="es-EC"/>
        </a:p>
      </dgm:t>
    </dgm:pt>
    <dgm:pt modelId="{5576EA13-B55A-428B-A4CB-880B7A98B606}">
      <dgm:prSet phldrT="[Texto]"/>
      <dgm:spPr>
        <a:blipFill rotWithShape="0">
          <a:blip xmlns:r="http://schemas.openxmlformats.org/officeDocument/2006/relationships" r:embed="rId2"/>
          <a:stretch>
            <a:fillRect/>
          </a:stretch>
        </a:blipFill>
      </dgm:spPr>
      <dgm:t>
        <a:bodyPr/>
        <a:lstStyle/>
        <a:p>
          <a:endParaRPr lang="es-EC" dirty="0"/>
        </a:p>
      </dgm:t>
    </dgm:pt>
    <dgm:pt modelId="{FAEDA059-4812-4CD8-B835-2CA7A50F3725}" type="sibTrans" cxnId="{173D42BB-B4A8-494B-992D-BACBC3C01DCB}">
      <dgm:prSet>
        <dgm:style>
          <a:lnRef idx="1">
            <a:schemeClr val="accent2"/>
          </a:lnRef>
          <a:fillRef idx="2">
            <a:schemeClr val="accent2"/>
          </a:fillRef>
          <a:effectRef idx="1">
            <a:schemeClr val="accent2"/>
          </a:effectRef>
          <a:fontRef idx="minor">
            <a:schemeClr val="dk1"/>
          </a:fontRef>
        </dgm:style>
      </dgm:prSet>
      <dgm:spPr>
        <a:gradFill rotWithShape="0">
          <a:gsLst>
            <a:gs pos="0">
              <a:schemeClr val="tx2">
                <a:lumMod val="75000"/>
              </a:schemeClr>
            </a:gs>
            <a:gs pos="100000">
              <a:schemeClr val="accent1">
                <a:lumMod val="75000"/>
              </a:schemeClr>
            </a:gs>
          </a:gsLst>
          <a:lin ang="16200000" scaled="1"/>
        </a:gradFill>
        <a:ln>
          <a:solidFill>
            <a:srgbClr val="002060"/>
          </a:solidFill>
        </a:ln>
      </dgm:spPr>
      <dgm:t>
        <a:bodyPr/>
        <a:lstStyle/>
        <a:p>
          <a:endParaRPr lang="es-EC"/>
        </a:p>
      </dgm:t>
    </dgm:pt>
    <dgm:pt modelId="{545B03E7-EEAA-49C5-AAFE-EA4A61CD8A16}" type="parTrans" cxnId="{173D42BB-B4A8-494B-992D-BACBC3C01DCB}">
      <dgm:prSet/>
      <dgm:spPr/>
      <dgm:t>
        <a:bodyPr/>
        <a:lstStyle/>
        <a:p>
          <a:endParaRPr lang="es-EC"/>
        </a:p>
      </dgm:t>
    </dgm:pt>
    <dgm:pt modelId="{230ACE68-A8C7-47EE-AF7E-702C66C5FCDC}">
      <dgm:prSet phldrT="[Texto]"/>
      <dgm:spPr>
        <a:blipFill rotWithShape="0">
          <a:blip xmlns:r="http://schemas.openxmlformats.org/officeDocument/2006/relationships" r:embed="rId3"/>
          <a:stretch>
            <a:fillRect/>
          </a:stretch>
        </a:blipFill>
      </dgm:spPr>
      <dgm:t>
        <a:bodyPr/>
        <a:lstStyle/>
        <a:p>
          <a:endParaRPr lang="es-EC" dirty="0"/>
        </a:p>
      </dgm:t>
    </dgm:pt>
    <dgm:pt modelId="{55628B51-A527-4882-8B97-B01DE82076B2}" type="sibTrans" cxnId="{A8ED8011-52E0-493C-82FE-DB5F5125B860}">
      <dgm:prSet>
        <dgm:style>
          <a:lnRef idx="1">
            <a:schemeClr val="accent5"/>
          </a:lnRef>
          <a:fillRef idx="2">
            <a:schemeClr val="accent5"/>
          </a:fillRef>
          <a:effectRef idx="1">
            <a:schemeClr val="accent5"/>
          </a:effectRef>
          <a:fontRef idx="minor">
            <a:schemeClr val="dk1"/>
          </a:fontRef>
        </dgm:style>
      </dgm:prSet>
      <dgm:spPr>
        <a:gradFill rotWithShape="0">
          <a:gsLst>
            <a:gs pos="0">
              <a:schemeClr val="tx2">
                <a:lumMod val="75000"/>
              </a:schemeClr>
            </a:gs>
            <a:gs pos="100000">
              <a:schemeClr val="accent1">
                <a:lumMod val="75000"/>
              </a:schemeClr>
            </a:gs>
          </a:gsLst>
          <a:lin ang="16200000" scaled="1"/>
        </a:gradFill>
        <a:ln>
          <a:solidFill>
            <a:srgbClr val="002060"/>
          </a:solidFill>
        </a:ln>
      </dgm:spPr>
      <dgm:t>
        <a:bodyPr/>
        <a:lstStyle/>
        <a:p>
          <a:endParaRPr lang="es-EC"/>
        </a:p>
      </dgm:t>
    </dgm:pt>
    <dgm:pt modelId="{505192C9-E890-40E8-8B14-CB9006E11306}" type="parTrans" cxnId="{A8ED8011-52E0-493C-82FE-DB5F5125B860}">
      <dgm:prSet/>
      <dgm:spPr/>
      <dgm:t>
        <a:bodyPr/>
        <a:lstStyle/>
        <a:p>
          <a:endParaRPr lang="es-EC"/>
        </a:p>
      </dgm:t>
    </dgm:pt>
    <dgm:pt modelId="{4E148568-C38B-4769-ABDB-A9118B2F30CA}" type="pres">
      <dgm:prSet presAssocID="{6194C4D7-9829-423A-A255-757763E4F7F0}" presName="Name0" presStyleCnt="0">
        <dgm:presLayoutVars>
          <dgm:chMax val="1"/>
          <dgm:dir/>
          <dgm:animLvl val="ctr"/>
          <dgm:resizeHandles val="exact"/>
        </dgm:presLayoutVars>
      </dgm:prSet>
      <dgm:spPr/>
      <dgm:t>
        <a:bodyPr/>
        <a:lstStyle/>
        <a:p>
          <a:endParaRPr lang="en-US"/>
        </a:p>
      </dgm:t>
    </dgm:pt>
    <dgm:pt modelId="{26291808-5323-4F3B-879F-C45684D1198F}" type="pres">
      <dgm:prSet presAssocID="{EDED8D95-5DF4-4BE2-B6C7-8CF55515BB39}" presName="centerShape" presStyleLbl="node0" presStyleIdx="0" presStyleCnt="1" custScaleX="125473" custScaleY="116472" custLinFactNeighborX="3142" custLinFactNeighborY="-1018"/>
      <dgm:spPr/>
      <dgm:t>
        <a:bodyPr/>
        <a:lstStyle/>
        <a:p>
          <a:endParaRPr lang="es-EC"/>
        </a:p>
      </dgm:t>
    </dgm:pt>
    <dgm:pt modelId="{36354267-FEFE-4688-A353-C298E2B75E0C}" type="pres">
      <dgm:prSet presAssocID="{7082F27F-006F-4D85-92FE-8A0A419E3461}" presName="node" presStyleLbl="node1" presStyleIdx="0" presStyleCnt="3" custRadScaleRad="101051">
        <dgm:presLayoutVars>
          <dgm:bulletEnabled val="1"/>
        </dgm:presLayoutVars>
      </dgm:prSet>
      <dgm:spPr/>
      <dgm:t>
        <a:bodyPr/>
        <a:lstStyle/>
        <a:p>
          <a:endParaRPr lang="en-US"/>
        </a:p>
      </dgm:t>
    </dgm:pt>
    <dgm:pt modelId="{9D1BB2F6-1145-4B43-93C1-093B8DFB9626}" type="pres">
      <dgm:prSet presAssocID="{7082F27F-006F-4D85-92FE-8A0A419E3461}" presName="dummy" presStyleCnt="0"/>
      <dgm:spPr/>
    </dgm:pt>
    <dgm:pt modelId="{66C80B0D-1247-4E71-AF8B-98FC20CCB40C}" type="pres">
      <dgm:prSet presAssocID="{3123EE2C-1056-499D-AA86-85703DD452D9}" presName="sibTrans" presStyleLbl="sibTrans2D1" presStyleIdx="0" presStyleCnt="3"/>
      <dgm:spPr/>
      <dgm:t>
        <a:bodyPr/>
        <a:lstStyle/>
        <a:p>
          <a:endParaRPr lang="en-US"/>
        </a:p>
      </dgm:t>
    </dgm:pt>
    <dgm:pt modelId="{D6DFFB5A-CFC9-49E2-99C1-209993C14F50}" type="pres">
      <dgm:prSet presAssocID="{230ACE68-A8C7-47EE-AF7E-702C66C5FCDC}" presName="node" presStyleLbl="node1" presStyleIdx="1" presStyleCnt="3" custRadScaleRad="107541" custRadScaleInc="-979">
        <dgm:presLayoutVars>
          <dgm:bulletEnabled val="1"/>
        </dgm:presLayoutVars>
      </dgm:prSet>
      <dgm:spPr/>
      <dgm:t>
        <a:bodyPr/>
        <a:lstStyle/>
        <a:p>
          <a:endParaRPr lang="es-EC"/>
        </a:p>
      </dgm:t>
    </dgm:pt>
    <dgm:pt modelId="{36721B3F-7918-4191-9787-9AFE380D3837}" type="pres">
      <dgm:prSet presAssocID="{230ACE68-A8C7-47EE-AF7E-702C66C5FCDC}" presName="dummy" presStyleCnt="0"/>
      <dgm:spPr/>
    </dgm:pt>
    <dgm:pt modelId="{D998C6DF-6215-4FBB-8D9B-477A94DF972B}" type="pres">
      <dgm:prSet presAssocID="{55628B51-A527-4882-8B97-B01DE82076B2}" presName="sibTrans" presStyleLbl="sibTrans2D1" presStyleIdx="1" presStyleCnt="3"/>
      <dgm:spPr/>
      <dgm:t>
        <a:bodyPr/>
        <a:lstStyle/>
        <a:p>
          <a:endParaRPr lang="en-US"/>
        </a:p>
      </dgm:t>
    </dgm:pt>
    <dgm:pt modelId="{41460C2F-D576-4437-9217-FE0171022B3A}" type="pres">
      <dgm:prSet presAssocID="{5576EA13-B55A-428B-A4CB-880B7A98B606}" presName="node" presStyleLbl="node1" presStyleIdx="2" presStyleCnt="3" custRadScaleRad="101736" custRadScaleInc="1408">
        <dgm:presLayoutVars>
          <dgm:bulletEnabled val="1"/>
        </dgm:presLayoutVars>
      </dgm:prSet>
      <dgm:spPr/>
      <dgm:t>
        <a:bodyPr/>
        <a:lstStyle/>
        <a:p>
          <a:endParaRPr lang="es-EC"/>
        </a:p>
      </dgm:t>
    </dgm:pt>
    <dgm:pt modelId="{A2B16B93-48EB-425D-9F24-C0E940F11CEE}" type="pres">
      <dgm:prSet presAssocID="{5576EA13-B55A-428B-A4CB-880B7A98B606}" presName="dummy" presStyleCnt="0"/>
      <dgm:spPr/>
    </dgm:pt>
    <dgm:pt modelId="{7BAF9A06-BC83-4E67-99E3-901D97356557}" type="pres">
      <dgm:prSet presAssocID="{FAEDA059-4812-4CD8-B835-2CA7A50F3725}" presName="sibTrans" presStyleLbl="sibTrans2D1" presStyleIdx="2" presStyleCnt="3"/>
      <dgm:spPr/>
      <dgm:t>
        <a:bodyPr/>
        <a:lstStyle/>
        <a:p>
          <a:endParaRPr lang="en-US"/>
        </a:p>
      </dgm:t>
    </dgm:pt>
  </dgm:ptLst>
  <dgm:cxnLst>
    <dgm:cxn modelId="{9F8B58F2-AC43-4ABB-BC3D-E10AAC9E792D}" type="presOf" srcId="{EDED8D95-5DF4-4BE2-B6C7-8CF55515BB39}" destId="{26291808-5323-4F3B-879F-C45684D1198F}" srcOrd="0" destOrd="0" presId="urn:microsoft.com/office/officeart/2005/8/layout/radial6"/>
    <dgm:cxn modelId="{F8769496-57B9-455C-85F1-F57317079EFE}" srcId="{EDED8D95-5DF4-4BE2-B6C7-8CF55515BB39}" destId="{7082F27F-006F-4D85-92FE-8A0A419E3461}" srcOrd="0" destOrd="0" parTransId="{1FD3172E-6304-4F11-863E-8530C9567A5B}" sibTransId="{3123EE2C-1056-499D-AA86-85703DD452D9}"/>
    <dgm:cxn modelId="{7D0F0B5F-24A2-486C-95E6-230B3A77E1A2}" type="presOf" srcId="{7082F27F-006F-4D85-92FE-8A0A419E3461}" destId="{36354267-FEFE-4688-A353-C298E2B75E0C}" srcOrd="0" destOrd="0" presId="urn:microsoft.com/office/officeart/2005/8/layout/radial6"/>
    <dgm:cxn modelId="{3AFCF9CF-3017-4A84-9C90-4FDA0B1B4C09}" srcId="{6194C4D7-9829-423A-A255-757763E4F7F0}" destId="{5109C38A-DC31-4F9B-A171-6366DB27A304}" srcOrd="1" destOrd="0" parTransId="{E4423872-658E-4D3D-82C6-B4CFB24D625B}" sibTransId="{B5598BB4-26F0-494B-82D0-41AFE14CFF80}"/>
    <dgm:cxn modelId="{A8ED8011-52E0-493C-82FE-DB5F5125B860}" srcId="{EDED8D95-5DF4-4BE2-B6C7-8CF55515BB39}" destId="{230ACE68-A8C7-47EE-AF7E-702C66C5FCDC}" srcOrd="1" destOrd="0" parTransId="{505192C9-E890-40E8-8B14-CB9006E11306}" sibTransId="{55628B51-A527-4882-8B97-B01DE82076B2}"/>
    <dgm:cxn modelId="{63C2EAF7-E35D-4489-872B-1894A567A51F}" srcId="{6194C4D7-9829-423A-A255-757763E4F7F0}" destId="{EDED8D95-5DF4-4BE2-B6C7-8CF55515BB39}" srcOrd="0" destOrd="0" parTransId="{85D41A70-7354-4671-95CA-4FC7BD4C4D1A}" sibTransId="{404E8CB1-B3F6-4202-8691-8023D6C35E30}"/>
    <dgm:cxn modelId="{9957F3E9-5528-43A5-A2F5-70C20AC0FB58}" type="presOf" srcId="{FAEDA059-4812-4CD8-B835-2CA7A50F3725}" destId="{7BAF9A06-BC83-4E67-99E3-901D97356557}" srcOrd="0" destOrd="0" presId="urn:microsoft.com/office/officeart/2005/8/layout/radial6"/>
    <dgm:cxn modelId="{8693556C-E6F6-4FA3-859A-8A81E99A5EEB}" srcId="{5109C38A-DC31-4F9B-A171-6366DB27A304}" destId="{F93B53D9-F31E-4BD4-9E79-1DA287D95D56}" srcOrd="0" destOrd="0" parTransId="{E4CFF201-BE7A-446F-AC1B-541E7B8C40C8}" sibTransId="{75974AFA-0482-41BD-9FF2-99DA3F74C33F}"/>
    <dgm:cxn modelId="{173D42BB-B4A8-494B-992D-BACBC3C01DCB}" srcId="{EDED8D95-5DF4-4BE2-B6C7-8CF55515BB39}" destId="{5576EA13-B55A-428B-A4CB-880B7A98B606}" srcOrd="2" destOrd="0" parTransId="{545B03E7-EEAA-49C5-AAFE-EA4A61CD8A16}" sibTransId="{FAEDA059-4812-4CD8-B835-2CA7A50F3725}"/>
    <dgm:cxn modelId="{177AB1B3-02E5-4BCC-8333-2D887C0CAC36}" type="presOf" srcId="{5576EA13-B55A-428B-A4CB-880B7A98B606}" destId="{41460C2F-D576-4437-9217-FE0171022B3A}" srcOrd="0" destOrd="0" presId="urn:microsoft.com/office/officeart/2005/8/layout/radial6"/>
    <dgm:cxn modelId="{9096E152-EC9E-402F-A003-DFE149E1C69D}" type="presOf" srcId="{3123EE2C-1056-499D-AA86-85703DD452D9}" destId="{66C80B0D-1247-4E71-AF8B-98FC20CCB40C}" srcOrd="0" destOrd="0" presId="urn:microsoft.com/office/officeart/2005/8/layout/radial6"/>
    <dgm:cxn modelId="{B3650B82-CD21-433A-B4C0-8A6195546AE3}" type="presOf" srcId="{55628B51-A527-4882-8B97-B01DE82076B2}" destId="{D998C6DF-6215-4FBB-8D9B-477A94DF972B}" srcOrd="0" destOrd="0" presId="urn:microsoft.com/office/officeart/2005/8/layout/radial6"/>
    <dgm:cxn modelId="{ED17E28D-768A-4480-8F7E-06DA7157320B}" type="presOf" srcId="{6194C4D7-9829-423A-A255-757763E4F7F0}" destId="{4E148568-C38B-4769-ABDB-A9118B2F30CA}" srcOrd="0" destOrd="0" presId="urn:microsoft.com/office/officeart/2005/8/layout/radial6"/>
    <dgm:cxn modelId="{C4BF0F04-50EA-4BF2-8E9C-1986393BC04C}" type="presOf" srcId="{230ACE68-A8C7-47EE-AF7E-702C66C5FCDC}" destId="{D6DFFB5A-CFC9-49E2-99C1-209993C14F50}" srcOrd="0" destOrd="0" presId="urn:microsoft.com/office/officeart/2005/8/layout/radial6"/>
    <dgm:cxn modelId="{A6CEAB3C-A311-4A16-8980-8BE60FE985FC}" type="presParOf" srcId="{4E148568-C38B-4769-ABDB-A9118B2F30CA}" destId="{26291808-5323-4F3B-879F-C45684D1198F}" srcOrd="0" destOrd="0" presId="urn:microsoft.com/office/officeart/2005/8/layout/radial6"/>
    <dgm:cxn modelId="{F3BD7C6B-1687-4961-805E-F1CB65F4A786}" type="presParOf" srcId="{4E148568-C38B-4769-ABDB-A9118B2F30CA}" destId="{36354267-FEFE-4688-A353-C298E2B75E0C}" srcOrd="1" destOrd="0" presId="urn:microsoft.com/office/officeart/2005/8/layout/radial6"/>
    <dgm:cxn modelId="{4581853A-4A2C-49BD-B25E-B8FE0F6ED0E2}" type="presParOf" srcId="{4E148568-C38B-4769-ABDB-A9118B2F30CA}" destId="{9D1BB2F6-1145-4B43-93C1-093B8DFB9626}" srcOrd="2" destOrd="0" presId="urn:microsoft.com/office/officeart/2005/8/layout/radial6"/>
    <dgm:cxn modelId="{D5445EB3-E4B9-4DC0-B61A-01628827334C}" type="presParOf" srcId="{4E148568-C38B-4769-ABDB-A9118B2F30CA}" destId="{66C80B0D-1247-4E71-AF8B-98FC20CCB40C}" srcOrd="3" destOrd="0" presId="urn:microsoft.com/office/officeart/2005/8/layout/radial6"/>
    <dgm:cxn modelId="{4C37AA03-0A36-4BE6-8117-67580F944B19}" type="presParOf" srcId="{4E148568-C38B-4769-ABDB-A9118B2F30CA}" destId="{D6DFFB5A-CFC9-49E2-99C1-209993C14F50}" srcOrd="4" destOrd="0" presId="urn:microsoft.com/office/officeart/2005/8/layout/radial6"/>
    <dgm:cxn modelId="{2058C824-158B-4BC0-86B6-A448EA6CC381}" type="presParOf" srcId="{4E148568-C38B-4769-ABDB-A9118B2F30CA}" destId="{36721B3F-7918-4191-9787-9AFE380D3837}" srcOrd="5" destOrd="0" presId="urn:microsoft.com/office/officeart/2005/8/layout/radial6"/>
    <dgm:cxn modelId="{BCD64D4D-4453-460F-B4B8-2EA94B5C9B0F}" type="presParOf" srcId="{4E148568-C38B-4769-ABDB-A9118B2F30CA}" destId="{D998C6DF-6215-4FBB-8D9B-477A94DF972B}" srcOrd="6" destOrd="0" presId="urn:microsoft.com/office/officeart/2005/8/layout/radial6"/>
    <dgm:cxn modelId="{1987AFA7-4D4F-41C6-9964-5C66CDBAA93C}" type="presParOf" srcId="{4E148568-C38B-4769-ABDB-A9118B2F30CA}" destId="{41460C2F-D576-4437-9217-FE0171022B3A}" srcOrd="7" destOrd="0" presId="urn:microsoft.com/office/officeart/2005/8/layout/radial6"/>
    <dgm:cxn modelId="{04A71DFF-9B7D-4DFF-AF56-EF0CD2E14108}" type="presParOf" srcId="{4E148568-C38B-4769-ABDB-A9118B2F30CA}" destId="{A2B16B93-48EB-425D-9F24-C0E940F11CEE}" srcOrd="8" destOrd="0" presId="urn:microsoft.com/office/officeart/2005/8/layout/radial6"/>
    <dgm:cxn modelId="{740AD6B0-CDFC-4A5F-BD87-BBC204868E67}" type="presParOf" srcId="{4E148568-C38B-4769-ABDB-A9118B2F30CA}" destId="{7BAF9A06-BC83-4E67-99E3-901D97356557}" srcOrd="9"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9D3112-9D65-4769-A88B-32F2DC907D1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ED03A88F-1860-479E-BED9-3938AD32EDFE}">
      <dgm:prSet phldrT="[Texto]" custT="1">
        <dgm:style>
          <a:lnRef idx="0">
            <a:schemeClr val="accent1"/>
          </a:lnRef>
          <a:fillRef idx="3">
            <a:schemeClr val="accent1"/>
          </a:fillRef>
          <a:effectRef idx="3">
            <a:schemeClr val="accent1"/>
          </a:effectRef>
          <a:fontRef idx="minor">
            <a:schemeClr val="lt1"/>
          </a:fontRef>
        </dgm:style>
      </dgm:prSet>
      <dgm:spPr>
        <a:gradFill flip="none" rotWithShape="1">
          <a:gsLst>
            <a:gs pos="0">
              <a:schemeClr val="accent1">
                <a:lumMod val="60000"/>
                <a:lumOff val="40000"/>
              </a:schemeClr>
            </a:gs>
            <a:gs pos="80000">
              <a:schemeClr val="accent1">
                <a:lumMod val="20000"/>
                <a:lumOff val="80000"/>
              </a:schemeClr>
            </a:gs>
          </a:gsLst>
          <a:lin ang="5400000" scaled="1"/>
          <a:tileRect/>
        </a:gradFill>
        <a:ln>
          <a:solidFill>
            <a:srgbClr val="002060"/>
          </a:solidFill>
        </a:ln>
        <a:scene3d>
          <a:camera prst="orthographicFront"/>
          <a:lightRig rig="flat" dir="t"/>
        </a:scene3d>
        <a:sp3d>
          <a:bevelT/>
        </a:sp3d>
      </dgm:spPr>
      <dgm:t>
        <a:bodyPr/>
        <a:lstStyle/>
        <a:p>
          <a:pPr algn="just"/>
          <a:r>
            <a:rPr lang="es-EC" sz="1800" dirty="0" smtClean="0">
              <a:solidFill>
                <a:schemeClr val="tx1"/>
              </a:solidFill>
              <a:latin typeface="+mn-lt"/>
              <a:cs typeface="Times New Roman" panose="02020603050405020304" pitchFamily="18" charset="0"/>
            </a:rPr>
            <a:t>Determinar la factibilidad que tendrá la ejecución del proyecto de IPTV en las zonas urbanas del (DMQ)</a:t>
          </a:r>
          <a:endParaRPr lang="en-US" sz="1800" dirty="0">
            <a:solidFill>
              <a:schemeClr val="tx1"/>
            </a:solidFill>
            <a:latin typeface="+mn-lt"/>
            <a:cs typeface="Times New Roman" panose="02020603050405020304" pitchFamily="18" charset="0"/>
          </a:endParaRPr>
        </a:p>
      </dgm:t>
    </dgm:pt>
    <dgm:pt modelId="{9965ADEA-7929-4B90-BEB9-0EC21674F210}" type="parTrans" cxnId="{589422DA-98B4-42A7-BB09-6D80069515A3}">
      <dgm:prSet/>
      <dgm:spPr/>
      <dgm:t>
        <a:bodyPr/>
        <a:lstStyle/>
        <a:p>
          <a:endParaRPr lang="en-US">
            <a:solidFill>
              <a:schemeClr val="tx1"/>
            </a:solidFill>
          </a:endParaRPr>
        </a:p>
      </dgm:t>
    </dgm:pt>
    <dgm:pt modelId="{28A67591-3FFD-4E57-AFB5-C4ABBBD482D5}" type="sibTrans" cxnId="{589422DA-98B4-42A7-BB09-6D80069515A3}">
      <dgm:prSet/>
      <dgm:spPr/>
      <dgm:t>
        <a:bodyPr/>
        <a:lstStyle/>
        <a:p>
          <a:endParaRPr lang="en-US">
            <a:solidFill>
              <a:schemeClr val="tx1"/>
            </a:solidFill>
          </a:endParaRPr>
        </a:p>
      </dgm:t>
    </dgm:pt>
    <dgm:pt modelId="{8A0282A1-93FC-4410-BD1C-3441E0346801}">
      <dgm:prSet phldrT="[Texto]" custT="1">
        <dgm:style>
          <a:lnRef idx="0">
            <a:schemeClr val="accent2"/>
          </a:lnRef>
          <a:fillRef idx="3">
            <a:schemeClr val="accent2"/>
          </a:fillRef>
          <a:effectRef idx="3">
            <a:schemeClr val="accent2"/>
          </a:effectRef>
          <a:fontRef idx="minor">
            <a:schemeClr val="lt1"/>
          </a:fontRef>
        </dgm:style>
      </dgm:prSet>
      <dgm:spPr>
        <a:gradFill flip="none" rotWithShape="1">
          <a:gsLst>
            <a:gs pos="0">
              <a:schemeClr val="accent5">
                <a:lumMod val="60000"/>
                <a:lumOff val="40000"/>
              </a:schemeClr>
            </a:gs>
            <a:gs pos="80000">
              <a:schemeClr val="accent5">
                <a:lumMod val="20000"/>
                <a:lumOff val="80000"/>
              </a:schemeClr>
            </a:gs>
          </a:gsLst>
          <a:lin ang="5400000" scaled="1"/>
          <a:tileRect/>
        </a:gradFill>
        <a:ln>
          <a:solidFill>
            <a:srgbClr val="002060"/>
          </a:solidFill>
        </a:ln>
      </dgm:spPr>
      <dgm:t>
        <a:bodyPr/>
        <a:lstStyle/>
        <a:p>
          <a:pPr algn="just"/>
          <a:r>
            <a:rPr lang="es-EC" sz="1800" dirty="0" smtClean="0">
              <a:solidFill>
                <a:schemeClr val="tx1"/>
              </a:solidFill>
              <a:latin typeface="+mn-lt"/>
              <a:cs typeface="Times New Roman" panose="02020603050405020304" pitchFamily="18" charset="0"/>
            </a:rPr>
            <a:t>El grado de aceptación para la propuesta de servicio</a:t>
          </a:r>
          <a:endParaRPr lang="en-US" sz="1800" dirty="0">
            <a:solidFill>
              <a:schemeClr val="tx1"/>
            </a:solidFill>
            <a:latin typeface="+mn-lt"/>
            <a:cs typeface="Times New Roman" panose="02020603050405020304" pitchFamily="18" charset="0"/>
          </a:endParaRPr>
        </a:p>
      </dgm:t>
    </dgm:pt>
    <dgm:pt modelId="{F0FD7577-89D8-49AD-AF6F-A073D2E2BAEB}" type="parTrans" cxnId="{BFF84ADE-39B0-4CDA-8881-1EAB3F474C53}">
      <dgm:prSet/>
      <dgm:spPr/>
      <dgm:t>
        <a:bodyPr/>
        <a:lstStyle/>
        <a:p>
          <a:endParaRPr lang="en-US">
            <a:solidFill>
              <a:schemeClr val="tx1"/>
            </a:solidFill>
          </a:endParaRPr>
        </a:p>
      </dgm:t>
    </dgm:pt>
    <dgm:pt modelId="{F4C19088-84F3-4EE9-A70E-0AE7456E7E3C}" type="sibTrans" cxnId="{BFF84ADE-39B0-4CDA-8881-1EAB3F474C53}">
      <dgm:prSet/>
      <dgm:spPr/>
      <dgm:t>
        <a:bodyPr/>
        <a:lstStyle/>
        <a:p>
          <a:endParaRPr lang="en-US">
            <a:solidFill>
              <a:schemeClr val="tx1"/>
            </a:solidFill>
          </a:endParaRPr>
        </a:p>
      </dgm:t>
    </dgm:pt>
    <dgm:pt modelId="{3298E32E-C207-4912-953A-BBB03D7E8416}">
      <dgm:prSet phldrT="[Texto]" custT="1">
        <dgm:style>
          <a:lnRef idx="0">
            <a:schemeClr val="accent5"/>
          </a:lnRef>
          <a:fillRef idx="3">
            <a:schemeClr val="accent5"/>
          </a:fillRef>
          <a:effectRef idx="3">
            <a:schemeClr val="accent5"/>
          </a:effectRef>
          <a:fontRef idx="minor">
            <a:schemeClr val="lt1"/>
          </a:fontRef>
        </dgm:style>
      </dgm:prSet>
      <dgm:spPr>
        <a:gradFill flip="none" rotWithShape="1">
          <a:gsLst>
            <a:gs pos="0">
              <a:schemeClr val="accent1">
                <a:lumMod val="60000"/>
                <a:lumOff val="40000"/>
              </a:schemeClr>
            </a:gs>
            <a:gs pos="80000">
              <a:schemeClr val="accent1">
                <a:lumMod val="20000"/>
                <a:lumOff val="80000"/>
              </a:schemeClr>
            </a:gs>
          </a:gsLst>
          <a:lin ang="5400000" scaled="1"/>
          <a:tileRect/>
        </a:gradFill>
        <a:ln>
          <a:solidFill>
            <a:srgbClr val="002060"/>
          </a:solidFill>
        </a:ln>
        <a:scene3d>
          <a:camera prst="orthographicFront"/>
          <a:lightRig rig="flat" dir="t"/>
        </a:scene3d>
        <a:sp3d>
          <a:bevelT w="63500" h="25400" prst="cross"/>
        </a:sp3d>
      </dgm:spPr>
      <dgm:t>
        <a:bodyPr/>
        <a:lstStyle/>
        <a:p>
          <a:pPr algn="just"/>
          <a:r>
            <a:rPr lang="es-EC" sz="1800" dirty="0" smtClean="0">
              <a:solidFill>
                <a:schemeClr val="tx1"/>
              </a:solidFill>
              <a:latin typeface="+mn-lt"/>
              <a:cs typeface="Times New Roman" panose="02020603050405020304" pitchFamily="18" charset="0"/>
            </a:rPr>
            <a:t>El margen de precios que están dispuestos a  pagar los potenciales clientes.</a:t>
          </a:r>
          <a:endParaRPr lang="en-US" sz="1800" dirty="0">
            <a:solidFill>
              <a:schemeClr val="tx1"/>
            </a:solidFill>
            <a:latin typeface="+mn-lt"/>
            <a:cs typeface="Times New Roman" panose="02020603050405020304" pitchFamily="18" charset="0"/>
          </a:endParaRPr>
        </a:p>
      </dgm:t>
    </dgm:pt>
    <dgm:pt modelId="{0A83F862-F0F4-438E-B768-ADDDB8A200DF}" type="parTrans" cxnId="{F831511B-C5BC-4F4E-B0A2-F91912C3E43F}">
      <dgm:prSet/>
      <dgm:spPr/>
      <dgm:t>
        <a:bodyPr/>
        <a:lstStyle/>
        <a:p>
          <a:endParaRPr lang="en-US">
            <a:solidFill>
              <a:schemeClr val="tx1"/>
            </a:solidFill>
          </a:endParaRPr>
        </a:p>
      </dgm:t>
    </dgm:pt>
    <dgm:pt modelId="{71496624-375B-49E3-B0AB-ABE7CDE80B3C}" type="sibTrans" cxnId="{F831511B-C5BC-4F4E-B0A2-F91912C3E43F}">
      <dgm:prSet/>
      <dgm:spPr/>
      <dgm:t>
        <a:bodyPr/>
        <a:lstStyle/>
        <a:p>
          <a:endParaRPr lang="en-US">
            <a:solidFill>
              <a:schemeClr val="tx1"/>
            </a:solidFill>
          </a:endParaRPr>
        </a:p>
      </dgm:t>
    </dgm:pt>
    <dgm:pt modelId="{A8A510E0-ACCD-429B-85C1-C242307C6EAA}" type="pres">
      <dgm:prSet presAssocID="{C39D3112-9D65-4769-A88B-32F2DC907D1B}" presName="linear" presStyleCnt="0">
        <dgm:presLayoutVars>
          <dgm:dir/>
          <dgm:animLvl val="lvl"/>
          <dgm:resizeHandles val="exact"/>
        </dgm:presLayoutVars>
      </dgm:prSet>
      <dgm:spPr/>
      <dgm:t>
        <a:bodyPr/>
        <a:lstStyle/>
        <a:p>
          <a:endParaRPr lang="es-EC"/>
        </a:p>
      </dgm:t>
    </dgm:pt>
    <dgm:pt modelId="{9B40A33A-1C97-4D32-ABB9-B99196153CB2}" type="pres">
      <dgm:prSet presAssocID="{ED03A88F-1860-479E-BED9-3938AD32EDFE}" presName="parentLin" presStyleCnt="0"/>
      <dgm:spPr/>
      <dgm:t>
        <a:bodyPr/>
        <a:lstStyle/>
        <a:p>
          <a:endParaRPr lang="es-EC"/>
        </a:p>
      </dgm:t>
    </dgm:pt>
    <dgm:pt modelId="{55E8C4D4-FA1A-442C-83CF-041AC4BD1F9D}" type="pres">
      <dgm:prSet presAssocID="{ED03A88F-1860-479E-BED9-3938AD32EDFE}" presName="parentLeftMargin" presStyleLbl="node1" presStyleIdx="0" presStyleCnt="3"/>
      <dgm:spPr/>
      <dgm:t>
        <a:bodyPr/>
        <a:lstStyle/>
        <a:p>
          <a:endParaRPr lang="es-EC"/>
        </a:p>
      </dgm:t>
    </dgm:pt>
    <dgm:pt modelId="{A1DD1A40-E5CD-42E1-9C55-F6D0C808CD13}" type="pres">
      <dgm:prSet presAssocID="{ED03A88F-1860-479E-BED9-3938AD32EDFE}" presName="parentText" presStyleLbl="node1" presStyleIdx="0" presStyleCnt="3">
        <dgm:presLayoutVars>
          <dgm:chMax val="0"/>
          <dgm:bulletEnabled val="1"/>
        </dgm:presLayoutVars>
      </dgm:prSet>
      <dgm:spPr/>
      <dgm:t>
        <a:bodyPr/>
        <a:lstStyle/>
        <a:p>
          <a:endParaRPr lang="en-US"/>
        </a:p>
      </dgm:t>
    </dgm:pt>
    <dgm:pt modelId="{118E3FC5-4361-49E5-97E0-200D5002FBDF}" type="pres">
      <dgm:prSet presAssocID="{ED03A88F-1860-479E-BED9-3938AD32EDFE}" presName="negativeSpace" presStyleCnt="0"/>
      <dgm:spPr/>
      <dgm:t>
        <a:bodyPr/>
        <a:lstStyle/>
        <a:p>
          <a:endParaRPr lang="es-EC"/>
        </a:p>
      </dgm:t>
    </dgm:pt>
    <dgm:pt modelId="{95476110-F9AD-40B7-AB61-51BE9019CBD9}" type="pres">
      <dgm:prSet presAssocID="{ED03A88F-1860-479E-BED9-3938AD32EDFE}" presName="childText" presStyleLbl="conFgAcc1" presStyleIdx="0" presStyleCnt="3">
        <dgm:presLayoutVars>
          <dgm:bulletEnabled val="1"/>
        </dgm:presLayoutVars>
      </dgm:prSet>
      <dgm:spPr/>
      <dgm:t>
        <a:bodyPr/>
        <a:lstStyle/>
        <a:p>
          <a:endParaRPr lang="es-EC"/>
        </a:p>
      </dgm:t>
    </dgm:pt>
    <dgm:pt modelId="{DB446681-EA53-420E-AB1C-5EA1863CC9FA}" type="pres">
      <dgm:prSet presAssocID="{28A67591-3FFD-4E57-AFB5-C4ABBBD482D5}" presName="spaceBetweenRectangles" presStyleCnt="0"/>
      <dgm:spPr/>
      <dgm:t>
        <a:bodyPr/>
        <a:lstStyle/>
        <a:p>
          <a:endParaRPr lang="es-EC"/>
        </a:p>
      </dgm:t>
    </dgm:pt>
    <dgm:pt modelId="{3AF465E3-6E5E-416E-8FFB-D1B55F666EBB}" type="pres">
      <dgm:prSet presAssocID="{8A0282A1-93FC-4410-BD1C-3441E0346801}" presName="parentLin" presStyleCnt="0"/>
      <dgm:spPr/>
      <dgm:t>
        <a:bodyPr/>
        <a:lstStyle/>
        <a:p>
          <a:endParaRPr lang="es-EC"/>
        </a:p>
      </dgm:t>
    </dgm:pt>
    <dgm:pt modelId="{191CB624-6EBC-44E1-97ED-E2807D24C4FB}" type="pres">
      <dgm:prSet presAssocID="{8A0282A1-93FC-4410-BD1C-3441E0346801}" presName="parentLeftMargin" presStyleLbl="node1" presStyleIdx="0" presStyleCnt="3"/>
      <dgm:spPr/>
      <dgm:t>
        <a:bodyPr/>
        <a:lstStyle/>
        <a:p>
          <a:endParaRPr lang="es-EC"/>
        </a:p>
      </dgm:t>
    </dgm:pt>
    <dgm:pt modelId="{477C7ED0-950E-44AE-A80B-C11014B042B3}" type="pres">
      <dgm:prSet presAssocID="{8A0282A1-93FC-4410-BD1C-3441E0346801}" presName="parentText" presStyleLbl="node1" presStyleIdx="1" presStyleCnt="3" custLinFactX="9317" custLinFactNeighborX="100000" custLinFactNeighborY="436">
        <dgm:presLayoutVars>
          <dgm:chMax val="0"/>
          <dgm:bulletEnabled val="1"/>
        </dgm:presLayoutVars>
      </dgm:prSet>
      <dgm:spPr/>
      <dgm:t>
        <a:bodyPr/>
        <a:lstStyle/>
        <a:p>
          <a:endParaRPr lang="en-US"/>
        </a:p>
      </dgm:t>
    </dgm:pt>
    <dgm:pt modelId="{FAA0E4D2-F304-4AE3-817E-7A023FD38D9B}" type="pres">
      <dgm:prSet presAssocID="{8A0282A1-93FC-4410-BD1C-3441E0346801}" presName="negativeSpace" presStyleCnt="0"/>
      <dgm:spPr/>
      <dgm:t>
        <a:bodyPr/>
        <a:lstStyle/>
        <a:p>
          <a:endParaRPr lang="es-EC"/>
        </a:p>
      </dgm:t>
    </dgm:pt>
    <dgm:pt modelId="{EFEA4A04-812E-49AE-98E1-94C6DA90C726}" type="pres">
      <dgm:prSet presAssocID="{8A0282A1-93FC-4410-BD1C-3441E0346801}" presName="childText" presStyleLbl="conFgAcc1" presStyleIdx="1" presStyleCnt="3">
        <dgm:presLayoutVars>
          <dgm:bulletEnabled val="1"/>
        </dgm:presLayoutVars>
      </dgm:prSet>
      <dgm:spPr/>
      <dgm:t>
        <a:bodyPr/>
        <a:lstStyle/>
        <a:p>
          <a:endParaRPr lang="es-EC"/>
        </a:p>
      </dgm:t>
    </dgm:pt>
    <dgm:pt modelId="{E2BD8EF9-03EA-47BD-A1C7-AA6937AC41DC}" type="pres">
      <dgm:prSet presAssocID="{F4C19088-84F3-4EE9-A70E-0AE7456E7E3C}" presName="spaceBetweenRectangles" presStyleCnt="0"/>
      <dgm:spPr/>
      <dgm:t>
        <a:bodyPr/>
        <a:lstStyle/>
        <a:p>
          <a:endParaRPr lang="es-EC"/>
        </a:p>
      </dgm:t>
    </dgm:pt>
    <dgm:pt modelId="{5589BE13-76C8-44F4-92F7-4450BBFAF9D4}" type="pres">
      <dgm:prSet presAssocID="{3298E32E-C207-4912-953A-BBB03D7E8416}" presName="parentLin" presStyleCnt="0"/>
      <dgm:spPr/>
      <dgm:t>
        <a:bodyPr/>
        <a:lstStyle/>
        <a:p>
          <a:endParaRPr lang="es-EC"/>
        </a:p>
      </dgm:t>
    </dgm:pt>
    <dgm:pt modelId="{6BCC97F1-75DB-4DFC-BEEC-D4840CA06A30}" type="pres">
      <dgm:prSet presAssocID="{3298E32E-C207-4912-953A-BBB03D7E8416}" presName="parentLeftMargin" presStyleLbl="node1" presStyleIdx="1" presStyleCnt="3"/>
      <dgm:spPr/>
      <dgm:t>
        <a:bodyPr/>
        <a:lstStyle/>
        <a:p>
          <a:endParaRPr lang="es-EC"/>
        </a:p>
      </dgm:t>
    </dgm:pt>
    <dgm:pt modelId="{0FCCAB9A-6242-4450-99DF-367B48A8B5AC}" type="pres">
      <dgm:prSet presAssocID="{3298E32E-C207-4912-953A-BBB03D7E8416}" presName="parentText" presStyleLbl="node1" presStyleIdx="2" presStyleCnt="3" custLinFactX="28640" custLinFactNeighborX="100000" custLinFactNeighborY="12301">
        <dgm:presLayoutVars>
          <dgm:chMax val="0"/>
          <dgm:bulletEnabled val="1"/>
        </dgm:presLayoutVars>
      </dgm:prSet>
      <dgm:spPr/>
      <dgm:t>
        <a:bodyPr/>
        <a:lstStyle/>
        <a:p>
          <a:endParaRPr lang="en-US"/>
        </a:p>
      </dgm:t>
    </dgm:pt>
    <dgm:pt modelId="{46E3A2DF-27AC-4D30-B33A-62418D2DD958}" type="pres">
      <dgm:prSet presAssocID="{3298E32E-C207-4912-953A-BBB03D7E8416}" presName="negativeSpace" presStyleCnt="0"/>
      <dgm:spPr/>
      <dgm:t>
        <a:bodyPr/>
        <a:lstStyle/>
        <a:p>
          <a:endParaRPr lang="es-EC"/>
        </a:p>
      </dgm:t>
    </dgm:pt>
    <dgm:pt modelId="{88F6580F-CBD9-4AAE-A3D5-01098CF1C7CF}" type="pres">
      <dgm:prSet presAssocID="{3298E32E-C207-4912-953A-BBB03D7E8416}" presName="childText" presStyleLbl="conFgAcc1" presStyleIdx="2" presStyleCnt="3">
        <dgm:presLayoutVars>
          <dgm:bulletEnabled val="1"/>
        </dgm:presLayoutVars>
      </dgm:prSet>
      <dgm:spPr/>
      <dgm:t>
        <a:bodyPr/>
        <a:lstStyle/>
        <a:p>
          <a:endParaRPr lang="es-EC"/>
        </a:p>
      </dgm:t>
    </dgm:pt>
  </dgm:ptLst>
  <dgm:cxnLst>
    <dgm:cxn modelId="{34C6A687-8195-414C-958D-124116A36C7D}" type="presOf" srcId="{3298E32E-C207-4912-953A-BBB03D7E8416}" destId="{0FCCAB9A-6242-4450-99DF-367B48A8B5AC}" srcOrd="1" destOrd="0" presId="urn:microsoft.com/office/officeart/2005/8/layout/list1"/>
    <dgm:cxn modelId="{CD2FE696-5F2B-4DD7-844C-802B15788A5E}" type="presOf" srcId="{ED03A88F-1860-479E-BED9-3938AD32EDFE}" destId="{55E8C4D4-FA1A-442C-83CF-041AC4BD1F9D}" srcOrd="0" destOrd="0" presId="urn:microsoft.com/office/officeart/2005/8/layout/list1"/>
    <dgm:cxn modelId="{2BD5E55C-4FD9-472A-8134-DDF2338CAA11}" type="presOf" srcId="{3298E32E-C207-4912-953A-BBB03D7E8416}" destId="{6BCC97F1-75DB-4DFC-BEEC-D4840CA06A30}" srcOrd="0" destOrd="0" presId="urn:microsoft.com/office/officeart/2005/8/layout/list1"/>
    <dgm:cxn modelId="{F218AA52-644E-47CD-A6DA-1BBD60B63C3B}" type="presOf" srcId="{C39D3112-9D65-4769-A88B-32F2DC907D1B}" destId="{A8A510E0-ACCD-429B-85C1-C242307C6EAA}" srcOrd="0" destOrd="0" presId="urn:microsoft.com/office/officeart/2005/8/layout/list1"/>
    <dgm:cxn modelId="{696EBCB8-1FFD-4C8C-994C-E5F72AF20F87}" type="presOf" srcId="{8A0282A1-93FC-4410-BD1C-3441E0346801}" destId="{191CB624-6EBC-44E1-97ED-E2807D24C4FB}" srcOrd="0" destOrd="0" presId="urn:microsoft.com/office/officeart/2005/8/layout/list1"/>
    <dgm:cxn modelId="{F831511B-C5BC-4F4E-B0A2-F91912C3E43F}" srcId="{C39D3112-9D65-4769-A88B-32F2DC907D1B}" destId="{3298E32E-C207-4912-953A-BBB03D7E8416}" srcOrd="2" destOrd="0" parTransId="{0A83F862-F0F4-438E-B768-ADDDB8A200DF}" sibTransId="{71496624-375B-49E3-B0AB-ABE7CDE80B3C}"/>
    <dgm:cxn modelId="{BFF84ADE-39B0-4CDA-8881-1EAB3F474C53}" srcId="{C39D3112-9D65-4769-A88B-32F2DC907D1B}" destId="{8A0282A1-93FC-4410-BD1C-3441E0346801}" srcOrd="1" destOrd="0" parTransId="{F0FD7577-89D8-49AD-AF6F-A073D2E2BAEB}" sibTransId="{F4C19088-84F3-4EE9-A70E-0AE7456E7E3C}"/>
    <dgm:cxn modelId="{589422DA-98B4-42A7-BB09-6D80069515A3}" srcId="{C39D3112-9D65-4769-A88B-32F2DC907D1B}" destId="{ED03A88F-1860-479E-BED9-3938AD32EDFE}" srcOrd="0" destOrd="0" parTransId="{9965ADEA-7929-4B90-BEB9-0EC21674F210}" sibTransId="{28A67591-3FFD-4E57-AFB5-C4ABBBD482D5}"/>
    <dgm:cxn modelId="{6714ACA4-8BBD-4010-BC53-B1D6387858FB}" type="presOf" srcId="{8A0282A1-93FC-4410-BD1C-3441E0346801}" destId="{477C7ED0-950E-44AE-A80B-C11014B042B3}" srcOrd="1" destOrd="0" presId="urn:microsoft.com/office/officeart/2005/8/layout/list1"/>
    <dgm:cxn modelId="{E5D36841-BD7C-4DA1-826A-8842FFB4CC31}" type="presOf" srcId="{ED03A88F-1860-479E-BED9-3938AD32EDFE}" destId="{A1DD1A40-E5CD-42E1-9C55-F6D0C808CD13}" srcOrd="1" destOrd="0" presId="urn:microsoft.com/office/officeart/2005/8/layout/list1"/>
    <dgm:cxn modelId="{36E726FC-08D3-4ECB-8BD0-13EE6E4D7CAE}" type="presParOf" srcId="{A8A510E0-ACCD-429B-85C1-C242307C6EAA}" destId="{9B40A33A-1C97-4D32-ABB9-B99196153CB2}" srcOrd="0" destOrd="0" presId="urn:microsoft.com/office/officeart/2005/8/layout/list1"/>
    <dgm:cxn modelId="{525B3D2B-04D2-447F-8E68-C3D2F97F8B63}" type="presParOf" srcId="{9B40A33A-1C97-4D32-ABB9-B99196153CB2}" destId="{55E8C4D4-FA1A-442C-83CF-041AC4BD1F9D}" srcOrd="0" destOrd="0" presId="urn:microsoft.com/office/officeart/2005/8/layout/list1"/>
    <dgm:cxn modelId="{8211F3DF-2B87-443A-99C1-4188B0C3880A}" type="presParOf" srcId="{9B40A33A-1C97-4D32-ABB9-B99196153CB2}" destId="{A1DD1A40-E5CD-42E1-9C55-F6D0C808CD13}" srcOrd="1" destOrd="0" presId="urn:microsoft.com/office/officeart/2005/8/layout/list1"/>
    <dgm:cxn modelId="{177BA5EF-6C69-4A3E-A82C-A80D1C86EDF7}" type="presParOf" srcId="{A8A510E0-ACCD-429B-85C1-C242307C6EAA}" destId="{118E3FC5-4361-49E5-97E0-200D5002FBDF}" srcOrd="1" destOrd="0" presId="urn:microsoft.com/office/officeart/2005/8/layout/list1"/>
    <dgm:cxn modelId="{C3EFF045-86C7-408E-AD64-D993DF3E15A6}" type="presParOf" srcId="{A8A510E0-ACCD-429B-85C1-C242307C6EAA}" destId="{95476110-F9AD-40B7-AB61-51BE9019CBD9}" srcOrd="2" destOrd="0" presId="urn:microsoft.com/office/officeart/2005/8/layout/list1"/>
    <dgm:cxn modelId="{4FE7F9AE-D8F2-4495-90AC-3F07EE522099}" type="presParOf" srcId="{A8A510E0-ACCD-429B-85C1-C242307C6EAA}" destId="{DB446681-EA53-420E-AB1C-5EA1863CC9FA}" srcOrd="3" destOrd="0" presId="urn:microsoft.com/office/officeart/2005/8/layout/list1"/>
    <dgm:cxn modelId="{2BD75E7A-9DA3-4A85-AE4C-1D0AB70D80F2}" type="presParOf" srcId="{A8A510E0-ACCD-429B-85C1-C242307C6EAA}" destId="{3AF465E3-6E5E-416E-8FFB-D1B55F666EBB}" srcOrd="4" destOrd="0" presId="urn:microsoft.com/office/officeart/2005/8/layout/list1"/>
    <dgm:cxn modelId="{3A87DA79-F779-4B05-8DDB-EA06BFE0E429}" type="presParOf" srcId="{3AF465E3-6E5E-416E-8FFB-D1B55F666EBB}" destId="{191CB624-6EBC-44E1-97ED-E2807D24C4FB}" srcOrd="0" destOrd="0" presId="urn:microsoft.com/office/officeart/2005/8/layout/list1"/>
    <dgm:cxn modelId="{073DF8B6-0D56-4A1E-A478-44236DD0C87E}" type="presParOf" srcId="{3AF465E3-6E5E-416E-8FFB-D1B55F666EBB}" destId="{477C7ED0-950E-44AE-A80B-C11014B042B3}" srcOrd="1" destOrd="0" presId="urn:microsoft.com/office/officeart/2005/8/layout/list1"/>
    <dgm:cxn modelId="{DB950B86-9046-4256-AA3A-80F5758DD096}" type="presParOf" srcId="{A8A510E0-ACCD-429B-85C1-C242307C6EAA}" destId="{FAA0E4D2-F304-4AE3-817E-7A023FD38D9B}" srcOrd="5" destOrd="0" presId="urn:microsoft.com/office/officeart/2005/8/layout/list1"/>
    <dgm:cxn modelId="{B6525039-9AC8-42C9-A64B-1B97F6C74387}" type="presParOf" srcId="{A8A510E0-ACCD-429B-85C1-C242307C6EAA}" destId="{EFEA4A04-812E-49AE-98E1-94C6DA90C726}" srcOrd="6" destOrd="0" presId="urn:microsoft.com/office/officeart/2005/8/layout/list1"/>
    <dgm:cxn modelId="{B7CE33B2-C839-48AC-9FDE-87DEB7F7ACE2}" type="presParOf" srcId="{A8A510E0-ACCD-429B-85C1-C242307C6EAA}" destId="{E2BD8EF9-03EA-47BD-A1C7-AA6937AC41DC}" srcOrd="7" destOrd="0" presId="urn:microsoft.com/office/officeart/2005/8/layout/list1"/>
    <dgm:cxn modelId="{6D9FEF1F-517D-4E01-9960-3C2E9CCE84E5}" type="presParOf" srcId="{A8A510E0-ACCD-429B-85C1-C242307C6EAA}" destId="{5589BE13-76C8-44F4-92F7-4450BBFAF9D4}" srcOrd="8" destOrd="0" presId="urn:microsoft.com/office/officeart/2005/8/layout/list1"/>
    <dgm:cxn modelId="{7C02A8BF-7FDB-4F9B-92E7-B2EDAD99A516}" type="presParOf" srcId="{5589BE13-76C8-44F4-92F7-4450BBFAF9D4}" destId="{6BCC97F1-75DB-4DFC-BEEC-D4840CA06A30}" srcOrd="0" destOrd="0" presId="urn:microsoft.com/office/officeart/2005/8/layout/list1"/>
    <dgm:cxn modelId="{D98AC580-EAC5-4562-880A-E14C476D8319}" type="presParOf" srcId="{5589BE13-76C8-44F4-92F7-4450BBFAF9D4}" destId="{0FCCAB9A-6242-4450-99DF-367B48A8B5AC}" srcOrd="1" destOrd="0" presId="urn:microsoft.com/office/officeart/2005/8/layout/list1"/>
    <dgm:cxn modelId="{1CEA00AE-2A03-40DC-9E1F-0CA3DBFDE8EC}" type="presParOf" srcId="{A8A510E0-ACCD-429B-85C1-C242307C6EAA}" destId="{46E3A2DF-27AC-4D30-B33A-62418D2DD958}" srcOrd="9" destOrd="0" presId="urn:microsoft.com/office/officeart/2005/8/layout/list1"/>
    <dgm:cxn modelId="{AE74E783-4540-4149-BE67-4626493486E6}" type="presParOf" srcId="{A8A510E0-ACCD-429B-85C1-C242307C6EAA}" destId="{88F6580F-CBD9-4AAE-A3D5-01098CF1C7CF}"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290D7-B173-4765-A210-A729DDEAAF08}"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7C624748-E047-4794-AB82-CBBC304B749A}">
      <dgm:prSet phldrT="[Texto]" custT="1">
        <dgm:style>
          <a:lnRef idx="0">
            <a:schemeClr val="accent1"/>
          </a:lnRef>
          <a:fillRef idx="3">
            <a:schemeClr val="accent1"/>
          </a:fillRef>
          <a:effectRef idx="3">
            <a:schemeClr val="accent1"/>
          </a:effectRef>
          <a:fontRef idx="minor">
            <a:schemeClr val="lt1"/>
          </a:fontRef>
        </dgm:style>
      </dgm:prSet>
      <dgm:spPr>
        <a:gradFill flip="none" rotWithShape="1">
          <a:gsLst>
            <a:gs pos="0">
              <a:schemeClr val="tx2">
                <a:lumMod val="75000"/>
              </a:schemeClr>
            </a:gs>
            <a:gs pos="80000">
              <a:schemeClr val="accent1">
                <a:lumMod val="75000"/>
              </a:schemeClr>
            </a:gs>
          </a:gsLst>
          <a:lin ang="5400000" scaled="1"/>
          <a:tileRect/>
        </a:gradFill>
        <a:scene3d>
          <a:camera prst="orthographicFront"/>
          <a:lightRig rig="flat" dir="t"/>
        </a:scene3d>
        <a:sp3d>
          <a:bevelT w="63500" h="25400"/>
        </a:sp3d>
      </dgm:spPr>
      <dgm:t>
        <a:bodyPr/>
        <a:lstStyle/>
        <a:p>
          <a:r>
            <a:rPr lang="es-EC" sz="1800" b="1" dirty="0" smtClean="0">
              <a:latin typeface="+mn-lt"/>
              <a:cs typeface="Times New Roman" panose="02020603050405020304" pitchFamily="18" charset="0"/>
            </a:rPr>
            <a:t>Proyección a 10 años</a:t>
          </a:r>
          <a:endParaRPr lang="en-US" sz="1800" b="1" dirty="0">
            <a:latin typeface="+mn-lt"/>
            <a:cs typeface="Times New Roman" panose="02020603050405020304" pitchFamily="18" charset="0"/>
          </a:endParaRPr>
        </a:p>
      </dgm:t>
    </dgm:pt>
    <dgm:pt modelId="{E0684807-5237-492A-B2E4-D4363A4FF3AE}" type="parTrans" cxnId="{CAFE2708-C985-4989-B573-4CE9F9583187}">
      <dgm:prSet/>
      <dgm:spPr/>
      <dgm:t>
        <a:bodyPr/>
        <a:lstStyle/>
        <a:p>
          <a:endParaRPr lang="en-US"/>
        </a:p>
      </dgm:t>
    </dgm:pt>
    <dgm:pt modelId="{8C460CA0-A0AC-4995-B212-FF3703EA9B24}" type="sibTrans" cxnId="{CAFE2708-C985-4989-B573-4CE9F9583187}">
      <dgm:prSet/>
      <dgm:spPr/>
      <dgm:t>
        <a:bodyPr/>
        <a:lstStyle/>
        <a:p>
          <a:endParaRPr lang="en-US"/>
        </a:p>
      </dgm:t>
    </dgm:pt>
    <dgm:pt modelId="{52E1020D-10D6-4996-AA2A-6F2FD26DBCB7}">
      <dgm:prSet phldrT="[Texto]" custT="1"/>
      <dgm:spPr>
        <a:gradFill flip="none" rotWithShape="1">
          <a:gsLst>
            <a:gs pos="0">
              <a:schemeClr val="accent1">
                <a:lumMod val="60000"/>
                <a:lumOff val="40000"/>
              </a:schemeClr>
            </a:gs>
            <a:gs pos="100000">
              <a:scrgbClr r="0" g="0" b="0">
                <a:tint val="15000"/>
                <a:satMod val="350000"/>
              </a:scrgbClr>
            </a:gs>
          </a:gsLst>
          <a:lin ang="5400000" scaled="1"/>
          <a:tileRect/>
        </a:gradFill>
        <a:ln>
          <a:noFill/>
        </a:ln>
      </dgm:spPr>
      <dgm:t>
        <a:bodyPr/>
        <a:lstStyle/>
        <a:p>
          <a:r>
            <a:rPr lang="es-EC" sz="1600" b="1" i="1" u="sng" dirty="0" smtClean="0">
              <a:latin typeface="+mn-lt"/>
              <a:cs typeface="Times New Roman" panose="02020603050405020304" pitchFamily="18" charset="0"/>
            </a:rPr>
            <a:t>Supuesto 1: </a:t>
          </a:r>
          <a:r>
            <a:rPr lang="es-EC" sz="1600" b="0" i="0" u="none" dirty="0" smtClean="0">
              <a:latin typeface="+mn-lt"/>
              <a:cs typeface="Times New Roman" panose="02020603050405020304" pitchFamily="18" charset="0"/>
            </a:rPr>
            <a:t>la</a:t>
          </a:r>
          <a:r>
            <a:rPr lang="es-EC" sz="1600" b="1" i="1" u="sng" dirty="0" smtClean="0">
              <a:latin typeface="+mn-lt"/>
              <a:cs typeface="Times New Roman" panose="02020603050405020304" pitchFamily="18" charset="0"/>
            </a:rPr>
            <a:t> </a:t>
          </a:r>
          <a:r>
            <a:rPr lang="es-EC" sz="1600" dirty="0" smtClean="0">
              <a:latin typeface="+mn-lt"/>
              <a:cs typeface="Times New Roman" panose="02020603050405020304" pitchFamily="18" charset="0"/>
            </a:rPr>
            <a:t>tasa de crecimiento de los hogares será de 2,03%</a:t>
          </a:r>
          <a:endParaRPr lang="en-US" sz="1600" dirty="0">
            <a:latin typeface="+mn-lt"/>
            <a:cs typeface="Times New Roman" panose="02020603050405020304" pitchFamily="18" charset="0"/>
          </a:endParaRPr>
        </a:p>
      </dgm:t>
    </dgm:pt>
    <dgm:pt modelId="{DE20FCCE-60B5-466E-B1AF-1F426D930548}" type="parTrans" cxnId="{95E54D98-15EA-4CB8-B095-A091250E9D73}">
      <dgm:prSet/>
      <dgm:spPr/>
      <dgm:t>
        <a:bodyPr/>
        <a:lstStyle/>
        <a:p>
          <a:endParaRPr lang="en-US"/>
        </a:p>
      </dgm:t>
    </dgm:pt>
    <dgm:pt modelId="{0C05C11E-D146-414A-8A03-FCB844919D3E}" type="sibTrans" cxnId="{95E54D98-15EA-4CB8-B095-A091250E9D73}">
      <dgm:prSet/>
      <dgm:spPr/>
      <dgm:t>
        <a:bodyPr/>
        <a:lstStyle/>
        <a:p>
          <a:endParaRPr lang="en-US"/>
        </a:p>
      </dgm:t>
    </dgm:pt>
    <dgm:pt modelId="{D4619196-05F8-4D07-9038-EA70EF2FA63D}">
      <dgm:prSet phldrT="[Texto]" custT="1">
        <dgm:style>
          <a:lnRef idx="1">
            <a:schemeClr val="accent3"/>
          </a:lnRef>
          <a:fillRef idx="2">
            <a:schemeClr val="accent3"/>
          </a:fillRef>
          <a:effectRef idx="1">
            <a:schemeClr val="accent3"/>
          </a:effectRef>
          <a:fontRef idx="minor">
            <a:schemeClr val="dk1"/>
          </a:fontRef>
        </dgm:style>
      </dgm:prSet>
      <dgm:spPr>
        <a:gradFill flip="none" rotWithShape="1">
          <a:gsLst>
            <a:gs pos="0">
              <a:schemeClr val="accent1">
                <a:lumMod val="60000"/>
                <a:lumOff val="40000"/>
              </a:schemeClr>
            </a:gs>
            <a:gs pos="35000">
              <a:schemeClr val="accent1">
                <a:lumMod val="20000"/>
                <a:lumOff val="80000"/>
              </a:schemeClr>
            </a:gs>
          </a:gsLst>
          <a:lin ang="5400000" scaled="1"/>
          <a:tileRect/>
        </a:gradFill>
        <a:ln>
          <a:noFill/>
        </a:ln>
      </dgm:spPr>
      <dgm:t>
        <a:bodyPr/>
        <a:lstStyle/>
        <a:p>
          <a:r>
            <a:rPr lang="es-EC" sz="1600" b="1" i="1" u="sng" dirty="0" smtClean="0">
              <a:latin typeface="+mn-lt"/>
              <a:cs typeface="Times New Roman" panose="02020603050405020304" pitchFamily="18" charset="0"/>
            </a:rPr>
            <a:t>Supuesto 2:</a:t>
          </a:r>
          <a:r>
            <a:rPr lang="es-EC" sz="1600" i="1" dirty="0" smtClean="0">
              <a:latin typeface="+mn-lt"/>
              <a:cs typeface="Times New Roman" panose="02020603050405020304" pitchFamily="18" charset="0"/>
            </a:rPr>
            <a:t>  la preferencia en TV pagada se mantendrá constante en un 83%</a:t>
          </a:r>
          <a:endParaRPr lang="en-US" sz="1600" dirty="0">
            <a:latin typeface="+mn-lt"/>
            <a:cs typeface="Times New Roman" panose="02020603050405020304" pitchFamily="18" charset="0"/>
          </a:endParaRPr>
        </a:p>
      </dgm:t>
    </dgm:pt>
    <dgm:pt modelId="{70FD18A8-716E-4064-A337-9DA5BD6A3DC1}" type="parTrans" cxnId="{765FB39B-10FE-4AF6-A333-C1F49B42B9AD}">
      <dgm:prSet/>
      <dgm:spPr/>
      <dgm:t>
        <a:bodyPr/>
        <a:lstStyle/>
        <a:p>
          <a:endParaRPr lang="en-US"/>
        </a:p>
      </dgm:t>
    </dgm:pt>
    <dgm:pt modelId="{06A9B969-CFD7-4A16-B72E-51999FFF439C}" type="sibTrans" cxnId="{765FB39B-10FE-4AF6-A333-C1F49B42B9AD}">
      <dgm:prSet/>
      <dgm:spPr/>
      <dgm:t>
        <a:bodyPr/>
        <a:lstStyle/>
        <a:p>
          <a:endParaRPr lang="en-US"/>
        </a:p>
      </dgm:t>
    </dgm:pt>
    <dgm:pt modelId="{24184D47-1BFB-4C1F-B00D-D3121BABB775}">
      <dgm:prSet phldrT="[Texto]" custT="1">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1">
                <a:lumMod val="60000"/>
                <a:lumOff val="40000"/>
              </a:schemeClr>
            </a:gs>
            <a:gs pos="35000">
              <a:schemeClr val="accent1">
                <a:lumMod val="20000"/>
                <a:lumOff val="80000"/>
              </a:schemeClr>
            </a:gs>
          </a:gsLst>
          <a:lin ang="5400000" scaled="1"/>
          <a:tileRect/>
        </a:gradFill>
        <a:ln>
          <a:noFill/>
        </a:ln>
      </dgm:spPr>
      <dgm:t>
        <a:bodyPr/>
        <a:lstStyle/>
        <a:p>
          <a:r>
            <a:rPr lang="es-EC" sz="1600" b="1" i="1" u="sng" dirty="0" smtClean="0">
              <a:latin typeface="+mn-lt"/>
              <a:cs typeface="Times New Roman" panose="02020603050405020304" pitchFamily="18" charset="0"/>
            </a:rPr>
            <a:t>Supuesto 3:</a:t>
          </a:r>
          <a:r>
            <a:rPr lang="es-EC" sz="1600" i="1" dirty="0" smtClean="0">
              <a:latin typeface="+mn-lt"/>
              <a:cs typeface="Times New Roman" panose="02020603050405020304" pitchFamily="18" charset="0"/>
            </a:rPr>
            <a:t> el </a:t>
          </a:r>
          <a:r>
            <a:rPr lang="es-EC" sz="1600" dirty="0" smtClean="0">
              <a:latin typeface="+mn-lt"/>
              <a:cs typeface="Times New Roman" panose="02020603050405020304" pitchFamily="18" charset="0"/>
            </a:rPr>
            <a:t>71% de los hogares estarían dispuestos a pagar por el servicio IPTV</a:t>
          </a:r>
          <a:endParaRPr lang="en-US" sz="1600" dirty="0">
            <a:latin typeface="+mn-lt"/>
            <a:cs typeface="Times New Roman" panose="02020603050405020304" pitchFamily="18" charset="0"/>
          </a:endParaRPr>
        </a:p>
      </dgm:t>
    </dgm:pt>
    <dgm:pt modelId="{99FB95A1-2501-4A48-858C-69D88DFAE747}" type="sibTrans" cxnId="{EF7D82BD-01F8-47B9-96FB-265DFDD9723F}">
      <dgm:prSet/>
      <dgm:spPr/>
      <dgm:t>
        <a:bodyPr/>
        <a:lstStyle/>
        <a:p>
          <a:endParaRPr lang="en-US"/>
        </a:p>
      </dgm:t>
    </dgm:pt>
    <dgm:pt modelId="{3EE7FD16-644F-4FDA-A623-0B65B5AF9C01}" type="parTrans" cxnId="{EF7D82BD-01F8-47B9-96FB-265DFDD9723F}">
      <dgm:prSet/>
      <dgm:spPr/>
      <dgm:t>
        <a:bodyPr/>
        <a:lstStyle/>
        <a:p>
          <a:endParaRPr lang="en-US"/>
        </a:p>
      </dgm:t>
    </dgm:pt>
    <dgm:pt modelId="{6ADD5768-283D-4597-9D9F-EF7050563461}" type="pres">
      <dgm:prSet presAssocID="{70E290D7-B173-4765-A210-A729DDEAAF08}" presName="cycle" presStyleCnt="0">
        <dgm:presLayoutVars>
          <dgm:chMax val="1"/>
          <dgm:dir/>
          <dgm:animLvl val="ctr"/>
          <dgm:resizeHandles val="exact"/>
        </dgm:presLayoutVars>
      </dgm:prSet>
      <dgm:spPr/>
      <dgm:t>
        <a:bodyPr/>
        <a:lstStyle/>
        <a:p>
          <a:endParaRPr lang="es-EC"/>
        </a:p>
      </dgm:t>
    </dgm:pt>
    <dgm:pt modelId="{622118E9-FB7D-436F-8308-403087E86D97}" type="pres">
      <dgm:prSet presAssocID="{7C624748-E047-4794-AB82-CBBC304B749A}" presName="centerShape" presStyleLbl="node0" presStyleIdx="0" presStyleCnt="1" custLinFactNeighborX="2333" custLinFactNeighborY="-3397"/>
      <dgm:spPr/>
      <dgm:t>
        <a:bodyPr/>
        <a:lstStyle/>
        <a:p>
          <a:endParaRPr lang="en-US"/>
        </a:p>
      </dgm:t>
    </dgm:pt>
    <dgm:pt modelId="{2BC8EF3C-A629-47D1-9ECF-6BD658FDE099}" type="pres">
      <dgm:prSet presAssocID="{DE20FCCE-60B5-466E-B1AF-1F426D930548}" presName="Name9" presStyleLbl="parChTrans1D2" presStyleIdx="0" presStyleCnt="3"/>
      <dgm:spPr/>
      <dgm:t>
        <a:bodyPr/>
        <a:lstStyle/>
        <a:p>
          <a:endParaRPr lang="es-EC"/>
        </a:p>
      </dgm:t>
    </dgm:pt>
    <dgm:pt modelId="{E2B906CE-6091-46E3-BC11-62A8CF335084}" type="pres">
      <dgm:prSet presAssocID="{DE20FCCE-60B5-466E-B1AF-1F426D930548}" presName="connTx" presStyleLbl="parChTrans1D2" presStyleIdx="0" presStyleCnt="3"/>
      <dgm:spPr/>
      <dgm:t>
        <a:bodyPr/>
        <a:lstStyle/>
        <a:p>
          <a:endParaRPr lang="es-EC"/>
        </a:p>
      </dgm:t>
    </dgm:pt>
    <dgm:pt modelId="{CF942CBF-ADD1-4E57-96EE-660FB0A3DB54}" type="pres">
      <dgm:prSet presAssocID="{52E1020D-10D6-4996-AA2A-6F2FD26DBCB7}" presName="node" presStyleLbl="node1" presStyleIdx="0" presStyleCnt="3" custScaleX="116118" custScaleY="111885">
        <dgm:presLayoutVars>
          <dgm:bulletEnabled val="1"/>
        </dgm:presLayoutVars>
      </dgm:prSet>
      <dgm:spPr/>
      <dgm:t>
        <a:bodyPr/>
        <a:lstStyle/>
        <a:p>
          <a:endParaRPr lang="en-US"/>
        </a:p>
      </dgm:t>
    </dgm:pt>
    <dgm:pt modelId="{60258D63-0537-4DD0-A557-0CB8FCC8CF63}" type="pres">
      <dgm:prSet presAssocID="{70FD18A8-716E-4064-A337-9DA5BD6A3DC1}" presName="Name9" presStyleLbl="parChTrans1D2" presStyleIdx="1" presStyleCnt="3"/>
      <dgm:spPr/>
      <dgm:t>
        <a:bodyPr/>
        <a:lstStyle/>
        <a:p>
          <a:endParaRPr lang="es-EC"/>
        </a:p>
      </dgm:t>
    </dgm:pt>
    <dgm:pt modelId="{762A7AA0-156A-437F-9447-A1A6B9B3CD7C}" type="pres">
      <dgm:prSet presAssocID="{70FD18A8-716E-4064-A337-9DA5BD6A3DC1}" presName="connTx" presStyleLbl="parChTrans1D2" presStyleIdx="1" presStyleCnt="3"/>
      <dgm:spPr/>
      <dgm:t>
        <a:bodyPr/>
        <a:lstStyle/>
        <a:p>
          <a:endParaRPr lang="es-EC"/>
        </a:p>
      </dgm:t>
    </dgm:pt>
    <dgm:pt modelId="{7DC5867A-5AA5-4019-9830-5879301A42F7}" type="pres">
      <dgm:prSet presAssocID="{D4619196-05F8-4D07-9038-EA70EF2FA63D}" presName="node" presStyleLbl="node1" presStyleIdx="1" presStyleCnt="3" custScaleX="127897" custScaleY="118000" custRadScaleRad="130337" custRadScaleInc="219131">
        <dgm:presLayoutVars>
          <dgm:bulletEnabled val="1"/>
        </dgm:presLayoutVars>
      </dgm:prSet>
      <dgm:spPr/>
      <dgm:t>
        <a:bodyPr/>
        <a:lstStyle/>
        <a:p>
          <a:endParaRPr lang="en-US"/>
        </a:p>
      </dgm:t>
    </dgm:pt>
    <dgm:pt modelId="{79CD2C45-C6A0-42D2-A844-9A13FFB02ADE}" type="pres">
      <dgm:prSet presAssocID="{3EE7FD16-644F-4FDA-A623-0B65B5AF9C01}" presName="Name9" presStyleLbl="parChTrans1D2" presStyleIdx="2" presStyleCnt="3"/>
      <dgm:spPr/>
      <dgm:t>
        <a:bodyPr/>
        <a:lstStyle/>
        <a:p>
          <a:endParaRPr lang="es-EC"/>
        </a:p>
      </dgm:t>
    </dgm:pt>
    <dgm:pt modelId="{483C1A5B-1AEC-4422-85A9-8C9751A6B577}" type="pres">
      <dgm:prSet presAssocID="{3EE7FD16-644F-4FDA-A623-0B65B5AF9C01}" presName="connTx" presStyleLbl="parChTrans1D2" presStyleIdx="2" presStyleCnt="3"/>
      <dgm:spPr/>
      <dgm:t>
        <a:bodyPr/>
        <a:lstStyle/>
        <a:p>
          <a:endParaRPr lang="es-EC"/>
        </a:p>
      </dgm:t>
    </dgm:pt>
    <dgm:pt modelId="{EE4BF8BA-B31A-4A60-B60D-E807907AA0CF}" type="pres">
      <dgm:prSet presAssocID="{24184D47-1BFB-4C1F-B00D-D3121BABB775}" presName="node" presStyleLbl="node1" presStyleIdx="2" presStyleCnt="3" custScaleX="134773" custScaleY="134747" custRadScaleRad="125062" custRadScaleInc="-217672">
        <dgm:presLayoutVars>
          <dgm:bulletEnabled val="1"/>
        </dgm:presLayoutVars>
      </dgm:prSet>
      <dgm:spPr/>
      <dgm:t>
        <a:bodyPr/>
        <a:lstStyle/>
        <a:p>
          <a:endParaRPr lang="en-US"/>
        </a:p>
      </dgm:t>
    </dgm:pt>
  </dgm:ptLst>
  <dgm:cxnLst>
    <dgm:cxn modelId="{46231241-6CC1-48CC-82D1-5B67B3884F3C}" type="presOf" srcId="{7C624748-E047-4794-AB82-CBBC304B749A}" destId="{622118E9-FB7D-436F-8308-403087E86D97}" srcOrd="0" destOrd="0" presId="urn:microsoft.com/office/officeart/2005/8/layout/radial1"/>
    <dgm:cxn modelId="{027997DF-EAB4-4A9C-A4C0-4FA40DED2757}" type="presOf" srcId="{70FD18A8-716E-4064-A337-9DA5BD6A3DC1}" destId="{762A7AA0-156A-437F-9447-A1A6B9B3CD7C}" srcOrd="1" destOrd="0" presId="urn:microsoft.com/office/officeart/2005/8/layout/radial1"/>
    <dgm:cxn modelId="{95E54D98-15EA-4CB8-B095-A091250E9D73}" srcId="{7C624748-E047-4794-AB82-CBBC304B749A}" destId="{52E1020D-10D6-4996-AA2A-6F2FD26DBCB7}" srcOrd="0" destOrd="0" parTransId="{DE20FCCE-60B5-466E-B1AF-1F426D930548}" sibTransId="{0C05C11E-D146-414A-8A03-FCB844919D3E}"/>
    <dgm:cxn modelId="{FECD33A8-96EF-4DDF-9710-16720E96A454}" type="presOf" srcId="{70E290D7-B173-4765-A210-A729DDEAAF08}" destId="{6ADD5768-283D-4597-9D9F-EF7050563461}" srcOrd="0" destOrd="0" presId="urn:microsoft.com/office/officeart/2005/8/layout/radial1"/>
    <dgm:cxn modelId="{2B5432DB-D3EE-4B96-9826-87022127EFFA}" type="presOf" srcId="{3EE7FD16-644F-4FDA-A623-0B65B5AF9C01}" destId="{79CD2C45-C6A0-42D2-A844-9A13FFB02ADE}" srcOrd="0" destOrd="0" presId="urn:microsoft.com/office/officeart/2005/8/layout/radial1"/>
    <dgm:cxn modelId="{1EEB0E7D-E701-4BC0-B048-1CBBCAAB21AA}" type="presOf" srcId="{DE20FCCE-60B5-466E-B1AF-1F426D930548}" destId="{E2B906CE-6091-46E3-BC11-62A8CF335084}" srcOrd="1" destOrd="0" presId="urn:microsoft.com/office/officeart/2005/8/layout/radial1"/>
    <dgm:cxn modelId="{F21A4814-B7F8-43C9-B655-AC9046A928F3}" type="presOf" srcId="{DE20FCCE-60B5-466E-B1AF-1F426D930548}" destId="{2BC8EF3C-A629-47D1-9ECF-6BD658FDE099}" srcOrd="0" destOrd="0" presId="urn:microsoft.com/office/officeart/2005/8/layout/radial1"/>
    <dgm:cxn modelId="{78FC5F99-5E3C-418F-AECD-C1960E169809}" type="presOf" srcId="{D4619196-05F8-4D07-9038-EA70EF2FA63D}" destId="{7DC5867A-5AA5-4019-9830-5879301A42F7}" srcOrd="0" destOrd="0" presId="urn:microsoft.com/office/officeart/2005/8/layout/radial1"/>
    <dgm:cxn modelId="{AEC50762-BB25-4F85-A2F9-710B9D92AC5D}" type="presOf" srcId="{24184D47-1BFB-4C1F-B00D-D3121BABB775}" destId="{EE4BF8BA-B31A-4A60-B60D-E807907AA0CF}" srcOrd="0" destOrd="0" presId="urn:microsoft.com/office/officeart/2005/8/layout/radial1"/>
    <dgm:cxn modelId="{EF7D82BD-01F8-47B9-96FB-265DFDD9723F}" srcId="{7C624748-E047-4794-AB82-CBBC304B749A}" destId="{24184D47-1BFB-4C1F-B00D-D3121BABB775}" srcOrd="2" destOrd="0" parTransId="{3EE7FD16-644F-4FDA-A623-0B65B5AF9C01}" sibTransId="{99FB95A1-2501-4A48-858C-69D88DFAE747}"/>
    <dgm:cxn modelId="{24543218-F847-4F5E-9BAA-01E6574C1FA5}" type="presOf" srcId="{70FD18A8-716E-4064-A337-9DA5BD6A3DC1}" destId="{60258D63-0537-4DD0-A557-0CB8FCC8CF63}" srcOrd="0" destOrd="0" presId="urn:microsoft.com/office/officeart/2005/8/layout/radial1"/>
    <dgm:cxn modelId="{39B4E146-91C9-42B1-8481-D8EB1C5553D5}" type="presOf" srcId="{3EE7FD16-644F-4FDA-A623-0B65B5AF9C01}" destId="{483C1A5B-1AEC-4422-85A9-8C9751A6B577}" srcOrd="1" destOrd="0" presId="urn:microsoft.com/office/officeart/2005/8/layout/radial1"/>
    <dgm:cxn modelId="{765FB39B-10FE-4AF6-A333-C1F49B42B9AD}" srcId="{7C624748-E047-4794-AB82-CBBC304B749A}" destId="{D4619196-05F8-4D07-9038-EA70EF2FA63D}" srcOrd="1" destOrd="0" parTransId="{70FD18A8-716E-4064-A337-9DA5BD6A3DC1}" sibTransId="{06A9B969-CFD7-4A16-B72E-51999FFF439C}"/>
    <dgm:cxn modelId="{CAFE2708-C985-4989-B573-4CE9F9583187}" srcId="{70E290D7-B173-4765-A210-A729DDEAAF08}" destId="{7C624748-E047-4794-AB82-CBBC304B749A}" srcOrd="0" destOrd="0" parTransId="{E0684807-5237-492A-B2E4-D4363A4FF3AE}" sibTransId="{8C460CA0-A0AC-4995-B212-FF3703EA9B24}"/>
    <dgm:cxn modelId="{02A15312-1030-42D0-848F-D603850C0258}" type="presOf" srcId="{52E1020D-10D6-4996-AA2A-6F2FD26DBCB7}" destId="{CF942CBF-ADD1-4E57-96EE-660FB0A3DB54}" srcOrd="0" destOrd="0" presId="urn:microsoft.com/office/officeart/2005/8/layout/radial1"/>
    <dgm:cxn modelId="{A21AA371-4E03-4CC4-B407-A51835D9F6C4}" type="presParOf" srcId="{6ADD5768-283D-4597-9D9F-EF7050563461}" destId="{622118E9-FB7D-436F-8308-403087E86D97}" srcOrd="0" destOrd="0" presId="urn:microsoft.com/office/officeart/2005/8/layout/radial1"/>
    <dgm:cxn modelId="{9DBEB029-0218-4D2E-9E62-A877F3FAFCDE}" type="presParOf" srcId="{6ADD5768-283D-4597-9D9F-EF7050563461}" destId="{2BC8EF3C-A629-47D1-9ECF-6BD658FDE099}" srcOrd="1" destOrd="0" presId="urn:microsoft.com/office/officeart/2005/8/layout/radial1"/>
    <dgm:cxn modelId="{7FF85DCC-8E2A-4460-9C3D-3EFF5C92A079}" type="presParOf" srcId="{2BC8EF3C-A629-47D1-9ECF-6BD658FDE099}" destId="{E2B906CE-6091-46E3-BC11-62A8CF335084}" srcOrd="0" destOrd="0" presId="urn:microsoft.com/office/officeart/2005/8/layout/radial1"/>
    <dgm:cxn modelId="{7EDAE356-6F41-4C5D-8122-3A5DC53CBC6A}" type="presParOf" srcId="{6ADD5768-283D-4597-9D9F-EF7050563461}" destId="{CF942CBF-ADD1-4E57-96EE-660FB0A3DB54}" srcOrd="2" destOrd="0" presId="urn:microsoft.com/office/officeart/2005/8/layout/radial1"/>
    <dgm:cxn modelId="{34530F94-55C5-4076-8EBD-9917060EB496}" type="presParOf" srcId="{6ADD5768-283D-4597-9D9F-EF7050563461}" destId="{60258D63-0537-4DD0-A557-0CB8FCC8CF63}" srcOrd="3" destOrd="0" presId="urn:microsoft.com/office/officeart/2005/8/layout/radial1"/>
    <dgm:cxn modelId="{C9AAB4FD-8AAD-4725-A2F0-9FF420C6FE21}" type="presParOf" srcId="{60258D63-0537-4DD0-A557-0CB8FCC8CF63}" destId="{762A7AA0-156A-437F-9447-A1A6B9B3CD7C}" srcOrd="0" destOrd="0" presId="urn:microsoft.com/office/officeart/2005/8/layout/radial1"/>
    <dgm:cxn modelId="{04050198-E366-4104-9FC2-7E8673E8B4BB}" type="presParOf" srcId="{6ADD5768-283D-4597-9D9F-EF7050563461}" destId="{7DC5867A-5AA5-4019-9830-5879301A42F7}" srcOrd="4" destOrd="0" presId="urn:microsoft.com/office/officeart/2005/8/layout/radial1"/>
    <dgm:cxn modelId="{725E3312-82A5-4701-BFB5-40E9E5D761E5}" type="presParOf" srcId="{6ADD5768-283D-4597-9D9F-EF7050563461}" destId="{79CD2C45-C6A0-42D2-A844-9A13FFB02ADE}" srcOrd="5" destOrd="0" presId="urn:microsoft.com/office/officeart/2005/8/layout/radial1"/>
    <dgm:cxn modelId="{62D23725-F048-494E-BA50-F6E1C6FB06D7}" type="presParOf" srcId="{79CD2C45-C6A0-42D2-A844-9A13FFB02ADE}" destId="{483C1A5B-1AEC-4422-85A9-8C9751A6B577}" srcOrd="0" destOrd="0" presId="urn:microsoft.com/office/officeart/2005/8/layout/radial1"/>
    <dgm:cxn modelId="{209B20C6-7397-4647-A94A-47E2950B4ED3}" type="presParOf" srcId="{6ADD5768-283D-4597-9D9F-EF7050563461}" destId="{EE4BF8BA-B31A-4A60-B60D-E807907AA0CF}"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34159-EEA4-4121-A96F-6A8EEC7073A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DD90984-9B29-4A40-BD72-4BC2F2FE39C5}">
      <dgm:prSet phldrT="[Texto]" custT="1"/>
      <dgm:spPr>
        <a:gradFill rotWithShape="0">
          <a:gsLst>
            <a:gs pos="0">
              <a:schemeClr val="tx2">
                <a:lumMod val="75000"/>
              </a:schemeClr>
            </a:gs>
            <a:gs pos="49000">
              <a:schemeClr val="accent1">
                <a:lumMod val="60000"/>
                <a:lumOff val="40000"/>
              </a:schemeClr>
            </a:gs>
          </a:gsLst>
          <a:lin ang="5400000" scaled="0"/>
        </a:gradFill>
      </dgm:spPr>
      <dgm:t>
        <a:bodyPr/>
        <a:lstStyle/>
        <a:p>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ATL</a:t>
          </a:r>
          <a:endParaRPr lang="en-US" sz="4800" dirty="0">
            <a:latin typeface="+mj-lt"/>
          </a:endParaRPr>
        </a:p>
      </dgm:t>
    </dgm:pt>
    <dgm:pt modelId="{76D4D1D0-AE30-4BC0-B188-52C7C60C8831}" type="parTrans" cxnId="{D1C1D0BD-AEA8-4EDE-B32D-B0D97C714013}">
      <dgm:prSet/>
      <dgm:spPr/>
      <dgm:t>
        <a:bodyPr/>
        <a:lstStyle/>
        <a:p>
          <a:endParaRPr lang="en-US" sz="1400"/>
        </a:p>
      </dgm:t>
    </dgm:pt>
    <dgm:pt modelId="{343F9B4F-0638-4F63-9BA9-757D3CD51BEF}" type="sibTrans" cxnId="{D1C1D0BD-AEA8-4EDE-B32D-B0D97C714013}">
      <dgm:prSet/>
      <dgm:spPr/>
      <dgm:t>
        <a:bodyPr/>
        <a:lstStyle/>
        <a:p>
          <a:endParaRPr lang="en-US" sz="1400"/>
        </a:p>
      </dgm:t>
    </dgm:pt>
    <dgm:pt modelId="{A0F272D2-168E-4FC7-830B-7DA23FA45F62}">
      <dgm:prSet phldrT="[Texto]" custT="1"/>
      <dgm:spPr/>
      <dgm:t>
        <a:bodyPr/>
        <a:lstStyle/>
        <a:p>
          <a:r>
            <a:rPr lang="es-EC" sz="1800" dirty="0" smtClean="0">
              <a:latin typeface="+mj-lt"/>
              <a:cs typeface="Times New Roman" pitchFamily="18" charset="0"/>
            </a:rPr>
            <a:t>Televisión</a:t>
          </a:r>
          <a:endParaRPr lang="en-US" sz="1800" dirty="0">
            <a:latin typeface="+mj-lt"/>
            <a:cs typeface="Times New Roman" pitchFamily="18" charset="0"/>
          </a:endParaRPr>
        </a:p>
      </dgm:t>
    </dgm:pt>
    <dgm:pt modelId="{FF19C95E-3658-45EF-B421-354636C3CE9A}" type="parTrans" cxnId="{F9B6E05F-578B-4EAF-B072-3258D3E19B65}">
      <dgm:prSet/>
      <dgm:spPr/>
      <dgm:t>
        <a:bodyPr/>
        <a:lstStyle/>
        <a:p>
          <a:endParaRPr lang="en-US" sz="1400"/>
        </a:p>
      </dgm:t>
    </dgm:pt>
    <dgm:pt modelId="{F42FFE29-B528-491F-8FC0-61C14A3E0531}" type="sibTrans" cxnId="{F9B6E05F-578B-4EAF-B072-3258D3E19B65}">
      <dgm:prSet/>
      <dgm:spPr/>
      <dgm:t>
        <a:bodyPr/>
        <a:lstStyle/>
        <a:p>
          <a:endParaRPr lang="en-US" sz="1400"/>
        </a:p>
      </dgm:t>
    </dgm:pt>
    <dgm:pt modelId="{A32CBA8C-1DAC-4FA1-B1B3-CE2B80CF1263}">
      <dgm:prSet phldrT="[Texto]" custT="1"/>
      <dgm:spPr/>
      <dgm:t>
        <a:bodyPr/>
        <a:lstStyle/>
        <a:p>
          <a:r>
            <a:rPr lang="es-EC" sz="1800" dirty="0" smtClean="0">
              <a:latin typeface="+mj-lt"/>
              <a:cs typeface="Times New Roman" pitchFamily="18" charset="0"/>
            </a:rPr>
            <a:t>Radio</a:t>
          </a:r>
          <a:endParaRPr lang="en-US" sz="1800" dirty="0">
            <a:latin typeface="+mj-lt"/>
            <a:cs typeface="Times New Roman" pitchFamily="18" charset="0"/>
          </a:endParaRPr>
        </a:p>
      </dgm:t>
    </dgm:pt>
    <dgm:pt modelId="{5ED63A61-8871-4536-8490-70B92DFAAD20}" type="parTrans" cxnId="{E124FDDC-14F3-415F-BC22-92CC455EB710}">
      <dgm:prSet/>
      <dgm:spPr/>
      <dgm:t>
        <a:bodyPr/>
        <a:lstStyle/>
        <a:p>
          <a:endParaRPr lang="en-US" sz="1400"/>
        </a:p>
      </dgm:t>
    </dgm:pt>
    <dgm:pt modelId="{D122D55C-55E9-48D3-92E5-2EBEDDF896D7}" type="sibTrans" cxnId="{E124FDDC-14F3-415F-BC22-92CC455EB710}">
      <dgm:prSet/>
      <dgm:spPr/>
      <dgm:t>
        <a:bodyPr/>
        <a:lstStyle/>
        <a:p>
          <a:endParaRPr lang="en-US" sz="1400"/>
        </a:p>
      </dgm:t>
    </dgm:pt>
    <dgm:pt modelId="{6181F820-4079-45CD-8BED-FF693E63C4E9}">
      <dgm:prSet phldrT="[Texto]" custT="1"/>
      <dgm:spPr>
        <a:gradFill rotWithShape="0">
          <a:gsLst>
            <a:gs pos="0">
              <a:schemeClr val="tx2">
                <a:lumMod val="75000"/>
              </a:schemeClr>
            </a:gs>
            <a:gs pos="49000">
              <a:schemeClr val="accent1">
                <a:lumMod val="60000"/>
                <a:lumOff val="40000"/>
              </a:schemeClr>
            </a:gs>
          </a:gsLst>
          <a:lin ang="5400000" scaled="0"/>
        </a:gradFill>
      </dgm:spPr>
      <dgm:t>
        <a:bodyPr/>
        <a:lstStyle/>
        <a:p>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BTL</a:t>
          </a:r>
          <a:endParaRPr lang="en-US" sz="4800" dirty="0">
            <a:latin typeface="+mj-lt"/>
          </a:endParaRPr>
        </a:p>
      </dgm:t>
    </dgm:pt>
    <dgm:pt modelId="{1078FE1C-9739-4D68-90AF-443E303120A6}" type="parTrans" cxnId="{5A4B5F1E-DFAF-4B06-908C-699FD353FB66}">
      <dgm:prSet/>
      <dgm:spPr/>
      <dgm:t>
        <a:bodyPr/>
        <a:lstStyle/>
        <a:p>
          <a:endParaRPr lang="en-US" sz="1400"/>
        </a:p>
      </dgm:t>
    </dgm:pt>
    <dgm:pt modelId="{6E2ED9BD-746D-43C0-AACF-10D67A77F4DB}" type="sibTrans" cxnId="{5A4B5F1E-DFAF-4B06-908C-699FD353FB66}">
      <dgm:prSet/>
      <dgm:spPr/>
      <dgm:t>
        <a:bodyPr/>
        <a:lstStyle/>
        <a:p>
          <a:endParaRPr lang="en-US" sz="1400"/>
        </a:p>
      </dgm:t>
    </dgm:pt>
    <dgm:pt modelId="{99EB7D6F-614E-4599-9FF3-6C587FC4AE7E}">
      <dgm:prSet phldrT="[Texto]" custT="1"/>
      <dgm:spPr/>
      <dgm:t>
        <a:bodyPr/>
        <a:lstStyle/>
        <a:p>
          <a:r>
            <a:rPr lang="es-EC" sz="1800" dirty="0" smtClean="0">
              <a:latin typeface="+mj-lt"/>
              <a:cs typeface="Times New Roman" pitchFamily="18" charset="0"/>
            </a:rPr>
            <a:t>Activaciones de marca</a:t>
          </a:r>
          <a:endParaRPr lang="en-US" sz="1800" dirty="0">
            <a:latin typeface="+mj-lt"/>
            <a:cs typeface="Times New Roman" pitchFamily="18" charset="0"/>
          </a:endParaRPr>
        </a:p>
      </dgm:t>
    </dgm:pt>
    <dgm:pt modelId="{129AC950-F2E6-4B5A-AAF4-80FDDDEF833B}" type="parTrans" cxnId="{E9EAA5DE-3412-4C1D-B293-32927F1BA857}">
      <dgm:prSet/>
      <dgm:spPr/>
      <dgm:t>
        <a:bodyPr/>
        <a:lstStyle/>
        <a:p>
          <a:endParaRPr lang="en-US" sz="1400"/>
        </a:p>
      </dgm:t>
    </dgm:pt>
    <dgm:pt modelId="{41D0A74F-5B1E-4CD9-9F53-0D0712C4A21C}" type="sibTrans" cxnId="{E9EAA5DE-3412-4C1D-B293-32927F1BA857}">
      <dgm:prSet/>
      <dgm:spPr/>
      <dgm:t>
        <a:bodyPr/>
        <a:lstStyle/>
        <a:p>
          <a:endParaRPr lang="en-US" sz="1400"/>
        </a:p>
      </dgm:t>
    </dgm:pt>
    <dgm:pt modelId="{70166A25-9D5D-4529-87B0-6B0256B50E47}">
      <dgm:prSet phldrT="[Texto]" custT="1"/>
      <dgm:spPr/>
      <dgm:t>
        <a:bodyPr/>
        <a:lstStyle/>
        <a:p>
          <a:r>
            <a:rPr lang="es-EC" sz="1800" dirty="0" smtClean="0">
              <a:latin typeface="+mj-lt"/>
              <a:cs typeface="Times New Roman" pitchFamily="18" charset="0"/>
            </a:rPr>
            <a:t>Anuncios </a:t>
          </a:r>
          <a:endParaRPr lang="en-US" sz="1800" dirty="0">
            <a:latin typeface="+mj-lt"/>
            <a:cs typeface="Times New Roman" pitchFamily="18" charset="0"/>
          </a:endParaRPr>
        </a:p>
      </dgm:t>
    </dgm:pt>
    <dgm:pt modelId="{94B56CA8-93D1-494B-9C84-60F8A452FDEC}" type="parTrans" cxnId="{A55E717E-ADD9-46A6-93C7-700B894AE3E0}">
      <dgm:prSet/>
      <dgm:spPr/>
      <dgm:t>
        <a:bodyPr/>
        <a:lstStyle/>
        <a:p>
          <a:endParaRPr lang="en-US" sz="1400"/>
        </a:p>
      </dgm:t>
    </dgm:pt>
    <dgm:pt modelId="{CA33EA64-445E-4FA2-B954-F9E2690BE013}" type="sibTrans" cxnId="{A55E717E-ADD9-46A6-93C7-700B894AE3E0}">
      <dgm:prSet/>
      <dgm:spPr/>
      <dgm:t>
        <a:bodyPr/>
        <a:lstStyle/>
        <a:p>
          <a:endParaRPr lang="en-US" sz="1400"/>
        </a:p>
      </dgm:t>
    </dgm:pt>
    <dgm:pt modelId="{5938B641-12F3-4C3F-A9FC-23441AD7176E}">
      <dgm:prSet phldrT="[Texto]" custT="1"/>
      <dgm:spPr/>
      <dgm:t>
        <a:bodyPr/>
        <a:lstStyle/>
        <a:p>
          <a:r>
            <a:rPr lang="es-EC" sz="1800" dirty="0" smtClean="0">
              <a:latin typeface="+mj-lt"/>
              <a:cs typeface="Times New Roman" pitchFamily="18" charset="0"/>
            </a:rPr>
            <a:t>Prensa</a:t>
          </a:r>
          <a:endParaRPr lang="en-US" sz="1800" dirty="0">
            <a:latin typeface="+mj-lt"/>
            <a:cs typeface="Times New Roman" pitchFamily="18" charset="0"/>
          </a:endParaRPr>
        </a:p>
      </dgm:t>
    </dgm:pt>
    <dgm:pt modelId="{1905D31C-DAF7-43BB-A8E4-6D2EDA060515}" type="parTrans" cxnId="{A5D02301-BAEB-41E5-9CC8-A3C4061F9394}">
      <dgm:prSet/>
      <dgm:spPr/>
      <dgm:t>
        <a:bodyPr/>
        <a:lstStyle/>
        <a:p>
          <a:endParaRPr lang="en-US" sz="1400"/>
        </a:p>
      </dgm:t>
    </dgm:pt>
    <dgm:pt modelId="{2DAC71B1-B2A0-4F77-BF7C-86266CB6F65B}" type="sibTrans" cxnId="{A5D02301-BAEB-41E5-9CC8-A3C4061F9394}">
      <dgm:prSet/>
      <dgm:spPr/>
      <dgm:t>
        <a:bodyPr/>
        <a:lstStyle/>
        <a:p>
          <a:endParaRPr lang="en-US" sz="1400"/>
        </a:p>
      </dgm:t>
    </dgm:pt>
    <dgm:pt modelId="{5524826A-9AB5-4163-9FCD-FD32D322ECE6}" type="pres">
      <dgm:prSet presAssocID="{57234159-EEA4-4121-A96F-6A8EEC7073A2}" presName="diagram" presStyleCnt="0">
        <dgm:presLayoutVars>
          <dgm:chPref val="1"/>
          <dgm:dir/>
          <dgm:animOne val="branch"/>
          <dgm:animLvl val="lvl"/>
          <dgm:resizeHandles/>
        </dgm:presLayoutVars>
      </dgm:prSet>
      <dgm:spPr/>
      <dgm:t>
        <a:bodyPr/>
        <a:lstStyle/>
        <a:p>
          <a:endParaRPr lang="es-EC"/>
        </a:p>
      </dgm:t>
    </dgm:pt>
    <dgm:pt modelId="{3CFF9ACE-9381-4599-BDC8-AA98618FE843}" type="pres">
      <dgm:prSet presAssocID="{7DD90984-9B29-4A40-BD72-4BC2F2FE39C5}" presName="root" presStyleCnt="0"/>
      <dgm:spPr/>
    </dgm:pt>
    <dgm:pt modelId="{C07E3624-FE71-4657-ADC3-28CE431A4CFD}" type="pres">
      <dgm:prSet presAssocID="{7DD90984-9B29-4A40-BD72-4BC2F2FE39C5}" presName="rootComposite" presStyleCnt="0"/>
      <dgm:spPr/>
    </dgm:pt>
    <dgm:pt modelId="{969742CF-D546-4A45-8FCD-16381AA1E792}" type="pres">
      <dgm:prSet presAssocID="{7DD90984-9B29-4A40-BD72-4BC2F2FE39C5}" presName="rootText" presStyleLbl="node1" presStyleIdx="0" presStyleCnt="2"/>
      <dgm:spPr/>
      <dgm:t>
        <a:bodyPr/>
        <a:lstStyle/>
        <a:p>
          <a:endParaRPr lang="en-US"/>
        </a:p>
      </dgm:t>
    </dgm:pt>
    <dgm:pt modelId="{4B22613E-3773-4775-AEAB-EFC895A726A3}" type="pres">
      <dgm:prSet presAssocID="{7DD90984-9B29-4A40-BD72-4BC2F2FE39C5}" presName="rootConnector" presStyleLbl="node1" presStyleIdx="0" presStyleCnt="2"/>
      <dgm:spPr/>
      <dgm:t>
        <a:bodyPr/>
        <a:lstStyle/>
        <a:p>
          <a:endParaRPr lang="es-EC"/>
        </a:p>
      </dgm:t>
    </dgm:pt>
    <dgm:pt modelId="{ACB56AC4-6754-4DBB-876D-01434341AB22}" type="pres">
      <dgm:prSet presAssocID="{7DD90984-9B29-4A40-BD72-4BC2F2FE39C5}" presName="childShape" presStyleCnt="0"/>
      <dgm:spPr/>
    </dgm:pt>
    <dgm:pt modelId="{664A394C-37CA-45C4-8697-8400BA1A3224}" type="pres">
      <dgm:prSet presAssocID="{FF19C95E-3658-45EF-B421-354636C3CE9A}" presName="Name13" presStyleLbl="parChTrans1D2" presStyleIdx="0" presStyleCnt="5"/>
      <dgm:spPr/>
      <dgm:t>
        <a:bodyPr/>
        <a:lstStyle/>
        <a:p>
          <a:endParaRPr lang="es-EC"/>
        </a:p>
      </dgm:t>
    </dgm:pt>
    <dgm:pt modelId="{F982DDA3-1354-4F5E-9B50-D092845160FA}" type="pres">
      <dgm:prSet presAssocID="{A0F272D2-168E-4FC7-830B-7DA23FA45F62}" presName="childText" presStyleLbl="bgAcc1" presStyleIdx="0" presStyleCnt="5">
        <dgm:presLayoutVars>
          <dgm:bulletEnabled val="1"/>
        </dgm:presLayoutVars>
      </dgm:prSet>
      <dgm:spPr/>
      <dgm:t>
        <a:bodyPr/>
        <a:lstStyle/>
        <a:p>
          <a:endParaRPr lang="en-US"/>
        </a:p>
      </dgm:t>
    </dgm:pt>
    <dgm:pt modelId="{E6772BA2-608E-4681-9AB9-5C0BEEBCFE38}" type="pres">
      <dgm:prSet presAssocID="{5ED63A61-8871-4536-8490-70B92DFAAD20}" presName="Name13" presStyleLbl="parChTrans1D2" presStyleIdx="1" presStyleCnt="5"/>
      <dgm:spPr/>
      <dgm:t>
        <a:bodyPr/>
        <a:lstStyle/>
        <a:p>
          <a:endParaRPr lang="es-EC"/>
        </a:p>
      </dgm:t>
    </dgm:pt>
    <dgm:pt modelId="{734C1410-583B-42B9-8AE5-A13D66F4FB65}" type="pres">
      <dgm:prSet presAssocID="{A32CBA8C-1DAC-4FA1-B1B3-CE2B80CF1263}" presName="childText" presStyleLbl="bgAcc1" presStyleIdx="1" presStyleCnt="5">
        <dgm:presLayoutVars>
          <dgm:bulletEnabled val="1"/>
        </dgm:presLayoutVars>
      </dgm:prSet>
      <dgm:spPr/>
      <dgm:t>
        <a:bodyPr/>
        <a:lstStyle/>
        <a:p>
          <a:endParaRPr lang="es-EC"/>
        </a:p>
      </dgm:t>
    </dgm:pt>
    <dgm:pt modelId="{64FE76D8-0B0F-416B-B61A-E8DF337BA208}" type="pres">
      <dgm:prSet presAssocID="{1905D31C-DAF7-43BB-A8E4-6D2EDA060515}" presName="Name13" presStyleLbl="parChTrans1D2" presStyleIdx="2" presStyleCnt="5"/>
      <dgm:spPr/>
      <dgm:t>
        <a:bodyPr/>
        <a:lstStyle/>
        <a:p>
          <a:endParaRPr lang="es-EC"/>
        </a:p>
      </dgm:t>
    </dgm:pt>
    <dgm:pt modelId="{D0449F00-6053-4FBD-AC9F-EBF62184A90C}" type="pres">
      <dgm:prSet presAssocID="{5938B641-12F3-4C3F-A9FC-23441AD7176E}" presName="childText" presStyleLbl="bgAcc1" presStyleIdx="2" presStyleCnt="5">
        <dgm:presLayoutVars>
          <dgm:bulletEnabled val="1"/>
        </dgm:presLayoutVars>
      </dgm:prSet>
      <dgm:spPr/>
      <dgm:t>
        <a:bodyPr/>
        <a:lstStyle/>
        <a:p>
          <a:endParaRPr lang="es-EC"/>
        </a:p>
      </dgm:t>
    </dgm:pt>
    <dgm:pt modelId="{BDD925C5-FD12-4E13-80E9-D857CFA1D452}" type="pres">
      <dgm:prSet presAssocID="{6181F820-4079-45CD-8BED-FF693E63C4E9}" presName="root" presStyleCnt="0"/>
      <dgm:spPr/>
    </dgm:pt>
    <dgm:pt modelId="{D66C84F4-B6F4-4A0C-B105-64665DF86AE6}" type="pres">
      <dgm:prSet presAssocID="{6181F820-4079-45CD-8BED-FF693E63C4E9}" presName="rootComposite" presStyleCnt="0"/>
      <dgm:spPr/>
    </dgm:pt>
    <dgm:pt modelId="{53E8F19D-BD81-4705-A816-9C66B95BA282}" type="pres">
      <dgm:prSet presAssocID="{6181F820-4079-45CD-8BED-FF693E63C4E9}" presName="rootText" presStyleLbl="node1" presStyleIdx="1" presStyleCnt="2"/>
      <dgm:spPr/>
      <dgm:t>
        <a:bodyPr/>
        <a:lstStyle/>
        <a:p>
          <a:endParaRPr lang="en-US"/>
        </a:p>
      </dgm:t>
    </dgm:pt>
    <dgm:pt modelId="{E1031F36-8BAB-4873-A9B0-F7B717ADF602}" type="pres">
      <dgm:prSet presAssocID="{6181F820-4079-45CD-8BED-FF693E63C4E9}" presName="rootConnector" presStyleLbl="node1" presStyleIdx="1" presStyleCnt="2"/>
      <dgm:spPr/>
      <dgm:t>
        <a:bodyPr/>
        <a:lstStyle/>
        <a:p>
          <a:endParaRPr lang="es-EC"/>
        </a:p>
      </dgm:t>
    </dgm:pt>
    <dgm:pt modelId="{E68AE4FB-6C54-4E4F-BA02-9FE84D4AF4B1}" type="pres">
      <dgm:prSet presAssocID="{6181F820-4079-45CD-8BED-FF693E63C4E9}" presName="childShape" presStyleCnt="0"/>
      <dgm:spPr/>
    </dgm:pt>
    <dgm:pt modelId="{9734BF78-DC57-4C91-B3A6-ABDF306AC2C1}" type="pres">
      <dgm:prSet presAssocID="{129AC950-F2E6-4B5A-AAF4-80FDDDEF833B}" presName="Name13" presStyleLbl="parChTrans1D2" presStyleIdx="3" presStyleCnt="5"/>
      <dgm:spPr/>
      <dgm:t>
        <a:bodyPr/>
        <a:lstStyle/>
        <a:p>
          <a:endParaRPr lang="es-EC"/>
        </a:p>
      </dgm:t>
    </dgm:pt>
    <dgm:pt modelId="{B3A3606B-3B4C-4C8A-A869-2D39EC6D495F}" type="pres">
      <dgm:prSet presAssocID="{99EB7D6F-614E-4599-9FF3-6C587FC4AE7E}" presName="childText" presStyleLbl="bgAcc1" presStyleIdx="3" presStyleCnt="5">
        <dgm:presLayoutVars>
          <dgm:bulletEnabled val="1"/>
        </dgm:presLayoutVars>
      </dgm:prSet>
      <dgm:spPr/>
      <dgm:t>
        <a:bodyPr/>
        <a:lstStyle/>
        <a:p>
          <a:endParaRPr lang="es-EC"/>
        </a:p>
      </dgm:t>
    </dgm:pt>
    <dgm:pt modelId="{4DFAAA6B-10F6-47F4-A01D-035F4A819A86}" type="pres">
      <dgm:prSet presAssocID="{94B56CA8-93D1-494B-9C84-60F8A452FDEC}" presName="Name13" presStyleLbl="parChTrans1D2" presStyleIdx="4" presStyleCnt="5"/>
      <dgm:spPr/>
      <dgm:t>
        <a:bodyPr/>
        <a:lstStyle/>
        <a:p>
          <a:endParaRPr lang="es-EC"/>
        </a:p>
      </dgm:t>
    </dgm:pt>
    <dgm:pt modelId="{E39773A8-EA3D-429C-A8F4-DE423523B137}" type="pres">
      <dgm:prSet presAssocID="{70166A25-9D5D-4529-87B0-6B0256B50E47}" presName="childText" presStyleLbl="bgAcc1" presStyleIdx="4" presStyleCnt="5">
        <dgm:presLayoutVars>
          <dgm:bulletEnabled val="1"/>
        </dgm:presLayoutVars>
      </dgm:prSet>
      <dgm:spPr/>
      <dgm:t>
        <a:bodyPr/>
        <a:lstStyle/>
        <a:p>
          <a:endParaRPr lang="es-EC"/>
        </a:p>
      </dgm:t>
    </dgm:pt>
  </dgm:ptLst>
  <dgm:cxnLst>
    <dgm:cxn modelId="{F9B6E05F-578B-4EAF-B072-3258D3E19B65}" srcId="{7DD90984-9B29-4A40-BD72-4BC2F2FE39C5}" destId="{A0F272D2-168E-4FC7-830B-7DA23FA45F62}" srcOrd="0" destOrd="0" parTransId="{FF19C95E-3658-45EF-B421-354636C3CE9A}" sibTransId="{F42FFE29-B528-491F-8FC0-61C14A3E0531}"/>
    <dgm:cxn modelId="{E0B4554E-9E6A-4D5E-BAFF-34B3A20E0DA6}" type="presOf" srcId="{129AC950-F2E6-4B5A-AAF4-80FDDDEF833B}" destId="{9734BF78-DC57-4C91-B3A6-ABDF306AC2C1}" srcOrd="0" destOrd="0" presId="urn:microsoft.com/office/officeart/2005/8/layout/hierarchy3"/>
    <dgm:cxn modelId="{E065262E-6B66-46B5-8C41-5D95DC3F1B6B}" type="presOf" srcId="{A0F272D2-168E-4FC7-830B-7DA23FA45F62}" destId="{F982DDA3-1354-4F5E-9B50-D092845160FA}" srcOrd="0" destOrd="0" presId="urn:microsoft.com/office/officeart/2005/8/layout/hierarchy3"/>
    <dgm:cxn modelId="{64322D34-287E-428A-AFE8-D392BE27377E}" type="presOf" srcId="{70166A25-9D5D-4529-87B0-6B0256B50E47}" destId="{E39773A8-EA3D-429C-A8F4-DE423523B137}" srcOrd="0" destOrd="0" presId="urn:microsoft.com/office/officeart/2005/8/layout/hierarchy3"/>
    <dgm:cxn modelId="{A18DD89E-21EB-4461-9940-347647546DFE}" type="presOf" srcId="{5ED63A61-8871-4536-8490-70B92DFAAD20}" destId="{E6772BA2-608E-4681-9AB9-5C0BEEBCFE38}" srcOrd="0" destOrd="0" presId="urn:microsoft.com/office/officeart/2005/8/layout/hierarchy3"/>
    <dgm:cxn modelId="{A5D02301-BAEB-41E5-9CC8-A3C4061F9394}" srcId="{7DD90984-9B29-4A40-BD72-4BC2F2FE39C5}" destId="{5938B641-12F3-4C3F-A9FC-23441AD7176E}" srcOrd="2" destOrd="0" parTransId="{1905D31C-DAF7-43BB-A8E4-6D2EDA060515}" sibTransId="{2DAC71B1-B2A0-4F77-BF7C-86266CB6F65B}"/>
    <dgm:cxn modelId="{064F3E80-79FB-4F40-AF1D-F31903931A56}" type="presOf" srcId="{6181F820-4079-45CD-8BED-FF693E63C4E9}" destId="{53E8F19D-BD81-4705-A816-9C66B95BA282}" srcOrd="0" destOrd="0" presId="urn:microsoft.com/office/officeart/2005/8/layout/hierarchy3"/>
    <dgm:cxn modelId="{A55E717E-ADD9-46A6-93C7-700B894AE3E0}" srcId="{6181F820-4079-45CD-8BED-FF693E63C4E9}" destId="{70166A25-9D5D-4529-87B0-6B0256B50E47}" srcOrd="1" destOrd="0" parTransId="{94B56CA8-93D1-494B-9C84-60F8A452FDEC}" sibTransId="{CA33EA64-445E-4FA2-B954-F9E2690BE013}"/>
    <dgm:cxn modelId="{E9EAA5DE-3412-4C1D-B293-32927F1BA857}" srcId="{6181F820-4079-45CD-8BED-FF693E63C4E9}" destId="{99EB7D6F-614E-4599-9FF3-6C587FC4AE7E}" srcOrd="0" destOrd="0" parTransId="{129AC950-F2E6-4B5A-AAF4-80FDDDEF833B}" sibTransId="{41D0A74F-5B1E-4CD9-9F53-0D0712C4A21C}"/>
    <dgm:cxn modelId="{DF142FA8-3AB6-4E02-8FDD-E7642283E704}" type="presOf" srcId="{7DD90984-9B29-4A40-BD72-4BC2F2FE39C5}" destId="{4B22613E-3773-4775-AEAB-EFC895A726A3}" srcOrd="1" destOrd="0" presId="urn:microsoft.com/office/officeart/2005/8/layout/hierarchy3"/>
    <dgm:cxn modelId="{A26348D5-17DA-46DE-A2CF-D5EBE2B63BA8}" type="presOf" srcId="{7DD90984-9B29-4A40-BD72-4BC2F2FE39C5}" destId="{969742CF-D546-4A45-8FCD-16381AA1E792}" srcOrd="0" destOrd="0" presId="urn:microsoft.com/office/officeart/2005/8/layout/hierarchy3"/>
    <dgm:cxn modelId="{AF84CAA2-FBD1-4D34-9318-DD5426A64E25}" type="presOf" srcId="{A32CBA8C-1DAC-4FA1-B1B3-CE2B80CF1263}" destId="{734C1410-583B-42B9-8AE5-A13D66F4FB65}" srcOrd="0" destOrd="0" presId="urn:microsoft.com/office/officeart/2005/8/layout/hierarchy3"/>
    <dgm:cxn modelId="{5AC45C26-C717-4497-89EF-795BD0B87535}" type="presOf" srcId="{1905D31C-DAF7-43BB-A8E4-6D2EDA060515}" destId="{64FE76D8-0B0F-416B-B61A-E8DF337BA208}" srcOrd="0" destOrd="0" presId="urn:microsoft.com/office/officeart/2005/8/layout/hierarchy3"/>
    <dgm:cxn modelId="{B236759F-9A4B-4CFF-A033-68756361F16D}" type="presOf" srcId="{94B56CA8-93D1-494B-9C84-60F8A452FDEC}" destId="{4DFAAA6B-10F6-47F4-A01D-035F4A819A86}" srcOrd="0" destOrd="0" presId="urn:microsoft.com/office/officeart/2005/8/layout/hierarchy3"/>
    <dgm:cxn modelId="{8BCA1CF0-AF51-4DAD-BE97-6A65888BBAF2}" type="presOf" srcId="{57234159-EEA4-4121-A96F-6A8EEC7073A2}" destId="{5524826A-9AB5-4163-9FCD-FD32D322ECE6}" srcOrd="0" destOrd="0" presId="urn:microsoft.com/office/officeart/2005/8/layout/hierarchy3"/>
    <dgm:cxn modelId="{D1C1D0BD-AEA8-4EDE-B32D-B0D97C714013}" srcId="{57234159-EEA4-4121-A96F-6A8EEC7073A2}" destId="{7DD90984-9B29-4A40-BD72-4BC2F2FE39C5}" srcOrd="0" destOrd="0" parTransId="{76D4D1D0-AE30-4BC0-B188-52C7C60C8831}" sibTransId="{343F9B4F-0638-4F63-9BA9-757D3CD51BEF}"/>
    <dgm:cxn modelId="{E124FDDC-14F3-415F-BC22-92CC455EB710}" srcId="{7DD90984-9B29-4A40-BD72-4BC2F2FE39C5}" destId="{A32CBA8C-1DAC-4FA1-B1B3-CE2B80CF1263}" srcOrd="1" destOrd="0" parTransId="{5ED63A61-8871-4536-8490-70B92DFAAD20}" sibTransId="{D122D55C-55E9-48D3-92E5-2EBEDDF896D7}"/>
    <dgm:cxn modelId="{3631140C-2CF8-401D-9213-640912D3E899}" type="presOf" srcId="{99EB7D6F-614E-4599-9FF3-6C587FC4AE7E}" destId="{B3A3606B-3B4C-4C8A-A869-2D39EC6D495F}" srcOrd="0" destOrd="0" presId="urn:microsoft.com/office/officeart/2005/8/layout/hierarchy3"/>
    <dgm:cxn modelId="{79622BA9-382F-4E1E-8929-00AE5C1266F1}" type="presOf" srcId="{6181F820-4079-45CD-8BED-FF693E63C4E9}" destId="{E1031F36-8BAB-4873-A9B0-F7B717ADF602}" srcOrd="1" destOrd="0" presId="urn:microsoft.com/office/officeart/2005/8/layout/hierarchy3"/>
    <dgm:cxn modelId="{5A4B5F1E-DFAF-4B06-908C-699FD353FB66}" srcId="{57234159-EEA4-4121-A96F-6A8EEC7073A2}" destId="{6181F820-4079-45CD-8BED-FF693E63C4E9}" srcOrd="1" destOrd="0" parTransId="{1078FE1C-9739-4D68-90AF-443E303120A6}" sibTransId="{6E2ED9BD-746D-43C0-AACF-10D67A77F4DB}"/>
    <dgm:cxn modelId="{FFDB8761-9BAB-4248-BFA3-86229777DE89}" type="presOf" srcId="{FF19C95E-3658-45EF-B421-354636C3CE9A}" destId="{664A394C-37CA-45C4-8697-8400BA1A3224}" srcOrd="0" destOrd="0" presId="urn:microsoft.com/office/officeart/2005/8/layout/hierarchy3"/>
    <dgm:cxn modelId="{CB4A367F-820C-4B97-9953-2FDAE98B69F8}" type="presOf" srcId="{5938B641-12F3-4C3F-A9FC-23441AD7176E}" destId="{D0449F00-6053-4FBD-AC9F-EBF62184A90C}" srcOrd="0" destOrd="0" presId="urn:microsoft.com/office/officeart/2005/8/layout/hierarchy3"/>
    <dgm:cxn modelId="{C8CA0201-6FB6-4D87-9A00-882899C2D98A}" type="presParOf" srcId="{5524826A-9AB5-4163-9FCD-FD32D322ECE6}" destId="{3CFF9ACE-9381-4599-BDC8-AA98618FE843}" srcOrd="0" destOrd="0" presId="urn:microsoft.com/office/officeart/2005/8/layout/hierarchy3"/>
    <dgm:cxn modelId="{F860BE9D-79B2-4C57-A4C1-70C6817C6E98}" type="presParOf" srcId="{3CFF9ACE-9381-4599-BDC8-AA98618FE843}" destId="{C07E3624-FE71-4657-ADC3-28CE431A4CFD}" srcOrd="0" destOrd="0" presId="urn:microsoft.com/office/officeart/2005/8/layout/hierarchy3"/>
    <dgm:cxn modelId="{3088A1B1-CBE2-48BB-B10B-288CB1F5A2B0}" type="presParOf" srcId="{C07E3624-FE71-4657-ADC3-28CE431A4CFD}" destId="{969742CF-D546-4A45-8FCD-16381AA1E792}" srcOrd="0" destOrd="0" presId="urn:microsoft.com/office/officeart/2005/8/layout/hierarchy3"/>
    <dgm:cxn modelId="{FD36A811-8092-433E-AD35-A1ABDE7BF694}" type="presParOf" srcId="{C07E3624-FE71-4657-ADC3-28CE431A4CFD}" destId="{4B22613E-3773-4775-AEAB-EFC895A726A3}" srcOrd="1" destOrd="0" presId="urn:microsoft.com/office/officeart/2005/8/layout/hierarchy3"/>
    <dgm:cxn modelId="{DC2F9545-D2B7-4346-9DBA-9540EA3DA313}" type="presParOf" srcId="{3CFF9ACE-9381-4599-BDC8-AA98618FE843}" destId="{ACB56AC4-6754-4DBB-876D-01434341AB22}" srcOrd="1" destOrd="0" presId="urn:microsoft.com/office/officeart/2005/8/layout/hierarchy3"/>
    <dgm:cxn modelId="{BA5EBD21-2D30-4498-AF85-D3550770C23D}" type="presParOf" srcId="{ACB56AC4-6754-4DBB-876D-01434341AB22}" destId="{664A394C-37CA-45C4-8697-8400BA1A3224}" srcOrd="0" destOrd="0" presId="urn:microsoft.com/office/officeart/2005/8/layout/hierarchy3"/>
    <dgm:cxn modelId="{21313D6B-310F-4EF8-A89B-5A9BC5961D89}" type="presParOf" srcId="{ACB56AC4-6754-4DBB-876D-01434341AB22}" destId="{F982DDA3-1354-4F5E-9B50-D092845160FA}" srcOrd="1" destOrd="0" presId="urn:microsoft.com/office/officeart/2005/8/layout/hierarchy3"/>
    <dgm:cxn modelId="{422523C9-FF15-4D7A-A6DD-666740363BFF}" type="presParOf" srcId="{ACB56AC4-6754-4DBB-876D-01434341AB22}" destId="{E6772BA2-608E-4681-9AB9-5C0BEEBCFE38}" srcOrd="2" destOrd="0" presId="urn:microsoft.com/office/officeart/2005/8/layout/hierarchy3"/>
    <dgm:cxn modelId="{C0B5B131-01D7-4823-9A8F-0A1A2DBFD00E}" type="presParOf" srcId="{ACB56AC4-6754-4DBB-876D-01434341AB22}" destId="{734C1410-583B-42B9-8AE5-A13D66F4FB65}" srcOrd="3" destOrd="0" presId="urn:microsoft.com/office/officeart/2005/8/layout/hierarchy3"/>
    <dgm:cxn modelId="{D929422A-BAA0-4BA3-8449-4B1DE9A72603}" type="presParOf" srcId="{ACB56AC4-6754-4DBB-876D-01434341AB22}" destId="{64FE76D8-0B0F-416B-B61A-E8DF337BA208}" srcOrd="4" destOrd="0" presId="urn:microsoft.com/office/officeart/2005/8/layout/hierarchy3"/>
    <dgm:cxn modelId="{93224E02-FD47-4175-83D9-0D2575FCDD7E}" type="presParOf" srcId="{ACB56AC4-6754-4DBB-876D-01434341AB22}" destId="{D0449F00-6053-4FBD-AC9F-EBF62184A90C}" srcOrd="5" destOrd="0" presId="urn:microsoft.com/office/officeart/2005/8/layout/hierarchy3"/>
    <dgm:cxn modelId="{B2ACE306-1F64-4A7F-B911-7688B8654E22}" type="presParOf" srcId="{5524826A-9AB5-4163-9FCD-FD32D322ECE6}" destId="{BDD925C5-FD12-4E13-80E9-D857CFA1D452}" srcOrd="1" destOrd="0" presId="urn:microsoft.com/office/officeart/2005/8/layout/hierarchy3"/>
    <dgm:cxn modelId="{962EC09E-9D74-4BA5-872D-48D834DBBA5F}" type="presParOf" srcId="{BDD925C5-FD12-4E13-80E9-D857CFA1D452}" destId="{D66C84F4-B6F4-4A0C-B105-64665DF86AE6}" srcOrd="0" destOrd="0" presId="urn:microsoft.com/office/officeart/2005/8/layout/hierarchy3"/>
    <dgm:cxn modelId="{83039A7E-7CF2-4C80-843A-FB43DF67426C}" type="presParOf" srcId="{D66C84F4-B6F4-4A0C-B105-64665DF86AE6}" destId="{53E8F19D-BD81-4705-A816-9C66B95BA282}" srcOrd="0" destOrd="0" presId="urn:microsoft.com/office/officeart/2005/8/layout/hierarchy3"/>
    <dgm:cxn modelId="{022805AA-A814-4507-8739-70D78F191FD1}" type="presParOf" srcId="{D66C84F4-B6F4-4A0C-B105-64665DF86AE6}" destId="{E1031F36-8BAB-4873-A9B0-F7B717ADF602}" srcOrd="1" destOrd="0" presId="urn:microsoft.com/office/officeart/2005/8/layout/hierarchy3"/>
    <dgm:cxn modelId="{EA09A904-2690-4EB2-990B-BB50802F2F29}" type="presParOf" srcId="{BDD925C5-FD12-4E13-80E9-D857CFA1D452}" destId="{E68AE4FB-6C54-4E4F-BA02-9FE84D4AF4B1}" srcOrd="1" destOrd="0" presId="urn:microsoft.com/office/officeart/2005/8/layout/hierarchy3"/>
    <dgm:cxn modelId="{8D15D458-9465-4B15-A9BC-20C35D6784CA}" type="presParOf" srcId="{E68AE4FB-6C54-4E4F-BA02-9FE84D4AF4B1}" destId="{9734BF78-DC57-4C91-B3A6-ABDF306AC2C1}" srcOrd="0" destOrd="0" presId="urn:microsoft.com/office/officeart/2005/8/layout/hierarchy3"/>
    <dgm:cxn modelId="{8397DE07-6BDF-4B8B-B0D7-6B26824BA137}" type="presParOf" srcId="{E68AE4FB-6C54-4E4F-BA02-9FE84D4AF4B1}" destId="{B3A3606B-3B4C-4C8A-A869-2D39EC6D495F}" srcOrd="1" destOrd="0" presId="urn:microsoft.com/office/officeart/2005/8/layout/hierarchy3"/>
    <dgm:cxn modelId="{A3603ADF-9585-42B1-89D4-47DAEF83CB66}" type="presParOf" srcId="{E68AE4FB-6C54-4E4F-BA02-9FE84D4AF4B1}" destId="{4DFAAA6B-10F6-47F4-A01D-035F4A819A86}" srcOrd="2" destOrd="0" presId="urn:microsoft.com/office/officeart/2005/8/layout/hierarchy3"/>
    <dgm:cxn modelId="{0A76D9F8-5D5F-4561-9BA0-55A70C8F47A5}" type="presParOf" srcId="{E68AE4FB-6C54-4E4F-BA02-9FE84D4AF4B1}" destId="{E39773A8-EA3D-429C-A8F4-DE423523B137}"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E76DB-3AAE-4E03-A4CA-421C6A496A54}" type="doc">
      <dgm:prSet loTypeId="urn:microsoft.com/office/officeart/2009/3/layout/StepUpProcess" loCatId="process" qsTypeId="urn:microsoft.com/office/officeart/2005/8/quickstyle/3d1" qsCatId="3D" csTypeId="urn:microsoft.com/office/officeart/2005/8/colors/colorful1#1" csCatId="colorful" phldr="1"/>
      <dgm:spPr/>
      <dgm:t>
        <a:bodyPr/>
        <a:lstStyle/>
        <a:p>
          <a:endParaRPr lang="es-EC"/>
        </a:p>
      </dgm:t>
    </dgm:pt>
    <dgm:pt modelId="{5F338FD7-CFAD-4F7B-A26F-242B59862A78}">
      <dgm:prSet phldrT="[Texto]" custT="1"/>
      <dgm:spPr/>
      <dgm:t>
        <a:bodyPr/>
        <a:lstStyle/>
        <a:p>
          <a:r>
            <a:rPr lang="es-EC" sz="1800" dirty="0">
              <a:latin typeface="+mn-lt"/>
              <a:cs typeface="Times New Roman" panose="02020603050405020304" pitchFamily="18" charset="0"/>
            </a:rPr>
            <a:t>Proceso de Iniciación</a:t>
          </a:r>
        </a:p>
      </dgm:t>
    </dgm:pt>
    <dgm:pt modelId="{54F0C90B-2127-487C-8F8C-7865FC0A4DE2}" type="parTrans" cxnId="{DC22D3EB-523A-4D62-B335-980C8342B43D}">
      <dgm:prSet/>
      <dgm:spPr/>
      <dgm:t>
        <a:bodyPr/>
        <a:lstStyle/>
        <a:p>
          <a:endParaRPr lang="es-EC"/>
        </a:p>
      </dgm:t>
    </dgm:pt>
    <dgm:pt modelId="{818511D4-2900-4CFC-BDF6-7BD32317DADD}" type="sibTrans" cxnId="{DC22D3EB-523A-4D62-B335-980C8342B43D}">
      <dgm:prSet/>
      <dgm:spPr/>
      <dgm:t>
        <a:bodyPr/>
        <a:lstStyle/>
        <a:p>
          <a:endParaRPr lang="es-EC"/>
        </a:p>
      </dgm:t>
    </dgm:pt>
    <dgm:pt modelId="{940FAD93-AC41-4D45-AAF1-B6CD20B9FB06}">
      <dgm:prSet phldrT="[Texto]" custT="1"/>
      <dgm:spPr/>
      <dgm:t>
        <a:bodyPr/>
        <a:lstStyle/>
        <a:p>
          <a:r>
            <a:rPr lang="es-EC" sz="1800" dirty="0">
              <a:latin typeface="+mn-lt"/>
              <a:cs typeface="Times New Roman" panose="02020603050405020304" pitchFamily="18" charset="0"/>
            </a:rPr>
            <a:t>Proceso de diagnóstico</a:t>
          </a:r>
        </a:p>
      </dgm:t>
    </dgm:pt>
    <dgm:pt modelId="{4EE2120D-9695-4120-B449-835C864C08F8}" type="parTrans" cxnId="{BA62C5FA-A881-431B-BD98-FCE9A460ABC2}">
      <dgm:prSet/>
      <dgm:spPr/>
      <dgm:t>
        <a:bodyPr/>
        <a:lstStyle/>
        <a:p>
          <a:endParaRPr lang="es-EC"/>
        </a:p>
      </dgm:t>
    </dgm:pt>
    <dgm:pt modelId="{48E4CE0E-94A9-4528-90CB-0CBF57D72BCD}" type="sibTrans" cxnId="{BA62C5FA-A881-431B-BD98-FCE9A460ABC2}">
      <dgm:prSet/>
      <dgm:spPr/>
      <dgm:t>
        <a:bodyPr/>
        <a:lstStyle/>
        <a:p>
          <a:endParaRPr lang="es-EC"/>
        </a:p>
      </dgm:t>
    </dgm:pt>
    <dgm:pt modelId="{6673E73A-C0BF-485E-B08C-A1257D4A8200}">
      <dgm:prSet phldrT="[Texto]" custT="1"/>
      <dgm:spPr/>
      <dgm:t>
        <a:bodyPr/>
        <a:lstStyle/>
        <a:p>
          <a:r>
            <a:rPr lang="es-EC" sz="1800" dirty="0">
              <a:latin typeface="+mn-lt"/>
              <a:cs typeface="Times New Roman" panose="02020603050405020304" pitchFamily="18" charset="0"/>
            </a:rPr>
            <a:t>Proceso de evaluación</a:t>
          </a:r>
        </a:p>
      </dgm:t>
    </dgm:pt>
    <dgm:pt modelId="{8FA46C4A-DDEF-4684-B5ED-1C0D5ADB3E36}" type="parTrans" cxnId="{F1ECC6AC-8AF9-4F92-9238-C2047CB5176A}">
      <dgm:prSet/>
      <dgm:spPr/>
      <dgm:t>
        <a:bodyPr/>
        <a:lstStyle/>
        <a:p>
          <a:endParaRPr lang="es-EC"/>
        </a:p>
      </dgm:t>
    </dgm:pt>
    <dgm:pt modelId="{58BD7BB7-CE56-4DB7-AA21-2F418FF08FA5}" type="sibTrans" cxnId="{F1ECC6AC-8AF9-4F92-9238-C2047CB5176A}">
      <dgm:prSet/>
      <dgm:spPr/>
      <dgm:t>
        <a:bodyPr/>
        <a:lstStyle/>
        <a:p>
          <a:endParaRPr lang="es-EC"/>
        </a:p>
      </dgm:t>
    </dgm:pt>
    <dgm:pt modelId="{5AE43C87-49EC-4FAE-90F7-0D13DFE6609B}">
      <dgm:prSet phldrT="[Texto]" custT="1"/>
      <dgm:spPr/>
      <dgm:t>
        <a:bodyPr/>
        <a:lstStyle/>
        <a:p>
          <a:r>
            <a:rPr lang="es-EC" sz="1800" dirty="0">
              <a:latin typeface="+mn-lt"/>
              <a:cs typeface="Times New Roman" panose="02020603050405020304" pitchFamily="18" charset="0"/>
            </a:rPr>
            <a:t>Proceso de planificación</a:t>
          </a:r>
        </a:p>
      </dgm:t>
    </dgm:pt>
    <dgm:pt modelId="{648FA887-BD0B-4D07-AEA5-D053DF042590}" type="parTrans" cxnId="{BBCA7208-1239-4679-A97F-10F959B58FD9}">
      <dgm:prSet/>
      <dgm:spPr/>
      <dgm:t>
        <a:bodyPr/>
        <a:lstStyle/>
        <a:p>
          <a:endParaRPr lang="es-EC"/>
        </a:p>
      </dgm:t>
    </dgm:pt>
    <dgm:pt modelId="{19DA79DC-E9D1-49CD-A4D1-31986F3FA0B3}" type="sibTrans" cxnId="{BBCA7208-1239-4679-A97F-10F959B58FD9}">
      <dgm:prSet/>
      <dgm:spPr/>
      <dgm:t>
        <a:bodyPr/>
        <a:lstStyle/>
        <a:p>
          <a:endParaRPr lang="es-EC"/>
        </a:p>
      </dgm:t>
    </dgm:pt>
    <dgm:pt modelId="{5FCC2239-B65F-4540-9E46-A295B71F9BEE}">
      <dgm:prSet phldrT="[Texto]" custT="1"/>
      <dgm:spPr/>
      <dgm:t>
        <a:bodyPr/>
        <a:lstStyle/>
        <a:p>
          <a:r>
            <a:rPr lang="es-EC" sz="1800" dirty="0">
              <a:latin typeface="+mn-lt"/>
              <a:cs typeface="Times New Roman" panose="02020603050405020304" pitchFamily="18" charset="0"/>
            </a:rPr>
            <a:t>Proceso de implementación</a:t>
          </a:r>
        </a:p>
      </dgm:t>
    </dgm:pt>
    <dgm:pt modelId="{59AB73C8-F50F-4094-81EE-589DB8C862F5}" type="parTrans" cxnId="{F91CBEA4-CD84-49B1-A149-3311159F9839}">
      <dgm:prSet/>
      <dgm:spPr/>
      <dgm:t>
        <a:bodyPr/>
        <a:lstStyle/>
        <a:p>
          <a:endParaRPr lang="es-EC"/>
        </a:p>
      </dgm:t>
    </dgm:pt>
    <dgm:pt modelId="{762B50F6-42D8-4209-94CF-B81F8B0BDE0D}" type="sibTrans" cxnId="{F91CBEA4-CD84-49B1-A149-3311159F9839}">
      <dgm:prSet/>
      <dgm:spPr/>
      <dgm:t>
        <a:bodyPr/>
        <a:lstStyle/>
        <a:p>
          <a:endParaRPr lang="es-EC"/>
        </a:p>
      </dgm:t>
    </dgm:pt>
    <dgm:pt modelId="{4BCF0405-1271-4A64-A34C-45FF8BDEB9B2}" type="pres">
      <dgm:prSet presAssocID="{511E76DB-3AAE-4E03-A4CA-421C6A496A54}" presName="rootnode" presStyleCnt="0">
        <dgm:presLayoutVars>
          <dgm:chMax/>
          <dgm:chPref/>
          <dgm:dir/>
          <dgm:animLvl val="lvl"/>
        </dgm:presLayoutVars>
      </dgm:prSet>
      <dgm:spPr/>
      <dgm:t>
        <a:bodyPr/>
        <a:lstStyle/>
        <a:p>
          <a:endParaRPr lang="en-US"/>
        </a:p>
      </dgm:t>
    </dgm:pt>
    <dgm:pt modelId="{E3C5F4AD-943D-45D0-9FA2-65FA9EC2831B}" type="pres">
      <dgm:prSet presAssocID="{5F338FD7-CFAD-4F7B-A26F-242B59862A78}" presName="composite" presStyleCnt="0"/>
      <dgm:spPr/>
    </dgm:pt>
    <dgm:pt modelId="{9D1BCF4A-9EA8-4584-9C41-8FCBE08B74EB}" type="pres">
      <dgm:prSet presAssocID="{5F338FD7-CFAD-4F7B-A26F-242B59862A78}" presName="LShape" presStyleLbl="alignNode1" presStyleIdx="0" presStyleCnt="9"/>
      <dgm:spPr>
        <a:gradFill flip="none" rotWithShape="1">
          <a:gsLst>
            <a:gs pos="0">
              <a:schemeClr val="tx2">
                <a:lumMod val="75000"/>
              </a:schemeClr>
            </a:gs>
            <a:gs pos="80000">
              <a:schemeClr val="tx2">
                <a:lumMod val="40000"/>
                <a:lumOff val="60000"/>
              </a:schemeClr>
            </a:gs>
          </a:gsLst>
          <a:lin ang="5400000" scaled="1"/>
          <a:tileRect/>
        </a:gradFill>
        <a:ln>
          <a:solidFill>
            <a:srgbClr val="002060"/>
          </a:solidFill>
        </a:ln>
      </dgm:spPr>
      <dgm:t>
        <a:bodyPr/>
        <a:lstStyle/>
        <a:p>
          <a:endParaRPr lang="en-US"/>
        </a:p>
      </dgm:t>
    </dgm:pt>
    <dgm:pt modelId="{9B4152B0-4651-491E-AE80-4EA1839713EF}" type="pres">
      <dgm:prSet presAssocID="{5F338FD7-CFAD-4F7B-A26F-242B59862A78}" presName="ParentText" presStyleLbl="revTx" presStyleIdx="0" presStyleCnt="5">
        <dgm:presLayoutVars>
          <dgm:chMax val="0"/>
          <dgm:chPref val="0"/>
          <dgm:bulletEnabled val="1"/>
        </dgm:presLayoutVars>
      </dgm:prSet>
      <dgm:spPr/>
      <dgm:t>
        <a:bodyPr/>
        <a:lstStyle/>
        <a:p>
          <a:endParaRPr lang="es-EC"/>
        </a:p>
      </dgm:t>
    </dgm:pt>
    <dgm:pt modelId="{B3C98BB6-373B-413B-9893-F741B8B84BC8}" type="pres">
      <dgm:prSet presAssocID="{5F338FD7-CFAD-4F7B-A26F-242B59862A78}" presName="Triangle" presStyleLbl="alignNode1" presStyleIdx="1" presStyleCnt="9"/>
      <dgm:spPr>
        <a:gradFill rotWithShape="0">
          <a:gsLst>
            <a:gs pos="0">
              <a:schemeClr val="tx2">
                <a:lumMod val="75000"/>
              </a:schemeClr>
            </a:gs>
            <a:gs pos="80000">
              <a:schemeClr val="tx2">
                <a:lumMod val="40000"/>
                <a:lumOff val="60000"/>
              </a:schemeClr>
            </a:gs>
          </a:gsLst>
          <a:lin ang="16200000" scaled="0"/>
        </a:gradFill>
        <a:ln>
          <a:solidFill>
            <a:srgbClr val="002060"/>
          </a:solidFill>
        </a:ln>
      </dgm:spPr>
      <dgm:t>
        <a:bodyPr/>
        <a:lstStyle/>
        <a:p>
          <a:endParaRPr lang="en-US"/>
        </a:p>
      </dgm:t>
    </dgm:pt>
    <dgm:pt modelId="{161D3E69-AF0C-4AFC-8AB5-5A6D3901B58C}" type="pres">
      <dgm:prSet presAssocID="{818511D4-2900-4CFC-BDF6-7BD32317DADD}" presName="sibTrans" presStyleCnt="0"/>
      <dgm:spPr/>
    </dgm:pt>
    <dgm:pt modelId="{CABB98ED-700D-48D1-93E7-B0C1A9C1CEF6}" type="pres">
      <dgm:prSet presAssocID="{818511D4-2900-4CFC-BDF6-7BD32317DADD}" presName="space" presStyleCnt="0"/>
      <dgm:spPr/>
    </dgm:pt>
    <dgm:pt modelId="{AB5D5F57-8E72-463F-BBD9-F4E563F473E1}" type="pres">
      <dgm:prSet presAssocID="{940FAD93-AC41-4D45-AAF1-B6CD20B9FB06}" presName="composite" presStyleCnt="0"/>
      <dgm:spPr/>
    </dgm:pt>
    <dgm:pt modelId="{CDA5C390-0E0B-4099-AA35-14AB2AEA2AF5}" type="pres">
      <dgm:prSet presAssocID="{940FAD93-AC41-4D45-AAF1-B6CD20B9FB06}" presName="LShape" presStyleLbl="alignNode1" presStyleIdx="2" presStyleCnt="9"/>
      <dgm:spPr>
        <a:gradFill rotWithShape="0">
          <a:gsLst>
            <a:gs pos="0">
              <a:srgbClr val="F4740A"/>
            </a:gs>
            <a:gs pos="80000">
              <a:schemeClr val="accent6">
                <a:lumMod val="60000"/>
                <a:lumOff val="40000"/>
              </a:schemeClr>
            </a:gs>
          </a:gsLst>
          <a:lin ang="5400000" scaled="1"/>
        </a:gradFill>
      </dgm:spPr>
      <dgm:t>
        <a:bodyPr/>
        <a:lstStyle/>
        <a:p>
          <a:endParaRPr lang="en-US"/>
        </a:p>
      </dgm:t>
    </dgm:pt>
    <dgm:pt modelId="{74C98ED8-B76B-428E-AFA0-5E35F73E9838}" type="pres">
      <dgm:prSet presAssocID="{940FAD93-AC41-4D45-AAF1-B6CD20B9FB06}" presName="ParentText" presStyleLbl="revTx" presStyleIdx="1" presStyleCnt="5">
        <dgm:presLayoutVars>
          <dgm:chMax val="0"/>
          <dgm:chPref val="0"/>
          <dgm:bulletEnabled val="1"/>
        </dgm:presLayoutVars>
      </dgm:prSet>
      <dgm:spPr/>
      <dgm:t>
        <a:bodyPr/>
        <a:lstStyle/>
        <a:p>
          <a:endParaRPr lang="es-EC"/>
        </a:p>
      </dgm:t>
    </dgm:pt>
    <dgm:pt modelId="{A9718497-0FCC-4FBF-A6A4-D9C42B551AB6}" type="pres">
      <dgm:prSet presAssocID="{940FAD93-AC41-4D45-AAF1-B6CD20B9FB06}" presName="Triangle" presStyleLbl="alignNode1" presStyleIdx="3" presStyleCnt="9"/>
      <dgm:spPr>
        <a:gradFill rotWithShape="0">
          <a:gsLst>
            <a:gs pos="0">
              <a:srgbClr val="F4740A"/>
            </a:gs>
            <a:gs pos="80000">
              <a:schemeClr val="accent6">
                <a:lumMod val="60000"/>
                <a:lumOff val="40000"/>
              </a:schemeClr>
            </a:gs>
          </a:gsLst>
          <a:lin ang="16200000" scaled="0"/>
        </a:gradFill>
        <a:ln>
          <a:noFill/>
        </a:ln>
      </dgm:spPr>
      <dgm:t>
        <a:bodyPr/>
        <a:lstStyle/>
        <a:p>
          <a:endParaRPr lang="en-US"/>
        </a:p>
      </dgm:t>
    </dgm:pt>
    <dgm:pt modelId="{7041BAEE-67BE-4C3B-AE34-8F22FEE5FDD6}" type="pres">
      <dgm:prSet presAssocID="{48E4CE0E-94A9-4528-90CB-0CBF57D72BCD}" presName="sibTrans" presStyleCnt="0"/>
      <dgm:spPr/>
    </dgm:pt>
    <dgm:pt modelId="{ABEC1364-CA94-4B08-B3CD-62BEEE3AA9D7}" type="pres">
      <dgm:prSet presAssocID="{48E4CE0E-94A9-4528-90CB-0CBF57D72BCD}" presName="space" presStyleCnt="0"/>
      <dgm:spPr/>
    </dgm:pt>
    <dgm:pt modelId="{CBAE0AF4-6430-4C2E-BA53-0317D2480B00}" type="pres">
      <dgm:prSet presAssocID="{5AE43C87-49EC-4FAE-90F7-0D13DFE6609B}" presName="composite" presStyleCnt="0"/>
      <dgm:spPr/>
    </dgm:pt>
    <dgm:pt modelId="{935C2389-67DC-46AA-A91B-12CA30A5C8D8}" type="pres">
      <dgm:prSet presAssocID="{5AE43C87-49EC-4FAE-90F7-0D13DFE6609B}" presName="LShape" presStyleLbl="alignNode1" presStyleIdx="4" presStyleCnt="9"/>
      <dgm:spPr>
        <a:gradFill rotWithShape="0">
          <a:gsLst>
            <a:gs pos="0">
              <a:schemeClr val="tx2">
                <a:lumMod val="75000"/>
              </a:schemeClr>
            </a:gs>
            <a:gs pos="80000">
              <a:schemeClr val="tx2">
                <a:lumMod val="40000"/>
                <a:lumOff val="60000"/>
              </a:schemeClr>
            </a:gs>
          </a:gsLst>
          <a:lin ang="5400000" scaled="1"/>
        </a:gradFill>
        <a:ln>
          <a:solidFill>
            <a:srgbClr val="002060"/>
          </a:solidFill>
        </a:ln>
      </dgm:spPr>
      <dgm:t>
        <a:bodyPr/>
        <a:lstStyle/>
        <a:p>
          <a:endParaRPr lang="en-US"/>
        </a:p>
      </dgm:t>
    </dgm:pt>
    <dgm:pt modelId="{687FAEBB-D477-45FA-A50A-4CB6FC436120}" type="pres">
      <dgm:prSet presAssocID="{5AE43C87-49EC-4FAE-90F7-0D13DFE6609B}" presName="ParentText" presStyleLbl="revTx" presStyleIdx="2" presStyleCnt="5">
        <dgm:presLayoutVars>
          <dgm:chMax val="0"/>
          <dgm:chPref val="0"/>
          <dgm:bulletEnabled val="1"/>
        </dgm:presLayoutVars>
      </dgm:prSet>
      <dgm:spPr/>
      <dgm:t>
        <a:bodyPr/>
        <a:lstStyle/>
        <a:p>
          <a:endParaRPr lang="en-US"/>
        </a:p>
      </dgm:t>
    </dgm:pt>
    <dgm:pt modelId="{B27940B4-8FB8-49A5-AA6B-36732D11C3AA}" type="pres">
      <dgm:prSet presAssocID="{5AE43C87-49EC-4FAE-90F7-0D13DFE6609B}" presName="Triangle" presStyleLbl="alignNode1" presStyleIdx="5" presStyleCnt="9"/>
      <dgm:spPr>
        <a:gradFill rotWithShape="0">
          <a:gsLst>
            <a:gs pos="0">
              <a:schemeClr val="tx2">
                <a:lumMod val="75000"/>
              </a:schemeClr>
            </a:gs>
            <a:gs pos="80000">
              <a:schemeClr val="tx2">
                <a:lumMod val="40000"/>
                <a:lumOff val="60000"/>
              </a:schemeClr>
            </a:gs>
          </a:gsLst>
          <a:lin ang="16200000" scaled="0"/>
        </a:gradFill>
        <a:ln>
          <a:solidFill>
            <a:srgbClr val="002060"/>
          </a:solidFill>
        </a:ln>
      </dgm:spPr>
      <dgm:t>
        <a:bodyPr/>
        <a:lstStyle/>
        <a:p>
          <a:endParaRPr lang="en-US"/>
        </a:p>
      </dgm:t>
    </dgm:pt>
    <dgm:pt modelId="{705BC234-198B-4AF7-97BA-D6756C1AF3EF}" type="pres">
      <dgm:prSet presAssocID="{19DA79DC-E9D1-49CD-A4D1-31986F3FA0B3}" presName="sibTrans" presStyleCnt="0"/>
      <dgm:spPr/>
    </dgm:pt>
    <dgm:pt modelId="{B13377EE-9169-423E-A418-67085F89CD79}" type="pres">
      <dgm:prSet presAssocID="{19DA79DC-E9D1-49CD-A4D1-31986F3FA0B3}" presName="space" presStyleCnt="0"/>
      <dgm:spPr/>
    </dgm:pt>
    <dgm:pt modelId="{C0EFF42B-41C7-43AC-AFF4-344CA1FF5ED7}" type="pres">
      <dgm:prSet presAssocID="{5FCC2239-B65F-4540-9E46-A295B71F9BEE}" presName="composite" presStyleCnt="0"/>
      <dgm:spPr/>
    </dgm:pt>
    <dgm:pt modelId="{DE32B4EF-5AB1-4321-A283-AA627D9CDF81}" type="pres">
      <dgm:prSet presAssocID="{5FCC2239-B65F-4540-9E46-A295B71F9BEE}" presName="LShape" presStyleLbl="alignNode1" presStyleIdx="6" presStyleCnt="9"/>
      <dgm:spPr>
        <a:gradFill rotWithShape="0">
          <a:gsLst>
            <a:gs pos="0">
              <a:srgbClr val="F4740A"/>
            </a:gs>
            <a:gs pos="80000">
              <a:schemeClr val="accent6">
                <a:lumMod val="60000"/>
                <a:lumOff val="40000"/>
              </a:schemeClr>
            </a:gs>
          </a:gsLst>
          <a:lin ang="5400000" scaled="1"/>
        </a:gradFill>
      </dgm:spPr>
      <dgm:t>
        <a:bodyPr/>
        <a:lstStyle/>
        <a:p>
          <a:endParaRPr lang="en-US"/>
        </a:p>
      </dgm:t>
    </dgm:pt>
    <dgm:pt modelId="{FCAE8F90-1B48-4394-94FF-297539E5221A}" type="pres">
      <dgm:prSet presAssocID="{5FCC2239-B65F-4540-9E46-A295B71F9BEE}" presName="ParentText" presStyleLbl="revTx" presStyleIdx="3" presStyleCnt="5">
        <dgm:presLayoutVars>
          <dgm:chMax val="0"/>
          <dgm:chPref val="0"/>
          <dgm:bulletEnabled val="1"/>
        </dgm:presLayoutVars>
      </dgm:prSet>
      <dgm:spPr/>
      <dgm:t>
        <a:bodyPr/>
        <a:lstStyle/>
        <a:p>
          <a:endParaRPr lang="en-US"/>
        </a:p>
      </dgm:t>
    </dgm:pt>
    <dgm:pt modelId="{53394105-B866-462D-9D55-C813926D6A98}" type="pres">
      <dgm:prSet presAssocID="{5FCC2239-B65F-4540-9E46-A295B71F9BEE}" presName="Triangle" presStyleLbl="alignNode1" presStyleIdx="7" presStyleCnt="9"/>
      <dgm:spPr>
        <a:gradFill rotWithShape="0">
          <a:gsLst>
            <a:gs pos="0">
              <a:srgbClr val="F4740A"/>
            </a:gs>
            <a:gs pos="80000">
              <a:schemeClr val="accent6">
                <a:lumMod val="60000"/>
                <a:lumOff val="40000"/>
              </a:schemeClr>
            </a:gs>
          </a:gsLst>
          <a:lin ang="16200000" scaled="0"/>
        </a:gradFill>
        <a:ln>
          <a:noFill/>
        </a:ln>
      </dgm:spPr>
      <dgm:t>
        <a:bodyPr/>
        <a:lstStyle/>
        <a:p>
          <a:endParaRPr lang="en-US"/>
        </a:p>
      </dgm:t>
    </dgm:pt>
    <dgm:pt modelId="{293DD056-4EC1-4C93-825C-B12D0327CD00}" type="pres">
      <dgm:prSet presAssocID="{762B50F6-42D8-4209-94CF-B81F8B0BDE0D}" presName="sibTrans" presStyleCnt="0"/>
      <dgm:spPr/>
    </dgm:pt>
    <dgm:pt modelId="{7AC9EFFB-D084-4A80-98F0-D75F1FC19085}" type="pres">
      <dgm:prSet presAssocID="{762B50F6-42D8-4209-94CF-B81F8B0BDE0D}" presName="space" presStyleCnt="0"/>
      <dgm:spPr/>
    </dgm:pt>
    <dgm:pt modelId="{1A0890F3-2684-4FAB-92E6-26928A7371D7}" type="pres">
      <dgm:prSet presAssocID="{6673E73A-C0BF-485E-B08C-A1257D4A8200}" presName="composite" presStyleCnt="0"/>
      <dgm:spPr/>
    </dgm:pt>
    <dgm:pt modelId="{7ECF6ACB-905F-4AF4-B143-2BDC4ACB6141}" type="pres">
      <dgm:prSet presAssocID="{6673E73A-C0BF-485E-B08C-A1257D4A8200}" presName="LShape" presStyleLbl="alignNode1" presStyleIdx="8" presStyleCnt="9"/>
      <dgm:spPr>
        <a:gradFill rotWithShape="0">
          <a:gsLst>
            <a:gs pos="0">
              <a:schemeClr val="tx2">
                <a:lumMod val="75000"/>
              </a:schemeClr>
            </a:gs>
            <a:gs pos="80000">
              <a:schemeClr val="tx2">
                <a:lumMod val="40000"/>
                <a:lumOff val="60000"/>
              </a:schemeClr>
            </a:gs>
          </a:gsLst>
          <a:lin ang="5400000" scaled="1"/>
        </a:gradFill>
        <a:ln>
          <a:solidFill>
            <a:srgbClr val="002060"/>
          </a:solidFill>
        </a:ln>
      </dgm:spPr>
      <dgm:t>
        <a:bodyPr/>
        <a:lstStyle/>
        <a:p>
          <a:endParaRPr lang="es-EC"/>
        </a:p>
      </dgm:t>
    </dgm:pt>
    <dgm:pt modelId="{AED5578E-1313-453F-8F9D-4EE8A59F871E}" type="pres">
      <dgm:prSet presAssocID="{6673E73A-C0BF-485E-B08C-A1257D4A8200}" presName="ParentText" presStyleLbl="revTx" presStyleIdx="4" presStyleCnt="5">
        <dgm:presLayoutVars>
          <dgm:chMax val="0"/>
          <dgm:chPref val="0"/>
          <dgm:bulletEnabled val="1"/>
        </dgm:presLayoutVars>
      </dgm:prSet>
      <dgm:spPr/>
      <dgm:t>
        <a:bodyPr/>
        <a:lstStyle/>
        <a:p>
          <a:endParaRPr lang="en-US"/>
        </a:p>
      </dgm:t>
    </dgm:pt>
  </dgm:ptLst>
  <dgm:cxnLst>
    <dgm:cxn modelId="{F7A00AF5-A281-4C83-9A82-51A25B10F8F6}" type="presOf" srcId="{511E76DB-3AAE-4E03-A4CA-421C6A496A54}" destId="{4BCF0405-1271-4A64-A34C-45FF8BDEB9B2}" srcOrd="0" destOrd="0" presId="urn:microsoft.com/office/officeart/2009/3/layout/StepUpProcess"/>
    <dgm:cxn modelId="{60A1F5D4-D347-44FA-9DC7-C3E6CD1EBE26}" type="presOf" srcId="{5AE43C87-49EC-4FAE-90F7-0D13DFE6609B}" destId="{687FAEBB-D477-45FA-A50A-4CB6FC436120}" srcOrd="0" destOrd="0" presId="urn:microsoft.com/office/officeart/2009/3/layout/StepUpProcess"/>
    <dgm:cxn modelId="{F1ECC6AC-8AF9-4F92-9238-C2047CB5176A}" srcId="{511E76DB-3AAE-4E03-A4CA-421C6A496A54}" destId="{6673E73A-C0BF-485E-B08C-A1257D4A8200}" srcOrd="4" destOrd="0" parTransId="{8FA46C4A-DDEF-4684-B5ED-1C0D5ADB3E36}" sibTransId="{58BD7BB7-CE56-4DB7-AA21-2F418FF08FA5}"/>
    <dgm:cxn modelId="{69740102-2D50-4546-998B-A90B0957D532}" type="presOf" srcId="{6673E73A-C0BF-485E-B08C-A1257D4A8200}" destId="{AED5578E-1313-453F-8F9D-4EE8A59F871E}" srcOrd="0" destOrd="0" presId="urn:microsoft.com/office/officeart/2009/3/layout/StepUpProcess"/>
    <dgm:cxn modelId="{0EDBC96A-EFA9-46F4-A41C-F7D406182DB1}" type="presOf" srcId="{5F338FD7-CFAD-4F7B-A26F-242B59862A78}" destId="{9B4152B0-4651-491E-AE80-4EA1839713EF}" srcOrd="0" destOrd="0" presId="urn:microsoft.com/office/officeart/2009/3/layout/StepUpProcess"/>
    <dgm:cxn modelId="{3B8572FA-2A38-4373-A8B4-61781C252BE5}" type="presOf" srcId="{5FCC2239-B65F-4540-9E46-A295B71F9BEE}" destId="{FCAE8F90-1B48-4394-94FF-297539E5221A}" srcOrd="0" destOrd="0" presId="urn:microsoft.com/office/officeart/2009/3/layout/StepUpProcess"/>
    <dgm:cxn modelId="{BBCA7208-1239-4679-A97F-10F959B58FD9}" srcId="{511E76DB-3AAE-4E03-A4CA-421C6A496A54}" destId="{5AE43C87-49EC-4FAE-90F7-0D13DFE6609B}" srcOrd="2" destOrd="0" parTransId="{648FA887-BD0B-4D07-AEA5-D053DF042590}" sibTransId="{19DA79DC-E9D1-49CD-A4D1-31986F3FA0B3}"/>
    <dgm:cxn modelId="{BA62C5FA-A881-431B-BD98-FCE9A460ABC2}" srcId="{511E76DB-3AAE-4E03-A4CA-421C6A496A54}" destId="{940FAD93-AC41-4D45-AAF1-B6CD20B9FB06}" srcOrd="1" destOrd="0" parTransId="{4EE2120D-9695-4120-B449-835C864C08F8}" sibTransId="{48E4CE0E-94A9-4528-90CB-0CBF57D72BCD}"/>
    <dgm:cxn modelId="{F91CBEA4-CD84-49B1-A149-3311159F9839}" srcId="{511E76DB-3AAE-4E03-A4CA-421C6A496A54}" destId="{5FCC2239-B65F-4540-9E46-A295B71F9BEE}" srcOrd="3" destOrd="0" parTransId="{59AB73C8-F50F-4094-81EE-589DB8C862F5}" sibTransId="{762B50F6-42D8-4209-94CF-B81F8B0BDE0D}"/>
    <dgm:cxn modelId="{D767A20A-2761-4B81-898F-328E967D8159}" type="presOf" srcId="{940FAD93-AC41-4D45-AAF1-B6CD20B9FB06}" destId="{74C98ED8-B76B-428E-AFA0-5E35F73E9838}" srcOrd="0" destOrd="0" presId="urn:microsoft.com/office/officeart/2009/3/layout/StepUpProcess"/>
    <dgm:cxn modelId="{DC22D3EB-523A-4D62-B335-980C8342B43D}" srcId="{511E76DB-3AAE-4E03-A4CA-421C6A496A54}" destId="{5F338FD7-CFAD-4F7B-A26F-242B59862A78}" srcOrd="0" destOrd="0" parTransId="{54F0C90B-2127-487C-8F8C-7865FC0A4DE2}" sibTransId="{818511D4-2900-4CFC-BDF6-7BD32317DADD}"/>
    <dgm:cxn modelId="{B41537CC-A262-412C-B191-F06E17BE7F78}" type="presParOf" srcId="{4BCF0405-1271-4A64-A34C-45FF8BDEB9B2}" destId="{E3C5F4AD-943D-45D0-9FA2-65FA9EC2831B}" srcOrd="0" destOrd="0" presId="urn:microsoft.com/office/officeart/2009/3/layout/StepUpProcess"/>
    <dgm:cxn modelId="{E6CE85AA-C456-4ADD-A8A2-E49B641801B4}" type="presParOf" srcId="{E3C5F4AD-943D-45D0-9FA2-65FA9EC2831B}" destId="{9D1BCF4A-9EA8-4584-9C41-8FCBE08B74EB}" srcOrd="0" destOrd="0" presId="urn:microsoft.com/office/officeart/2009/3/layout/StepUpProcess"/>
    <dgm:cxn modelId="{B4C698CA-13D4-42CE-886A-37B9E0A61458}" type="presParOf" srcId="{E3C5F4AD-943D-45D0-9FA2-65FA9EC2831B}" destId="{9B4152B0-4651-491E-AE80-4EA1839713EF}" srcOrd="1" destOrd="0" presId="urn:microsoft.com/office/officeart/2009/3/layout/StepUpProcess"/>
    <dgm:cxn modelId="{D4CDAE63-CD72-460B-B5CF-054D5D8070E1}" type="presParOf" srcId="{E3C5F4AD-943D-45D0-9FA2-65FA9EC2831B}" destId="{B3C98BB6-373B-413B-9893-F741B8B84BC8}" srcOrd="2" destOrd="0" presId="urn:microsoft.com/office/officeart/2009/3/layout/StepUpProcess"/>
    <dgm:cxn modelId="{47A37D59-07A7-4764-BF28-620D23FB840C}" type="presParOf" srcId="{4BCF0405-1271-4A64-A34C-45FF8BDEB9B2}" destId="{161D3E69-AF0C-4AFC-8AB5-5A6D3901B58C}" srcOrd="1" destOrd="0" presId="urn:microsoft.com/office/officeart/2009/3/layout/StepUpProcess"/>
    <dgm:cxn modelId="{4CCCD589-E871-4E6E-A4ED-F3A60712C041}" type="presParOf" srcId="{161D3E69-AF0C-4AFC-8AB5-5A6D3901B58C}" destId="{CABB98ED-700D-48D1-93E7-B0C1A9C1CEF6}" srcOrd="0" destOrd="0" presId="urn:microsoft.com/office/officeart/2009/3/layout/StepUpProcess"/>
    <dgm:cxn modelId="{56BDC087-161B-466D-91D6-A3763EF5AC7F}" type="presParOf" srcId="{4BCF0405-1271-4A64-A34C-45FF8BDEB9B2}" destId="{AB5D5F57-8E72-463F-BBD9-F4E563F473E1}" srcOrd="2" destOrd="0" presId="urn:microsoft.com/office/officeart/2009/3/layout/StepUpProcess"/>
    <dgm:cxn modelId="{EED7521B-4699-47BE-8244-475E2C793981}" type="presParOf" srcId="{AB5D5F57-8E72-463F-BBD9-F4E563F473E1}" destId="{CDA5C390-0E0B-4099-AA35-14AB2AEA2AF5}" srcOrd="0" destOrd="0" presId="urn:microsoft.com/office/officeart/2009/3/layout/StepUpProcess"/>
    <dgm:cxn modelId="{DB47CD09-1B9A-42CE-9AE8-36B8FDD223B9}" type="presParOf" srcId="{AB5D5F57-8E72-463F-BBD9-F4E563F473E1}" destId="{74C98ED8-B76B-428E-AFA0-5E35F73E9838}" srcOrd="1" destOrd="0" presId="urn:microsoft.com/office/officeart/2009/3/layout/StepUpProcess"/>
    <dgm:cxn modelId="{41CF745D-9880-465D-8FA7-6A5588736329}" type="presParOf" srcId="{AB5D5F57-8E72-463F-BBD9-F4E563F473E1}" destId="{A9718497-0FCC-4FBF-A6A4-D9C42B551AB6}" srcOrd="2" destOrd="0" presId="urn:microsoft.com/office/officeart/2009/3/layout/StepUpProcess"/>
    <dgm:cxn modelId="{34A81402-1CAA-4CD5-A483-A635833CAA52}" type="presParOf" srcId="{4BCF0405-1271-4A64-A34C-45FF8BDEB9B2}" destId="{7041BAEE-67BE-4C3B-AE34-8F22FEE5FDD6}" srcOrd="3" destOrd="0" presId="urn:microsoft.com/office/officeart/2009/3/layout/StepUpProcess"/>
    <dgm:cxn modelId="{DF957F7F-CD3E-4EC8-B1D0-FAF8EC356617}" type="presParOf" srcId="{7041BAEE-67BE-4C3B-AE34-8F22FEE5FDD6}" destId="{ABEC1364-CA94-4B08-B3CD-62BEEE3AA9D7}" srcOrd="0" destOrd="0" presId="urn:microsoft.com/office/officeart/2009/3/layout/StepUpProcess"/>
    <dgm:cxn modelId="{86012AB5-6138-4F39-AF38-4F597D38E403}" type="presParOf" srcId="{4BCF0405-1271-4A64-A34C-45FF8BDEB9B2}" destId="{CBAE0AF4-6430-4C2E-BA53-0317D2480B00}" srcOrd="4" destOrd="0" presId="urn:microsoft.com/office/officeart/2009/3/layout/StepUpProcess"/>
    <dgm:cxn modelId="{0FDF3928-DB0B-44F0-83DE-66D4876514A1}" type="presParOf" srcId="{CBAE0AF4-6430-4C2E-BA53-0317D2480B00}" destId="{935C2389-67DC-46AA-A91B-12CA30A5C8D8}" srcOrd="0" destOrd="0" presId="urn:microsoft.com/office/officeart/2009/3/layout/StepUpProcess"/>
    <dgm:cxn modelId="{22B57F6F-0A7C-4079-89A3-4E92F763A5AD}" type="presParOf" srcId="{CBAE0AF4-6430-4C2E-BA53-0317D2480B00}" destId="{687FAEBB-D477-45FA-A50A-4CB6FC436120}" srcOrd="1" destOrd="0" presId="urn:microsoft.com/office/officeart/2009/3/layout/StepUpProcess"/>
    <dgm:cxn modelId="{4AF5B9B5-5076-4C79-9579-8AE88266D306}" type="presParOf" srcId="{CBAE0AF4-6430-4C2E-BA53-0317D2480B00}" destId="{B27940B4-8FB8-49A5-AA6B-36732D11C3AA}" srcOrd="2" destOrd="0" presId="urn:microsoft.com/office/officeart/2009/3/layout/StepUpProcess"/>
    <dgm:cxn modelId="{51237FF9-2B29-4EDD-945D-56149C4C788B}" type="presParOf" srcId="{4BCF0405-1271-4A64-A34C-45FF8BDEB9B2}" destId="{705BC234-198B-4AF7-97BA-D6756C1AF3EF}" srcOrd="5" destOrd="0" presId="urn:microsoft.com/office/officeart/2009/3/layout/StepUpProcess"/>
    <dgm:cxn modelId="{DA108896-1EE2-4B4C-9D80-D740465A04D1}" type="presParOf" srcId="{705BC234-198B-4AF7-97BA-D6756C1AF3EF}" destId="{B13377EE-9169-423E-A418-67085F89CD79}" srcOrd="0" destOrd="0" presId="urn:microsoft.com/office/officeart/2009/3/layout/StepUpProcess"/>
    <dgm:cxn modelId="{54BF11F0-F7D1-45DE-9A57-618022983AA6}" type="presParOf" srcId="{4BCF0405-1271-4A64-A34C-45FF8BDEB9B2}" destId="{C0EFF42B-41C7-43AC-AFF4-344CA1FF5ED7}" srcOrd="6" destOrd="0" presId="urn:microsoft.com/office/officeart/2009/3/layout/StepUpProcess"/>
    <dgm:cxn modelId="{BE327B09-1CF1-4C6D-9C52-F23D975A423E}" type="presParOf" srcId="{C0EFF42B-41C7-43AC-AFF4-344CA1FF5ED7}" destId="{DE32B4EF-5AB1-4321-A283-AA627D9CDF81}" srcOrd="0" destOrd="0" presId="urn:microsoft.com/office/officeart/2009/3/layout/StepUpProcess"/>
    <dgm:cxn modelId="{01ADA3B3-2781-4968-B7B2-AD636D344879}" type="presParOf" srcId="{C0EFF42B-41C7-43AC-AFF4-344CA1FF5ED7}" destId="{FCAE8F90-1B48-4394-94FF-297539E5221A}" srcOrd="1" destOrd="0" presId="urn:microsoft.com/office/officeart/2009/3/layout/StepUpProcess"/>
    <dgm:cxn modelId="{1F885F64-F6AC-43DF-8A7E-23A65272019F}" type="presParOf" srcId="{C0EFF42B-41C7-43AC-AFF4-344CA1FF5ED7}" destId="{53394105-B866-462D-9D55-C813926D6A98}" srcOrd="2" destOrd="0" presId="urn:microsoft.com/office/officeart/2009/3/layout/StepUpProcess"/>
    <dgm:cxn modelId="{8DB0A096-7157-4B78-A22E-6FC9A467CB0D}" type="presParOf" srcId="{4BCF0405-1271-4A64-A34C-45FF8BDEB9B2}" destId="{293DD056-4EC1-4C93-825C-B12D0327CD00}" srcOrd="7" destOrd="0" presId="urn:microsoft.com/office/officeart/2009/3/layout/StepUpProcess"/>
    <dgm:cxn modelId="{692F17B5-8501-4A00-A9A2-35053675C80B}" type="presParOf" srcId="{293DD056-4EC1-4C93-825C-B12D0327CD00}" destId="{7AC9EFFB-D084-4A80-98F0-D75F1FC19085}" srcOrd="0" destOrd="0" presId="urn:microsoft.com/office/officeart/2009/3/layout/StepUpProcess"/>
    <dgm:cxn modelId="{7D9DDFD2-86EE-4F87-AF8F-B710CAF2FDE3}" type="presParOf" srcId="{4BCF0405-1271-4A64-A34C-45FF8BDEB9B2}" destId="{1A0890F3-2684-4FAB-92E6-26928A7371D7}" srcOrd="8" destOrd="0" presId="urn:microsoft.com/office/officeart/2009/3/layout/StepUpProcess"/>
    <dgm:cxn modelId="{7AF4361D-9812-4DE1-B448-A160AB570317}" type="presParOf" srcId="{1A0890F3-2684-4FAB-92E6-26928A7371D7}" destId="{7ECF6ACB-905F-4AF4-B143-2BDC4ACB6141}" srcOrd="0" destOrd="0" presId="urn:microsoft.com/office/officeart/2009/3/layout/StepUpProcess"/>
    <dgm:cxn modelId="{254B9331-C709-4667-AA78-8855EFD453CA}" type="presParOf" srcId="{1A0890F3-2684-4FAB-92E6-26928A7371D7}" destId="{AED5578E-1313-453F-8F9D-4EE8A59F871E}"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1DC067-3A21-4BF5-9AFB-B34D9A7FEA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EAA2A9-188D-4BA3-8587-530A4C581D87}">
      <dgm:prSet phldrT="[Texto]" custT="1"/>
      <dgm:spPr>
        <a:gradFill rotWithShape="0">
          <a:gsLst>
            <a:gs pos="0">
              <a:schemeClr val="tx2">
                <a:lumMod val="75000"/>
              </a:schemeClr>
            </a:gs>
            <a:gs pos="49000">
              <a:schemeClr val="tx2">
                <a:lumMod val="40000"/>
                <a:lumOff val="60000"/>
              </a:schemeClr>
            </a:gs>
          </a:gsLst>
          <a:lin ang="5400000" scaled="0"/>
        </a:gradFill>
        <a:scene3d>
          <a:camera prst="orthographicFront"/>
          <a:lightRig rig="threePt" dir="t"/>
        </a:scene3d>
        <a:sp3d>
          <a:bevelT/>
        </a:sp3d>
      </dgm:spPr>
      <dgm:t>
        <a:bodyPr/>
        <a:lstStyle/>
        <a:p>
          <a:r>
            <a:rPr lang="es-EC" sz="1800" b="1" dirty="0" smtClean="0">
              <a:solidFill>
                <a:schemeClr val="tx1"/>
              </a:solidFill>
              <a:latin typeface="+mn-lt"/>
              <a:cs typeface="Times New Roman" panose="02020603050405020304" pitchFamily="18" charset="0"/>
            </a:rPr>
            <a:t>Objetivos estratégicos </a:t>
          </a:r>
          <a:endParaRPr lang="en-US" sz="1800" dirty="0">
            <a:solidFill>
              <a:schemeClr val="tx1"/>
            </a:solidFill>
            <a:latin typeface="+mn-lt"/>
          </a:endParaRPr>
        </a:p>
      </dgm:t>
    </dgm:pt>
    <dgm:pt modelId="{47B45B7A-F161-4906-ADB1-31C3752DD89C}" type="parTrans" cxnId="{CAC582E6-04F3-4F2D-B517-65D09119B6E0}">
      <dgm:prSet/>
      <dgm:spPr/>
      <dgm:t>
        <a:bodyPr/>
        <a:lstStyle/>
        <a:p>
          <a:endParaRPr lang="en-US"/>
        </a:p>
      </dgm:t>
    </dgm:pt>
    <dgm:pt modelId="{560A93AC-1BF8-4DCC-A56A-D6B9DDFF8705}" type="sibTrans" cxnId="{CAC582E6-04F3-4F2D-B517-65D09119B6E0}">
      <dgm:prSet/>
      <dgm:spPr/>
      <dgm:t>
        <a:bodyPr/>
        <a:lstStyle/>
        <a:p>
          <a:endParaRPr lang="en-US"/>
        </a:p>
      </dgm:t>
    </dgm:pt>
    <dgm:pt modelId="{3A094EA4-0746-4D21-988B-77B50D7DC8B9}">
      <dgm:prSet phldrT="[Texto]">
        <dgm:style>
          <a:lnRef idx="2">
            <a:schemeClr val="accent1"/>
          </a:lnRef>
          <a:fillRef idx="1">
            <a:schemeClr val="lt1"/>
          </a:fillRef>
          <a:effectRef idx="0">
            <a:schemeClr val="accent1"/>
          </a:effectRef>
          <a:fontRef idx="minor">
            <a:schemeClr val="dk1"/>
          </a:fontRef>
        </dgm:style>
      </dgm:prSet>
      <dgm:spPr/>
      <dgm:t>
        <a:bodyPr/>
        <a:lstStyle/>
        <a:p>
          <a:pPr algn="l"/>
          <a:endParaRPr lang="en-US" sz="1200" dirty="0"/>
        </a:p>
      </dgm:t>
    </dgm:pt>
    <dgm:pt modelId="{1BA2E256-C9B2-442D-A72B-E05B4AB53045}" type="parTrans" cxnId="{9CF0E4EF-410A-4B6B-B0EF-A56DAE00C76C}">
      <dgm:prSet/>
      <dgm:spPr/>
      <dgm:t>
        <a:bodyPr/>
        <a:lstStyle/>
        <a:p>
          <a:endParaRPr lang="en-US"/>
        </a:p>
      </dgm:t>
    </dgm:pt>
    <dgm:pt modelId="{6018A87D-4978-464B-BA3D-B8C2D899009E}" type="sibTrans" cxnId="{9CF0E4EF-410A-4B6B-B0EF-A56DAE00C76C}">
      <dgm:prSet/>
      <dgm:spPr/>
      <dgm:t>
        <a:bodyPr/>
        <a:lstStyle/>
        <a:p>
          <a:endParaRPr lang="en-US"/>
        </a:p>
      </dgm:t>
    </dgm:pt>
    <dgm:pt modelId="{094EDA8C-93C6-43D8-AA57-39FC43986494}">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Incrementar el acceso de los ciudadanos a la banda ancha y tecnología de la información y comunicación, tomando en cuenta la planificación territorial.</a:t>
          </a:r>
          <a:endParaRPr lang="en-US" sz="1600" dirty="0">
            <a:latin typeface="+mn-lt"/>
          </a:endParaRPr>
        </a:p>
      </dgm:t>
    </dgm:pt>
    <dgm:pt modelId="{E2B436F1-3498-431B-ABF0-1A00BA6ADB2E}" type="parTrans" cxnId="{F9E581F5-2217-4DD1-9E6F-BDD72B864881}">
      <dgm:prSet/>
      <dgm:spPr/>
      <dgm:t>
        <a:bodyPr/>
        <a:lstStyle/>
        <a:p>
          <a:endParaRPr lang="en-US"/>
        </a:p>
      </dgm:t>
    </dgm:pt>
    <dgm:pt modelId="{558B52F2-1688-4202-AF9B-8B45F7588589}" type="sibTrans" cxnId="{F9E581F5-2217-4DD1-9E6F-BDD72B864881}">
      <dgm:prSet/>
      <dgm:spPr/>
      <dgm:t>
        <a:bodyPr/>
        <a:lstStyle/>
        <a:p>
          <a:endParaRPr lang="en-US"/>
        </a:p>
      </dgm:t>
    </dgm:pt>
    <dgm:pt modelId="{D055A3D5-1F0C-4CD3-A3C2-1184BE3B24C8}">
      <dgm:prSet phldrT="[Texto]">
        <dgm:style>
          <a:lnRef idx="2">
            <a:schemeClr val="accent1"/>
          </a:lnRef>
          <a:fillRef idx="1">
            <a:schemeClr val="lt1"/>
          </a:fillRef>
          <a:effectRef idx="0">
            <a:schemeClr val="accent1"/>
          </a:effectRef>
          <a:fontRef idx="minor">
            <a:schemeClr val="dk1"/>
          </a:fontRef>
        </dgm:style>
      </dgm:prSet>
      <dgm:spPr/>
      <dgm:t>
        <a:bodyPr/>
        <a:lstStyle/>
        <a:p>
          <a:pPr algn="l"/>
          <a:endParaRPr lang="en-US" sz="1200" dirty="0">
            <a:latin typeface="+mn-lt"/>
          </a:endParaRPr>
        </a:p>
      </dgm:t>
    </dgm:pt>
    <dgm:pt modelId="{52ED6A5F-2512-4846-B6D1-82D451599B7F}" type="parTrans" cxnId="{75903B94-F50F-41DA-89E6-2340AE3AE4A2}">
      <dgm:prSet/>
      <dgm:spPr/>
      <dgm:t>
        <a:bodyPr/>
        <a:lstStyle/>
        <a:p>
          <a:endParaRPr lang="en-US"/>
        </a:p>
      </dgm:t>
    </dgm:pt>
    <dgm:pt modelId="{21616408-92D7-4D5C-A6FC-44F688CE86A7}" type="sibTrans" cxnId="{75903B94-F50F-41DA-89E6-2340AE3AE4A2}">
      <dgm:prSet/>
      <dgm:spPr/>
      <dgm:t>
        <a:bodyPr/>
        <a:lstStyle/>
        <a:p>
          <a:endParaRPr lang="en-US"/>
        </a:p>
      </dgm:t>
    </dgm:pt>
    <dgm:pt modelId="{CA97C00E-51CC-4A70-BE88-084ED9893867}">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Proveer productos y servicios de telecomunicaciones convergentes, innovadores de calidad y con excelencia en la atención al cliente.</a:t>
          </a:r>
          <a:endParaRPr lang="en-US" sz="1600" dirty="0">
            <a:latin typeface="+mn-lt"/>
          </a:endParaRPr>
        </a:p>
      </dgm:t>
    </dgm:pt>
    <dgm:pt modelId="{DB99A361-B030-48FC-9E98-06917A3E3C0B}" type="parTrans" cxnId="{A0D60D99-2D65-4CAD-AA0C-E783045EE393}">
      <dgm:prSet/>
      <dgm:spPr/>
      <dgm:t>
        <a:bodyPr/>
        <a:lstStyle/>
        <a:p>
          <a:endParaRPr lang="en-US"/>
        </a:p>
      </dgm:t>
    </dgm:pt>
    <dgm:pt modelId="{1D98D40C-4BD6-446A-9E40-A68DBA45AE55}" type="sibTrans" cxnId="{A0D60D99-2D65-4CAD-AA0C-E783045EE393}">
      <dgm:prSet/>
      <dgm:spPr/>
      <dgm:t>
        <a:bodyPr/>
        <a:lstStyle/>
        <a:p>
          <a:endParaRPr lang="en-US"/>
        </a:p>
      </dgm:t>
    </dgm:pt>
    <dgm:pt modelId="{D6B64390-E9B1-42AD-A284-FFCDEF5281DD}">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Incrementar la participación de la CNT E.P como principal proveedor de telecomunicaciones en el sector público.</a:t>
          </a:r>
          <a:endParaRPr lang="en-US" sz="1600" dirty="0">
            <a:latin typeface="+mn-lt"/>
          </a:endParaRPr>
        </a:p>
      </dgm:t>
    </dgm:pt>
    <dgm:pt modelId="{21258BB1-835A-4039-9813-1708D4DBCB5A}" type="parTrans" cxnId="{4C40E433-C271-4A83-9828-14AB3A0D039C}">
      <dgm:prSet/>
      <dgm:spPr/>
      <dgm:t>
        <a:bodyPr/>
        <a:lstStyle/>
        <a:p>
          <a:endParaRPr lang="en-US"/>
        </a:p>
      </dgm:t>
    </dgm:pt>
    <dgm:pt modelId="{689E34D0-CA4D-44B7-A91A-93F17011A606}" type="sibTrans" cxnId="{4C40E433-C271-4A83-9828-14AB3A0D039C}">
      <dgm:prSet/>
      <dgm:spPr/>
      <dgm:t>
        <a:bodyPr/>
        <a:lstStyle/>
        <a:p>
          <a:endParaRPr lang="en-US"/>
        </a:p>
      </dgm:t>
    </dgm:pt>
    <dgm:pt modelId="{706F44C0-80D5-4F71-B827-D4AD8F843565}">
      <dgm:prSet phldrT="[Texto]">
        <dgm:style>
          <a:lnRef idx="2">
            <a:schemeClr val="accent1"/>
          </a:lnRef>
          <a:fillRef idx="1">
            <a:schemeClr val="lt1"/>
          </a:fillRef>
          <a:effectRef idx="0">
            <a:schemeClr val="accent1"/>
          </a:effectRef>
          <a:fontRef idx="minor">
            <a:schemeClr val="dk1"/>
          </a:fontRef>
        </dgm:style>
      </dgm:prSet>
      <dgm:spPr/>
      <dgm:t>
        <a:bodyPr/>
        <a:lstStyle/>
        <a:p>
          <a:pPr algn="l"/>
          <a:endParaRPr lang="en-US" sz="1200" dirty="0"/>
        </a:p>
      </dgm:t>
    </dgm:pt>
    <dgm:pt modelId="{AF2A3F27-A39B-475E-9BFA-3901D8927E6D}" type="parTrans" cxnId="{129309E7-A5B1-4EB9-842C-805885393112}">
      <dgm:prSet/>
      <dgm:spPr/>
      <dgm:t>
        <a:bodyPr/>
        <a:lstStyle/>
        <a:p>
          <a:endParaRPr lang="en-US"/>
        </a:p>
      </dgm:t>
    </dgm:pt>
    <dgm:pt modelId="{BCE6E470-4EAC-45C4-B3BE-E73936E7C204}" type="sibTrans" cxnId="{129309E7-A5B1-4EB9-842C-805885393112}">
      <dgm:prSet/>
      <dgm:spPr/>
      <dgm:t>
        <a:bodyPr/>
        <a:lstStyle/>
        <a:p>
          <a:endParaRPr lang="en-US"/>
        </a:p>
      </dgm:t>
    </dgm:pt>
    <dgm:pt modelId="{09E63398-D980-46D2-B297-D4671FD78D70}">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600" dirty="0" smtClean="0">
              <a:latin typeface="+mn-lt"/>
              <a:cs typeface="Times New Roman" panose="02020603050405020304" pitchFamily="18" charset="0"/>
            </a:rPr>
            <a:t>Incrementar la cobertura y la base de clientes en todas las líneas de negocio de la empresa.</a:t>
          </a:r>
          <a:endParaRPr lang="en-US" sz="1600" dirty="0">
            <a:latin typeface="+mn-lt"/>
          </a:endParaRPr>
        </a:p>
      </dgm:t>
    </dgm:pt>
    <dgm:pt modelId="{EE2C848C-5036-4A71-B78C-E7C94AFC1C60}" type="parTrans" cxnId="{A552F445-7DF3-403F-9E95-BE9AD99CE1DA}">
      <dgm:prSet/>
      <dgm:spPr/>
      <dgm:t>
        <a:bodyPr/>
        <a:lstStyle/>
        <a:p>
          <a:endParaRPr lang="en-US"/>
        </a:p>
      </dgm:t>
    </dgm:pt>
    <dgm:pt modelId="{2D660F9C-0F9F-44A7-9CA6-BEBD6CBC94F5}" type="sibTrans" cxnId="{A552F445-7DF3-403F-9E95-BE9AD99CE1DA}">
      <dgm:prSet/>
      <dgm:spPr/>
      <dgm:t>
        <a:bodyPr/>
        <a:lstStyle/>
        <a:p>
          <a:endParaRPr lang="en-US"/>
        </a:p>
      </dgm:t>
    </dgm:pt>
    <dgm:pt modelId="{58179692-D057-4656-B078-C063920C701A}">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endParaRPr lang="en-US" sz="1600" dirty="0">
            <a:latin typeface="+mn-lt"/>
          </a:endParaRPr>
        </a:p>
      </dgm:t>
    </dgm:pt>
    <dgm:pt modelId="{A3399B99-9113-48D4-B927-6DBC24C38C04}" type="parTrans" cxnId="{EA0A367B-45BC-4616-99E5-F735DE73680B}">
      <dgm:prSet/>
      <dgm:spPr/>
      <dgm:t>
        <a:bodyPr/>
        <a:lstStyle/>
        <a:p>
          <a:endParaRPr lang="en-US"/>
        </a:p>
      </dgm:t>
    </dgm:pt>
    <dgm:pt modelId="{4B5F1DAB-2B6B-4748-88D9-48C5EEC01ADD}" type="sibTrans" cxnId="{EA0A367B-45BC-4616-99E5-F735DE73680B}">
      <dgm:prSet/>
      <dgm:spPr/>
      <dgm:t>
        <a:bodyPr/>
        <a:lstStyle/>
        <a:p>
          <a:endParaRPr lang="en-US"/>
        </a:p>
      </dgm:t>
    </dgm:pt>
    <dgm:pt modelId="{66980814-22C8-4CFB-AAD1-9F065133C4A6}">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endParaRPr lang="en-US" sz="1600" dirty="0">
            <a:latin typeface="+mn-lt"/>
          </a:endParaRPr>
        </a:p>
      </dgm:t>
    </dgm:pt>
    <dgm:pt modelId="{8FEB3910-7126-4584-91CA-639E65156371}" type="parTrans" cxnId="{05E9A536-2BB3-4A98-95D9-799C94A539B7}">
      <dgm:prSet/>
      <dgm:spPr/>
      <dgm:t>
        <a:bodyPr/>
        <a:lstStyle/>
        <a:p>
          <a:endParaRPr lang="en-US"/>
        </a:p>
      </dgm:t>
    </dgm:pt>
    <dgm:pt modelId="{3B6E9586-B7AF-4CE0-8D93-05BA2AD9A2C0}" type="sibTrans" cxnId="{05E9A536-2BB3-4A98-95D9-799C94A539B7}">
      <dgm:prSet/>
      <dgm:spPr/>
      <dgm:t>
        <a:bodyPr/>
        <a:lstStyle/>
        <a:p>
          <a:endParaRPr lang="en-US"/>
        </a:p>
      </dgm:t>
    </dgm:pt>
    <dgm:pt modelId="{27AD4B32-55B9-4F72-99E5-E2CCD68A11B0}">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endParaRPr lang="en-US" sz="1600" dirty="0">
            <a:latin typeface="+mn-lt"/>
          </a:endParaRPr>
        </a:p>
      </dgm:t>
    </dgm:pt>
    <dgm:pt modelId="{63608AD3-41AB-4BC8-AEB6-B192CD4AD155}" type="parTrans" cxnId="{B5B96B27-D849-4FE9-BCEF-C3F46E776A9D}">
      <dgm:prSet/>
      <dgm:spPr/>
      <dgm:t>
        <a:bodyPr/>
        <a:lstStyle/>
        <a:p>
          <a:endParaRPr lang="en-US"/>
        </a:p>
      </dgm:t>
    </dgm:pt>
    <dgm:pt modelId="{E45F65C0-EA21-47CF-841C-F910BA7DC2B4}" type="sibTrans" cxnId="{B5B96B27-D849-4FE9-BCEF-C3F46E776A9D}">
      <dgm:prSet/>
      <dgm:spPr/>
      <dgm:t>
        <a:bodyPr/>
        <a:lstStyle/>
        <a:p>
          <a:endParaRPr lang="en-US"/>
        </a:p>
      </dgm:t>
    </dgm:pt>
    <dgm:pt modelId="{22BC21E8-154C-4077-A170-F9A48D34A98F}">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C2AF7EF9-FB32-4D73-9909-E8D1FD11A22C}" type="parTrans" cxnId="{35A09D74-5446-407A-A0D5-533116B3ECF6}">
      <dgm:prSet/>
      <dgm:spPr/>
      <dgm:t>
        <a:bodyPr/>
        <a:lstStyle/>
        <a:p>
          <a:endParaRPr lang="en-US"/>
        </a:p>
      </dgm:t>
    </dgm:pt>
    <dgm:pt modelId="{E18CE248-A7D9-4C77-AF26-2DF35ACEB882}" type="sibTrans" cxnId="{35A09D74-5446-407A-A0D5-533116B3ECF6}">
      <dgm:prSet/>
      <dgm:spPr/>
      <dgm:t>
        <a:bodyPr/>
        <a:lstStyle/>
        <a:p>
          <a:endParaRPr lang="en-US"/>
        </a:p>
      </dgm:t>
    </dgm:pt>
    <dgm:pt modelId="{C01B870C-A25C-4110-B824-5BBD24ADB776}">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0E02AAB4-8739-46DA-85A4-15A68B10BA56}" type="parTrans" cxnId="{99501151-076B-4071-8015-AF2A239D7584}">
      <dgm:prSet/>
      <dgm:spPr/>
      <dgm:t>
        <a:bodyPr/>
        <a:lstStyle/>
        <a:p>
          <a:endParaRPr lang="en-US"/>
        </a:p>
      </dgm:t>
    </dgm:pt>
    <dgm:pt modelId="{8AC2B59C-2987-494B-A06A-6BE036BC43F9}" type="sibTrans" cxnId="{99501151-076B-4071-8015-AF2A239D7584}">
      <dgm:prSet/>
      <dgm:spPr/>
      <dgm:t>
        <a:bodyPr/>
        <a:lstStyle/>
        <a:p>
          <a:endParaRPr lang="en-US"/>
        </a:p>
      </dgm:t>
    </dgm:pt>
    <dgm:pt modelId="{5F902AF5-C2F6-4841-AB6E-B9CE789F7938}">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13238C53-9F8D-47E9-80B4-08DFB208688E}" type="parTrans" cxnId="{CDCD3720-A560-495E-9B96-65FC1EC57AA5}">
      <dgm:prSet/>
      <dgm:spPr/>
      <dgm:t>
        <a:bodyPr/>
        <a:lstStyle/>
        <a:p>
          <a:endParaRPr lang="en-US"/>
        </a:p>
      </dgm:t>
    </dgm:pt>
    <dgm:pt modelId="{8730E310-1954-41D1-A6BC-0040CC158CD0}" type="sibTrans" cxnId="{CDCD3720-A560-495E-9B96-65FC1EC57AA5}">
      <dgm:prSet/>
      <dgm:spPr/>
      <dgm:t>
        <a:bodyPr/>
        <a:lstStyle/>
        <a:p>
          <a:endParaRPr lang="en-US"/>
        </a:p>
      </dgm:t>
    </dgm:pt>
    <dgm:pt modelId="{BB5249FB-D6CB-4015-B28A-DB7F51144908}">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A4F4D44B-137F-4F4F-B601-DD13E6970671}" type="parTrans" cxnId="{D3AB9CE3-EF13-43D6-B5D7-614657168433}">
      <dgm:prSet/>
      <dgm:spPr/>
      <dgm:t>
        <a:bodyPr/>
        <a:lstStyle/>
        <a:p>
          <a:endParaRPr lang="en-US"/>
        </a:p>
      </dgm:t>
    </dgm:pt>
    <dgm:pt modelId="{6B4A6F42-86D1-4EA4-A9A9-6DFF60B8E6FD}" type="sibTrans" cxnId="{D3AB9CE3-EF13-43D6-B5D7-614657168433}">
      <dgm:prSet/>
      <dgm:spPr/>
      <dgm:t>
        <a:bodyPr/>
        <a:lstStyle/>
        <a:p>
          <a:endParaRPr lang="en-US"/>
        </a:p>
      </dgm:t>
    </dgm:pt>
    <dgm:pt modelId="{DF533174-269A-4C61-B456-4B39DCAC8AAF}">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43B512E1-568D-4EA4-B5E2-D1F8B4C5DDBE}" type="parTrans" cxnId="{729F3CA1-AC59-4215-9B93-49FB9634485D}">
      <dgm:prSet/>
      <dgm:spPr/>
      <dgm:t>
        <a:bodyPr/>
        <a:lstStyle/>
        <a:p>
          <a:endParaRPr lang="en-US"/>
        </a:p>
      </dgm:t>
    </dgm:pt>
    <dgm:pt modelId="{523C089F-8E21-404A-8CE2-7C30D7745429}" type="sibTrans" cxnId="{729F3CA1-AC59-4215-9B93-49FB9634485D}">
      <dgm:prSet/>
      <dgm:spPr/>
      <dgm:t>
        <a:bodyPr/>
        <a:lstStyle/>
        <a:p>
          <a:endParaRPr lang="en-US"/>
        </a:p>
      </dgm:t>
    </dgm:pt>
    <dgm:pt modelId="{E47BE124-CBAE-4769-AF31-952DD0585970}">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56DBFE2A-D7F8-4637-B832-07CDE2D7ADCC}" type="parTrans" cxnId="{6BAFC91A-03FE-4E0D-829C-C53D5ACDBD30}">
      <dgm:prSet/>
      <dgm:spPr/>
      <dgm:t>
        <a:bodyPr/>
        <a:lstStyle/>
        <a:p>
          <a:endParaRPr lang="en-US"/>
        </a:p>
      </dgm:t>
    </dgm:pt>
    <dgm:pt modelId="{C3BAFC3B-996E-416F-A744-BD4568F72B5D}" type="sibTrans" cxnId="{6BAFC91A-03FE-4E0D-829C-C53D5ACDBD30}">
      <dgm:prSet/>
      <dgm:spPr/>
      <dgm:t>
        <a:bodyPr/>
        <a:lstStyle/>
        <a:p>
          <a:endParaRPr lang="en-US"/>
        </a:p>
      </dgm:t>
    </dgm:pt>
    <dgm:pt modelId="{48882832-D6FC-459F-8A52-DBECA766B93A}">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F2F6C9B7-A6F3-4EAA-8EFA-10F488C6CE8F}" type="parTrans" cxnId="{1674C015-8FCF-4797-83CA-D9EE9EAEF111}">
      <dgm:prSet/>
      <dgm:spPr/>
      <dgm:t>
        <a:bodyPr/>
        <a:lstStyle/>
        <a:p>
          <a:endParaRPr lang="en-US"/>
        </a:p>
      </dgm:t>
    </dgm:pt>
    <dgm:pt modelId="{B194F34A-9295-4920-8A4D-3FE4F94B2A98}" type="sibTrans" cxnId="{1674C015-8FCF-4797-83CA-D9EE9EAEF111}">
      <dgm:prSet/>
      <dgm:spPr/>
      <dgm:t>
        <a:bodyPr/>
        <a:lstStyle/>
        <a:p>
          <a:endParaRPr lang="en-US"/>
        </a:p>
      </dgm:t>
    </dgm:pt>
    <dgm:pt modelId="{D0769DAC-2720-4C60-97B7-EFAA87FC11E6}">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CB60C520-A112-47A3-94B6-28C94F660634}" type="parTrans" cxnId="{C4ACD6BC-44E2-40C6-83FE-86CF43B126FF}">
      <dgm:prSet/>
      <dgm:spPr/>
      <dgm:t>
        <a:bodyPr/>
        <a:lstStyle/>
        <a:p>
          <a:endParaRPr lang="en-US"/>
        </a:p>
      </dgm:t>
    </dgm:pt>
    <dgm:pt modelId="{2A084004-25B1-44A8-900E-C9B838B30ECE}" type="sibTrans" cxnId="{C4ACD6BC-44E2-40C6-83FE-86CF43B126FF}">
      <dgm:prSet/>
      <dgm:spPr/>
      <dgm:t>
        <a:bodyPr/>
        <a:lstStyle/>
        <a:p>
          <a:endParaRPr lang="en-US"/>
        </a:p>
      </dgm:t>
    </dgm:pt>
    <dgm:pt modelId="{D0F93008-04C2-49EF-8A28-33F2B8150CE4}">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AA9C506F-0CD6-4EBD-9B36-55337F732273}" type="parTrans" cxnId="{CBB959F7-2C2F-44AD-B851-31EEBA13C531}">
      <dgm:prSet/>
      <dgm:spPr/>
      <dgm:t>
        <a:bodyPr/>
        <a:lstStyle/>
        <a:p>
          <a:endParaRPr lang="en-US"/>
        </a:p>
      </dgm:t>
    </dgm:pt>
    <dgm:pt modelId="{81DAF1FD-4747-48DA-8BAC-C5A3C0E72989}" type="sibTrans" cxnId="{CBB959F7-2C2F-44AD-B851-31EEBA13C531}">
      <dgm:prSet/>
      <dgm:spPr/>
      <dgm:t>
        <a:bodyPr/>
        <a:lstStyle/>
        <a:p>
          <a:endParaRPr lang="en-US"/>
        </a:p>
      </dgm:t>
    </dgm:pt>
    <dgm:pt modelId="{B31AB1FD-5BF3-4AD7-89B1-407411183CEF}">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3CF01EB3-62D1-4F1D-88DD-DEC3D82B6916}" type="parTrans" cxnId="{B15192DB-8EE3-4985-A5ED-DB04C2A16418}">
      <dgm:prSet/>
      <dgm:spPr/>
      <dgm:t>
        <a:bodyPr/>
        <a:lstStyle/>
        <a:p>
          <a:endParaRPr lang="en-US"/>
        </a:p>
      </dgm:t>
    </dgm:pt>
    <dgm:pt modelId="{255EA6E4-4F44-46CD-B907-E6C4637F135D}" type="sibTrans" cxnId="{B15192DB-8EE3-4985-A5ED-DB04C2A16418}">
      <dgm:prSet/>
      <dgm:spPr/>
      <dgm:t>
        <a:bodyPr/>
        <a:lstStyle/>
        <a:p>
          <a:endParaRPr lang="en-US"/>
        </a:p>
      </dgm:t>
    </dgm:pt>
    <dgm:pt modelId="{E5DAAAA9-8FAF-4FE6-A84C-29A476628CD2}">
      <dgm:prSet phldrT="[Texto]">
        <dgm:style>
          <a:lnRef idx="2">
            <a:schemeClr val="accent1"/>
          </a:lnRef>
          <a:fillRef idx="1">
            <a:schemeClr val="lt1"/>
          </a:fillRef>
          <a:effectRef idx="0">
            <a:schemeClr val="accent1"/>
          </a:effectRef>
          <a:fontRef idx="minor">
            <a:schemeClr val="dk1"/>
          </a:fontRef>
        </dgm:style>
      </dgm:prSet>
      <dgm:spPr/>
      <dgm:t>
        <a:bodyPr/>
        <a:lstStyle/>
        <a:p>
          <a:pPr algn="just"/>
          <a:endParaRPr lang="en-US" sz="1200" dirty="0">
            <a:latin typeface="+mn-lt"/>
          </a:endParaRPr>
        </a:p>
      </dgm:t>
    </dgm:pt>
    <dgm:pt modelId="{7B619106-42F4-4E70-8E6D-1494433EFE9F}" type="parTrans" cxnId="{8DEDB20F-1B70-417C-8B73-79B7E9F55CC7}">
      <dgm:prSet/>
      <dgm:spPr/>
      <dgm:t>
        <a:bodyPr/>
        <a:lstStyle/>
        <a:p>
          <a:endParaRPr lang="en-US"/>
        </a:p>
      </dgm:t>
    </dgm:pt>
    <dgm:pt modelId="{21EBA0B7-E5F1-4516-ABAF-D75A428E36B5}" type="sibTrans" cxnId="{8DEDB20F-1B70-417C-8B73-79B7E9F55CC7}">
      <dgm:prSet/>
      <dgm:spPr/>
      <dgm:t>
        <a:bodyPr/>
        <a:lstStyle/>
        <a:p>
          <a:endParaRPr lang="en-US"/>
        </a:p>
      </dgm:t>
    </dgm:pt>
    <dgm:pt modelId="{FA1E8024-8FB1-4CEF-9C86-C387AB64A43A}" type="pres">
      <dgm:prSet presAssocID="{D91DC067-3A21-4BF5-9AFB-B34D9A7FEAA0}" presName="linear" presStyleCnt="0">
        <dgm:presLayoutVars>
          <dgm:animLvl val="lvl"/>
          <dgm:resizeHandles val="exact"/>
        </dgm:presLayoutVars>
      </dgm:prSet>
      <dgm:spPr/>
      <dgm:t>
        <a:bodyPr/>
        <a:lstStyle/>
        <a:p>
          <a:endParaRPr lang="en-US"/>
        </a:p>
      </dgm:t>
    </dgm:pt>
    <dgm:pt modelId="{1492FB7B-6733-4E7C-9C63-4D4B7953939E}" type="pres">
      <dgm:prSet presAssocID="{89EAA2A9-188D-4BA3-8587-530A4C581D87}" presName="parentText" presStyleLbl="node1" presStyleIdx="0" presStyleCnt="1" custLinFactNeighborX="-1007" custLinFactNeighborY="-13835">
        <dgm:presLayoutVars>
          <dgm:chMax val="0"/>
          <dgm:bulletEnabled val="1"/>
        </dgm:presLayoutVars>
      </dgm:prSet>
      <dgm:spPr/>
      <dgm:t>
        <a:bodyPr/>
        <a:lstStyle/>
        <a:p>
          <a:endParaRPr lang="en-US"/>
        </a:p>
      </dgm:t>
    </dgm:pt>
    <dgm:pt modelId="{7F967CC5-EDF1-4B9C-AC13-C0596E0A2FB3}" type="pres">
      <dgm:prSet presAssocID="{89EAA2A9-188D-4BA3-8587-530A4C581D87}" presName="childText" presStyleLbl="revTx" presStyleIdx="0" presStyleCnt="1" custScaleY="102217">
        <dgm:presLayoutVars>
          <dgm:bulletEnabled val="1"/>
        </dgm:presLayoutVars>
      </dgm:prSet>
      <dgm:spPr/>
      <dgm:t>
        <a:bodyPr/>
        <a:lstStyle/>
        <a:p>
          <a:endParaRPr lang="en-US"/>
        </a:p>
      </dgm:t>
    </dgm:pt>
  </dgm:ptLst>
  <dgm:cxnLst>
    <dgm:cxn modelId="{D3AB9CE3-EF13-43D6-B5D7-614657168433}" srcId="{89EAA2A9-188D-4BA3-8587-530A4C581D87}" destId="{BB5249FB-D6CB-4015-B28A-DB7F51144908}" srcOrd="17" destOrd="0" parTransId="{A4F4D44B-137F-4F4F-B601-DD13E6970671}" sibTransId="{6B4A6F42-86D1-4EA4-A9A9-6DFF60B8E6FD}"/>
    <dgm:cxn modelId="{69525F9F-C0D6-4C2E-B851-1E259AFC139A}" type="presOf" srcId="{66980814-22C8-4CFB-AAD1-9F065133C4A6}" destId="{7F967CC5-EDF1-4B9C-AC13-C0596E0A2FB3}" srcOrd="0" destOrd="11" presId="urn:microsoft.com/office/officeart/2005/8/layout/vList2"/>
    <dgm:cxn modelId="{1114F0D1-180E-473B-93D0-BE7933FE9DB2}" type="presOf" srcId="{D91DC067-3A21-4BF5-9AFB-B34D9A7FEAA0}" destId="{FA1E8024-8FB1-4CEF-9C86-C387AB64A43A}" srcOrd="0" destOrd="0" presId="urn:microsoft.com/office/officeart/2005/8/layout/vList2"/>
    <dgm:cxn modelId="{35A09D74-5446-407A-A0D5-533116B3ECF6}" srcId="{89EAA2A9-188D-4BA3-8587-530A4C581D87}" destId="{22BC21E8-154C-4077-A170-F9A48D34A98F}" srcOrd="18" destOrd="0" parTransId="{C2AF7EF9-FB32-4D73-9909-E8D1FD11A22C}" sibTransId="{E18CE248-A7D9-4C77-AF26-2DF35ACEB882}"/>
    <dgm:cxn modelId="{2A697B6A-22B1-48E4-8486-D2F54A4932A6}" type="presOf" srcId="{CA97C00E-51CC-4A70-BE88-084ED9893867}" destId="{7F967CC5-EDF1-4B9C-AC13-C0596E0A2FB3}" srcOrd="0" destOrd="12" presId="urn:microsoft.com/office/officeart/2005/8/layout/vList2"/>
    <dgm:cxn modelId="{F9E581F5-2217-4DD1-9E6F-BDD72B864881}" srcId="{89EAA2A9-188D-4BA3-8587-530A4C581D87}" destId="{094EDA8C-93C6-43D8-AA57-39FC43986494}" srcOrd="10" destOrd="0" parTransId="{E2B436F1-3498-431B-ABF0-1A00BA6ADB2E}" sibTransId="{558B52F2-1688-4202-AF9B-8B45F7588589}"/>
    <dgm:cxn modelId="{CBB959F7-2C2F-44AD-B851-31EEBA13C531}" srcId="{89EAA2A9-188D-4BA3-8587-530A4C581D87}" destId="{D0F93008-04C2-49EF-8A28-33F2B8150CE4}" srcOrd="5" destOrd="0" parTransId="{AA9C506F-0CD6-4EBD-9B36-55337F732273}" sibTransId="{81DAF1FD-4747-48DA-8BAC-C5A3C0E72989}"/>
    <dgm:cxn modelId="{98E2883C-36A7-490D-9193-A2F72A0C17BF}" type="presOf" srcId="{C01B870C-A25C-4110-B824-5BBD24ADB776}" destId="{7F967CC5-EDF1-4B9C-AC13-C0596E0A2FB3}" srcOrd="0" destOrd="15" presId="urn:microsoft.com/office/officeart/2005/8/layout/vList2"/>
    <dgm:cxn modelId="{CDCD3720-A560-495E-9B96-65FC1EC57AA5}" srcId="{89EAA2A9-188D-4BA3-8587-530A4C581D87}" destId="{5F902AF5-C2F6-4841-AB6E-B9CE789F7938}" srcOrd="16" destOrd="0" parTransId="{13238C53-9F8D-47E9-80B4-08DFB208688E}" sibTransId="{8730E310-1954-41D1-A6BC-0040CC158CD0}"/>
    <dgm:cxn modelId="{6278FDE5-FC67-45F4-B91D-9C51FC5F3B18}" type="presOf" srcId="{E5DAAAA9-8FAF-4FE6-A84C-29A476628CD2}" destId="{7F967CC5-EDF1-4B9C-AC13-C0596E0A2FB3}" srcOrd="0" destOrd="7" presId="urn:microsoft.com/office/officeart/2005/8/layout/vList2"/>
    <dgm:cxn modelId="{6BAFC91A-03FE-4E0D-829C-C53D5ACDBD30}" srcId="{89EAA2A9-188D-4BA3-8587-530A4C581D87}" destId="{E47BE124-CBAE-4769-AF31-952DD0585970}" srcOrd="2" destOrd="0" parTransId="{56DBFE2A-D7F8-4637-B832-07CDE2D7ADCC}" sibTransId="{C3BAFC3B-996E-416F-A744-BD4568F72B5D}"/>
    <dgm:cxn modelId="{115FA759-2284-446F-921F-8E572484A27C}" type="presOf" srcId="{27AD4B32-55B9-4F72-99E5-E2CCD68A11B0}" destId="{7F967CC5-EDF1-4B9C-AC13-C0596E0A2FB3}" srcOrd="0" destOrd="13" presId="urn:microsoft.com/office/officeart/2005/8/layout/vList2"/>
    <dgm:cxn modelId="{A0D60D99-2D65-4CAD-AA0C-E783045EE393}" srcId="{89EAA2A9-188D-4BA3-8587-530A4C581D87}" destId="{CA97C00E-51CC-4A70-BE88-084ED9893867}" srcOrd="12" destOrd="0" parTransId="{DB99A361-B030-48FC-9E98-06917A3E3C0B}" sibTransId="{1D98D40C-4BD6-446A-9E40-A68DBA45AE55}"/>
    <dgm:cxn modelId="{31226F5B-274A-48F9-8142-3748E25D557C}" type="presOf" srcId="{58179692-D057-4656-B078-C063920C701A}" destId="{7F967CC5-EDF1-4B9C-AC13-C0596E0A2FB3}" srcOrd="0" destOrd="9" presId="urn:microsoft.com/office/officeart/2005/8/layout/vList2"/>
    <dgm:cxn modelId="{129309E7-A5B1-4EB9-842C-805885393112}" srcId="{89EAA2A9-188D-4BA3-8587-530A4C581D87}" destId="{706F44C0-80D5-4F71-B827-D4AD8F843565}" srcOrd="0" destOrd="0" parTransId="{AF2A3F27-A39B-475E-9BFA-3901D8927E6D}" sibTransId="{BCE6E470-4EAC-45C4-B3BE-E73936E7C204}"/>
    <dgm:cxn modelId="{8E58AE4F-21A8-4AC1-A0F0-91E90C532125}" type="presOf" srcId="{48882832-D6FC-459F-8A52-DBECA766B93A}" destId="{7F967CC5-EDF1-4B9C-AC13-C0596E0A2FB3}" srcOrd="0" destOrd="3" presId="urn:microsoft.com/office/officeart/2005/8/layout/vList2"/>
    <dgm:cxn modelId="{DE4FFD3D-5EC0-47B7-ACF8-3233199672EB}" type="presOf" srcId="{D055A3D5-1F0C-4CD3-A3C2-1184BE3B24C8}" destId="{7F967CC5-EDF1-4B9C-AC13-C0596E0A2FB3}" srcOrd="0" destOrd="19" presId="urn:microsoft.com/office/officeart/2005/8/layout/vList2"/>
    <dgm:cxn modelId="{B15192DB-8EE3-4985-A5ED-DB04C2A16418}" srcId="{89EAA2A9-188D-4BA3-8587-530A4C581D87}" destId="{B31AB1FD-5BF3-4AD7-89B1-407411183CEF}" srcOrd="6" destOrd="0" parTransId="{3CF01EB3-62D1-4F1D-88DD-DEC3D82B6916}" sibTransId="{255EA6E4-4F44-46CD-B907-E6C4637F135D}"/>
    <dgm:cxn modelId="{C07882D8-84EE-4F7F-BF2C-E9DDE5602DB5}" type="presOf" srcId="{89EAA2A9-188D-4BA3-8587-530A4C581D87}" destId="{1492FB7B-6733-4E7C-9C63-4D4B7953939E}" srcOrd="0" destOrd="0" presId="urn:microsoft.com/office/officeart/2005/8/layout/vList2"/>
    <dgm:cxn modelId="{A552F445-7DF3-403F-9E95-BE9AD99CE1DA}" srcId="{89EAA2A9-188D-4BA3-8587-530A4C581D87}" destId="{09E63398-D980-46D2-B297-D4671FD78D70}" srcOrd="8" destOrd="0" parTransId="{EE2C848C-5036-4A71-B78C-E7C94AFC1C60}" sibTransId="{2D660F9C-0F9F-44A7-9CA6-BEBD6CBC94F5}"/>
    <dgm:cxn modelId="{4C40E433-C271-4A83-9828-14AB3A0D039C}" srcId="{89EAA2A9-188D-4BA3-8587-530A4C581D87}" destId="{D6B64390-E9B1-42AD-A284-FFCDEF5281DD}" srcOrd="14" destOrd="0" parTransId="{21258BB1-835A-4039-9813-1708D4DBCB5A}" sibTransId="{689E34D0-CA4D-44B7-A91A-93F17011A606}"/>
    <dgm:cxn modelId="{CDB5B9CE-B606-4837-9A98-CAA26292BBFD}" type="presOf" srcId="{09E63398-D980-46D2-B297-D4671FD78D70}" destId="{7F967CC5-EDF1-4B9C-AC13-C0596E0A2FB3}" srcOrd="0" destOrd="8" presId="urn:microsoft.com/office/officeart/2005/8/layout/vList2"/>
    <dgm:cxn modelId="{CAC582E6-04F3-4F2D-B517-65D09119B6E0}" srcId="{D91DC067-3A21-4BF5-9AFB-B34D9A7FEAA0}" destId="{89EAA2A9-188D-4BA3-8587-530A4C581D87}" srcOrd="0" destOrd="0" parTransId="{47B45B7A-F161-4906-ADB1-31C3752DD89C}" sibTransId="{560A93AC-1BF8-4DCC-A56A-D6B9DDFF8705}"/>
    <dgm:cxn modelId="{0B6351D2-8D13-4EC9-98E4-195B0E74350A}" type="presOf" srcId="{706F44C0-80D5-4F71-B827-D4AD8F843565}" destId="{7F967CC5-EDF1-4B9C-AC13-C0596E0A2FB3}" srcOrd="0" destOrd="0" presId="urn:microsoft.com/office/officeart/2005/8/layout/vList2"/>
    <dgm:cxn modelId="{ACB45BDA-E74A-4294-B674-C8262071C47D}" type="presOf" srcId="{D6B64390-E9B1-42AD-A284-FFCDEF5281DD}" destId="{7F967CC5-EDF1-4B9C-AC13-C0596E0A2FB3}" srcOrd="0" destOrd="14" presId="urn:microsoft.com/office/officeart/2005/8/layout/vList2"/>
    <dgm:cxn modelId="{9CF0E4EF-410A-4B6B-B0EF-A56DAE00C76C}" srcId="{89EAA2A9-188D-4BA3-8587-530A4C581D87}" destId="{3A094EA4-0746-4D21-988B-77B50D7DC8B9}" srcOrd="20" destOrd="0" parTransId="{1BA2E256-C9B2-442D-A72B-E05B4AB53045}" sibTransId="{6018A87D-4978-464B-BA3D-B8C2D899009E}"/>
    <dgm:cxn modelId="{0BA2FF03-A6A6-46D7-91DF-744A6AC8138A}" type="presOf" srcId="{BB5249FB-D6CB-4015-B28A-DB7F51144908}" destId="{7F967CC5-EDF1-4B9C-AC13-C0596E0A2FB3}" srcOrd="0" destOrd="17" presId="urn:microsoft.com/office/officeart/2005/8/layout/vList2"/>
    <dgm:cxn modelId="{2F01F71B-D6D7-42C0-B039-824DBC234D13}" type="presOf" srcId="{D0F93008-04C2-49EF-8A28-33F2B8150CE4}" destId="{7F967CC5-EDF1-4B9C-AC13-C0596E0A2FB3}" srcOrd="0" destOrd="5" presId="urn:microsoft.com/office/officeart/2005/8/layout/vList2"/>
    <dgm:cxn modelId="{04E25345-DE8E-4132-949C-3F26EDE40367}" type="presOf" srcId="{3A094EA4-0746-4D21-988B-77B50D7DC8B9}" destId="{7F967CC5-EDF1-4B9C-AC13-C0596E0A2FB3}" srcOrd="0" destOrd="20" presId="urn:microsoft.com/office/officeart/2005/8/layout/vList2"/>
    <dgm:cxn modelId="{0B7345D3-C83F-42C1-995B-AABA714BE5C5}" type="presOf" srcId="{E47BE124-CBAE-4769-AF31-952DD0585970}" destId="{7F967CC5-EDF1-4B9C-AC13-C0596E0A2FB3}" srcOrd="0" destOrd="2" presId="urn:microsoft.com/office/officeart/2005/8/layout/vList2"/>
    <dgm:cxn modelId="{C4ACD6BC-44E2-40C6-83FE-86CF43B126FF}" srcId="{89EAA2A9-188D-4BA3-8587-530A4C581D87}" destId="{D0769DAC-2720-4C60-97B7-EFAA87FC11E6}" srcOrd="4" destOrd="0" parTransId="{CB60C520-A112-47A3-94B6-28C94F660634}" sibTransId="{2A084004-25B1-44A8-900E-C9B838B30ECE}"/>
    <dgm:cxn modelId="{05E9A536-2BB3-4A98-95D9-799C94A539B7}" srcId="{89EAA2A9-188D-4BA3-8587-530A4C581D87}" destId="{66980814-22C8-4CFB-AAD1-9F065133C4A6}" srcOrd="11" destOrd="0" parTransId="{8FEB3910-7126-4584-91CA-639E65156371}" sibTransId="{3B6E9586-B7AF-4CE0-8D93-05BA2AD9A2C0}"/>
    <dgm:cxn modelId="{6E6BE369-8E6F-4BAB-8D76-5A2DCAF009A4}" type="presOf" srcId="{094EDA8C-93C6-43D8-AA57-39FC43986494}" destId="{7F967CC5-EDF1-4B9C-AC13-C0596E0A2FB3}" srcOrd="0" destOrd="10" presId="urn:microsoft.com/office/officeart/2005/8/layout/vList2"/>
    <dgm:cxn modelId="{1674C015-8FCF-4797-83CA-D9EE9EAEF111}" srcId="{89EAA2A9-188D-4BA3-8587-530A4C581D87}" destId="{48882832-D6FC-459F-8A52-DBECA766B93A}" srcOrd="3" destOrd="0" parTransId="{F2F6C9B7-A6F3-4EAA-8EFA-10F488C6CE8F}" sibTransId="{B194F34A-9295-4920-8A4D-3FE4F94B2A98}"/>
    <dgm:cxn modelId="{729F3CA1-AC59-4215-9B93-49FB9634485D}" srcId="{89EAA2A9-188D-4BA3-8587-530A4C581D87}" destId="{DF533174-269A-4C61-B456-4B39DCAC8AAF}" srcOrd="1" destOrd="0" parTransId="{43B512E1-568D-4EA4-B5E2-D1F8B4C5DDBE}" sibTransId="{523C089F-8E21-404A-8CE2-7C30D7745429}"/>
    <dgm:cxn modelId="{8DEDB20F-1B70-417C-8B73-79B7E9F55CC7}" srcId="{89EAA2A9-188D-4BA3-8587-530A4C581D87}" destId="{E5DAAAA9-8FAF-4FE6-A84C-29A476628CD2}" srcOrd="7" destOrd="0" parTransId="{7B619106-42F4-4E70-8E6D-1494433EFE9F}" sibTransId="{21EBA0B7-E5F1-4516-ABAF-D75A428E36B5}"/>
    <dgm:cxn modelId="{75903B94-F50F-41DA-89E6-2340AE3AE4A2}" srcId="{89EAA2A9-188D-4BA3-8587-530A4C581D87}" destId="{D055A3D5-1F0C-4CD3-A3C2-1184BE3B24C8}" srcOrd="19" destOrd="0" parTransId="{52ED6A5F-2512-4846-B6D1-82D451599B7F}" sibTransId="{21616408-92D7-4D5C-A6FC-44F688CE86A7}"/>
    <dgm:cxn modelId="{A4EE437D-BD00-4EF2-94C2-65727D4CAAB9}" type="presOf" srcId="{B31AB1FD-5BF3-4AD7-89B1-407411183CEF}" destId="{7F967CC5-EDF1-4B9C-AC13-C0596E0A2FB3}" srcOrd="0" destOrd="6" presId="urn:microsoft.com/office/officeart/2005/8/layout/vList2"/>
    <dgm:cxn modelId="{EA0A367B-45BC-4616-99E5-F735DE73680B}" srcId="{89EAA2A9-188D-4BA3-8587-530A4C581D87}" destId="{58179692-D057-4656-B078-C063920C701A}" srcOrd="9" destOrd="0" parTransId="{A3399B99-9113-48D4-B927-6DBC24C38C04}" sibTransId="{4B5F1DAB-2B6B-4748-88D9-48C5EEC01ADD}"/>
    <dgm:cxn modelId="{B5B96B27-D849-4FE9-BCEF-C3F46E776A9D}" srcId="{89EAA2A9-188D-4BA3-8587-530A4C581D87}" destId="{27AD4B32-55B9-4F72-99E5-E2CCD68A11B0}" srcOrd="13" destOrd="0" parTransId="{63608AD3-41AB-4BC8-AEB6-B192CD4AD155}" sibTransId="{E45F65C0-EA21-47CF-841C-F910BA7DC2B4}"/>
    <dgm:cxn modelId="{08147B29-7175-485F-88E0-594256D3292C}" type="presOf" srcId="{5F902AF5-C2F6-4841-AB6E-B9CE789F7938}" destId="{7F967CC5-EDF1-4B9C-AC13-C0596E0A2FB3}" srcOrd="0" destOrd="16" presId="urn:microsoft.com/office/officeart/2005/8/layout/vList2"/>
    <dgm:cxn modelId="{E512D196-3B5A-4BD5-B9C2-C272720F65BC}" type="presOf" srcId="{22BC21E8-154C-4077-A170-F9A48D34A98F}" destId="{7F967CC5-EDF1-4B9C-AC13-C0596E0A2FB3}" srcOrd="0" destOrd="18" presId="urn:microsoft.com/office/officeart/2005/8/layout/vList2"/>
    <dgm:cxn modelId="{0EBCF36E-B825-420B-8EAB-52F24897415C}" type="presOf" srcId="{DF533174-269A-4C61-B456-4B39DCAC8AAF}" destId="{7F967CC5-EDF1-4B9C-AC13-C0596E0A2FB3}" srcOrd="0" destOrd="1" presId="urn:microsoft.com/office/officeart/2005/8/layout/vList2"/>
    <dgm:cxn modelId="{99501151-076B-4071-8015-AF2A239D7584}" srcId="{89EAA2A9-188D-4BA3-8587-530A4C581D87}" destId="{C01B870C-A25C-4110-B824-5BBD24ADB776}" srcOrd="15" destOrd="0" parTransId="{0E02AAB4-8739-46DA-85A4-15A68B10BA56}" sibTransId="{8AC2B59C-2987-494B-A06A-6BE036BC43F9}"/>
    <dgm:cxn modelId="{466AEAA6-85AD-4344-B4F2-A10AB294CAFA}" type="presOf" srcId="{D0769DAC-2720-4C60-97B7-EFAA87FC11E6}" destId="{7F967CC5-EDF1-4B9C-AC13-C0596E0A2FB3}" srcOrd="0" destOrd="4" presId="urn:microsoft.com/office/officeart/2005/8/layout/vList2"/>
    <dgm:cxn modelId="{E448A840-73E2-4358-9B49-BBFCAA01E69C}" type="presParOf" srcId="{FA1E8024-8FB1-4CEF-9C86-C387AB64A43A}" destId="{1492FB7B-6733-4E7C-9C63-4D4B7953939E}" srcOrd="0" destOrd="0" presId="urn:microsoft.com/office/officeart/2005/8/layout/vList2"/>
    <dgm:cxn modelId="{64F1D34E-9188-44C7-B5D9-88C7A7E2A944}" type="presParOf" srcId="{FA1E8024-8FB1-4CEF-9C86-C387AB64A43A}" destId="{7F967CC5-EDF1-4B9C-AC13-C0596E0A2FB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F75F1-A1DB-4BEC-8350-6DC69003BDBD}">
      <dsp:nvSpPr>
        <dsp:cNvPr id="0" name=""/>
        <dsp:cNvSpPr/>
      </dsp:nvSpPr>
      <dsp:spPr>
        <a:xfrm>
          <a:off x="26" y="0"/>
          <a:ext cx="6912741" cy="1262628"/>
        </a:xfrm>
        <a:prstGeom prst="roundRect">
          <a:avLst>
            <a:gd name="adj" fmla="val 10000"/>
          </a:avLst>
        </a:prstGeom>
        <a:gradFill rotWithShape="0">
          <a:gsLst>
            <a:gs pos="0">
              <a:schemeClr val="tx2">
                <a:lumMod val="75000"/>
              </a:schemeClr>
            </a:gs>
            <a:gs pos="100000">
              <a:schemeClr val="accent1">
                <a:lumMod val="75000"/>
              </a:schemeClr>
            </a:gs>
          </a:gsLst>
          <a:lin ang="27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C" sz="5500" kern="1200" dirty="0" smtClean="0"/>
            <a:t>GENERAL</a:t>
          </a:r>
          <a:endParaRPr lang="es-EC" sz="5500" kern="1200" dirty="0"/>
        </a:p>
      </dsp:txBody>
      <dsp:txXfrm>
        <a:off x="26" y="0"/>
        <a:ext cx="6912741" cy="1262628"/>
      </dsp:txXfrm>
    </dsp:sp>
    <dsp:sp modelId="{A99E3D95-BA42-4F41-A17B-4EBA485A1058}">
      <dsp:nvSpPr>
        <dsp:cNvPr id="0" name=""/>
        <dsp:cNvSpPr/>
      </dsp:nvSpPr>
      <dsp:spPr>
        <a:xfrm>
          <a:off x="6760" y="1432963"/>
          <a:ext cx="6899246" cy="324563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kern="1200" dirty="0" smtClean="0">
              <a:latin typeface="+mn-lt"/>
              <a:cs typeface="Times New Roman" panose="02020603050405020304" pitchFamily="18" charset="0"/>
            </a:rPr>
            <a:t>Realizar un estudio de factibilidad del servicio IPTV, el cual permita a la Corporación Nacional de Telecomunicaciones (CNT E.P.) apoyar la toma de decisiones respecto a la posible introducción de este servicio  en el mercado del Distrito Metropolitano de Quito (DMQ).  </a:t>
          </a:r>
          <a:endParaRPr lang="es-EC" sz="2800" kern="1200" dirty="0">
            <a:latin typeface="+mn-lt"/>
          </a:endParaRPr>
        </a:p>
      </dsp:txBody>
      <dsp:txXfrm>
        <a:off x="6760" y="1432963"/>
        <a:ext cx="6899246" cy="324563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21A69-62B0-4FCD-9B07-5131456CF476}">
      <dsp:nvSpPr>
        <dsp:cNvPr id="0" name=""/>
        <dsp:cNvSpPr/>
      </dsp:nvSpPr>
      <dsp:spPr>
        <a:xfrm>
          <a:off x="3887" y="1604350"/>
          <a:ext cx="1171993" cy="585996"/>
        </a:xfrm>
        <a:prstGeom prst="roundRect">
          <a:avLst>
            <a:gd name="adj" fmla="val 10000"/>
          </a:avLst>
        </a:prstGeom>
        <a:gradFill rotWithShape="0">
          <a:gsLst>
            <a:gs pos="0">
              <a:schemeClr val="accent1">
                <a:lumMod val="60000"/>
                <a:lumOff val="40000"/>
              </a:schemeClr>
            </a:gs>
            <a:gs pos="49000">
              <a:schemeClr val="accent1">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Gerencia Nacional Técnica</a:t>
          </a:r>
          <a:endParaRPr lang="es-EC" sz="1100" kern="1200" dirty="0"/>
        </a:p>
      </dsp:txBody>
      <dsp:txXfrm>
        <a:off x="3887" y="1604350"/>
        <a:ext cx="1171993" cy="585996"/>
      </dsp:txXfrm>
    </dsp:sp>
    <dsp:sp modelId="{D66A9137-9D6E-4E10-A557-237029321F2F}">
      <dsp:nvSpPr>
        <dsp:cNvPr id="0" name=""/>
        <dsp:cNvSpPr/>
      </dsp:nvSpPr>
      <dsp:spPr>
        <a:xfrm rot="18509147">
          <a:off x="1033626" y="1584655"/>
          <a:ext cx="753305" cy="35727"/>
        </a:xfrm>
        <a:custGeom>
          <a:avLst/>
          <a:gdLst/>
          <a:ahLst/>
          <a:cxnLst/>
          <a:rect l="0" t="0" r="0" b="0"/>
          <a:pathLst>
            <a:path>
              <a:moveTo>
                <a:pt x="0" y="17863"/>
              </a:moveTo>
              <a:lnTo>
                <a:pt x="753305"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509147">
        <a:off x="1391447" y="1583686"/>
        <a:ext cx="37665" cy="37665"/>
      </dsp:txXfrm>
    </dsp:sp>
    <dsp:sp modelId="{F921B955-8996-4E72-B9D7-71FCE610DF86}">
      <dsp:nvSpPr>
        <dsp:cNvPr id="0" name=""/>
        <dsp:cNvSpPr/>
      </dsp:nvSpPr>
      <dsp:spPr>
        <a:xfrm>
          <a:off x="1644678" y="1014691"/>
          <a:ext cx="1171993" cy="585996"/>
        </a:xfrm>
        <a:prstGeom prst="roundRect">
          <a:avLst>
            <a:gd name="adj" fmla="val 10000"/>
          </a:avLst>
        </a:prstGeom>
        <a:gradFill rotWithShape="0">
          <a:gsLst>
            <a:gs pos="0">
              <a:schemeClr val="accent5">
                <a:lumMod val="40000"/>
                <a:lumOff val="60000"/>
              </a:schemeClr>
            </a:gs>
            <a:gs pos="49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Ingeniería e Implementación</a:t>
          </a:r>
          <a:endParaRPr lang="es-EC" sz="1100" kern="1200" dirty="0">
            <a:solidFill>
              <a:schemeClr val="tx1"/>
            </a:solidFill>
          </a:endParaRPr>
        </a:p>
      </dsp:txBody>
      <dsp:txXfrm>
        <a:off x="1644678" y="1014691"/>
        <a:ext cx="1171993" cy="585996"/>
      </dsp:txXfrm>
    </dsp:sp>
    <dsp:sp modelId="{97961512-9A37-4C55-A59A-CFFA5C7549FD}">
      <dsp:nvSpPr>
        <dsp:cNvPr id="0" name=""/>
        <dsp:cNvSpPr/>
      </dsp:nvSpPr>
      <dsp:spPr>
        <a:xfrm rot="18770822">
          <a:off x="2706388" y="1037115"/>
          <a:ext cx="689363" cy="35727"/>
        </a:xfrm>
        <a:custGeom>
          <a:avLst/>
          <a:gdLst/>
          <a:ahLst/>
          <a:cxnLst/>
          <a:rect l="0" t="0" r="0" b="0"/>
          <a:pathLst>
            <a:path>
              <a:moveTo>
                <a:pt x="0" y="17863"/>
              </a:moveTo>
              <a:lnTo>
                <a:pt x="689363"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770822">
        <a:off x="3033836" y="1037744"/>
        <a:ext cx="34468" cy="34468"/>
      </dsp:txXfrm>
    </dsp:sp>
    <dsp:sp modelId="{CD282D77-9D44-4E57-814F-7291A95D015F}">
      <dsp:nvSpPr>
        <dsp:cNvPr id="0" name=""/>
        <dsp:cNvSpPr/>
      </dsp:nvSpPr>
      <dsp:spPr>
        <a:xfrm>
          <a:off x="3285469" y="509269"/>
          <a:ext cx="1171993" cy="585996"/>
        </a:xfrm>
        <a:prstGeom prst="roundRect">
          <a:avLst>
            <a:gd name="adj" fmla="val 10000"/>
          </a:avLst>
        </a:prstGeom>
        <a:gradFill rotWithShape="0">
          <a:gsLst>
            <a:gs pos="0">
              <a:schemeClr val="accent5">
                <a:lumMod val="40000"/>
                <a:lumOff val="60000"/>
              </a:schemeClr>
            </a:gs>
            <a:gs pos="14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Ingeniería</a:t>
          </a:r>
          <a:endParaRPr lang="es-EC" sz="1100" kern="1200" dirty="0">
            <a:solidFill>
              <a:schemeClr val="tx1"/>
            </a:solidFill>
          </a:endParaRPr>
        </a:p>
      </dsp:txBody>
      <dsp:txXfrm>
        <a:off x="3285469" y="509269"/>
        <a:ext cx="1171993" cy="585996"/>
      </dsp:txXfrm>
    </dsp:sp>
    <dsp:sp modelId="{40B4C200-0F43-427A-81DB-F83AC5B1FAC1}">
      <dsp:nvSpPr>
        <dsp:cNvPr id="0" name=""/>
        <dsp:cNvSpPr/>
      </dsp:nvSpPr>
      <dsp:spPr>
        <a:xfrm>
          <a:off x="4457462" y="784403"/>
          <a:ext cx="468797" cy="35727"/>
        </a:xfrm>
        <a:custGeom>
          <a:avLst/>
          <a:gdLst/>
          <a:ahLst/>
          <a:cxnLst/>
          <a:rect l="0" t="0" r="0" b="0"/>
          <a:pathLst>
            <a:path>
              <a:moveTo>
                <a:pt x="0" y="17863"/>
              </a:moveTo>
              <a:lnTo>
                <a:pt x="468797"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80141" y="790547"/>
        <a:ext cx="23439" cy="23439"/>
      </dsp:txXfrm>
    </dsp:sp>
    <dsp:sp modelId="{096A4350-E386-4558-AF00-80B901C72C9D}">
      <dsp:nvSpPr>
        <dsp:cNvPr id="0" name=""/>
        <dsp:cNvSpPr/>
      </dsp:nvSpPr>
      <dsp:spPr>
        <a:xfrm>
          <a:off x="4926260" y="509269"/>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4740A"/>
              </a:solidFill>
            </a:rPr>
            <a:t>Jefatura de IPTV</a:t>
          </a:r>
          <a:endParaRPr lang="es-EC" sz="1100" kern="1200" dirty="0"/>
        </a:p>
      </dsp:txBody>
      <dsp:txXfrm>
        <a:off x="4926260" y="509269"/>
        <a:ext cx="1171993" cy="585996"/>
      </dsp:txXfrm>
    </dsp:sp>
    <dsp:sp modelId="{DC51DBF7-9CC2-4839-B44F-A31B6281BEB1}">
      <dsp:nvSpPr>
        <dsp:cNvPr id="0" name=""/>
        <dsp:cNvSpPr/>
      </dsp:nvSpPr>
      <dsp:spPr>
        <a:xfrm rot="19457599">
          <a:off x="6043989" y="615929"/>
          <a:ext cx="577325" cy="35727"/>
        </a:xfrm>
        <a:custGeom>
          <a:avLst/>
          <a:gdLst/>
          <a:ahLst/>
          <a:cxnLst/>
          <a:rect l="0" t="0" r="0" b="0"/>
          <a:pathLst>
            <a:path>
              <a:moveTo>
                <a:pt x="0" y="17863"/>
              </a:moveTo>
              <a:lnTo>
                <a:pt x="577325"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457599">
        <a:off x="6318219" y="619360"/>
        <a:ext cx="28866" cy="28866"/>
      </dsp:txXfrm>
    </dsp:sp>
    <dsp:sp modelId="{BA12FA4B-9377-446D-AEFD-50A4D78BBCC5}">
      <dsp:nvSpPr>
        <dsp:cNvPr id="0" name=""/>
        <dsp:cNvSpPr/>
      </dsp:nvSpPr>
      <dsp:spPr>
        <a:xfrm>
          <a:off x="6567051" y="172321"/>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Ing. Homologación de Terminales</a:t>
          </a:r>
          <a:endParaRPr lang="es-EC" sz="1100" kern="1200" dirty="0"/>
        </a:p>
      </dsp:txBody>
      <dsp:txXfrm>
        <a:off x="6567051" y="172321"/>
        <a:ext cx="1171993" cy="585996"/>
      </dsp:txXfrm>
    </dsp:sp>
    <dsp:sp modelId="{BBF88458-4BC0-4A77-AD09-80E073F37E02}">
      <dsp:nvSpPr>
        <dsp:cNvPr id="0" name=""/>
        <dsp:cNvSpPr/>
      </dsp:nvSpPr>
      <dsp:spPr>
        <a:xfrm rot="2142401">
          <a:off x="6043989" y="952878"/>
          <a:ext cx="577325" cy="35727"/>
        </a:xfrm>
        <a:custGeom>
          <a:avLst/>
          <a:gdLst/>
          <a:ahLst/>
          <a:cxnLst/>
          <a:rect l="0" t="0" r="0" b="0"/>
          <a:pathLst>
            <a:path>
              <a:moveTo>
                <a:pt x="0" y="17863"/>
              </a:moveTo>
              <a:lnTo>
                <a:pt x="577325"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6318219" y="956308"/>
        <a:ext cx="28866" cy="28866"/>
      </dsp:txXfrm>
    </dsp:sp>
    <dsp:sp modelId="{F4758A10-2AA2-41FA-81F0-EBEB69D9440B}">
      <dsp:nvSpPr>
        <dsp:cNvPr id="0" name=""/>
        <dsp:cNvSpPr/>
      </dsp:nvSpPr>
      <dsp:spPr>
        <a:xfrm>
          <a:off x="6567051" y="846217"/>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Jefe de Técnico IPTV.</a:t>
          </a:r>
          <a:endParaRPr lang="es-EC" sz="1100" kern="1200" dirty="0">
            <a:solidFill>
              <a:srgbClr val="FF0000"/>
            </a:solidFill>
          </a:endParaRPr>
        </a:p>
      </dsp:txBody>
      <dsp:txXfrm>
        <a:off x="6567051" y="846217"/>
        <a:ext cx="1171993" cy="585996"/>
      </dsp:txXfrm>
    </dsp:sp>
    <dsp:sp modelId="{27BC24CE-AD94-4610-936B-623EE055FD6A}">
      <dsp:nvSpPr>
        <dsp:cNvPr id="0" name=""/>
        <dsp:cNvSpPr/>
      </dsp:nvSpPr>
      <dsp:spPr>
        <a:xfrm rot="2829178">
          <a:off x="2706388" y="1542537"/>
          <a:ext cx="689363" cy="35727"/>
        </a:xfrm>
        <a:custGeom>
          <a:avLst/>
          <a:gdLst/>
          <a:ahLst/>
          <a:cxnLst/>
          <a:rect l="0" t="0" r="0" b="0"/>
          <a:pathLst>
            <a:path>
              <a:moveTo>
                <a:pt x="0" y="17863"/>
              </a:moveTo>
              <a:lnTo>
                <a:pt x="689363"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2829178">
        <a:off x="3033836" y="1543166"/>
        <a:ext cx="34468" cy="34468"/>
      </dsp:txXfrm>
    </dsp:sp>
    <dsp:sp modelId="{377DAA9A-F416-47D0-9792-652836F869AA}">
      <dsp:nvSpPr>
        <dsp:cNvPr id="0" name=""/>
        <dsp:cNvSpPr/>
      </dsp:nvSpPr>
      <dsp:spPr>
        <a:xfrm>
          <a:off x="3285469" y="1520113"/>
          <a:ext cx="1171993" cy="585996"/>
        </a:xfrm>
        <a:prstGeom prst="roundRect">
          <a:avLst>
            <a:gd name="adj" fmla="val 10000"/>
          </a:avLst>
        </a:prstGeom>
        <a:gradFill rotWithShape="0">
          <a:gsLst>
            <a:gs pos="0">
              <a:schemeClr val="accent5">
                <a:lumMod val="40000"/>
                <a:lumOff val="60000"/>
              </a:schemeClr>
            </a:gs>
            <a:gs pos="14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Implementación</a:t>
          </a:r>
          <a:endParaRPr lang="es-EC" sz="1100" kern="1200" dirty="0">
            <a:solidFill>
              <a:schemeClr val="tx1"/>
            </a:solidFill>
          </a:endParaRPr>
        </a:p>
      </dsp:txBody>
      <dsp:txXfrm>
        <a:off x="3285469" y="1520113"/>
        <a:ext cx="1171993" cy="585996"/>
      </dsp:txXfrm>
    </dsp:sp>
    <dsp:sp modelId="{97AD24EC-84C1-4CE8-958F-F9F7E517BAE7}">
      <dsp:nvSpPr>
        <dsp:cNvPr id="0" name=""/>
        <dsp:cNvSpPr/>
      </dsp:nvSpPr>
      <dsp:spPr>
        <a:xfrm rot="19457599">
          <a:off x="4403198" y="1626774"/>
          <a:ext cx="577325" cy="35727"/>
        </a:xfrm>
        <a:custGeom>
          <a:avLst/>
          <a:gdLst/>
          <a:ahLst/>
          <a:cxnLst/>
          <a:rect l="0" t="0" r="0" b="0"/>
          <a:pathLst>
            <a:path>
              <a:moveTo>
                <a:pt x="0" y="17863"/>
              </a:moveTo>
              <a:lnTo>
                <a:pt x="577325"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457599">
        <a:off x="4677428" y="1630204"/>
        <a:ext cx="28866" cy="28866"/>
      </dsp:txXfrm>
    </dsp:sp>
    <dsp:sp modelId="{71D9C19E-3612-47AA-96B4-AE851D9BE6A8}">
      <dsp:nvSpPr>
        <dsp:cNvPr id="0" name=""/>
        <dsp:cNvSpPr/>
      </dsp:nvSpPr>
      <dsp:spPr>
        <a:xfrm>
          <a:off x="4926260" y="1183165"/>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26 </a:t>
          </a:r>
          <a:r>
            <a:rPr lang="es-EC" sz="1100" kern="1200" dirty="0" err="1" smtClean="0">
              <a:solidFill>
                <a:srgbClr val="FF0000"/>
              </a:solidFill>
            </a:rPr>
            <a:t>Téc</a:t>
          </a:r>
          <a:r>
            <a:rPr lang="es-EC" sz="1100" kern="1200" dirty="0" smtClean="0">
              <a:solidFill>
                <a:srgbClr val="FF0000"/>
              </a:solidFill>
            </a:rPr>
            <a:t>. Instaladores</a:t>
          </a:r>
          <a:endParaRPr lang="es-EC" sz="1100" kern="1200" dirty="0">
            <a:solidFill>
              <a:srgbClr val="FF0000"/>
            </a:solidFill>
          </a:endParaRPr>
        </a:p>
      </dsp:txBody>
      <dsp:txXfrm>
        <a:off x="4926260" y="1183165"/>
        <a:ext cx="1171993" cy="585996"/>
      </dsp:txXfrm>
    </dsp:sp>
    <dsp:sp modelId="{09457D3B-C6C6-4AB4-85BA-32B0344357BA}">
      <dsp:nvSpPr>
        <dsp:cNvPr id="0" name=""/>
        <dsp:cNvSpPr/>
      </dsp:nvSpPr>
      <dsp:spPr>
        <a:xfrm rot="2142401">
          <a:off x="4403198" y="1963722"/>
          <a:ext cx="577325" cy="35727"/>
        </a:xfrm>
        <a:custGeom>
          <a:avLst/>
          <a:gdLst/>
          <a:ahLst/>
          <a:cxnLst/>
          <a:rect l="0" t="0" r="0" b="0"/>
          <a:pathLst>
            <a:path>
              <a:moveTo>
                <a:pt x="0" y="17863"/>
              </a:moveTo>
              <a:lnTo>
                <a:pt x="577325"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2142401">
        <a:off x="4677428" y="1967153"/>
        <a:ext cx="28866" cy="28866"/>
      </dsp:txXfrm>
    </dsp:sp>
    <dsp:sp modelId="{5F797988-DBA4-4ADD-B663-13FCCCDACF08}">
      <dsp:nvSpPr>
        <dsp:cNvPr id="0" name=""/>
        <dsp:cNvSpPr/>
      </dsp:nvSpPr>
      <dsp:spPr>
        <a:xfrm>
          <a:off x="4926260" y="1857061"/>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26 Ayudantes </a:t>
          </a:r>
          <a:r>
            <a:rPr lang="es-EC" sz="1100" kern="1200" dirty="0" err="1" smtClean="0">
              <a:solidFill>
                <a:srgbClr val="FF0000"/>
              </a:solidFill>
            </a:rPr>
            <a:t>Téc</a:t>
          </a:r>
          <a:r>
            <a:rPr lang="es-EC" sz="1100" kern="1200" dirty="0" smtClean="0">
              <a:solidFill>
                <a:srgbClr val="FF0000"/>
              </a:solidFill>
            </a:rPr>
            <a:t>.</a:t>
          </a:r>
          <a:endParaRPr lang="es-EC" sz="1100" kern="1200" dirty="0">
            <a:solidFill>
              <a:srgbClr val="FF0000"/>
            </a:solidFill>
          </a:endParaRPr>
        </a:p>
      </dsp:txBody>
      <dsp:txXfrm>
        <a:off x="4926260" y="1857061"/>
        <a:ext cx="1171993" cy="585996"/>
      </dsp:txXfrm>
    </dsp:sp>
    <dsp:sp modelId="{A1CB8DFE-376D-4CAE-93C1-607E9BDF7B27}">
      <dsp:nvSpPr>
        <dsp:cNvPr id="0" name=""/>
        <dsp:cNvSpPr/>
      </dsp:nvSpPr>
      <dsp:spPr>
        <a:xfrm rot="3090853">
          <a:off x="1033626" y="2174315"/>
          <a:ext cx="753305" cy="35727"/>
        </a:xfrm>
        <a:custGeom>
          <a:avLst/>
          <a:gdLst/>
          <a:ahLst/>
          <a:cxnLst/>
          <a:rect l="0" t="0" r="0" b="0"/>
          <a:pathLst>
            <a:path>
              <a:moveTo>
                <a:pt x="0" y="17863"/>
              </a:moveTo>
              <a:lnTo>
                <a:pt x="753305"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090853">
        <a:off x="1391447" y="2173346"/>
        <a:ext cx="37665" cy="37665"/>
      </dsp:txXfrm>
    </dsp:sp>
    <dsp:sp modelId="{B47450D0-15CF-41C7-856B-B4144686D882}">
      <dsp:nvSpPr>
        <dsp:cNvPr id="0" name=""/>
        <dsp:cNvSpPr/>
      </dsp:nvSpPr>
      <dsp:spPr>
        <a:xfrm>
          <a:off x="1644678" y="2194010"/>
          <a:ext cx="1171993" cy="585996"/>
        </a:xfrm>
        <a:prstGeom prst="roundRect">
          <a:avLst>
            <a:gd name="adj" fmla="val 10000"/>
          </a:avLst>
        </a:prstGeom>
        <a:gradFill rotWithShape="0">
          <a:gsLst>
            <a:gs pos="0">
              <a:schemeClr val="accent5">
                <a:lumMod val="40000"/>
                <a:lumOff val="60000"/>
              </a:schemeClr>
            </a:gs>
            <a:gs pos="49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O&amp;M</a:t>
          </a:r>
          <a:endParaRPr lang="es-EC" sz="1100" kern="1200" dirty="0">
            <a:solidFill>
              <a:schemeClr val="tx1"/>
            </a:solidFill>
          </a:endParaRPr>
        </a:p>
      </dsp:txBody>
      <dsp:txXfrm>
        <a:off x="1644678" y="2194010"/>
        <a:ext cx="1171993" cy="585996"/>
      </dsp:txXfrm>
    </dsp:sp>
    <dsp:sp modelId="{0A8E419A-D707-46FF-8467-23F7753A34F5}">
      <dsp:nvSpPr>
        <dsp:cNvPr id="0" name=""/>
        <dsp:cNvSpPr/>
      </dsp:nvSpPr>
      <dsp:spPr>
        <a:xfrm>
          <a:off x="2816671" y="2469144"/>
          <a:ext cx="468797" cy="35727"/>
        </a:xfrm>
        <a:custGeom>
          <a:avLst/>
          <a:gdLst/>
          <a:ahLst/>
          <a:cxnLst/>
          <a:rect l="0" t="0" r="0" b="0"/>
          <a:pathLst>
            <a:path>
              <a:moveTo>
                <a:pt x="0" y="17863"/>
              </a:moveTo>
              <a:lnTo>
                <a:pt x="468797" y="178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39350" y="2475288"/>
        <a:ext cx="23439" cy="23439"/>
      </dsp:txXfrm>
    </dsp:sp>
    <dsp:sp modelId="{2FF10042-3013-4A99-8B57-63B181567773}">
      <dsp:nvSpPr>
        <dsp:cNvPr id="0" name=""/>
        <dsp:cNvSpPr/>
      </dsp:nvSpPr>
      <dsp:spPr>
        <a:xfrm>
          <a:off x="3285469" y="2194010"/>
          <a:ext cx="1171993" cy="585996"/>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Ing. O&amp;M</a:t>
          </a:r>
          <a:endParaRPr lang="es-EC" sz="1100" kern="1200" dirty="0"/>
        </a:p>
      </dsp:txBody>
      <dsp:txXfrm>
        <a:off x="3285469" y="2194010"/>
        <a:ext cx="1171993" cy="5859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45FC39-C80B-49ED-8A2D-E60EC751DAA1}">
      <dsp:nvSpPr>
        <dsp:cNvPr id="0" name=""/>
        <dsp:cNvSpPr/>
      </dsp:nvSpPr>
      <dsp:spPr>
        <a:xfrm>
          <a:off x="735240" y="995306"/>
          <a:ext cx="986976" cy="493488"/>
        </a:xfrm>
        <a:prstGeom prst="roundRect">
          <a:avLst>
            <a:gd name="adj" fmla="val 10000"/>
          </a:avLst>
        </a:prstGeom>
        <a:gradFill rotWithShape="0">
          <a:gsLst>
            <a:gs pos="0">
              <a:schemeClr val="accent1">
                <a:lumMod val="60000"/>
                <a:lumOff val="40000"/>
              </a:schemeClr>
            </a:gs>
            <a:gs pos="49000">
              <a:schemeClr val="accent1">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Gerencia Nacional Comercial </a:t>
          </a:r>
          <a:endParaRPr lang="es-EC" sz="1100" kern="1200" dirty="0"/>
        </a:p>
      </dsp:txBody>
      <dsp:txXfrm>
        <a:off x="735240" y="995306"/>
        <a:ext cx="986976" cy="493488"/>
      </dsp:txXfrm>
    </dsp:sp>
    <dsp:sp modelId="{86886975-F9A6-41EA-8332-7B05904AD834}">
      <dsp:nvSpPr>
        <dsp:cNvPr id="0" name=""/>
        <dsp:cNvSpPr/>
      </dsp:nvSpPr>
      <dsp:spPr>
        <a:xfrm rot="17945813">
          <a:off x="1513688" y="871309"/>
          <a:ext cx="811844" cy="32092"/>
        </a:xfrm>
        <a:custGeom>
          <a:avLst/>
          <a:gdLst/>
          <a:ahLst/>
          <a:cxnLst/>
          <a:rect l="0" t="0" r="0" b="0"/>
          <a:pathLst>
            <a:path>
              <a:moveTo>
                <a:pt x="0" y="16046"/>
              </a:moveTo>
              <a:lnTo>
                <a:pt x="811844"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7945813">
        <a:off x="1899315" y="867059"/>
        <a:ext cx="40592" cy="40592"/>
      </dsp:txXfrm>
    </dsp:sp>
    <dsp:sp modelId="{7B4B1D06-134D-4031-86AD-2BF0A84F3700}">
      <dsp:nvSpPr>
        <dsp:cNvPr id="0" name=""/>
        <dsp:cNvSpPr/>
      </dsp:nvSpPr>
      <dsp:spPr>
        <a:xfrm>
          <a:off x="2117006" y="285917"/>
          <a:ext cx="986976" cy="493488"/>
        </a:xfrm>
        <a:prstGeom prst="roundRect">
          <a:avLst>
            <a:gd name="adj" fmla="val 10000"/>
          </a:avLst>
        </a:prstGeom>
        <a:gradFill rotWithShape="0">
          <a:gsLst>
            <a:gs pos="0">
              <a:schemeClr val="accent5">
                <a:lumMod val="40000"/>
                <a:lumOff val="60000"/>
              </a:schemeClr>
            </a:gs>
            <a:gs pos="49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Mercadeo</a:t>
          </a:r>
          <a:endParaRPr lang="es-EC" sz="1100" kern="1200" dirty="0"/>
        </a:p>
      </dsp:txBody>
      <dsp:txXfrm>
        <a:off x="2117006" y="285917"/>
        <a:ext cx="986976" cy="493488"/>
      </dsp:txXfrm>
    </dsp:sp>
    <dsp:sp modelId="{DCB8B2A3-59AE-4304-9AC6-F143329546A7}">
      <dsp:nvSpPr>
        <dsp:cNvPr id="0" name=""/>
        <dsp:cNvSpPr/>
      </dsp:nvSpPr>
      <dsp:spPr>
        <a:xfrm rot="19457599">
          <a:off x="3058284" y="374737"/>
          <a:ext cx="486185" cy="32092"/>
        </a:xfrm>
        <a:custGeom>
          <a:avLst/>
          <a:gdLst/>
          <a:ahLst/>
          <a:cxnLst/>
          <a:rect l="0" t="0" r="0" b="0"/>
          <a:pathLst>
            <a:path>
              <a:moveTo>
                <a:pt x="0" y="16046"/>
              </a:moveTo>
              <a:lnTo>
                <a:pt x="48618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457599">
        <a:off x="3289223" y="378628"/>
        <a:ext cx="24309" cy="24309"/>
      </dsp:txXfrm>
    </dsp:sp>
    <dsp:sp modelId="{911220E0-5831-4726-AC82-EC88E568EE77}">
      <dsp:nvSpPr>
        <dsp:cNvPr id="0" name=""/>
        <dsp:cNvSpPr/>
      </dsp:nvSpPr>
      <dsp:spPr>
        <a:xfrm>
          <a:off x="3498772" y="2161"/>
          <a:ext cx="986976" cy="493488"/>
        </a:xfrm>
        <a:prstGeom prst="roundRect">
          <a:avLst>
            <a:gd name="adj" fmla="val 10000"/>
          </a:avLst>
        </a:prstGeom>
        <a:gradFill rotWithShape="0">
          <a:gsLst>
            <a:gs pos="0">
              <a:schemeClr val="accent5">
                <a:lumMod val="40000"/>
                <a:lumOff val="60000"/>
              </a:schemeClr>
            </a:gs>
            <a:gs pos="14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Productos</a:t>
          </a:r>
          <a:endParaRPr lang="es-EC" sz="1100" kern="1200" dirty="0">
            <a:solidFill>
              <a:schemeClr val="tx1"/>
            </a:solidFill>
          </a:endParaRPr>
        </a:p>
      </dsp:txBody>
      <dsp:txXfrm>
        <a:off x="3498772" y="2161"/>
        <a:ext cx="986976" cy="493488"/>
      </dsp:txXfrm>
    </dsp:sp>
    <dsp:sp modelId="{C59F5AF2-8387-47FC-83EE-2993F1D9DCDD}">
      <dsp:nvSpPr>
        <dsp:cNvPr id="0" name=""/>
        <dsp:cNvSpPr/>
      </dsp:nvSpPr>
      <dsp:spPr>
        <a:xfrm>
          <a:off x="4485749" y="232859"/>
          <a:ext cx="394790" cy="32092"/>
        </a:xfrm>
        <a:custGeom>
          <a:avLst/>
          <a:gdLst/>
          <a:ahLst/>
          <a:cxnLst/>
          <a:rect l="0" t="0" r="0" b="0"/>
          <a:pathLst>
            <a:path>
              <a:moveTo>
                <a:pt x="0" y="16046"/>
              </a:moveTo>
              <a:lnTo>
                <a:pt x="39479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73274" y="239035"/>
        <a:ext cx="19739" cy="19739"/>
      </dsp:txXfrm>
    </dsp:sp>
    <dsp:sp modelId="{D06567CD-91AF-4520-A7F3-D59AEE640654}">
      <dsp:nvSpPr>
        <dsp:cNvPr id="0" name=""/>
        <dsp:cNvSpPr/>
      </dsp:nvSpPr>
      <dsp:spPr>
        <a:xfrm>
          <a:off x="4880539" y="2161"/>
          <a:ext cx="986976" cy="493488"/>
        </a:xfrm>
        <a:prstGeom prst="roundRect">
          <a:avLst>
            <a:gd name="adj" fmla="val 10000"/>
          </a:avLst>
        </a:prstGeom>
        <a:gradFill rotWithShape="0">
          <a:gsLst>
            <a:gs pos="0">
              <a:schemeClr val="accent5">
                <a:lumMod val="40000"/>
                <a:lumOff val="60000"/>
              </a:schemeClr>
            </a:gs>
            <a:gs pos="14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Jefatura de TV</a:t>
          </a:r>
          <a:endParaRPr lang="es-EC" sz="1100" kern="1200" dirty="0">
            <a:solidFill>
              <a:schemeClr val="tx1"/>
            </a:solidFill>
          </a:endParaRPr>
        </a:p>
      </dsp:txBody>
      <dsp:txXfrm>
        <a:off x="4880539" y="2161"/>
        <a:ext cx="986976" cy="493488"/>
      </dsp:txXfrm>
    </dsp:sp>
    <dsp:sp modelId="{34CB8CB3-C11A-4E5E-A158-3AD1DF0A0F5D}">
      <dsp:nvSpPr>
        <dsp:cNvPr id="0" name=""/>
        <dsp:cNvSpPr/>
      </dsp:nvSpPr>
      <dsp:spPr>
        <a:xfrm>
          <a:off x="5867515" y="232859"/>
          <a:ext cx="394790" cy="32092"/>
        </a:xfrm>
        <a:custGeom>
          <a:avLst/>
          <a:gdLst/>
          <a:ahLst/>
          <a:cxnLst/>
          <a:rect l="0" t="0" r="0" b="0"/>
          <a:pathLst>
            <a:path>
              <a:moveTo>
                <a:pt x="0" y="16046"/>
              </a:moveTo>
              <a:lnTo>
                <a:pt x="39479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055040" y="239035"/>
        <a:ext cx="19739" cy="19739"/>
      </dsp:txXfrm>
    </dsp:sp>
    <dsp:sp modelId="{06FCBBF0-A2E4-4B56-82D0-0CD1202E64F5}">
      <dsp:nvSpPr>
        <dsp:cNvPr id="0" name=""/>
        <dsp:cNvSpPr/>
      </dsp:nvSpPr>
      <dsp:spPr>
        <a:xfrm>
          <a:off x="6262305" y="2161"/>
          <a:ext cx="986976" cy="493488"/>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2 Analistas de </a:t>
          </a:r>
          <a:r>
            <a:rPr lang="en-US" sz="1100" kern="1200" dirty="0" err="1" smtClean="0">
              <a:solidFill>
                <a:srgbClr val="FF0000"/>
              </a:solidFill>
            </a:rPr>
            <a:t>productos</a:t>
          </a:r>
          <a:endParaRPr lang="es-EC" sz="1100" kern="1200" dirty="0"/>
        </a:p>
      </dsp:txBody>
      <dsp:txXfrm>
        <a:off x="6262305" y="2161"/>
        <a:ext cx="986976" cy="493488"/>
      </dsp:txXfrm>
    </dsp:sp>
    <dsp:sp modelId="{EA84361F-0A80-47E0-BEEA-6BDCD1481C4D}">
      <dsp:nvSpPr>
        <dsp:cNvPr id="0" name=""/>
        <dsp:cNvSpPr/>
      </dsp:nvSpPr>
      <dsp:spPr>
        <a:xfrm rot="2142401">
          <a:off x="3058284" y="658492"/>
          <a:ext cx="486185" cy="32092"/>
        </a:xfrm>
        <a:custGeom>
          <a:avLst/>
          <a:gdLst/>
          <a:ahLst/>
          <a:cxnLst/>
          <a:rect l="0" t="0" r="0" b="0"/>
          <a:pathLst>
            <a:path>
              <a:moveTo>
                <a:pt x="0" y="16046"/>
              </a:moveTo>
              <a:lnTo>
                <a:pt x="48618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2142401">
        <a:off x="3289223" y="662384"/>
        <a:ext cx="24309" cy="24309"/>
      </dsp:txXfrm>
    </dsp:sp>
    <dsp:sp modelId="{3493C2CC-97F3-4465-A7D9-23918AFAF458}">
      <dsp:nvSpPr>
        <dsp:cNvPr id="0" name=""/>
        <dsp:cNvSpPr/>
      </dsp:nvSpPr>
      <dsp:spPr>
        <a:xfrm>
          <a:off x="3498772" y="569672"/>
          <a:ext cx="986976" cy="493488"/>
        </a:xfrm>
        <a:prstGeom prst="roundRect">
          <a:avLst>
            <a:gd name="adj" fmla="val 10000"/>
          </a:avLst>
        </a:prstGeom>
        <a:gradFill rotWithShape="0">
          <a:gsLst>
            <a:gs pos="0">
              <a:schemeClr val="accent5">
                <a:lumMod val="40000"/>
                <a:lumOff val="60000"/>
              </a:schemeClr>
            </a:gs>
            <a:gs pos="14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Terminales</a:t>
          </a:r>
          <a:endParaRPr lang="es-EC" sz="1100" kern="1200" dirty="0">
            <a:solidFill>
              <a:schemeClr val="tx1"/>
            </a:solidFill>
          </a:endParaRPr>
        </a:p>
      </dsp:txBody>
      <dsp:txXfrm>
        <a:off x="3498772" y="569672"/>
        <a:ext cx="986976" cy="493488"/>
      </dsp:txXfrm>
    </dsp:sp>
    <dsp:sp modelId="{36BC0FC0-943A-4B40-A256-F31F991C00FA}">
      <dsp:nvSpPr>
        <dsp:cNvPr id="0" name=""/>
        <dsp:cNvSpPr/>
      </dsp:nvSpPr>
      <dsp:spPr>
        <a:xfrm>
          <a:off x="4485749" y="800370"/>
          <a:ext cx="394790" cy="32092"/>
        </a:xfrm>
        <a:custGeom>
          <a:avLst/>
          <a:gdLst/>
          <a:ahLst/>
          <a:cxnLst/>
          <a:rect l="0" t="0" r="0" b="0"/>
          <a:pathLst>
            <a:path>
              <a:moveTo>
                <a:pt x="0" y="16046"/>
              </a:moveTo>
              <a:lnTo>
                <a:pt x="39479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73274" y="806547"/>
        <a:ext cx="19739" cy="19739"/>
      </dsp:txXfrm>
    </dsp:sp>
    <dsp:sp modelId="{5B6C84BF-B133-47AE-9993-E1F0AE00F827}">
      <dsp:nvSpPr>
        <dsp:cNvPr id="0" name=""/>
        <dsp:cNvSpPr/>
      </dsp:nvSpPr>
      <dsp:spPr>
        <a:xfrm>
          <a:off x="4880539" y="569672"/>
          <a:ext cx="986976" cy="493488"/>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rgbClr val="FF0000"/>
              </a:solidFill>
            </a:rPr>
            <a:t>1 Analista de Terminales</a:t>
          </a:r>
          <a:endParaRPr lang="es-EC" sz="1100" kern="1200" dirty="0"/>
        </a:p>
      </dsp:txBody>
      <dsp:txXfrm>
        <a:off x="4880539" y="569672"/>
        <a:ext cx="986976" cy="493488"/>
      </dsp:txXfrm>
    </dsp:sp>
    <dsp:sp modelId="{3C83EAE7-11C7-4AD8-B3C2-0876ED56ED7D}">
      <dsp:nvSpPr>
        <dsp:cNvPr id="0" name=""/>
        <dsp:cNvSpPr/>
      </dsp:nvSpPr>
      <dsp:spPr>
        <a:xfrm rot="3654187">
          <a:off x="1513688" y="1580698"/>
          <a:ext cx="811844" cy="32092"/>
        </a:xfrm>
        <a:custGeom>
          <a:avLst/>
          <a:gdLst/>
          <a:ahLst/>
          <a:cxnLst/>
          <a:rect l="0" t="0" r="0" b="0"/>
          <a:pathLst>
            <a:path>
              <a:moveTo>
                <a:pt x="0" y="16046"/>
              </a:moveTo>
              <a:lnTo>
                <a:pt x="811844"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654187">
        <a:off x="1899315" y="1576448"/>
        <a:ext cx="40592" cy="40592"/>
      </dsp:txXfrm>
    </dsp:sp>
    <dsp:sp modelId="{41E3C5F7-19E0-42DE-82AC-000187DC4402}">
      <dsp:nvSpPr>
        <dsp:cNvPr id="0" name=""/>
        <dsp:cNvSpPr/>
      </dsp:nvSpPr>
      <dsp:spPr>
        <a:xfrm>
          <a:off x="2117006" y="1704695"/>
          <a:ext cx="986976" cy="493488"/>
        </a:xfrm>
        <a:prstGeom prst="roundRect">
          <a:avLst>
            <a:gd name="adj" fmla="val 10000"/>
          </a:avLst>
        </a:prstGeom>
        <a:gradFill rotWithShape="0">
          <a:gsLst>
            <a:gs pos="0">
              <a:schemeClr val="accent5">
                <a:lumMod val="40000"/>
                <a:lumOff val="60000"/>
              </a:schemeClr>
            </a:gs>
            <a:gs pos="49000">
              <a:schemeClr val="accent5">
                <a:lumMod val="20000"/>
                <a:lumOff val="8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Ventas</a:t>
          </a:r>
          <a:r>
            <a:rPr lang="en-US" sz="1100" kern="1200" dirty="0" smtClean="0">
              <a:solidFill>
                <a:schemeClr val="tx1"/>
              </a:solidFill>
            </a:rPr>
            <a:t> y </a:t>
          </a:r>
          <a:r>
            <a:rPr lang="en-US" sz="1100" kern="1200" dirty="0" err="1" smtClean="0">
              <a:solidFill>
                <a:schemeClr val="tx1"/>
              </a:solidFill>
            </a:rPr>
            <a:t>Servicio</a:t>
          </a:r>
          <a:r>
            <a:rPr lang="en-US" sz="1100" kern="1200" dirty="0" smtClean="0">
              <a:solidFill>
                <a:schemeClr val="tx1"/>
              </a:solidFill>
            </a:rPr>
            <a:t> al </a:t>
          </a:r>
          <a:r>
            <a:rPr lang="en-US" sz="1100" kern="1200" dirty="0" err="1" smtClean="0">
              <a:solidFill>
                <a:schemeClr val="tx1"/>
              </a:solidFill>
            </a:rPr>
            <a:t>cliente</a:t>
          </a:r>
          <a:endParaRPr lang="es-EC" sz="1100" kern="1200" dirty="0"/>
        </a:p>
      </dsp:txBody>
      <dsp:txXfrm>
        <a:off x="2117006" y="1704695"/>
        <a:ext cx="986976" cy="493488"/>
      </dsp:txXfrm>
    </dsp:sp>
    <dsp:sp modelId="{99E30341-7D5D-4B1F-9B05-7B097D9457BB}">
      <dsp:nvSpPr>
        <dsp:cNvPr id="0" name=""/>
        <dsp:cNvSpPr/>
      </dsp:nvSpPr>
      <dsp:spPr>
        <a:xfrm rot="18289469">
          <a:off x="2955715" y="1651637"/>
          <a:ext cx="691323" cy="32092"/>
        </a:xfrm>
        <a:custGeom>
          <a:avLst/>
          <a:gdLst/>
          <a:ahLst/>
          <a:cxnLst/>
          <a:rect l="0" t="0" r="0" b="0"/>
          <a:pathLst>
            <a:path>
              <a:moveTo>
                <a:pt x="0" y="16046"/>
              </a:moveTo>
              <a:lnTo>
                <a:pt x="691323"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289469">
        <a:off x="3284094" y="1650400"/>
        <a:ext cx="34566" cy="34566"/>
      </dsp:txXfrm>
    </dsp:sp>
    <dsp:sp modelId="{354373C1-E97A-4493-A703-D96294E54DFD}">
      <dsp:nvSpPr>
        <dsp:cNvPr id="0" name=""/>
        <dsp:cNvSpPr/>
      </dsp:nvSpPr>
      <dsp:spPr>
        <a:xfrm>
          <a:off x="3498772" y="1137183"/>
          <a:ext cx="986976" cy="493488"/>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8 </a:t>
          </a:r>
          <a:r>
            <a:rPr lang="en-US" sz="1100" kern="1200" dirty="0" err="1" smtClean="0">
              <a:solidFill>
                <a:srgbClr val="FF0000"/>
              </a:solidFill>
            </a:rPr>
            <a:t>Ing.Soport</a:t>
          </a:r>
          <a:r>
            <a:rPr lang="en-US" sz="1100" kern="1200" dirty="0" smtClean="0">
              <a:solidFill>
                <a:srgbClr val="FF0000"/>
              </a:solidFill>
            </a:rPr>
            <a:t>. </a:t>
          </a:r>
          <a:r>
            <a:rPr lang="en-US" sz="1100" kern="1200" dirty="0" err="1" smtClean="0">
              <a:solidFill>
                <a:srgbClr val="FF0000"/>
              </a:solidFill>
            </a:rPr>
            <a:t>Nivel</a:t>
          </a:r>
          <a:r>
            <a:rPr lang="en-US" sz="1100" kern="1200" dirty="0" smtClean="0">
              <a:solidFill>
                <a:srgbClr val="FF0000"/>
              </a:solidFill>
            </a:rPr>
            <a:t> 1</a:t>
          </a:r>
          <a:endParaRPr lang="es-EC" sz="1100" kern="1200" dirty="0">
            <a:solidFill>
              <a:srgbClr val="FF0000"/>
            </a:solidFill>
          </a:endParaRPr>
        </a:p>
      </dsp:txBody>
      <dsp:txXfrm>
        <a:off x="3498772" y="1137183"/>
        <a:ext cx="986976" cy="493488"/>
      </dsp:txXfrm>
    </dsp:sp>
    <dsp:sp modelId="{B5F22AA9-EF51-4C43-96B3-CC94F0672734}">
      <dsp:nvSpPr>
        <dsp:cNvPr id="0" name=""/>
        <dsp:cNvSpPr/>
      </dsp:nvSpPr>
      <dsp:spPr>
        <a:xfrm>
          <a:off x="3103982" y="1935392"/>
          <a:ext cx="394790" cy="32092"/>
        </a:xfrm>
        <a:custGeom>
          <a:avLst/>
          <a:gdLst/>
          <a:ahLst/>
          <a:cxnLst/>
          <a:rect l="0" t="0" r="0" b="0"/>
          <a:pathLst>
            <a:path>
              <a:moveTo>
                <a:pt x="0" y="16046"/>
              </a:moveTo>
              <a:lnTo>
                <a:pt x="39479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91508" y="1941569"/>
        <a:ext cx="19739" cy="19739"/>
      </dsp:txXfrm>
    </dsp:sp>
    <dsp:sp modelId="{83BCD204-DA13-455D-9A10-25B318BF0E7A}">
      <dsp:nvSpPr>
        <dsp:cNvPr id="0" name=""/>
        <dsp:cNvSpPr/>
      </dsp:nvSpPr>
      <dsp:spPr>
        <a:xfrm>
          <a:off x="3498772" y="1704695"/>
          <a:ext cx="986976" cy="493488"/>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3 </a:t>
          </a:r>
          <a:r>
            <a:rPr lang="en-US" sz="1100" kern="1200" dirty="0" err="1" smtClean="0">
              <a:solidFill>
                <a:srgbClr val="FF0000"/>
              </a:solidFill>
            </a:rPr>
            <a:t>Ing.Soport</a:t>
          </a:r>
          <a:r>
            <a:rPr lang="en-US" sz="1100" kern="1200" dirty="0" smtClean="0">
              <a:solidFill>
                <a:srgbClr val="FF0000"/>
              </a:solidFill>
            </a:rPr>
            <a:t>. </a:t>
          </a:r>
          <a:r>
            <a:rPr lang="en-US" sz="1100" kern="1200" dirty="0" err="1" smtClean="0">
              <a:solidFill>
                <a:srgbClr val="FF0000"/>
              </a:solidFill>
            </a:rPr>
            <a:t>Nivel</a:t>
          </a:r>
          <a:r>
            <a:rPr lang="en-US" sz="1100" kern="1200" dirty="0" smtClean="0">
              <a:solidFill>
                <a:srgbClr val="FF0000"/>
              </a:solidFill>
            </a:rPr>
            <a:t> 2</a:t>
          </a:r>
          <a:endParaRPr lang="en-US" sz="1100" kern="1200" dirty="0">
            <a:solidFill>
              <a:srgbClr val="FF0000"/>
            </a:solidFill>
          </a:endParaRPr>
        </a:p>
      </dsp:txBody>
      <dsp:txXfrm>
        <a:off x="3498772" y="1704695"/>
        <a:ext cx="986976" cy="493488"/>
      </dsp:txXfrm>
    </dsp:sp>
    <dsp:sp modelId="{23328F68-8C8B-4460-BCBE-4A7A75DE9DBE}">
      <dsp:nvSpPr>
        <dsp:cNvPr id="0" name=""/>
        <dsp:cNvSpPr/>
      </dsp:nvSpPr>
      <dsp:spPr>
        <a:xfrm rot="3310531">
          <a:off x="2955715" y="2219148"/>
          <a:ext cx="691323" cy="32092"/>
        </a:xfrm>
        <a:custGeom>
          <a:avLst/>
          <a:gdLst/>
          <a:ahLst/>
          <a:cxnLst/>
          <a:rect l="0" t="0" r="0" b="0"/>
          <a:pathLst>
            <a:path>
              <a:moveTo>
                <a:pt x="0" y="16046"/>
              </a:moveTo>
              <a:lnTo>
                <a:pt x="691323"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310531">
        <a:off x="3284094" y="2217911"/>
        <a:ext cx="34566" cy="34566"/>
      </dsp:txXfrm>
    </dsp:sp>
    <dsp:sp modelId="{88869413-1F37-4149-8AA2-1BF9E109866A}">
      <dsp:nvSpPr>
        <dsp:cNvPr id="0" name=""/>
        <dsp:cNvSpPr/>
      </dsp:nvSpPr>
      <dsp:spPr>
        <a:xfrm>
          <a:off x="3498772" y="2272206"/>
          <a:ext cx="986976" cy="493488"/>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3 </a:t>
          </a:r>
          <a:r>
            <a:rPr lang="en-US" sz="1100" kern="1200" dirty="0" err="1" smtClean="0">
              <a:solidFill>
                <a:srgbClr val="FF0000"/>
              </a:solidFill>
            </a:rPr>
            <a:t>Ing.Soport</a:t>
          </a:r>
          <a:r>
            <a:rPr lang="en-US" sz="1100" kern="1200" dirty="0" smtClean="0">
              <a:solidFill>
                <a:srgbClr val="FF0000"/>
              </a:solidFill>
            </a:rPr>
            <a:t>. </a:t>
          </a:r>
          <a:r>
            <a:rPr lang="en-US" sz="1100" kern="1200" dirty="0" err="1" smtClean="0">
              <a:solidFill>
                <a:srgbClr val="FF0000"/>
              </a:solidFill>
            </a:rPr>
            <a:t>Nivel</a:t>
          </a:r>
          <a:r>
            <a:rPr lang="en-US" sz="1100" kern="1200" dirty="0" smtClean="0">
              <a:solidFill>
                <a:srgbClr val="FF0000"/>
              </a:solidFill>
            </a:rPr>
            <a:t> 3</a:t>
          </a:r>
          <a:endParaRPr lang="en-US" sz="1100" kern="1200" dirty="0">
            <a:solidFill>
              <a:srgbClr val="FF0000"/>
            </a:solidFill>
          </a:endParaRPr>
        </a:p>
      </dsp:txBody>
      <dsp:txXfrm>
        <a:off x="3498772" y="2272206"/>
        <a:ext cx="986976" cy="49348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9A68FB-BBD4-43DB-A60A-16C3AEBB5787}">
      <dsp:nvSpPr>
        <dsp:cNvPr id="0" name=""/>
        <dsp:cNvSpPr/>
      </dsp:nvSpPr>
      <dsp:spPr>
        <a:xfrm>
          <a:off x="-6666307" y="-1019402"/>
          <a:ext cx="7934169" cy="7934169"/>
        </a:xfrm>
        <a:prstGeom prst="blockArc">
          <a:avLst>
            <a:gd name="adj1" fmla="val 18900000"/>
            <a:gd name="adj2" fmla="val 2700000"/>
            <a:gd name="adj3" fmla="val 27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EC1CB-2A22-4EB6-A281-A80F1C77FDED}">
      <dsp:nvSpPr>
        <dsp:cNvPr id="0" name=""/>
        <dsp:cNvSpPr/>
      </dsp:nvSpPr>
      <dsp:spPr>
        <a:xfrm>
          <a:off x="553767" y="226513"/>
          <a:ext cx="8318991" cy="73715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5118"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mn-lt"/>
              <a:cs typeface="Times New Roman" panose="02020603050405020304" pitchFamily="18" charset="0"/>
            </a:rPr>
            <a:t>Mediante el estudio de mercado se establece que existe una demanda insatisfecha del servicio, lo cual indica una oportunidad de negocio para la empresa.</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553767" y="226513"/>
        <a:ext cx="8318991" cy="737156"/>
      </dsp:txXfrm>
    </dsp:sp>
    <dsp:sp modelId="{B9C747C2-ABDB-4096-8A22-0FDC4E667862}">
      <dsp:nvSpPr>
        <dsp:cNvPr id="0" name=""/>
        <dsp:cNvSpPr/>
      </dsp:nvSpPr>
      <dsp:spPr>
        <a:xfrm>
          <a:off x="93044" y="109462"/>
          <a:ext cx="921445" cy="921445"/>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87F2972-F696-454B-BDEF-D2A5DEB6DFE8}">
      <dsp:nvSpPr>
        <dsp:cNvPr id="0" name=""/>
        <dsp:cNvSpPr/>
      </dsp:nvSpPr>
      <dsp:spPr>
        <a:xfrm>
          <a:off x="1081991" y="1361697"/>
          <a:ext cx="7790767" cy="73715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5118"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mn-lt"/>
              <a:cs typeface="Times New Roman" panose="02020603050405020304" pitchFamily="18" charset="0"/>
            </a:rPr>
            <a:t>La Corporación Nacional de Telecomunicaciones (CNT E.P) pretende realizar en el primer año de lanzamiento del servicio 36.565 instalaciones de su demanda insatisfecha.</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1081991" y="1361697"/>
        <a:ext cx="7790767" cy="737156"/>
      </dsp:txXfrm>
    </dsp:sp>
    <dsp:sp modelId="{C9E227A0-7CF4-43D7-B9A2-38626253EB83}">
      <dsp:nvSpPr>
        <dsp:cNvPr id="0" name=""/>
        <dsp:cNvSpPr/>
      </dsp:nvSpPr>
      <dsp:spPr>
        <a:xfrm>
          <a:off x="621269" y="1162412"/>
          <a:ext cx="921445" cy="921445"/>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47034D80-6141-4163-9C2B-5A90DDC67E5C}">
      <dsp:nvSpPr>
        <dsp:cNvPr id="0" name=""/>
        <dsp:cNvSpPr/>
      </dsp:nvSpPr>
      <dsp:spPr>
        <a:xfrm>
          <a:off x="1244114" y="2449467"/>
          <a:ext cx="7628644" cy="73715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5118"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mn-lt"/>
              <a:cs typeface="Times New Roman" panose="02020603050405020304" pitchFamily="18" charset="0"/>
            </a:rPr>
            <a:t>La estructura organizacional de la empresa	responde a los requerimientos de un adecuado funcionamiento de la Corporación Nacional de Telecomunicaciones (CNT E.P)</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1244114" y="2449467"/>
        <a:ext cx="7628644" cy="737156"/>
      </dsp:txXfrm>
    </dsp:sp>
    <dsp:sp modelId="{7F313211-A062-4E7D-9C8F-0B3B20453ED3}">
      <dsp:nvSpPr>
        <dsp:cNvPr id="0" name=""/>
        <dsp:cNvSpPr/>
      </dsp:nvSpPr>
      <dsp:spPr>
        <a:xfrm>
          <a:off x="783391" y="2273884"/>
          <a:ext cx="921445" cy="921445"/>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3860B21-057E-438D-8717-502B4FE7CA2F}">
      <dsp:nvSpPr>
        <dsp:cNvPr id="0" name=""/>
        <dsp:cNvSpPr/>
      </dsp:nvSpPr>
      <dsp:spPr>
        <a:xfrm>
          <a:off x="1081991" y="3433151"/>
          <a:ext cx="7790767" cy="1239823"/>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5118"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mn-lt"/>
              <a:cs typeface="Times New Roman" panose="02020603050405020304" pitchFamily="18" charset="0"/>
            </a:rPr>
            <a:t>Se determinó mediante el estudio financiero que el precio por contratar el servicio PF es </a:t>
          </a:r>
          <a:r>
            <a:rPr lang="es-EC" sz="1600" kern="1200" dirty="0" smtClean="0">
              <a:latin typeface="+mn-lt"/>
              <a:cs typeface="Times New Roman" panose="02020603050405020304" pitchFamily="18" charset="0"/>
            </a:rPr>
            <a:t>de $70 mensuales, </a:t>
          </a:r>
          <a:r>
            <a:rPr lang="es-EC" sz="1600" kern="1200" dirty="0" smtClean="0">
              <a:latin typeface="+mn-lt"/>
              <a:cs typeface="Times New Roman" panose="02020603050405020304" pitchFamily="18" charset="0"/>
            </a:rPr>
            <a:t>mientras que por contratar el servicio PP </a:t>
          </a:r>
          <a:r>
            <a:rPr lang="es-EC" sz="1600" kern="1200" dirty="0" smtClean="0">
              <a:latin typeface="+mn-lt"/>
              <a:cs typeface="Times New Roman" panose="02020603050405020304" pitchFamily="18" charset="0"/>
            </a:rPr>
            <a:t>el precio es de $</a:t>
          </a:r>
          <a:r>
            <a:rPr lang="es-EC" sz="1600" kern="1200" dirty="0" smtClean="0">
              <a:latin typeface="+mn-lt"/>
              <a:cs typeface="Times New Roman" panose="02020603050405020304" pitchFamily="18" charset="0"/>
            </a:rPr>
            <a:t>99 mensuales por contenido.</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1081991" y="3433151"/>
        <a:ext cx="7790767" cy="1239823"/>
      </dsp:txXfrm>
    </dsp:sp>
    <dsp:sp modelId="{0E1CA3AB-5F3F-45FE-8482-D8EEEC106C45}">
      <dsp:nvSpPr>
        <dsp:cNvPr id="0" name=""/>
        <dsp:cNvSpPr/>
      </dsp:nvSpPr>
      <dsp:spPr>
        <a:xfrm>
          <a:off x="621269" y="3592340"/>
          <a:ext cx="921445" cy="921445"/>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6061E33-733F-48F4-B8FF-017462290E48}">
      <dsp:nvSpPr>
        <dsp:cNvPr id="0" name=""/>
        <dsp:cNvSpPr/>
      </dsp:nvSpPr>
      <dsp:spPr>
        <a:xfrm>
          <a:off x="553767" y="4789865"/>
          <a:ext cx="8318991" cy="73715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5118"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mn-lt"/>
              <a:cs typeface="Times New Roman" panose="02020603050405020304" pitchFamily="18" charset="0"/>
            </a:rPr>
            <a:t>Los indicadores financieros</a:t>
          </a:r>
          <a:r>
            <a:rPr lang="es-EC" sz="1400" kern="1200" dirty="0" smtClean="0">
              <a:latin typeface="+mn-lt"/>
              <a:cs typeface="Times New Roman" panose="02020603050405020304" pitchFamily="18" charset="0"/>
            </a:rPr>
            <a:t> </a:t>
          </a:r>
          <a:r>
            <a:rPr lang="es-EC" sz="1600" kern="1200" dirty="0" smtClean="0">
              <a:latin typeface="+mn-lt"/>
              <a:cs typeface="Times New Roman" panose="02020603050405020304" pitchFamily="18" charset="0"/>
            </a:rPr>
            <a:t>muestran viabilidad del estudio; se obtuvo un VAN de $3.664.849, descontado a una tasa del 12%, una  TIR de 15% y una RB/C de $1,04, mismo que determina la rentabilidad y por ende la ejecución del estudio .</a:t>
          </a:r>
          <a:endParaRPr lang="es-EC" sz="1600" kern="1200" dirty="0">
            <a:latin typeface="+mn-lt"/>
            <a:cs typeface="Times New Roman" panose="02020603050405020304" pitchFamily="18" charset="0"/>
          </a:endParaRPr>
        </a:p>
      </dsp:txBody>
      <dsp:txXfrm>
        <a:off x="553767" y="4789865"/>
        <a:ext cx="8318991" cy="737156"/>
      </dsp:txXfrm>
    </dsp:sp>
    <dsp:sp modelId="{F915A59E-71E3-4279-9366-A224C6AD5B9D}">
      <dsp:nvSpPr>
        <dsp:cNvPr id="0" name=""/>
        <dsp:cNvSpPr/>
      </dsp:nvSpPr>
      <dsp:spPr>
        <a:xfrm>
          <a:off x="93044" y="4697720"/>
          <a:ext cx="921445" cy="921445"/>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9A68FB-BBD4-43DB-A60A-16C3AEBB5787}">
      <dsp:nvSpPr>
        <dsp:cNvPr id="0" name=""/>
        <dsp:cNvSpPr/>
      </dsp:nvSpPr>
      <dsp:spPr>
        <a:xfrm>
          <a:off x="-6666307" y="-1019402"/>
          <a:ext cx="7934169" cy="7934169"/>
        </a:xfrm>
        <a:prstGeom prst="blockArc">
          <a:avLst>
            <a:gd name="adj1" fmla="val 18900000"/>
            <a:gd name="adj2" fmla="val 2700000"/>
            <a:gd name="adj3" fmla="val 27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EC1CB-2A22-4EB6-A281-A80F1C77FDED}">
      <dsp:nvSpPr>
        <dsp:cNvPr id="0" name=""/>
        <dsp:cNvSpPr/>
      </dsp:nvSpPr>
      <dsp:spPr>
        <a:xfrm>
          <a:off x="663421" y="278739"/>
          <a:ext cx="8209337" cy="90694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988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Ejecutar el proyecto, puesto que  el análisis de mercado, técnico, organizacional y financiero, demuestran su viabilidad.</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663421" y="278739"/>
        <a:ext cx="8209337" cy="906942"/>
      </dsp:txXfrm>
    </dsp:sp>
    <dsp:sp modelId="{B9C747C2-ABDB-4096-8A22-0FDC4E667862}">
      <dsp:nvSpPr>
        <dsp:cNvPr id="0" name=""/>
        <dsp:cNvSpPr/>
      </dsp:nvSpPr>
      <dsp:spPr>
        <a:xfrm>
          <a:off x="96581" y="134728"/>
          <a:ext cx="1133678" cy="1133678"/>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87F2972-F696-454B-BDEF-D2A5DEB6DFE8}">
      <dsp:nvSpPr>
        <dsp:cNvPr id="0" name=""/>
        <dsp:cNvSpPr/>
      </dsp:nvSpPr>
      <dsp:spPr>
        <a:xfrm>
          <a:off x="1183392" y="1676057"/>
          <a:ext cx="7689366" cy="90694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988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Considerar la sensibilidad del proyecto, reconocer cuando existe riesgo y tomar decisiones antes de los inconvenientes que se puedan presentar.</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1183392" y="1676057"/>
        <a:ext cx="7689366" cy="906942"/>
      </dsp:txXfrm>
    </dsp:sp>
    <dsp:sp modelId="{C9E227A0-7CF4-43D7-B9A2-38626253EB83}">
      <dsp:nvSpPr>
        <dsp:cNvPr id="0" name=""/>
        <dsp:cNvSpPr/>
      </dsp:nvSpPr>
      <dsp:spPr>
        <a:xfrm>
          <a:off x="616552" y="1430872"/>
          <a:ext cx="1133678" cy="1133678"/>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47034D80-6141-4163-9C2B-5A90DDC67E5C}">
      <dsp:nvSpPr>
        <dsp:cNvPr id="0" name=""/>
        <dsp:cNvSpPr/>
      </dsp:nvSpPr>
      <dsp:spPr>
        <a:xfrm>
          <a:off x="1183392" y="3015040"/>
          <a:ext cx="7689366" cy="90694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988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Implementar adecuadas estrategias comerciales con el fin de penetrar exitosamente en el segmento de mercado seleccionado y lograr un crecimiento sostenido en el mismo.</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1183392" y="3015040"/>
        <a:ext cx="7689366" cy="906942"/>
      </dsp:txXfrm>
    </dsp:sp>
    <dsp:sp modelId="{7F313211-A062-4E7D-9C8F-0B3B20453ED3}">
      <dsp:nvSpPr>
        <dsp:cNvPr id="0" name=""/>
        <dsp:cNvSpPr/>
      </dsp:nvSpPr>
      <dsp:spPr>
        <a:xfrm>
          <a:off x="616552" y="2799015"/>
          <a:ext cx="1133678" cy="1133678"/>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3860B21-057E-438D-8717-502B4FE7CA2F}">
      <dsp:nvSpPr>
        <dsp:cNvPr id="0" name=""/>
        <dsp:cNvSpPr/>
      </dsp:nvSpPr>
      <dsp:spPr>
        <a:xfrm>
          <a:off x="663421" y="4225963"/>
          <a:ext cx="8209337" cy="152538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988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Diseñar y ejecutar periódicamente programas de investigación enfocados a monitorear la evolución de las necesidades, gustos y preferencias del mercado en cuanto al servicio, con la finalidad de que la Corporación Nacional de Telecomunicaciones (CNT E.P.) esté en condiciones de desarrollar estrategias de innovación con las exigencias del mercado, de modo que garantice su permanencia en el mismo.</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663421" y="4225963"/>
        <a:ext cx="8209337" cy="1525387"/>
      </dsp:txXfrm>
    </dsp:sp>
    <dsp:sp modelId="{0E1CA3AB-5F3F-45FE-8482-D8EEEC106C45}">
      <dsp:nvSpPr>
        <dsp:cNvPr id="0" name=""/>
        <dsp:cNvSpPr/>
      </dsp:nvSpPr>
      <dsp:spPr>
        <a:xfrm>
          <a:off x="96581" y="4421817"/>
          <a:ext cx="1133678" cy="1133678"/>
        </a:xfrm>
        <a:prstGeom prst="ellipse">
          <a:avLst/>
        </a:prstGeom>
        <a:gradFill rotWithShape="0">
          <a:gsLst>
            <a:gs pos="0">
              <a:schemeClr val="tx2">
                <a:lumMod val="60000"/>
                <a:lumOff val="40000"/>
              </a:schemeClr>
            </a:gs>
            <a:gs pos="100000">
              <a:schemeClr val="tx2">
                <a:lumMod val="20000"/>
                <a:lumOff val="80000"/>
              </a:schemeClr>
            </a:gs>
          </a:gsLst>
          <a:lin ang="5400000" scaled="1"/>
        </a:gra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085D9-CA0C-48C8-82DE-66C1FFEB7AF4}">
      <dsp:nvSpPr>
        <dsp:cNvPr id="0" name=""/>
        <dsp:cNvSpPr/>
      </dsp:nvSpPr>
      <dsp:spPr>
        <a:xfrm>
          <a:off x="1944216" y="63"/>
          <a:ext cx="3888430" cy="778445"/>
        </a:xfrm>
        <a:prstGeom prst="roundRect">
          <a:avLst>
            <a:gd name="adj" fmla="val 10000"/>
          </a:avLst>
        </a:prstGeom>
        <a:gradFill flip="none" rotWithShape="1">
          <a:gsLst>
            <a:gs pos="0">
              <a:schemeClr val="tx2">
                <a:lumMod val="75000"/>
              </a:schemeClr>
            </a:gs>
            <a:gs pos="100000">
              <a:schemeClr val="accent1">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C" sz="4400" kern="1200" dirty="0" smtClean="0">
              <a:solidFill>
                <a:schemeClr val="bg1"/>
              </a:solidFill>
            </a:rPr>
            <a:t>ESPECÍFICOS</a:t>
          </a:r>
          <a:endParaRPr lang="es-EC" sz="4400" kern="1200" dirty="0">
            <a:solidFill>
              <a:schemeClr val="bg1"/>
            </a:solidFill>
          </a:endParaRPr>
        </a:p>
      </dsp:txBody>
      <dsp:txXfrm>
        <a:off x="1944216" y="63"/>
        <a:ext cx="3888430" cy="778445"/>
      </dsp:txXfrm>
    </dsp:sp>
    <dsp:sp modelId="{7BD5A8A0-4D14-4BE2-BC10-611380875DFA}">
      <dsp:nvSpPr>
        <dsp:cNvPr id="0" name=""/>
        <dsp:cNvSpPr/>
      </dsp:nvSpPr>
      <dsp:spPr>
        <a:xfrm>
          <a:off x="509731" y="918633"/>
          <a:ext cx="778445" cy="733334"/>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8B055-C885-481D-AF03-7869B25CFAC6}">
      <dsp:nvSpPr>
        <dsp:cNvPr id="0" name=""/>
        <dsp:cNvSpPr/>
      </dsp:nvSpPr>
      <dsp:spPr>
        <a:xfrm>
          <a:off x="1498699" y="918629"/>
          <a:ext cx="5018253" cy="778445"/>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latin typeface="+mn-lt"/>
              <a:cs typeface="Times New Roman" panose="02020603050405020304" pitchFamily="18" charset="0"/>
            </a:rPr>
            <a:t>Desarrollar un estudio de mercado del servicio de televisión IPTV (televisión sobre el protocolo IP) a efectos de conocer la existencia o no de un número suficiente de consumidores que estarían dispuestos a contratar el servicio bajo ciertas condiciones de precio y calidad.</a:t>
          </a:r>
          <a:endParaRPr lang="es-EC" sz="1300" kern="1200" dirty="0">
            <a:latin typeface="+mn-lt"/>
          </a:endParaRPr>
        </a:p>
      </dsp:txBody>
      <dsp:txXfrm>
        <a:off x="1498699" y="918629"/>
        <a:ext cx="5018253" cy="778445"/>
      </dsp:txXfrm>
    </dsp:sp>
    <dsp:sp modelId="{AEB51825-F9AA-48A9-B826-7A625F7615CD}">
      <dsp:nvSpPr>
        <dsp:cNvPr id="0" name=""/>
        <dsp:cNvSpPr/>
      </dsp:nvSpPr>
      <dsp:spPr>
        <a:xfrm>
          <a:off x="509731" y="1719619"/>
          <a:ext cx="778445" cy="778445"/>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D8FD3-02B0-4183-BC49-CF023803C665}">
      <dsp:nvSpPr>
        <dsp:cNvPr id="0" name=""/>
        <dsp:cNvSpPr/>
      </dsp:nvSpPr>
      <dsp:spPr>
        <a:xfrm>
          <a:off x="1498699" y="1790488"/>
          <a:ext cx="5018253" cy="778445"/>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latin typeface="+mn-lt"/>
              <a:cs typeface="Times New Roman" panose="02020603050405020304" pitchFamily="18" charset="0"/>
            </a:rPr>
            <a:t>Determinar las características técnicas del servicio IPTV (televisión sobre el protocolo IP) con el propósito de diseñar un servicio atractivo para los usuarios.</a:t>
          </a:r>
          <a:endParaRPr lang="es-EC" sz="1300" kern="1200" dirty="0">
            <a:latin typeface="+mn-lt"/>
          </a:endParaRPr>
        </a:p>
      </dsp:txBody>
      <dsp:txXfrm>
        <a:off x="1498699" y="1790488"/>
        <a:ext cx="5018253" cy="778445"/>
      </dsp:txXfrm>
    </dsp:sp>
    <dsp:sp modelId="{907DD362-62F5-4712-BF47-9B55D05BFC39}">
      <dsp:nvSpPr>
        <dsp:cNvPr id="0" name=""/>
        <dsp:cNvSpPr/>
      </dsp:nvSpPr>
      <dsp:spPr>
        <a:xfrm>
          <a:off x="509731" y="2591478"/>
          <a:ext cx="778445" cy="778445"/>
        </a:xfrm>
        <a:prstGeom prst="roundRect">
          <a:avLst>
            <a:gd name="adj" fmla="val 1667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B340-F6C7-403A-9450-E78D5F5F30AD}">
      <dsp:nvSpPr>
        <dsp:cNvPr id="0" name=""/>
        <dsp:cNvSpPr/>
      </dsp:nvSpPr>
      <dsp:spPr>
        <a:xfrm>
          <a:off x="1498699" y="2662348"/>
          <a:ext cx="5018253" cy="778445"/>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latin typeface="+mn-lt"/>
              <a:cs typeface="Times New Roman" panose="02020603050405020304" pitchFamily="18" charset="0"/>
            </a:rPr>
            <a:t>Reestructurar la estructura organizacional del Departamento de Televisión de la empresa Corporación Nacional de Telecomunicaciones (CNT E.P.), a fin de ofrecer un servicio de calidad y bajo costo para los usuarios.</a:t>
          </a:r>
          <a:endParaRPr lang="es-EC" sz="1300" kern="1200" dirty="0">
            <a:latin typeface="+mn-lt"/>
          </a:endParaRPr>
        </a:p>
      </dsp:txBody>
      <dsp:txXfrm>
        <a:off x="1498699" y="2662348"/>
        <a:ext cx="5018253" cy="778445"/>
      </dsp:txXfrm>
    </dsp:sp>
    <dsp:sp modelId="{573B721B-083E-475A-BD8D-BAB721288FEB}">
      <dsp:nvSpPr>
        <dsp:cNvPr id="0" name=""/>
        <dsp:cNvSpPr/>
      </dsp:nvSpPr>
      <dsp:spPr>
        <a:xfrm>
          <a:off x="509731" y="3463337"/>
          <a:ext cx="778445" cy="778445"/>
        </a:xfrm>
        <a:prstGeom prst="roundRect">
          <a:avLst>
            <a:gd name="adj" fmla="val 1667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CFE1D-735F-45D5-A32C-A9F7D570A109}">
      <dsp:nvSpPr>
        <dsp:cNvPr id="0" name=""/>
        <dsp:cNvSpPr/>
      </dsp:nvSpPr>
      <dsp:spPr>
        <a:xfrm>
          <a:off x="1498699" y="3534207"/>
          <a:ext cx="5018253" cy="778445"/>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latin typeface="+mn-lt"/>
              <a:cs typeface="Times New Roman" panose="02020603050405020304" pitchFamily="18" charset="0"/>
            </a:rPr>
            <a:t>Sistematizar la información financiera generada en los estudios anteriores con la finalidad de estructurar los estados financieros para la evaluación.</a:t>
          </a:r>
          <a:endParaRPr lang="en-US" sz="1300" kern="1200" dirty="0">
            <a:latin typeface="+mn-lt"/>
            <a:cs typeface="Times New Roman" panose="02020603050405020304" pitchFamily="18" charset="0"/>
          </a:endParaRPr>
        </a:p>
      </dsp:txBody>
      <dsp:txXfrm>
        <a:off x="1498699" y="3534207"/>
        <a:ext cx="5018253" cy="778445"/>
      </dsp:txXfrm>
    </dsp:sp>
    <dsp:sp modelId="{0FA8540B-C050-4180-9BB5-C6DEBB69667B}">
      <dsp:nvSpPr>
        <dsp:cNvPr id="0" name=""/>
        <dsp:cNvSpPr/>
      </dsp:nvSpPr>
      <dsp:spPr>
        <a:xfrm>
          <a:off x="509731" y="4335197"/>
          <a:ext cx="778445" cy="778445"/>
        </a:xfrm>
        <a:prstGeom prst="roundRect">
          <a:avLst>
            <a:gd name="adj" fmla="val 1667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2BC7B-B24F-4F5A-AA87-303C15F90311}">
      <dsp:nvSpPr>
        <dsp:cNvPr id="0" name=""/>
        <dsp:cNvSpPr/>
      </dsp:nvSpPr>
      <dsp:spPr>
        <a:xfrm>
          <a:off x="1498699" y="4406066"/>
          <a:ext cx="5018253" cy="778445"/>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latin typeface="+mn-lt"/>
              <a:cs typeface="Times New Roman" panose="02020603050405020304" pitchFamily="18" charset="0"/>
            </a:rPr>
            <a:t>Realizar la evaluación financiera de la propuesta de inversión para determinar su viabilidad.</a:t>
          </a:r>
          <a:endParaRPr lang="en-US" sz="1300" kern="1200" dirty="0">
            <a:latin typeface="+mn-lt"/>
            <a:cs typeface="Times New Roman" panose="02020603050405020304" pitchFamily="18" charset="0"/>
          </a:endParaRPr>
        </a:p>
      </dsp:txBody>
      <dsp:txXfrm>
        <a:off x="1498699" y="4406066"/>
        <a:ext cx="5018253" cy="7784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540559-504F-4AC7-B79F-684AE691CAE7}">
      <dsp:nvSpPr>
        <dsp:cNvPr id="0" name=""/>
        <dsp:cNvSpPr/>
      </dsp:nvSpPr>
      <dsp:spPr>
        <a:xfrm>
          <a:off x="7101439" y="1662102"/>
          <a:ext cx="1619243" cy="1619508"/>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93D1C5-4985-45F5-B7B9-86393C98E904}">
      <dsp:nvSpPr>
        <dsp:cNvPr id="0" name=""/>
        <dsp:cNvSpPr/>
      </dsp:nvSpPr>
      <dsp:spPr>
        <a:xfrm>
          <a:off x="7154868" y="1716095"/>
          <a:ext cx="1511523" cy="1511522"/>
        </a:xfrm>
        <a:prstGeom prst="ellipse">
          <a:avLst/>
        </a:prstGeom>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latin typeface="+mn-lt"/>
              <a:cs typeface="Times New Roman" panose="02020603050405020304" pitchFamily="18" charset="0"/>
            </a:rPr>
            <a:t>Entretenimiento de clientes.</a:t>
          </a:r>
          <a:endParaRPr lang="es-EC" sz="1800" b="0" kern="1200" dirty="0">
            <a:latin typeface="+mn-lt"/>
          </a:endParaRPr>
        </a:p>
      </dsp:txBody>
      <dsp:txXfrm>
        <a:off x="7371169" y="1932068"/>
        <a:ext cx="1079782" cy="1079577"/>
      </dsp:txXfrm>
    </dsp:sp>
    <dsp:sp modelId="{2C90AD1C-CE4A-43F7-BE50-5FBC659061B5}">
      <dsp:nvSpPr>
        <dsp:cNvPr id="0" name=""/>
        <dsp:cNvSpPr/>
      </dsp:nvSpPr>
      <dsp:spPr>
        <a:xfrm rot="2700000">
          <a:off x="5427136" y="1662186"/>
          <a:ext cx="1619056" cy="1619056"/>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BECCE5-3A2E-49D9-BB04-13E82F7E33FB}">
      <dsp:nvSpPr>
        <dsp:cNvPr id="0" name=""/>
        <dsp:cNvSpPr/>
      </dsp:nvSpPr>
      <dsp:spPr>
        <a:xfrm>
          <a:off x="5482195" y="1716095"/>
          <a:ext cx="1511523" cy="1511522"/>
        </a:xfrm>
        <a:prstGeom prst="ellipse">
          <a:avLst/>
        </a:prstGeom>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latin typeface="+mn-lt"/>
              <a:cs typeface="Times New Roman" panose="02020603050405020304" pitchFamily="18" charset="0"/>
            </a:rPr>
            <a:t>Video conferencias.</a:t>
          </a:r>
          <a:endParaRPr lang="es-EC" sz="1800" b="0" kern="1200" dirty="0">
            <a:latin typeface="+mn-lt"/>
            <a:cs typeface="Times New Roman" panose="02020603050405020304" pitchFamily="18" charset="0"/>
          </a:endParaRPr>
        </a:p>
      </dsp:txBody>
      <dsp:txXfrm>
        <a:off x="5697635" y="1932068"/>
        <a:ext cx="1079782" cy="1079577"/>
      </dsp:txXfrm>
    </dsp:sp>
    <dsp:sp modelId="{43DE78EB-A055-4811-82CB-66A7FFB57565}">
      <dsp:nvSpPr>
        <dsp:cNvPr id="0" name=""/>
        <dsp:cNvSpPr/>
      </dsp:nvSpPr>
      <dsp:spPr>
        <a:xfrm rot="2700000">
          <a:off x="3754464" y="1662186"/>
          <a:ext cx="1619056" cy="1619056"/>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A78E41-05C6-4240-B5F2-91D596738EF1}">
      <dsp:nvSpPr>
        <dsp:cNvPr id="0" name=""/>
        <dsp:cNvSpPr/>
      </dsp:nvSpPr>
      <dsp:spPr>
        <a:xfrm>
          <a:off x="3808661" y="1716095"/>
          <a:ext cx="1511523" cy="1511522"/>
        </a:xfrm>
        <a:prstGeom prst="ellipse">
          <a:avLst/>
        </a:prstGeom>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latin typeface="+mn-lt"/>
              <a:cs typeface="Times New Roman" panose="02020603050405020304" pitchFamily="18" charset="0"/>
            </a:rPr>
            <a:t>Aplicaciones de televisión interactiva. (</a:t>
          </a:r>
          <a:r>
            <a:rPr lang="es-EC" sz="1800" b="0" kern="1200" dirty="0" err="1" smtClean="0">
              <a:latin typeface="+mn-lt"/>
              <a:cs typeface="Times New Roman" panose="02020603050405020304" pitchFamily="18" charset="0"/>
            </a:rPr>
            <a:t>TVi</a:t>
          </a:r>
          <a:r>
            <a:rPr lang="es-EC" sz="1800" b="0" kern="1200" dirty="0" smtClean="0">
              <a:latin typeface="+mn-lt"/>
              <a:cs typeface="Times New Roman" panose="02020603050405020304" pitchFamily="18" charset="0"/>
            </a:rPr>
            <a:t>)</a:t>
          </a:r>
          <a:endParaRPr lang="es-EC" sz="1800" b="0" kern="1200" dirty="0">
            <a:latin typeface="+mn-lt"/>
          </a:endParaRPr>
        </a:p>
      </dsp:txBody>
      <dsp:txXfrm>
        <a:off x="4024101" y="1932068"/>
        <a:ext cx="1079782" cy="1079577"/>
      </dsp:txXfrm>
    </dsp:sp>
    <dsp:sp modelId="{B108C674-DB7E-459A-AD5B-11DE0E76B2E5}">
      <dsp:nvSpPr>
        <dsp:cNvPr id="0" name=""/>
        <dsp:cNvSpPr/>
      </dsp:nvSpPr>
      <dsp:spPr>
        <a:xfrm rot="2700000">
          <a:off x="2080930" y="1662186"/>
          <a:ext cx="1619056" cy="1619056"/>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635AEB-A4F6-4E20-A65F-A9DC97F87735}">
      <dsp:nvSpPr>
        <dsp:cNvPr id="0" name=""/>
        <dsp:cNvSpPr/>
      </dsp:nvSpPr>
      <dsp:spPr>
        <a:xfrm>
          <a:off x="2135127" y="1716095"/>
          <a:ext cx="1511523" cy="1511522"/>
        </a:xfrm>
        <a:prstGeom prst="ellipse">
          <a:avLst/>
        </a:prstGeom>
        <a:gradFill rotWithShape="0">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gra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latin typeface="+mn-lt"/>
              <a:cs typeface="Times New Roman" panose="02020603050405020304" pitchFamily="18" charset="0"/>
            </a:rPr>
            <a:t>Servicios de grabación de video digital.</a:t>
          </a:r>
          <a:endParaRPr lang="es-EC" sz="1800" b="0" kern="1200" dirty="0">
            <a:latin typeface="+mn-lt"/>
          </a:endParaRPr>
        </a:p>
      </dsp:txBody>
      <dsp:txXfrm>
        <a:off x="2351428" y="1932068"/>
        <a:ext cx="1079782" cy="1079577"/>
      </dsp:txXfrm>
    </dsp:sp>
    <dsp:sp modelId="{60333F03-3D83-446F-857C-431A1409CA57}">
      <dsp:nvSpPr>
        <dsp:cNvPr id="0" name=""/>
        <dsp:cNvSpPr/>
      </dsp:nvSpPr>
      <dsp:spPr>
        <a:xfrm rot="2700000">
          <a:off x="407395" y="1662186"/>
          <a:ext cx="1619056" cy="1619056"/>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D06E56-FB90-4EFB-924D-CCA9C6013028}">
      <dsp:nvSpPr>
        <dsp:cNvPr id="0" name=""/>
        <dsp:cNvSpPr/>
      </dsp:nvSpPr>
      <dsp:spPr>
        <a:xfrm>
          <a:off x="461593" y="1716095"/>
          <a:ext cx="1511523" cy="1511522"/>
        </a:xfrm>
        <a:prstGeom prst="ellipse">
          <a:avLst/>
        </a:prstGeom>
        <a:gradFill flip="none" rotWithShape="1">
          <a:gsLst>
            <a:gs pos="0">
              <a:schemeClr val="accent1">
                <a:lumMod val="75000"/>
              </a:schemeClr>
            </a:gs>
            <a:gs pos="35000">
              <a:schemeClr val="accent1">
                <a:lumMod val="40000"/>
                <a:lumOff val="60000"/>
              </a:schemeClr>
            </a:gs>
            <a:gs pos="100000">
              <a:schemeClr val="accent1">
                <a:hueOff val="0"/>
                <a:satOff val="0"/>
                <a:lumOff val="0"/>
                <a:alphaOff val="0"/>
                <a:tint val="15000"/>
                <a:satMod val="350000"/>
              </a:schemeClr>
            </a:gs>
          </a:gsLst>
          <a:lin ang="5400000" scaled="1"/>
          <a:tileRect/>
        </a:gra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latin typeface="+mn-lt"/>
              <a:cs typeface="Times New Roman" panose="02020603050405020304" pitchFamily="18" charset="0"/>
            </a:rPr>
            <a:t>Televisión digital. (DTV)</a:t>
          </a:r>
          <a:endParaRPr lang="es-EC" sz="1800" b="0" kern="1200" dirty="0">
            <a:latin typeface="+mn-lt"/>
          </a:endParaRPr>
        </a:p>
      </dsp:txBody>
      <dsp:txXfrm>
        <a:off x="677894" y="1932068"/>
        <a:ext cx="1079782" cy="10795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F9A06-BC83-4E67-99E3-901D97356557}">
      <dsp:nvSpPr>
        <dsp:cNvPr id="0" name=""/>
        <dsp:cNvSpPr/>
      </dsp:nvSpPr>
      <dsp:spPr>
        <a:xfrm>
          <a:off x="1901619" y="628740"/>
          <a:ext cx="4209293" cy="4209293"/>
        </a:xfrm>
        <a:prstGeom prst="blockArc">
          <a:avLst>
            <a:gd name="adj1" fmla="val 8997461"/>
            <a:gd name="adj2" fmla="val 16270002"/>
            <a:gd name="adj3" fmla="val 4639"/>
          </a:avLst>
        </a:prstGeom>
        <a:gradFill rotWithShape="0">
          <a:gsLst>
            <a:gs pos="0">
              <a:schemeClr val="tx2">
                <a:lumMod val="75000"/>
              </a:schemeClr>
            </a:gs>
            <a:gs pos="100000">
              <a:schemeClr val="accent1">
                <a:lumMod val="75000"/>
              </a:schemeClr>
            </a:gs>
          </a:gsLst>
          <a:lin ang="16200000" scaled="1"/>
        </a:gradFill>
        <a:ln w="9525" cap="flat" cmpd="sng" algn="ctr">
          <a:solidFill>
            <a:srgbClr val="00206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D998C6DF-6215-4FBB-8D9B-477A94DF972B}">
      <dsp:nvSpPr>
        <dsp:cNvPr id="0" name=""/>
        <dsp:cNvSpPr/>
      </dsp:nvSpPr>
      <dsp:spPr>
        <a:xfrm>
          <a:off x="2008428" y="840815"/>
          <a:ext cx="4209293" cy="4209293"/>
        </a:xfrm>
        <a:prstGeom prst="blockArc">
          <a:avLst>
            <a:gd name="adj1" fmla="val 1523539"/>
            <a:gd name="adj2" fmla="val 9394749"/>
            <a:gd name="adj3" fmla="val 4639"/>
          </a:avLst>
        </a:prstGeom>
        <a:gradFill rotWithShape="0">
          <a:gsLst>
            <a:gs pos="0">
              <a:schemeClr val="tx2">
                <a:lumMod val="75000"/>
              </a:schemeClr>
            </a:gs>
            <a:gs pos="100000">
              <a:schemeClr val="accent1">
                <a:lumMod val="75000"/>
              </a:schemeClr>
            </a:gs>
          </a:gsLst>
          <a:lin ang="16200000" scaled="1"/>
        </a:gradFill>
        <a:ln w="9525" cap="flat" cmpd="sng" algn="ctr">
          <a:solidFill>
            <a:srgbClr val="002060"/>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66C80B0D-1247-4E71-AF8B-98FC20CCB40C}">
      <dsp:nvSpPr>
        <dsp:cNvPr id="0" name=""/>
        <dsp:cNvSpPr/>
      </dsp:nvSpPr>
      <dsp:spPr>
        <a:xfrm>
          <a:off x="2129932" y="620694"/>
          <a:ext cx="4209293" cy="4209293"/>
        </a:xfrm>
        <a:prstGeom prst="blockArc">
          <a:avLst>
            <a:gd name="adj1" fmla="val 15887784"/>
            <a:gd name="adj2" fmla="val 1944240"/>
            <a:gd name="adj3" fmla="val 4639"/>
          </a:avLst>
        </a:prstGeom>
        <a:gradFill rotWithShape="0">
          <a:gsLst>
            <a:gs pos="0">
              <a:schemeClr val="tx2">
                <a:lumMod val="75000"/>
              </a:schemeClr>
            </a:gs>
            <a:gs pos="100000">
              <a:schemeClr val="accent1">
                <a:lumMod val="75000"/>
              </a:schemeClr>
            </a:gs>
          </a:gsLst>
          <a:lin ang="16200000" scaled="1"/>
        </a:gradFill>
        <a:ln w="9525" cap="flat" cmpd="sng" algn="ctr">
          <a:solidFill>
            <a:srgbClr val="00206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26291808-5323-4F3B-879F-C45684D1198F}">
      <dsp:nvSpPr>
        <dsp:cNvPr id="0" name=""/>
        <dsp:cNvSpPr/>
      </dsp:nvSpPr>
      <dsp:spPr>
        <a:xfrm>
          <a:off x="2962050" y="1564771"/>
          <a:ext cx="2430526" cy="2256168"/>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mn-lt"/>
              <a:cs typeface="Times New Roman" pitchFamily="18" charset="0"/>
            </a:rPr>
            <a:t>En la actualidad el valor por los servicios de IPTV que se ofertan en el mercado regional fluctúa entre $20 y $60</a:t>
          </a:r>
          <a:r>
            <a:rPr lang="es-EC" sz="1800" kern="1200" dirty="0" smtClean="0">
              <a:solidFill>
                <a:schemeClr val="tx1"/>
              </a:solidFill>
              <a:latin typeface="Times New Roman" pitchFamily="18" charset="0"/>
              <a:cs typeface="Times New Roman" pitchFamily="18" charset="0"/>
            </a:rPr>
            <a:t>. </a:t>
          </a:r>
          <a:endParaRPr lang="es-EC" sz="1800" kern="1200" dirty="0">
            <a:solidFill>
              <a:schemeClr val="tx1"/>
            </a:solidFill>
            <a:latin typeface="Times New Roman" pitchFamily="18" charset="0"/>
            <a:cs typeface="Times New Roman" pitchFamily="18" charset="0"/>
          </a:endParaRPr>
        </a:p>
      </dsp:txBody>
      <dsp:txXfrm>
        <a:off x="2962050" y="1564771"/>
        <a:ext cx="2430526" cy="2256168"/>
      </dsp:txXfrm>
    </dsp:sp>
    <dsp:sp modelId="{36354267-FEFE-4688-A353-C298E2B75E0C}">
      <dsp:nvSpPr>
        <dsp:cNvPr id="0" name=""/>
        <dsp:cNvSpPr/>
      </dsp:nvSpPr>
      <dsp:spPr>
        <a:xfrm>
          <a:off x="3370143" y="0"/>
          <a:ext cx="1355963" cy="135596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a:t>
          </a:r>
          <a:endParaRPr lang="es-EC" sz="800" kern="1200" dirty="0"/>
        </a:p>
      </dsp:txBody>
      <dsp:txXfrm>
        <a:off x="3370143" y="0"/>
        <a:ext cx="1355963" cy="1355963"/>
      </dsp:txXfrm>
    </dsp:sp>
    <dsp:sp modelId="{D6DFFB5A-CFC9-49E2-99C1-209993C14F50}">
      <dsp:nvSpPr>
        <dsp:cNvPr id="0" name=""/>
        <dsp:cNvSpPr/>
      </dsp:nvSpPr>
      <dsp:spPr>
        <a:xfrm>
          <a:off x="5292316" y="3149049"/>
          <a:ext cx="1355963" cy="135596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C" sz="5100" kern="1200" dirty="0"/>
        </a:p>
      </dsp:txBody>
      <dsp:txXfrm>
        <a:off x="5292316" y="3149049"/>
        <a:ext cx="1355963" cy="1355963"/>
      </dsp:txXfrm>
    </dsp:sp>
    <dsp:sp modelId="{41460C2F-D576-4437-9217-FE0171022B3A}">
      <dsp:nvSpPr>
        <dsp:cNvPr id="0" name=""/>
        <dsp:cNvSpPr/>
      </dsp:nvSpPr>
      <dsp:spPr>
        <a:xfrm>
          <a:off x="1548640" y="3084636"/>
          <a:ext cx="1355963" cy="135596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C" sz="5100" kern="1200" dirty="0"/>
        </a:p>
      </dsp:txBody>
      <dsp:txXfrm>
        <a:off x="1548640" y="3084636"/>
        <a:ext cx="1355963" cy="135596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476110-F9AD-40B7-AB61-51BE9019CBD9}">
      <dsp:nvSpPr>
        <dsp:cNvPr id="0" name=""/>
        <dsp:cNvSpPr/>
      </dsp:nvSpPr>
      <dsp:spPr>
        <a:xfrm>
          <a:off x="0" y="435739"/>
          <a:ext cx="7200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DD1A40-E5CD-42E1-9C55-F6D0C808CD13}">
      <dsp:nvSpPr>
        <dsp:cNvPr id="0" name=""/>
        <dsp:cNvSpPr/>
      </dsp:nvSpPr>
      <dsp:spPr>
        <a:xfrm>
          <a:off x="360040" y="22459"/>
          <a:ext cx="5040560" cy="826560"/>
        </a:xfrm>
        <a:prstGeom prst="roundRect">
          <a:avLst/>
        </a:prstGeom>
        <a:gradFill flip="none" rotWithShape="1">
          <a:gsLst>
            <a:gs pos="0">
              <a:schemeClr val="accent1">
                <a:lumMod val="60000"/>
                <a:lumOff val="40000"/>
              </a:schemeClr>
            </a:gs>
            <a:gs pos="80000">
              <a:schemeClr val="accent1">
                <a:lumMod val="20000"/>
                <a:lumOff val="80000"/>
              </a:schemeClr>
            </a:gs>
          </a:gsLst>
          <a:lin ang="5400000" scaled="1"/>
          <a:tileRect/>
        </a:gradFill>
        <a:ln>
          <a:solidFill>
            <a:srgbClr val="002060"/>
          </a:solidFill>
        </a:ln>
        <a:effectLst>
          <a:outerShdw blurRad="40000" dist="23000" dir="5400000" rotWithShape="0">
            <a:srgbClr val="000000">
              <a:alpha val="35000"/>
            </a:srgbClr>
          </a:outerShdw>
        </a:effectLst>
        <a:scene3d>
          <a:camera prst="orthographicFront"/>
          <a:lightRig rig="flat" dir="t"/>
        </a:scene3d>
        <a:sp3d>
          <a:bevelT/>
        </a:sp3d>
      </dsp:spPr>
      <dsp:style>
        <a:lnRef idx="0">
          <a:schemeClr val="accent1"/>
        </a:lnRef>
        <a:fillRef idx="3">
          <a:schemeClr val="accent1"/>
        </a:fillRef>
        <a:effectRef idx="3">
          <a:schemeClr val="accent1"/>
        </a:effectRef>
        <a:fontRef idx="minor">
          <a:schemeClr val="lt1"/>
        </a:fontRef>
      </dsp:style>
      <dsp:txBody>
        <a:bodyPr spcFirstLastPara="0" vert="horz" wrap="square" lIns="190521" tIns="0" rIns="190521"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mn-lt"/>
              <a:cs typeface="Times New Roman" panose="02020603050405020304" pitchFamily="18" charset="0"/>
            </a:rPr>
            <a:t>Determinar la factibilidad que tendrá la ejecución del proyecto de IPTV en las zonas urbanas del (DMQ)</a:t>
          </a:r>
          <a:endParaRPr lang="en-US" sz="1800" kern="1200" dirty="0">
            <a:solidFill>
              <a:schemeClr val="tx1"/>
            </a:solidFill>
            <a:latin typeface="+mn-lt"/>
            <a:cs typeface="Times New Roman" panose="02020603050405020304" pitchFamily="18" charset="0"/>
          </a:endParaRPr>
        </a:p>
      </dsp:txBody>
      <dsp:txXfrm>
        <a:off x="360040" y="22459"/>
        <a:ext cx="5040560" cy="826560"/>
      </dsp:txXfrm>
    </dsp:sp>
    <dsp:sp modelId="{EFEA4A04-812E-49AE-98E1-94C6DA90C726}">
      <dsp:nvSpPr>
        <dsp:cNvPr id="0" name=""/>
        <dsp:cNvSpPr/>
      </dsp:nvSpPr>
      <dsp:spPr>
        <a:xfrm>
          <a:off x="0" y="1705819"/>
          <a:ext cx="7200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7C7ED0-950E-44AE-A80B-C11014B042B3}">
      <dsp:nvSpPr>
        <dsp:cNvPr id="0" name=""/>
        <dsp:cNvSpPr/>
      </dsp:nvSpPr>
      <dsp:spPr>
        <a:xfrm>
          <a:off x="1189708" y="1296143"/>
          <a:ext cx="5040560" cy="826560"/>
        </a:xfrm>
        <a:prstGeom prst="roundRect">
          <a:avLst/>
        </a:prstGeom>
        <a:gradFill flip="none" rotWithShape="1">
          <a:gsLst>
            <a:gs pos="0">
              <a:schemeClr val="accent5">
                <a:lumMod val="60000"/>
                <a:lumOff val="40000"/>
              </a:schemeClr>
            </a:gs>
            <a:gs pos="80000">
              <a:schemeClr val="accent5">
                <a:lumMod val="20000"/>
                <a:lumOff val="80000"/>
              </a:schemeClr>
            </a:gs>
          </a:gsLst>
          <a:lin ang="5400000" scaled="1"/>
          <a:tileRect/>
        </a:gradFill>
        <a:ln>
          <a:solidFill>
            <a:srgbClr val="002060"/>
          </a:solid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90521" tIns="0" rIns="190521"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mn-lt"/>
              <a:cs typeface="Times New Roman" panose="02020603050405020304" pitchFamily="18" charset="0"/>
            </a:rPr>
            <a:t>El grado de aceptación para la propuesta de servicio</a:t>
          </a:r>
          <a:endParaRPr lang="en-US" sz="1800" kern="1200" dirty="0">
            <a:solidFill>
              <a:schemeClr val="tx1"/>
            </a:solidFill>
            <a:latin typeface="+mn-lt"/>
            <a:cs typeface="Times New Roman" panose="02020603050405020304" pitchFamily="18" charset="0"/>
          </a:endParaRPr>
        </a:p>
      </dsp:txBody>
      <dsp:txXfrm>
        <a:off x="1189708" y="1296143"/>
        <a:ext cx="5040560" cy="826560"/>
      </dsp:txXfrm>
    </dsp:sp>
    <dsp:sp modelId="{88F6580F-CBD9-4AAE-A3D5-01098CF1C7CF}">
      <dsp:nvSpPr>
        <dsp:cNvPr id="0" name=""/>
        <dsp:cNvSpPr/>
      </dsp:nvSpPr>
      <dsp:spPr>
        <a:xfrm>
          <a:off x="0" y="2975900"/>
          <a:ext cx="72008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CCAB9A-6242-4450-99DF-367B48A8B5AC}">
      <dsp:nvSpPr>
        <dsp:cNvPr id="0" name=""/>
        <dsp:cNvSpPr/>
      </dsp:nvSpPr>
      <dsp:spPr>
        <a:xfrm>
          <a:off x="2160240" y="2664295"/>
          <a:ext cx="5040560" cy="826560"/>
        </a:xfrm>
        <a:prstGeom prst="roundRect">
          <a:avLst/>
        </a:prstGeom>
        <a:gradFill flip="none" rotWithShape="1">
          <a:gsLst>
            <a:gs pos="0">
              <a:schemeClr val="accent1">
                <a:lumMod val="60000"/>
                <a:lumOff val="40000"/>
              </a:schemeClr>
            </a:gs>
            <a:gs pos="80000">
              <a:schemeClr val="accent1">
                <a:lumMod val="20000"/>
                <a:lumOff val="80000"/>
              </a:schemeClr>
            </a:gs>
          </a:gsLst>
          <a:lin ang="5400000" scaled="1"/>
          <a:tileRect/>
        </a:gradFill>
        <a:ln>
          <a:solidFill>
            <a:srgbClr val="002060"/>
          </a:solidFill>
        </a:ln>
        <a:effectLst>
          <a:outerShdw blurRad="40000" dist="23000" dir="5400000" rotWithShape="0">
            <a:srgbClr val="000000">
              <a:alpha val="35000"/>
            </a:srgbClr>
          </a:outerShdw>
        </a:effectLst>
        <a:scene3d>
          <a:camera prst="orthographicFront"/>
          <a:lightRig rig="flat" dir="t"/>
        </a:scene3d>
        <a:sp3d>
          <a:bevelT w="63500" h="25400" prst="cross"/>
        </a:sp3d>
      </dsp:spPr>
      <dsp:style>
        <a:lnRef idx="0">
          <a:schemeClr val="accent5"/>
        </a:lnRef>
        <a:fillRef idx="3">
          <a:schemeClr val="accent5"/>
        </a:fillRef>
        <a:effectRef idx="3">
          <a:schemeClr val="accent5"/>
        </a:effectRef>
        <a:fontRef idx="minor">
          <a:schemeClr val="lt1"/>
        </a:fontRef>
      </dsp:style>
      <dsp:txBody>
        <a:bodyPr spcFirstLastPara="0" vert="horz" wrap="square" lIns="190521" tIns="0" rIns="190521"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mn-lt"/>
              <a:cs typeface="Times New Roman" panose="02020603050405020304" pitchFamily="18" charset="0"/>
            </a:rPr>
            <a:t>El margen de precios que están dispuestos a  pagar los potenciales clientes.</a:t>
          </a:r>
          <a:endParaRPr lang="en-US" sz="1800" kern="1200" dirty="0">
            <a:solidFill>
              <a:schemeClr val="tx1"/>
            </a:solidFill>
            <a:latin typeface="+mn-lt"/>
            <a:cs typeface="Times New Roman" panose="02020603050405020304" pitchFamily="18" charset="0"/>
          </a:endParaRPr>
        </a:p>
      </dsp:txBody>
      <dsp:txXfrm>
        <a:off x="2160240" y="2664295"/>
        <a:ext cx="5040560" cy="8265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2118E9-FB7D-436F-8308-403087E86D97}">
      <dsp:nvSpPr>
        <dsp:cNvPr id="0" name=""/>
        <dsp:cNvSpPr/>
      </dsp:nvSpPr>
      <dsp:spPr>
        <a:xfrm>
          <a:off x="3178121" y="1864772"/>
          <a:ext cx="1597614" cy="1597614"/>
        </a:xfrm>
        <a:prstGeom prst="ellipse">
          <a:avLst/>
        </a:prstGeom>
        <a:gradFill flip="none" rotWithShape="1">
          <a:gsLst>
            <a:gs pos="0">
              <a:schemeClr val="tx2">
                <a:lumMod val="75000"/>
              </a:schemeClr>
            </a:gs>
            <a:gs pos="80000">
              <a:schemeClr val="accent1">
                <a:lumMod val="75000"/>
              </a:schemeClr>
            </a:gs>
          </a:gsLst>
          <a:lin ang="5400000" scaled="1"/>
          <a:tileRect/>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mn-lt"/>
              <a:cs typeface="Times New Roman" panose="02020603050405020304" pitchFamily="18" charset="0"/>
            </a:rPr>
            <a:t>Proyección a 10 años</a:t>
          </a:r>
          <a:endParaRPr lang="en-US" sz="1800" b="1" kern="1200" dirty="0">
            <a:latin typeface="+mn-lt"/>
            <a:cs typeface="Times New Roman" panose="02020603050405020304" pitchFamily="18" charset="0"/>
          </a:endParaRPr>
        </a:p>
      </dsp:txBody>
      <dsp:txXfrm>
        <a:off x="3178121" y="1864772"/>
        <a:ext cx="1597614" cy="1597614"/>
      </dsp:txXfrm>
    </dsp:sp>
    <dsp:sp modelId="{2BC8EF3C-A629-47D1-9ECF-6BD658FDE099}">
      <dsp:nvSpPr>
        <dsp:cNvPr id="0" name=""/>
        <dsp:cNvSpPr/>
      </dsp:nvSpPr>
      <dsp:spPr>
        <a:xfrm rot="16028046">
          <a:off x="3806691" y="1723171"/>
          <a:ext cx="248187" cy="37323"/>
        </a:xfrm>
        <a:custGeom>
          <a:avLst/>
          <a:gdLst/>
          <a:ahLst/>
          <a:cxnLst/>
          <a:rect l="0" t="0" r="0" b="0"/>
          <a:pathLst>
            <a:path>
              <a:moveTo>
                <a:pt x="0" y="18661"/>
              </a:moveTo>
              <a:lnTo>
                <a:pt x="248187" y="1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028046">
        <a:off x="3924580" y="1735628"/>
        <a:ext cx="12409" cy="12409"/>
      </dsp:txXfrm>
    </dsp:sp>
    <dsp:sp modelId="{CF942CBF-ADD1-4E57-96EE-660FB0A3DB54}">
      <dsp:nvSpPr>
        <dsp:cNvPr id="0" name=""/>
        <dsp:cNvSpPr/>
      </dsp:nvSpPr>
      <dsp:spPr>
        <a:xfrm>
          <a:off x="2952331" y="-168558"/>
          <a:ext cx="1855118" cy="1787491"/>
        </a:xfrm>
        <a:prstGeom prst="ellipse">
          <a:avLst/>
        </a:prstGeom>
        <a:gradFill flip="none" rotWithShape="1">
          <a:gsLst>
            <a:gs pos="0">
              <a:schemeClr val="accent1">
                <a:lumMod val="60000"/>
                <a:lumOff val="40000"/>
              </a:schemeClr>
            </a:gs>
            <a:gs pos="100000">
              <a:scrgbClr r="0" g="0" b="0">
                <a:tint val="15000"/>
                <a:satMod val="350000"/>
              </a:sc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i="1" u="sng" kern="1200" dirty="0" smtClean="0">
              <a:latin typeface="+mn-lt"/>
              <a:cs typeface="Times New Roman" panose="02020603050405020304" pitchFamily="18" charset="0"/>
            </a:rPr>
            <a:t>Supuesto 1: </a:t>
          </a:r>
          <a:r>
            <a:rPr lang="es-EC" sz="1600" b="0" i="0" u="none" kern="1200" dirty="0" smtClean="0">
              <a:latin typeface="+mn-lt"/>
              <a:cs typeface="Times New Roman" panose="02020603050405020304" pitchFamily="18" charset="0"/>
            </a:rPr>
            <a:t>la</a:t>
          </a:r>
          <a:r>
            <a:rPr lang="es-EC" sz="1600" b="1" i="1" u="sng" kern="1200" dirty="0" smtClean="0">
              <a:latin typeface="+mn-lt"/>
              <a:cs typeface="Times New Roman" panose="02020603050405020304" pitchFamily="18" charset="0"/>
            </a:rPr>
            <a:t> </a:t>
          </a:r>
          <a:r>
            <a:rPr lang="es-EC" sz="1600" kern="1200" dirty="0" smtClean="0">
              <a:latin typeface="+mn-lt"/>
              <a:cs typeface="Times New Roman" panose="02020603050405020304" pitchFamily="18" charset="0"/>
            </a:rPr>
            <a:t>tasa de crecimiento de los hogares será de 2,03%</a:t>
          </a:r>
          <a:endParaRPr lang="en-US" sz="1600" kern="1200" dirty="0">
            <a:latin typeface="+mn-lt"/>
            <a:cs typeface="Times New Roman" panose="02020603050405020304" pitchFamily="18" charset="0"/>
          </a:endParaRPr>
        </a:p>
      </dsp:txBody>
      <dsp:txXfrm>
        <a:off x="2952331" y="-168558"/>
        <a:ext cx="1855118" cy="1787491"/>
      </dsp:txXfrm>
    </dsp:sp>
    <dsp:sp modelId="{60258D63-0537-4DD0-A557-0CB8FCC8CF63}">
      <dsp:nvSpPr>
        <dsp:cNvPr id="0" name=""/>
        <dsp:cNvSpPr/>
      </dsp:nvSpPr>
      <dsp:spPr>
        <a:xfrm rot="9564238">
          <a:off x="2222629" y="3108805"/>
          <a:ext cx="1039778" cy="37323"/>
        </a:xfrm>
        <a:custGeom>
          <a:avLst/>
          <a:gdLst/>
          <a:ahLst/>
          <a:cxnLst/>
          <a:rect l="0" t="0" r="0" b="0"/>
          <a:pathLst>
            <a:path>
              <a:moveTo>
                <a:pt x="0" y="18661"/>
              </a:moveTo>
              <a:lnTo>
                <a:pt x="1039778" y="1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564238">
        <a:off x="2716523" y="3101472"/>
        <a:ext cx="51988" cy="51988"/>
      </dsp:txXfrm>
    </dsp:sp>
    <dsp:sp modelId="{7DC5867A-5AA5-4019-9830-5879301A42F7}">
      <dsp:nvSpPr>
        <dsp:cNvPr id="0" name=""/>
        <dsp:cNvSpPr/>
      </dsp:nvSpPr>
      <dsp:spPr>
        <a:xfrm>
          <a:off x="288034" y="2723327"/>
          <a:ext cx="2043301" cy="1885185"/>
        </a:xfrm>
        <a:prstGeom prst="ellipse">
          <a:avLst/>
        </a:prstGeom>
        <a:gradFill flip="none" rotWithShape="1">
          <a:gsLst>
            <a:gs pos="0">
              <a:schemeClr val="accent1">
                <a:lumMod val="60000"/>
                <a:lumOff val="40000"/>
              </a:schemeClr>
            </a:gs>
            <a:gs pos="35000">
              <a:schemeClr val="accent1">
                <a:lumMod val="20000"/>
                <a:lumOff val="80000"/>
              </a:schemeClr>
            </a:gs>
          </a:gsLst>
          <a:lin ang="5400000" scaled="1"/>
          <a:tileRect/>
        </a:grad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i="1" u="sng" kern="1200" dirty="0" smtClean="0">
              <a:latin typeface="+mn-lt"/>
              <a:cs typeface="Times New Roman" panose="02020603050405020304" pitchFamily="18" charset="0"/>
            </a:rPr>
            <a:t>Supuesto 2:</a:t>
          </a:r>
          <a:r>
            <a:rPr lang="es-EC" sz="1600" i="1" kern="1200" dirty="0" smtClean="0">
              <a:latin typeface="+mn-lt"/>
              <a:cs typeface="Times New Roman" panose="02020603050405020304" pitchFamily="18" charset="0"/>
            </a:rPr>
            <a:t>  la preferencia en TV pagada se mantendrá constante en un 83%</a:t>
          </a:r>
          <a:endParaRPr lang="en-US" sz="1600" kern="1200" dirty="0">
            <a:latin typeface="+mn-lt"/>
            <a:cs typeface="Times New Roman" panose="02020603050405020304" pitchFamily="18" charset="0"/>
          </a:endParaRPr>
        </a:p>
      </dsp:txBody>
      <dsp:txXfrm>
        <a:off x="288034" y="2723327"/>
        <a:ext cx="2043301" cy="1885185"/>
      </dsp:txXfrm>
    </dsp:sp>
    <dsp:sp modelId="{79CD2C45-C6A0-42D2-A844-9A13FFB02ADE}">
      <dsp:nvSpPr>
        <dsp:cNvPr id="0" name=""/>
        <dsp:cNvSpPr/>
      </dsp:nvSpPr>
      <dsp:spPr>
        <a:xfrm rot="1386067">
          <a:off x="4684167" y="3092969"/>
          <a:ext cx="686292" cy="37323"/>
        </a:xfrm>
        <a:custGeom>
          <a:avLst/>
          <a:gdLst/>
          <a:ahLst/>
          <a:cxnLst/>
          <a:rect l="0" t="0" r="0" b="0"/>
          <a:pathLst>
            <a:path>
              <a:moveTo>
                <a:pt x="0" y="18661"/>
              </a:moveTo>
              <a:lnTo>
                <a:pt x="686292" y="1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86067">
        <a:off x="5010156" y="3094474"/>
        <a:ext cx="34314" cy="34314"/>
      </dsp:txXfrm>
    </dsp:sp>
    <dsp:sp modelId="{EE4BF8BA-B31A-4A60-B60D-E807907AA0CF}">
      <dsp:nvSpPr>
        <dsp:cNvPr id="0" name=""/>
        <dsp:cNvSpPr/>
      </dsp:nvSpPr>
      <dsp:spPr>
        <a:xfrm>
          <a:off x="5256588" y="2592285"/>
          <a:ext cx="2153153" cy="2152738"/>
        </a:xfrm>
        <a:prstGeom prst="ellipse">
          <a:avLst/>
        </a:prstGeom>
        <a:gradFill flip="none" rotWithShape="1">
          <a:gsLst>
            <a:gs pos="0">
              <a:schemeClr val="accent1">
                <a:lumMod val="60000"/>
                <a:lumOff val="40000"/>
              </a:schemeClr>
            </a:gs>
            <a:gs pos="35000">
              <a:schemeClr val="accent1">
                <a:lumMod val="20000"/>
                <a:lumOff val="80000"/>
              </a:schemeClr>
            </a:gs>
          </a:gsLst>
          <a:lin ang="5400000" scaled="1"/>
          <a:tileRect/>
        </a:grad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i="1" u="sng" kern="1200" dirty="0" smtClean="0">
              <a:latin typeface="+mn-lt"/>
              <a:cs typeface="Times New Roman" panose="02020603050405020304" pitchFamily="18" charset="0"/>
            </a:rPr>
            <a:t>Supuesto 3:</a:t>
          </a:r>
          <a:r>
            <a:rPr lang="es-EC" sz="1600" i="1" kern="1200" dirty="0" smtClean="0">
              <a:latin typeface="+mn-lt"/>
              <a:cs typeface="Times New Roman" panose="02020603050405020304" pitchFamily="18" charset="0"/>
            </a:rPr>
            <a:t> el </a:t>
          </a:r>
          <a:r>
            <a:rPr lang="es-EC" sz="1600" kern="1200" dirty="0" smtClean="0">
              <a:latin typeface="+mn-lt"/>
              <a:cs typeface="Times New Roman" panose="02020603050405020304" pitchFamily="18" charset="0"/>
            </a:rPr>
            <a:t>71% de los hogares estarían dispuestos a pagar por el servicio IPTV</a:t>
          </a:r>
          <a:endParaRPr lang="en-US" sz="1600" kern="1200" dirty="0">
            <a:latin typeface="+mn-lt"/>
            <a:cs typeface="Times New Roman" panose="02020603050405020304" pitchFamily="18" charset="0"/>
          </a:endParaRPr>
        </a:p>
      </dsp:txBody>
      <dsp:txXfrm>
        <a:off x="5256588" y="2592285"/>
        <a:ext cx="2153153" cy="215273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742CF-D546-4A45-8FCD-16381AA1E792}">
      <dsp:nvSpPr>
        <dsp:cNvPr id="0" name=""/>
        <dsp:cNvSpPr/>
      </dsp:nvSpPr>
      <dsp:spPr>
        <a:xfrm>
          <a:off x="1131049" y="3753"/>
          <a:ext cx="1906946" cy="953473"/>
        </a:xfrm>
        <a:prstGeom prst="roundRect">
          <a:avLst>
            <a:gd name="adj" fmla="val 10000"/>
          </a:avLst>
        </a:prstGeom>
        <a:gradFill rotWithShape="0">
          <a:gsLst>
            <a:gs pos="0">
              <a:schemeClr val="tx2">
                <a:lumMod val="75000"/>
              </a:schemeClr>
            </a:gs>
            <a:gs pos="49000">
              <a:schemeClr val="accent1">
                <a:lumMod val="60000"/>
                <a:lumOff val="4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S" sz="48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ATL</a:t>
          </a:r>
          <a:endParaRPr lang="en-US" sz="4800" kern="1200" dirty="0">
            <a:latin typeface="+mj-lt"/>
          </a:endParaRPr>
        </a:p>
      </dsp:txBody>
      <dsp:txXfrm>
        <a:off x="1131049" y="3753"/>
        <a:ext cx="1906946" cy="953473"/>
      </dsp:txXfrm>
    </dsp:sp>
    <dsp:sp modelId="{664A394C-37CA-45C4-8697-8400BA1A3224}">
      <dsp:nvSpPr>
        <dsp:cNvPr id="0" name=""/>
        <dsp:cNvSpPr/>
      </dsp:nvSpPr>
      <dsp:spPr>
        <a:xfrm>
          <a:off x="1321744" y="957226"/>
          <a:ext cx="190694" cy="715104"/>
        </a:xfrm>
        <a:custGeom>
          <a:avLst/>
          <a:gdLst/>
          <a:ahLst/>
          <a:cxnLst/>
          <a:rect l="0" t="0" r="0" b="0"/>
          <a:pathLst>
            <a:path>
              <a:moveTo>
                <a:pt x="0" y="0"/>
              </a:moveTo>
              <a:lnTo>
                <a:pt x="0" y="715104"/>
              </a:lnTo>
              <a:lnTo>
                <a:pt x="190694" y="715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2DDA3-1354-4F5E-9B50-D092845160FA}">
      <dsp:nvSpPr>
        <dsp:cNvPr id="0" name=""/>
        <dsp:cNvSpPr/>
      </dsp:nvSpPr>
      <dsp:spPr>
        <a:xfrm>
          <a:off x="1512438" y="1195594"/>
          <a:ext cx="1525556" cy="95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mj-lt"/>
              <a:cs typeface="Times New Roman" pitchFamily="18" charset="0"/>
            </a:rPr>
            <a:t>Televisión</a:t>
          </a:r>
          <a:endParaRPr lang="en-US" sz="1800" kern="1200" dirty="0">
            <a:latin typeface="+mj-lt"/>
            <a:cs typeface="Times New Roman" pitchFamily="18" charset="0"/>
          </a:endParaRPr>
        </a:p>
      </dsp:txBody>
      <dsp:txXfrm>
        <a:off x="1512438" y="1195594"/>
        <a:ext cx="1525556" cy="953473"/>
      </dsp:txXfrm>
    </dsp:sp>
    <dsp:sp modelId="{E6772BA2-608E-4681-9AB9-5C0BEEBCFE38}">
      <dsp:nvSpPr>
        <dsp:cNvPr id="0" name=""/>
        <dsp:cNvSpPr/>
      </dsp:nvSpPr>
      <dsp:spPr>
        <a:xfrm>
          <a:off x="1321744" y="957226"/>
          <a:ext cx="190694" cy="1906946"/>
        </a:xfrm>
        <a:custGeom>
          <a:avLst/>
          <a:gdLst/>
          <a:ahLst/>
          <a:cxnLst/>
          <a:rect l="0" t="0" r="0" b="0"/>
          <a:pathLst>
            <a:path>
              <a:moveTo>
                <a:pt x="0" y="0"/>
              </a:moveTo>
              <a:lnTo>
                <a:pt x="0" y="1906946"/>
              </a:lnTo>
              <a:lnTo>
                <a:pt x="190694" y="1906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C1410-583B-42B9-8AE5-A13D66F4FB65}">
      <dsp:nvSpPr>
        <dsp:cNvPr id="0" name=""/>
        <dsp:cNvSpPr/>
      </dsp:nvSpPr>
      <dsp:spPr>
        <a:xfrm>
          <a:off x="1512438" y="2387436"/>
          <a:ext cx="1525556" cy="95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mj-lt"/>
              <a:cs typeface="Times New Roman" pitchFamily="18" charset="0"/>
            </a:rPr>
            <a:t>Radio</a:t>
          </a:r>
          <a:endParaRPr lang="en-US" sz="1800" kern="1200" dirty="0">
            <a:latin typeface="+mj-lt"/>
            <a:cs typeface="Times New Roman" pitchFamily="18" charset="0"/>
          </a:endParaRPr>
        </a:p>
      </dsp:txBody>
      <dsp:txXfrm>
        <a:off x="1512438" y="2387436"/>
        <a:ext cx="1525556" cy="953473"/>
      </dsp:txXfrm>
    </dsp:sp>
    <dsp:sp modelId="{64FE76D8-0B0F-416B-B61A-E8DF337BA208}">
      <dsp:nvSpPr>
        <dsp:cNvPr id="0" name=""/>
        <dsp:cNvSpPr/>
      </dsp:nvSpPr>
      <dsp:spPr>
        <a:xfrm>
          <a:off x="1321744" y="957226"/>
          <a:ext cx="190694" cy="3098787"/>
        </a:xfrm>
        <a:custGeom>
          <a:avLst/>
          <a:gdLst/>
          <a:ahLst/>
          <a:cxnLst/>
          <a:rect l="0" t="0" r="0" b="0"/>
          <a:pathLst>
            <a:path>
              <a:moveTo>
                <a:pt x="0" y="0"/>
              </a:moveTo>
              <a:lnTo>
                <a:pt x="0" y="3098787"/>
              </a:lnTo>
              <a:lnTo>
                <a:pt x="190694" y="3098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49F00-6053-4FBD-AC9F-EBF62184A90C}">
      <dsp:nvSpPr>
        <dsp:cNvPr id="0" name=""/>
        <dsp:cNvSpPr/>
      </dsp:nvSpPr>
      <dsp:spPr>
        <a:xfrm>
          <a:off x="1512438" y="3579277"/>
          <a:ext cx="1525556" cy="95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mj-lt"/>
              <a:cs typeface="Times New Roman" pitchFamily="18" charset="0"/>
            </a:rPr>
            <a:t>Prensa</a:t>
          </a:r>
          <a:endParaRPr lang="en-US" sz="1800" kern="1200" dirty="0">
            <a:latin typeface="+mj-lt"/>
            <a:cs typeface="Times New Roman" pitchFamily="18" charset="0"/>
          </a:endParaRPr>
        </a:p>
      </dsp:txBody>
      <dsp:txXfrm>
        <a:off x="1512438" y="3579277"/>
        <a:ext cx="1525556" cy="953473"/>
      </dsp:txXfrm>
    </dsp:sp>
    <dsp:sp modelId="{53E8F19D-BD81-4705-A816-9C66B95BA282}">
      <dsp:nvSpPr>
        <dsp:cNvPr id="0" name=""/>
        <dsp:cNvSpPr/>
      </dsp:nvSpPr>
      <dsp:spPr>
        <a:xfrm>
          <a:off x="3514732" y="3753"/>
          <a:ext cx="1906946" cy="953473"/>
        </a:xfrm>
        <a:prstGeom prst="roundRect">
          <a:avLst>
            <a:gd name="adj" fmla="val 10000"/>
          </a:avLst>
        </a:prstGeom>
        <a:gradFill rotWithShape="0">
          <a:gsLst>
            <a:gs pos="0">
              <a:schemeClr val="tx2">
                <a:lumMod val="75000"/>
              </a:schemeClr>
            </a:gs>
            <a:gs pos="49000">
              <a:schemeClr val="accent1">
                <a:lumMod val="60000"/>
                <a:lumOff val="4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S" sz="48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BTL</a:t>
          </a:r>
          <a:endParaRPr lang="en-US" sz="4800" kern="1200" dirty="0">
            <a:latin typeface="+mj-lt"/>
          </a:endParaRPr>
        </a:p>
      </dsp:txBody>
      <dsp:txXfrm>
        <a:off x="3514732" y="3753"/>
        <a:ext cx="1906946" cy="953473"/>
      </dsp:txXfrm>
    </dsp:sp>
    <dsp:sp modelId="{9734BF78-DC57-4C91-B3A6-ABDF306AC2C1}">
      <dsp:nvSpPr>
        <dsp:cNvPr id="0" name=""/>
        <dsp:cNvSpPr/>
      </dsp:nvSpPr>
      <dsp:spPr>
        <a:xfrm>
          <a:off x="3705426" y="957226"/>
          <a:ext cx="190694" cy="715104"/>
        </a:xfrm>
        <a:custGeom>
          <a:avLst/>
          <a:gdLst/>
          <a:ahLst/>
          <a:cxnLst/>
          <a:rect l="0" t="0" r="0" b="0"/>
          <a:pathLst>
            <a:path>
              <a:moveTo>
                <a:pt x="0" y="0"/>
              </a:moveTo>
              <a:lnTo>
                <a:pt x="0" y="715104"/>
              </a:lnTo>
              <a:lnTo>
                <a:pt x="190694" y="715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3606B-3B4C-4C8A-A869-2D39EC6D495F}">
      <dsp:nvSpPr>
        <dsp:cNvPr id="0" name=""/>
        <dsp:cNvSpPr/>
      </dsp:nvSpPr>
      <dsp:spPr>
        <a:xfrm>
          <a:off x="3896121" y="1195594"/>
          <a:ext cx="1525556" cy="95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mj-lt"/>
              <a:cs typeface="Times New Roman" pitchFamily="18" charset="0"/>
            </a:rPr>
            <a:t>Activaciones de marca</a:t>
          </a:r>
          <a:endParaRPr lang="en-US" sz="1800" kern="1200" dirty="0">
            <a:latin typeface="+mj-lt"/>
            <a:cs typeface="Times New Roman" pitchFamily="18" charset="0"/>
          </a:endParaRPr>
        </a:p>
      </dsp:txBody>
      <dsp:txXfrm>
        <a:off x="3896121" y="1195594"/>
        <a:ext cx="1525556" cy="953473"/>
      </dsp:txXfrm>
    </dsp:sp>
    <dsp:sp modelId="{4DFAAA6B-10F6-47F4-A01D-035F4A819A86}">
      <dsp:nvSpPr>
        <dsp:cNvPr id="0" name=""/>
        <dsp:cNvSpPr/>
      </dsp:nvSpPr>
      <dsp:spPr>
        <a:xfrm>
          <a:off x="3705426" y="957226"/>
          <a:ext cx="190694" cy="1906946"/>
        </a:xfrm>
        <a:custGeom>
          <a:avLst/>
          <a:gdLst/>
          <a:ahLst/>
          <a:cxnLst/>
          <a:rect l="0" t="0" r="0" b="0"/>
          <a:pathLst>
            <a:path>
              <a:moveTo>
                <a:pt x="0" y="0"/>
              </a:moveTo>
              <a:lnTo>
                <a:pt x="0" y="1906946"/>
              </a:lnTo>
              <a:lnTo>
                <a:pt x="190694" y="1906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773A8-EA3D-429C-A8F4-DE423523B137}">
      <dsp:nvSpPr>
        <dsp:cNvPr id="0" name=""/>
        <dsp:cNvSpPr/>
      </dsp:nvSpPr>
      <dsp:spPr>
        <a:xfrm>
          <a:off x="3896121" y="2387436"/>
          <a:ext cx="1525556" cy="95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mj-lt"/>
              <a:cs typeface="Times New Roman" pitchFamily="18" charset="0"/>
            </a:rPr>
            <a:t>Anuncios </a:t>
          </a:r>
          <a:endParaRPr lang="en-US" sz="1800" kern="1200" dirty="0">
            <a:latin typeface="+mj-lt"/>
            <a:cs typeface="Times New Roman" pitchFamily="18" charset="0"/>
          </a:endParaRPr>
        </a:p>
      </dsp:txBody>
      <dsp:txXfrm>
        <a:off x="3896121" y="2387436"/>
        <a:ext cx="1525556" cy="9534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1BCF4A-9EA8-4584-9C41-8FCBE08B74EB}">
      <dsp:nvSpPr>
        <dsp:cNvPr id="0" name=""/>
        <dsp:cNvSpPr/>
      </dsp:nvSpPr>
      <dsp:spPr>
        <a:xfrm rot="5400000">
          <a:off x="1114712" y="1232146"/>
          <a:ext cx="827150" cy="1376359"/>
        </a:xfrm>
        <a:prstGeom prst="corner">
          <a:avLst>
            <a:gd name="adj1" fmla="val 16120"/>
            <a:gd name="adj2" fmla="val 16110"/>
          </a:avLst>
        </a:prstGeom>
        <a:gradFill flip="none" rotWithShape="1">
          <a:gsLst>
            <a:gs pos="0">
              <a:schemeClr val="tx2">
                <a:lumMod val="75000"/>
              </a:schemeClr>
            </a:gs>
            <a:gs pos="80000">
              <a:schemeClr val="tx2">
                <a:lumMod val="40000"/>
                <a:lumOff val="60000"/>
              </a:schemeClr>
            </a:gs>
          </a:gsLst>
          <a:lin ang="5400000" scaled="1"/>
          <a:tileRect/>
        </a:gradFill>
        <a:ln w="9525" cap="flat" cmpd="sng" algn="ctr">
          <a:solidFill>
            <a:srgbClr val="00206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B4152B0-4651-491E-AE80-4EA1839713EF}">
      <dsp:nvSpPr>
        <dsp:cNvPr id="0" name=""/>
        <dsp:cNvSpPr/>
      </dsp:nvSpPr>
      <dsp:spPr>
        <a:xfrm>
          <a:off x="976640" y="1643381"/>
          <a:ext cx="1242585" cy="108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mn-lt"/>
              <a:cs typeface="Times New Roman" panose="02020603050405020304" pitchFamily="18" charset="0"/>
            </a:rPr>
            <a:t>Proceso de Iniciación</a:t>
          </a:r>
        </a:p>
      </dsp:txBody>
      <dsp:txXfrm>
        <a:off x="976640" y="1643381"/>
        <a:ext cx="1242585" cy="1089198"/>
      </dsp:txXfrm>
    </dsp:sp>
    <dsp:sp modelId="{B3C98BB6-373B-413B-9893-F741B8B84BC8}">
      <dsp:nvSpPr>
        <dsp:cNvPr id="0" name=""/>
        <dsp:cNvSpPr/>
      </dsp:nvSpPr>
      <dsp:spPr>
        <a:xfrm>
          <a:off x="1984775" y="1130817"/>
          <a:ext cx="234450" cy="234450"/>
        </a:xfrm>
        <a:prstGeom prst="triangle">
          <a:avLst>
            <a:gd name="adj" fmla="val 100000"/>
          </a:avLst>
        </a:prstGeom>
        <a:gradFill rotWithShape="0">
          <a:gsLst>
            <a:gs pos="0">
              <a:schemeClr val="tx2">
                <a:lumMod val="75000"/>
              </a:schemeClr>
            </a:gs>
            <a:gs pos="80000">
              <a:schemeClr val="tx2">
                <a:lumMod val="40000"/>
                <a:lumOff val="60000"/>
              </a:schemeClr>
            </a:gs>
          </a:gsLst>
          <a:lin ang="16200000" scaled="0"/>
        </a:gradFill>
        <a:ln w="9525" cap="flat" cmpd="sng" algn="ctr">
          <a:solidFill>
            <a:srgbClr val="00206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A5C390-0E0B-4099-AA35-14AB2AEA2AF5}">
      <dsp:nvSpPr>
        <dsp:cNvPr id="0" name=""/>
        <dsp:cNvSpPr/>
      </dsp:nvSpPr>
      <dsp:spPr>
        <a:xfrm rot="5400000">
          <a:off x="2635878" y="855732"/>
          <a:ext cx="827150" cy="1376359"/>
        </a:xfrm>
        <a:prstGeom prst="corner">
          <a:avLst>
            <a:gd name="adj1" fmla="val 16120"/>
            <a:gd name="adj2" fmla="val 16110"/>
          </a:avLst>
        </a:prstGeom>
        <a:gradFill rotWithShape="0">
          <a:gsLst>
            <a:gs pos="0">
              <a:srgbClr val="F4740A"/>
            </a:gs>
            <a:gs pos="80000">
              <a:schemeClr val="accent6">
                <a:lumMod val="60000"/>
                <a:lumOff val="40000"/>
              </a:schemeClr>
            </a:gs>
          </a:gsLst>
          <a:lin ang="5400000" scaled="1"/>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C98ED8-B76B-428E-AFA0-5E35F73E9838}">
      <dsp:nvSpPr>
        <dsp:cNvPr id="0" name=""/>
        <dsp:cNvSpPr/>
      </dsp:nvSpPr>
      <dsp:spPr>
        <a:xfrm>
          <a:off x="2497807" y="1266967"/>
          <a:ext cx="1242585" cy="108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mn-lt"/>
              <a:cs typeface="Times New Roman" panose="02020603050405020304" pitchFamily="18" charset="0"/>
            </a:rPr>
            <a:t>Proceso de diagnóstico</a:t>
          </a:r>
        </a:p>
      </dsp:txBody>
      <dsp:txXfrm>
        <a:off x="2497807" y="1266967"/>
        <a:ext cx="1242585" cy="1089198"/>
      </dsp:txXfrm>
    </dsp:sp>
    <dsp:sp modelId="{A9718497-0FCC-4FBF-A6A4-D9C42B551AB6}">
      <dsp:nvSpPr>
        <dsp:cNvPr id="0" name=""/>
        <dsp:cNvSpPr/>
      </dsp:nvSpPr>
      <dsp:spPr>
        <a:xfrm>
          <a:off x="3505942" y="754403"/>
          <a:ext cx="234450" cy="234450"/>
        </a:xfrm>
        <a:prstGeom prst="triangle">
          <a:avLst>
            <a:gd name="adj" fmla="val 100000"/>
          </a:avLst>
        </a:prstGeom>
        <a:gradFill rotWithShape="0">
          <a:gsLst>
            <a:gs pos="0">
              <a:srgbClr val="F4740A"/>
            </a:gs>
            <a:gs pos="80000">
              <a:schemeClr val="accent6">
                <a:lumMod val="60000"/>
                <a:lumOff val="40000"/>
              </a:scheme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5C2389-67DC-46AA-A91B-12CA30A5C8D8}">
      <dsp:nvSpPr>
        <dsp:cNvPr id="0" name=""/>
        <dsp:cNvSpPr/>
      </dsp:nvSpPr>
      <dsp:spPr>
        <a:xfrm rot="5400000">
          <a:off x="4157045" y="479318"/>
          <a:ext cx="827150" cy="1376359"/>
        </a:xfrm>
        <a:prstGeom prst="corner">
          <a:avLst>
            <a:gd name="adj1" fmla="val 16120"/>
            <a:gd name="adj2" fmla="val 16110"/>
          </a:avLst>
        </a:prstGeom>
        <a:gradFill rotWithShape="0">
          <a:gsLst>
            <a:gs pos="0">
              <a:schemeClr val="tx2">
                <a:lumMod val="75000"/>
              </a:schemeClr>
            </a:gs>
            <a:gs pos="80000">
              <a:schemeClr val="tx2">
                <a:lumMod val="40000"/>
                <a:lumOff val="60000"/>
              </a:schemeClr>
            </a:gs>
          </a:gsLst>
          <a:lin ang="5400000" scaled="1"/>
        </a:gradFill>
        <a:ln w="9525" cap="flat" cmpd="sng" algn="ctr">
          <a:solidFill>
            <a:srgbClr val="00206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7FAEBB-D477-45FA-A50A-4CB6FC436120}">
      <dsp:nvSpPr>
        <dsp:cNvPr id="0" name=""/>
        <dsp:cNvSpPr/>
      </dsp:nvSpPr>
      <dsp:spPr>
        <a:xfrm>
          <a:off x="4018973" y="890553"/>
          <a:ext cx="1242585" cy="108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mn-lt"/>
              <a:cs typeface="Times New Roman" panose="02020603050405020304" pitchFamily="18" charset="0"/>
            </a:rPr>
            <a:t>Proceso de planificación</a:t>
          </a:r>
        </a:p>
      </dsp:txBody>
      <dsp:txXfrm>
        <a:off x="4018973" y="890553"/>
        <a:ext cx="1242585" cy="1089198"/>
      </dsp:txXfrm>
    </dsp:sp>
    <dsp:sp modelId="{B27940B4-8FB8-49A5-AA6B-36732D11C3AA}">
      <dsp:nvSpPr>
        <dsp:cNvPr id="0" name=""/>
        <dsp:cNvSpPr/>
      </dsp:nvSpPr>
      <dsp:spPr>
        <a:xfrm>
          <a:off x="5027108" y="377989"/>
          <a:ext cx="234450" cy="234450"/>
        </a:xfrm>
        <a:prstGeom prst="triangle">
          <a:avLst>
            <a:gd name="adj" fmla="val 100000"/>
          </a:avLst>
        </a:prstGeom>
        <a:gradFill rotWithShape="0">
          <a:gsLst>
            <a:gs pos="0">
              <a:schemeClr val="tx2">
                <a:lumMod val="75000"/>
              </a:schemeClr>
            </a:gs>
            <a:gs pos="80000">
              <a:schemeClr val="tx2">
                <a:lumMod val="40000"/>
                <a:lumOff val="60000"/>
              </a:schemeClr>
            </a:gs>
          </a:gsLst>
          <a:lin ang="16200000" scaled="0"/>
        </a:gradFill>
        <a:ln w="9525" cap="flat" cmpd="sng" algn="ctr">
          <a:solidFill>
            <a:srgbClr val="00206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E32B4EF-5AB1-4321-A283-AA627D9CDF81}">
      <dsp:nvSpPr>
        <dsp:cNvPr id="0" name=""/>
        <dsp:cNvSpPr/>
      </dsp:nvSpPr>
      <dsp:spPr>
        <a:xfrm rot="5400000">
          <a:off x="5678212" y="102904"/>
          <a:ext cx="827150" cy="1376359"/>
        </a:xfrm>
        <a:prstGeom prst="corner">
          <a:avLst>
            <a:gd name="adj1" fmla="val 16120"/>
            <a:gd name="adj2" fmla="val 16110"/>
          </a:avLst>
        </a:prstGeom>
        <a:gradFill rotWithShape="0">
          <a:gsLst>
            <a:gs pos="0">
              <a:srgbClr val="F4740A"/>
            </a:gs>
            <a:gs pos="80000">
              <a:schemeClr val="accent6">
                <a:lumMod val="60000"/>
                <a:lumOff val="40000"/>
              </a:schemeClr>
            </a:gs>
          </a:gsLst>
          <a:lin ang="5400000" scaled="1"/>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CAE8F90-1B48-4394-94FF-297539E5221A}">
      <dsp:nvSpPr>
        <dsp:cNvPr id="0" name=""/>
        <dsp:cNvSpPr/>
      </dsp:nvSpPr>
      <dsp:spPr>
        <a:xfrm>
          <a:off x="5540140" y="514139"/>
          <a:ext cx="1242585" cy="108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mn-lt"/>
              <a:cs typeface="Times New Roman" panose="02020603050405020304" pitchFamily="18" charset="0"/>
            </a:rPr>
            <a:t>Proceso de implementación</a:t>
          </a:r>
        </a:p>
      </dsp:txBody>
      <dsp:txXfrm>
        <a:off x="5540140" y="514139"/>
        <a:ext cx="1242585" cy="1089198"/>
      </dsp:txXfrm>
    </dsp:sp>
    <dsp:sp modelId="{53394105-B866-462D-9D55-C813926D6A98}">
      <dsp:nvSpPr>
        <dsp:cNvPr id="0" name=""/>
        <dsp:cNvSpPr/>
      </dsp:nvSpPr>
      <dsp:spPr>
        <a:xfrm>
          <a:off x="6548275" y="1575"/>
          <a:ext cx="234450" cy="234450"/>
        </a:xfrm>
        <a:prstGeom prst="triangle">
          <a:avLst>
            <a:gd name="adj" fmla="val 100000"/>
          </a:avLst>
        </a:prstGeom>
        <a:gradFill rotWithShape="0">
          <a:gsLst>
            <a:gs pos="0">
              <a:srgbClr val="F4740A"/>
            </a:gs>
            <a:gs pos="80000">
              <a:schemeClr val="accent6">
                <a:lumMod val="60000"/>
                <a:lumOff val="40000"/>
              </a:scheme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CF6ACB-905F-4AF4-B143-2BDC4ACB6141}">
      <dsp:nvSpPr>
        <dsp:cNvPr id="0" name=""/>
        <dsp:cNvSpPr/>
      </dsp:nvSpPr>
      <dsp:spPr>
        <a:xfrm rot="5400000">
          <a:off x="7199379" y="-273510"/>
          <a:ext cx="827150" cy="1376359"/>
        </a:xfrm>
        <a:prstGeom prst="corner">
          <a:avLst>
            <a:gd name="adj1" fmla="val 16120"/>
            <a:gd name="adj2" fmla="val 16110"/>
          </a:avLst>
        </a:prstGeom>
        <a:gradFill rotWithShape="0">
          <a:gsLst>
            <a:gs pos="0">
              <a:schemeClr val="tx2">
                <a:lumMod val="75000"/>
              </a:schemeClr>
            </a:gs>
            <a:gs pos="80000">
              <a:schemeClr val="tx2">
                <a:lumMod val="40000"/>
                <a:lumOff val="60000"/>
              </a:schemeClr>
            </a:gs>
          </a:gsLst>
          <a:lin ang="5400000" scaled="1"/>
        </a:gradFill>
        <a:ln w="9525" cap="flat" cmpd="sng" algn="ctr">
          <a:solidFill>
            <a:srgbClr val="00206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D5578E-1313-453F-8F9D-4EE8A59F871E}">
      <dsp:nvSpPr>
        <dsp:cNvPr id="0" name=""/>
        <dsp:cNvSpPr/>
      </dsp:nvSpPr>
      <dsp:spPr>
        <a:xfrm>
          <a:off x="7061307" y="137724"/>
          <a:ext cx="1242585" cy="108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mn-lt"/>
              <a:cs typeface="Times New Roman" panose="02020603050405020304" pitchFamily="18" charset="0"/>
            </a:rPr>
            <a:t>Proceso de evaluación</a:t>
          </a:r>
        </a:p>
      </dsp:txBody>
      <dsp:txXfrm>
        <a:off x="7061307" y="137724"/>
        <a:ext cx="1242585" cy="10891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92FB7B-6733-4E7C-9C63-4D4B7953939E}">
      <dsp:nvSpPr>
        <dsp:cNvPr id="0" name=""/>
        <dsp:cNvSpPr/>
      </dsp:nvSpPr>
      <dsp:spPr>
        <a:xfrm>
          <a:off x="0" y="0"/>
          <a:ext cx="7152456" cy="398267"/>
        </a:xfrm>
        <a:prstGeom prst="roundRect">
          <a:avLst/>
        </a:prstGeom>
        <a:gradFill rotWithShape="0">
          <a:gsLst>
            <a:gs pos="0">
              <a:schemeClr val="tx2">
                <a:lumMod val="75000"/>
              </a:schemeClr>
            </a:gs>
            <a:gs pos="49000">
              <a:schemeClr val="tx2">
                <a:lumMod val="40000"/>
                <a:lumOff val="60000"/>
              </a:schemeClr>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latin typeface="+mn-lt"/>
              <a:cs typeface="Times New Roman" panose="02020603050405020304" pitchFamily="18" charset="0"/>
            </a:rPr>
            <a:t>Objetivos estratégicos </a:t>
          </a:r>
          <a:endParaRPr lang="en-US" sz="1800" kern="1200" dirty="0">
            <a:solidFill>
              <a:schemeClr val="tx1"/>
            </a:solidFill>
            <a:latin typeface="+mn-lt"/>
          </a:endParaRPr>
        </a:p>
      </dsp:txBody>
      <dsp:txXfrm>
        <a:off x="0" y="0"/>
        <a:ext cx="7152456" cy="398267"/>
      </dsp:txXfrm>
    </dsp:sp>
    <dsp:sp modelId="{7F967CC5-EDF1-4B9C-AC13-C0596E0A2FB3}">
      <dsp:nvSpPr>
        <dsp:cNvPr id="0" name=""/>
        <dsp:cNvSpPr/>
      </dsp:nvSpPr>
      <dsp:spPr>
        <a:xfrm>
          <a:off x="0" y="400758"/>
          <a:ext cx="7152456" cy="463731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70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71450" lvl="1" indent="-171450" algn="just" defTabSz="711200">
            <a:lnSpc>
              <a:spcPct val="90000"/>
            </a:lnSpc>
            <a:spcBef>
              <a:spcPct val="0"/>
            </a:spcBef>
            <a:spcAft>
              <a:spcPct val="20000"/>
            </a:spcAft>
            <a:buChar char="••"/>
          </a:pPr>
          <a:r>
            <a:rPr lang="es-EC" sz="1600" kern="1200" dirty="0" smtClean="0">
              <a:latin typeface="+mn-lt"/>
              <a:cs typeface="Times New Roman" panose="02020603050405020304" pitchFamily="18" charset="0"/>
            </a:rPr>
            <a:t>Incrementar la cobertura y la base de clientes en todas las líneas de negocio de la empresa.</a:t>
          </a:r>
          <a:endParaRPr lang="en-US" sz="1600" kern="1200" dirty="0">
            <a:latin typeface="+mn-lt"/>
          </a:endParaRPr>
        </a:p>
        <a:p>
          <a:pPr marL="171450" lvl="1" indent="-171450" algn="just" defTabSz="711200">
            <a:lnSpc>
              <a:spcPct val="90000"/>
            </a:lnSpc>
            <a:spcBef>
              <a:spcPct val="0"/>
            </a:spcBef>
            <a:spcAft>
              <a:spcPct val="20000"/>
            </a:spcAft>
            <a:buChar char="••"/>
          </a:pPr>
          <a:endParaRPr lang="en-US" sz="1600" kern="1200" dirty="0">
            <a:latin typeface="+mn-lt"/>
          </a:endParaRPr>
        </a:p>
        <a:p>
          <a:pPr marL="171450" lvl="1" indent="-171450" algn="just" defTabSz="711200">
            <a:lnSpc>
              <a:spcPct val="90000"/>
            </a:lnSpc>
            <a:spcBef>
              <a:spcPct val="0"/>
            </a:spcBef>
            <a:spcAft>
              <a:spcPct val="20000"/>
            </a:spcAft>
            <a:buChar char="••"/>
          </a:pPr>
          <a:r>
            <a:rPr lang="es-EC" sz="1600" kern="1200" dirty="0" smtClean="0">
              <a:latin typeface="+mn-lt"/>
              <a:cs typeface="Times New Roman" panose="02020603050405020304" pitchFamily="18" charset="0"/>
            </a:rPr>
            <a:t>Incrementar el acceso de los ciudadanos a la banda ancha y tecnología de la información y comunicación, tomando en cuenta la planificación territorial.</a:t>
          </a:r>
          <a:endParaRPr lang="en-US" sz="1600" kern="1200" dirty="0">
            <a:latin typeface="+mn-lt"/>
          </a:endParaRPr>
        </a:p>
        <a:p>
          <a:pPr marL="171450" lvl="1" indent="-171450" algn="just" defTabSz="711200">
            <a:lnSpc>
              <a:spcPct val="90000"/>
            </a:lnSpc>
            <a:spcBef>
              <a:spcPct val="0"/>
            </a:spcBef>
            <a:spcAft>
              <a:spcPct val="20000"/>
            </a:spcAft>
            <a:buChar char="••"/>
          </a:pPr>
          <a:endParaRPr lang="en-US" sz="1600" kern="1200" dirty="0">
            <a:latin typeface="+mn-lt"/>
          </a:endParaRPr>
        </a:p>
        <a:p>
          <a:pPr marL="171450" lvl="1" indent="-171450" algn="just" defTabSz="711200">
            <a:lnSpc>
              <a:spcPct val="90000"/>
            </a:lnSpc>
            <a:spcBef>
              <a:spcPct val="0"/>
            </a:spcBef>
            <a:spcAft>
              <a:spcPct val="20000"/>
            </a:spcAft>
            <a:buChar char="••"/>
          </a:pPr>
          <a:r>
            <a:rPr lang="es-EC" sz="1600" kern="1200" dirty="0" smtClean="0">
              <a:latin typeface="+mn-lt"/>
              <a:cs typeface="Times New Roman" panose="02020603050405020304" pitchFamily="18" charset="0"/>
            </a:rPr>
            <a:t>Proveer productos y servicios de telecomunicaciones convergentes, innovadores de calidad y con excelencia en la atención al cliente.</a:t>
          </a:r>
          <a:endParaRPr lang="en-US" sz="1600" kern="1200" dirty="0">
            <a:latin typeface="+mn-lt"/>
          </a:endParaRPr>
        </a:p>
        <a:p>
          <a:pPr marL="171450" lvl="1" indent="-171450" algn="just" defTabSz="711200">
            <a:lnSpc>
              <a:spcPct val="90000"/>
            </a:lnSpc>
            <a:spcBef>
              <a:spcPct val="0"/>
            </a:spcBef>
            <a:spcAft>
              <a:spcPct val="20000"/>
            </a:spcAft>
            <a:buChar char="••"/>
          </a:pPr>
          <a:endParaRPr lang="en-US" sz="1600" kern="1200" dirty="0">
            <a:latin typeface="+mn-lt"/>
          </a:endParaRPr>
        </a:p>
        <a:p>
          <a:pPr marL="171450" lvl="1" indent="-171450" algn="just" defTabSz="711200">
            <a:lnSpc>
              <a:spcPct val="90000"/>
            </a:lnSpc>
            <a:spcBef>
              <a:spcPct val="0"/>
            </a:spcBef>
            <a:spcAft>
              <a:spcPct val="20000"/>
            </a:spcAft>
            <a:buChar char="••"/>
          </a:pPr>
          <a:r>
            <a:rPr lang="es-EC" sz="1600" kern="1200" dirty="0" smtClean="0">
              <a:latin typeface="+mn-lt"/>
              <a:cs typeface="Times New Roman" panose="02020603050405020304" pitchFamily="18" charset="0"/>
            </a:rPr>
            <a:t>Incrementar la participación de la CNT E.P como principal proveedor de telecomunicaciones en el sector público.</a:t>
          </a:r>
          <a:endParaRPr lang="en-US" sz="16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just" defTabSz="533400">
            <a:lnSpc>
              <a:spcPct val="90000"/>
            </a:lnSpc>
            <a:spcBef>
              <a:spcPct val="0"/>
            </a:spcBef>
            <a:spcAft>
              <a:spcPct val="20000"/>
            </a:spcAft>
            <a:buChar char="••"/>
          </a:pPr>
          <a:endParaRPr lang="en-US" sz="1200" kern="1200" dirty="0">
            <a:latin typeface="+mn-lt"/>
          </a:endParaRPr>
        </a:p>
        <a:p>
          <a:pPr marL="114300" lvl="1" indent="-114300" algn="l" defTabSz="533400">
            <a:lnSpc>
              <a:spcPct val="90000"/>
            </a:lnSpc>
            <a:spcBef>
              <a:spcPct val="0"/>
            </a:spcBef>
            <a:spcAft>
              <a:spcPct val="20000"/>
            </a:spcAft>
            <a:buChar char="••"/>
          </a:pPr>
          <a:endParaRPr lang="en-US" sz="1200" kern="1200" dirty="0">
            <a:latin typeface="+mn-lt"/>
          </a:endParaRPr>
        </a:p>
        <a:p>
          <a:pPr marL="114300" lvl="1" indent="-114300" algn="l" defTabSz="533400">
            <a:lnSpc>
              <a:spcPct val="90000"/>
            </a:lnSpc>
            <a:spcBef>
              <a:spcPct val="0"/>
            </a:spcBef>
            <a:spcAft>
              <a:spcPct val="20000"/>
            </a:spcAft>
            <a:buChar char="••"/>
          </a:pPr>
          <a:endParaRPr lang="en-US" sz="1200" kern="1200" dirty="0"/>
        </a:p>
      </dsp:txBody>
      <dsp:txXfrm>
        <a:off x="0" y="400758"/>
        <a:ext cx="7152456" cy="4637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D1A6F-0A57-4F7E-803F-0E11AD86AC32}" type="datetimeFigureOut">
              <a:rPr lang="es-EC" smtClean="0"/>
              <a:pPr/>
              <a:t>17/12/2013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465BB8-02C0-456D-90D1-52DD35F7A131}" type="slidenum">
              <a:rPr lang="es-EC" smtClean="0"/>
              <a:pPr/>
              <a:t>‹Nº›</a:t>
            </a:fld>
            <a:endParaRPr lang="es-EC"/>
          </a:p>
        </p:txBody>
      </p:sp>
    </p:spTree>
    <p:extLst>
      <p:ext uri="{BB962C8B-B14F-4D97-AF65-F5344CB8AC3E}">
        <p14:creationId xmlns="" xmlns:p14="http://schemas.microsoft.com/office/powerpoint/2010/main" val="15999505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0C6ED-EE10-4595-9CCD-2A00F0C7FF66}" type="datetimeFigureOut">
              <a:rPr lang="es-EC" smtClean="0"/>
              <a:pPr/>
              <a:t>17/12/2013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F057A-7B12-43CF-9265-B688B590C00F}" type="slidenum">
              <a:rPr lang="es-EC" smtClean="0"/>
              <a:pPr/>
              <a:t>‹Nº›</a:t>
            </a:fld>
            <a:endParaRPr lang="es-EC"/>
          </a:p>
        </p:txBody>
      </p:sp>
    </p:spTree>
    <p:extLst>
      <p:ext uri="{BB962C8B-B14F-4D97-AF65-F5344CB8AC3E}">
        <p14:creationId xmlns="" xmlns:p14="http://schemas.microsoft.com/office/powerpoint/2010/main" val="380798213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egsa.com.ar/Dic/tecnologia.ph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itchFamily="34" charset="0"/>
              <a:buChar char="•"/>
            </a:pPr>
            <a:r>
              <a:rPr lang="es-EC" sz="1200" kern="1200" dirty="0" smtClean="0">
                <a:solidFill>
                  <a:schemeClr val="tx1"/>
                </a:solidFill>
                <a:effectLst/>
                <a:latin typeface="+mn-lt"/>
                <a:ea typeface="+mn-ea"/>
                <a:cs typeface="+mn-cs"/>
              </a:rPr>
              <a:t>En otras palabras, la IPTV es contenido televisivo que en lugar de ser transmitido por los tradicionales formatos y cables, es transmitido al espectador a través de las </a:t>
            </a:r>
            <a:r>
              <a:rPr lang="es-EC" sz="1200" u="none" strike="noStrike" kern="1200" dirty="0" smtClean="0">
                <a:solidFill>
                  <a:schemeClr val="tx1"/>
                </a:solidFill>
                <a:effectLst/>
                <a:latin typeface="+mn-lt"/>
                <a:ea typeface="+mn-ea"/>
                <a:cs typeface="+mn-cs"/>
                <a:hlinkClick r:id="rId3"/>
              </a:rPr>
              <a:t>tecnologías</a:t>
            </a:r>
            <a:r>
              <a:rPr lang="es-EC" sz="1200" kern="1200" dirty="0" smtClean="0">
                <a:solidFill>
                  <a:schemeClr val="tx1"/>
                </a:solidFill>
                <a:effectLst/>
                <a:latin typeface="+mn-lt"/>
                <a:ea typeface="+mn-ea"/>
                <a:cs typeface="+mn-cs"/>
              </a:rPr>
              <a:t> usadas en redes de computadoras. </a:t>
            </a:r>
            <a:endParaRPr lang="es-EC" dirty="0"/>
          </a:p>
        </p:txBody>
      </p:sp>
      <p:sp>
        <p:nvSpPr>
          <p:cNvPr id="4" name="3 Marcador de número de diapositiva"/>
          <p:cNvSpPr>
            <a:spLocks noGrp="1"/>
          </p:cNvSpPr>
          <p:nvPr>
            <p:ph type="sldNum" sz="quarter" idx="10"/>
          </p:nvPr>
        </p:nvSpPr>
        <p:spPr/>
        <p:txBody>
          <a:bodyPr/>
          <a:lstStyle/>
          <a:p>
            <a:fld id="{AD73DC1E-C66E-40BB-A4B8-8054E9E72E70}" type="slidenum">
              <a:rPr lang="es-EC" smtClean="0"/>
              <a:pPr/>
              <a:t>5</a:t>
            </a:fld>
            <a:endParaRPr lang="es-EC"/>
          </a:p>
        </p:txBody>
      </p:sp>
    </p:spTree>
    <p:extLst>
      <p:ext uri="{BB962C8B-B14F-4D97-AF65-F5344CB8AC3E}">
        <p14:creationId xmlns="" xmlns:p14="http://schemas.microsoft.com/office/powerpoint/2010/main" val="244556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latin typeface="Times New Roman" pitchFamily="18" charset="0"/>
                <a:cs typeface="Times New Roman" pitchFamily="18" charset="0"/>
              </a:rPr>
              <a:t>La CNT E.P ofrecerá servicios integrales y diferenciadores, que incluyan el mejor y más completo contenido, tecnología de vanguardia inicialmente con los siguientes planes televisivos</a:t>
            </a: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25</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dirty="0" smtClean="0"/>
              <a:t> </a:t>
            </a:r>
            <a:r>
              <a:rPr lang="es-EC" sz="1200" kern="1200" dirty="0" smtClean="0">
                <a:solidFill>
                  <a:schemeClr val="tx1"/>
                </a:solidFill>
                <a:latin typeface="+mn-lt"/>
                <a:ea typeface="+mn-ea"/>
                <a:cs typeface="+mn-cs"/>
              </a:rPr>
              <a:t>Las ventas del servicio se lo realizará por medio de un canal de distribución directo Proveedor – Usuario, donde los usuarios para contratar el servicio podrán acercarse a cualquier punto de atención al cliente de la Corporación Nacional de Telecomunicaciones (CNT). </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26</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016F057A-7B12-43CF-9265-B688B590C00F}" type="slidenum">
              <a:rPr lang="es-EC" smtClean="0"/>
              <a:pPr/>
              <a:t>28</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 xmlns:p14="http://schemas.microsoft.com/office/powerpoint/2010/main" val="51276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Se hizo</a:t>
            </a:r>
            <a:r>
              <a:rPr lang="es-EC" baseline="0" dirty="0" smtClean="0"/>
              <a:t> esto para obtener una </a:t>
            </a:r>
            <a:r>
              <a:rPr lang="es-EC" baseline="0" dirty="0" err="1" smtClean="0"/>
              <a:t>maxima</a:t>
            </a:r>
            <a:r>
              <a:rPr lang="es-EC" baseline="0" dirty="0" smtClean="0"/>
              <a:t> eficiencia en la </a:t>
            </a:r>
            <a:r>
              <a:rPr lang="es-EC" baseline="0" dirty="0" err="1" smtClean="0"/>
              <a:t>asignacion</a:t>
            </a:r>
            <a:r>
              <a:rPr lang="es-EC" baseline="0" dirty="0" smtClean="0"/>
              <a:t> de recursos por eso se realizo una </a:t>
            </a:r>
            <a:r>
              <a:rPr lang="es-EC" baseline="0" dirty="0" err="1" smtClean="0"/>
              <a:t>optimizacion</a:t>
            </a:r>
            <a:r>
              <a:rPr lang="es-EC" baseline="0" dirty="0" smtClean="0"/>
              <a:t> del tamaño</a:t>
            </a: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32</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latin typeface="Times New Roman" panose="02020603050405020304" pitchFamily="18" charset="0"/>
                <a:cs typeface="Times New Roman" panose="02020603050405020304" pitchFamily="18" charset="0"/>
              </a:rPr>
              <a:t>1.- La plataforma IPTV se encuentra estructurada por un grupo de sub plataformas o sistemas, denominado Master </a:t>
            </a:r>
            <a:r>
              <a:rPr lang="es-EC" dirty="0" err="1" smtClean="0">
                <a:latin typeface="Times New Roman" panose="02020603050405020304" pitchFamily="18" charset="0"/>
                <a:cs typeface="Times New Roman" panose="02020603050405020304" pitchFamily="18" charset="0"/>
              </a:rPr>
              <a:t>Headend</a:t>
            </a:r>
            <a:endParaRPr lang="es-EC"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latin typeface="Times New Roman" panose="02020603050405020304" pitchFamily="18" charset="0"/>
                <a:cs typeface="Times New Roman" panose="02020603050405020304" pitchFamily="18" charset="0"/>
              </a:rPr>
              <a:t>2.- El transporte de los servicios IPTV se realizará a través de la red MPLS de CNT EP.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s-EC" dirty="0" smtClean="0">
                <a:latin typeface="Times New Roman" panose="02020603050405020304" pitchFamily="18" charset="0"/>
                <a:cs typeface="Times New Roman" panose="02020603050405020304" pitchFamily="18" charset="0"/>
              </a:rPr>
              <a:t>La distribución de los servicios hacia los suscriptores empleará las redes de acceso de CNT EP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s-EC" dirty="0" smtClean="0">
                <a:latin typeface="Times New Roman" panose="02020603050405020304" pitchFamily="18" charset="0"/>
                <a:cs typeface="Times New Roman" panose="02020603050405020304" pitchFamily="18" charset="0"/>
              </a:rPr>
              <a:t>Los servicios relacionados a la tecnología IPTV y VOD (video bajo demanda) serán entregados a través de la red GPON (Red de Fibra Óptica).</a:t>
            </a:r>
          </a:p>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35</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44</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49</a:t>
            </a:fld>
            <a:endParaRPr lang="es-EC"/>
          </a:p>
        </p:txBody>
      </p:sp>
    </p:spTree>
    <p:extLst>
      <p:ext uri="{BB962C8B-B14F-4D97-AF65-F5344CB8AC3E}">
        <p14:creationId xmlns="" xmlns:p14="http://schemas.microsoft.com/office/powerpoint/2010/main" val="326187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51</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El valor actual neto indica en qué medida el inversionista en el momento de realizar el proyecto es más rico o más pobre.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Cuánto gana o pierde con respecto a su capital invertido. </a:t>
            </a:r>
          </a:p>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55</a:t>
            </a:fld>
            <a:endParaRPr lang="es-EC"/>
          </a:p>
        </p:txBody>
      </p:sp>
    </p:spTree>
    <p:extLst>
      <p:ext uri="{BB962C8B-B14F-4D97-AF65-F5344CB8AC3E}">
        <p14:creationId xmlns="" xmlns:p14="http://schemas.microsoft.com/office/powerpoint/2010/main" val="371719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EC" sz="1200" kern="1200" dirty="0" smtClean="0">
                <a:solidFill>
                  <a:schemeClr val="tx1"/>
                </a:solidFill>
                <a:effectLst/>
                <a:latin typeface="+mn-lt"/>
                <a:ea typeface="+mn-ea"/>
                <a:cs typeface="+mn-cs"/>
              </a:rPr>
              <a:t>La tasa interna de retorno representa la rentabilidad obtenida en proporción directa al capital invertido</a:t>
            </a:r>
          </a:p>
          <a:p>
            <a:pPr marL="171450" indent="-171450">
              <a:buFont typeface="Arial" panose="020B0604020202020204" pitchFamily="34" charset="0"/>
              <a:buChar char="•"/>
            </a:pPr>
            <a:r>
              <a:rPr lang="es-EC" sz="1200" b="0" i="0" u="none" strike="noStrike" kern="1200" baseline="0" dirty="0" smtClean="0">
                <a:solidFill>
                  <a:schemeClr val="tx1"/>
                </a:solidFill>
                <a:latin typeface="+mn-lt"/>
                <a:ea typeface="+mn-ea"/>
                <a:cs typeface="+mn-cs"/>
              </a:rPr>
              <a:t>Se llama Tasa Interna de Rendimiento porque supone que el dinero que se gana año con año se reinvierte en su totalidad</a:t>
            </a:r>
            <a:endParaRPr lang="es-EC" dirty="0" smtClean="0"/>
          </a:p>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56</a:t>
            </a:fld>
            <a:endParaRPr lang="es-EC"/>
          </a:p>
        </p:txBody>
      </p:sp>
    </p:spTree>
    <p:extLst>
      <p:ext uri="{BB962C8B-B14F-4D97-AF65-F5344CB8AC3E}">
        <p14:creationId xmlns="" xmlns:p14="http://schemas.microsoft.com/office/powerpoint/2010/main" val="371719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err="1" smtClean="0">
                <a:solidFill>
                  <a:schemeClr val="tx1"/>
                </a:solidFill>
                <a:effectLst/>
                <a:latin typeface="+mn-lt"/>
                <a:ea typeface="+mn-ea"/>
                <a:cs typeface="+mn-cs"/>
              </a:rPr>
              <a:t>Dataxis</a:t>
            </a:r>
            <a:r>
              <a:rPr lang="es-EC" sz="1200" kern="1200" dirty="0" smtClean="0">
                <a:solidFill>
                  <a:schemeClr val="tx1"/>
                </a:solidFill>
                <a:effectLst/>
                <a:latin typeface="+mn-lt"/>
                <a:ea typeface="+mn-ea"/>
                <a:cs typeface="+mn-cs"/>
              </a:rPr>
              <a:t> señala que el DTH es la alternativa de mayor crecimiento en la región y que en 2018 concentrará casi 60% de los abonados. </a:t>
            </a:r>
            <a:r>
              <a:rPr lang="es-EC" sz="1200" kern="1200" dirty="0" err="1" smtClean="0">
                <a:solidFill>
                  <a:schemeClr val="tx1"/>
                </a:solidFill>
                <a:effectLst/>
                <a:latin typeface="+mn-lt"/>
                <a:ea typeface="+mn-ea"/>
                <a:cs typeface="+mn-cs"/>
              </a:rPr>
              <a:t>Dataxis</a:t>
            </a:r>
            <a:r>
              <a:rPr lang="es-EC" sz="1200" kern="1200" dirty="0" smtClean="0">
                <a:solidFill>
                  <a:schemeClr val="tx1"/>
                </a:solidFill>
                <a:effectLst/>
                <a:latin typeface="+mn-lt"/>
                <a:ea typeface="+mn-ea"/>
                <a:cs typeface="+mn-cs"/>
              </a:rPr>
              <a:t> identifica al cable digital como la segunda opción del mercado en cuanto a concentración de suscriptores en 2018; casi el 29% del total. IPTV captaría cerca del el 4,5% de los abonados.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smtClean="0">
                <a:solidFill>
                  <a:schemeClr val="tx1"/>
                </a:solidFill>
                <a:effectLst/>
                <a:latin typeface="+mn-lt"/>
                <a:ea typeface="+mn-ea"/>
                <a:cs typeface="+mn-cs"/>
              </a:rPr>
              <a:t>Se</a:t>
            </a:r>
            <a:r>
              <a:rPr lang="es-EC" sz="1200" kern="1200" baseline="0" dirty="0" smtClean="0">
                <a:solidFill>
                  <a:schemeClr val="tx1"/>
                </a:solidFill>
                <a:effectLst/>
                <a:latin typeface="+mn-lt"/>
                <a:ea typeface="+mn-ea"/>
                <a:cs typeface="+mn-cs"/>
              </a:rPr>
              <a:t> des</a:t>
            </a:r>
            <a:r>
              <a:rPr lang="es-EC" sz="1200" kern="1200" dirty="0" smtClean="0">
                <a:solidFill>
                  <a:schemeClr val="tx1"/>
                </a:solidFill>
                <a:effectLst/>
                <a:latin typeface="+mn-lt"/>
                <a:ea typeface="+mn-ea"/>
                <a:cs typeface="+mn-cs"/>
              </a:rPr>
              <a:t>taca que muchos de los paquetes ofertados comprenden la grilla básica de canales que se puede brindar a través de esta tecnología, dejando a un lado la variedad de servicios que se puede ofrecer a través de IPTV.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smtClean="0">
                <a:solidFill>
                  <a:schemeClr val="tx1"/>
                </a:solidFill>
                <a:effectLst/>
                <a:latin typeface="+mn-lt"/>
                <a:ea typeface="+mn-ea"/>
                <a:cs typeface="+mn-cs"/>
              </a:rPr>
              <a:t>Muchas de la empresas que ya cuenta con este tipo de </a:t>
            </a:r>
            <a:r>
              <a:rPr lang="es-EC" sz="1200" kern="1200" dirty="0" err="1" smtClean="0">
                <a:solidFill>
                  <a:schemeClr val="tx1"/>
                </a:solidFill>
                <a:effectLst/>
                <a:latin typeface="+mn-lt"/>
                <a:ea typeface="+mn-ea"/>
                <a:cs typeface="+mn-cs"/>
              </a:rPr>
              <a:t>de</a:t>
            </a:r>
            <a:r>
              <a:rPr lang="es-EC" sz="1200" kern="1200" dirty="0" smtClean="0">
                <a:solidFill>
                  <a:schemeClr val="tx1"/>
                </a:solidFill>
                <a:effectLst/>
                <a:latin typeface="+mn-lt"/>
                <a:ea typeface="+mn-ea"/>
                <a:cs typeface="+mn-cs"/>
              </a:rPr>
              <a:t> tecnología exigen un pago adicional por la adquisición de ciertos servicios a los que permite acceder esta plataforma. De otra parte es importante tener en cuenta que la tendencia de la industria va encaminada al empaquetamiento de los servicios, lo cual permite generar un mayor beneficio económico al consumidor. (Investigación y planificación de Negocio CNT).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AD73DC1E-C66E-40BB-A4B8-8054E9E72E70}" type="slidenum">
              <a:rPr lang="es-EC" smtClean="0"/>
              <a:pPr/>
              <a:t>7</a:t>
            </a:fld>
            <a:endParaRPr lang="es-EC"/>
          </a:p>
        </p:txBody>
      </p:sp>
    </p:spTree>
    <p:extLst>
      <p:ext uri="{BB962C8B-B14F-4D97-AF65-F5344CB8AC3E}">
        <p14:creationId xmlns="" xmlns:p14="http://schemas.microsoft.com/office/powerpoint/2010/main" val="2973747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dirty="0" smtClean="0">
                <a:latin typeface="Times New Roman" panose="02020603050405020304" pitchFamily="18" charset="0"/>
                <a:cs typeface="Times New Roman" panose="02020603050405020304" pitchFamily="18" charset="0"/>
              </a:rPr>
              <a:t>Para calcular la recuperación de la inversión se debe calcular el valor actual de un monto futuro, con la siguiente ecuación: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EC" dirty="0" smtClean="0">
                <a:latin typeface="Times New Roman" panose="02020603050405020304" pitchFamily="18" charset="0"/>
                <a:cs typeface="Times New Roman" panose="02020603050405020304" pitchFamily="18" charset="0"/>
              </a:rPr>
              <a:t>Para esto primero se actualiza el flujo de caja y luego se aplica la sumatoria de flujos actualizados hasta llegar a la inversión inicial, tal como se detalla en el siguiente cuadro</a:t>
            </a:r>
          </a:p>
          <a:p>
            <a:pPr algn="just"/>
            <a:endParaRPr lang="es-EC" dirty="0">
              <a:latin typeface="Times New Roman" panose="02020603050405020304" pitchFamily="18" charset="0"/>
              <a:cs typeface="Times New Roman" panose="02020603050405020304" pitchFamily="18" charset="0"/>
            </a:endParaRPr>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57</a:t>
            </a:fld>
            <a:endParaRPr lang="es-EC"/>
          </a:p>
        </p:txBody>
      </p:sp>
    </p:spTree>
    <p:extLst>
      <p:ext uri="{BB962C8B-B14F-4D97-AF65-F5344CB8AC3E}">
        <p14:creationId xmlns="" xmlns:p14="http://schemas.microsoft.com/office/powerpoint/2010/main" val="172517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lvl="0" indent="-285750">
              <a:buFont typeface="Courier New" panose="02070309020205020404" pitchFamily="49" charset="0"/>
              <a:buChar char="o"/>
            </a:pPr>
            <a:r>
              <a:rPr lang="es-EC" dirty="0" smtClean="0">
                <a:latin typeface="Times New Roman" panose="02020603050405020304" pitchFamily="18" charset="0"/>
                <a:cs typeface="Times New Roman" panose="02020603050405020304" pitchFamily="18" charset="0"/>
              </a:rPr>
              <a:t>Si la RB/C es mayor a 1: se acepta</a:t>
            </a:r>
          </a:p>
          <a:p>
            <a:pPr marL="285750" lvl="0" indent="-285750">
              <a:buFont typeface="Courier New" panose="02070309020205020404" pitchFamily="49" charset="0"/>
              <a:buChar char="o"/>
            </a:pPr>
            <a:r>
              <a:rPr lang="es-EC" dirty="0" smtClean="0">
                <a:latin typeface="Times New Roman" panose="02020603050405020304" pitchFamily="18" charset="0"/>
                <a:cs typeface="Times New Roman" panose="02020603050405020304" pitchFamily="18" charset="0"/>
              </a:rPr>
              <a:t>Si la RB/C es menor a 1: se rechaza</a:t>
            </a:r>
          </a:p>
          <a:p>
            <a:pPr marL="285750" lvl="0" indent="-285750">
              <a:buFont typeface="Courier New" panose="02070309020205020404" pitchFamily="49" charset="0"/>
              <a:buChar char="o"/>
            </a:pPr>
            <a:r>
              <a:rPr lang="es-EC" dirty="0" smtClean="0">
                <a:latin typeface="Times New Roman" panose="02020603050405020304" pitchFamily="18" charset="0"/>
                <a:cs typeface="Times New Roman" panose="02020603050405020304" pitchFamily="18" charset="0"/>
              </a:rPr>
              <a:t>Si la RB/C es igual a 1: es indiferente</a:t>
            </a:r>
          </a:p>
          <a:p>
            <a:endParaRPr lang="es-EC" dirty="0" smtClean="0">
              <a:latin typeface="Times New Roman" panose="02020603050405020304" pitchFamily="18" charset="0"/>
              <a:cs typeface="Times New Roman" panose="02020603050405020304" pitchFamily="18" charset="0"/>
            </a:endParaRPr>
          </a:p>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58</a:t>
            </a:fld>
            <a:endParaRPr lang="es-EC"/>
          </a:p>
        </p:txBody>
      </p:sp>
    </p:spTree>
    <p:extLst>
      <p:ext uri="{BB962C8B-B14F-4D97-AF65-F5344CB8AC3E}">
        <p14:creationId xmlns="" xmlns:p14="http://schemas.microsoft.com/office/powerpoint/2010/main" val="2281668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El análisis de sensibilidad permite conocer el impacto que tendrían las diversas variables en la rentabilidad del proyecto.</a:t>
            </a:r>
          </a:p>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59</a:t>
            </a:fld>
            <a:endParaRPr lang="es-EC"/>
          </a:p>
        </p:txBody>
      </p:sp>
    </p:spTree>
    <p:extLst>
      <p:ext uri="{BB962C8B-B14F-4D97-AF65-F5344CB8AC3E}">
        <p14:creationId xmlns="" xmlns:p14="http://schemas.microsoft.com/office/powerpoint/2010/main" val="235876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C" sz="1200" kern="1200" dirty="0" smtClean="0">
                <a:solidFill>
                  <a:schemeClr val="tx1"/>
                </a:solidFill>
                <a:latin typeface="+mn-lt"/>
                <a:ea typeface="+mn-ea"/>
                <a:cs typeface="+mn-cs"/>
              </a:rPr>
              <a:t>La segmentación de mercado es una forma de buscar nuevas oportunidades en el mercado total a través del conocimiento real de los consumidores.” (Fisher, L. (2003). </a:t>
            </a:r>
            <a:r>
              <a:rPr lang="es-EC" sz="1200" i="1" kern="1200" dirty="0" smtClean="0">
                <a:solidFill>
                  <a:schemeClr val="tx1"/>
                </a:solidFill>
                <a:latin typeface="+mn-lt"/>
                <a:ea typeface="+mn-ea"/>
                <a:cs typeface="+mn-cs"/>
              </a:rPr>
              <a:t>Mercadotecnia. </a:t>
            </a:r>
            <a:r>
              <a:rPr lang="es-EC" sz="1200" kern="1200" dirty="0" err="1" smtClean="0">
                <a:solidFill>
                  <a:schemeClr val="tx1"/>
                </a:solidFill>
                <a:latin typeface="+mn-lt"/>
                <a:ea typeface="+mn-ea"/>
                <a:cs typeface="+mn-cs"/>
              </a:rPr>
              <a:t>Mc.</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Graw</a:t>
            </a:r>
            <a:r>
              <a:rPr lang="es-EC" sz="1200" kern="1200" dirty="0" smtClean="0">
                <a:solidFill>
                  <a:schemeClr val="tx1"/>
                </a:solidFill>
                <a:latin typeface="+mn-lt"/>
                <a:ea typeface="+mn-ea"/>
                <a:cs typeface="+mn-cs"/>
              </a:rPr>
              <a:t> Hill.).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smtClean="0">
                <a:solidFill>
                  <a:schemeClr val="tx1"/>
                </a:solidFill>
                <a:latin typeface="+mn-lt"/>
                <a:ea typeface="+mn-ea"/>
                <a:cs typeface="+mn-cs"/>
              </a:rPr>
              <a:t>Para realizar el estudio de mercado es necesario definir el segmento meta al cual van dirigidos los servicios de IPTV, para lo cual se requieren aplicar varios criterios de segmentación que definan concretamente el alcance que va a tener el estudio y que nos ayude a determinar las características fundamentales de los potenciales clientes de la empresa.</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C" sz="1200" kern="1200" dirty="0" smtClean="0">
                <a:solidFill>
                  <a:schemeClr val="tx1"/>
                </a:solidFill>
                <a:latin typeface="+mn-lt"/>
                <a:ea typeface="+mn-ea"/>
                <a:cs typeface="+mn-cs"/>
              </a:rPr>
              <a:t>Es un universo finito, debido  a que podemos establecer las características del universo y especialmente contabilizarlas. El tamaño del universo está basado en el número de hogares urbanos del Distrito Metropolitano de Quito (DMQ) ubicados en el Q4 y Q5.</a:t>
            </a:r>
            <a:endParaRPr lang="en-U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 acuerdo a los criterios de segmentación aplicados y con base a información del INEC, se logró definir un universo de 60.812 hogares urbanos del Cantón Quito ubicados en el Q4 y Q5, los cuales cumplen con los criterios de segmentación descritos. </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10</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76% de hogares ubicados en el sector urbano del Distrito Metropolitano de Quito (DMQ),  cuyo nivel socioeconómico pertenece a los quintiles Q4 y Q5, en la actualidad cuentan con servicio de televisión pagada en el hogar.</a:t>
            </a:r>
            <a:endParaRPr lang="en-US" sz="1200" kern="1200" dirty="0" smtClean="0">
              <a:solidFill>
                <a:schemeClr val="tx1"/>
              </a:solidFill>
              <a:latin typeface="+mn-lt"/>
              <a:ea typeface="+mn-ea"/>
              <a:cs typeface="+mn-cs"/>
            </a:endParaRPr>
          </a:p>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13</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los resultados obtenidos, se evidencia que las películas es la programación de mayor rating  en la teleaudiencia del DMQ, al verse reflejado en un 34,6%, promedio de aceptación de los hogares objeto de estudio de la presente investigación, seguida de las series de televisión, programas infantiles, telenovelas y deportes que representa el 20,0%, 10,7%, 10,2% y 10,2% de aceptación, respectivamente.</a:t>
            </a:r>
            <a:endParaRPr lang="en-US" sz="1200" kern="1200" dirty="0" smtClean="0">
              <a:solidFill>
                <a:schemeClr val="tx1"/>
              </a:solidFill>
              <a:latin typeface="+mn-lt"/>
              <a:ea typeface="+mn-ea"/>
              <a:cs typeface="+mn-cs"/>
            </a:endParaRPr>
          </a:p>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14</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información obtenida mediante las encuestas, permitió determinar cómo se encuentra el mercado con respecto al servicio de televisión pagada que los usuarios contratan  con los diversos proveedores existentes en el mercado. A continuación se plasman los resultados obtenidos:</a:t>
            </a:r>
            <a:endParaRPr lang="en-US" sz="1200" kern="1200" dirty="0">
              <a:solidFill>
                <a:schemeClr val="tx1"/>
              </a:solidFill>
              <a:latin typeface="+mn-lt"/>
              <a:ea typeface="+mn-ea"/>
              <a:cs typeface="+mn-cs"/>
            </a:endParaRPr>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21</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a:t>
            </a:r>
            <a:r>
              <a:rPr lang="es-ES" sz="1200" kern="1200" dirty="0" smtClean="0">
                <a:solidFill>
                  <a:schemeClr val="tx1"/>
                </a:solidFill>
                <a:latin typeface="+mn-lt"/>
                <a:ea typeface="+mn-ea"/>
                <a:cs typeface="+mn-cs"/>
              </a:rPr>
              <a:t>94% de </a:t>
            </a:r>
            <a:r>
              <a:rPr lang="es-EC" sz="1200" kern="1200" dirty="0" smtClean="0">
                <a:solidFill>
                  <a:schemeClr val="tx1"/>
                </a:solidFill>
                <a:latin typeface="+mn-lt"/>
                <a:ea typeface="+mn-ea"/>
                <a:cs typeface="+mn-cs"/>
              </a:rPr>
              <a:t>los hogares del sector urbano del Distrito Metropolitano de Quito (DMQ) </a:t>
            </a:r>
            <a:r>
              <a:rPr lang="es-ES" sz="1200" kern="1200" dirty="0" smtClean="0">
                <a:solidFill>
                  <a:schemeClr val="tx1"/>
                </a:solidFill>
                <a:latin typeface="+mn-lt"/>
                <a:ea typeface="+mn-ea"/>
                <a:cs typeface="+mn-cs"/>
              </a:rPr>
              <a:t>desconocen que algún proveedor oferte el servicio de IPTV,</a:t>
            </a:r>
            <a:r>
              <a:rPr lang="es-EC" sz="1200" kern="1200" dirty="0" smtClean="0">
                <a:solidFill>
                  <a:schemeClr val="tx1"/>
                </a:solidFill>
                <a:latin typeface="+mn-lt"/>
                <a:ea typeface="+mn-ea"/>
                <a:cs typeface="+mn-cs"/>
              </a:rPr>
              <a:t> afirman que Apple TV y </a:t>
            </a:r>
            <a:r>
              <a:rPr lang="es-EC" sz="1200" kern="1200" dirty="0" err="1" smtClean="0">
                <a:solidFill>
                  <a:schemeClr val="tx1"/>
                </a:solidFill>
                <a:latin typeface="+mn-lt"/>
                <a:ea typeface="+mn-ea"/>
                <a:cs typeface="+mn-cs"/>
              </a:rPr>
              <a:t>Netflix</a:t>
            </a:r>
            <a:r>
              <a:rPr lang="es-EC"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les ofrece un servicio donde les permite, descargar archivos desde internet, asemejándolo con un servicio de IPTV. Es por tal razón que la </a:t>
            </a:r>
            <a:r>
              <a:rPr lang="es-EC" sz="1200" kern="1200" dirty="0" smtClean="0">
                <a:solidFill>
                  <a:schemeClr val="tx1"/>
                </a:solidFill>
                <a:latin typeface="+mn-lt"/>
                <a:ea typeface="+mn-ea"/>
                <a:cs typeface="+mn-cs"/>
              </a:rPr>
              <a:t>oferta del servicio de IPTV como tal, en el Distrito Metropolitano de Quito es nula</a:t>
            </a:r>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22</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smtClean="0"/>
              <a:t>Debido a que existe un 71,1% de hogares urbanos dentro del DMQ que estarían dispuestos a pagar un valor mayor a $50 por contar con este tipo de servicio diferenciador e innovador. Se ha considerado como precios referenciales para la comercialización inicial y durante el primer año de prestación del servicio IPTV los mostrados a continuación: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Estos precios fijados tienen la finalidad de presentarse como valores de prestigio en el mercado, de modo que los consumidores conscientes de la calidad o estatus que este servicio represente y a más de tener el poder adquisitivo para la adquisición del mismo, se sientan atraídos por calidad del  producto y la tecnología que este representa, de tal manera que se vean en la necesidad de adquirirlo.</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endParaRPr lang="en-US"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016F057A-7B12-43CF-9265-B688B590C00F}" type="slidenum">
              <a:rPr lang="es-EC" smtClean="0"/>
              <a:pPr/>
              <a:t>24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113F5A3-374F-4458-BD3C-A9D7D256F151}" type="datetime1">
              <a:rPr lang="es-EC" smtClean="0"/>
              <a:pPr/>
              <a:t>17/12/2013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39A24D0-1BB3-4412-B716-0D92CE6F7F0C}" type="datetime1">
              <a:rPr lang="es-EC" smtClean="0"/>
              <a:pPr/>
              <a:t>17/12/2013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08FF559-360D-4DC9-8026-1AC0E5A3EA87}" type="datetime1">
              <a:rPr lang="es-EC" smtClean="0"/>
              <a:pPr/>
              <a:t>17/12/2013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C986EEE-45E8-4DA4-97AB-84F1A71180C0}" type="datetime1">
              <a:rPr lang="es-EC" smtClean="0"/>
              <a:pPr/>
              <a:t>17/12/2013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8194AB-A297-4000-8888-A25D7F4BE0B4}" type="datetime1">
              <a:rPr lang="es-EC" smtClean="0"/>
              <a:pPr/>
              <a:t>17/12/2013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31B711B-049E-4875-AC55-47A71C482CB7}" type="datetime1">
              <a:rPr lang="es-EC" smtClean="0"/>
              <a:pPr/>
              <a:t>17/12/2013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0D9C2C1C-4FA9-4642-89F5-2B28080C2A90}" type="datetime1">
              <a:rPr lang="es-EC" smtClean="0"/>
              <a:pPr/>
              <a:t>17/12/2013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C6EB88D-BEB0-484A-A5A9-4EFFDD05788B}" type="datetime1">
              <a:rPr lang="es-EC" smtClean="0"/>
              <a:pPr/>
              <a:t>17/12/2013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29396D-C139-4B38-B187-55D601792638}" type="datetime1">
              <a:rPr lang="es-EC" smtClean="0"/>
              <a:pPr/>
              <a:t>17/12/2013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1A9C11-81A0-425B-AD26-3D6B629DD901}" type="datetime1">
              <a:rPr lang="es-EC" smtClean="0"/>
              <a:pPr/>
              <a:t>17/12/2013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04F912-F958-4E6C-B5F6-C83FB7F11358}" type="datetime1">
              <a:rPr lang="es-EC" smtClean="0"/>
              <a:pPr/>
              <a:t>17/12/2013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9B218D8-A2E0-4AC5-9A2F-BDEBA9CF9E1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E1F7A-91D1-434B-B406-63B72F58102D}" type="datetime1">
              <a:rPr lang="es-EC" smtClean="0"/>
              <a:pPr/>
              <a:t>17/12/2013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218D8-A2E0-4AC5-9A2F-BDEBA9CF9E1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IPERVINCULOS/ENCUESTA%20IPTV.docx" TargetMode="External"/><Relationship Id="rId7" Type="http://schemas.openxmlformats.org/officeDocument/2006/relationships/diagramQuickStyle" Target="../diagrams/quickStyle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5.jpe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m.ec/url?sa=i&amp;rct=j&amp;q=&amp;esrc=s&amp;frm=1&amp;source=images&amp;cd=&amp;cad=rja&amp;docid=rIgrkPJQnv3qtM&amp;tbnid=yxaK5q59NZvbFM:&amp;ved=0CAUQjRw&amp;url=http://es.123rf.com/photo_6756515_varios-hogares-y-familias-en-barrios-conectados.html&amp;ei=JSxnUojzHrWh4AO30YGwCw&amp;bvm=bv.55123115,d.dmg&amp;psig=AFQjCNFsVYpPjrs2IC1A8LigABjrqw5kbg&amp;ust=1382579605557465" TargetMode="External"/><Relationship Id="rId5" Type="http://schemas.openxmlformats.org/officeDocument/2006/relationships/image" Target="../media/image40.jpeg"/><Relationship Id="rId4" Type="http://schemas.openxmlformats.org/officeDocument/2006/relationships/hyperlink" Target="http://europeanreps.eu/wp-content/uploads/2012/09/price-ind.jp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emf"/><Relationship Id="rId5" Type="http://schemas.openxmlformats.org/officeDocument/2006/relationships/image" Target="../media/image43.png"/><Relationship Id="rId10" Type="http://schemas.openxmlformats.org/officeDocument/2006/relationships/image" Target="../media/image48.emf"/><Relationship Id="rId4" Type="http://schemas.openxmlformats.org/officeDocument/2006/relationships/image" Target="../media/image42.png"/><Relationship Id="rId9"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jpeg"/><Relationship Id="rId7"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emf"/></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2.emf"/><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oleObject" Target="../embeddings/oleObject4.bin"/><Relationship Id="rId3" Type="http://schemas.openxmlformats.org/officeDocument/2006/relationships/image" Target="../media/image3.jpeg"/><Relationship Id="rId7" Type="http://schemas.openxmlformats.org/officeDocument/2006/relationships/diagramColors" Target="../diagrams/colors8.xml"/><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8.xml"/><Relationship Id="rId11" Type="http://schemas.openxmlformats.org/officeDocument/2006/relationships/oleObject" Target="../embeddings/oleObject2.bin"/><Relationship Id="rId5" Type="http://schemas.openxmlformats.org/officeDocument/2006/relationships/diagramLayout" Target="../diagrams/layout8.xml"/><Relationship Id="rId10" Type="http://schemas.openxmlformats.org/officeDocument/2006/relationships/oleObject" Target="../embeddings/oleObject1.bin"/><Relationship Id="rId4" Type="http://schemas.openxmlformats.org/officeDocument/2006/relationships/diagramData" Target="../diagrams/data8.xml"/><Relationship Id="rId9" Type="http://schemas.openxmlformats.org/officeDocument/2006/relationships/hyperlink" Target="HIPERVINCULOS/PROCESO%20DEL%20SERVICIO%20IPTV.docx" TargetMode="External"/><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slide" Target="slide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7.emf"/><Relationship Id="rId4" Type="http://schemas.openxmlformats.org/officeDocument/2006/relationships/image" Target="../media/image86.jpeg"/></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5.emf"/></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5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0.emf"/></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52.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hyperlink" Target="http://www.google.com.ec/url?sa=i&amp;rct=j&amp;q=&amp;esrc=s&amp;frm=1&amp;source=images&amp;cd=&amp;cad=rja&amp;docid=WQPi2XQN9Jc6QM&amp;tbnid=RLNIRIb9nF0XVM:&amp;ved=0CAUQjRw&amp;url=http://www.calidad-gestion.com.ar/boletin/61_importancia_de_resultados_en_sistemas_de_gestion.html&amp;ei=hsJ5UpntDoavkAeTx4DYCw&amp;psig=AFQjCNGIDureaoyyskojI-2bKV0unHDKuw&amp;ust=1383797694683366"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6.emf"/></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7.emf"/></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9.emf"/><Relationship Id="rId5" Type="http://schemas.openxmlformats.org/officeDocument/2006/relationships/slide" Target="slide66.xml"/><Relationship Id="rId4" Type="http://schemas.openxmlformats.org/officeDocument/2006/relationships/image" Target="../media/image108.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1.gif"/><Relationship Id="rId5" Type="http://schemas.openxmlformats.org/officeDocument/2006/relationships/hyperlink" Target="http://www.google.com.ec/url?sa=i&amp;rct=j&amp;q=&amp;esrc=s&amp;frm=1&amp;source=images&amp;cd=&amp;cad=rja&amp;docid=tKqvIvP0r09GMM&amp;tbnid=4ITMlbq1tbQiEM:&amp;ved=0CAUQjRw&amp;url=http://www.zonempresas.pt/criar-uma-empresa/guias-teoricos/Pages/analise-custo-beneficio.aspx&amp;ei=5H16Uo_SA8yjkQehg4HwCw&amp;bvm=bv.55980276,d.cWc&amp;psig=AFQjCNGj79fLns0SqcTOlmrIp1Uva5g6nQ&amp;ust=1383845611598891" TargetMode="Externa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2.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jpe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jpeg"/><Relationship Id="rId17" Type="http://schemas.openxmlformats.org/officeDocument/2006/relationships/image" Target="../media/image127.jpeg"/><Relationship Id="rId25" Type="http://schemas.openxmlformats.org/officeDocument/2006/relationships/image" Target="../media/image135.jpeg"/><Relationship Id="rId2" Type="http://schemas.openxmlformats.org/officeDocument/2006/relationships/slide" Target="slide2.xml"/><Relationship Id="rId16" Type="http://schemas.openxmlformats.org/officeDocument/2006/relationships/image" Target="../media/image126.jpeg"/><Relationship Id="rId20"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24" Type="http://schemas.openxmlformats.org/officeDocument/2006/relationships/image" Target="../media/image134.jpe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33.jpeg"/><Relationship Id="rId10" Type="http://schemas.openxmlformats.org/officeDocument/2006/relationships/image" Target="../media/image120.png"/><Relationship Id="rId19" Type="http://schemas.openxmlformats.org/officeDocument/2006/relationships/image" Target="../media/image129.jpeg"/><Relationship Id="rId4" Type="http://schemas.openxmlformats.org/officeDocument/2006/relationships/image" Target="../media/image114.jpeg"/><Relationship Id="rId9" Type="http://schemas.openxmlformats.org/officeDocument/2006/relationships/image" Target="../media/image119.png"/><Relationship Id="rId14" Type="http://schemas.openxmlformats.org/officeDocument/2006/relationships/image" Target="../media/image124.jpeg"/><Relationship Id="rId22" Type="http://schemas.openxmlformats.org/officeDocument/2006/relationships/image" Target="../media/image132.jpe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65.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image" Target="../media/image140.emf"/></Relationships>
</file>

<file path=ppt/slides/_rels/slide66.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5.png"/><Relationship Id="rId4" Type="http://schemas.openxmlformats.org/officeDocument/2006/relationships/diagramData" Target="../diagrams/data4.xml"/><Relationship Id="rId9" Type="http://schemas.openxmlformats.org/officeDocument/2006/relationships/hyperlink" Target="http://www.google.com.ec/url?sa=i&amp;rct=j&amp;q=&amp;esrc=s&amp;frm=1&amp;source=images&amp;cd=&amp;cad=rja&amp;docid=2Hx9BN979eWO5M&amp;tbnid=8kRByDEhi08I4M:&amp;ved=0CAUQjRw&amp;url=http://www.cnt.gob.ec/cntwebregistro/04_cntglobal/productos.php?txtCodiSegm=2&amp;txtCodiLine=1&amp;ei=1K5lUoTmIcfb4AOX74DIDg&amp;bvm=bv.54934254,d.dmg&amp;psig=AFQjCNHClQfXz5aKFrPFaaoLgr0WSlcOeQ&amp;ust=138248192462039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hFuaxZXCwvVIqM&amp;tbnid=I7o8huP5cMONBM:&amp;ved=0CAUQjRw&amp;url=http://coworking.i-mas.com/tag/estudio-de-mercado/&amp;ei=rddlUsffCpP94AOfwYCoDg&amp;bvm=bv.54934254,d.dmg&amp;psig=AFQjCNEudCkZrHDjW3uHJvnejsRUMedISA&amp;ust=1382492433475227"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ec/url?sa=i&amp;rct=j&amp;q=&amp;esrc=s&amp;frm=1&amp;source=images&amp;cd=&amp;cad=rja&amp;docid=nPRcoiAQ46oC7M&amp;tbnid=X4peX2pnn0L18M:&amp;ved=0CAUQjRw&amp;url=http://www.inttra2.net/clientes/&amp;ei=mtllUvCvIqnB4AOFvoDYBQ&amp;bvm=bv.54934254,d.dmg&amp;psig=AFQjCNGKkV1qNSoTwGJi99aI6um-KcSdcA&amp;ust=1382492926509886"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18000"/>
                    </a14:imgEffect>
                  </a14:imgLayer>
                </a14:imgProps>
              </a:ext>
              <a:ext uri="{28A0092B-C50C-407E-A947-70E740481C1C}">
                <a14:useLocalDpi xmlns="" xmlns:a14="http://schemas.microsoft.com/office/drawing/2010/main" val="0"/>
              </a:ext>
            </a:extLst>
          </a:blip>
          <a:srcRect/>
          <a:stretch>
            <a:fillRect/>
          </a:stretch>
        </p:blipFill>
        <p:spPr bwMode="auto">
          <a:xfrm>
            <a:off x="0" y="1021241"/>
            <a:ext cx="9143999" cy="5725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C:\Users\omx231\AppData\Local\Microsoft\Windows\Temporary Internet Files\Content.IE5\ZHAHQM56\LOGO PRINCIPAL NUEVO.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16" y="180068"/>
            <a:ext cx="3453480" cy="87266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CuadroTexto"/>
          <p:cNvSpPr txBox="1"/>
          <p:nvPr/>
        </p:nvSpPr>
        <p:spPr>
          <a:xfrm>
            <a:off x="1367644" y="1830964"/>
            <a:ext cx="6912768" cy="1015663"/>
          </a:xfrm>
          <a:prstGeom prst="rect">
            <a:avLst/>
          </a:prstGeom>
          <a:noFill/>
        </p:spPr>
        <p:txBody>
          <a:bodyPr wrap="square" rtlCol="0">
            <a:spAutoFit/>
          </a:bodyPr>
          <a:lstStyle/>
          <a:p>
            <a:pPr algn="ctr"/>
            <a:r>
              <a:rPr lang="es-EC" sz="2000" i="1" dirty="0" smtClean="0">
                <a:latin typeface="Book Antiqua" pitchFamily="18" charset="0"/>
                <a:cs typeface="Courier New" pitchFamily="49" charset="0"/>
              </a:rPr>
              <a:t>MAESTRIA EN GESTIÓN DE PROYECTOS</a:t>
            </a:r>
          </a:p>
          <a:p>
            <a:pPr algn="ctr"/>
            <a:endParaRPr lang="es-EC" sz="2000" i="1" dirty="0" smtClean="0">
              <a:latin typeface="Book Antiqua" pitchFamily="18" charset="0"/>
              <a:cs typeface="Courier New" pitchFamily="49" charset="0"/>
            </a:endParaRPr>
          </a:p>
          <a:p>
            <a:pPr algn="ctr"/>
            <a:r>
              <a:rPr lang="es-EC" sz="2000" i="1" dirty="0" smtClean="0">
                <a:latin typeface="Book Antiqua" pitchFamily="18" charset="0"/>
                <a:cs typeface="Courier New" pitchFamily="49" charset="0"/>
              </a:rPr>
              <a:t>PROMOCIÓN III</a:t>
            </a:r>
            <a:endParaRPr lang="es-EC" sz="2000" i="1" dirty="0">
              <a:latin typeface="Book Antiqua" pitchFamily="18" charset="0"/>
              <a:cs typeface="Courier New" pitchFamily="49" charset="0"/>
            </a:endParaRPr>
          </a:p>
        </p:txBody>
      </p:sp>
      <p:sp>
        <p:nvSpPr>
          <p:cNvPr id="6" name="5 CuadroTexto"/>
          <p:cNvSpPr txBox="1"/>
          <p:nvPr/>
        </p:nvSpPr>
        <p:spPr>
          <a:xfrm>
            <a:off x="1322276" y="2868168"/>
            <a:ext cx="7570204" cy="1015663"/>
          </a:xfrm>
          <a:prstGeom prst="rect">
            <a:avLst/>
          </a:prstGeom>
          <a:noFill/>
        </p:spPr>
        <p:txBody>
          <a:bodyPr wrap="square" rtlCol="0">
            <a:spAutoFit/>
          </a:bodyPr>
          <a:lstStyle/>
          <a:p>
            <a:pPr algn="ctr"/>
            <a:r>
              <a:rPr lang="es-EC" sz="2000" b="1" i="1" dirty="0">
                <a:latin typeface="Book Antiqua" pitchFamily="18" charset="0"/>
                <a:cs typeface="Courier New" pitchFamily="49" charset="0"/>
              </a:rPr>
              <a:t>ESTUDIO DE FACTIBILIDAD PARA LA IMPLEMENTACIÓN DEL SERVICIO DE TELEVISIÓN IPTV EN LA CORPORACIÓN NACIONAL DE TELECOMUNICACIONES (</a:t>
            </a:r>
            <a:r>
              <a:rPr lang="es-EC" sz="2000" b="1" i="1" dirty="0" smtClean="0">
                <a:latin typeface="Book Antiqua" pitchFamily="18" charset="0"/>
                <a:cs typeface="Courier New" pitchFamily="49" charset="0"/>
              </a:rPr>
              <a:t>CNT E.P)</a:t>
            </a:r>
            <a:endParaRPr lang="es-EC" sz="2000" b="1" i="1" dirty="0">
              <a:latin typeface="Book Antiqua" pitchFamily="18" charset="0"/>
              <a:cs typeface="Courier New" pitchFamily="49" charset="0"/>
            </a:endParaRPr>
          </a:p>
        </p:txBody>
      </p:sp>
      <p:sp>
        <p:nvSpPr>
          <p:cNvPr id="7" name="6 CuadroTexto"/>
          <p:cNvSpPr txBox="1"/>
          <p:nvPr/>
        </p:nvSpPr>
        <p:spPr>
          <a:xfrm>
            <a:off x="3059832" y="5219908"/>
            <a:ext cx="3600400" cy="369332"/>
          </a:xfrm>
          <a:prstGeom prst="rect">
            <a:avLst/>
          </a:prstGeom>
          <a:noFill/>
        </p:spPr>
        <p:txBody>
          <a:bodyPr wrap="square" rtlCol="0">
            <a:spAutoFit/>
          </a:bodyPr>
          <a:lstStyle/>
          <a:p>
            <a:pPr algn="ctr"/>
            <a:r>
              <a:rPr lang="es-EC" i="1" dirty="0" smtClean="0">
                <a:latin typeface="Book Antiqua" pitchFamily="18" charset="0"/>
              </a:rPr>
              <a:t>Sangolquí, 18 de Diciembre de 2013</a:t>
            </a:r>
            <a:endParaRPr lang="es-EC" i="1" dirty="0">
              <a:latin typeface="Book Antiqua" pitchFamily="18" charset="0"/>
            </a:endParaRPr>
          </a:p>
        </p:txBody>
      </p:sp>
      <p:sp>
        <p:nvSpPr>
          <p:cNvPr id="8" name="7 CuadroTexto"/>
          <p:cNvSpPr txBox="1"/>
          <p:nvPr/>
        </p:nvSpPr>
        <p:spPr>
          <a:xfrm>
            <a:off x="1691680" y="1132820"/>
            <a:ext cx="6264696" cy="707886"/>
          </a:xfrm>
          <a:prstGeom prst="rect">
            <a:avLst/>
          </a:prstGeom>
          <a:noFill/>
        </p:spPr>
        <p:txBody>
          <a:bodyPr wrap="square" rtlCol="0">
            <a:spAutoFit/>
          </a:bodyPr>
          <a:lstStyle/>
          <a:p>
            <a:pPr algn="ctr"/>
            <a:r>
              <a:rPr lang="es-EC" sz="2000" i="1" dirty="0">
                <a:latin typeface="Book Antiqua" pitchFamily="18" charset="0"/>
                <a:cs typeface="Courier New" pitchFamily="49" charset="0"/>
              </a:rPr>
              <a:t>DEPARTAMENTO DE </a:t>
            </a:r>
            <a:r>
              <a:rPr lang="es-EC" sz="2000" i="1" dirty="0" smtClean="0">
                <a:latin typeface="Book Antiqua" pitchFamily="18" charset="0"/>
                <a:cs typeface="Courier New" pitchFamily="49" charset="0"/>
              </a:rPr>
              <a:t>POSTGRADOS</a:t>
            </a:r>
            <a:endParaRPr lang="es-EC" sz="2000" i="1" dirty="0">
              <a:latin typeface="Book Antiqua" pitchFamily="18" charset="0"/>
              <a:cs typeface="Courier New" pitchFamily="49" charset="0"/>
            </a:endParaRPr>
          </a:p>
          <a:p>
            <a:endParaRPr lang="es-EC" sz="2000" i="1" dirty="0">
              <a:latin typeface="Book Antiqua" pitchFamily="18" charset="0"/>
              <a:cs typeface="Courier New" pitchFamily="49" charset="0"/>
            </a:endParaRPr>
          </a:p>
        </p:txBody>
      </p:sp>
      <p:sp>
        <p:nvSpPr>
          <p:cNvPr id="9" name="8 CuadroTexto"/>
          <p:cNvSpPr txBox="1"/>
          <p:nvPr/>
        </p:nvSpPr>
        <p:spPr>
          <a:xfrm>
            <a:off x="1835696" y="4161274"/>
            <a:ext cx="6264696" cy="707886"/>
          </a:xfrm>
          <a:prstGeom prst="rect">
            <a:avLst/>
          </a:prstGeom>
          <a:noFill/>
        </p:spPr>
        <p:txBody>
          <a:bodyPr wrap="square" rtlCol="0">
            <a:spAutoFit/>
          </a:bodyPr>
          <a:lstStyle/>
          <a:p>
            <a:pPr algn="ctr"/>
            <a:r>
              <a:rPr lang="es-EC" sz="2000" i="1" dirty="0" smtClean="0">
                <a:latin typeface="Book Antiqua" pitchFamily="18" charset="0"/>
                <a:cs typeface="Courier New" pitchFamily="49" charset="0"/>
              </a:rPr>
              <a:t>Ing. Pamela Jácome</a:t>
            </a:r>
          </a:p>
          <a:p>
            <a:pPr algn="ctr"/>
            <a:r>
              <a:rPr lang="es-EC" sz="2000" i="1" dirty="0" smtClean="0">
                <a:latin typeface="Book Antiqua" pitchFamily="18" charset="0"/>
                <a:cs typeface="Courier New" pitchFamily="49" charset="0"/>
              </a:rPr>
              <a:t>Ing. Andrés Tafur</a:t>
            </a:r>
            <a:endParaRPr lang="es-EC" sz="2000" i="1" dirty="0">
              <a:latin typeface="Book Antiqua" pitchFamily="18" charset="0"/>
              <a:cs typeface="Courier New" pitchFamily="49"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1</a:t>
            </a:fld>
            <a:endParaRPr lang="es-EC"/>
          </a:p>
        </p:txBody>
      </p:sp>
    </p:spTree>
    <p:extLst>
      <p:ext uri="{BB962C8B-B14F-4D97-AF65-F5344CB8AC3E}">
        <p14:creationId xmlns="" xmlns:p14="http://schemas.microsoft.com/office/powerpoint/2010/main" val="267596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21" name="20 Rectángulo"/>
          <p:cNvSpPr/>
          <p:nvPr/>
        </p:nvSpPr>
        <p:spPr>
          <a:xfrm>
            <a:off x="4888498" y="5157192"/>
            <a:ext cx="2376264"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3 CuadroTexto"/>
          <p:cNvSpPr txBox="1"/>
          <p:nvPr/>
        </p:nvSpPr>
        <p:spPr>
          <a:xfrm>
            <a:off x="2483768" y="188640"/>
            <a:ext cx="5616624" cy="523220"/>
          </a:xfrm>
          <a:prstGeom prst="rect">
            <a:avLst/>
          </a:prstGeom>
          <a:noFill/>
        </p:spPr>
        <p:txBody>
          <a:bodyPr wrap="square" rtlCol="0">
            <a:spAutoFit/>
          </a:bodyPr>
          <a:lstStyle/>
          <a:p>
            <a:pPr marL="0" lvl="3" indent="-182880">
              <a:spcBef>
                <a:spcPct val="20000"/>
              </a:spcBef>
              <a:spcAft>
                <a:spcPts val="300"/>
              </a:spcAft>
              <a:buClr>
                <a:schemeClr val="accent6">
                  <a:lumMod val="75000"/>
                </a:schemeClr>
              </a:buClr>
              <a:buSzPct val="130000"/>
              <a:defRPr/>
            </a:pPr>
            <a:r>
              <a:rPr lang="es-EC" sz="2800" b="1" dirty="0" smtClean="0">
                <a:solidFill>
                  <a:srgbClr val="002060"/>
                </a:solidFill>
                <a:effectLst>
                  <a:outerShdw blurRad="38100" dist="38100" dir="2700000" algn="tl">
                    <a:srgbClr val="000000">
                      <a:alpha val="43137"/>
                    </a:srgbClr>
                  </a:outerShdw>
                </a:effectLst>
              </a:rPr>
              <a:t>DETERMINACIÓN DE LA MUESTRA</a:t>
            </a:r>
            <a:endParaRPr lang="en-US" sz="2800" b="1" dirty="0" smtClean="0">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245090" y="1113417"/>
            <a:ext cx="2664296" cy="646331"/>
          </a:xfrm>
          <a:prstGeom prst="rect">
            <a:avLst/>
          </a:prstGeom>
          <a:noFill/>
        </p:spPr>
        <p:txBody>
          <a:bodyPr wrap="square" rtlCol="0">
            <a:spAutoFit/>
          </a:bodyPr>
          <a:lstStyle/>
          <a:p>
            <a:pPr marL="285750" lvl="4" indent="-285750">
              <a:buFont typeface="Arial" panose="020B0604020202020204" pitchFamily="34" charset="0"/>
              <a:buChar char="•"/>
            </a:pPr>
            <a:r>
              <a:rPr lang="es-EC" b="1" dirty="0" smtClean="0">
                <a:cs typeface="Times New Roman" panose="02020603050405020304" pitchFamily="18" charset="0"/>
              </a:rPr>
              <a:t>Tamaño del universo</a:t>
            </a:r>
            <a:endParaRPr lang="en-US" dirty="0" smtClean="0">
              <a:cs typeface="Times New Roman" panose="02020603050405020304" pitchFamily="18" charset="0"/>
            </a:endParaRPr>
          </a:p>
          <a:p>
            <a:endParaRPr lang="en-US" dirty="0">
              <a:cs typeface="Times New Roman" panose="02020603050405020304" pitchFamily="18" charset="0"/>
            </a:endParaRPr>
          </a:p>
        </p:txBody>
      </p:sp>
      <p:sp>
        <p:nvSpPr>
          <p:cNvPr id="9" name="8 CuadroTexto"/>
          <p:cNvSpPr txBox="1"/>
          <p:nvPr/>
        </p:nvSpPr>
        <p:spPr>
          <a:xfrm>
            <a:off x="557745" y="2281599"/>
            <a:ext cx="2214055" cy="646331"/>
          </a:xfrm>
          <a:prstGeom prst="rect">
            <a:avLst/>
          </a:prstGeom>
          <a:noFill/>
        </p:spPr>
        <p:txBody>
          <a:bodyPr wrap="square" rtlCol="0">
            <a:spAutoFit/>
          </a:bodyPr>
          <a:lstStyle/>
          <a:p>
            <a:pPr marL="285750" lvl="4" indent="-285750">
              <a:buFont typeface="Arial" panose="020B0604020202020204" pitchFamily="34" charset="0"/>
              <a:buChar char="•"/>
            </a:pPr>
            <a:r>
              <a:rPr lang="es-EC" b="1" dirty="0" smtClean="0">
                <a:cs typeface="Times New Roman" panose="02020603050405020304" pitchFamily="18" charset="0"/>
              </a:rPr>
              <a:t>Prueba Piloto</a:t>
            </a:r>
            <a:endParaRPr lang="en-US" dirty="0" smtClean="0">
              <a:cs typeface="Times New Roman" panose="02020603050405020304" pitchFamily="18" charset="0"/>
            </a:endParaRPr>
          </a:p>
          <a:p>
            <a:endParaRPr lang="en-US" dirty="0"/>
          </a:p>
        </p:txBody>
      </p:sp>
      <p:sp>
        <p:nvSpPr>
          <p:cNvPr id="12" name="11 CuadroTexto"/>
          <p:cNvSpPr txBox="1"/>
          <p:nvPr/>
        </p:nvSpPr>
        <p:spPr>
          <a:xfrm>
            <a:off x="507146" y="3319824"/>
            <a:ext cx="8169309" cy="1477328"/>
          </a:xfrm>
          <a:prstGeom prst="rect">
            <a:avLst/>
          </a:prstGeom>
          <a:noFill/>
        </p:spPr>
        <p:txBody>
          <a:bodyPr wrap="square" rtlCol="0">
            <a:spAutoFit/>
          </a:bodyPr>
          <a:lstStyle/>
          <a:p>
            <a:pPr marL="285750" lvl="0" indent="-285750" algn="just">
              <a:buFont typeface="Wingdings" pitchFamily="2" charset="2"/>
              <a:buChar char="Ø"/>
            </a:pPr>
            <a:r>
              <a:rPr lang="es-EC" dirty="0">
                <a:cs typeface="Times New Roman" pitchFamily="18" charset="0"/>
              </a:rPr>
              <a:t>¿Usted, en su hogar, tiene instalado el servicio de televisión pagada?</a:t>
            </a:r>
          </a:p>
          <a:p>
            <a:pPr marL="285750" lvl="0" indent="-285750" algn="just">
              <a:buFont typeface="Wingdings" pitchFamily="2" charset="2"/>
              <a:buChar char="Ø"/>
            </a:pPr>
            <a:r>
              <a:rPr lang="es-EC" dirty="0">
                <a:cs typeface="Times New Roman" pitchFamily="18" charset="0"/>
              </a:rPr>
              <a:t>¿Estaría dispuesto a contratar un servicio de T.V que le permita grabar, retroceder, parar y repetir sus programas, descargar videos, series, películas, novelas, conciertos, documentales o juegos interactivos?</a:t>
            </a:r>
          </a:p>
          <a:p>
            <a:pPr marL="285750" indent="-285750" algn="just">
              <a:buFont typeface="Wingdings" pitchFamily="2" charset="2"/>
              <a:buChar char="Ø"/>
            </a:pPr>
            <a:r>
              <a:rPr lang="es-EC" dirty="0">
                <a:cs typeface="Times New Roman" pitchFamily="18" charset="0"/>
              </a:rPr>
              <a:t>¿Cuál sería el valor máximo que pagaría por este servicio? </a:t>
            </a:r>
            <a:endParaRPr lang="en-US" dirty="0">
              <a:cs typeface="Times New Roman" panose="02020603050405020304" pitchFamily="18" charset="0"/>
            </a:endParaRPr>
          </a:p>
        </p:txBody>
      </p:sp>
      <p:pic>
        <p:nvPicPr>
          <p:cNvPr id="58375" name="Picture 7"/>
          <p:cNvPicPr>
            <a:picLocks noChangeAspect="1" noChangeArrowheads="1"/>
          </p:cNvPicPr>
          <p:nvPr/>
        </p:nvPicPr>
        <p:blipFill>
          <a:blip r:embed="rId4" cstate="print"/>
          <a:srcRect/>
          <a:stretch>
            <a:fillRect/>
          </a:stretch>
        </p:blipFill>
        <p:spPr bwMode="auto">
          <a:xfrm>
            <a:off x="4925686" y="5295947"/>
            <a:ext cx="2244955" cy="720080"/>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10</a:t>
            </a:fld>
            <a:endParaRPr lang="es-EC"/>
          </a:p>
        </p:txBody>
      </p:sp>
      <p:sp>
        <p:nvSpPr>
          <p:cNvPr id="15" name="14 Flecha curvada hacia arriba"/>
          <p:cNvSpPr/>
          <p:nvPr/>
        </p:nvSpPr>
        <p:spPr>
          <a:xfrm>
            <a:off x="2771800" y="2420888"/>
            <a:ext cx="758017" cy="432048"/>
          </a:xfrm>
          <a:prstGeom prst="curvedUpArrow">
            <a:avLst/>
          </a:prstGeom>
          <a:solidFill>
            <a:schemeClr val="accent6">
              <a:lumMod val="60000"/>
              <a:lumOff val="40000"/>
            </a:schemeClr>
          </a:solidFill>
          <a:ln>
            <a:solidFill>
              <a:srgbClr val="FF8D0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
        <p:nvSpPr>
          <p:cNvPr id="16" name="15 Flecha curvada hacia arriba"/>
          <p:cNvSpPr/>
          <p:nvPr/>
        </p:nvSpPr>
        <p:spPr>
          <a:xfrm>
            <a:off x="2987824" y="1412776"/>
            <a:ext cx="758017" cy="432048"/>
          </a:xfrm>
          <a:prstGeom prst="curvedUpArrow">
            <a:avLst/>
          </a:prstGeom>
          <a:gradFill>
            <a:gsLst>
              <a:gs pos="0">
                <a:schemeClr val="tx2">
                  <a:lumMod val="50000"/>
                </a:schemeClr>
              </a:gs>
              <a:gs pos="35000">
                <a:schemeClr val="accent1">
                  <a:lumMod val="75000"/>
                </a:schemeClr>
              </a:gs>
              <a:gs pos="100000">
                <a:schemeClr val="accent1">
                  <a:hueOff val="0"/>
                  <a:satOff val="0"/>
                  <a:lumOff val="0"/>
                  <a:alphaOff val="0"/>
                  <a:tint val="15000"/>
                  <a:satMod val="350000"/>
                </a:schemeClr>
              </a:gs>
            </a:gsLst>
            <a:lin ang="5400000" scaled="1"/>
          </a:grad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
        <p:nvSpPr>
          <p:cNvPr id="17" name="16 Rectángulo redondeado"/>
          <p:cNvSpPr/>
          <p:nvPr/>
        </p:nvSpPr>
        <p:spPr>
          <a:xfrm>
            <a:off x="3851920" y="836712"/>
            <a:ext cx="5112568"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600" dirty="0" smtClean="0">
                <a:cs typeface="Times New Roman" panose="02020603050405020304" pitchFamily="18" charset="0"/>
              </a:rPr>
              <a:t>Universo de 60.812 hogares urbanos del </a:t>
            </a:r>
            <a:r>
              <a:rPr lang="es-EC" sz="1600" dirty="0" smtClean="0">
                <a:cs typeface="Times New Roman" panose="02020603050405020304" pitchFamily="18" charset="0"/>
              </a:rPr>
              <a:t>Distrito Metropolitano de</a:t>
            </a:r>
            <a:r>
              <a:rPr lang="es-EC" sz="1600" dirty="0" smtClean="0">
                <a:cs typeface="Times New Roman" panose="02020603050405020304" pitchFamily="18" charset="0"/>
              </a:rPr>
              <a:t> </a:t>
            </a:r>
            <a:r>
              <a:rPr lang="es-EC" sz="1600" dirty="0" smtClean="0">
                <a:cs typeface="Times New Roman" panose="02020603050405020304" pitchFamily="18" charset="0"/>
              </a:rPr>
              <a:t>Quito ubicados en el Q4 y Q5, los cuales cumplen con los criterios de segmentación descritos.</a:t>
            </a:r>
            <a:endParaRPr lang="en-US" sz="1600" dirty="0">
              <a:cs typeface="Times New Roman" panose="02020603050405020304" pitchFamily="18" charset="0"/>
            </a:endParaRPr>
          </a:p>
        </p:txBody>
      </p:sp>
      <p:sp>
        <p:nvSpPr>
          <p:cNvPr id="18" name="17 Rectángulo redondeado"/>
          <p:cNvSpPr/>
          <p:nvPr/>
        </p:nvSpPr>
        <p:spPr>
          <a:xfrm>
            <a:off x="3779912" y="2204864"/>
            <a:ext cx="5148064"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Se utilizó la metodología de encuestas personales, dirigidas a 20 hogares</a:t>
            </a:r>
            <a:endParaRPr lang="en-US" dirty="0">
              <a:cs typeface="Times New Roman" panose="02020603050405020304" pitchFamily="18" charset="0"/>
            </a:endParaRPr>
          </a:p>
        </p:txBody>
      </p:sp>
      <p:sp>
        <p:nvSpPr>
          <p:cNvPr id="19" name="18 Rectángulo"/>
          <p:cNvSpPr/>
          <p:nvPr/>
        </p:nvSpPr>
        <p:spPr>
          <a:xfrm>
            <a:off x="1533712" y="5157192"/>
            <a:ext cx="2448272"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Picture 6"/>
          <p:cNvPicPr>
            <a:picLocks noChangeAspect="1" noChangeArrowheads="1"/>
          </p:cNvPicPr>
          <p:nvPr/>
        </p:nvPicPr>
        <p:blipFill>
          <a:blip r:embed="rId5" cstate="print"/>
          <a:srcRect/>
          <a:stretch>
            <a:fillRect/>
          </a:stretch>
        </p:blipFill>
        <p:spPr bwMode="auto">
          <a:xfrm>
            <a:off x="1714271" y="5301208"/>
            <a:ext cx="2137650" cy="720080"/>
          </a:xfrm>
          <a:prstGeom prst="rect">
            <a:avLst/>
          </a:prstGeom>
          <a:noFill/>
          <a:ln w="9525">
            <a:noFill/>
            <a:miter lim="800000"/>
            <a:headEnd/>
            <a:tailEnd/>
          </a:ln>
        </p:spPr>
      </p:pic>
      <p:sp>
        <p:nvSpPr>
          <p:cNvPr id="22" name="21 Flecha izquierda y derecha"/>
          <p:cNvSpPr/>
          <p:nvPr/>
        </p:nvSpPr>
        <p:spPr>
          <a:xfrm>
            <a:off x="4083020" y="5488204"/>
            <a:ext cx="720080" cy="360040"/>
          </a:xfrm>
          <a:prstGeom prst="leftRightArrow">
            <a:avLst/>
          </a:prstGeom>
          <a:gradFill>
            <a:gsLst>
              <a:gs pos="0">
                <a:schemeClr val="tx2">
                  <a:lumMod val="50000"/>
                </a:schemeClr>
              </a:gs>
              <a:gs pos="35000">
                <a:schemeClr val="accent1">
                  <a:lumMod val="75000"/>
                </a:schemeClr>
              </a:gs>
              <a:gs pos="100000">
                <a:schemeClr val="accent1">
                  <a:hueOff val="0"/>
                  <a:satOff val="0"/>
                  <a:lumOff val="0"/>
                  <a:alphaOff val="0"/>
                  <a:tint val="15000"/>
                  <a:satMod val="3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CuadroTexto"/>
          <p:cNvSpPr txBox="1"/>
          <p:nvPr/>
        </p:nvSpPr>
        <p:spPr>
          <a:xfrm>
            <a:off x="827584" y="1268760"/>
            <a:ext cx="4248472" cy="646331"/>
          </a:xfrm>
          <a:prstGeom prst="rect">
            <a:avLst/>
          </a:prstGeom>
          <a:noFill/>
        </p:spPr>
        <p:txBody>
          <a:bodyPr wrap="square" rtlCol="0">
            <a:spAutoFit/>
          </a:bodyPr>
          <a:lstStyle/>
          <a:p>
            <a:pPr marL="285750" lvl="4" indent="-285750" algn="ctr">
              <a:buFont typeface="Arial" panose="020B0604020202020204" pitchFamily="34" charset="0"/>
              <a:buChar char="•"/>
            </a:pPr>
            <a:r>
              <a:rPr lang="es-EC" b="1" dirty="0" smtClean="0">
                <a:latin typeface="+mj-lt"/>
                <a:cs typeface="Times New Roman" panose="02020603050405020304" pitchFamily="18" charset="0"/>
              </a:rPr>
              <a:t>Tamaño de la muestra</a:t>
            </a:r>
            <a:endParaRPr lang="en-US" dirty="0" smtClean="0">
              <a:latin typeface="+mj-lt"/>
              <a:cs typeface="Times New Roman" panose="02020603050405020304" pitchFamily="18" charset="0"/>
            </a:endParaRPr>
          </a:p>
          <a:p>
            <a:pPr algn="ctr"/>
            <a:endParaRPr lang="en-US" dirty="0">
              <a:latin typeface="+mj-lt"/>
            </a:endParaRPr>
          </a:p>
        </p:txBody>
      </p:sp>
      <p:sp>
        <p:nvSpPr>
          <p:cNvPr id="593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93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35896" y="1628800"/>
            <a:ext cx="3024336" cy="864096"/>
          </a:xfrm>
          <a:prstGeom prst="rect">
            <a:avLst/>
          </a:prstGeom>
          <a:noFill/>
        </p:spPr>
      </p:pic>
      <p:sp>
        <p:nvSpPr>
          <p:cNvPr id="593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40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940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7984" y="2852936"/>
            <a:ext cx="1008112" cy="369641"/>
          </a:xfrm>
          <a:prstGeom prst="rect">
            <a:avLst/>
          </a:prstGeom>
          <a:noFill/>
        </p:spPr>
      </p:pic>
      <p:sp>
        <p:nvSpPr>
          <p:cNvPr id="16" name="15 Rectángulo"/>
          <p:cNvSpPr/>
          <p:nvPr/>
        </p:nvSpPr>
        <p:spPr>
          <a:xfrm>
            <a:off x="2627784" y="3356992"/>
            <a:ext cx="5112568" cy="3168352"/>
          </a:xfrm>
          <a:prstGeom prst="rect">
            <a:avLst/>
          </a:prstGeom>
          <a:gradFill>
            <a:gsLst>
              <a:gs pos="0">
                <a:schemeClr val="accent1">
                  <a:lumMod val="60000"/>
                  <a:lumOff val="40000"/>
                </a:schemeClr>
              </a:gs>
              <a:gs pos="35000">
                <a:schemeClr val="accent1">
                  <a:lumMod val="20000"/>
                  <a:lumOff val="80000"/>
                </a:schemeClr>
              </a:gs>
              <a:gs pos="100000">
                <a:schemeClr val="accent1">
                  <a:hueOff val="0"/>
                  <a:satOff val="0"/>
                  <a:lumOff val="0"/>
                  <a:alphaOff val="0"/>
                  <a:tint val="15000"/>
                  <a:satMod val="350000"/>
                </a:schemeClr>
              </a:gs>
            </a:gsLst>
            <a:lin ang="5400000" scaled="1"/>
          </a:gra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lvl="0">
              <a:buFont typeface="Arial" pitchFamily="34" charset="0"/>
              <a:buChar char="•"/>
            </a:pPr>
            <a:r>
              <a:rPr lang="es-EC" dirty="0" smtClean="0">
                <a:latin typeface="+mj-lt"/>
              </a:rPr>
              <a:t>N = Tamaño del universo = 60.812</a:t>
            </a:r>
          </a:p>
          <a:p>
            <a:pPr lvl="0"/>
            <a:endParaRPr lang="en-US" dirty="0" smtClean="0">
              <a:latin typeface="+mj-lt"/>
            </a:endParaRPr>
          </a:p>
          <a:p>
            <a:pPr lvl="0">
              <a:buFont typeface="Arial" pitchFamily="34" charset="0"/>
              <a:buChar char="•"/>
            </a:pPr>
            <a:r>
              <a:rPr lang="es-EC" dirty="0" err="1" smtClean="0">
                <a:latin typeface="+mj-lt"/>
              </a:rPr>
              <a:t>Zc</a:t>
            </a:r>
            <a:r>
              <a:rPr lang="es-EC" dirty="0" smtClean="0">
                <a:latin typeface="+mj-lt"/>
              </a:rPr>
              <a:t>= Indicador del nivel de confianza, NC = 92% </a:t>
            </a:r>
          </a:p>
          <a:p>
            <a:pPr lvl="0"/>
            <a:r>
              <a:rPr lang="es-EC" dirty="0" smtClean="0">
                <a:latin typeface="+mj-lt"/>
              </a:rPr>
              <a:t>  Z = 1.75</a:t>
            </a:r>
          </a:p>
          <a:p>
            <a:pPr lvl="0"/>
            <a:endParaRPr lang="en-US" dirty="0" smtClean="0">
              <a:latin typeface="+mj-lt"/>
            </a:endParaRPr>
          </a:p>
          <a:p>
            <a:pPr>
              <a:buFont typeface="Arial" pitchFamily="34" charset="0"/>
              <a:buChar char="•"/>
            </a:pPr>
            <a:r>
              <a:rPr lang="es-EC" dirty="0" smtClean="0">
                <a:latin typeface="+mj-lt"/>
              </a:rPr>
              <a:t> p=% Probabilidad de aceptación = 0,30.</a:t>
            </a:r>
          </a:p>
          <a:p>
            <a:endParaRPr lang="es-EC" dirty="0" smtClean="0">
              <a:latin typeface="+mj-lt"/>
            </a:endParaRPr>
          </a:p>
          <a:p>
            <a:pPr lvl="0">
              <a:buFont typeface="Arial" pitchFamily="34" charset="0"/>
              <a:buChar char="•"/>
            </a:pPr>
            <a:r>
              <a:rPr lang="es-EC" dirty="0" smtClean="0">
                <a:latin typeface="+mj-lt"/>
              </a:rPr>
              <a:t> q=% Probabilidad de rechazo = 0,70.</a:t>
            </a:r>
          </a:p>
          <a:p>
            <a:pPr lvl="0"/>
            <a:endParaRPr lang="es-EC" dirty="0" smtClean="0">
              <a:latin typeface="+mj-lt"/>
            </a:endParaRPr>
          </a:p>
          <a:p>
            <a:pPr>
              <a:buFont typeface="Arial" pitchFamily="34" charset="0"/>
              <a:buChar char="•"/>
            </a:pPr>
            <a:r>
              <a:rPr lang="es-EC" dirty="0" smtClean="0">
                <a:latin typeface="+mj-lt"/>
              </a:rPr>
              <a:t> e</a:t>
            </a:r>
            <a:r>
              <a:rPr lang="es-EC" baseline="30000" dirty="0" smtClean="0">
                <a:latin typeface="+mj-lt"/>
              </a:rPr>
              <a:t>2</a:t>
            </a:r>
            <a:r>
              <a:rPr lang="en-US" dirty="0" smtClean="0">
                <a:latin typeface="+mj-lt"/>
              </a:rPr>
              <a:t>= </a:t>
            </a:r>
            <a:r>
              <a:rPr lang="es-EC" dirty="0" smtClean="0">
                <a:latin typeface="+mj-lt"/>
              </a:rPr>
              <a:t>Error estimado = 8%.</a:t>
            </a:r>
            <a:endParaRPr lang="en-US" dirty="0" smtClean="0">
              <a:latin typeface="+mj-lt"/>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11</a:t>
            </a:fld>
            <a:endParaRPr lang="es-EC"/>
          </a:p>
        </p:txBody>
      </p:sp>
      <p:sp>
        <p:nvSpPr>
          <p:cNvPr id="12" name="11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Rectángulo"/>
          <p:cNvSpPr/>
          <p:nvPr/>
        </p:nvSpPr>
        <p:spPr>
          <a:xfrm>
            <a:off x="1979712" y="1268760"/>
            <a:ext cx="2755883" cy="369332"/>
          </a:xfrm>
          <a:prstGeom prst="rect">
            <a:avLst/>
          </a:prstGeom>
        </p:spPr>
        <p:txBody>
          <a:bodyPr wrap="none">
            <a:spAutoFit/>
          </a:bodyPr>
          <a:lstStyle/>
          <a:p>
            <a:pPr marL="285750" indent="-285750">
              <a:buFont typeface="Arial" panose="020B0604020202020204" pitchFamily="34" charset="0"/>
              <a:buChar char="•"/>
            </a:pPr>
            <a:r>
              <a:rPr lang="es-EC" b="1" dirty="0" smtClean="0">
                <a:cs typeface="Times New Roman" panose="02020603050405020304" pitchFamily="18" charset="0"/>
              </a:rPr>
              <a:t>Diseño del cuestionario</a:t>
            </a:r>
            <a:endParaRPr lang="en-US" dirty="0">
              <a:cs typeface="Times New Roman" panose="02020603050405020304" pitchFamily="18" charset="0"/>
            </a:endParaRPr>
          </a:p>
        </p:txBody>
      </p:sp>
      <p:pic>
        <p:nvPicPr>
          <p:cNvPr id="60419" name="Picture 3" descr="http://us.123rf.com/400wm/400/400/anatolymas/anatolymas1205/anatolymas120500008/13451985-3d-small-people-pasar-una-encuesta-imagen-en-3d-aislado-fondo-blanco.jpg">
            <a:hlinkClick r:id="rId3" action="ppaction://hlinkfile"/>
          </p:cNvPr>
          <p:cNvPicPr>
            <a:picLocks noChangeAspect="1" noChangeArrowheads="1"/>
          </p:cNvPicPr>
          <p:nvPr/>
        </p:nvPicPr>
        <p:blipFill>
          <a:blip r:embed="rId4" cstate="print"/>
          <a:srcRect/>
          <a:stretch>
            <a:fillRect/>
          </a:stretch>
        </p:blipFill>
        <p:spPr bwMode="auto">
          <a:xfrm>
            <a:off x="6948264" y="1052736"/>
            <a:ext cx="1296145" cy="1397376"/>
          </a:xfrm>
          <a:prstGeom prst="rect">
            <a:avLst/>
          </a:prstGeom>
          <a:noFill/>
        </p:spPr>
      </p:pic>
      <p:graphicFrame>
        <p:nvGraphicFramePr>
          <p:cNvPr id="13" name="12 Diagrama"/>
          <p:cNvGraphicFramePr/>
          <p:nvPr>
            <p:extLst>
              <p:ext uri="{D42A27DB-BD31-4B8C-83A1-F6EECF244321}">
                <p14:modId xmlns="" xmlns:p14="http://schemas.microsoft.com/office/powerpoint/2010/main" val="1131938531"/>
              </p:ext>
            </p:extLst>
          </p:nvPr>
        </p:nvGraphicFramePr>
        <p:xfrm>
          <a:off x="1115616" y="2204864"/>
          <a:ext cx="7200800" cy="3703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1 Marcador de número de diapositiva"/>
          <p:cNvSpPr>
            <a:spLocks noGrp="1"/>
          </p:cNvSpPr>
          <p:nvPr>
            <p:ph type="sldNum" sz="quarter" idx="12"/>
          </p:nvPr>
        </p:nvSpPr>
        <p:spPr/>
        <p:txBody>
          <a:bodyPr/>
          <a:lstStyle/>
          <a:p>
            <a:fld id="{C9B218D8-A2E0-4AC5-9A2F-BDEBA9CF9E1B}" type="slidenum">
              <a:rPr lang="es-EC" smtClean="0"/>
              <a:pPr/>
              <a:t>12</a:t>
            </a:fld>
            <a:endParaRPr lang="es-EC"/>
          </a:p>
        </p:txBody>
      </p:sp>
      <p:sp>
        <p:nvSpPr>
          <p:cNvPr id="8" name="7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Rectángulo"/>
          <p:cNvSpPr/>
          <p:nvPr/>
        </p:nvSpPr>
        <p:spPr>
          <a:xfrm>
            <a:off x="1907704" y="836712"/>
            <a:ext cx="6987041" cy="646331"/>
          </a:xfrm>
          <a:prstGeom prst="rect">
            <a:avLst/>
          </a:prstGeom>
        </p:spPr>
        <p:txBody>
          <a:bodyPr wrap="none">
            <a:spAutoFit/>
          </a:bodyPr>
          <a:lstStyle/>
          <a:p>
            <a:pPr indent="-182880">
              <a:spcBef>
                <a:spcPct val="20000"/>
              </a:spcBef>
              <a:spcAft>
                <a:spcPts val="300"/>
              </a:spcAft>
              <a:buClr>
                <a:schemeClr val="accent6">
                  <a:lumMod val="75000"/>
                </a:schemeClr>
              </a:buClr>
              <a:buSzPct val="130000"/>
              <a:defRPr/>
            </a:pPr>
            <a:r>
              <a:rPr lang="es-EC" sz="3600" b="1" dirty="0" smtClean="0">
                <a:solidFill>
                  <a:srgbClr val="002060"/>
                </a:solidFill>
                <a:effectLst>
                  <a:outerShdw blurRad="38100" dist="38100" dir="2700000" algn="tl">
                    <a:srgbClr val="000000">
                      <a:alpha val="43137"/>
                    </a:srgbClr>
                  </a:outerShdw>
                </a:effectLst>
              </a:rPr>
              <a:t>RESULTADOS DE LA INVESTIGACIÓN</a:t>
            </a:r>
          </a:p>
        </p:txBody>
      </p:sp>
      <p:sp>
        <p:nvSpPr>
          <p:cNvPr id="9" name="8 CuadroTexto"/>
          <p:cNvSpPr txBox="1"/>
          <p:nvPr/>
        </p:nvSpPr>
        <p:spPr>
          <a:xfrm>
            <a:off x="827584" y="1580599"/>
            <a:ext cx="7920880" cy="1200329"/>
          </a:xfrm>
          <a:prstGeom prst="rect">
            <a:avLst/>
          </a:prstGeom>
          <a:noFill/>
        </p:spPr>
        <p:txBody>
          <a:bodyPr wrap="square" rtlCol="0">
            <a:spAutoFit/>
          </a:bodyPr>
          <a:lstStyle/>
          <a:p>
            <a:r>
              <a:rPr lang="es-EC" b="1" u="sng" dirty="0" smtClean="0">
                <a:cs typeface="Times New Roman" panose="02020603050405020304" pitchFamily="18" charset="0"/>
              </a:rPr>
              <a:t>Pregunta No. 1:</a:t>
            </a:r>
          </a:p>
          <a:p>
            <a:endParaRPr lang="en-US" dirty="0" smtClean="0">
              <a:cs typeface="Times New Roman" panose="02020603050405020304" pitchFamily="18" charset="0"/>
            </a:endParaRPr>
          </a:p>
          <a:p>
            <a:r>
              <a:rPr lang="es-EC" b="1" dirty="0" smtClean="0">
                <a:cs typeface="Times New Roman" panose="02020603050405020304" pitchFamily="18" charset="0"/>
              </a:rPr>
              <a:t>¿Usted en su hogar tiene instalado el servicio de televisión pagada?</a:t>
            </a:r>
            <a:endParaRPr lang="en-US" dirty="0" smtClean="0">
              <a:cs typeface="Times New Roman" panose="02020603050405020304" pitchFamily="18" charset="0"/>
            </a:endParaRPr>
          </a:p>
          <a:p>
            <a:endParaRPr lang="en-US" dirty="0">
              <a:cs typeface="Times New Roman" panose="02020603050405020304" pitchFamily="18" charset="0"/>
            </a:endParaRPr>
          </a:p>
        </p:txBody>
      </p:sp>
      <p:pic>
        <p:nvPicPr>
          <p:cNvPr id="50184" name="Picture 8"/>
          <p:cNvPicPr>
            <a:picLocks noChangeAspect="1" noChangeArrowheads="1"/>
          </p:cNvPicPr>
          <p:nvPr/>
        </p:nvPicPr>
        <p:blipFill>
          <a:blip r:embed="rId4" cstate="print"/>
          <a:srcRect/>
          <a:stretch>
            <a:fillRect/>
          </a:stretch>
        </p:blipFill>
        <p:spPr bwMode="auto">
          <a:xfrm>
            <a:off x="1115616" y="2780928"/>
            <a:ext cx="6780412" cy="3240360"/>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13</a:t>
            </a:fld>
            <a:endParaRPr lang="es-EC"/>
          </a:p>
        </p:txBody>
      </p:sp>
      <p:sp>
        <p:nvSpPr>
          <p:cNvPr id="7" name="6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5" name="4 CuadroTexto"/>
          <p:cNvSpPr txBox="1"/>
          <p:nvPr/>
        </p:nvSpPr>
        <p:spPr>
          <a:xfrm>
            <a:off x="1907704" y="1124744"/>
            <a:ext cx="5400600" cy="1200329"/>
          </a:xfrm>
          <a:prstGeom prst="rect">
            <a:avLst/>
          </a:prstGeom>
          <a:noFill/>
        </p:spPr>
        <p:txBody>
          <a:bodyPr wrap="square" rtlCol="0">
            <a:spAutoFit/>
          </a:bodyPr>
          <a:lstStyle/>
          <a:p>
            <a:r>
              <a:rPr lang="es-EC" b="1" u="sng" dirty="0" smtClean="0">
                <a:cs typeface="Times New Roman" panose="02020603050405020304" pitchFamily="18" charset="0"/>
              </a:rPr>
              <a:t>Pregunta No. 4:</a:t>
            </a:r>
          </a:p>
          <a:p>
            <a:endParaRPr lang="en-US" dirty="0" smtClean="0">
              <a:cs typeface="Times New Roman" panose="02020603050405020304" pitchFamily="18" charset="0"/>
            </a:endParaRPr>
          </a:p>
          <a:p>
            <a:r>
              <a:rPr lang="es-EC" b="1" dirty="0" smtClean="0">
                <a:cs typeface="Times New Roman" panose="02020603050405020304" pitchFamily="18" charset="0"/>
              </a:rPr>
              <a:t>¿Qué tipo de programas mira en su hogar?</a:t>
            </a:r>
            <a:endParaRPr lang="en-US" dirty="0" smtClean="0">
              <a:cs typeface="Times New Roman" panose="02020603050405020304" pitchFamily="18" charset="0"/>
            </a:endParaRPr>
          </a:p>
          <a:p>
            <a:endParaRPr lang="en-US" dirty="0"/>
          </a:p>
        </p:txBody>
      </p:sp>
      <p:pic>
        <p:nvPicPr>
          <p:cNvPr id="51205" name="Picture 5"/>
          <p:cNvPicPr>
            <a:picLocks noChangeAspect="1" noChangeArrowheads="1"/>
          </p:cNvPicPr>
          <p:nvPr/>
        </p:nvPicPr>
        <p:blipFill>
          <a:blip r:embed="rId4" cstate="print"/>
          <a:srcRect/>
          <a:stretch>
            <a:fillRect/>
          </a:stretch>
        </p:blipFill>
        <p:spPr bwMode="auto">
          <a:xfrm>
            <a:off x="1259632" y="2132856"/>
            <a:ext cx="7200800" cy="4248472"/>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14</a:t>
            </a:fld>
            <a:endParaRPr lang="es-EC"/>
          </a:p>
        </p:txBody>
      </p:sp>
      <p:sp>
        <p:nvSpPr>
          <p:cNvPr id="6" name="5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CuadroTexto"/>
          <p:cNvSpPr txBox="1"/>
          <p:nvPr/>
        </p:nvSpPr>
        <p:spPr>
          <a:xfrm>
            <a:off x="1259632" y="1196752"/>
            <a:ext cx="6912768" cy="1200329"/>
          </a:xfrm>
          <a:prstGeom prst="rect">
            <a:avLst/>
          </a:prstGeom>
          <a:noFill/>
        </p:spPr>
        <p:txBody>
          <a:bodyPr wrap="square" rtlCol="0">
            <a:spAutoFit/>
          </a:bodyPr>
          <a:lstStyle/>
          <a:p>
            <a:r>
              <a:rPr lang="es-EC" b="1" u="sng" dirty="0" smtClean="0">
                <a:cs typeface="Times New Roman" panose="02020603050405020304" pitchFamily="18" charset="0"/>
              </a:rPr>
              <a:t>Pregunta No. 6:</a:t>
            </a:r>
          </a:p>
          <a:p>
            <a:endParaRPr lang="en-US" dirty="0" smtClean="0">
              <a:cs typeface="Times New Roman" panose="02020603050405020304" pitchFamily="18" charset="0"/>
            </a:endParaRPr>
          </a:p>
          <a:p>
            <a:r>
              <a:rPr lang="es-EC" b="1" dirty="0" smtClean="0">
                <a:cs typeface="Times New Roman" panose="02020603050405020304" pitchFamily="18" charset="0"/>
              </a:rPr>
              <a:t>¿Hace cuánto tiempo tiene usted contratado el servicio de TV?</a:t>
            </a:r>
            <a:endParaRPr lang="en-US" dirty="0" smtClean="0">
              <a:cs typeface="Times New Roman" panose="02020603050405020304" pitchFamily="18" charset="0"/>
            </a:endParaRPr>
          </a:p>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755576" y="2264906"/>
            <a:ext cx="7200800" cy="3396342"/>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15</a:t>
            </a:fld>
            <a:endParaRPr lang="es-EC"/>
          </a:p>
        </p:txBody>
      </p:sp>
      <p:sp>
        <p:nvSpPr>
          <p:cNvPr id="6" name="5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5" name="4 CuadroTexto"/>
          <p:cNvSpPr txBox="1"/>
          <p:nvPr/>
        </p:nvSpPr>
        <p:spPr>
          <a:xfrm>
            <a:off x="1115616" y="1196752"/>
            <a:ext cx="7776864" cy="1477328"/>
          </a:xfrm>
          <a:prstGeom prst="rect">
            <a:avLst/>
          </a:prstGeom>
          <a:noFill/>
        </p:spPr>
        <p:txBody>
          <a:bodyPr wrap="square" rtlCol="0">
            <a:spAutoFit/>
          </a:bodyPr>
          <a:lstStyle/>
          <a:p>
            <a:pPr algn="just"/>
            <a:r>
              <a:rPr lang="es-EC" b="1" u="sng" dirty="0" smtClean="0">
                <a:latin typeface="+mj-lt"/>
                <a:cs typeface="Times New Roman" panose="02020603050405020304" pitchFamily="18" charset="0"/>
              </a:rPr>
              <a:t>Pregunta No. 8:</a:t>
            </a:r>
          </a:p>
          <a:p>
            <a:pPr algn="just"/>
            <a:endParaRPr lang="en-US" dirty="0" smtClean="0">
              <a:latin typeface="+mj-lt"/>
              <a:cs typeface="Times New Roman" panose="02020603050405020304" pitchFamily="18" charset="0"/>
            </a:endParaRPr>
          </a:p>
          <a:p>
            <a:r>
              <a:rPr lang="es-EC" b="1" dirty="0" smtClean="0">
                <a:cs typeface="Times New Roman" panose="02020603050405020304" pitchFamily="18" charset="0"/>
              </a:rPr>
              <a:t>¿Estaría dispuesto a contratar un servicio de TV que le permita descargar videos, series, película, novelas, conciertos, documentales y juegos interactivos?</a:t>
            </a:r>
            <a:endParaRPr lang="en-US" b="1" dirty="0" smtClean="0">
              <a:cs typeface="Times New Roman" panose="02020603050405020304" pitchFamily="18" charset="0"/>
            </a:endParaRPr>
          </a:p>
          <a:p>
            <a:endParaRPr lang="en-US" dirty="0">
              <a:latin typeface="+mj-lt"/>
            </a:endParaRPr>
          </a:p>
        </p:txBody>
      </p:sp>
      <p:sp>
        <p:nvSpPr>
          <p:cNvPr id="61443" name="Rectangle 3"/>
          <p:cNvSpPr>
            <a:spLocks noChangeArrowheads="1"/>
          </p:cNvSpPr>
          <p:nvPr/>
        </p:nvSpPr>
        <p:spPr bwMode="auto">
          <a:xfrm>
            <a:off x="228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44" name="Picture 4"/>
          <p:cNvPicPr>
            <a:picLocks noChangeAspect="1" noChangeArrowheads="1"/>
          </p:cNvPicPr>
          <p:nvPr/>
        </p:nvPicPr>
        <p:blipFill>
          <a:blip r:embed="rId3" cstate="print"/>
          <a:srcRect/>
          <a:stretch>
            <a:fillRect/>
          </a:stretch>
        </p:blipFill>
        <p:spPr bwMode="auto">
          <a:xfrm>
            <a:off x="827584" y="2751942"/>
            <a:ext cx="7856316" cy="3197338"/>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16</a:t>
            </a:fld>
            <a:endParaRPr lang="es-EC"/>
          </a:p>
        </p:txBody>
      </p:sp>
      <p:sp>
        <p:nvSpPr>
          <p:cNvPr id="7" name="6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7" name="6 CuadroTexto"/>
          <p:cNvSpPr txBox="1"/>
          <p:nvPr/>
        </p:nvSpPr>
        <p:spPr>
          <a:xfrm>
            <a:off x="2123728" y="1196752"/>
            <a:ext cx="5338936" cy="1200329"/>
          </a:xfrm>
          <a:prstGeom prst="rect">
            <a:avLst/>
          </a:prstGeom>
          <a:noFill/>
        </p:spPr>
        <p:txBody>
          <a:bodyPr wrap="square" rtlCol="0">
            <a:spAutoFit/>
          </a:bodyPr>
          <a:lstStyle/>
          <a:p>
            <a:pPr algn="just"/>
            <a:r>
              <a:rPr lang="es-EC" b="1" u="sng" dirty="0" smtClean="0">
                <a:cs typeface="Times New Roman" panose="02020603050405020304" pitchFamily="18" charset="0"/>
              </a:rPr>
              <a:t>Pregunta No. 11:</a:t>
            </a:r>
          </a:p>
          <a:p>
            <a:pPr algn="just"/>
            <a:endParaRPr lang="en-US" dirty="0" smtClean="0">
              <a:cs typeface="Times New Roman" panose="02020603050405020304" pitchFamily="18" charset="0"/>
            </a:endParaRPr>
          </a:p>
          <a:p>
            <a:pPr algn="just"/>
            <a:r>
              <a:rPr lang="es-EC" b="1" dirty="0" smtClean="0">
                <a:cs typeface="Times New Roman" panose="02020603050405020304" pitchFamily="18" charset="0"/>
              </a:rPr>
              <a:t>¿Cuánto estaría dispuesto a pagar por este servicio?</a:t>
            </a:r>
            <a:endParaRPr lang="en-US" dirty="0" smtClean="0">
              <a:cs typeface="Times New Roman" panose="02020603050405020304" pitchFamily="18" charset="0"/>
            </a:endParaRPr>
          </a:p>
          <a:p>
            <a:endParaRPr lang="en-US" dirty="0">
              <a:cs typeface="Times New Roman" panose="02020603050405020304" pitchFamily="18" charset="0"/>
            </a:endParaRPr>
          </a:p>
        </p:txBody>
      </p:sp>
      <p:pic>
        <p:nvPicPr>
          <p:cNvPr id="62468" name="Picture 4"/>
          <p:cNvPicPr>
            <a:picLocks noChangeAspect="1" noChangeArrowheads="1"/>
          </p:cNvPicPr>
          <p:nvPr/>
        </p:nvPicPr>
        <p:blipFill>
          <a:blip r:embed="rId3" cstate="print"/>
          <a:srcRect/>
          <a:stretch>
            <a:fillRect/>
          </a:stretch>
        </p:blipFill>
        <p:spPr bwMode="auto">
          <a:xfrm>
            <a:off x="1187624" y="2492896"/>
            <a:ext cx="7101417" cy="3456384"/>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a:xfrm>
            <a:off x="7046912" y="6356350"/>
            <a:ext cx="2133600" cy="365125"/>
          </a:xfrm>
        </p:spPr>
        <p:txBody>
          <a:bodyPr/>
          <a:lstStyle/>
          <a:p>
            <a:fld id="{C9B218D8-A2E0-4AC5-9A2F-BDEBA9CF9E1B}" type="slidenum">
              <a:rPr lang="es-EC" smtClean="0"/>
              <a:pPr/>
              <a:t>17</a:t>
            </a:fld>
            <a:endParaRPr lang="es-EC"/>
          </a:p>
        </p:txBody>
      </p:sp>
      <p:sp>
        <p:nvSpPr>
          <p:cNvPr id="6" name="5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CuadroTexto"/>
          <p:cNvSpPr txBox="1"/>
          <p:nvPr/>
        </p:nvSpPr>
        <p:spPr>
          <a:xfrm>
            <a:off x="1475656" y="188640"/>
            <a:ext cx="7668344" cy="1600438"/>
          </a:xfrm>
          <a:prstGeom prst="rect">
            <a:avLst/>
          </a:prstGeom>
          <a:noFill/>
        </p:spPr>
        <p:txBody>
          <a:bodyPr wrap="square" rtlCol="0">
            <a:spAutoFit/>
          </a:bodyPr>
          <a:lstStyle/>
          <a:p>
            <a:pPr marL="0" lvl="3" algn="ctr"/>
            <a:r>
              <a:rPr lang="es-EC" sz="4000" b="1" dirty="0" smtClean="0">
                <a:solidFill>
                  <a:srgbClr val="002060"/>
                </a:solidFill>
                <a:effectLst>
                  <a:outerShdw blurRad="38100" dist="38100" dir="2700000" algn="tl">
                    <a:srgbClr val="000000">
                      <a:alpha val="43137"/>
                    </a:srgbClr>
                  </a:outerShdw>
                </a:effectLst>
              </a:rPr>
              <a:t>CÁLCULO</a:t>
            </a:r>
            <a:r>
              <a:rPr lang="es-EC" sz="4000" b="1" dirty="0" smtClean="0">
                <a:latin typeface="Calibri" panose="020F0502020204030204" pitchFamily="34" charset="0"/>
              </a:rPr>
              <a:t> </a:t>
            </a:r>
            <a:r>
              <a:rPr lang="es-EC" sz="4000" b="1" dirty="0" smtClean="0">
                <a:solidFill>
                  <a:srgbClr val="002060"/>
                </a:solidFill>
                <a:effectLst>
                  <a:outerShdw blurRad="38100" dist="38100" dir="2700000" algn="tl">
                    <a:srgbClr val="000000">
                      <a:alpha val="43137"/>
                    </a:srgbClr>
                  </a:outerShdw>
                </a:effectLst>
              </a:rPr>
              <a:t>DE LA DEMANDA  ACTUAL</a:t>
            </a:r>
            <a:endParaRPr lang="en-US" sz="4000" b="1" dirty="0" smtClean="0">
              <a:solidFill>
                <a:srgbClr val="002060"/>
              </a:solidFill>
              <a:effectLst>
                <a:outerShdw blurRad="38100" dist="38100" dir="2700000" algn="tl">
                  <a:srgbClr val="000000">
                    <a:alpha val="43137"/>
                  </a:srgbClr>
                </a:outerShdw>
              </a:effectLst>
            </a:endParaRPr>
          </a:p>
          <a:p>
            <a:pPr algn="ctr"/>
            <a:endParaRPr lang="en-US" dirty="0"/>
          </a:p>
        </p:txBody>
      </p:sp>
      <p:sp>
        <p:nvSpPr>
          <p:cNvPr id="5" name="4 Rectángulo redondeado"/>
          <p:cNvSpPr/>
          <p:nvPr/>
        </p:nvSpPr>
        <p:spPr>
          <a:xfrm>
            <a:off x="323528" y="1227331"/>
            <a:ext cx="2376264" cy="7058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cs typeface="Times New Roman" panose="02020603050405020304" pitchFamily="18" charset="0"/>
              </a:rPr>
              <a:t>Un servicio nuevo y novedoso</a:t>
            </a:r>
            <a:endParaRPr lang="en-US" dirty="0">
              <a:cs typeface="Times New Roman" panose="02020603050405020304" pitchFamily="18" charset="0"/>
            </a:endParaRPr>
          </a:p>
        </p:txBody>
      </p:sp>
      <p:sp>
        <p:nvSpPr>
          <p:cNvPr id="6" name="5 Rectángulo redondeado"/>
          <p:cNvSpPr/>
          <p:nvPr/>
        </p:nvSpPr>
        <p:spPr>
          <a:xfrm>
            <a:off x="2339752" y="2060848"/>
            <a:ext cx="2664296"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cs typeface="Times New Roman" panose="02020603050405020304" pitchFamily="18" charset="0"/>
              </a:rPr>
              <a:t> No se cuenta con datos actuales ni históricos sobre el comportamiento de la demanda</a:t>
            </a:r>
            <a:endParaRPr lang="en-US" dirty="0">
              <a:cs typeface="Times New Roman" panose="02020603050405020304" pitchFamily="18" charset="0"/>
            </a:endParaRPr>
          </a:p>
        </p:txBody>
      </p:sp>
      <p:sp>
        <p:nvSpPr>
          <p:cNvPr id="8" name="7 Rectángulo redondeado"/>
          <p:cNvSpPr/>
          <p:nvPr/>
        </p:nvSpPr>
        <p:spPr>
          <a:xfrm>
            <a:off x="6876256" y="1386318"/>
            <a:ext cx="2016224" cy="24027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cs typeface="Times New Roman" panose="02020603050405020304" pitchFamily="18" charset="0"/>
              </a:rPr>
              <a:t>La demanda actual parte de un universo de 60.812 hogares </a:t>
            </a:r>
            <a:r>
              <a:rPr lang="es-EC" sz="1600" dirty="0" smtClean="0">
                <a:cs typeface="Times New Roman" panose="02020603050405020304" pitchFamily="18" charset="0"/>
              </a:rPr>
              <a:t>del sector urbano </a:t>
            </a:r>
            <a:r>
              <a:rPr lang="es-EC" sz="1600" dirty="0" smtClean="0">
                <a:cs typeface="Times New Roman" panose="02020603050405020304" pitchFamily="18" charset="0"/>
              </a:rPr>
              <a:t>del (DMQ), ubicados en los quintiles Q4 y Q5.</a:t>
            </a:r>
            <a:endParaRPr lang="en-US" sz="1600" dirty="0">
              <a:cs typeface="Times New Roman" panose="02020603050405020304" pitchFamily="18" charset="0"/>
            </a:endParaRPr>
          </a:p>
        </p:txBody>
      </p:sp>
      <p:pic>
        <p:nvPicPr>
          <p:cNvPr id="10" name="9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356992"/>
            <a:ext cx="5760640" cy="3212976"/>
          </a:xfrm>
          <a:prstGeom prst="rect">
            <a:avLst/>
          </a:prstGeom>
          <a:noFill/>
          <a:ln>
            <a:noFill/>
          </a:ln>
        </p:spPr>
      </p:pic>
      <p:sp>
        <p:nvSpPr>
          <p:cNvPr id="2" name="1 Flecha curvada hacia la derecha"/>
          <p:cNvSpPr/>
          <p:nvPr/>
        </p:nvSpPr>
        <p:spPr>
          <a:xfrm>
            <a:off x="1619672" y="2132856"/>
            <a:ext cx="468319" cy="864096"/>
          </a:xfrm>
          <a:prstGeom prst="curvedRightArrow">
            <a:avLst/>
          </a:prstGeom>
          <a:gradFill>
            <a:gsLst>
              <a:gs pos="0">
                <a:srgbClr val="00B0F0"/>
              </a:gs>
              <a:gs pos="100000">
                <a:schemeClr val="accent5">
                  <a:lumMod val="60000"/>
                  <a:lumOff val="40000"/>
                </a:schemeClr>
              </a:gs>
            </a:gsLst>
            <a:lin ang="54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3" name="2 Marcador de número de diapositiva"/>
          <p:cNvSpPr>
            <a:spLocks noGrp="1"/>
          </p:cNvSpPr>
          <p:nvPr>
            <p:ph type="sldNum" sz="quarter" idx="12"/>
          </p:nvPr>
        </p:nvSpPr>
        <p:spPr/>
        <p:txBody>
          <a:bodyPr/>
          <a:lstStyle/>
          <a:p>
            <a:fld id="{C9B218D8-A2E0-4AC5-9A2F-BDEBA9CF9E1B}" type="slidenum">
              <a:rPr lang="es-EC" smtClean="0"/>
              <a:pPr/>
              <a:t>18</a:t>
            </a:fld>
            <a:endParaRPr lang="es-EC"/>
          </a:p>
        </p:txBody>
      </p:sp>
      <p:sp>
        <p:nvSpPr>
          <p:cNvPr id="12" name="11 Flecha derecha"/>
          <p:cNvSpPr/>
          <p:nvPr/>
        </p:nvSpPr>
        <p:spPr>
          <a:xfrm>
            <a:off x="5220072" y="2204864"/>
            <a:ext cx="1440160" cy="720080"/>
          </a:xfrm>
          <a:prstGeom prst="rightArrow">
            <a:avLst/>
          </a:prstGeom>
          <a:gradFill flip="none" rotWithShape="1">
            <a:gsLst>
              <a:gs pos="0">
                <a:schemeClr val="accent1">
                  <a:lumMod val="60000"/>
                  <a:lumOff val="40000"/>
                </a:schemeClr>
              </a:gs>
              <a:gs pos="61000">
                <a:schemeClr val="accent1">
                  <a:lumMod val="20000"/>
                  <a:lumOff val="8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Por </a:t>
            </a:r>
            <a:r>
              <a:rPr lang="es-EC" dirty="0" smtClean="0">
                <a:solidFill>
                  <a:schemeClr val="tx1"/>
                </a:solidFill>
                <a:cs typeface="Times New Roman" panose="02020603050405020304" pitchFamily="18" charset="0"/>
              </a:rPr>
              <a:t>tanto</a:t>
            </a:r>
            <a:endParaRPr lang="en-US" dirty="0">
              <a:solidFill>
                <a:schemeClr val="tx1"/>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CuadroTexto"/>
          <p:cNvSpPr txBox="1"/>
          <p:nvPr/>
        </p:nvSpPr>
        <p:spPr>
          <a:xfrm>
            <a:off x="899592" y="272261"/>
            <a:ext cx="8424936" cy="1600438"/>
          </a:xfrm>
          <a:prstGeom prst="rect">
            <a:avLst/>
          </a:prstGeom>
          <a:noFill/>
        </p:spPr>
        <p:txBody>
          <a:bodyPr wrap="square" rtlCol="0">
            <a:spAutoFit/>
          </a:bodyPr>
          <a:lstStyle/>
          <a:p>
            <a:pPr marL="0" lvl="3" algn="ctr"/>
            <a:r>
              <a:rPr lang="es-EC" sz="4000" b="1" dirty="0" smtClean="0">
                <a:solidFill>
                  <a:srgbClr val="002060"/>
                </a:solidFill>
                <a:effectLst>
                  <a:outerShdw blurRad="38100" dist="38100" dir="2700000" algn="tl">
                    <a:srgbClr val="000000">
                      <a:alpha val="43137"/>
                    </a:srgbClr>
                  </a:outerShdw>
                </a:effectLst>
              </a:rPr>
              <a:t>CÁLCULO DE LA DEMANDA        FUTURA</a:t>
            </a:r>
            <a:endParaRPr lang="en-US" sz="4000" b="1" dirty="0" smtClean="0">
              <a:solidFill>
                <a:srgbClr val="002060"/>
              </a:solidFill>
              <a:effectLst>
                <a:outerShdw blurRad="38100" dist="38100" dir="2700000" algn="tl">
                  <a:srgbClr val="000000">
                    <a:alpha val="43137"/>
                  </a:srgbClr>
                </a:outerShdw>
              </a:effectLst>
            </a:endParaRPr>
          </a:p>
          <a:p>
            <a:endParaRPr lang="en-US" dirty="0"/>
          </a:p>
        </p:txBody>
      </p:sp>
      <p:graphicFrame>
        <p:nvGraphicFramePr>
          <p:cNvPr id="5" name="4 Diagrama"/>
          <p:cNvGraphicFramePr/>
          <p:nvPr>
            <p:extLst>
              <p:ext uri="{D42A27DB-BD31-4B8C-83A1-F6EECF244321}">
                <p14:modId xmlns="" xmlns:p14="http://schemas.microsoft.com/office/powerpoint/2010/main" val="1962467572"/>
              </p:ext>
            </p:extLst>
          </p:nvPr>
        </p:nvGraphicFramePr>
        <p:xfrm>
          <a:off x="1187624" y="1772816"/>
          <a:ext cx="770485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0" name="Picture 2"/>
          <p:cNvPicPr>
            <a:picLocks noChangeAspect="1" noChangeArrowheads="1"/>
          </p:cNvPicPr>
          <p:nvPr/>
        </p:nvPicPr>
        <p:blipFill>
          <a:blip r:embed="rId8" cstate="print"/>
          <a:srcRect/>
          <a:stretch>
            <a:fillRect/>
          </a:stretch>
        </p:blipFill>
        <p:spPr bwMode="auto">
          <a:xfrm>
            <a:off x="6300192" y="1628800"/>
            <a:ext cx="2016224" cy="1256590"/>
          </a:xfrm>
          <a:prstGeom prst="rect">
            <a:avLst/>
          </a:prstGeom>
          <a:ln>
            <a:noFill/>
          </a:ln>
          <a:effectLst>
            <a:softEdge rad="112500"/>
          </a:effectLst>
        </p:spPr>
      </p:pic>
      <p:pic>
        <p:nvPicPr>
          <p:cNvPr id="7170"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139952" y="5301208"/>
            <a:ext cx="1800200" cy="10801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19</a:t>
            </a:fld>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sp>
        <p:nvSpPr>
          <p:cNvPr id="5" name="4 Pentágono"/>
          <p:cNvSpPr/>
          <p:nvPr/>
        </p:nvSpPr>
        <p:spPr>
          <a:xfrm>
            <a:off x="785073" y="2708344"/>
            <a:ext cx="1435470" cy="1224136"/>
          </a:xfrm>
          <a:prstGeom prst="homePlate">
            <a:avLst>
              <a:gd name="adj" fmla="val 27178"/>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bg1"/>
                </a:solidFill>
                <a:latin typeface="+mj-lt"/>
                <a:cs typeface="Times New Roman" panose="02020603050405020304" pitchFamily="18" charset="0"/>
              </a:rPr>
              <a:t>Estudio de </a:t>
            </a:r>
          </a:p>
          <a:p>
            <a:pPr lvl="0" algn="ctr"/>
            <a:r>
              <a:rPr lang="es-EC" sz="1600" dirty="0">
                <a:solidFill>
                  <a:schemeClr val="bg1"/>
                </a:solidFill>
                <a:latin typeface="+mj-lt"/>
                <a:cs typeface="Times New Roman" panose="02020603050405020304" pitchFamily="18" charset="0"/>
              </a:rPr>
              <a:t>Mercado</a:t>
            </a:r>
          </a:p>
        </p:txBody>
      </p:sp>
      <p:sp>
        <p:nvSpPr>
          <p:cNvPr id="4" name="3 Cheurón"/>
          <p:cNvSpPr/>
          <p:nvPr/>
        </p:nvSpPr>
        <p:spPr>
          <a:xfrm>
            <a:off x="2110834" y="2708920"/>
            <a:ext cx="1534208" cy="1224136"/>
          </a:xfrm>
          <a:prstGeom prst="chevron">
            <a:avLst>
              <a:gd name="adj" fmla="val 24728"/>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bg1"/>
                </a:solidFill>
                <a:latin typeface="+mj-lt"/>
                <a:cs typeface="Times New Roman" panose="02020603050405020304" pitchFamily="18" charset="0"/>
              </a:rPr>
              <a:t>Estudio </a:t>
            </a:r>
          </a:p>
          <a:p>
            <a:pPr lvl="0" algn="ctr"/>
            <a:r>
              <a:rPr lang="es-EC" sz="1600" dirty="0">
                <a:solidFill>
                  <a:schemeClr val="bg1"/>
                </a:solidFill>
                <a:latin typeface="+mj-lt"/>
                <a:cs typeface="Times New Roman" panose="02020603050405020304" pitchFamily="18" charset="0"/>
              </a:rPr>
              <a:t>Técnico</a:t>
            </a:r>
          </a:p>
        </p:txBody>
      </p:sp>
      <p:sp>
        <p:nvSpPr>
          <p:cNvPr id="8" name="7 Cheurón"/>
          <p:cNvSpPr/>
          <p:nvPr/>
        </p:nvSpPr>
        <p:spPr>
          <a:xfrm>
            <a:off x="3491880" y="2708920"/>
            <a:ext cx="2007919" cy="1224136"/>
          </a:xfrm>
          <a:prstGeom prst="chevron">
            <a:avLst>
              <a:gd name="adj" fmla="val 24728"/>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bg1"/>
                </a:solidFill>
                <a:latin typeface="+mj-lt"/>
                <a:cs typeface="Times New Roman" panose="02020603050405020304" pitchFamily="18" charset="0"/>
              </a:rPr>
              <a:t>Estudio </a:t>
            </a:r>
          </a:p>
          <a:p>
            <a:pPr lvl="0" algn="ctr"/>
            <a:r>
              <a:rPr lang="es-EC" sz="1600" dirty="0">
                <a:solidFill>
                  <a:schemeClr val="bg1"/>
                </a:solidFill>
                <a:latin typeface="+mj-lt"/>
                <a:cs typeface="Times New Roman" panose="02020603050405020304" pitchFamily="18" charset="0"/>
              </a:rPr>
              <a:t>Organizacional</a:t>
            </a:r>
          </a:p>
        </p:txBody>
      </p:sp>
      <p:sp>
        <p:nvSpPr>
          <p:cNvPr id="10" name="9 Cheurón"/>
          <p:cNvSpPr/>
          <p:nvPr/>
        </p:nvSpPr>
        <p:spPr>
          <a:xfrm>
            <a:off x="5323144" y="2708344"/>
            <a:ext cx="1744031" cy="1224136"/>
          </a:xfrm>
          <a:prstGeom prst="chevron">
            <a:avLst>
              <a:gd name="adj" fmla="val 24728"/>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bg1"/>
                </a:solidFill>
                <a:latin typeface="+mj-lt"/>
                <a:cs typeface="Times New Roman" panose="02020603050405020304" pitchFamily="18" charset="0"/>
              </a:rPr>
              <a:t>Estudio </a:t>
            </a:r>
          </a:p>
          <a:p>
            <a:pPr lvl="0" algn="ctr"/>
            <a:r>
              <a:rPr lang="es-EC" sz="1600" dirty="0">
                <a:solidFill>
                  <a:schemeClr val="bg1"/>
                </a:solidFill>
                <a:latin typeface="+mj-lt"/>
                <a:cs typeface="Times New Roman" panose="02020603050405020304" pitchFamily="18" charset="0"/>
              </a:rPr>
              <a:t>Financiero</a:t>
            </a:r>
          </a:p>
        </p:txBody>
      </p:sp>
      <p:sp>
        <p:nvSpPr>
          <p:cNvPr id="12" name="11 Cheurón"/>
          <p:cNvSpPr/>
          <p:nvPr/>
        </p:nvSpPr>
        <p:spPr>
          <a:xfrm>
            <a:off x="6919391" y="2708344"/>
            <a:ext cx="1757065" cy="1224136"/>
          </a:xfrm>
          <a:prstGeom prst="chevron">
            <a:avLst>
              <a:gd name="adj" fmla="val 24728"/>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bg1"/>
                </a:solidFill>
                <a:latin typeface="+mj-lt"/>
                <a:cs typeface="Times New Roman" panose="02020603050405020304" pitchFamily="18" charset="0"/>
              </a:rPr>
              <a:t>Evaluación </a:t>
            </a:r>
          </a:p>
          <a:p>
            <a:pPr lvl="0" algn="ctr"/>
            <a:r>
              <a:rPr lang="es-EC" sz="1600" dirty="0">
                <a:solidFill>
                  <a:schemeClr val="bg1"/>
                </a:solidFill>
                <a:latin typeface="+mj-lt"/>
                <a:cs typeface="Times New Roman" panose="02020603050405020304" pitchFamily="18" charset="0"/>
              </a:rPr>
              <a:t>Financiera</a:t>
            </a:r>
          </a:p>
        </p:txBody>
      </p:sp>
      <p:sp>
        <p:nvSpPr>
          <p:cNvPr id="15" name="14 Rectángulo"/>
          <p:cNvSpPr/>
          <p:nvPr/>
        </p:nvSpPr>
        <p:spPr>
          <a:xfrm>
            <a:off x="2534290" y="341928"/>
            <a:ext cx="4702006" cy="769441"/>
          </a:xfrm>
          <a:prstGeom prst="rect">
            <a:avLst/>
          </a:prstGeom>
        </p:spPr>
        <p:txBody>
          <a:bodyPr wrap="square">
            <a:spAutoFit/>
          </a:bodyPr>
          <a:lstStyle/>
          <a:p>
            <a:r>
              <a:rPr lang="es-EC" sz="4400" b="1" dirty="0" smtClean="0">
                <a:solidFill>
                  <a:srgbClr val="002060"/>
                </a:solidFill>
                <a:effectLst>
                  <a:outerShdw blurRad="38100" dist="38100" dir="2700000" algn="tl">
                    <a:srgbClr val="000000">
                      <a:alpha val="43137"/>
                    </a:srgbClr>
                  </a:outerShdw>
                </a:effectLst>
              </a:rPr>
              <a:t>AGENDA GENERAL</a:t>
            </a:r>
            <a:endParaRPr lang="es-EC" sz="4400" dirty="0">
              <a:solidFill>
                <a:srgbClr val="002060"/>
              </a:solidFill>
            </a:endParaRPr>
          </a:p>
        </p:txBody>
      </p:sp>
      <p:sp>
        <p:nvSpPr>
          <p:cNvPr id="21" name="20 Flecha izquierda y derecha"/>
          <p:cNvSpPr/>
          <p:nvPr/>
        </p:nvSpPr>
        <p:spPr>
          <a:xfrm>
            <a:off x="1447927" y="4230652"/>
            <a:ext cx="6349996" cy="1358588"/>
          </a:xfrm>
          <a:prstGeom prst="leftRightArrow">
            <a:avLst/>
          </a:prstGeom>
          <a:gradFill>
            <a:gsLst>
              <a:gs pos="0">
                <a:schemeClr val="tx2">
                  <a:lumMod val="75000"/>
                </a:schemeClr>
              </a:gs>
              <a:gs pos="100000">
                <a:schemeClr val="accent1">
                  <a:lumMod val="75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dirty="0">
                <a:latin typeface="+mj-lt"/>
                <a:cs typeface="Times New Roman" panose="02020603050405020304" pitchFamily="18" charset="0"/>
              </a:rPr>
              <a:t>Conclusiones y Recomendaciones</a:t>
            </a:r>
          </a:p>
        </p:txBody>
      </p:sp>
    </p:spTree>
    <p:extLst>
      <p:ext uri="{BB962C8B-B14F-4D97-AF65-F5344CB8AC3E}">
        <p14:creationId xmlns="" xmlns:p14="http://schemas.microsoft.com/office/powerpoint/2010/main" val="369782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CuadroTexto"/>
          <p:cNvSpPr txBox="1"/>
          <p:nvPr/>
        </p:nvSpPr>
        <p:spPr>
          <a:xfrm>
            <a:off x="1907704" y="764704"/>
            <a:ext cx="8244408" cy="1078757"/>
          </a:xfrm>
          <a:prstGeom prst="rect">
            <a:avLst/>
          </a:prstGeom>
          <a:noFill/>
        </p:spPr>
        <p:txBody>
          <a:bodyPr wrap="square" rtlCol="0">
            <a:spAutoFit/>
          </a:bodyPr>
          <a:lstStyle/>
          <a:p>
            <a:pPr marL="0" lvl="3" indent="-182880">
              <a:spcBef>
                <a:spcPct val="20000"/>
              </a:spcBef>
              <a:spcAft>
                <a:spcPts val="300"/>
              </a:spcAft>
              <a:buClr>
                <a:schemeClr val="accent6">
                  <a:lumMod val="75000"/>
                </a:schemeClr>
              </a:buClr>
              <a:buSzPct val="130000"/>
              <a:defRPr/>
            </a:pPr>
            <a:r>
              <a:rPr lang="es-EC" sz="2800" b="1" dirty="0" smtClean="0">
                <a:solidFill>
                  <a:srgbClr val="002060"/>
                </a:solidFill>
                <a:effectLst>
                  <a:outerShdw blurRad="38100" dist="38100" dir="2700000" algn="tl">
                    <a:srgbClr val="000000">
                      <a:alpha val="43137"/>
                    </a:srgbClr>
                  </a:outerShdw>
                </a:effectLst>
              </a:rPr>
              <a:t>CÁLCULO DE LA DEMANDA FUTURA</a:t>
            </a:r>
            <a:endParaRPr lang="en-US" sz="2800" b="1" dirty="0" smtClean="0">
              <a:solidFill>
                <a:srgbClr val="002060"/>
              </a:solidFill>
              <a:effectLst>
                <a:outerShdw blurRad="38100" dist="38100" dir="2700000" algn="tl">
                  <a:srgbClr val="000000">
                    <a:alpha val="43137"/>
                  </a:srgbClr>
                </a:outerShdw>
              </a:effectLst>
            </a:endParaRPr>
          </a:p>
          <a:p>
            <a:pPr marL="0" lvl="3" indent="-182880">
              <a:spcBef>
                <a:spcPct val="20000"/>
              </a:spcBef>
              <a:spcAft>
                <a:spcPts val="300"/>
              </a:spcAft>
              <a:buClr>
                <a:schemeClr val="accent6">
                  <a:lumMod val="75000"/>
                </a:schemeClr>
              </a:buClr>
              <a:buSzPct val="130000"/>
              <a:defRPr/>
            </a:pPr>
            <a:endParaRPr lang="en-US" sz="2800" b="1" dirty="0">
              <a:solidFill>
                <a:srgbClr val="002060"/>
              </a:solidFill>
              <a:effectLst>
                <a:outerShdw blurRad="38100" dist="38100" dir="2700000" algn="tl">
                  <a:srgbClr val="000000">
                    <a:alpha val="43137"/>
                  </a:srgbClr>
                </a:outerShdw>
              </a:effectLst>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20</a:t>
            </a:fld>
            <a:endParaRPr lang="es-EC"/>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19" y="1512888"/>
            <a:ext cx="8568953" cy="4292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CuadroTexto"/>
          <p:cNvSpPr txBox="1"/>
          <p:nvPr/>
        </p:nvSpPr>
        <p:spPr>
          <a:xfrm>
            <a:off x="1691680" y="980728"/>
            <a:ext cx="6264696" cy="707886"/>
          </a:xfrm>
          <a:prstGeom prst="rect">
            <a:avLst/>
          </a:prstGeom>
          <a:noFill/>
        </p:spPr>
        <p:txBody>
          <a:bodyPr wrap="square" rtlCol="0">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ANÁLISIS DE LA OFERTA</a:t>
            </a:r>
            <a:endParaRPr lang="en-US" sz="4000" b="1" dirty="0" smtClean="0">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1691680" y="1988840"/>
            <a:ext cx="6552728" cy="1200329"/>
          </a:xfrm>
          <a:prstGeom prst="rect">
            <a:avLst/>
          </a:prstGeom>
          <a:noFill/>
        </p:spPr>
        <p:txBody>
          <a:bodyPr wrap="square" rtlCol="0">
            <a:spAutoFit/>
          </a:bodyPr>
          <a:lstStyle/>
          <a:p>
            <a:r>
              <a:rPr lang="es-EC" b="1" u="sng" dirty="0" smtClean="0">
                <a:cs typeface="Times New Roman" panose="02020603050405020304" pitchFamily="18" charset="0"/>
              </a:rPr>
              <a:t>Pregunta No. 3:</a:t>
            </a:r>
          </a:p>
          <a:p>
            <a:endParaRPr lang="en-US" dirty="0" smtClean="0">
              <a:cs typeface="Times New Roman" panose="02020603050405020304" pitchFamily="18" charset="0"/>
            </a:endParaRPr>
          </a:p>
          <a:p>
            <a:r>
              <a:rPr lang="es-EC" b="1" dirty="0" smtClean="0">
                <a:cs typeface="Times New Roman" panose="02020603050405020304" pitchFamily="18" charset="0"/>
              </a:rPr>
              <a:t>¿Con qué proveedor tiene contratado este servicio?</a:t>
            </a:r>
            <a:endParaRPr lang="en-US" dirty="0" smtClean="0">
              <a:cs typeface="Times New Roman" panose="02020603050405020304" pitchFamily="18" charset="0"/>
            </a:endParaRPr>
          </a:p>
          <a:p>
            <a:endParaRPr lang="en-US" dirty="0">
              <a:cs typeface="Times New Roman" panose="02020603050405020304" pitchFamily="18" charset="0"/>
            </a:endParaRPr>
          </a:p>
        </p:txBody>
      </p:sp>
      <p:pic>
        <p:nvPicPr>
          <p:cNvPr id="64517" name="Picture 5"/>
          <p:cNvPicPr>
            <a:picLocks noChangeAspect="1" noChangeArrowheads="1"/>
          </p:cNvPicPr>
          <p:nvPr/>
        </p:nvPicPr>
        <p:blipFill>
          <a:blip r:embed="rId4" cstate="print"/>
          <a:srcRect/>
          <a:stretch>
            <a:fillRect/>
          </a:stretch>
        </p:blipFill>
        <p:spPr bwMode="auto">
          <a:xfrm>
            <a:off x="827584" y="3068960"/>
            <a:ext cx="7637393" cy="3024336"/>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21</a:t>
            </a:fld>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5" name="4 CuadroTexto"/>
          <p:cNvSpPr txBox="1"/>
          <p:nvPr/>
        </p:nvSpPr>
        <p:spPr>
          <a:xfrm>
            <a:off x="1619672" y="1268760"/>
            <a:ext cx="6552728" cy="1754326"/>
          </a:xfrm>
          <a:prstGeom prst="rect">
            <a:avLst/>
          </a:prstGeom>
          <a:noFill/>
        </p:spPr>
        <p:txBody>
          <a:bodyPr wrap="square" rtlCol="0">
            <a:spAutoFit/>
          </a:bodyPr>
          <a:lstStyle/>
          <a:p>
            <a:pPr algn="just"/>
            <a:r>
              <a:rPr lang="es-EC" b="1" u="sng" dirty="0" smtClean="0">
                <a:cs typeface="Times New Roman" panose="02020603050405020304" pitchFamily="18" charset="0"/>
              </a:rPr>
              <a:t>Pregunta No. 9:</a:t>
            </a:r>
          </a:p>
          <a:p>
            <a:pPr algn="just"/>
            <a:endParaRPr lang="en-US" dirty="0" smtClean="0">
              <a:cs typeface="Times New Roman" panose="02020603050405020304" pitchFamily="18" charset="0"/>
            </a:endParaRPr>
          </a:p>
          <a:p>
            <a:pPr algn="just"/>
            <a:r>
              <a:rPr lang="es-EC" b="1" dirty="0" smtClean="0">
                <a:cs typeface="Times New Roman" panose="02020603050405020304" pitchFamily="18" charset="0"/>
              </a:rPr>
              <a:t>Conoce usted una empresa que le ofrezca un servicio de TV que le permita descargar videos, series, películas, novelas, conciertos, documentales y juegos interactivos?</a:t>
            </a:r>
            <a:endParaRPr lang="en-US" dirty="0" smtClean="0">
              <a:cs typeface="Times New Roman" panose="02020603050405020304" pitchFamily="18" charset="0"/>
            </a:endParaRPr>
          </a:p>
          <a:p>
            <a:endParaRPr lang="en-US" dirty="0"/>
          </a:p>
        </p:txBody>
      </p:sp>
      <p:pic>
        <p:nvPicPr>
          <p:cNvPr id="67587" name="Picture 3"/>
          <p:cNvPicPr>
            <a:picLocks noChangeAspect="1" noChangeArrowheads="1"/>
          </p:cNvPicPr>
          <p:nvPr/>
        </p:nvPicPr>
        <p:blipFill>
          <a:blip r:embed="rId4" cstate="print"/>
          <a:srcRect/>
          <a:stretch>
            <a:fillRect/>
          </a:stretch>
        </p:blipFill>
        <p:spPr bwMode="auto">
          <a:xfrm>
            <a:off x="1043608" y="3068960"/>
            <a:ext cx="7350281" cy="3168352"/>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22</a:t>
            </a:fld>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CuadroTexto"/>
          <p:cNvSpPr txBox="1"/>
          <p:nvPr/>
        </p:nvSpPr>
        <p:spPr>
          <a:xfrm>
            <a:off x="1007096" y="161345"/>
            <a:ext cx="8136904" cy="1323439"/>
          </a:xfrm>
          <a:prstGeom prst="rect">
            <a:avLst/>
          </a:prstGeom>
          <a:noFill/>
        </p:spPr>
        <p:txBody>
          <a:bodyPr wrap="square" rtlCol="0">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DETERMINACIÓN DE LA       DEMANDA INSATISFECHA</a:t>
            </a:r>
            <a:endParaRPr lang="en-US" sz="4000" b="1" dirty="0" smtClean="0">
              <a:solidFill>
                <a:srgbClr val="002060"/>
              </a:solidFill>
              <a:effectLst>
                <a:outerShdw blurRad="38100" dist="38100" dir="2700000" algn="tl">
                  <a:srgbClr val="000000">
                    <a:alpha val="43137"/>
                  </a:srgbClr>
                </a:outerShdw>
              </a:effectLst>
            </a:endParaRPr>
          </a:p>
        </p:txBody>
      </p:sp>
      <p:pic>
        <p:nvPicPr>
          <p:cNvPr id="69635" name="Picture 3"/>
          <p:cNvPicPr>
            <a:picLocks noChangeAspect="1" noChangeArrowheads="1"/>
          </p:cNvPicPr>
          <p:nvPr/>
        </p:nvPicPr>
        <p:blipFill>
          <a:blip r:embed="rId3" cstate="print"/>
          <a:srcRect/>
          <a:stretch>
            <a:fillRect/>
          </a:stretch>
        </p:blipFill>
        <p:spPr bwMode="auto">
          <a:xfrm>
            <a:off x="2566004" y="1530436"/>
            <a:ext cx="4608512" cy="602420"/>
          </a:xfrm>
          <a:prstGeom prst="rect">
            <a:avLst/>
          </a:prstGeom>
          <a:gradFill>
            <a:gsLst>
              <a:gs pos="0">
                <a:schemeClr val="tx2">
                  <a:lumMod val="75000"/>
                </a:schemeClr>
              </a:gs>
              <a:gs pos="80000">
                <a:schemeClr val="accent1">
                  <a:lumMod val="75000"/>
                </a:schemeClr>
              </a:gs>
            </a:gsLst>
            <a:lin ang="5400000" scaled="1"/>
          </a:gradFill>
          <a:ln w="9525">
            <a:noFill/>
            <a:miter lim="800000"/>
            <a:headEnd/>
            <a:tailEnd/>
          </a:ln>
        </p:spPr>
      </p:pic>
      <p:pic>
        <p:nvPicPr>
          <p:cNvPr id="8" name="7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99792" y="3861048"/>
            <a:ext cx="4320480" cy="2736304"/>
          </a:xfrm>
          <a:prstGeom prst="rect">
            <a:avLst/>
          </a:prstGeom>
          <a:noFill/>
          <a:ln>
            <a:noFill/>
          </a:ln>
        </p:spPr>
      </p:pic>
      <p:pic>
        <p:nvPicPr>
          <p:cNvPr id="69637" name="Picture 5" descr="https://encrypted-tbn0.gstatic.com/images?q=tbn:ANd9GcSk819H6jYGOV-FAQ5mEFMSP_Kg0uD6Mu4o5NtVNlSCbssKgoCL"/>
          <p:cNvPicPr>
            <a:picLocks noChangeAspect="1" noChangeArrowheads="1"/>
          </p:cNvPicPr>
          <p:nvPr/>
        </p:nvPicPr>
        <p:blipFill>
          <a:blip r:embed="rId5" cstate="print"/>
          <a:srcRect/>
          <a:stretch>
            <a:fillRect/>
          </a:stretch>
        </p:blipFill>
        <p:spPr bwMode="auto">
          <a:xfrm>
            <a:off x="3779912" y="2270123"/>
            <a:ext cx="2016224" cy="1401614"/>
          </a:xfrm>
          <a:prstGeom prst="rect">
            <a:avLst/>
          </a:prstGeom>
          <a:ln>
            <a:noFill/>
          </a:ln>
          <a:effectLst>
            <a:softEdge rad="112500"/>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23</a:t>
            </a:fld>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17" name="16 Rectángulo redondeado"/>
          <p:cNvSpPr/>
          <p:nvPr/>
        </p:nvSpPr>
        <p:spPr>
          <a:xfrm>
            <a:off x="6084168" y="1484784"/>
            <a:ext cx="12241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8614" name="Picture 6" descr="http://europeanreps.eu/wp-content/uploads/2012/09/price-ind-150x150.jpg">
            <a:hlinkClick r:id="rId4"/>
          </p:cNvPr>
          <p:cNvPicPr>
            <a:picLocks noChangeAspect="1" noChangeArrowheads="1"/>
          </p:cNvPicPr>
          <p:nvPr/>
        </p:nvPicPr>
        <p:blipFill>
          <a:blip r:embed="rId5" cstate="print"/>
          <a:srcRect/>
          <a:stretch>
            <a:fillRect/>
          </a:stretch>
        </p:blipFill>
        <p:spPr bwMode="auto">
          <a:xfrm>
            <a:off x="4211960" y="2619808"/>
            <a:ext cx="1152128" cy="1152128"/>
          </a:xfrm>
          <a:prstGeom prst="rect">
            <a:avLst/>
          </a:prstGeom>
          <a:noFill/>
        </p:spPr>
      </p:pic>
      <p:pic>
        <p:nvPicPr>
          <p:cNvPr id="68617" name="Picture 9" descr="http://us.123rf.com/400wm/400/400/iqoncept/iqoncept1004/iqoncept100400022/6756515-varios-hogares-y-familias-en-barrios-conectados.jpg">
            <a:hlinkClick r:id="rId6"/>
          </p:cNvPr>
          <p:cNvPicPr>
            <a:picLocks noChangeAspect="1" noChangeArrowheads="1"/>
          </p:cNvPicPr>
          <p:nvPr/>
        </p:nvPicPr>
        <p:blipFill>
          <a:blip r:embed="rId7" cstate="print"/>
          <a:srcRect/>
          <a:stretch>
            <a:fillRect/>
          </a:stretch>
        </p:blipFill>
        <p:spPr bwMode="auto">
          <a:xfrm>
            <a:off x="6147372" y="1613724"/>
            <a:ext cx="1100865" cy="919000"/>
          </a:xfrm>
          <a:prstGeom prst="rect">
            <a:avLst/>
          </a:prstGeom>
          <a:noFill/>
        </p:spPr>
      </p:pic>
      <p:sp>
        <p:nvSpPr>
          <p:cNvPr id="11" name="10 Flecha derecha"/>
          <p:cNvSpPr/>
          <p:nvPr/>
        </p:nvSpPr>
        <p:spPr>
          <a:xfrm>
            <a:off x="4139952" y="2043744"/>
            <a:ext cx="1512168" cy="288032"/>
          </a:xfrm>
          <a:prstGeom prst="rightArrow">
            <a:avLst/>
          </a:prstGeom>
          <a:gradFill>
            <a:gsLst>
              <a:gs pos="0">
                <a:schemeClr val="tx2">
                  <a:lumMod val="75000"/>
                </a:schemeClr>
              </a:gs>
              <a:gs pos="49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Flecha derecha"/>
          <p:cNvSpPr/>
          <p:nvPr/>
        </p:nvSpPr>
        <p:spPr>
          <a:xfrm rot="3390498">
            <a:off x="2589666" y="3375556"/>
            <a:ext cx="1967571" cy="288705"/>
          </a:xfrm>
          <a:prstGeom prst="rightArrow">
            <a:avLst/>
          </a:prstGeom>
          <a:gradFill>
            <a:gsLst>
              <a:gs pos="0">
                <a:schemeClr val="tx2">
                  <a:lumMod val="75000"/>
                </a:schemeClr>
              </a:gs>
              <a:gs pos="49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Flecha derecha"/>
          <p:cNvSpPr/>
          <p:nvPr/>
        </p:nvSpPr>
        <p:spPr>
          <a:xfrm rot="7526745">
            <a:off x="5068430" y="3360625"/>
            <a:ext cx="1967571" cy="288705"/>
          </a:xfrm>
          <a:prstGeom prst="rightArrow">
            <a:avLst/>
          </a:prstGeom>
          <a:gradFill>
            <a:gsLst>
              <a:gs pos="0">
                <a:schemeClr val="tx2">
                  <a:lumMod val="75000"/>
                </a:schemeClr>
              </a:gs>
              <a:gs pos="49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Rectángulo redondeado"/>
          <p:cNvSpPr/>
          <p:nvPr/>
        </p:nvSpPr>
        <p:spPr>
          <a:xfrm>
            <a:off x="2555776" y="1611696"/>
            <a:ext cx="1296144" cy="9361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n w="17780" cmpd="sng">
                  <a:solidFill>
                    <a:srgbClr val="FFFFFF"/>
                  </a:solidFill>
                  <a:prstDash val="solid"/>
                  <a:miter lim="800000"/>
                </a:ln>
                <a:solidFill>
                  <a:schemeClr val="tx1"/>
                </a:solidFill>
                <a:effectLst>
                  <a:outerShdw blurRad="50800" algn="tl" rotWithShape="0">
                    <a:srgbClr val="000000"/>
                  </a:outerShdw>
                </a:effectLst>
              </a:rPr>
              <a:t>71%</a:t>
            </a: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20 Rectángulo redondeado"/>
          <p:cNvSpPr/>
          <p:nvPr/>
        </p:nvSpPr>
        <p:spPr>
          <a:xfrm>
            <a:off x="3995936" y="4492016"/>
            <a:ext cx="1656184" cy="86409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ln w="17780" cmpd="sng">
                  <a:solidFill>
                    <a:srgbClr val="FFFFFF"/>
                  </a:solidFill>
                  <a:prstDash val="solid"/>
                  <a:miter lim="800000"/>
                </a:ln>
                <a:solidFill>
                  <a:schemeClr val="tx1"/>
                </a:solidFill>
                <a:effectLst>
                  <a:outerShdw blurRad="50800" algn="tl" rotWithShape="0">
                    <a:srgbClr val="000000"/>
                  </a:outerShdw>
                </a:effectLst>
              </a:rPr>
              <a:t>&gt; $50</a:t>
            </a:r>
          </a:p>
        </p:txBody>
      </p:sp>
      <p:sp>
        <p:nvSpPr>
          <p:cNvPr id="23" name="22 Rectángulo"/>
          <p:cNvSpPr/>
          <p:nvPr/>
        </p:nvSpPr>
        <p:spPr>
          <a:xfrm>
            <a:off x="7308304" y="2259768"/>
            <a:ext cx="720080" cy="338554"/>
          </a:xfrm>
          <a:prstGeom prst="rect">
            <a:avLst/>
          </a:prstGeom>
          <a:noFill/>
        </p:spPr>
        <p:txBody>
          <a:bodyPr wrap="square" lIns="91440" tIns="45720" rIns="91440" bIns="45720">
            <a:spAutoFit/>
          </a:bodyPr>
          <a:lstStyle/>
          <a:p>
            <a:pPr algn="ctr"/>
            <a:r>
              <a:rPr lang="es-E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DMQ</a:t>
            </a:r>
            <a:endParaRPr lang="es-ES"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4" name="23 Flecha izquierda, derecha y arriba"/>
          <p:cNvSpPr/>
          <p:nvPr/>
        </p:nvSpPr>
        <p:spPr>
          <a:xfrm>
            <a:off x="4067944" y="5373216"/>
            <a:ext cx="1440160" cy="576064"/>
          </a:xfrm>
          <a:prstGeom prst="leftRightUpArrow">
            <a:avLst/>
          </a:prstGeom>
          <a:gradFill>
            <a:gsLst>
              <a:gs pos="0">
                <a:schemeClr val="tx2">
                  <a:lumMod val="75000"/>
                </a:schemeClr>
              </a:gs>
              <a:gs pos="49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redondeado"/>
          <p:cNvSpPr/>
          <p:nvPr/>
        </p:nvSpPr>
        <p:spPr>
          <a:xfrm>
            <a:off x="539552" y="5085184"/>
            <a:ext cx="3168352" cy="1224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endParaRPr lang="en-US" dirty="0" smtClean="0">
              <a:latin typeface="+mj-lt"/>
              <a:cs typeface="Times New Roman" pitchFamily="18" charset="0"/>
            </a:endParaRPr>
          </a:p>
          <a:p>
            <a:pPr algn="ctr">
              <a:buFont typeface="Wingdings" pitchFamily="2" charset="2"/>
              <a:buChar char="Ø"/>
            </a:pPr>
            <a:endParaRPr lang="en-US" dirty="0" smtClean="0">
              <a:latin typeface="+mj-lt"/>
              <a:cs typeface="Times New Roman" pitchFamily="18" charset="0"/>
            </a:endParaRPr>
          </a:p>
          <a:p>
            <a:pPr algn="ctr">
              <a:buFont typeface="Wingdings" pitchFamily="2" charset="2"/>
              <a:buChar char="Ø"/>
            </a:pPr>
            <a:r>
              <a:rPr lang="en-US" b="1" dirty="0" smtClean="0">
                <a:latin typeface="+mj-lt"/>
                <a:cs typeface="Times New Roman" pitchFamily="18" charset="0"/>
              </a:rPr>
              <a:t>Plan Digital Familiar</a:t>
            </a:r>
            <a:r>
              <a:rPr lang="en-US" dirty="0" smtClean="0">
                <a:latin typeface="+mj-lt"/>
                <a:cs typeface="Times New Roman" pitchFamily="18" charset="0"/>
              </a:rPr>
              <a:t>:             1  Decodificador</a:t>
            </a:r>
          </a:p>
          <a:p>
            <a:pPr algn="ctr"/>
            <a:r>
              <a:rPr lang="en-US" dirty="0" smtClean="0">
                <a:latin typeface="+mj-lt"/>
                <a:cs typeface="Times New Roman" pitchFamily="18" charset="0"/>
              </a:rPr>
              <a:t>$70</a:t>
            </a:r>
          </a:p>
          <a:p>
            <a:pPr algn="ctr">
              <a:buFont typeface="Wingdings" pitchFamily="2" charset="2"/>
              <a:buChar char="Ø"/>
            </a:pPr>
            <a:endParaRPr lang="en-US" dirty="0" smtClean="0">
              <a:latin typeface="+mj-lt"/>
              <a:cs typeface="Times New Roman" pitchFamily="18" charset="0"/>
            </a:endParaRPr>
          </a:p>
          <a:p>
            <a:pPr algn="ctr"/>
            <a:endParaRPr lang="en-US" dirty="0">
              <a:latin typeface="+mj-lt"/>
              <a:cs typeface="Times New Roman" pitchFamily="18" charset="0"/>
            </a:endParaRPr>
          </a:p>
        </p:txBody>
      </p:sp>
      <p:sp>
        <p:nvSpPr>
          <p:cNvPr id="26" name="25 Rectángulo redondeado"/>
          <p:cNvSpPr/>
          <p:nvPr/>
        </p:nvSpPr>
        <p:spPr>
          <a:xfrm>
            <a:off x="5868144" y="5085184"/>
            <a:ext cx="2844824" cy="1224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endParaRPr lang="en-US" dirty="0" smtClean="0">
              <a:latin typeface="+mj-lt"/>
              <a:cs typeface="Times New Roman" pitchFamily="18" charset="0"/>
            </a:endParaRPr>
          </a:p>
          <a:p>
            <a:pPr algn="ctr">
              <a:buFont typeface="Wingdings" pitchFamily="2" charset="2"/>
              <a:buChar char="Ø"/>
            </a:pPr>
            <a:endParaRPr lang="en-US" dirty="0" smtClean="0">
              <a:latin typeface="+mj-lt"/>
              <a:cs typeface="Times New Roman" pitchFamily="18" charset="0"/>
            </a:endParaRPr>
          </a:p>
          <a:p>
            <a:pPr algn="ctr">
              <a:buFont typeface="Wingdings" pitchFamily="2" charset="2"/>
              <a:buChar char="Ø"/>
            </a:pPr>
            <a:r>
              <a:rPr lang="en-US" b="1" dirty="0" smtClean="0">
                <a:latin typeface="+mj-lt"/>
                <a:cs typeface="Times New Roman" pitchFamily="18" charset="0"/>
              </a:rPr>
              <a:t>Plan Digital Plus:</a:t>
            </a:r>
            <a:r>
              <a:rPr lang="en-US" dirty="0" smtClean="0">
                <a:latin typeface="+mj-lt"/>
                <a:cs typeface="Times New Roman" pitchFamily="18" charset="0"/>
              </a:rPr>
              <a:t>              2 Decodificador </a:t>
            </a:r>
          </a:p>
          <a:p>
            <a:pPr algn="ctr"/>
            <a:r>
              <a:rPr lang="en-US" dirty="0" smtClean="0">
                <a:latin typeface="+mj-lt"/>
                <a:cs typeface="Times New Roman" pitchFamily="18" charset="0"/>
              </a:rPr>
              <a:t>$99</a:t>
            </a:r>
          </a:p>
          <a:p>
            <a:pPr algn="ctr">
              <a:buFont typeface="Wingdings" pitchFamily="2" charset="2"/>
              <a:buChar char="Ø"/>
            </a:pPr>
            <a:endParaRPr lang="en-US" dirty="0" smtClean="0">
              <a:latin typeface="+mj-lt"/>
              <a:cs typeface="Times New Roman" pitchFamily="18" charset="0"/>
            </a:endParaRPr>
          </a:p>
          <a:p>
            <a:pPr algn="ctr"/>
            <a:endParaRPr lang="en-US" dirty="0">
              <a:latin typeface="+mj-lt"/>
              <a:cs typeface="Times New Roman" pitchFamily="18" charset="0"/>
            </a:endParaRPr>
          </a:p>
        </p:txBody>
      </p:sp>
      <p:sp>
        <p:nvSpPr>
          <p:cNvPr id="28" name="27 CuadroTexto"/>
          <p:cNvSpPr txBox="1"/>
          <p:nvPr/>
        </p:nvSpPr>
        <p:spPr>
          <a:xfrm>
            <a:off x="1403648" y="188640"/>
            <a:ext cx="7776864" cy="707886"/>
          </a:xfrm>
          <a:prstGeom prst="rect">
            <a:avLst/>
          </a:prstGeom>
          <a:noFill/>
        </p:spPr>
        <p:txBody>
          <a:bodyPr wrap="square" rtlCol="0">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ESTRATEGIAS DE MARKETING</a:t>
            </a:r>
            <a:endParaRPr lang="en-US" sz="4000" b="1" dirty="0" smtClean="0">
              <a:solidFill>
                <a:srgbClr val="002060"/>
              </a:solidFill>
              <a:effectLst>
                <a:outerShdw blurRad="38100" dist="38100" dir="2700000" algn="tl">
                  <a:srgbClr val="000000">
                    <a:alpha val="43137"/>
                  </a:srgbClr>
                </a:outerShdw>
              </a:effectLst>
            </a:endParaRPr>
          </a:p>
        </p:txBody>
      </p:sp>
      <p:sp>
        <p:nvSpPr>
          <p:cNvPr id="29" name="28 Rectángulo"/>
          <p:cNvSpPr/>
          <p:nvPr/>
        </p:nvSpPr>
        <p:spPr>
          <a:xfrm>
            <a:off x="539552" y="1484784"/>
            <a:ext cx="1296144" cy="369332"/>
          </a:xfrm>
          <a:prstGeom prst="rect">
            <a:avLst/>
          </a:prstGeom>
        </p:spPr>
        <p:txBody>
          <a:bodyPr wrap="square">
            <a:spAutoFit/>
          </a:bodyPr>
          <a:lstStyle/>
          <a:p>
            <a:pPr marL="0" lvl="3" algn="ctr">
              <a:spcBef>
                <a:spcPct val="20000"/>
              </a:spcBef>
              <a:spcAft>
                <a:spcPts val="300"/>
              </a:spcAft>
              <a:buSzPct val="130000"/>
              <a:buFont typeface="Arial" pitchFamily="34" charset="0"/>
              <a:buChar char="•"/>
            </a:pPr>
            <a:r>
              <a:rPr lang="es-EC" b="1" dirty="0" smtClean="0">
                <a:latin typeface="+mj-lt"/>
                <a:cs typeface="Times New Roman" pitchFamily="18" charset="0"/>
              </a:rPr>
              <a:t> PRECIO</a:t>
            </a:r>
            <a:endParaRPr lang="en-US" b="1" dirty="0" smtClean="0">
              <a:latin typeface="+mj-lt"/>
              <a:cs typeface="Times New Roman"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24</a:t>
            </a:fld>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Rectángulo"/>
          <p:cNvSpPr/>
          <p:nvPr/>
        </p:nvSpPr>
        <p:spPr>
          <a:xfrm>
            <a:off x="755576" y="1340768"/>
            <a:ext cx="2460417" cy="369332"/>
          </a:xfrm>
          <a:prstGeom prst="rect">
            <a:avLst/>
          </a:prstGeom>
        </p:spPr>
        <p:txBody>
          <a:bodyPr wrap="none">
            <a:spAutoFit/>
          </a:bodyPr>
          <a:lstStyle/>
          <a:p>
            <a:pPr marL="0" lvl="3" algn="ctr">
              <a:spcBef>
                <a:spcPct val="20000"/>
              </a:spcBef>
              <a:spcAft>
                <a:spcPts val="300"/>
              </a:spcAft>
              <a:buSzPct val="130000"/>
              <a:buFont typeface="Arial" pitchFamily="34" charset="0"/>
              <a:buChar char="•"/>
            </a:pPr>
            <a:r>
              <a:rPr lang="es-EC" b="1" dirty="0" smtClean="0">
                <a:latin typeface="+mj-lt"/>
                <a:cs typeface="Times New Roman" pitchFamily="18" charset="0"/>
              </a:rPr>
              <a:t>PRODUCTO (SERVICIO)</a:t>
            </a:r>
            <a:endParaRPr lang="en-US" b="1" dirty="0" smtClean="0">
              <a:latin typeface="+mj-lt"/>
              <a:cs typeface="Times New Roman" pitchFamily="18" charset="0"/>
            </a:endParaRPr>
          </a:p>
        </p:txBody>
      </p:sp>
      <p:sp>
        <p:nvSpPr>
          <p:cNvPr id="5" name="4 CuadroTexto"/>
          <p:cNvSpPr txBox="1"/>
          <p:nvPr/>
        </p:nvSpPr>
        <p:spPr>
          <a:xfrm>
            <a:off x="611560" y="3933057"/>
            <a:ext cx="3024336" cy="1200329"/>
          </a:xfrm>
          <a:prstGeom prst="rect">
            <a:avLst/>
          </a:prstGeom>
          <a:noFill/>
        </p:spPr>
        <p:txBody>
          <a:bodyPr wrap="square" rtlCol="0">
            <a:spAutoFit/>
          </a:bodyPr>
          <a:lstStyle/>
          <a:p>
            <a:pPr algn="just"/>
            <a:r>
              <a:rPr lang="es-ES" dirty="0" smtClean="0">
                <a:latin typeface="+mj-lt"/>
                <a:cs typeface="Times New Roman" pitchFamily="18" charset="0"/>
              </a:rPr>
              <a:t>Planes que contengan completo contenido y tecnología de vanguardia</a:t>
            </a:r>
            <a:endParaRPr lang="en-US" dirty="0" smtClean="0">
              <a:latin typeface="+mj-lt"/>
              <a:cs typeface="Times New Roman" pitchFamily="18" charset="0"/>
            </a:endParaRPr>
          </a:p>
          <a:p>
            <a:endParaRPr lang="en-US" dirty="0">
              <a:latin typeface="+mj-lt"/>
            </a:endParaRPr>
          </a:p>
        </p:txBody>
      </p:sp>
      <p:pic>
        <p:nvPicPr>
          <p:cNvPr id="10" name="9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5976" y="2276872"/>
            <a:ext cx="431676" cy="411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60032" y="2276872"/>
            <a:ext cx="360040" cy="417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11 Imagen"/>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88024" y="3730749"/>
            <a:ext cx="216024" cy="256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12 Imagen"/>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11960" y="3861048"/>
            <a:ext cx="394029" cy="441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13 Imagen"/>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716016" y="4090789"/>
            <a:ext cx="504056" cy="94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25</a:t>
            </a:fld>
            <a:endParaRPr lang="es-EC"/>
          </a:p>
        </p:txBody>
      </p:sp>
      <p:pic>
        <p:nvPicPr>
          <p:cNvPr id="16" name="15 Imagen"/>
          <p:cNvPicPr/>
          <p:nvPr/>
        </p:nvPicPr>
        <p:blipFill>
          <a:blip r:embed="rId9" cstate="print"/>
          <a:srcRect/>
          <a:stretch>
            <a:fillRect/>
          </a:stretch>
        </p:blipFill>
        <p:spPr bwMode="auto">
          <a:xfrm>
            <a:off x="251520" y="2852936"/>
            <a:ext cx="3799656" cy="828675"/>
          </a:xfrm>
          <a:prstGeom prst="rect">
            <a:avLst/>
          </a:prstGeom>
          <a:noFill/>
          <a:ln w="9525">
            <a:noFill/>
            <a:miter lim="800000"/>
            <a:headEnd/>
            <a:tailEnd/>
          </a:ln>
        </p:spPr>
      </p:pic>
      <p:sp>
        <p:nvSpPr>
          <p:cNvPr id="19" name="18 Flecha curvada hacia la derecha"/>
          <p:cNvSpPr/>
          <p:nvPr/>
        </p:nvSpPr>
        <p:spPr>
          <a:xfrm rot="15256514">
            <a:off x="4616197" y="1847056"/>
            <a:ext cx="630482" cy="1616618"/>
          </a:xfrm>
          <a:prstGeom prst="curvedRightArrow">
            <a:avLst/>
          </a:prstGeom>
          <a:gradFill>
            <a:gsLst>
              <a:gs pos="0">
                <a:schemeClr val="tx2">
                  <a:lumMod val="75000"/>
                </a:schemeClr>
              </a:gs>
              <a:gs pos="100000">
                <a:schemeClr val="accent5">
                  <a:lumMod val="60000"/>
                  <a:lumOff val="40000"/>
                </a:schemeClr>
              </a:gs>
            </a:gsLst>
            <a:lin ang="54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20" name="19 Flecha curvada hacia la derecha"/>
          <p:cNvSpPr/>
          <p:nvPr/>
        </p:nvSpPr>
        <p:spPr>
          <a:xfrm rot="17953148" flipH="1">
            <a:off x="4596238" y="3245346"/>
            <a:ext cx="692255" cy="1616618"/>
          </a:xfrm>
          <a:prstGeom prst="curvedRightArrow">
            <a:avLst/>
          </a:prstGeom>
          <a:gradFill>
            <a:gsLst>
              <a:gs pos="0">
                <a:schemeClr val="tx2">
                  <a:lumMod val="75000"/>
                </a:schemeClr>
              </a:gs>
              <a:gs pos="100000">
                <a:schemeClr val="accent5">
                  <a:lumMod val="60000"/>
                  <a:lumOff val="40000"/>
                </a:schemeClr>
              </a:gs>
            </a:gsLst>
            <a:lin ang="54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21" name="20 CuadroTexto"/>
          <p:cNvSpPr txBox="1"/>
          <p:nvPr/>
        </p:nvSpPr>
        <p:spPr>
          <a:xfrm>
            <a:off x="4211960" y="3068960"/>
            <a:ext cx="1604828" cy="461665"/>
          </a:xfrm>
          <a:prstGeom prst="rect">
            <a:avLst/>
          </a:prstGeom>
          <a:noFill/>
        </p:spPr>
        <p:txBody>
          <a:bodyPr wrap="square" rtlCol="0">
            <a:spAutoFit/>
          </a:bodyPr>
          <a:lstStyle/>
          <a:p>
            <a:r>
              <a:rPr lang="es-ES" sz="1200" dirty="0" smtClean="0">
                <a:cs typeface="Times New Roman" pitchFamily="18" charset="0"/>
              </a:rPr>
              <a:t>Servicios integrales    diferenciadores</a:t>
            </a:r>
            <a:endParaRPr lang="en-US" sz="1200" dirty="0"/>
          </a:p>
        </p:txBody>
      </p:sp>
      <p:sp>
        <p:nvSpPr>
          <p:cNvPr id="23" name="22 Rectángulo"/>
          <p:cNvSpPr/>
          <p:nvPr/>
        </p:nvSpPr>
        <p:spPr>
          <a:xfrm>
            <a:off x="5436096" y="3356992"/>
            <a:ext cx="3454215" cy="584775"/>
          </a:xfrm>
          <a:prstGeom prst="rect">
            <a:avLst/>
          </a:prstGeom>
        </p:spPr>
        <p:txBody>
          <a:bodyPr wrap="none">
            <a:spAutoFit/>
          </a:bodyPr>
          <a:lstStyle/>
          <a:p>
            <a:pPr marL="0" lvl="3" algn="ctr">
              <a:spcBef>
                <a:spcPct val="20000"/>
              </a:spcBef>
              <a:spcAft>
                <a:spcPts val="300"/>
              </a:spcAft>
              <a:buSzPct val="130000"/>
            </a:pPr>
            <a:r>
              <a:rPr lang="es-EC" sz="3200" b="1" dirty="0" smtClean="0">
                <a:solidFill>
                  <a:srgbClr val="002060"/>
                </a:solidFill>
                <a:latin typeface="+mj-lt"/>
                <a:cs typeface="Times New Roman" pitchFamily="18" charset="0"/>
              </a:rPr>
              <a:t>PLAN DIGITAL PLUS</a:t>
            </a:r>
            <a:endParaRPr lang="en-US" sz="3200" b="1" dirty="0" smtClean="0">
              <a:solidFill>
                <a:srgbClr val="002060"/>
              </a:solidFill>
              <a:latin typeface="+mj-lt"/>
              <a:cs typeface="Times New Roman" pitchFamily="18" charset="0"/>
            </a:endParaRPr>
          </a:p>
        </p:txBody>
      </p:sp>
      <p:sp>
        <p:nvSpPr>
          <p:cNvPr id="24" name="23 Rectángulo"/>
          <p:cNvSpPr/>
          <p:nvPr/>
        </p:nvSpPr>
        <p:spPr>
          <a:xfrm>
            <a:off x="5788254" y="3861048"/>
            <a:ext cx="2474588" cy="369332"/>
          </a:xfrm>
          <a:prstGeom prst="rect">
            <a:avLst/>
          </a:prstGeom>
        </p:spPr>
        <p:txBody>
          <a:bodyPr wrap="none">
            <a:spAutoFit/>
          </a:bodyPr>
          <a:lstStyle/>
          <a:p>
            <a:pPr marL="0" lvl="3" algn="ctr">
              <a:spcBef>
                <a:spcPct val="20000"/>
              </a:spcBef>
              <a:spcAft>
                <a:spcPts val="300"/>
              </a:spcAft>
              <a:buSzPct val="130000"/>
            </a:pPr>
            <a:r>
              <a:rPr lang="es-EC" b="1" dirty="0" smtClean="0">
                <a:latin typeface="+mj-lt"/>
                <a:cs typeface="Times New Roman" pitchFamily="18" charset="0"/>
              </a:rPr>
              <a:t>PLAN DIGITAL FAMILIAR</a:t>
            </a:r>
            <a:endParaRPr lang="en-US" b="1" dirty="0" smtClean="0">
              <a:latin typeface="+mj-lt"/>
              <a:cs typeface="Times New Roman" pitchFamily="18" charset="0"/>
            </a:endParaRPr>
          </a:p>
        </p:txBody>
      </p:sp>
      <p:sp>
        <p:nvSpPr>
          <p:cNvPr id="26" name="25 Rectángulo"/>
          <p:cNvSpPr/>
          <p:nvPr/>
        </p:nvSpPr>
        <p:spPr>
          <a:xfrm>
            <a:off x="6804248" y="4077072"/>
            <a:ext cx="567784" cy="646331"/>
          </a:xfrm>
          <a:prstGeom prst="rect">
            <a:avLst/>
          </a:prstGeom>
        </p:spPr>
        <p:txBody>
          <a:bodyPr wrap="square">
            <a:spAutoFit/>
          </a:bodyPr>
          <a:lstStyle/>
          <a:p>
            <a:pPr marL="0" lvl="3" algn="ctr">
              <a:spcBef>
                <a:spcPct val="20000"/>
              </a:spcBef>
              <a:spcAft>
                <a:spcPts val="300"/>
              </a:spcAft>
              <a:buSzPct val="130000"/>
            </a:pPr>
            <a:r>
              <a:rPr lang="es-EC" sz="3600" b="1" dirty="0" smtClean="0">
                <a:latin typeface="+mj-lt"/>
                <a:cs typeface="Times New Roman" pitchFamily="18" charset="0"/>
              </a:rPr>
              <a:t>+</a:t>
            </a:r>
            <a:endParaRPr lang="en-US" sz="3600" b="1" dirty="0" smtClean="0">
              <a:latin typeface="+mj-lt"/>
              <a:cs typeface="Times New Roman" pitchFamily="18" charset="0"/>
            </a:endParaRPr>
          </a:p>
        </p:txBody>
      </p:sp>
      <p:pic>
        <p:nvPicPr>
          <p:cNvPr id="20481" name="Picture 1"/>
          <p:cNvPicPr>
            <a:picLocks noChangeAspect="1" noChangeArrowheads="1"/>
          </p:cNvPicPr>
          <p:nvPr/>
        </p:nvPicPr>
        <p:blipFill>
          <a:blip r:embed="rId10" cstate="print"/>
          <a:srcRect/>
          <a:stretch>
            <a:fillRect/>
          </a:stretch>
        </p:blipFill>
        <p:spPr bwMode="auto">
          <a:xfrm>
            <a:off x="5580112" y="4653136"/>
            <a:ext cx="3381375" cy="1828800"/>
          </a:xfrm>
          <a:prstGeom prst="rect">
            <a:avLst/>
          </a:prstGeom>
          <a:noFill/>
          <a:ln w="9525">
            <a:noFill/>
            <a:miter lim="800000"/>
            <a:headEnd/>
            <a:tailEnd/>
          </a:ln>
          <a:effectLst/>
        </p:spPr>
      </p:pic>
      <p:sp>
        <p:nvSpPr>
          <p:cNvPr id="27" name="26 Rectángulo"/>
          <p:cNvSpPr/>
          <p:nvPr/>
        </p:nvSpPr>
        <p:spPr>
          <a:xfrm>
            <a:off x="5227585" y="404664"/>
            <a:ext cx="3755708" cy="523220"/>
          </a:xfrm>
          <a:prstGeom prst="rect">
            <a:avLst/>
          </a:prstGeom>
        </p:spPr>
        <p:txBody>
          <a:bodyPr wrap="none">
            <a:spAutoFit/>
          </a:bodyPr>
          <a:lstStyle/>
          <a:p>
            <a:pPr marL="0" lvl="3" algn="ctr">
              <a:spcBef>
                <a:spcPct val="20000"/>
              </a:spcBef>
              <a:spcAft>
                <a:spcPts val="300"/>
              </a:spcAft>
              <a:buSzPct val="130000"/>
            </a:pPr>
            <a:r>
              <a:rPr lang="es-EC" sz="2800" b="1" dirty="0" smtClean="0">
                <a:solidFill>
                  <a:srgbClr val="002060"/>
                </a:solidFill>
                <a:latin typeface="+mj-lt"/>
                <a:cs typeface="Times New Roman" pitchFamily="18" charset="0"/>
              </a:rPr>
              <a:t>PLAN DIGITAL FAMILIAR</a:t>
            </a:r>
            <a:endParaRPr lang="en-US" sz="2800" b="1" dirty="0" smtClean="0">
              <a:solidFill>
                <a:srgbClr val="002060"/>
              </a:solidFill>
              <a:latin typeface="+mj-lt"/>
              <a:cs typeface="Times New Roman" pitchFamily="18" charset="0"/>
            </a:endParaRPr>
          </a:p>
        </p:txBody>
      </p:sp>
      <p:pic>
        <p:nvPicPr>
          <p:cNvPr id="20483" name="Picture 3"/>
          <p:cNvPicPr>
            <a:picLocks noChangeAspect="1" noChangeArrowheads="1"/>
          </p:cNvPicPr>
          <p:nvPr/>
        </p:nvPicPr>
        <p:blipFill>
          <a:blip r:embed="rId11" cstate="print"/>
          <a:srcRect/>
          <a:stretch>
            <a:fillRect/>
          </a:stretch>
        </p:blipFill>
        <p:spPr bwMode="auto">
          <a:xfrm>
            <a:off x="5716592" y="908720"/>
            <a:ext cx="310388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Rectángulo"/>
          <p:cNvSpPr/>
          <p:nvPr/>
        </p:nvSpPr>
        <p:spPr>
          <a:xfrm>
            <a:off x="1636631" y="1268760"/>
            <a:ext cx="952505" cy="369332"/>
          </a:xfrm>
          <a:prstGeom prst="rect">
            <a:avLst/>
          </a:prstGeom>
        </p:spPr>
        <p:txBody>
          <a:bodyPr wrap="none">
            <a:spAutoFit/>
          </a:bodyPr>
          <a:lstStyle/>
          <a:p>
            <a:pPr marL="0" lvl="3" algn="ctr">
              <a:spcBef>
                <a:spcPct val="20000"/>
              </a:spcBef>
              <a:spcAft>
                <a:spcPts val="300"/>
              </a:spcAft>
              <a:buSzPct val="130000"/>
              <a:buFont typeface="Arial" pitchFamily="34" charset="0"/>
              <a:buChar char="•"/>
            </a:pPr>
            <a:r>
              <a:rPr lang="es-EC" b="1" dirty="0" smtClean="0">
                <a:latin typeface="+mj-lt"/>
                <a:cs typeface="Times New Roman" pitchFamily="18" charset="0"/>
              </a:rPr>
              <a:t> PLAZA</a:t>
            </a:r>
            <a:endParaRPr lang="en-US" b="1" dirty="0" smtClean="0">
              <a:latin typeface="+mj-lt"/>
              <a:cs typeface="Times New Roman" pitchFamily="18" charset="0"/>
            </a:endParaRPr>
          </a:p>
        </p:txBody>
      </p:sp>
      <p:sp>
        <p:nvSpPr>
          <p:cNvPr id="98306" name="Cheurón 3"/>
          <p:cNvSpPr>
            <a:spLocks noChangeArrowheads="1"/>
          </p:cNvSpPr>
          <p:nvPr/>
        </p:nvSpPr>
        <p:spPr bwMode="auto">
          <a:xfrm>
            <a:off x="3707904" y="2204864"/>
            <a:ext cx="2304256" cy="936104"/>
          </a:xfrm>
          <a:prstGeom prst="chevron">
            <a:avLst>
              <a:gd name="adj"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107763" dir="189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es-EC" dirty="0" smtClean="0">
                <a:latin typeface="+mj-lt"/>
                <a:cs typeface="Times New Roman" pitchFamily="18" charset="0"/>
              </a:rPr>
              <a:t>Canal de Distribución CNT  </a:t>
            </a:r>
            <a:endParaRPr lang="en-US" dirty="0">
              <a:latin typeface="+mj-lt"/>
              <a:cs typeface="Times New Roman"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26</a:t>
            </a:fld>
            <a:endParaRPr lang="es-EC"/>
          </a:p>
        </p:txBody>
      </p:sp>
      <p:pic>
        <p:nvPicPr>
          <p:cNvPr id="10" name="Picture 4" descr="https://encrypted-tbn0.gstatic.com/images?q=tbn:ANd9GcT3KroAlI521LZU-V4diG-XU-j_esgQLx8hr3Gk-euh_-QUnKyAeA"/>
          <p:cNvPicPr>
            <a:picLocks noChangeAspect="1" noChangeArrowheads="1"/>
          </p:cNvPicPr>
          <p:nvPr/>
        </p:nvPicPr>
        <p:blipFill>
          <a:blip r:embed="rId4" cstate="print"/>
          <a:srcRect/>
          <a:stretch>
            <a:fillRect/>
          </a:stretch>
        </p:blipFill>
        <p:spPr bwMode="auto">
          <a:xfrm>
            <a:off x="1115616" y="1772816"/>
            <a:ext cx="2236575" cy="1584176"/>
          </a:xfrm>
          <a:prstGeom prst="rect">
            <a:avLst/>
          </a:prstGeom>
          <a:noFill/>
        </p:spPr>
      </p:pic>
      <p:pic>
        <p:nvPicPr>
          <p:cNvPr id="11" name="Picture 9"/>
          <p:cNvPicPr>
            <a:picLocks noChangeAspect="1" noChangeArrowheads="1"/>
          </p:cNvPicPr>
          <p:nvPr/>
        </p:nvPicPr>
        <p:blipFill>
          <a:blip r:embed="rId5" cstate="print"/>
          <a:srcRect/>
          <a:stretch>
            <a:fillRect/>
          </a:stretch>
        </p:blipFill>
        <p:spPr bwMode="auto">
          <a:xfrm>
            <a:off x="6444208" y="1844824"/>
            <a:ext cx="1875285" cy="1584176"/>
          </a:xfrm>
          <a:prstGeom prst="rect">
            <a:avLst/>
          </a:prstGeom>
          <a:noFill/>
          <a:ln w="9525">
            <a:noFill/>
            <a:miter lim="800000"/>
            <a:headEnd/>
            <a:tailEnd/>
          </a:ln>
        </p:spPr>
      </p:pic>
      <p:pic>
        <p:nvPicPr>
          <p:cNvPr id="12" name="Picture 13"/>
          <p:cNvPicPr>
            <a:picLocks noChangeAspect="1" noChangeArrowheads="1"/>
          </p:cNvPicPr>
          <p:nvPr/>
        </p:nvPicPr>
        <p:blipFill>
          <a:blip r:embed="rId6" cstate="print"/>
          <a:srcRect/>
          <a:stretch>
            <a:fillRect/>
          </a:stretch>
        </p:blipFill>
        <p:spPr bwMode="auto">
          <a:xfrm>
            <a:off x="2483768" y="3645024"/>
            <a:ext cx="4824536"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5" name="4 Rectángulo"/>
          <p:cNvSpPr/>
          <p:nvPr/>
        </p:nvSpPr>
        <p:spPr>
          <a:xfrm>
            <a:off x="2242671" y="620688"/>
            <a:ext cx="1597873" cy="369332"/>
          </a:xfrm>
          <a:prstGeom prst="rect">
            <a:avLst/>
          </a:prstGeom>
        </p:spPr>
        <p:txBody>
          <a:bodyPr wrap="none">
            <a:spAutoFit/>
          </a:bodyPr>
          <a:lstStyle/>
          <a:p>
            <a:pPr marL="0" lvl="3" algn="ctr">
              <a:spcBef>
                <a:spcPct val="20000"/>
              </a:spcBef>
              <a:spcAft>
                <a:spcPts val="300"/>
              </a:spcAft>
              <a:buSzPct val="130000"/>
              <a:buFont typeface="Arial" pitchFamily="34" charset="0"/>
              <a:buChar char="•"/>
            </a:pPr>
            <a:r>
              <a:rPr lang="es-EC" b="1" dirty="0" smtClean="0">
                <a:cs typeface="Times New Roman" pitchFamily="18" charset="0"/>
              </a:rPr>
              <a:t> PROMOCIÓN</a:t>
            </a:r>
            <a:endParaRPr lang="en-US" b="1" dirty="0" smtClean="0">
              <a:cs typeface="Times New Roman" pitchFamily="18" charset="0"/>
            </a:endParaRPr>
          </a:p>
        </p:txBody>
      </p:sp>
      <p:graphicFrame>
        <p:nvGraphicFramePr>
          <p:cNvPr id="7" name="6 Diagrama"/>
          <p:cNvGraphicFramePr/>
          <p:nvPr/>
        </p:nvGraphicFramePr>
        <p:xfrm>
          <a:off x="1043608" y="1196752"/>
          <a:ext cx="655272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y derecha"/>
          <p:cNvSpPr/>
          <p:nvPr/>
        </p:nvSpPr>
        <p:spPr>
          <a:xfrm>
            <a:off x="2411760" y="5877272"/>
            <a:ext cx="4176464" cy="980728"/>
          </a:xfrm>
          <a:prstGeom prst="leftRightArrow">
            <a:avLst/>
          </a:prstGeom>
          <a:gradFill>
            <a:gsLst>
              <a:gs pos="0">
                <a:schemeClr val="tx2">
                  <a:lumMod val="75000"/>
                </a:schemeClr>
              </a:gs>
              <a:gs pos="49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mj-lt"/>
              </a:rPr>
              <a:t>PLANES DE </a:t>
            </a:r>
            <a:r>
              <a:rPr lang="es-EC" dirty="0" smtClean="0">
                <a:solidFill>
                  <a:schemeClr val="tx1"/>
                </a:solidFill>
                <a:latin typeface="+mj-lt"/>
                <a:cs typeface="Times New Roman" pitchFamily="18" charset="0"/>
              </a:rPr>
              <a:t>INCENTIVOS</a:t>
            </a:r>
            <a:r>
              <a:rPr lang="es-EC" dirty="0" smtClean="0">
                <a:solidFill>
                  <a:schemeClr val="tx1"/>
                </a:solidFill>
                <a:latin typeface="+mj-lt"/>
              </a:rPr>
              <a:t> </a:t>
            </a:r>
            <a:endParaRPr lang="en-US" dirty="0">
              <a:solidFill>
                <a:schemeClr val="tx1"/>
              </a:solidFill>
              <a:latin typeface="+mj-lt"/>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27</a:t>
            </a:fld>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3" name="2 Subtítulo"/>
          <p:cNvSpPr>
            <a:spLocks noGrp="1"/>
          </p:cNvSpPr>
          <p:nvPr>
            <p:ph type="subTitle" idx="1"/>
          </p:nvPr>
        </p:nvSpPr>
        <p:spPr>
          <a:xfrm>
            <a:off x="1990233" y="260648"/>
            <a:ext cx="5637010" cy="441060"/>
          </a:xfrm>
        </p:spPr>
        <p:txBody>
          <a:bodyPr>
            <a:noAutofit/>
          </a:bodyPr>
          <a:lstStyle/>
          <a:p>
            <a:pPr marL="0" lvl="3" indent="-182880">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TAMAÑO DEL PROYECTO</a:t>
            </a:r>
            <a:endParaRPr lang="es-EC" sz="4000" b="1" dirty="0">
              <a:solidFill>
                <a:srgbClr val="00206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C9B218D8-A2E0-4AC5-9A2F-BDEBA9CF9E1B}" type="slidenum">
              <a:rPr lang="es-EC" smtClean="0"/>
              <a:pPr/>
              <a:t>28</a:t>
            </a:fld>
            <a:endParaRPr lang="es-EC"/>
          </a:p>
        </p:txBody>
      </p:sp>
      <p:pic>
        <p:nvPicPr>
          <p:cNvPr id="6" name="5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98617" y="3218323"/>
            <a:ext cx="4077639" cy="3235013"/>
          </a:xfrm>
          <a:prstGeom prst="rect">
            <a:avLst/>
          </a:prstGeom>
          <a:noFill/>
          <a:ln>
            <a:noFill/>
          </a:ln>
        </p:spPr>
      </p:pic>
      <p:sp>
        <p:nvSpPr>
          <p:cNvPr id="12" name="11 CuadroTexto"/>
          <p:cNvSpPr txBox="1"/>
          <p:nvPr/>
        </p:nvSpPr>
        <p:spPr>
          <a:xfrm>
            <a:off x="2520108" y="1484784"/>
            <a:ext cx="7159699" cy="369332"/>
          </a:xfrm>
          <a:prstGeom prst="rect">
            <a:avLst/>
          </a:prstGeom>
          <a:noFill/>
        </p:spPr>
        <p:txBody>
          <a:bodyPr wrap="square" rtlCol="0">
            <a:spAutoFit/>
          </a:bodyPr>
          <a:lstStyle/>
          <a:p>
            <a:pPr marL="285750" indent="-285750">
              <a:buFont typeface="Wingdings" panose="05000000000000000000" pitchFamily="2" charset="2"/>
              <a:buChar char="§"/>
            </a:pPr>
            <a:r>
              <a:rPr lang="es-EC" dirty="0" smtClean="0">
                <a:latin typeface="+mj-lt"/>
                <a:cs typeface="Times New Roman" panose="02020603050405020304" pitchFamily="18" charset="0"/>
              </a:rPr>
              <a:t>Porcentaje de usuarios que están dispuestos a adquirir el servicio.</a:t>
            </a:r>
            <a:endParaRPr lang="es-EC" dirty="0">
              <a:latin typeface="+mj-lt"/>
              <a:cs typeface="Times New Roman" panose="02020603050405020304" pitchFamily="18" charset="0"/>
            </a:endParaRPr>
          </a:p>
        </p:txBody>
      </p:sp>
      <p:sp>
        <p:nvSpPr>
          <p:cNvPr id="13" name="12 CuadroTexto"/>
          <p:cNvSpPr txBox="1"/>
          <p:nvPr/>
        </p:nvSpPr>
        <p:spPr>
          <a:xfrm>
            <a:off x="2815563" y="2052449"/>
            <a:ext cx="7159699" cy="369332"/>
          </a:xfrm>
          <a:prstGeom prst="rect">
            <a:avLst/>
          </a:prstGeom>
          <a:noFill/>
        </p:spPr>
        <p:txBody>
          <a:bodyPr wrap="square" rtlCol="0">
            <a:spAutoFit/>
          </a:bodyPr>
          <a:lstStyle/>
          <a:p>
            <a:pPr marL="285750" indent="-285750">
              <a:buFont typeface="Wingdings" panose="05000000000000000000" pitchFamily="2" charset="2"/>
              <a:buChar char="§"/>
            </a:pPr>
            <a:r>
              <a:rPr lang="es-EC" dirty="0" smtClean="0">
                <a:latin typeface="+mj-lt"/>
                <a:cs typeface="Times New Roman" panose="02020603050405020304" pitchFamily="18" charset="0"/>
              </a:rPr>
              <a:t>Número de instalaciones que se realizarán</a:t>
            </a:r>
            <a:endParaRPr lang="es-EC" dirty="0">
              <a:latin typeface="+mj-lt"/>
              <a:cs typeface="Times New Roman" panose="02020603050405020304" pitchFamily="18" charset="0"/>
            </a:endParaRPr>
          </a:p>
        </p:txBody>
      </p:sp>
      <p:pic>
        <p:nvPicPr>
          <p:cNvPr id="1031"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568" y="1268760"/>
            <a:ext cx="648072" cy="64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80312" y="2689968"/>
            <a:ext cx="1135457" cy="811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47664" y="2276872"/>
            <a:ext cx="816662" cy="865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2" name="1 Botón de acción: Inicio">
            <a:hlinkClick r:id="rId8" action="ppaction://hlinksldjump" highlightClick="1"/>
          </p:cNvPr>
          <p:cNvSpPr/>
          <p:nvPr/>
        </p:nvSpPr>
        <p:spPr>
          <a:xfrm>
            <a:off x="8388424" y="6093296"/>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14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184623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22" name="21 Rectángulo redondeado"/>
          <p:cNvSpPr/>
          <p:nvPr/>
        </p:nvSpPr>
        <p:spPr>
          <a:xfrm>
            <a:off x="2051720" y="3429000"/>
            <a:ext cx="446449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Inversión alta.</a:t>
            </a:r>
          </a:p>
          <a:p>
            <a:pPr marL="285750" indent="-285750" algn="just">
              <a:buFont typeface="Arial" panose="020B0604020202020204" pitchFamily="34" charset="0"/>
              <a:buChar char="•"/>
            </a:pPr>
            <a:r>
              <a:rPr lang="es-EC" dirty="0" smtClean="0">
                <a:cs typeface="Times New Roman" panose="02020603050405020304" pitchFamily="18" charset="0"/>
              </a:rPr>
              <a:t>Disponibilidad de recursos financieros </a:t>
            </a:r>
          </a:p>
        </p:txBody>
      </p:sp>
      <p:sp>
        <p:nvSpPr>
          <p:cNvPr id="9" name="2 Subtítulo"/>
          <p:cNvSpPr txBox="1">
            <a:spLocks/>
          </p:cNvSpPr>
          <p:nvPr/>
        </p:nvSpPr>
        <p:spPr>
          <a:xfrm>
            <a:off x="3059832" y="476672"/>
            <a:ext cx="5637010" cy="44106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lvl="3" indent="-182880" algn="l">
              <a:defRPr/>
            </a:pPr>
            <a:r>
              <a:rPr lang="es-EC" sz="2000" b="1" dirty="0" smtClean="0">
                <a:solidFill>
                  <a:srgbClr val="002060"/>
                </a:solidFill>
                <a:effectLst>
                  <a:outerShdw blurRad="38100" dist="38100" dir="2700000" algn="tl">
                    <a:srgbClr val="000000">
                      <a:alpha val="43137"/>
                    </a:srgbClr>
                  </a:outerShdw>
                </a:effectLst>
              </a:rPr>
              <a:t>FACTORES DETERMINANTES DEL PROYECTO</a:t>
            </a:r>
            <a:endParaRPr lang="es-EC" sz="2000" b="1" dirty="0">
              <a:solidFill>
                <a:srgbClr val="00206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1655" y="1580599"/>
            <a:ext cx="1152128" cy="11521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14 CuadroTexto"/>
          <p:cNvSpPr txBox="1"/>
          <p:nvPr/>
        </p:nvSpPr>
        <p:spPr>
          <a:xfrm>
            <a:off x="539553" y="1170037"/>
            <a:ext cx="1596332" cy="338554"/>
          </a:xfrm>
          <a:prstGeom prst="rect">
            <a:avLst/>
          </a:prstGeom>
          <a:noFill/>
        </p:spPr>
        <p:txBody>
          <a:bodyPr wrap="square" rtlCol="0">
            <a:spAutoFit/>
          </a:bodyPr>
          <a:lstStyle/>
          <a:p>
            <a:r>
              <a:rPr lang="es-EC" sz="1600" b="1" i="1" dirty="0" smtClean="0">
                <a:cs typeface="Times New Roman" panose="02020603050405020304" pitchFamily="18" charset="0"/>
              </a:rPr>
              <a:t>EL MERCADO</a:t>
            </a:r>
            <a:endParaRPr lang="es-EC" sz="1600" b="1" i="1" dirty="0">
              <a:cs typeface="Times New Roman" panose="02020603050405020304" pitchFamily="18" charset="0"/>
            </a:endParaRPr>
          </a:p>
        </p:txBody>
      </p:sp>
      <p:sp>
        <p:nvSpPr>
          <p:cNvPr id="17" name="16 CuadroTexto"/>
          <p:cNvSpPr txBox="1"/>
          <p:nvPr/>
        </p:nvSpPr>
        <p:spPr>
          <a:xfrm>
            <a:off x="538599" y="2876743"/>
            <a:ext cx="4903575" cy="338554"/>
          </a:xfrm>
          <a:prstGeom prst="rect">
            <a:avLst/>
          </a:prstGeom>
          <a:noFill/>
        </p:spPr>
        <p:txBody>
          <a:bodyPr wrap="square" rtlCol="0">
            <a:spAutoFit/>
          </a:bodyPr>
          <a:lstStyle/>
          <a:p>
            <a:r>
              <a:rPr lang="es-EC" sz="1600" b="1" i="1" dirty="0" smtClean="0">
                <a:cs typeface="Times New Roman" panose="02020603050405020304" pitchFamily="18" charset="0"/>
              </a:rPr>
              <a:t>DISPONIBILIDAD DE RECURSOS FINANCIEROS</a:t>
            </a:r>
            <a:endParaRPr lang="es-EC" sz="1600" b="1" i="1" dirty="0">
              <a:cs typeface="Times New Roman" panose="02020603050405020304" pitchFamily="18" charset="0"/>
            </a:endParaRPr>
          </a:p>
        </p:txBody>
      </p:sp>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1270" y="3341930"/>
            <a:ext cx="1052513" cy="1085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 name="20 CuadroTexto"/>
          <p:cNvSpPr txBox="1"/>
          <p:nvPr/>
        </p:nvSpPr>
        <p:spPr>
          <a:xfrm>
            <a:off x="690999" y="4604935"/>
            <a:ext cx="4903575" cy="338554"/>
          </a:xfrm>
          <a:prstGeom prst="rect">
            <a:avLst/>
          </a:prstGeom>
          <a:noFill/>
        </p:spPr>
        <p:txBody>
          <a:bodyPr wrap="square" rtlCol="0">
            <a:spAutoFit/>
          </a:bodyPr>
          <a:lstStyle/>
          <a:p>
            <a:r>
              <a:rPr lang="es-EC" sz="1600" b="1" i="1" dirty="0" smtClean="0">
                <a:cs typeface="Times New Roman" panose="02020603050405020304" pitchFamily="18" charset="0"/>
              </a:rPr>
              <a:t>ECONOMÍAS DE ESCALA</a:t>
            </a:r>
            <a:endParaRPr lang="es-EC" sz="1600" b="1" i="1" dirty="0">
              <a:cs typeface="Times New Roman" panose="02020603050405020304" pitchFamily="18" charset="0"/>
            </a:endParaRPr>
          </a:p>
        </p:txBody>
      </p:sp>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3579" y="5108991"/>
            <a:ext cx="1535148" cy="1135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29</a:t>
            </a:fld>
            <a:endParaRPr lang="es-EC"/>
          </a:p>
        </p:txBody>
      </p:sp>
      <p:sp>
        <p:nvSpPr>
          <p:cNvPr id="19" name="18 Rectángulo redondeado"/>
          <p:cNvSpPr/>
          <p:nvPr/>
        </p:nvSpPr>
        <p:spPr>
          <a:xfrm>
            <a:off x="1994788" y="1340768"/>
            <a:ext cx="6984776"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Influye directamente en la determinación del tamaño </a:t>
            </a:r>
            <a:r>
              <a:rPr lang="es-EC" dirty="0" smtClean="0">
                <a:cs typeface="Times New Roman" panose="02020603050405020304" pitchFamily="18" charset="0"/>
              </a:rPr>
              <a:t>del proyecto</a:t>
            </a:r>
            <a:endParaRPr lang="es-EC" dirty="0" smtClean="0">
              <a:cs typeface="Times New Roman" panose="02020603050405020304" pitchFamily="18" charset="0"/>
            </a:endParaRPr>
          </a:p>
          <a:p>
            <a:pPr marL="285750" indent="-285750" algn="just">
              <a:buFont typeface="Arial" panose="020B0604020202020204" pitchFamily="34" charset="0"/>
              <a:buChar char="•"/>
            </a:pPr>
            <a:r>
              <a:rPr lang="es-EC" dirty="0" smtClean="0">
                <a:cs typeface="Times New Roman" panose="02020603050405020304" pitchFamily="18" charset="0"/>
              </a:rPr>
              <a:t>La oferta y la demanda del mercado establece los alcances </a:t>
            </a:r>
            <a:r>
              <a:rPr lang="es-EC" dirty="0" smtClean="0">
                <a:cs typeface="Times New Roman" panose="02020603050405020304" pitchFamily="18" charset="0"/>
              </a:rPr>
              <a:t>del proyecto para </a:t>
            </a:r>
            <a:r>
              <a:rPr lang="es-EC" dirty="0" smtClean="0">
                <a:cs typeface="Times New Roman" panose="02020603050405020304" pitchFamily="18" charset="0"/>
              </a:rPr>
              <a:t>la comercialización del servicio .</a:t>
            </a:r>
          </a:p>
          <a:p>
            <a:pPr marL="285750" indent="-285750" algn="just">
              <a:buFont typeface="Arial" panose="020B0604020202020204" pitchFamily="34" charset="0"/>
              <a:buChar char="•"/>
            </a:pPr>
            <a:r>
              <a:rPr lang="es-EC" dirty="0" smtClean="0">
                <a:cs typeface="Times New Roman" panose="02020603050405020304" pitchFamily="18" charset="0"/>
              </a:rPr>
              <a:t>Demanda insatisfecha de 36.565 hogares en el primer año.</a:t>
            </a:r>
            <a:endParaRPr lang="es-EC" dirty="0">
              <a:cs typeface="Times New Roman" panose="02020603050405020304" pitchFamily="18" charset="0"/>
            </a:endParaRPr>
          </a:p>
        </p:txBody>
      </p:sp>
      <p:sp>
        <p:nvSpPr>
          <p:cNvPr id="25" name="24 Rectángulo redondeado"/>
          <p:cNvSpPr/>
          <p:nvPr/>
        </p:nvSpPr>
        <p:spPr>
          <a:xfrm>
            <a:off x="2411760" y="5085184"/>
            <a:ext cx="6336704"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El volumen de aceptación según las encuestas realizadas sobre el servicio de IPTV tiene gran acogida en el mercado</a:t>
            </a:r>
          </a:p>
          <a:p>
            <a:pPr marL="285750" indent="-285750" algn="just">
              <a:buFont typeface="Arial" panose="020B0604020202020204" pitchFamily="34" charset="0"/>
              <a:buChar char="•"/>
            </a:pPr>
            <a:r>
              <a:rPr lang="es-EC" dirty="0" smtClean="0">
                <a:cs typeface="Times New Roman" panose="02020603050405020304" pitchFamily="18" charset="0"/>
              </a:rPr>
              <a:t>Mientras se demande más del servicio, los costos tienden a  la baja.</a:t>
            </a:r>
            <a:endParaRPr lang="es-EC" dirty="0">
              <a:cs typeface="Times New Roman" panose="02020603050405020304" pitchFamily="18" charset="0"/>
            </a:endParaRPr>
          </a:p>
        </p:txBody>
      </p:sp>
      <p:sp>
        <p:nvSpPr>
          <p:cNvPr id="14" name="13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36193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graphicFrame>
        <p:nvGraphicFramePr>
          <p:cNvPr id="7" name="6 Diagrama"/>
          <p:cNvGraphicFramePr/>
          <p:nvPr>
            <p:extLst>
              <p:ext uri="{D42A27DB-BD31-4B8C-83A1-F6EECF244321}">
                <p14:modId xmlns="" xmlns:p14="http://schemas.microsoft.com/office/powerpoint/2010/main" val="3097238052"/>
              </p:ext>
            </p:extLst>
          </p:nvPr>
        </p:nvGraphicFramePr>
        <p:xfrm>
          <a:off x="1115616" y="1196752"/>
          <a:ext cx="691276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3347864" y="151818"/>
            <a:ext cx="2757790" cy="769441"/>
          </a:xfrm>
          <a:prstGeom prst="rect">
            <a:avLst/>
          </a:prstGeom>
        </p:spPr>
        <p:txBody>
          <a:bodyPr wrap="square">
            <a:spAutoFit/>
          </a:bodyPr>
          <a:lstStyle/>
          <a:p>
            <a:r>
              <a:rPr lang="es-EC" sz="4400" b="1" dirty="0" smtClean="0">
                <a:solidFill>
                  <a:srgbClr val="002060"/>
                </a:solidFill>
                <a:effectLst>
                  <a:outerShdw blurRad="38100" dist="38100" dir="2700000" algn="tl">
                    <a:srgbClr val="000000">
                      <a:alpha val="43137"/>
                    </a:srgbClr>
                  </a:outerShdw>
                </a:effectLst>
              </a:rPr>
              <a:t>OBJETIVOS</a:t>
            </a:r>
            <a:endParaRPr lang="es-EC" sz="4400" dirty="0">
              <a:solidFill>
                <a:srgbClr val="002060"/>
              </a:solidFill>
            </a:endParaRPr>
          </a:p>
        </p:txBody>
      </p:sp>
    </p:spTree>
    <p:extLst>
      <p:ext uri="{BB962C8B-B14F-4D97-AF65-F5344CB8AC3E}">
        <p14:creationId xmlns="" xmlns:p14="http://schemas.microsoft.com/office/powerpoint/2010/main" val="157650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15" name="14 CuadroTexto"/>
          <p:cNvSpPr txBox="1"/>
          <p:nvPr/>
        </p:nvSpPr>
        <p:spPr>
          <a:xfrm>
            <a:off x="2123728" y="764704"/>
            <a:ext cx="6408712" cy="338554"/>
          </a:xfrm>
          <a:prstGeom prst="rect">
            <a:avLst/>
          </a:prstGeom>
          <a:noFill/>
        </p:spPr>
        <p:txBody>
          <a:bodyPr wrap="square" rtlCol="0">
            <a:spAutoFit/>
          </a:bodyPr>
          <a:lstStyle/>
          <a:p>
            <a:r>
              <a:rPr lang="es-EC" sz="1600" b="1" i="1" dirty="0" smtClean="0">
                <a:cs typeface="Times New Roman" panose="02020603050405020304" pitchFamily="18" charset="0"/>
              </a:rPr>
              <a:t>DISPONIBILIDAD DE MANO DE OBRA CALIFICADA</a:t>
            </a:r>
            <a:endParaRPr lang="es-EC" sz="1600" b="1" i="1" dirty="0">
              <a:cs typeface="Times New Roman" panose="02020603050405020304" pitchFamily="18" charset="0"/>
            </a:endParaRPr>
          </a:p>
        </p:txBody>
      </p:sp>
      <p:sp>
        <p:nvSpPr>
          <p:cNvPr id="21" name="20 CuadroTexto"/>
          <p:cNvSpPr txBox="1"/>
          <p:nvPr/>
        </p:nvSpPr>
        <p:spPr>
          <a:xfrm>
            <a:off x="2123728" y="5394702"/>
            <a:ext cx="4903575" cy="338554"/>
          </a:xfrm>
          <a:prstGeom prst="rect">
            <a:avLst/>
          </a:prstGeom>
          <a:noFill/>
        </p:spPr>
        <p:txBody>
          <a:bodyPr wrap="square" rtlCol="0">
            <a:spAutoFit/>
          </a:bodyPr>
          <a:lstStyle/>
          <a:p>
            <a:r>
              <a:rPr lang="es-EC" sz="1600" b="1" i="1" dirty="0" smtClean="0">
                <a:cs typeface="Times New Roman" panose="02020603050405020304" pitchFamily="18" charset="0"/>
              </a:rPr>
              <a:t>DISPONIBILIDAD DE INSUMOS Y MATERIALES</a:t>
            </a:r>
            <a:endParaRPr lang="es-EC" sz="1600" b="1" i="1" dirty="0">
              <a:cs typeface="Times New Roman" panose="02020603050405020304"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978" y="1183907"/>
            <a:ext cx="1521891" cy="11399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275" y="5145554"/>
            <a:ext cx="1359594" cy="13595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30</a:t>
            </a:fld>
            <a:endParaRPr lang="es-EC"/>
          </a:p>
        </p:txBody>
      </p:sp>
      <p:sp>
        <p:nvSpPr>
          <p:cNvPr id="13" name="12 Rectángulo redondeado"/>
          <p:cNvSpPr/>
          <p:nvPr/>
        </p:nvSpPr>
        <p:spPr>
          <a:xfrm>
            <a:off x="2339752" y="1196752"/>
            <a:ext cx="6048672" cy="1224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Ingenieros en sistemas, en redes y telecomunicaciones, además del personal administrativo</a:t>
            </a:r>
            <a:r>
              <a:rPr lang="es-EC" dirty="0" smtClean="0"/>
              <a:t>. </a:t>
            </a:r>
          </a:p>
          <a:p>
            <a:pPr marL="285750" indent="-285750" algn="just">
              <a:buFont typeface="Arial" panose="020B0604020202020204" pitchFamily="34" charset="0"/>
              <a:buChar char="•"/>
            </a:pPr>
            <a:r>
              <a:rPr lang="es-EC" dirty="0" smtClean="0">
                <a:cs typeface="Times New Roman" panose="02020603050405020304" pitchFamily="18" charset="0"/>
              </a:rPr>
              <a:t>Tendrá que realizar la contratación de mano de obra calificada</a:t>
            </a:r>
            <a:endParaRPr lang="es-EC" dirty="0">
              <a:cs typeface="Times New Roman" panose="02020603050405020304" pitchFamily="18" charset="0"/>
            </a:endParaRPr>
          </a:p>
        </p:txBody>
      </p:sp>
      <p:sp>
        <p:nvSpPr>
          <p:cNvPr id="16" name="15 Rectángulo redondeado"/>
          <p:cNvSpPr/>
          <p:nvPr/>
        </p:nvSpPr>
        <p:spPr>
          <a:xfrm>
            <a:off x="2339752" y="5949280"/>
            <a:ext cx="4176464"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err="1" smtClean="0">
                <a:cs typeface="Times New Roman" panose="02020603050405020304" pitchFamily="18" charset="0"/>
              </a:rPr>
              <a:t>Staff</a:t>
            </a:r>
            <a:r>
              <a:rPr lang="es-EC" dirty="0" smtClean="0">
                <a:cs typeface="Times New Roman" panose="02020603050405020304" pitchFamily="18" charset="0"/>
              </a:rPr>
              <a:t> de proveedores calificados</a:t>
            </a:r>
            <a:endParaRPr lang="es-EC" dirty="0">
              <a:cs typeface="Times New Roman" panose="02020603050405020304" pitchFamily="18" charset="0"/>
            </a:endParaRPr>
          </a:p>
        </p:txBody>
      </p:sp>
      <p:pic>
        <p:nvPicPr>
          <p:cNvPr id="17" name="16 Imagen"/>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9390" y="2521082"/>
            <a:ext cx="4472930" cy="2624472"/>
          </a:xfrm>
          <a:prstGeom prst="rect">
            <a:avLst/>
          </a:prstGeom>
          <a:noFill/>
          <a:ln>
            <a:noFill/>
          </a:ln>
        </p:spPr>
      </p:pic>
      <p:sp>
        <p:nvSpPr>
          <p:cNvPr id="11" name="10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3231670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2 Subtítulo"/>
          <p:cNvSpPr txBox="1">
            <a:spLocks/>
          </p:cNvSpPr>
          <p:nvPr/>
        </p:nvSpPr>
        <p:spPr>
          <a:xfrm>
            <a:off x="1990233" y="260648"/>
            <a:ext cx="5637010" cy="44106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lvl="3" algn="ctr">
              <a:buNone/>
              <a:defRPr/>
            </a:pPr>
            <a:r>
              <a:rPr lang="es-EC" sz="2000" b="1" dirty="0" smtClean="0">
                <a:solidFill>
                  <a:srgbClr val="002060"/>
                </a:solidFill>
                <a:effectLst>
                  <a:outerShdw blurRad="38100" dist="38100" dir="2700000" algn="tl">
                    <a:srgbClr val="000000">
                      <a:alpha val="43137"/>
                    </a:srgbClr>
                  </a:outerShdw>
                </a:effectLst>
              </a:rPr>
              <a:t>OPTIMIZACIÓN DEL TAMAÑO</a:t>
            </a:r>
            <a:endParaRPr lang="es-EC" sz="2000" b="1" dirty="0">
              <a:solidFill>
                <a:srgbClr val="002060"/>
              </a:solidFill>
              <a:effectLst>
                <a:outerShdw blurRad="38100" dist="38100" dir="2700000" algn="tl">
                  <a:srgbClr val="000000">
                    <a:alpha val="43137"/>
                  </a:srgbClr>
                </a:outerShdw>
              </a:effectLst>
            </a:endParaRPr>
          </a:p>
        </p:txBody>
      </p:sp>
      <p:sp>
        <p:nvSpPr>
          <p:cNvPr id="5" name="4 Rectángulo"/>
          <p:cNvSpPr/>
          <p:nvPr/>
        </p:nvSpPr>
        <p:spPr>
          <a:xfrm>
            <a:off x="1691420" y="926403"/>
            <a:ext cx="946092"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50%</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2970749" y="908719"/>
            <a:ext cx="901209"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65%</a:t>
            </a:r>
            <a:endParaRPr lang="es-E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6 Rectángulo"/>
          <p:cNvSpPr/>
          <p:nvPr/>
        </p:nvSpPr>
        <p:spPr>
          <a:xfrm>
            <a:off x="4139952" y="908719"/>
            <a:ext cx="946092"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70%</a:t>
            </a:r>
            <a:endPar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5203336" y="862552"/>
            <a:ext cx="1919083" cy="338554"/>
          </a:xfrm>
          <a:prstGeom prst="rect">
            <a:avLst/>
          </a:prstGeom>
          <a:noFill/>
        </p:spPr>
        <p:txBody>
          <a:bodyPr wrap="square" rtlCol="0">
            <a:spAutoFit/>
          </a:bodyPr>
          <a:lstStyle/>
          <a:p>
            <a:r>
              <a:rPr lang="es-EC" sz="1600" i="1" dirty="0" smtClean="0">
                <a:cs typeface="Times New Roman" panose="02020603050405020304" pitchFamily="18" charset="0"/>
              </a:rPr>
              <a:t>CAPTACIÓN DEL</a:t>
            </a:r>
            <a:endParaRPr lang="es-EC" sz="1600" i="1" dirty="0">
              <a:cs typeface="Times New Roman" panose="02020603050405020304" pitchFamily="18" charset="0"/>
            </a:endParaRPr>
          </a:p>
        </p:txBody>
      </p:sp>
      <p:sp>
        <p:nvSpPr>
          <p:cNvPr id="9" name="8 CuadroTexto"/>
          <p:cNvSpPr txBox="1"/>
          <p:nvPr/>
        </p:nvSpPr>
        <p:spPr>
          <a:xfrm>
            <a:off x="6564035" y="1154940"/>
            <a:ext cx="3315897" cy="338554"/>
          </a:xfrm>
          <a:prstGeom prst="rect">
            <a:avLst/>
          </a:prstGeom>
          <a:noFill/>
        </p:spPr>
        <p:txBody>
          <a:bodyPr wrap="square" rtlCol="0">
            <a:spAutoFit/>
          </a:bodyPr>
          <a:lstStyle/>
          <a:p>
            <a:r>
              <a:rPr lang="es-EC" sz="1600" i="1" dirty="0" smtClean="0">
                <a:cs typeface="Times New Roman" panose="02020603050405020304" pitchFamily="18" charset="0"/>
              </a:rPr>
              <a:t>MERCADO INSATISFECHO</a:t>
            </a:r>
            <a:endParaRPr lang="es-EC" sz="1600" i="1" dirty="0">
              <a:cs typeface="Times New Roman" panose="02020603050405020304" pitchFamily="18" charset="0"/>
            </a:endParaRPr>
          </a:p>
        </p:txBody>
      </p:sp>
      <p:pic>
        <p:nvPicPr>
          <p:cNvPr id="10" name="9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0024" y="1508008"/>
            <a:ext cx="4323750" cy="2754610"/>
          </a:xfrm>
          <a:prstGeom prst="rect">
            <a:avLst/>
          </a:prstGeom>
          <a:noFill/>
          <a:ln>
            <a:noFill/>
          </a:ln>
        </p:spPr>
      </p:pic>
      <p:sp>
        <p:nvSpPr>
          <p:cNvPr id="11" name="10 Rectángulo"/>
          <p:cNvSpPr/>
          <p:nvPr/>
        </p:nvSpPr>
        <p:spPr>
          <a:xfrm>
            <a:off x="413240" y="4292084"/>
            <a:ext cx="7887897" cy="369332"/>
          </a:xfrm>
          <a:prstGeom prst="rect">
            <a:avLst/>
          </a:prstGeom>
        </p:spPr>
        <p:txBody>
          <a:bodyPr wrap="square">
            <a:spAutoFit/>
          </a:bodyPr>
          <a:lstStyle/>
          <a:p>
            <a:r>
              <a:rPr lang="es-EC" dirty="0" smtClean="0">
                <a:cs typeface="Times New Roman" panose="02020603050405020304" pitchFamily="18" charset="0"/>
              </a:rPr>
              <a:t>Cálculo </a:t>
            </a:r>
            <a:r>
              <a:rPr lang="es-EC" dirty="0">
                <a:cs typeface="Times New Roman" panose="02020603050405020304" pitchFamily="18" charset="0"/>
              </a:rPr>
              <a:t>del flujo diferencial entre los tamaños determinados:</a:t>
            </a:r>
          </a:p>
        </p:txBody>
      </p:sp>
      <p:pic>
        <p:nvPicPr>
          <p:cNvPr id="12" name="11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240" y="5301208"/>
            <a:ext cx="8047192" cy="1247579"/>
          </a:xfrm>
          <a:prstGeom prst="rect">
            <a:avLst/>
          </a:prstGeom>
          <a:noFill/>
          <a:ln>
            <a:noFill/>
          </a:ln>
        </p:spPr>
      </p:pic>
      <p:sp>
        <p:nvSpPr>
          <p:cNvPr id="13" name="12 CuadroTexto"/>
          <p:cNvSpPr txBox="1"/>
          <p:nvPr/>
        </p:nvSpPr>
        <p:spPr>
          <a:xfrm>
            <a:off x="2046258" y="4786777"/>
            <a:ext cx="4891282" cy="369332"/>
          </a:xfrm>
          <a:prstGeom prst="rect">
            <a:avLst/>
          </a:prstGeom>
          <a:noFill/>
        </p:spPr>
        <p:txBody>
          <a:bodyPr wrap="square" rtlCol="0">
            <a:spAutoFit/>
          </a:bodyPr>
          <a:lstStyle/>
          <a:p>
            <a:pPr algn="ctr"/>
            <a:r>
              <a:rPr lang="es-ES" b="1" dirty="0">
                <a:cs typeface="Times New Roman" panose="02020603050405020304" pitchFamily="18" charset="0"/>
              </a:rPr>
              <a:t>Método de diferencias Tamaño2 - Tamaño1</a:t>
            </a:r>
            <a:endParaRPr lang="es-EC" b="1" dirty="0">
              <a:cs typeface="Times New Roman" panose="02020603050405020304" pitchFamily="18" charset="0"/>
            </a:endParaRPr>
          </a:p>
        </p:txBody>
      </p:sp>
      <p:sp>
        <p:nvSpPr>
          <p:cNvPr id="14" name="13 Flecha derecha"/>
          <p:cNvSpPr/>
          <p:nvPr/>
        </p:nvSpPr>
        <p:spPr>
          <a:xfrm>
            <a:off x="2648033" y="1111398"/>
            <a:ext cx="339791" cy="16927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14 Flecha derecha"/>
          <p:cNvSpPr/>
          <p:nvPr/>
        </p:nvSpPr>
        <p:spPr>
          <a:xfrm>
            <a:off x="3851920" y="1116467"/>
            <a:ext cx="339791" cy="16927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31</a:t>
            </a:fld>
            <a:endParaRPr lang="es-EC"/>
          </a:p>
        </p:txBody>
      </p:sp>
      <p:sp>
        <p:nvSpPr>
          <p:cNvPr id="16" name="15 CuadroTexto"/>
          <p:cNvSpPr txBox="1"/>
          <p:nvPr/>
        </p:nvSpPr>
        <p:spPr>
          <a:xfrm>
            <a:off x="251520" y="6704111"/>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2604849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CuadroTexto"/>
          <p:cNvSpPr txBox="1"/>
          <p:nvPr/>
        </p:nvSpPr>
        <p:spPr>
          <a:xfrm>
            <a:off x="2200998" y="539388"/>
            <a:ext cx="4891282" cy="369332"/>
          </a:xfrm>
          <a:prstGeom prst="rect">
            <a:avLst/>
          </a:prstGeom>
          <a:noFill/>
        </p:spPr>
        <p:txBody>
          <a:bodyPr wrap="square" rtlCol="0">
            <a:spAutoFit/>
          </a:bodyPr>
          <a:lstStyle/>
          <a:p>
            <a:pPr algn="ctr"/>
            <a:r>
              <a:rPr lang="es-ES" b="1" dirty="0">
                <a:cs typeface="Times New Roman" panose="02020603050405020304" pitchFamily="18" charset="0"/>
              </a:rPr>
              <a:t>Método de diferencias </a:t>
            </a:r>
            <a:r>
              <a:rPr lang="es-ES" b="1" dirty="0" smtClean="0">
                <a:cs typeface="Times New Roman" panose="02020603050405020304" pitchFamily="18" charset="0"/>
              </a:rPr>
              <a:t>Tamaño3 – Tamaño2</a:t>
            </a:r>
            <a:endParaRPr lang="es-EC" b="1" dirty="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32</a:t>
            </a:fld>
            <a:endParaRPr lang="es-EC"/>
          </a:p>
        </p:txBody>
      </p:sp>
      <p:pic>
        <p:nvPicPr>
          <p:cNvPr id="10241" name="Picture 1"/>
          <p:cNvPicPr>
            <a:picLocks noChangeAspect="1" noChangeArrowheads="1"/>
          </p:cNvPicPr>
          <p:nvPr/>
        </p:nvPicPr>
        <p:blipFill>
          <a:blip r:embed="rId4" cstate="print"/>
          <a:srcRect/>
          <a:stretch>
            <a:fillRect/>
          </a:stretch>
        </p:blipFill>
        <p:spPr bwMode="auto">
          <a:xfrm>
            <a:off x="683568" y="1196752"/>
            <a:ext cx="7696200" cy="1514475"/>
          </a:xfrm>
          <a:prstGeom prst="rect">
            <a:avLst/>
          </a:prstGeom>
          <a:noFill/>
          <a:ln w="9525">
            <a:noFill/>
            <a:miter lim="800000"/>
            <a:headEnd/>
            <a:tailEnd/>
          </a:ln>
        </p:spPr>
      </p:pic>
      <p:sp>
        <p:nvSpPr>
          <p:cNvPr id="10" name="9 Elipse"/>
          <p:cNvSpPr/>
          <p:nvPr/>
        </p:nvSpPr>
        <p:spPr>
          <a:xfrm>
            <a:off x="1475656" y="3212976"/>
            <a:ext cx="2304256" cy="100811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cs typeface="Times New Roman" panose="02020603050405020304" pitchFamily="18" charset="0"/>
              </a:rPr>
              <a:t>flujo2 – flujo1</a:t>
            </a:r>
            <a:endParaRPr lang="en-US" dirty="0"/>
          </a:p>
        </p:txBody>
      </p:sp>
      <p:sp>
        <p:nvSpPr>
          <p:cNvPr id="11" name="10 Elipse"/>
          <p:cNvSpPr/>
          <p:nvPr/>
        </p:nvSpPr>
        <p:spPr>
          <a:xfrm>
            <a:off x="6095391" y="3078899"/>
            <a:ext cx="2304256" cy="100811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cs typeface="Times New Roman" panose="02020603050405020304" pitchFamily="18" charset="0"/>
              </a:rPr>
              <a:t>flujo3 – flujo2</a:t>
            </a:r>
            <a:endParaRPr lang="en-US" dirty="0"/>
          </a:p>
        </p:txBody>
      </p:sp>
      <p:sp>
        <p:nvSpPr>
          <p:cNvPr id="14" name="13 Rectángulo redondeado"/>
          <p:cNvSpPr/>
          <p:nvPr/>
        </p:nvSpPr>
        <p:spPr>
          <a:xfrm>
            <a:off x="3491880" y="4725144"/>
            <a:ext cx="2520280"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Mejor tamaño del proyecto es el tamaño 3 que representa un 70% de captación del mercado</a:t>
            </a:r>
            <a:endParaRPr lang="en-US" dirty="0"/>
          </a:p>
        </p:txBody>
      </p:sp>
      <p:grpSp>
        <p:nvGrpSpPr>
          <p:cNvPr id="16" name="15 Grupo"/>
          <p:cNvGrpSpPr/>
          <p:nvPr/>
        </p:nvGrpSpPr>
        <p:grpSpPr>
          <a:xfrm>
            <a:off x="3923928" y="3212976"/>
            <a:ext cx="2088232" cy="1670698"/>
            <a:chOff x="4211960" y="3789040"/>
            <a:chExt cx="1656184" cy="1397180"/>
          </a:xfrm>
        </p:grpSpPr>
        <p:sp>
          <p:nvSpPr>
            <p:cNvPr id="12" name="11 Flecha izquierda, derecha y arriba"/>
            <p:cNvSpPr/>
            <p:nvPr/>
          </p:nvSpPr>
          <p:spPr>
            <a:xfrm rot="10800000">
              <a:off x="4211960" y="3789040"/>
              <a:ext cx="1656184" cy="1152128"/>
            </a:xfrm>
            <a:prstGeom prst="leftRightUpArrow">
              <a:avLst/>
            </a:prstGeom>
            <a:gradFill flip="none" rotWithShape="1">
              <a:gsLst>
                <a:gs pos="0">
                  <a:schemeClr val="accent1">
                    <a:lumMod val="75000"/>
                  </a:schemeClr>
                </a:gs>
                <a:gs pos="50000">
                  <a:schemeClr val="accent1">
                    <a:lumMod val="20000"/>
                    <a:lumOff val="8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12 CuadroTexto"/>
            <p:cNvSpPr txBox="1"/>
            <p:nvPr/>
          </p:nvSpPr>
          <p:spPr>
            <a:xfrm rot="5400000">
              <a:off x="4492588" y="4519202"/>
              <a:ext cx="1080120" cy="253916"/>
            </a:xfrm>
            <a:prstGeom prst="rect">
              <a:avLst/>
            </a:prstGeom>
            <a:noFill/>
          </p:spPr>
          <p:txBody>
            <a:bodyPr wrap="square" rtlCol="0">
              <a:spAutoFit/>
            </a:bodyPr>
            <a:lstStyle/>
            <a:p>
              <a:r>
                <a:rPr lang="es-EC" sz="1050" dirty="0" smtClean="0"/>
                <a:t>Se</a:t>
              </a:r>
              <a:r>
                <a:rPr lang="es-EC" sz="900" dirty="0" smtClean="0"/>
                <a:t> determina</a:t>
              </a:r>
              <a:endParaRPr lang="en-US" sz="900" dirty="0"/>
            </a:p>
          </p:txBody>
        </p:sp>
        <p:sp>
          <p:nvSpPr>
            <p:cNvPr id="15" name="14 CuadroTexto"/>
            <p:cNvSpPr txBox="1"/>
            <p:nvPr/>
          </p:nvSpPr>
          <p:spPr>
            <a:xfrm>
              <a:off x="4499992" y="3949256"/>
              <a:ext cx="1080120" cy="253916"/>
            </a:xfrm>
            <a:prstGeom prst="rect">
              <a:avLst/>
            </a:prstGeom>
            <a:noFill/>
          </p:spPr>
          <p:txBody>
            <a:bodyPr wrap="square" rtlCol="0">
              <a:spAutoFit/>
            </a:bodyPr>
            <a:lstStyle/>
            <a:p>
              <a:pPr algn="ctr"/>
              <a:r>
                <a:rPr lang="es-EC" sz="1050" dirty="0" smtClean="0"/>
                <a:t>Comparar</a:t>
              </a:r>
              <a:endParaRPr lang="en-US" sz="1050" dirty="0"/>
            </a:p>
          </p:txBody>
        </p:sp>
      </p:grpSp>
      <p:sp>
        <p:nvSpPr>
          <p:cNvPr id="10243" name="AutoShape 3" descr="data:image/jpeg;base64,/9j/4AAQSkZJRgABAQAAAQABAAD/2wCEAAkGBxESEBQUEBQWEBUUFBUVFRUVFRAUEBQQFRUXFhQVFBcYHCggGholHBQVITEhJSwrLi4uFx8zODMsNygtLisBCgoKDg0OGxAQGiwkHCQsLywsLCwsLCwsLCwsLCwsLCwsLCwsLCwsLCwsLCwsLCwsLCwsLCwsLCwsLCwsLCwsLP/AABEIAMIBAwMBEQACEQEDEQH/xAAcAAEAAQUBAQAAAAAAAAAAAAAABAECAwUGBwj/xABDEAACAQMBAwgFCQcEAgMAAAAAAQIDBBEhBRIxBkFRYXGBkbETIjKhwQcjJEJSYnKy0RQzc5KiwvBjgtLhs+IVU2T/xAAbAQEAAgMBAQAAAAAAAAAAAAAAAwQBAgUGB//EADcRAAIBAwIDBQYGAgEFAAAAAAABAgMEESExBRJBIlFhcYETIzIzkbEGFKHB0eFC8GIVNFJyov/aAAwDAQACEQMRAD8A9xAAAAAAAAAAAAAAAAAAAAAAAAAAAAAAAAAAABTIBUAAAAAAAAAAAAAAAAAAAAAAAAAAAAAAAAAAAAAAAAAAAAGC4u4Q9p6vhFZc3+GK1fcYbwbKLexpdobYu3pa2k5/fqyhTh3Rct59+COU5/4xLtC2t961VLwSbf1xj7mhqWO26kt51FSfMlOEYL/bFNPvyQctdvOTqKtwmnHl5XLxw8/dfobvZ0NrR/fO2qrtqxn4xhj3E0ParfBzq74fLWkpp+jX3z+pu41ppevDt3ZKSXik/cSnOwugs76lVTdKcaii92W6092S4qXQ+oKSextUpTptKaazrqSTJoAAAAAAAAAAAAAAAAAAAAAAAAAAAAAAAAAACkpY1enkARJX6f7tOp1rSH8z0fdkavY3UH1MTcpe3PdX2aenc5vV926Z5X1NlHuX1LqM6UM7iSzxf1m+mT4t9o5UjLpzluXu+RnCM+wZhr7VhBOUmopcW2kl4mG4rdm8bWUnhLLOV2v8o1KGVbx9PL7Xs0l38X3FSpd018Op2bX8O1amHVfKv1OG2xyju7rKrVHu/wD1w9Wl3pe135KVSvOe70PS2vC7a21hHL73q/6Os+SKk1K5l9XFGPVvZqPyx4liyT7RwvxRJe6j11+mn9npJfPKAAAAAAAAAAAAAAAAAAAAAAAAAAAAAAAAAGg5Z8oP2KhGcY+knOoqcE21HLjKTb6lGEvcRVqns45L/DbL83XVNvC3bOMtOXsZ4/aacs/aT34LsjpjuWSvC8j/AJI79T8PSh8qWfPRnQWnKCjW/d1IyfRnEvB6liNeMtmc6pY1aXxxaJTuTbmI1SI15tSFNZqTUF1vy6TSVRR3ZLTtpVHiCyzl9pct+Kt45+/PKXao8X34Ks7vpE7FvwRvWq8eCOWvr+rWeas3PoT9ldiWiKk6kp7s7dG2pUViEcEZI0Jy5Aweo/JPQxa1Z/bre6MIrzbOnZrEG/E8T+JJ5uYx7o/ds7gtnngAAAAAAAAAAAAAAAAAAAAAAAAAAAAAAAADivlJ4Wq/1qj8KM1/cV7j4TscF+dLy/dHE1rGnLjHD6Vo/cUnFM9XGtOOzIFfZD4xlnqlx8URun3FmN30kjJbXlzSWHWlDminieXhvTOcLQ2jKa6kFWnbTeeRPv6GuuXUbU6u83NZi5cXHpXUQuXM9WWbWvbzcqdBp8jxJLo+5mMwWwAVQMFUDB7H8nNDd2dS+86k/Gcse5I69ssU0fPuNz572fhhfRI6YnOSAAAAAAAAAAAAAAAAAAAAAAAAAAAAAAAAwDhflErJ1LaKef3zeOpU1/cVK84yWEzt8Fi/aSfgcuVz0hhrTwDVvBtNjcmfSyhWuE1GOXCm/rNrG9PqxnC586mkmeU4rx1rNG3fg5fsv5Ndy+o4rQfDSS90GVf85In/AAPNqVzB98X+jRzJsfQAAVBgq2DB7pyWoejsrePRRp57XFN+9napLEEvA+ZX0/aXNSXfJ/c2pIVQAAAAAAAAAAAAAAAAAAAAAAAAAAAAWyklx07TDaWrBhlc59lZ63ov1ZVndRWkdTZR7zDLX2nnq4R8OfvKk60pbs2WhxXL2ebi1XRSuX/VbozGWTucGWs35fuc+bHeOh5O7FhJKtUan9mK1jF9MvvdXMRTl0PJ8Z4jUcnQgml173/R0jiaZPLuJwvyi0v3b+9jxi/+JDn3j8j0/wCDZct9Vj3wT+jOMNz6QAYLkDBVQcvVXGWi7XojKWdDWcuWLk+mv0PoWjBRikuCSS7EsHdR8rby8l4MAAAAAAAAAAAAAAAAAAAAAAAAAAAGOtXjBZk1FdbwZSb2I6taFJc02kvE53al5KrWhGm5QSpzkm00pS3oJPp4N+JweMy5lGMJ7b4LPDriFVSlyPGmrWM+WS6F9Vh+8W8univFcO84kbuvT0lqi9KhTn8LwyRG/hJccdv6lulf056PR+JBO3nE43ldVUrqlh53aNRPq3p0/wDgdSi01lHX4OsKXoapkx3CfybdT9pjGnJxT1n0OEeOV4LPWaTxjU5HGY0vy7c1l9O/J3U2ljLSy8LPO+hdejK6PEOBx3yjUvmYvolHza/uI38xeR2vwu+TiiXfCX6YZ5+SH04qgYKoGDYbAoeku7ePTWp+CkpP3IlorM15lPiNTktakv8Ai/10PeEdk+aFQAAAAAAAAAAAAAAAAAAAAAAAACNdXtOn7ckurjJ9iNowctircXlG3XvJYfd1fkiI7mrU9hKnH7UtZNdUeC7ynO9ox+Dtfb+yJSuq/wAC5I971l6LZeohaRT3pZqS+1LV93MijVuqlTST07loielYUoPml2pd8tX/AAvQ19+83MP4M/zwOfdPMUdWgtyVSOdI2kW3FlBpyS3XjOmme1cCCUE9xGrNaZPO9spf/JXCWiUaa8Vlne4ckqbO5wz5eTHNl86h1vIiwxTlWktZvdj+CL1ffL8qK1aeuDzHGKvtKiprZfc0fykX+XGlF43GpPDw996rXqS95pFaZJfw5ZqpcOpNZUVj1f8ARzt5yhrVrf0NbFTDWKj9vdTTxLpenHzMOOZKR36XAaFG8jdUm1jPZ6ampNjuFUAVQMHRcgKG/tGj93fn4QkvNos2qzURx+O1OWyl44X6/wBHs51TwAAAAAAAAAAAAAAAAAAAAAAAIl9fwpY3nrLOFzvHHu1WvWbwpubwipd3tK1ipVHvoiJO6lNccL7r/u/TBKqaW5RneTqLsvC8P5NZtfdjQqSilvKLecatrpfEhvs/lqi/4sgowh7RPl1zv1JlFPGacu58D54oTpvNKWPA9DDVZg/QyO5fCSwyzT4jKLxVXqjdSxuaavex/asN8KWH1ZkmvItTqwqRUovQuW8G08G2ovoKskZkiRUfqvsISHqeU7WuUto3TfO4LwTO7YvFI9Nwum3S0MlFekkoxftPHYud9yLc5qMXIlvK6tqUqkuh2c9qRt6LlvbsKUM8dFGK0OVGU5z8z55CrXq1cZ1bPNr+6lVgqs/aqy33nik02k+5o6UoqMUj6Zwi3VGCgu7XzIBEdoAwVBguAOz+Syhm8nL7FFrvnKP/ABZds122zzf4kni3jHvl9l/Z6qdE8YAAAAAAAAAAAAAAAAAAAAAWzmkstpJcW9EkFqYbSWWcHy02xCdSj6Ce84ek3mtYPLhhZ5+HMWo0alPEpLGTznF61G4ioxecMxbO2mnwfo5c64wb+H+alhVYy0kefSnSeaUseHQzbav36CalH2lu5WN31nhPxaKt/TX5abT6M6djfSnVjCccPO/Qrsy/axqfOZrDPR5cHmJvqV4msSWTTnT0Zbp3SlpJHI7aq4vZfwqfxLVNe7Oxw99qXoTLS+lH2X+ngatnSqUIzWqNvb7V3sRa1bSyuGr6DRnPq2vJqnoeSbfuvptw+mo/NnctI+5R3uGy5KX0N3yXpNQdWXGekeqn0979yXSR3M1nlXQ87x2+daapJ6R38/6NZy42q6ko2lN8Wp1muaPNH4+BJa08L2j9BwSw5pe0kiu1VhQXb8Cep0PcWa3NeRF4IGC4GCplA9F+SWjpcT66cPBSk/zIv2S0bPIfiap26cPBv9v2PQy8eXAAAAAAAAAAAAAAAAAAABouU3KBWvo1jMqm9jPBRjjL636y00LVrauu2s7FG+u3bQTSy2ayPorpb06s63PuOW5GP+yOPHXtLWJ0HhRx49/qcSdZXPxSb8NsehpOVltThGl6OKj60k8cXonq+4hqVJT+J5Ia1OEYdlYNPbzIjnTRsLqpm1nnmcPzxIrn/tqi8Daw0uo+n3K20zwE0eykbm0r8xUmiFrDNLyhf0yf8On8ToU/lo9LYdfT7FKFQjkjswZPsa3zkPxJ+GpqkR3EfdyPO7Wxd1d1M+wp71R9+kF1vD7kzuRqKlQXeyCreewotL4nt/J0m39rRtaLnhOXs04cznjTToXEq0abqzx9Tg29vKvUx9Titk0ZOW/Ue9OpJOTfHLZ0pNaRR9Bs7ZUaW3Q322X60V1Pz/6Nam5ZtNmQCMuFUDBVAwVRkwerfJZQxZyl9utJ/wAsYx/tZ07Re7PDfiGfNd8vdFfz+52RaOEAAAAAAAAAAAAWVd7D3cN4eMtpZ5stcEAvE0MeUUqTUb6k7Zt4VSLdS1k+qaWY9kkiL2vLpNY+xf8AySqLNvLm8NpfTr6Nm9oVozipRalF6pppprqaJE09UUZRcXiSwzDtPaNK3pSq1pKFOCzKTy8a4SSWrbbSSXEkpUp1ZqEFlswtTzrafyjXFduGzLeX8Wcd5rrUfZj1OT7j0FHgtOkua7njwX+/b6k8KLkchtCheKSq3kpTlPROU1OSa1wlF4iteC8CzXnbpRjQWMdyx/b9TncXoONOOV1JuzNq7mFNPjpODxUj3cJLwfWRSzPx8HseYqUVnK0ZsNsbTdRU05xqLMmmk4z0SXrJ8Pa9xzrqioLKWDHNNxal0MFCRSKk0Tq0vo1Ttj+eJHXWaFTyNbR4uoea+5kt5HgZo9qzZ2stV3FWotCKRq+UMvplT8NNf0svUvlo9BY9fT7GCNXBhxOrGWCyN1Jz3YayakupZTWX1LJuqeFlkVWuktTJJUbOjKUnuQTc5vnlOTy+1t6JdSRKnOtNJbnHcZVZHn1xdTvK/pqixFaU4c0Yfr0nVjBUYcq9T1XC7BQSybSzh68PxR8zSO56CaxTfkS9rP5z/avNm1Tc0tV2CGRlgqAXBGCqMmD2bkFR3Nn0PvKU/wCecpeTR17dYpo+d8Xnz3lR+OPodCTHNAAAAAAAAAAAAKZALakFJNSSaaw08NNdaATxqjQVuTm5JzsqjtZPVwXrW8n96m9F3eBA6OHmDw/0+hejfOS5a8edf/Xo/wCcnN8v695U2fVoV6GJN03GtSlmg3CpGWudYZ3ca87LFpdztq0ZzW3VfwbK2pVXmhPX/wAZaP67M8ltb+4taib3qMunHqyXWuEkeyocQtryGJtPxW/9GkoVaEsSWDfbS2/6enBTioyUs5i4ulJNNZi85WvNr2lS5oRpYlGWYv6lDikva0l5mClUTI4SPMyiSVP1qfZP4GnENaMfMgx8RsqEzjlWaJtef0ar2w/MiKu/dS8mQ0Fi6p+aMtCZ4aaPbM2FvV1XairOOjI5I0u27pO7rP8AAvCOC9bxzSR2bCXZb8SLQlOrLdpLPTL6sV1v4cSVxUFmRddTuN/Z2UaSUY5lKTxzb05ccLq49nF87K7m5vwK803ueb8oL6rdXElU9WnSm4wpp5WVo5SfO2dq3pxpU01u+p1uH2i3M1vTwjWTyeqoU1GJOsF85Dt+AhubV/lsybSfzr7l7jM9zW2XuyKjQnLgCoMFW8IyYPeNhUPR21GH2aVNeEUduCxFI+X3M+etOXe39yebEIAAAAAAAAAAABawCxsAscgDnuXq3tmXkf8A89RrtjFyXkS0HipF+JlbngNrtWpFbraqQ+xUSnH38DrVOH0Kr5l2Zd8dC7SvasFyt5j3PUk0XbTa3Yyt5vPBudJ9OU9URXFPiFGkstVIZ8pGlz+TrQ7XYf1X0JCsqi1hiX4Gn/S9SnDiMIvFROL8UcqpwirJZpNTXg/2LpVpx3XLRptapriuct1bmFWiuWSepyqlpUhJqUWvQmUNq44p92pSyUZ0CZU2rGVGpGLzwb48EyKtrB+RDToYrwfiXQ23TXOeRdFs9bgk0Nqym/moyn2L1e9vRGjopbm8aE56JGeOxXUqSqVp4UsNxjxbUUnmXMs54eJtGryQUIrU6drayhHtE+W1KVKPo6EVNrgo+wn0ylzvxZC6cpvmmy1hbRJHJqnOdzGpVeWlLC4RinF6RXMaVZRS5Ym06TVJs84S9eb6ZyfjJncj8C8j0FhHFNEynwI2duGxL2avnY9/kzMNyO4+Wyl8/nJ9vkkhP4hQ+WjCjUlKoGCqMgzW1HfnCH25Rj/NJL4m0VmSRBXnyU5S7k3+h9AQWF2HbPl5cAAAAAAAAAAAAAUYBGq3CjLdlmOeEn7LfRnpBnAmgYNZtWnvU5rG8nGSafBpp5T7TK3B877Q2NUp6w9aPRzr9Tq0rlx0kbZIlpU9ePa/ys6VSqp2+neQXKzTZu6UihiMliSycfmlB5i8MnRuZpR1zmWHnVYw38Ctc8Mt/Y86jh56Fmnxi7g8OXMvFZJEFF8acH3JeRyHYtfDNol/63CXzKMX5EqnbQ3KktyOIxy1r6y6COdtXSz7Q0XF+HucU7fVsuoQpr2aUF/tj+hw5y8TvK7or4YGzt9+TS0WWlzsqzqJIjnxKWOykiFtuk/2mpDee5HdSjl7usU3lc/E3t55pKT3JbOrOtHMn1MtnQSNak2zqU4o3+zXutvhiMvJlGW5YrL3eDy6k/N+Z6VfCjrWelOJMp8CNnXpvQm7LXzq7H5G1P4iK5+WYK7zOX4n5mJbklNYgkUNTcqDBVIyYNtyWo797bx/1Yv+T1/7Sags1Ec7is+S0qPw++h7idc+dAAAAAAAAAAAAAAAGOrTUliSynzAEKUZUumcP64r4owZ3LsKSytUzKMHme0NlatY4PBdjqgc1tHk9CT3kt2a4NLu+JvyYjlM1mk4tM0dSE6TxNY+99V/oZp1l1OZVoNLKJUKukfxryZbrPNu/MoOPa9DYUZnMK80bOlL5it/DZHV+FlPHv6f/sitBnjpnsjbWL9aPavMpVdmRT2IG2H9LrdsPyRJ7X5ETq8O+X6l1uxNHXgza0KmITfRCXkVZLtIsT1geZ0Hoelxoda1+BEykyKR1aT0J2zXip2J+Qhua3GsCMYJkXIwYKhGC5GTB03yd0d7aFP7kKk/6d3+8tWi7ZwuPzxaNd7X+/oewHTPDgAAAAAAAAAAAAAAAAo0AQq1q096no+eP1ZfozBnJoryyU95pYeW2vrR/wCussQmGjSV7DjpzFlS7LNXsaa92WnlOKafMQpJlfU5m95PyjmVFvdj6zg8dmnRx5jZuahhPQhnThPzIlCvrh6NcU+JEpHMr0JQ3Nvb1vmq38ORip8LOdOOKsH4oy28zyE0euNtYT9aPavMp1VoyOWxD2xL6XW/FH/xxJbZe5idLh/yytCQkjrQNg54o1X0U5eTKzXbXmWd4nnVLgj0bR1aD7KJlJkUkdSjIk0XjPYzVEs1kokYNi5AwVRkFUZRo2dr8lNLNzWn9mko/wA8v/QvWa1bPLfiKp2IR8X/AL+p6gmXjyhUAAAAAAAAAAAAAAAAAFGgCNc2qlqvVkuElxMGUzXVLaMnia3Ja6r2JdnQyWNRrQw0aa5sTeLIGjXVLDSen1fimSt9lkMkc9tPYsKi9ZYfNJe0isat9Hsc/c29ehGacXVjKLipRaT16c6MN6NFSpYxnKMoPGHkyWtwnwZ5mrBptM6pubGr60e1eZSqx0ZpJaEfas/pVb8a/JE3t17mJ0bD5RfQkJI6cGTK88W1d/6cvJlfHvY+ZaT7DOCpnoGdWlsiVSZFI6NJkqL8iMuFyAKhGAbGrZScjaKIaktD0T5J4fNXE+mpGH8sd7+86FquyzxvHqmasY+H3Z6BGRaOEZMgFQAAAAAAAAAAAAAAAAAADFWoqSw/+wDWVqGNJarmf6mVIw4kSpa8dOKZKpaEEomrr2RGRSRDhYavTjGXkzKIJo5G/wBg671J+jnzr6kn1/53nOnGM9JHRRBtbqVOoo1l6OWVx9l68z+DObc2koxbjqjWUdC6/r5uKr++vyRIaUMUoou2WlMzUKhpKJ0IsmXlT6JX/AV4r30fMuQfYZxMGd5nVpvQk02RSL1JkuHAiZ0IvKMhgDJk1bKORsRSkRq1b/Odk0INvQ511cwpx5pPQ9Y+TmjuWUeOZylOXNiWd3Hcoo6NKPLHB4y+uPb1XLGOh2VNkhTMyYBcgCoAAAAAAAAAAAAAAAAAABZUpprDAIUqW7x1XT0GU8GGskWtbGSGUSPG117mCvOJpK9l1FGSLhqr3ZUai3ZxUk9NeKIuZx2By22eT0repJUFvRjq48Hqk8ow4qrHL0ZapScUQ7S6TeODXFPSS7ijVoyhuXITTJ9/W+h1u5eLRUhH38S9TfYZyUJHZaOpBkmnIjZcpyJtJ6Ige51IPsmTIQbLXI2SIpSMMptvdist/wCak9Ok5HLvb+FBY3l0Ru9j7E13p6strEdInnZOdWXPVfoerbBttyhTX3c+Lz8SeOxyq7zUbNzTNiIyxAL0AVAAAAAAAAAAAAAAAAAAAABSUc8QCLKnjs8gngNZLPQ4ZkhlE19W2K0kSEOdpqQSRhmp27Z5rSfZ5IQWIlmGxzG1NhwqatbslwlHR+42ysYexvju3Od2rQuKdGdNxVRNp76eHhPOqxh8CurODqKcXt0LFO4lFcrXU52nMmaO5TmnqiTTkRNF2nI2FJ6IrtanYg+wi+UzbBpKWCyjTnVliHfLm7uks06PWRwr3ieH7OjrLv6I6jZGxlBcMvnfWWG+i2OSoYfNJ5l3nT2Vl1GUjScztLeliKXQkvBFg5EnlkmKBqXpAF4AAAAAAAAAAAAAAAAAAAAAAAKNZAMe7jsBhow1KRpJDBHnQIZRMGv2nb5m+7yNVHQngzU17M0aJUyHfWK/ZamnGS+BHFe8Rstzz7anJ2Mm5U/Ul0cz/wA/zJcaT3J4SnTeYM56rTnTliot19PM+xkE6bWx1ba8hJ4ejJ9OriK7Cny5lg9CqqjSTb0Jdjs+dZ65Ufe/0RbhSUNZbnnrq/ncNwpaR6vvOw2ZstRSSRJlsqxjGmtDobOzNkiKczd2dpwN0inUmbuMSUpF6QBckAVAAAAAAAAAAAAAAAAAAAAAAAAAKNAFMAFkoGjQItzRyzVo2iyDVtyOUSVMi31t9HkvvL4EcY9s3T7Ry1xYkzLMWaq92VGaamt5e8ZwbuCkQqHJGEJJttrmTcml2J8DXKWy1J1TqTSjObcV0OjstnJYwjXckbUVhG5tbM3SK05m4trUkSKk6hs6NHBskVZSySUjY0KgFQAAAAAAAAAAAAAAAAAAAAAAAAAAAAADAMNQwzKI1QikSIjXn7p/iNF8RvH4jQVkSMtRIFZGrJ4meqtUayLCZKtkZRFUNrbo3RTqGzookRUmSkZIi4yCoAAAAAAAAA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5" name="AutoShape 5" descr="data:image/jpeg;base64,/9j/4AAQSkZJRgABAQAAAQABAAD/2wCEAAkGBxESEBQUEBQWEBUUFBUVFRUVFRAUEBQQFRUXFhQVFBcYHCggGholHBQVITEhJSwrLi4uFx8zODMsNygtLisBCgoKDg0OGxAQGiwkHCQsLywsLCwsLCwsLCwsLCwsLCwsLCwsLCwsLCwsLCwsLCwsLCwsLCwsLCwsLCwsLCwsLP/AABEIAMIBAwMBEQACEQEDEQH/xAAcAAEAAQUBAQAAAAAAAAAAAAAABAECAwUGBwj/xABDEAACAQMBAwgFCQcEAgMAAAAAAQIDBBEhBRIxBkFRYXGBkbETIjKhwQcjJEJSYnKy0RQzc5KiwvBjgtLhs+IVU2T/xAAbAQEAAgMBAQAAAAAAAAAAAAAAAwQBAgUGB//EADcRAAIBAwIDBQYGAgEFAAAAAAABAgMEESExBRJBIlFhcYETIzIzkbEGFKHB0eFC8GIVNFJyov/aAAwDAQACEQMRAD8A9xAAAAAAAAAAAAAAAAAAAAAAAAAAAAAAAAAAABTIBUAAAAAAAAAAAAAAAAAAAAAAAAAAAAAAAAAAAAAAAAAAAAGC4u4Q9p6vhFZc3+GK1fcYbwbKLexpdobYu3pa2k5/fqyhTh3Rct59+COU5/4xLtC2t961VLwSbf1xj7mhqWO26kt51FSfMlOEYL/bFNPvyQctdvOTqKtwmnHl5XLxw8/dfobvZ0NrR/fO2qrtqxn4xhj3E0ParfBzq74fLWkpp+jX3z+pu41ppevDt3ZKSXik/cSnOwugs76lVTdKcaii92W6092S4qXQ+oKSextUpTptKaazrqSTJoAAAAAAAAAAAAAAAAAAAAAAAAAAAAAAAAAACkpY1enkARJX6f7tOp1rSH8z0fdkavY3UH1MTcpe3PdX2aenc5vV926Z5X1NlHuX1LqM6UM7iSzxf1m+mT4t9o5UjLpzluXu+RnCM+wZhr7VhBOUmopcW2kl4mG4rdm8bWUnhLLOV2v8o1KGVbx9PL7Xs0l38X3FSpd018Op2bX8O1amHVfKv1OG2xyju7rKrVHu/wD1w9Wl3pe135KVSvOe70PS2vC7a21hHL73q/6Os+SKk1K5l9XFGPVvZqPyx4liyT7RwvxRJe6j11+mn9npJfPKAAAAAAAAAAAAAAAAAAAAAAAAAAAAAAAAAGg5Z8oP2KhGcY+knOoqcE21HLjKTb6lGEvcRVqns45L/DbL83XVNvC3bOMtOXsZ4/aacs/aT34LsjpjuWSvC8j/AJI79T8PSh8qWfPRnQWnKCjW/d1IyfRnEvB6liNeMtmc6pY1aXxxaJTuTbmI1SI15tSFNZqTUF1vy6TSVRR3ZLTtpVHiCyzl9pct+Kt45+/PKXao8X34Ks7vpE7FvwRvWq8eCOWvr+rWeas3PoT9ldiWiKk6kp7s7dG2pUViEcEZI0Jy5Aweo/JPQxa1Z/bre6MIrzbOnZrEG/E8T+JJ5uYx7o/ds7gtnngAAAAAAAAAAAAAAAAAAAAAAAAAAAAAAAADivlJ4Wq/1qj8KM1/cV7j4TscF+dLy/dHE1rGnLjHD6Vo/cUnFM9XGtOOzIFfZD4xlnqlx8URun3FmN30kjJbXlzSWHWlDminieXhvTOcLQ2jKa6kFWnbTeeRPv6GuuXUbU6u83NZi5cXHpXUQuXM9WWbWvbzcqdBp8jxJLo+5mMwWwAVQMFUDB7H8nNDd2dS+86k/Gcse5I69ssU0fPuNz572fhhfRI6YnOSAAAAAAAAAAAAAAAAAAAAAAAAAAAAAAAAwDhflErJ1LaKef3zeOpU1/cVK84yWEzt8Fi/aSfgcuVz0hhrTwDVvBtNjcmfSyhWuE1GOXCm/rNrG9PqxnC586mkmeU4rx1rNG3fg5fsv5Ndy+o4rQfDSS90GVf85In/AAPNqVzB98X+jRzJsfQAAVBgq2DB7pyWoejsrePRRp57XFN+9napLEEvA+ZX0/aXNSXfJ/c2pIVQAAAAAAAAAAAAAAAAAAAAAAAAAAAAWyklx07TDaWrBhlc59lZ63ov1ZVndRWkdTZR7zDLX2nnq4R8OfvKk60pbs2WhxXL2ebi1XRSuX/VbozGWTucGWs35fuc+bHeOh5O7FhJKtUan9mK1jF9MvvdXMRTl0PJ8Z4jUcnQgml173/R0jiaZPLuJwvyi0v3b+9jxi/+JDn3j8j0/wCDZct9Vj3wT+jOMNz6QAYLkDBVQcvVXGWi7XojKWdDWcuWLk+mv0PoWjBRikuCSS7EsHdR8rby8l4MAAAAAAAAAAAAAAAAAAAAAAAAAAAGOtXjBZk1FdbwZSb2I6taFJc02kvE53al5KrWhGm5QSpzkm00pS3oJPp4N+JweMy5lGMJ7b4LPDriFVSlyPGmrWM+WS6F9Vh+8W8univFcO84kbuvT0lqi9KhTn8LwyRG/hJccdv6lulf056PR+JBO3nE43ldVUrqlh53aNRPq3p0/wDgdSi01lHX4OsKXoapkx3CfybdT9pjGnJxT1n0OEeOV4LPWaTxjU5HGY0vy7c1l9O/J3U2ljLSy8LPO+hdejK6PEOBx3yjUvmYvolHza/uI38xeR2vwu+TiiXfCX6YZ5+SH04qgYKoGDYbAoeku7ePTWp+CkpP3IlorM15lPiNTktakv8Ai/10PeEdk+aFQAAAAAAAAAAAAAAAAAAAAAAAACNdXtOn7ckurjJ9iNowctircXlG3XvJYfd1fkiI7mrU9hKnH7UtZNdUeC7ynO9ox+Dtfb+yJSuq/wAC5I971l6LZeohaRT3pZqS+1LV93MijVuqlTST07loielYUoPml2pd8tX/AAvQ19+83MP4M/zwOfdPMUdWgtyVSOdI2kW3FlBpyS3XjOmme1cCCUE9xGrNaZPO9spf/JXCWiUaa8Vlne4ckqbO5wz5eTHNl86h1vIiwxTlWktZvdj+CL1ffL8qK1aeuDzHGKvtKiprZfc0fykX+XGlF43GpPDw996rXqS95pFaZJfw5ZqpcOpNZUVj1f8ARzt5yhrVrf0NbFTDWKj9vdTTxLpenHzMOOZKR36XAaFG8jdUm1jPZ6ampNjuFUAVQMHRcgKG/tGj93fn4QkvNos2qzURx+O1OWyl44X6/wBHs51TwAAAAAAAAAAAAAAAAAAAAAAAIl9fwpY3nrLOFzvHHu1WvWbwpubwipd3tK1ipVHvoiJO6lNccL7r/u/TBKqaW5RneTqLsvC8P5NZtfdjQqSilvKLecatrpfEhvs/lqi/4sgowh7RPl1zv1JlFPGacu58D54oTpvNKWPA9DDVZg/QyO5fCSwyzT4jKLxVXqjdSxuaavex/asN8KWH1ZkmvItTqwqRUovQuW8G08G2ovoKskZkiRUfqvsISHqeU7WuUto3TfO4LwTO7YvFI9Nwum3S0MlFekkoxftPHYud9yLc5qMXIlvK6tqUqkuh2c9qRt6LlvbsKUM8dFGK0OVGU5z8z55CrXq1cZ1bPNr+6lVgqs/aqy33nik02k+5o6UoqMUj6Zwi3VGCgu7XzIBEdoAwVBguAOz+Syhm8nL7FFrvnKP/ABZds122zzf4kni3jHvl9l/Z6qdE8YAAAAAAAAAAAAAAAAAAAAAWzmkstpJcW9EkFqYbSWWcHy02xCdSj6Ce84ek3mtYPLhhZ5+HMWo0alPEpLGTznF61G4ioxecMxbO2mnwfo5c64wb+H+alhVYy0kefSnSeaUseHQzbav36CalH2lu5WN31nhPxaKt/TX5abT6M6djfSnVjCccPO/Qrsy/axqfOZrDPR5cHmJvqV4msSWTTnT0Zbp3SlpJHI7aq4vZfwqfxLVNe7Oxw99qXoTLS+lH2X+ngatnSqUIzWqNvb7V3sRa1bSyuGr6DRnPq2vJqnoeSbfuvptw+mo/NnctI+5R3uGy5KX0N3yXpNQdWXGekeqn0979yXSR3M1nlXQ87x2+daapJ6R38/6NZy42q6ko2lN8Wp1muaPNH4+BJa08L2j9BwSw5pe0kiu1VhQXb8Cep0PcWa3NeRF4IGC4GCplA9F+SWjpcT66cPBSk/zIv2S0bPIfiap26cPBv9v2PQy8eXAAAAAAAAAAAAAAAAAAABouU3KBWvo1jMqm9jPBRjjL636y00LVrauu2s7FG+u3bQTSy2ayPorpb06s63PuOW5GP+yOPHXtLWJ0HhRx49/qcSdZXPxSb8NsehpOVltThGl6OKj60k8cXonq+4hqVJT+J5Ia1OEYdlYNPbzIjnTRsLqpm1nnmcPzxIrn/tqi8Daw0uo+n3K20zwE0eykbm0r8xUmiFrDNLyhf0yf8On8ToU/lo9LYdfT7FKFQjkjswZPsa3zkPxJ+GpqkR3EfdyPO7Wxd1d1M+wp71R9+kF1vD7kzuRqKlQXeyCreewotL4nt/J0m39rRtaLnhOXs04cznjTToXEq0abqzx9Tg29vKvUx9Titk0ZOW/Ue9OpJOTfHLZ0pNaRR9Bs7ZUaW3Q322X60V1Pz/6Nam5ZtNmQCMuFUDBVAwVRkwerfJZQxZyl9utJ/wAsYx/tZ07Re7PDfiGfNd8vdFfz+52RaOEAAAAAAAAAAAAWVd7D3cN4eMtpZ5stcEAvE0MeUUqTUb6k7Zt4VSLdS1k+qaWY9kkiL2vLpNY+xf8AySqLNvLm8NpfTr6Nm9oVozipRalF6pppprqaJE09UUZRcXiSwzDtPaNK3pSq1pKFOCzKTy8a4SSWrbbSSXEkpUp1ZqEFlswtTzrafyjXFduGzLeX8Wcd5rrUfZj1OT7j0FHgtOkua7njwX+/b6k8KLkchtCheKSq3kpTlPROU1OSa1wlF4iteC8CzXnbpRjQWMdyx/b9TncXoONOOV1JuzNq7mFNPjpODxUj3cJLwfWRSzPx8HseYqUVnK0ZsNsbTdRU05xqLMmmk4z0SXrJ8Pa9xzrqioLKWDHNNxal0MFCRSKk0Tq0vo1Ttj+eJHXWaFTyNbR4uoea+5kt5HgZo9qzZ2stV3FWotCKRq+UMvplT8NNf0svUvlo9BY9fT7GCNXBhxOrGWCyN1Jz3YayakupZTWX1LJuqeFlkVWuktTJJUbOjKUnuQTc5vnlOTy+1t6JdSRKnOtNJbnHcZVZHn1xdTvK/pqixFaU4c0Yfr0nVjBUYcq9T1XC7BQSybSzh68PxR8zSO56CaxTfkS9rP5z/avNm1Tc0tV2CGRlgqAXBGCqMmD2bkFR3Nn0PvKU/wCecpeTR17dYpo+d8Xnz3lR+OPodCTHNAAAAAAAAAAAAKZALakFJNSSaaw08NNdaATxqjQVuTm5JzsqjtZPVwXrW8n96m9F3eBA6OHmDw/0+hejfOS5a8edf/Xo/wCcnN8v695U2fVoV6GJN03GtSlmg3CpGWudYZ3ca87LFpdztq0ZzW3VfwbK2pVXmhPX/wAZaP67M8ltb+4taib3qMunHqyXWuEkeyocQtryGJtPxW/9GkoVaEsSWDfbS2/6enBTioyUs5i4ulJNNZi85WvNr2lS5oRpYlGWYv6lDikva0l5mClUTI4SPMyiSVP1qfZP4GnENaMfMgx8RsqEzjlWaJtef0ar2w/MiKu/dS8mQ0Fi6p+aMtCZ4aaPbM2FvV1XairOOjI5I0u27pO7rP8AAvCOC9bxzSR2bCXZb8SLQlOrLdpLPTL6sV1v4cSVxUFmRddTuN/Z2UaSUY5lKTxzb05ccLq49nF87K7m5vwK803ueb8oL6rdXElU9WnSm4wpp5WVo5SfO2dq3pxpU01u+p1uH2i3M1vTwjWTyeqoU1GJOsF85Dt+AhubV/lsybSfzr7l7jM9zW2XuyKjQnLgCoMFW8IyYPeNhUPR21GH2aVNeEUduCxFI+X3M+etOXe39yebEIAAAAAAAAAAABawCxsAscgDnuXq3tmXkf8A89RrtjFyXkS0HipF+JlbngNrtWpFbraqQ+xUSnH38DrVOH0Kr5l2Zd8dC7SvasFyt5j3PUk0XbTa3Yyt5vPBudJ9OU9URXFPiFGkstVIZ8pGlz+TrQ7XYf1X0JCsqi1hiX4Gn/S9SnDiMIvFROL8UcqpwirJZpNTXg/2LpVpx3XLRptapriuct1bmFWiuWSepyqlpUhJqUWvQmUNq44p92pSyUZ0CZU2rGVGpGLzwb48EyKtrB+RDToYrwfiXQ23TXOeRdFs9bgk0Nqym/moyn2L1e9vRGjopbm8aE56JGeOxXUqSqVp4UsNxjxbUUnmXMs54eJtGryQUIrU6drayhHtE+W1KVKPo6EVNrgo+wn0ylzvxZC6cpvmmy1hbRJHJqnOdzGpVeWlLC4RinF6RXMaVZRS5Ym06TVJs84S9eb6ZyfjJncj8C8j0FhHFNEynwI2duGxL2avnY9/kzMNyO4+Wyl8/nJ9vkkhP4hQ+WjCjUlKoGCqMgzW1HfnCH25Rj/NJL4m0VmSRBXnyU5S7k3+h9AQWF2HbPl5cAAAAAAAAAAAAAUYBGq3CjLdlmOeEn7LfRnpBnAmgYNZtWnvU5rG8nGSafBpp5T7TK3B877Q2NUp6w9aPRzr9Tq0rlx0kbZIlpU9ePa/ys6VSqp2+neQXKzTZu6UihiMliSycfmlB5i8MnRuZpR1zmWHnVYw38Ctc8Mt/Y86jh56Fmnxi7g8OXMvFZJEFF8acH3JeRyHYtfDNol/63CXzKMX5EqnbQ3KktyOIxy1r6y6COdtXSz7Q0XF+HucU7fVsuoQpr2aUF/tj+hw5y8TvK7or4YGzt9+TS0WWlzsqzqJIjnxKWOykiFtuk/2mpDee5HdSjl7usU3lc/E3t55pKT3JbOrOtHMn1MtnQSNak2zqU4o3+zXutvhiMvJlGW5YrL3eDy6k/N+Z6VfCjrWelOJMp8CNnXpvQm7LXzq7H5G1P4iK5+WYK7zOX4n5mJbklNYgkUNTcqDBVIyYNtyWo797bx/1Yv+T1/7Sags1Ec7is+S0qPw++h7idc+dAAAAAAAAAAAAAAAGOrTUliSynzAEKUZUumcP64r4owZ3LsKSytUzKMHme0NlatY4PBdjqgc1tHk9CT3kt2a4NLu+JvyYjlM1mk4tM0dSE6TxNY+99V/oZp1l1OZVoNLKJUKukfxryZbrPNu/MoOPa9DYUZnMK80bOlL5it/DZHV+FlPHv6f/sitBnjpnsjbWL9aPavMpVdmRT2IG2H9LrdsPyRJ7X5ETq8O+X6l1uxNHXgza0KmITfRCXkVZLtIsT1geZ0Hoelxoda1+BEykyKR1aT0J2zXip2J+Qhua3GsCMYJkXIwYKhGC5GTB03yd0d7aFP7kKk/6d3+8tWi7ZwuPzxaNd7X+/oewHTPDgAAAAAAAAAAAAAAAAo0AQq1q096no+eP1ZfozBnJoryyU95pYeW2vrR/wCussQmGjSV7DjpzFlS7LNXsaa92WnlOKafMQpJlfU5m95PyjmVFvdj6zg8dmnRx5jZuahhPQhnThPzIlCvrh6NcU+JEpHMr0JQ3Nvb1vmq38ORip8LOdOOKsH4oy28zyE0euNtYT9aPavMp1VoyOWxD2xL6XW/FH/xxJbZe5idLh/yytCQkjrQNg54o1X0U5eTKzXbXmWd4nnVLgj0bR1aD7KJlJkUkdSjIk0XjPYzVEs1kokYNi5AwVRkFUZRo2dr8lNLNzWn9mko/wA8v/QvWa1bPLfiKp2IR8X/AL+p6gmXjyhUAAAAAAAAAAAAAAAAAFGgCNc2qlqvVkuElxMGUzXVLaMnia3Ja6r2JdnQyWNRrQw0aa5sTeLIGjXVLDSen1fimSt9lkMkc9tPYsKi9ZYfNJe0isat9Hsc/c29ehGacXVjKLipRaT16c6MN6NFSpYxnKMoPGHkyWtwnwZ5mrBptM6pubGr60e1eZSqx0ZpJaEfas/pVb8a/JE3t17mJ0bD5RfQkJI6cGTK88W1d/6cvJlfHvY+ZaT7DOCpnoGdWlsiVSZFI6NJkqL8iMuFyAKhGAbGrZScjaKIaktD0T5J4fNXE+mpGH8sd7+86FquyzxvHqmasY+H3Z6BGRaOEZMgFQAAAAAAAAAAAAAAAAAADFWoqSw/+wDWVqGNJarmf6mVIw4kSpa8dOKZKpaEEomrr2RGRSRDhYavTjGXkzKIJo5G/wBg671J+jnzr6kn1/53nOnGM9JHRRBtbqVOoo1l6OWVx9l68z+DObc2koxbjqjWUdC6/r5uKr++vyRIaUMUoou2WlMzUKhpKJ0IsmXlT6JX/AV4r30fMuQfYZxMGd5nVpvQk02RSL1JkuHAiZ0IvKMhgDJk1bKORsRSkRq1b/Odk0INvQ511cwpx5pPQ9Y+TmjuWUeOZylOXNiWd3Hcoo6NKPLHB4y+uPb1XLGOh2VNkhTMyYBcgCoAAAAAAAAAAAAAAAAAABZUpprDAIUqW7x1XT0GU8GGskWtbGSGUSPG117mCvOJpK9l1FGSLhqr3ZUai3ZxUk9NeKIuZx2By22eT0repJUFvRjq48Hqk8ow4qrHL0ZapScUQ7S6TeODXFPSS7ijVoyhuXITTJ9/W+h1u5eLRUhH38S9TfYZyUJHZaOpBkmnIjZcpyJtJ6Ige51IPsmTIQbLXI2SIpSMMptvdist/wCak9Ok5HLvb+FBY3l0Ru9j7E13p6strEdInnZOdWXPVfoerbBttyhTX3c+Lz8SeOxyq7zUbNzTNiIyxAL0AVAAAAAAAAAAAAAAAAAAAABSUc8QCLKnjs8gngNZLPQ4ZkhlE19W2K0kSEOdpqQSRhmp27Z5rSfZ5IQWIlmGxzG1NhwqatbslwlHR+42ysYexvju3Od2rQuKdGdNxVRNp76eHhPOqxh8CurODqKcXt0LFO4lFcrXU52nMmaO5TmnqiTTkRNF2nI2FJ6IrtanYg+wi+UzbBpKWCyjTnVliHfLm7uks06PWRwr3ieH7OjrLv6I6jZGxlBcMvnfWWG+i2OSoYfNJ5l3nT2Vl1GUjScztLeliKXQkvBFg5EnlkmKBqXpAF4AAAAAAAAAAAAAAAAAAAAAAAKNZAMe7jsBhow1KRpJDBHnQIZRMGv2nb5m+7yNVHQngzU17M0aJUyHfWK/ZamnGS+BHFe8Rstzz7anJ2Mm5U/Ul0cz/wA/zJcaT3J4SnTeYM56rTnTliot19PM+xkE6bWx1ba8hJ4ejJ9OriK7Cny5lg9CqqjSTb0Jdjs+dZ65Ufe/0RbhSUNZbnnrq/ncNwpaR6vvOw2ZstRSSRJlsqxjGmtDobOzNkiKczd2dpwN0inUmbuMSUpF6QBckAVAAAAAAAAAAAAAAAAAAAAAAAAAKNAFMAFkoGjQItzRyzVo2iyDVtyOUSVMi31t9HkvvL4EcY9s3T7Ry1xYkzLMWaq92VGaamt5e8ZwbuCkQqHJGEJJttrmTcml2J8DXKWy1J1TqTSjObcV0OjstnJYwjXckbUVhG5tbM3SK05m4trUkSKk6hs6NHBskVZSySUjY0KgFQAAAAAAAAAAAAAAAAAAAAAAAAAAAAADAMNQwzKI1QikSIjXn7p/iNF8RvH4jQVkSMtRIFZGrJ4meqtUayLCZKtkZRFUNrbo3RTqGzookRUmSkZIi4yCoAAAAAAAAA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p:cNvPicPr>
            <a:picLocks noChangeAspect="1" noChangeArrowheads="1"/>
          </p:cNvPicPr>
          <p:nvPr/>
        </p:nvPicPr>
        <p:blipFill>
          <a:blip r:embed="rId5" cstate="print"/>
          <a:srcRect/>
          <a:stretch>
            <a:fillRect/>
          </a:stretch>
        </p:blipFill>
        <p:spPr bwMode="auto">
          <a:xfrm>
            <a:off x="1403648" y="4725144"/>
            <a:ext cx="1944216" cy="1456285"/>
          </a:xfrm>
          <a:prstGeom prst="rect">
            <a:avLst/>
          </a:prstGeom>
          <a:noFill/>
          <a:ln w="9525">
            <a:noFill/>
            <a:miter lim="800000"/>
            <a:headEnd/>
            <a:tailEnd/>
          </a:ln>
        </p:spPr>
      </p:pic>
      <p:sp>
        <p:nvSpPr>
          <p:cNvPr id="17" name="16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84499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CuadroTexto"/>
          <p:cNvSpPr txBox="1"/>
          <p:nvPr/>
        </p:nvSpPr>
        <p:spPr>
          <a:xfrm>
            <a:off x="2411760" y="764704"/>
            <a:ext cx="6183026" cy="400110"/>
          </a:xfrm>
          <a:prstGeom prst="rect">
            <a:avLst/>
          </a:prstGeom>
          <a:noFill/>
        </p:spPr>
        <p:txBody>
          <a:bodyPr wrap="square" rtlCol="0">
            <a:spAutoFit/>
          </a:bodyPr>
          <a:lstStyle/>
          <a:p>
            <a:pPr marL="0" lvl="3" indent="-182880">
              <a:spcBef>
                <a:spcPct val="20000"/>
              </a:spcBef>
              <a:spcAft>
                <a:spcPts val="300"/>
              </a:spcAft>
              <a:buClr>
                <a:schemeClr val="accent6">
                  <a:lumMod val="75000"/>
                </a:schemeClr>
              </a:buClr>
              <a:buSzPct val="130000"/>
              <a:defRPr/>
            </a:pPr>
            <a:r>
              <a:rPr lang="es-ES" sz="2000" b="1" dirty="0" smtClean="0">
                <a:solidFill>
                  <a:srgbClr val="002060"/>
                </a:solidFill>
                <a:effectLst>
                  <a:outerShdw blurRad="38100" dist="38100" dir="2700000" algn="tl">
                    <a:srgbClr val="000000">
                      <a:alpha val="43137"/>
                    </a:srgbClr>
                  </a:outerShdw>
                </a:effectLst>
              </a:rPr>
              <a:t>DEFINICIÓN DE LAS CAPACIDADES DE SERVICIO</a:t>
            </a:r>
            <a:endParaRPr lang="es-EC" sz="2000" b="1" dirty="0">
              <a:solidFill>
                <a:srgbClr val="00206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2800" y="1460690"/>
            <a:ext cx="881042" cy="933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7 CuadroTexto"/>
          <p:cNvSpPr txBox="1"/>
          <p:nvPr/>
        </p:nvSpPr>
        <p:spPr>
          <a:xfrm>
            <a:off x="1726704" y="1637409"/>
            <a:ext cx="7200800" cy="369332"/>
          </a:xfrm>
          <a:prstGeom prst="rect">
            <a:avLst/>
          </a:prstGeom>
          <a:noFill/>
        </p:spPr>
        <p:txBody>
          <a:bodyPr wrap="square" rtlCol="0">
            <a:spAutoFit/>
          </a:bodyPr>
          <a:lstStyle/>
          <a:p>
            <a:endParaRPr lang="es-EC" dirty="0"/>
          </a:p>
        </p:txBody>
      </p:sp>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2492896"/>
            <a:ext cx="1117848" cy="11178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8003" y="3746922"/>
            <a:ext cx="1276600" cy="11679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8 CuadroTexto"/>
          <p:cNvSpPr txBox="1"/>
          <p:nvPr/>
        </p:nvSpPr>
        <p:spPr>
          <a:xfrm>
            <a:off x="3166863" y="4904678"/>
            <a:ext cx="4134335" cy="369332"/>
          </a:xfrm>
          <a:prstGeom prst="rect">
            <a:avLst/>
          </a:prstGeom>
          <a:noFill/>
        </p:spPr>
        <p:txBody>
          <a:bodyPr wrap="square" rtlCol="0">
            <a:spAutoFit/>
          </a:bodyPr>
          <a:lstStyle/>
          <a:p>
            <a:pPr algn="ctr"/>
            <a:r>
              <a:rPr lang="es-ES" i="1" dirty="0">
                <a:cs typeface="Times New Roman" panose="02020603050405020304" pitchFamily="18" charset="0"/>
              </a:rPr>
              <a:t>Capacidad  </a:t>
            </a:r>
            <a:r>
              <a:rPr lang="es-ES" i="1" dirty="0" smtClean="0">
                <a:cs typeface="Times New Roman" panose="02020603050405020304" pitchFamily="18" charset="0"/>
              </a:rPr>
              <a:t>inicial </a:t>
            </a:r>
            <a:r>
              <a:rPr lang="es-ES" i="1" dirty="0">
                <a:cs typeface="Times New Roman" panose="02020603050405020304" pitchFamily="18" charset="0"/>
              </a:rPr>
              <a:t>de producción</a:t>
            </a:r>
            <a:endParaRPr lang="es-EC" i="1" dirty="0">
              <a:cs typeface="Times New Roman" panose="02020603050405020304" pitchFamily="18" charset="0"/>
            </a:endParaRPr>
          </a:p>
        </p:txBody>
      </p:sp>
      <p:sp>
        <p:nvSpPr>
          <p:cNvPr id="2" name="1 Marcador de número de diapositiva"/>
          <p:cNvSpPr>
            <a:spLocks noGrp="1"/>
          </p:cNvSpPr>
          <p:nvPr>
            <p:ph type="sldNum" sz="quarter" idx="12"/>
          </p:nvPr>
        </p:nvSpPr>
        <p:spPr>
          <a:xfrm>
            <a:off x="6588224" y="6492875"/>
            <a:ext cx="2133600" cy="365125"/>
          </a:xfrm>
        </p:spPr>
        <p:txBody>
          <a:bodyPr/>
          <a:lstStyle/>
          <a:p>
            <a:fld id="{C9B218D8-A2E0-4AC5-9A2F-BDEBA9CF9E1B}" type="slidenum">
              <a:rPr lang="es-EC" smtClean="0"/>
              <a:pPr/>
              <a:t>33</a:t>
            </a:fld>
            <a:endParaRPr lang="es-EC"/>
          </a:p>
        </p:txBody>
      </p:sp>
      <p:sp>
        <p:nvSpPr>
          <p:cNvPr id="14" name="13 Rectángulo redondeado"/>
          <p:cNvSpPr/>
          <p:nvPr/>
        </p:nvSpPr>
        <p:spPr>
          <a:xfrm>
            <a:off x="1907704" y="1628800"/>
            <a:ext cx="6768752"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C" dirty="0" smtClean="0">
                <a:cs typeface="Times New Roman" panose="02020603050405020304" pitchFamily="18" charset="0"/>
              </a:rPr>
              <a:t>Estará en función del número de usuarios que se presenten diariamente</a:t>
            </a:r>
          </a:p>
        </p:txBody>
      </p:sp>
      <p:sp>
        <p:nvSpPr>
          <p:cNvPr id="16" name="15 Rectángulo redondeado"/>
          <p:cNvSpPr/>
          <p:nvPr/>
        </p:nvSpPr>
        <p:spPr>
          <a:xfrm>
            <a:off x="1187624" y="2708920"/>
            <a:ext cx="547260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Contará con ejecutivos de ventas que deben cumplir sus metas de clientes nuevos mensualmente</a:t>
            </a:r>
          </a:p>
        </p:txBody>
      </p:sp>
      <p:sp>
        <p:nvSpPr>
          <p:cNvPr id="17" name="16 Rectángulo redondeado"/>
          <p:cNvSpPr/>
          <p:nvPr/>
        </p:nvSpPr>
        <p:spPr>
          <a:xfrm>
            <a:off x="2195736" y="4077072"/>
            <a:ext cx="619268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s-EC" dirty="0" smtClean="0">
                <a:cs typeface="Times New Roman" panose="02020603050405020304" pitchFamily="18" charset="0"/>
              </a:rPr>
              <a:t>   Técnicos capacitados ofreciendo un servicio eficiente y garantizado</a:t>
            </a:r>
            <a:endParaRPr lang="en-US" dirty="0"/>
          </a:p>
        </p:txBody>
      </p:sp>
      <p:sp>
        <p:nvSpPr>
          <p:cNvPr id="19" name="18 Rectángulo"/>
          <p:cNvSpPr/>
          <p:nvPr/>
        </p:nvSpPr>
        <p:spPr>
          <a:xfrm>
            <a:off x="3502938" y="5517232"/>
            <a:ext cx="357828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36.565 </a:t>
            </a:r>
            <a:r>
              <a:rPr lang="es-E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contratos</a:t>
            </a:r>
            <a:endParaRPr lang="es-ES" sz="9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15" name="14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2177646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17" name="16 Rectángulo redondeado"/>
          <p:cNvSpPr/>
          <p:nvPr/>
        </p:nvSpPr>
        <p:spPr>
          <a:xfrm>
            <a:off x="186996" y="1355282"/>
            <a:ext cx="3779912" cy="309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15 Rectángulo redondeado"/>
          <p:cNvSpPr/>
          <p:nvPr/>
        </p:nvSpPr>
        <p:spPr>
          <a:xfrm>
            <a:off x="4083020" y="1196752"/>
            <a:ext cx="4680520" cy="33123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2 Subtítulo"/>
          <p:cNvSpPr txBox="1">
            <a:spLocks/>
          </p:cNvSpPr>
          <p:nvPr/>
        </p:nvSpPr>
        <p:spPr>
          <a:xfrm>
            <a:off x="1876797" y="332656"/>
            <a:ext cx="6583635" cy="4410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lvl="3" algn="ctr">
              <a:buNone/>
              <a:defRPr/>
            </a:pPr>
            <a:r>
              <a:rPr lang="es-EC" sz="4000" b="1" dirty="0" smtClean="0">
                <a:solidFill>
                  <a:srgbClr val="002060"/>
                </a:solidFill>
                <a:effectLst>
                  <a:outerShdw blurRad="38100" dist="38100" dir="2700000" algn="tl">
                    <a:srgbClr val="000000">
                      <a:alpha val="43137"/>
                    </a:srgbClr>
                  </a:outerShdw>
                </a:effectLst>
              </a:rPr>
              <a:t>LOCALIZACIÓN DEL PROYECTO</a:t>
            </a:r>
            <a:endParaRPr lang="es-EC" sz="4000" b="1" dirty="0">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595922" y="1531609"/>
            <a:ext cx="2808312" cy="369332"/>
          </a:xfrm>
          <a:prstGeom prst="rect">
            <a:avLst/>
          </a:prstGeom>
          <a:noFill/>
        </p:spPr>
        <p:txBody>
          <a:bodyPr wrap="square" rtlCol="0">
            <a:spAutoFit/>
          </a:bodyPr>
          <a:lstStyle/>
          <a:p>
            <a:r>
              <a:rPr lang="es-EC" b="1" i="1" dirty="0" smtClean="0">
                <a:cs typeface="Times New Roman" panose="02020603050405020304" pitchFamily="18" charset="0"/>
              </a:rPr>
              <a:t>MACROLOCALIZACIÓN</a:t>
            </a:r>
            <a:endParaRPr lang="es-EC" b="1" i="1" dirty="0">
              <a:cs typeface="Times New Roman" panose="02020603050405020304" pitchFamily="18" charset="0"/>
            </a:endParaRPr>
          </a:p>
        </p:txBody>
      </p:sp>
      <p:sp>
        <p:nvSpPr>
          <p:cNvPr id="6" name="5 CuadroTexto"/>
          <p:cNvSpPr txBox="1"/>
          <p:nvPr/>
        </p:nvSpPr>
        <p:spPr>
          <a:xfrm>
            <a:off x="242422" y="1988840"/>
            <a:ext cx="3600400" cy="646331"/>
          </a:xfrm>
          <a:prstGeom prst="rect">
            <a:avLst/>
          </a:prstGeom>
          <a:noFill/>
        </p:spPr>
        <p:txBody>
          <a:bodyPr wrap="square" rtlCol="0">
            <a:spAutoFit/>
          </a:bodyPr>
          <a:lstStyle/>
          <a:p>
            <a:pPr algn="just"/>
            <a:r>
              <a:rPr lang="es-EC" dirty="0" smtClean="0">
                <a:cs typeface="Times New Roman" panose="02020603050405020304" pitchFamily="18" charset="0"/>
              </a:rPr>
              <a:t>Está </a:t>
            </a:r>
            <a:r>
              <a:rPr lang="es-EC" dirty="0">
                <a:cs typeface="Times New Roman" panose="02020603050405020304" pitchFamily="18" charset="0"/>
              </a:rPr>
              <a:t>definida por factores </a:t>
            </a:r>
            <a:r>
              <a:rPr lang="es-EC" dirty="0" smtClean="0">
                <a:cs typeface="Times New Roman" panose="02020603050405020304" pitchFamily="18" charset="0"/>
              </a:rPr>
              <a:t>geográficos:</a:t>
            </a:r>
          </a:p>
        </p:txBody>
      </p:sp>
      <p:graphicFrame>
        <p:nvGraphicFramePr>
          <p:cNvPr id="7" name="6 Tabla"/>
          <p:cNvGraphicFramePr>
            <a:graphicFrameLocks noGrp="1"/>
          </p:cNvGraphicFramePr>
          <p:nvPr>
            <p:extLst>
              <p:ext uri="{D42A27DB-BD31-4B8C-83A1-F6EECF244321}">
                <p14:modId xmlns="" xmlns:p14="http://schemas.microsoft.com/office/powerpoint/2010/main" val="3047317888"/>
              </p:ext>
            </p:extLst>
          </p:nvPr>
        </p:nvGraphicFramePr>
        <p:xfrm>
          <a:off x="356234" y="2780928"/>
          <a:ext cx="3192016" cy="1483360"/>
        </p:xfrm>
        <a:graphic>
          <a:graphicData uri="http://schemas.openxmlformats.org/drawingml/2006/table">
            <a:tbl>
              <a:tblPr firstRow="1" bandRow="1">
                <a:tableStyleId>{3B4B98B0-60AC-42C2-AFA5-B58CD77FA1E5}</a:tableStyleId>
              </a:tblPr>
              <a:tblGrid>
                <a:gridCol w="1596008"/>
                <a:gridCol w="1596008"/>
              </a:tblGrid>
              <a:tr h="370840">
                <a:tc>
                  <a:txBody>
                    <a:bodyPr/>
                    <a:lstStyle/>
                    <a:p>
                      <a:r>
                        <a:rPr lang="es-EC" b="1" i="1" dirty="0" smtClean="0">
                          <a:latin typeface="Times New Roman" panose="02020603050405020304" pitchFamily="18" charset="0"/>
                          <a:cs typeface="Times New Roman" panose="02020603050405020304" pitchFamily="18" charset="0"/>
                        </a:rPr>
                        <a:t>País</a:t>
                      </a:r>
                      <a:endParaRPr lang="es-EC" b="1" i="1" dirty="0">
                        <a:latin typeface="Times New Roman" panose="02020603050405020304" pitchFamily="18" charset="0"/>
                        <a:cs typeface="Times New Roman" panose="02020603050405020304" pitchFamily="18" charset="0"/>
                      </a:endParaRPr>
                    </a:p>
                  </a:txBody>
                  <a:tcPr/>
                </a:tc>
                <a:tc>
                  <a:txBody>
                    <a:bodyPr/>
                    <a:lstStyle/>
                    <a:p>
                      <a:r>
                        <a:rPr lang="es-EC" b="0" dirty="0" smtClean="0">
                          <a:latin typeface="Times New Roman" panose="02020603050405020304" pitchFamily="18" charset="0"/>
                          <a:cs typeface="Times New Roman" panose="02020603050405020304" pitchFamily="18" charset="0"/>
                        </a:rPr>
                        <a:t>Ecuador</a:t>
                      </a:r>
                      <a:endParaRPr lang="es-EC" b="0" dirty="0">
                        <a:latin typeface="Times New Roman" panose="02020603050405020304" pitchFamily="18" charset="0"/>
                        <a:cs typeface="Times New Roman" panose="02020603050405020304" pitchFamily="18" charset="0"/>
                      </a:endParaRPr>
                    </a:p>
                  </a:txBody>
                  <a:tcPr/>
                </a:tc>
              </a:tr>
              <a:tr h="370840">
                <a:tc>
                  <a:txBody>
                    <a:bodyPr/>
                    <a:lstStyle/>
                    <a:p>
                      <a:r>
                        <a:rPr lang="es-EC" b="1" i="1" dirty="0" smtClean="0">
                          <a:latin typeface="Times New Roman" panose="02020603050405020304" pitchFamily="18" charset="0"/>
                          <a:cs typeface="Times New Roman" panose="02020603050405020304" pitchFamily="18" charset="0"/>
                        </a:rPr>
                        <a:t>Provincia</a:t>
                      </a:r>
                      <a:endParaRPr lang="es-EC" b="1" i="1" dirty="0">
                        <a:latin typeface="Times New Roman" panose="02020603050405020304" pitchFamily="18" charset="0"/>
                        <a:cs typeface="Times New Roman" panose="02020603050405020304" pitchFamily="18" charset="0"/>
                      </a:endParaRPr>
                    </a:p>
                  </a:txBody>
                  <a:tcPr/>
                </a:tc>
                <a:tc>
                  <a:txBody>
                    <a:bodyPr/>
                    <a:lstStyle/>
                    <a:p>
                      <a:r>
                        <a:rPr lang="es-EC" b="0" dirty="0" smtClean="0">
                          <a:latin typeface="Times New Roman" panose="02020603050405020304" pitchFamily="18" charset="0"/>
                          <a:cs typeface="Times New Roman" panose="02020603050405020304" pitchFamily="18" charset="0"/>
                        </a:rPr>
                        <a:t>Pichincha</a:t>
                      </a:r>
                      <a:endParaRPr lang="es-EC" b="0" dirty="0">
                        <a:latin typeface="Times New Roman" panose="02020603050405020304" pitchFamily="18" charset="0"/>
                        <a:cs typeface="Times New Roman" panose="02020603050405020304" pitchFamily="18" charset="0"/>
                      </a:endParaRPr>
                    </a:p>
                  </a:txBody>
                  <a:tcPr/>
                </a:tc>
              </a:tr>
              <a:tr h="370840">
                <a:tc>
                  <a:txBody>
                    <a:bodyPr/>
                    <a:lstStyle/>
                    <a:p>
                      <a:r>
                        <a:rPr lang="es-EC" b="1" i="1" dirty="0" smtClean="0">
                          <a:latin typeface="Times New Roman" panose="02020603050405020304" pitchFamily="18" charset="0"/>
                          <a:cs typeface="Times New Roman" panose="02020603050405020304" pitchFamily="18" charset="0"/>
                        </a:rPr>
                        <a:t>Región</a:t>
                      </a:r>
                      <a:endParaRPr lang="es-EC" b="1" i="1" dirty="0">
                        <a:latin typeface="Times New Roman" panose="02020603050405020304" pitchFamily="18" charset="0"/>
                        <a:cs typeface="Times New Roman" panose="02020603050405020304" pitchFamily="18" charset="0"/>
                      </a:endParaRPr>
                    </a:p>
                  </a:txBody>
                  <a:tcPr/>
                </a:tc>
                <a:tc>
                  <a:txBody>
                    <a:bodyPr/>
                    <a:lstStyle/>
                    <a:p>
                      <a:r>
                        <a:rPr lang="es-EC" b="0" dirty="0" smtClean="0">
                          <a:latin typeface="Times New Roman" panose="02020603050405020304" pitchFamily="18" charset="0"/>
                          <a:cs typeface="Times New Roman" panose="02020603050405020304" pitchFamily="18" charset="0"/>
                        </a:rPr>
                        <a:t>Sierra</a:t>
                      </a:r>
                      <a:endParaRPr lang="es-EC" b="0" dirty="0">
                        <a:latin typeface="Times New Roman" panose="02020603050405020304" pitchFamily="18" charset="0"/>
                        <a:cs typeface="Times New Roman" panose="02020603050405020304" pitchFamily="18" charset="0"/>
                      </a:endParaRPr>
                    </a:p>
                  </a:txBody>
                  <a:tcPr/>
                </a:tc>
              </a:tr>
              <a:tr h="370840">
                <a:tc>
                  <a:txBody>
                    <a:bodyPr/>
                    <a:lstStyle/>
                    <a:p>
                      <a:r>
                        <a:rPr lang="es-EC" b="1" i="1" dirty="0" smtClean="0">
                          <a:latin typeface="Times New Roman" panose="02020603050405020304" pitchFamily="18" charset="0"/>
                          <a:cs typeface="Times New Roman" panose="02020603050405020304" pitchFamily="18" charset="0"/>
                        </a:rPr>
                        <a:t>Ciudad</a:t>
                      </a:r>
                      <a:endParaRPr lang="es-EC" b="1" i="1" dirty="0">
                        <a:latin typeface="Times New Roman" panose="02020603050405020304" pitchFamily="18" charset="0"/>
                        <a:cs typeface="Times New Roman" panose="02020603050405020304" pitchFamily="18" charset="0"/>
                      </a:endParaRPr>
                    </a:p>
                  </a:txBody>
                  <a:tcPr/>
                </a:tc>
                <a:tc>
                  <a:txBody>
                    <a:bodyPr/>
                    <a:lstStyle/>
                    <a:p>
                      <a:r>
                        <a:rPr lang="es-EC" b="0" dirty="0" smtClean="0">
                          <a:latin typeface="Times New Roman" panose="02020603050405020304" pitchFamily="18" charset="0"/>
                          <a:cs typeface="Times New Roman" panose="02020603050405020304" pitchFamily="18" charset="0"/>
                        </a:rPr>
                        <a:t>Quito</a:t>
                      </a:r>
                      <a:endParaRPr lang="es-EC" b="0" dirty="0">
                        <a:latin typeface="Times New Roman" panose="02020603050405020304" pitchFamily="18" charset="0"/>
                        <a:cs typeface="Times New Roman" panose="02020603050405020304" pitchFamily="18" charset="0"/>
                      </a:endParaRPr>
                    </a:p>
                  </a:txBody>
                  <a:tcPr/>
                </a:tc>
              </a:tr>
            </a:tbl>
          </a:graphicData>
        </a:graphic>
      </p:graphicFrame>
      <p:sp>
        <p:nvSpPr>
          <p:cNvPr id="8" name="7 CuadroTexto"/>
          <p:cNvSpPr txBox="1"/>
          <p:nvPr/>
        </p:nvSpPr>
        <p:spPr>
          <a:xfrm>
            <a:off x="5076056" y="1331476"/>
            <a:ext cx="2808312" cy="369332"/>
          </a:xfrm>
          <a:prstGeom prst="rect">
            <a:avLst/>
          </a:prstGeom>
          <a:noFill/>
        </p:spPr>
        <p:txBody>
          <a:bodyPr wrap="square" rtlCol="0">
            <a:spAutoFit/>
          </a:bodyPr>
          <a:lstStyle/>
          <a:p>
            <a:r>
              <a:rPr lang="es-EC" b="1" i="1" dirty="0" smtClean="0">
                <a:cs typeface="Times New Roman" panose="02020603050405020304" pitchFamily="18" charset="0"/>
              </a:rPr>
              <a:t>MICROLOCALIZACIÓN</a:t>
            </a:r>
            <a:endParaRPr lang="es-EC" b="1" i="1" dirty="0">
              <a:cs typeface="Times New Roman" panose="02020603050405020304" pitchFamily="18" charset="0"/>
            </a:endParaRPr>
          </a:p>
        </p:txBody>
      </p:sp>
      <p:sp>
        <p:nvSpPr>
          <p:cNvPr id="9" name="8 CuadroTexto"/>
          <p:cNvSpPr txBox="1"/>
          <p:nvPr/>
        </p:nvSpPr>
        <p:spPr>
          <a:xfrm>
            <a:off x="4211960" y="1700808"/>
            <a:ext cx="4536504" cy="1200329"/>
          </a:xfrm>
          <a:prstGeom prst="rect">
            <a:avLst/>
          </a:prstGeom>
          <a:noFill/>
        </p:spPr>
        <p:txBody>
          <a:bodyPr wrap="square" rtlCol="0">
            <a:spAutoFit/>
          </a:bodyPr>
          <a:lstStyle/>
          <a:p>
            <a:pPr marL="285750" indent="-285750" algn="just">
              <a:buFont typeface="Arial" panose="020B0604020202020204" pitchFamily="34" charset="0"/>
              <a:buChar char="•"/>
            </a:pPr>
            <a:r>
              <a:rPr lang="es-EC" b="1" i="1" dirty="0" smtClean="0">
                <a:cs typeface="Times New Roman" panose="02020603050405020304" pitchFamily="18" charset="0"/>
              </a:rPr>
              <a:t>CNT E.P. Área Administrativa:</a:t>
            </a:r>
          </a:p>
          <a:p>
            <a:pPr algn="just"/>
            <a:r>
              <a:rPr lang="es-EC" dirty="0" smtClean="0">
                <a:cs typeface="Times New Roman" panose="02020603050405020304" pitchFamily="18" charset="0"/>
              </a:rPr>
              <a:t>Distrito Metropolitano de Quito, en la provincia de Pichincha, sector norte, en la Av. Amazonas N 36-49 y Corea, Edificio Vivaldi</a:t>
            </a:r>
            <a:endParaRPr lang="es-EC" dirty="0">
              <a:cs typeface="Times New Roman" panose="02020603050405020304" pitchFamily="18" charset="0"/>
            </a:endParaRPr>
          </a:p>
        </p:txBody>
      </p:sp>
      <p:sp>
        <p:nvSpPr>
          <p:cNvPr id="10" name="9 CuadroTexto"/>
          <p:cNvSpPr txBox="1"/>
          <p:nvPr/>
        </p:nvSpPr>
        <p:spPr>
          <a:xfrm>
            <a:off x="4283968" y="2996952"/>
            <a:ext cx="4197015" cy="1477328"/>
          </a:xfrm>
          <a:prstGeom prst="rect">
            <a:avLst/>
          </a:prstGeom>
          <a:noFill/>
        </p:spPr>
        <p:txBody>
          <a:bodyPr wrap="square" rtlCol="0">
            <a:spAutoFit/>
          </a:bodyPr>
          <a:lstStyle/>
          <a:p>
            <a:pPr marL="285750" indent="-285750" algn="just">
              <a:buFont typeface="Arial" panose="020B0604020202020204" pitchFamily="34" charset="0"/>
              <a:buChar char="•"/>
            </a:pPr>
            <a:r>
              <a:rPr lang="es-EC" b="1" i="1" dirty="0" smtClean="0">
                <a:cs typeface="Times New Roman" panose="02020603050405020304" pitchFamily="18" charset="0"/>
              </a:rPr>
              <a:t>Plataforma IPTV:</a:t>
            </a:r>
          </a:p>
          <a:p>
            <a:pPr algn="just"/>
            <a:r>
              <a:rPr lang="es-EC" dirty="0" smtClean="0">
                <a:cs typeface="Times New Roman" panose="02020603050405020304" pitchFamily="18" charset="0"/>
              </a:rPr>
              <a:t>Estación </a:t>
            </a:r>
            <a:r>
              <a:rPr lang="es-EC" dirty="0">
                <a:cs typeface="Times New Roman" panose="02020603050405020304" pitchFamily="18" charset="0"/>
              </a:rPr>
              <a:t>terrena de la Corporación Nacional de Telecomunicaciones (CNT), ubicada en el sector del valle de los chillos, puente 7.</a:t>
            </a:r>
          </a:p>
        </p:txBody>
      </p:sp>
      <p:pic>
        <p:nvPicPr>
          <p:cNvPr id="11" name="10 Imagen"/>
          <p:cNvPicPr/>
          <p:nvPr/>
        </p:nvPicPr>
        <p:blipFill>
          <a:blip r:embed="rId3" cstate="print"/>
          <a:srcRect/>
          <a:stretch>
            <a:fillRect/>
          </a:stretch>
        </p:blipFill>
        <p:spPr bwMode="auto">
          <a:xfrm>
            <a:off x="230150" y="4516710"/>
            <a:ext cx="4105275" cy="2152650"/>
          </a:xfrm>
          <a:prstGeom prst="rect">
            <a:avLst/>
          </a:prstGeom>
          <a:ln>
            <a:noFill/>
          </a:ln>
          <a:effectLst>
            <a:softEdge rad="112500"/>
          </a:effectLst>
        </p:spPr>
      </p:pic>
      <p:pic>
        <p:nvPicPr>
          <p:cNvPr id="12" name="11 Imagen"/>
          <p:cNvPicPr/>
          <p:nvPr/>
        </p:nvPicPr>
        <p:blipFill>
          <a:blip r:embed="rId4" cstate="print"/>
          <a:srcRect/>
          <a:stretch>
            <a:fillRect/>
          </a:stretch>
        </p:blipFill>
        <p:spPr bwMode="auto">
          <a:xfrm>
            <a:off x="4427574" y="4522624"/>
            <a:ext cx="4105275" cy="2146736"/>
          </a:xfrm>
          <a:prstGeom prst="rect">
            <a:avLst/>
          </a:prstGeom>
          <a:ln>
            <a:noFill/>
          </a:ln>
          <a:effectLst>
            <a:softEdge rad="112500"/>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34</a:t>
            </a:fld>
            <a:endParaRPr lang="es-EC"/>
          </a:p>
        </p:txBody>
      </p:sp>
    </p:spTree>
    <p:extLst>
      <p:ext uri="{BB962C8B-B14F-4D97-AF65-F5344CB8AC3E}">
        <p14:creationId xmlns="" xmlns:p14="http://schemas.microsoft.com/office/powerpoint/2010/main" val="1562503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2 Subtítulo"/>
          <p:cNvSpPr txBox="1">
            <a:spLocks/>
          </p:cNvSpPr>
          <p:nvPr/>
        </p:nvSpPr>
        <p:spPr>
          <a:xfrm>
            <a:off x="1934853" y="318704"/>
            <a:ext cx="6583635" cy="4410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lvl="3" algn="ctr">
              <a:buNone/>
              <a:defRPr/>
            </a:pPr>
            <a:r>
              <a:rPr lang="es-EC" sz="4000" b="1" dirty="0" smtClean="0">
                <a:solidFill>
                  <a:srgbClr val="002060"/>
                </a:solidFill>
                <a:effectLst>
                  <a:outerShdw blurRad="38100" dist="38100" dir="2700000" algn="tl">
                    <a:srgbClr val="000000">
                      <a:alpha val="43137"/>
                    </a:srgbClr>
                  </a:outerShdw>
                </a:effectLst>
              </a:rPr>
              <a:t>INGENIERÍA DEL PROYECTO</a:t>
            </a:r>
            <a:endParaRPr lang="es-EC" sz="4000" b="1" dirty="0">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309576" y="1038784"/>
            <a:ext cx="6624736" cy="369332"/>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cs typeface="Times New Roman" panose="02020603050405020304" pitchFamily="18" charset="0"/>
              </a:rPr>
              <a:t>Implementación </a:t>
            </a:r>
            <a:r>
              <a:rPr lang="es-EC" dirty="0">
                <a:cs typeface="Times New Roman" panose="02020603050405020304" pitchFamily="18" charset="0"/>
              </a:rPr>
              <a:t>de una plataforma de Televisión IP (IPTV) </a:t>
            </a:r>
          </a:p>
        </p:txBody>
      </p:sp>
      <p:sp>
        <p:nvSpPr>
          <p:cNvPr id="6" name="5 CuadroTexto"/>
          <p:cNvSpPr txBox="1"/>
          <p:nvPr/>
        </p:nvSpPr>
        <p:spPr>
          <a:xfrm>
            <a:off x="741624" y="1426623"/>
            <a:ext cx="8064894"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cs typeface="Times New Roman" panose="02020603050405020304" pitchFamily="18" charset="0"/>
              </a:rPr>
              <a:t>Permita </a:t>
            </a:r>
            <a:r>
              <a:rPr lang="es-EC" dirty="0">
                <a:cs typeface="Times New Roman" panose="02020603050405020304" pitchFamily="18" charset="0"/>
              </a:rPr>
              <a:t>entregar servicios de televisión </a:t>
            </a:r>
            <a:r>
              <a:rPr lang="es-EC" dirty="0" smtClean="0">
                <a:cs typeface="Times New Roman" panose="02020603050405020304" pitchFamily="18" charset="0"/>
              </a:rPr>
              <a:t> por </a:t>
            </a:r>
            <a:r>
              <a:rPr lang="es-EC" dirty="0">
                <a:cs typeface="Times New Roman" panose="02020603050405020304" pitchFamily="18" charset="0"/>
              </a:rPr>
              <a:t>suscripción interactivos (Televisión por IP</a:t>
            </a:r>
            <a:r>
              <a:rPr lang="es-EC" dirty="0" smtClean="0">
                <a:cs typeface="Times New Roman" panose="02020603050405020304" pitchFamily="18" charset="0"/>
              </a:rPr>
              <a:t>) </a:t>
            </a:r>
            <a:endParaRPr lang="es-EC" dirty="0">
              <a:cs typeface="Times New Roman" panose="02020603050405020304" pitchFamily="18" charset="0"/>
            </a:endParaRPr>
          </a:p>
        </p:txBody>
      </p:sp>
      <p:sp>
        <p:nvSpPr>
          <p:cNvPr id="7" name="6 CuadroTexto"/>
          <p:cNvSpPr txBox="1"/>
          <p:nvPr/>
        </p:nvSpPr>
        <p:spPr>
          <a:xfrm>
            <a:off x="1037191" y="2066785"/>
            <a:ext cx="7769327" cy="646331"/>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cs typeface="Times New Roman" panose="02020603050405020304" pitchFamily="18" charset="0"/>
              </a:rPr>
              <a:t>Llegarán </a:t>
            </a:r>
            <a:r>
              <a:rPr lang="es-EC" dirty="0">
                <a:cs typeface="Times New Roman" panose="02020603050405020304" pitchFamily="18" charset="0"/>
              </a:rPr>
              <a:t>a través de la red de transporte y de acceso de la Corporación Nacional de Telecomunicaciones CNT E.P</a:t>
            </a:r>
          </a:p>
        </p:txBody>
      </p:sp>
      <p:sp>
        <p:nvSpPr>
          <p:cNvPr id="8" name="7 CuadroTexto"/>
          <p:cNvSpPr txBox="1"/>
          <p:nvPr/>
        </p:nvSpPr>
        <p:spPr>
          <a:xfrm>
            <a:off x="1533712" y="2713116"/>
            <a:ext cx="7416824" cy="646331"/>
          </a:xfrm>
          <a:prstGeom prst="rect">
            <a:avLst/>
          </a:prstGeom>
          <a:noFill/>
        </p:spPr>
        <p:txBody>
          <a:bodyPr wrap="square" rtlCol="0">
            <a:spAutoFit/>
          </a:bodyPr>
          <a:lstStyle/>
          <a:p>
            <a:pPr marL="285750" indent="-285750" algn="just">
              <a:buFont typeface="Arial" panose="020B0604020202020204" pitchFamily="34" charset="0"/>
              <a:buChar char="•"/>
            </a:pPr>
            <a:r>
              <a:rPr lang="es-EC" dirty="0">
                <a:cs typeface="Times New Roman" panose="02020603050405020304" pitchFamily="18" charset="0"/>
              </a:rPr>
              <a:t>A todos los potenciales usuarios ubicados en los quintiles Q4 y Q5 que demanden de este servicio</a:t>
            </a:r>
          </a:p>
        </p:txBody>
      </p:sp>
      <p:sp>
        <p:nvSpPr>
          <p:cNvPr id="9" name="8 Flecha curvada hacia la derecha"/>
          <p:cNvSpPr/>
          <p:nvPr/>
        </p:nvSpPr>
        <p:spPr>
          <a:xfrm>
            <a:off x="187023" y="1254808"/>
            <a:ext cx="216024" cy="391398"/>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solidFill>
                <a:schemeClr val="tx1"/>
              </a:solidFill>
            </a:endParaRPr>
          </a:p>
        </p:txBody>
      </p:sp>
      <p:sp>
        <p:nvSpPr>
          <p:cNvPr id="10" name="9 Flecha curvada hacia la derecha"/>
          <p:cNvSpPr/>
          <p:nvPr/>
        </p:nvSpPr>
        <p:spPr>
          <a:xfrm>
            <a:off x="380251" y="1779667"/>
            <a:ext cx="402201" cy="513132"/>
          </a:xfrm>
          <a:prstGeom prst="curv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solidFill>
                <a:schemeClr val="tx1"/>
              </a:solidFill>
            </a:endParaRPr>
          </a:p>
        </p:txBody>
      </p:sp>
      <p:sp>
        <p:nvSpPr>
          <p:cNvPr id="11" name="10 Flecha curvada hacia la derecha"/>
          <p:cNvSpPr/>
          <p:nvPr/>
        </p:nvSpPr>
        <p:spPr>
          <a:xfrm>
            <a:off x="906746" y="2456550"/>
            <a:ext cx="402201" cy="513132"/>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solidFill>
                <a:schemeClr val="tx1"/>
              </a:solidFill>
            </a:endParaRPr>
          </a:p>
        </p:txBody>
      </p:sp>
      <p:sp>
        <p:nvSpPr>
          <p:cNvPr id="18" name="17 CuadroTexto"/>
          <p:cNvSpPr txBox="1"/>
          <p:nvPr/>
        </p:nvSpPr>
        <p:spPr>
          <a:xfrm>
            <a:off x="1724782" y="3487056"/>
            <a:ext cx="6183026" cy="369332"/>
          </a:xfrm>
          <a:prstGeom prst="rect">
            <a:avLst/>
          </a:prstGeom>
          <a:noFill/>
        </p:spPr>
        <p:txBody>
          <a:bodyPr wrap="square" rtlCol="0">
            <a:spAutoFit/>
          </a:bodyPr>
          <a:lstStyle/>
          <a:p>
            <a:pPr algn="ctr"/>
            <a:r>
              <a:rPr lang="es-ES" b="1" dirty="0" smtClean="0">
                <a:cs typeface="Times New Roman" panose="02020603050405020304" pitchFamily="18" charset="0"/>
              </a:rPr>
              <a:t>ARQUITECTURA DEL SERVICIO</a:t>
            </a:r>
            <a:endParaRPr lang="es-EC" b="1" dirty="0">
              <a:cs typeface="Times New Roman" panose="02020603050405020304" pitchFamily="18" charset="0"/>
            </a:endParaRPr>
          </a:p>
        </p:txBody>
      </p:sp>
      <p:pic>
        <p:nvPicPr>
          <p:cNvPr id="21" name="20 Imagen"/>
          <p:cNvPicPr/>
          <p:nvPr/>
        </p:nvPicPr>
        <p:blipFill>
          <a:blip r:embed="rId4" cstate="print"/>
          <a:srcRect/>
          <a:stretch>
            <a:fillRect/>
          </a:stretch>
        </p:blipFill>
        <p:spPr bwMode="auto">
          <a:xfrm>
            <a:off x="2188268" y="4018089"/>
            <a:ext cx="5719539" cy="2709327"/>
          </a:xfrm>
          <a:prstGeom prst="rect">
            <a:avLst/>
          </a:prstGeom>
          <a:noFill/>
          <a:ln w="28575">
            <a:solidFill>
              <a:schemeClr val="accent6">
                <a:lumMod val="40000"/>
                <a:lumOff val="60000"/>
              </a:schemeClr>
            </a:solidFill>
            <a:miter lim="800000"/>
            <a:headEnd/>
            <a:tailEnd/>
          </a:ln>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35</a:t>
            </a:fld>
            <a:endParaRPr lang="es-EC"/>
          </a:p>
        </p:txBody>
      </p:sp>
    </p:spTree>
    <p:extLst>
      <p:ext uri="{BB962C8B-B14F-4D97-AF65-F5344CB8AC3E}">
        <p14:creationId xmlns="" xmlns:p14="http://schemas.microsoft.com/office/powerpoint/2010/main" val="2976831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CuadroTexto"/>
          <p:cNvSpPr txBox="1"/>
          <p:nvPr/>
        </p:nvSpPr>
        <p:spPr>
          <a:xfrm>
            <a:off x="1694237" y="538449"/>
            <a:ext cx="6183026" cy="400110"/>
          </a:xfrm>
          <a:prstGeom prst="rect">
            <a:avLst/>
          </a:prstGeom>
          <a:noFill/>
        </p:spPr>
        <p:txBody>
          <a:bodyPr wrap="square" rtlCol="0">
            <a:spAutoFit/>
          </a:bodyPr>
          <a:lstStyle/>
          <a:p>
            <a:pPr marL="0" lvl="3" indent="-182880" algn="ctr">
              <a:spcBef>
                <a:spcPct val="20000"/>
              </a:spcBef>
              <a:spcAft>
                <a:spcPts val="300"/>
              </a:spcAft>
              <a:buClr>
                <a:schemeClr val="accent6">
                  <a:lumMod val="75000"/>
                </a:schemeClr>
              </a:buClr>
              <a:buSzPct val="130000"/>
              <a:defRPr/>
            </a:pPr>
            <a:r>
              <a:rPr lang="es-ES" sz="2000" b="1" dirty="0" smtClean="0">
                <a:solidFill>
                  <a:srgbClr val="002060"/>
                </a:solidFill>
                <a:effectLst>
                  <a:outerShdw blurRad="38100" dist="38100" dir="2700000" algn="tl">
                    <a:srgbClr val="000000">
                      <a:alpha val="43137"/>
                    </a:srgbClr>
                  </a:outerShdw>
                </a:effectLst>
              </a:rPr>
              <a:t>PROCESO DEL SERVICIO</a:t>
            </a:r>
            <a:endParaRPr lang="es-EC" sz="2000" b="1" dirty="0">
              <a:solidFill>
                <a:srgbClr val="002060"/>
              </a:solidFill>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 xmlns:p14="http://schemas.microsoft.com/office/powerpoint/2010/main" val="1539849163"/>
              </p:ext>
            </p:extLst>
          </p:nvPr>
        </p:nvGraphicFramePr>
        <p:xfrm>
          <a:off x="0" y="907781"/>
          <a:ext cx="9144000" cy="273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9 Objeto">
            <a:hlinkClick r:id="rId9" action="ppaction://hlinkfile"/>
          </p:cNvPr>
          <p:cNvGraphicFramePr>
            <a:graphicFrameLocks noChangeAspect="1"/>
          </p:cNvGraphicFramePr>
          <p:nvPr>
            <p:extLst>
              <p:ext uri="{D42A27DB-BD31-4B8C-83A1-F6EECF244321}">
                <p14:modId xmlns="" xmlns:p14="http://schemas.microsoft.com/office/powerpoint/2010/main" val="806258411"/>
              </p:ext>
            </p:extLst>
          </p:nvPr>
        </p:nvGraphicFramePr>
        <p:xfrm>
          <a:off x="1187623" y="3140968"/>
          <a:ext cx="716691" cy="3384376"/>
        </p:xfrm>
        <a:graphic>
          <a:graphicData uri="http://schemas.openxmlformats.org/presentationml/2006/ole">
            <p:oleObj spid="_x0000_s5792" r:id="rId10" imgW="1179830" imgH="6808470" progId="Visio.Drawing.11">
              <p:embed/>
            </p:oleObj>
          </a:graphicData>
        </a:graphic>
      </p:graphicFrame>
      <p:graphicFrame>
        <p:nvGraphicFramePr>
          <p:cNvPr id="11" name="10 Objeto">
            <a:hlinkClick r:id="rId9" action="ppaction://hlinkfile"/>
          </p:cNvPr>
          <p:cNvGraphicFramePr>
            <a:graphicFrameLocks noChangeAspect="1"/>
          </p:cNvGraphicFramePr>
          <p:nvPr>
            <p:extLst>
              <p:ext uri="{D42A27DB-BD31-4B8C-83A1-F6EECF244321}">
                <p14:modId xmlns="" xmlns:p14="http://schemas.microsoft.com/office/powerpoint/2010/main" val="394403968"/>
              </p:ext>
            </p:extLst>
          </p:nvPr>
        </p:nvGraphicFramePr>
        <p:xfrm>
          <a:off x="2595935" y="2780928"/>
          <a:ext cx="895945" cy="3816424"/>
        </p:xfrm>
        <a:graphic>
          <a:graphicData uri="http://schemas.openxmlformats.org/presentationml/2006/ole">
            <p:oleObj spid="_x0000_s5793" r:id="rId11" imgW="1179830" imgH="6743700" progId="Visio.Drawing.11">
              <p:embed/>
            </p:oleObj>
          </a:graphicData>
        </a:graphic>
      </p:graphicFrame>
      <p:graphicFrame>
        <p:nvGraphicFramePr>
          <p:cNvPr id="12" name="11 Objeto">
            <a:hlinkClick r:id="rId9" action="ppaction://hlinkfile"/>
          </p:cNvPr>
          <p:cNvGraphicFramePr>
            <a:graphicFrameLocks noChangeAspect="1"/>
          </p:cNvGraphicFramePr>
          <p:nvPr>
            <p:extLst>
              <p:ext uri="{D42A27DB-BD31-4B8C-83A1-F6EECF244321}">
                <p14:modId xmlns="" xmlns:p14="http://schemas.microsoft.com/office/powerpoint/2010/main" val="3930381696"/>
              </p:ext>
            </p:extLst>
          </p:nvPr>
        </p:nvGraphicFramePr>
        <p:xfrm>
          <a:off x="3779912" y="2604418"/>
          <a:ext cx="1606153" cy="4064942"/>
        </p:xfrm>
        <a:graphic>
          <a:graphicData uri="http://schemas.openxmlformats.org/presentationml/2006/ole">
            <p:oleObj spid="_x0000_s5794" r:id="rId12" imgW="2528570" imgH="4777740" progId="Visio.Drawing.11">
              <p:embed/>
            </p:oleObj>
          </a:graphicData>
        </a:graphic>
      </p:graphicFrame>
      <p:graphicFrame>
        <p:nvGraphicFramePr>
          <p:cNvPr id="13" name="12 Objeto">
            <a:hlinkClick r:id="rId9" action="ppaction://hlinkfile"/>
          </p:cNvPr>
          <p:cNvGraphicFramePr>
            <a:graphicFrameLocks noChangeAspect="1"/>
          </p:cNvGraphicFramePr>
          <p:nvPr>
            <p:extLst>
              <p:ext uri="{D42A27DB-BD31-4B8C-83A1-F6EECF244321}">
                <p14:modId xmlns="" xmlns:p14="http://schemas.microsoft.com/office/powerpoint/2010/main" val="3404951094"/>
              </p:ext>
            </p:extLst>
          </p:nvPr>
        </p:nvGraphicFramePr>
        <p:xfrm>
          <a:off x="5580112" y="2348880"/>
          <a:ext cx="1473944" cy="4104456"/>
        </p:xfrm>
        <a:graphic>
          <a:graphicData uri="http://schemas.openxmlformats.org/presentationml/2006/ole">
            <p:oleObj spid="_x0000_s5795" r:id="rId13" imgW="2282190" imgH="5078730" progId="Visio.Drawing.11">
              <p:embed/>
            </p:oleObj>
          </a:graphicData>
        </a:graphic>
      </p:graphicFrame>
      <p:pic>
        <p:nvPicPr>
          <p:cNvPr id="5135" name="Picture 15">
            <a:hlinkClick r:id="rId9" action="ppaction://hlinkfile"/>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452320" y="1772816"/>
            <a:ext cx="550114" cy="21316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36</a:t>
            </a:fld>
            <a:endParaRPr lang="es-EC"/>
          </a:p>
        </p:txBody>
      </p:sp>
    </p:spTree>
    <p:extLst>
      <p:ext uri="{BB962C8B-B14F-4D97-AF65-F5344CB8AC3E}">
        <p14:creationId xmlns="" xmlns:p14="http://schemas.microsoft.com/office/powerpoint/2010/main" val="3718526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Rectángulo"/>
          <p:cNvSpPr/>
          <p:nvPr/>
        </p:nvSpPr>
        <p:spPr>
          <a:xfrm>
            <a:off x="1619672" y="395372"/>
            <a:ext cx="6336704" cy="400110"/>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CRONOGRAMA DE EJECUCIÓN DEL PROYECTO IPTV</a:t>
            </a:r>
            <a:endParaRPr lang="es-EC" sz="2000" b="1" dirty="0">
              <a:solidFill>
                <a:srgbClr val="002060"/>
              </a:solidFill>
              <a:effectLst>
                <a:outerShdw blurRad="38100" dist="38100" dir="2700000" algn="tl">
                  <a:srgbClr val="000000">
                    <a:alpha val="43137"/>
                  </a:srgbClr>
                </a:outerShdw>
              </a:effectLst>
            </a:endParaRPr>
          </a:p>
        </p:txBody>
      </p:sp>
      <p:pic>
        <p:nvPicPr>
          <p:cNvPr id="5" name="4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800" y="1844824"/>
            <a:ext cx="8933687" cy="4320480"/>
          </a:xfrm>
          <a:prstGeom prst="rect">
            <a:avLst/>
          </a:prstGeom>
          <a:noFill/>
          <a:ln w="9525">
            <a:noFill/>
            <a:miter lim="800000"/>
            <a:headEnd/>
            <a:tailEnd/>
          </a:ln>
        </p:spPr>
      </p:pic>
      <p:sp>
        <p:nvSpPr>
          <p:cNvPr id="6" name="5 CuadroTexto"/>
          <p:cNvSpPr txBox="1"/>
          <p:nvPr/>
        </p:nvSpPr>
        <p:spPr>
          <a:xfrm>
            <a:off x="684130" y="1141561"/>
            <a:ext cx="7848872" cy="646331"/>
          </a:xfrm>
          <a:prstGeom prst="rect">
            <a:avLst/>
          </a:prstGeom>
          <a:noFill/>
        </p:spPr>
        <p:txBody>
          <a:bodyPr wrap="square" rtlCol="0">
            <a:spAutoFit/>
          </a:bodyPr>
          <a:lstStyle/>
          <a:p>
            <a:pPr algn="just"/>
            <a:r>
              <a:rPr lang="es-EC" dirty="0" smtClean="0">
                <a:cs typeface="Times New Roman" panose="02020603050405020304" pitchFamily="18" charset="0"/>
              </a:rPr>
              <a:t>Para la implementación del proyecto IPTV, se llevará a cabo el siguiente cronograma</a:t>
            </a:r>
            <a:endParaRPr lang="es-EC" dirty="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37</a:t>
            </a:fld>
            <a:endParaRPr lang="es-EC"/>
          </a:p>
        </p:txBody>
      </p:sp>
    </p:spTree>
    <p:extLst>
      <p:ext uri="{BB962C8B-B14F-4D97-AF65-F5344CB8AC3E}">
        <p14:creationId xmlns="" xmlns:p14="http://schemas.microsoft.com/office/powerpoint/2010/main" val="1167785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17" name="16 Rectángulo redondeado"/>
          <p:cNvSpPr/>
          <p:nvPr/>
        </p:nvSpPr>
        <p:spPr>
          <a:xfrm>
            <a:off x="1835696" y="3284984"/>
            <a:ext cx="5400600" cy="3573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sz="1600" dirty="0" smtClean="0">
              <a:cs typeface="Times New Roman" panose="02020603050405020304" pitchFamily="18" charset="0"/>
            </a:endParaRPr>
          </a:p>
          <a:p>
            <a:pPr marL="285750" indent="-285750" algn="just">
              <a:buFont typeface="Arial" panose="020B0604020202020204" pitchFamily="34" charset="0"/>
              <a:buChar char="•"/>
            </a:pPr>
            <a:endParaRPr lang="es-EC" sz="1600" dirty="0" smtClean="0">
              <a:cs typeface="Times New Roman" panose="02020603050405020304" pitchFamily="18" charset="0"/>
            </a:endParaRPr>
          </a:p>
          <a:p>
            <a:pPr marL="285750" indent="-285750" algn="just">
              <a:buFont typeface="Arial" panose="020B0604020202020204" pitchFamily="34" charset="0"/>
              <a:buChar char="•"/>
            </a:pPr>
            <a:endParaRPr lang="es-EC" sz="1600" dirty="0" smtClean="0">
              <a:cs typeface="Times New Roman" panose="02020603050405020304" pitchFamily="18" charset="0"/>
            </a:endParaRPr>
          </a:p>
          <a:p>
            <a:pPr marL="285750" indent="-285750" algn="just">
              <a:buFont typeface="Arial" panose="020B0604020202020204" pitchFamily="34" charset="0"/>
              <a:buChar char="•"/>
            </a:pPr>
            <a:r>
              <a:rPr lang="es-EC" dirty="0" smtClean="0">
                <a:cs typeface="Times New Roman" panose="02020603050405020304" pitchFamily="18" charset="0"/>
              </a:rPr>
              <a:t>La CNT se creó el 30 de octubre de 2008. El 4 de febrero de 2010, da cambio radical y se convirtió en empresa pública.</a:t>
            </a:r>
          </a:p>
          <a:p>
            <a:pPr algn="just"/>
            <a:endParaRPr lang="es-EC" dirty="0" smtClean="0">
              <a:cs typeface="Times New Roman" panose="02020603050405020304" pitchFamily="18" charset="0"/>
            </a:endParaRPr>
          </a:p>
          <a:p>
            <a:pPr marL="285750" indent="-285750" algn="just">
              <a:buFont typeface="Arial" panose="020B0604020202020204" pitchFamily="34" charset="0"/>
              <a:buChar char="•"/>
            </a:pPr>
            <a:r>
              <a:rPr lang="es-EC" dirty="0" smtClean="0">
                <a:cs typeface="Times New Roman" panose="02020603050405020304" pitchFamily="18" charset="0"/>
              </a:rPr>
              <a:t>En marzo de 2010 se oficializó la fusión de CNT, con la empresa de telefonía móvil Alegro, lo que permitió potenciar la cartera de productos.</a:t>
            </a:r>
          </a:p>
          <a:p>
            <a:pPr algn="just"/>
            <a:endParaRPr lang="es-EC" dirty="0" smtClean="0">
              <a:cs typeface="Times New Roman" panose="02020603050405020304" pitchFamily="18" charset="0"/>
            </a:endParaRPr>
          </a:p>
          <a:p>
            <a:pPr marL="285750" indent="-285750" algn="just">
              <a:buFont typeface="Arial" panose="020B0604020202020204" pitchFamily="34" charset="0"/>
              <a:buChar char="•"/>
            </a:pPr>
            <a:r>
              <a:rPr lang="es-EC" dirty="0" smtClean="0">
                <a:cs typeface="Times New Roman" panose="02020603050405020304" pitchFamily="18" charset="0"/>
              </a:rPr>
              <a:t>Es una empresa estatal de telefonía fija, celular y servicios de telecomunicaciones en el Ecuador. </a:t>
            </a: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smtClean="0">
              <a:cs typeface="Times New Roman" panose="02020603050405020304" pitchFamily="18" charset="0"/>
            </a:endParaRPr>
          </a:p>
          <a:p>
            <a:pPr marL="285750" indent="-285750" algn="just">
              <a:buFont typeface="Arial" panose="020B0604020202020204" pitchFamily="34" charset="0"/>
              <a:buChar char="•"/>
            </a:pPr>
            <a:endParaRPr lang="es-EC" dirty="0">
              <a:cs typeface="Times New Roman" panose="02020603050405020304" pitchFamily="18" charset="0"/>
            </a:endParaRPr>
          </a:p>
        </p:txBody>
      </p:sp>
      <p:sp>
        <p:nvSpPr>
          <p:cNvPr id="4" name="3 Rectángulo"/>
          <p:cNvSpPr/>
          <p:nvPr/>
        </p:nvSpPr>
        <p:spPr>
          <a:xfrm>
            <a:off x="1834971" y="260648"/>
            <a:ext cx="7057509" cy="707886"/>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CONSTITUCIÓN DE LA EMPRESA </a:t>
            </a:r>
            <a:endParaRPr lang="es-EC" sz="4000" b="1" dirty="0">
              <a:solidFill>
                <a:srgbClr val="002060"/>
              </a:solidFill>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1484784"/>
            <a:ext cx="1322309" cy="5275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53630" y="1499860"/>
            <a:ext cx="1152525" cy="495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13 Botón de acción: Inicio">
            <a:hlinkClick r:id="rId5" action="ppaction://hlinksldjump" highlightClick="1"/>
          </p:cNvPr>
          <p:cNvSpPr/>
          <p:nvPr/>
        </p:nvSpPr>
        <p:spPr>
          <a:xfrm>
            <a:off x="8388424" y="6093296"/>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38</a:t>
            </a:fld>
            <a:endParaRPr lang="es-EC"/>
          </a:p>
        </p:txBody>
      </p:sp>
      <p:pic>
        <p:nvPicPr>
          <p:cNvPr id="73729" name="Picture 1"/>
          <p:cNvPicPr>
            <a:picLocks noChangeAspect="1" noChangeArrowheads="1"/>
          </p:cNvPicPr>
          <p:nvPr/>
        </p:nvPicPr>
        <p:blipFill>
          <a:blip r:embed="rId6" cstate="print"/>
          <a:srcRect/>
          <a:stretch>
            <a:fillRect/>
          </a:stretch>
        </p:blipFill>
        <p:spPr bwMode="auto">
          <a:xfrm>
            <a:off x="3851920" y="3299498"/>
            <a:ext cx="1099538" cy="777574"/>
          </a:xfrm>
          <a:prstGeom prst="rect">
            <a:avLst/>
          </a:prstGeom>
          <a:noFill/>
          <a:ln w="9525">
            <a:noFill/>
            <a:miter lim="800000"/>
            <a:headEnd/>
            <a:tailEnd/>
          </a:ln>
        </p:spPr>
      </p:pic>
      <p:sp>
        <p:nvSpPr>
          <p:cNvPr id="20" name="19 Rectángulo redondeado"/>
          <p:cNvSpPr/>
          <p:nvPr/>
        </p:nvSpPr>
        <p:spPr>
          <a:xfrm>
            <a:off x="2987824" y="1196752"/>
            <a:ext cx="2736304"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C" dirty="0" smtClean="0">
                <a:cs typeface="Times New Roman" panose="02020603050405020304" pitchFamily="18" charset="0"/>
              </a:rPr>
              <a:t>Su creación fue el resultado de la fusión de las extintas </a:t>
            </a:r>
            <a:r>
              <a:rPr lang="es-EC" dirty="0" err="1" smtClean="0">
                <a:cs typeface="Times New Roman" panose="02020603050405020304" pitchFamily="18" charset="0"/>
              </a:rPr>
              <a:t>Andinatel</a:t>
            </a:r>
            <a:r>
              <a:rPr lang="es-EC" dirty="0" smtClean="0">
                <a:cs typeface="Times New Roman" panose="02020603050405020304" pitchFamily="18" charset="0"/>
              </a:rPr>
              <a:t> S.A. y </a:t>
            </a:r>
            <a:r>
              <a:rPr lang="es-EC" dirty="0" err="1" smtClean="0">
                <a:cs typeface="Times New Roman" panose="02020603050405020304" pitchFamily="18" charset="0"/>
              </a:rPr>
              <a:t>Pacifictel</a:t>
            </a:r>
            <a:r>
              <a:rPr lang="es-EC" dirty="0" smtClean="0">
                <a:cs typeface="Times New Roman" panose="02020603050405020304" pitchFamily="18" charset="0"/>
              </a:rPr>
              <a:t> S.A.</a:t>
            </a:r>
            <a:endParaRPr lang="es-EC" dirty="0">
              <a:cs typeface="Times New Roman" panose="02020603050405020304" pitchFamily="18" charset="0"/>
            </a:endParaRPr>
          </a:p>
        </p:txBody>
      </p:sp>
      <p:sp>
        <p:nvSpPr>
          <p:cNvPr id="21" name="20 Flecha curvada hacia la derecha"/>
          <p:cNvSpPr/>
          <p:nvPr/>
        </p:nvSpPr>
        <p:spPr>
          <a:xfrm rot="21328660">
            <a:off x="2306839" y="2223561"/>
            <a:ext cx="514187" cy="1011958"/>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22" name="21 Flecha curvada hacia la derecha"/>
          <p:cNvSpPr/>
          <p:nvPr/>
        </p:nvSpPr>
        <p:spPr>
          <a:xfrm rot="21328660" flipH="1">
            <a:off x="5922323" y="2151347"/>
            <a:ext cx="508990" cy="1011958"/>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3" name="12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320214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Rectángulo"/>
          <p:cNvSpPr/>
          <p:nvPr/>
        </p:nvSpPr>
        <p:spPr>
          <a:xfrm>
            <a:off x="1619672" y="395372"/>
            <a:ext cx="6336704" cy="400110"/>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TIPO DE EMPRESA</a:t>
            </a:r>
            <a:endParaRPr lang="es-EC" sz="2000" b="1" dirty="0">
              <a:solidFill>
                <a:srgbClr val="002060"/>
              </a:solidFill>
              <a:effectLst>
                <a:outerShdw blurRad="38100" dist="38100" dir="2700000" algn="tl">
                  <a:srgbClr val="000000">
                    <a:alpha val="43137"/>
                  </a:srgbClr>
                </a:outerShdw>
              </a:effectLst>
            </a:endParaRPr>
          </a:p>
        </p:txBody>
      </p:sp>
      <p:pic>
        <p:nvPicPr>
          <p:cNvPr id="6" name="5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2636912"/>
            <a:ext cx="5832648" cy="2598589"/>
          </a:xfrm>
          <a:prstGeom prst="rect">
            <a:avLst/>
          </a:prstGeom>
          <a:noFill/>
          <a:ln>
            <a:noFill/>
          </a:ln>
        </p:spPr>
      </p:pic>
      <p:sp>
        <p:nvSpPr>
          <p:cNvPr id="7" name="6 CuadroTexto"/>
          <p:cNvSpPr txBox="1"/>
          <p:nvPr/>
        </p:nvSpPr>
        <p:spPr>
          <a:xfrm>
            <a:off x="3635896" y="2060848"/>
            <a:ext cx="2016224" cy="369332"/>
          </a:xfrm>
          <a:prstGeom prst="rect">
            <a:avLst/>
          </a:prstGeom>
          <a:noFill/>
        </p:spPr>
        <p:txBody>
          <a:bodyPr wrap="square" rtlCol="0">
            <a:spAutoFit/>
          </a:bodyPr>
          <a:lstStyle/>
          <a:p>
            <a:pPr algn="ctr"/>
            <a:r>
              <a:rPr lang="es-EC" b="1" i="1" dirty="0" smtClean="0">
                <a:latin typeface="Times New Roman" panose="02020603050405020304" pitchFamily="18" charset="0"/>
                <a:cs typeface="Times New Roman" panose="02020603050405020304" pitchFamily="18" charset="0"/>
              </a:rPr>
              <a:t>CIUU</a:t>
            </a:r>
            <a:endParaRPr lang="es-EC" b="1" i="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1979712" y="5235501"/>
            <a:ext cx="4680520" cy="276999"/>
          </a:xfrm>
          <a:prstGeom prst="rect">
            <a:avLst/>
          </a:prstGeom>
          <a:noFill/>
        </p:spPr>
        <p:txBody>
          <a:bodyPr wrap="square" rtlCol="0">
            <a:spAutoFit/>
          </a:bodyPr>
          <a:lstStyle/>
          <a:p>
            <a:r>
              <a:rPr lang="es-EC" sz="1200" i="1" dirty="0" smtClean="0">
                <a:latin typeface="Times New Roman" panose="02020603050405020304" pitchFamily="18" charset="0"/>
                <a:cs typeface="Times New Roman" panose="02020603050405020304" pitchFamily="18" charset="0"/>
              </a:rPr>
              <a:t>CODIGO INDUSTRIAL INTERNACIONAL UNIFORME</a:t>
            </a:r>
            <a:endParaRPr lang="es-EC" sz="1200" i="1" dirty="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39</a:t>
            </a:fld>
            <a:endParaRPr lang="es-EC"/>
          </a:p>
        </p:txBody>
      </p:sp>
      <p:sp>
        <p:nvSpPr>
          <p:cNvPr id="10" name="9 Rectángulo redondeado"/>
          <p:cNvSpPr/>
          <p:nvPr/>
        </p:nvSpPr>
        <p:spPr>
          <a:xfrm>
            <a:off x="2267744" y="1340768"/>
            <a:ext cx="5256584"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La CNT E.P se enmarca dentro de una actividad de servicios del sector público, toda vez que su actividad está orientada a la comercialización de IPTV.</a:t>
            </a:r>
            <a:endParaRPr lang="es-EC" dirty="0">
              <a:cs typeface="Times New Roman" panose="02020603050405020304" pitchFamily="18" charset="0"/>
            </a:endParaRPr>
          </a:p>
        </p:txBody>
      </p:sp>
      <p:sp>
        <p:nvSpPr>
          <p:cNvPr id="9" name="8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408691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graphicFrame>
        <p:nvGraphicFramePr>
          <p:cNvPr id="7" name="6 Diagrama"/>
          <p:cNvGraphicFramePr/>
          <p:nvPr>
            <p:extLst>
              <p:ext uri="{D42A27DB-BD31-4B8C-83A1-F6EECF244321}">
                <p14:modId xmlns="" xmlns:p14="http://schemas.microsoft.com/office/powerpoint/2010/main" val="3622659488"/>
              </p:ext>
            </p:extLst>
          </p:nvPr>
        </p:nvGraphicFramePr>
        <p:xfrm>
          <a:off x="899592" y="908720"/>
          <a:ext cx="777686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79570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Rectángulo"/>
          <p:cNvSpPr/>
          <p:nvPr/>
        </p:nvSpPr>
        <p:spPr>
          <a:xfrm>
            <a:off x="1619672" y="395372"/>
            <a:ext cx="6336704" cy="400110"/>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RAZÓN SOCIAL, LOGOTIPO Y SLOGAN</a:t>
            </a:r>
            <a:endParaRPr lang="es-EC" sz="2000" b="1" dirty="0">
              <a:solidFill>
                <a:srgbClr val="002060"/>
              </a:solidFill>
              <a:effectLst>
                <a:outerShdw blurRad="38100" dist="38100" dir="2700000" algn="tl">
                  <a:srgbClr val="000000">
                    <a:alpha val="43137"/>
                  </a:srgbClr>
                </a:outerShdw>
              </a:effectLst>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Rectángulo"/>
          <p:cNvSpPr/>
          <p:nvPr/>
        </p:nvSpPr>
        <p:spPr>
          <a:xfrm>
            <a:off x="490347" y="1268760"/>
            <a:ext cx="8163325"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smtClean="0">
                <a:ln w="0"/>
                <a:gradFill flip="none">
                  <a:gsLst>
                    <a:gs pos="0">
                      <a:schemeClr val="tx2">
                        <a:lumMod val="50000"/>
                      </a:schemeClr>
                    </a:gs>
                    <a:gs pos="49000">
                      <a:schemeClr val="tx2">
                        <a:lumMod val="60000"/>
                        <a:lumOff val="40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CORPORACIÓN NACIONAL DE TELECOMUNICACIONES</a:t>
            </a:r>
            <a:endParaRPr lang="es-ES" sz="2800" b="1" cap="all" spc="0" dirty="0">
              <a:ln w="0"/>
              <a:gradFill flip="none">
                <a:gsLst>
                  <a:gs pos="0">
                    <a:schemeClr val="tx2">
                      <a:lumMod val="50000"/>
                    </a:schemeClr>
                  </a:gs>
                  <a:gs pos="49000">
                    <a:schemeClr val="tx2">
                      <a:lumMod val="60000"/>
                      <a:lumOff val="40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11 Rectángulo"/>
          <p:cNvSpPr/>
          <p:nvPr/>
        </p:nvSpPr>
        <p:spPr>
          <a:xfrm>
            <a:off x="2987824" y="4869160"/>
            <a:ext cx="377699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solidFill>
                  <a:srgbClr val="F4740A"/>
                </a:solidFill>
                <a:effectLst>
                  <a:outerShdw blurRad="80000" dist="40000" dir="5040000" algn="tl">
                    <a:srgbClr val="000000">
                      <a:alpha val="30000"/>
                    </a:srgbClr>
                  </a:outerShdw>
                </a:effectLst>
              </a:rPr>
              <a:t>CNT nos une</a:t>
            </a:r>
            <a:endParaRPr lang="es-ES" sz="5400" b="1" dirty="0">
              <a:ln w="11430"/>
              <a:solidFill>
                <a:srgbClr val="F4740A"/>
              </a:solidFill>
              <a:effectLst>
                <a:outerShdw blurRad="80000" dist="40000" dir="5040000" algn="tl">
                  <a:srgbClr val="000000">
                    <a:alpha val="30000"/>
                  </a:srgbClr>
                </a:outerShdw>
              </a:effectLst>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40</a:t>
            </a:fld>
            <a:endParaRPr lang="es-EC"/>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39" y="2405096"/>
            <a:ext cx="3168473" cy="2355718"/>
          </a:xfrm>
          <a:prstGeom prst="rect">
            <a:avLst/>
          </a:prstGeom>
          <a:noFill/>
          <a:ln w="9525">
            <a:solidFill>
              <a:schemeClr val="accent1">
                <a:lumMod val="75000"/>
                <a:alpha val="46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468520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Rectángulo"/>
          <p:cNvSpPr/>
          <p:nvPr/>
        </p:nvSpPr>
        <p:spPr>
          <a:xfrm>
            <a:off x="1619672" y="395372"/>
            <a:ext cx="6336704" cy="400110"/>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BASE FILOSÓFICA DE LA EMPRESA</a:t>
            </a:r>
            <a:endParaRPr lang="es-EC" sz="2000" b="1" dirty="0">
              <a:solidFill>
                <a:srgbClr val="002060"/>
              </a:solidFill>
              <a:effectLst>
                <a:outerShdw blurRad="38100" dist="38100" dir="2700000" algn="tl">
                  <a:srgbClr val="000000">
                    <a:alpha val="43137"/>
                  </a:srgbClr>
                </a:outerShdw>
              </a:effectLst>
            </a:endParaRPr>
          </a:p>
        </p:txBody>
      </p:sp>
      <p:sp>
        <p:nvSpPr>
          <p:cNvPr id="5" name="4 Rectángulo"/>
          <p:cNvSpPr/>
          <p:nvPr/>
        </p:nvSpPr>
        <p:spPr>
          <a:xfrm>
            <a:off x="232970" y="980728"/>
            <a:ext cx="8587502" cy="369332"/>
          </a:xfrm>
          <a:prstGeom prst="rect">
            <a:avLst/>
          </a:prstGeom>
        </p:spPr>
        <p:txBody>
          <a:bodyPr wrap="square">
            <a:spAutoFit/>
          </a:bodyPr>
          <a:lstStyle/>
          <a:p>
            <a:pPr algn="ctr"/>
            <a:r>
              <a:rPr lang="es-EC" b="1" i="1" u="sng" dirty="0" smtClean="0">
                <a:cs typeface="Times New Roman" panose="02020603050405020304" pitchFamily="18" charset="0"/>
              </a:rPr>
              <a:t>Visión 2016</a:t>
            </a:r>
            <a:endParaRPr lang="es-EC" dirty="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41</a:t>
            </a:fld>
            <a:endParaRPr lang="es-EC"/>
          </a:p>
        </p:txBody>
      </p:sp>
      <p:pic>
        <p:nvPicPr>
          <p:cNvPr id="70660" name="Picture 4" descr="https://encrypted-tbn1.gstatic.com/images?q=tbn:ANd9GcQpOkrWnHLOCK51sp5cyc6F9qbH_DTqcRVJcEecseFiX8DNqAIKRA"/>
          <p:cNvPicPr>
            <a:picLocks noChangeAspect="1" noChangeArrowheads="1"/>
          </p:cNvPicPr>
          <p:nvPr/>
        </p:nvPicPr>
        <p:blipFill>
          <a:blip r:embed="rId3" cstate="print"/>
          <a:srcRect/>
          <a:stretch>
            <a:fillRect/>
          </a:stretch>
        </p:blipFill>
        <p:spPr bwMode="auto">
          <a:xfrm>
            <a:off x="3707904" y="4797152"/>
            <a:ext cx="1800200" cy="1800200"/>
          </a:xfrm>
          <a:prstGeom prst="rect">
            <a:avLst/>
          </a:prstGeom>
          <a:noFill/>
        </p:spPr>
      </p:pic>
      <p:sp>
        <p:nvSpPr>
          <p:cNvPr id="20" name="19 Rectángulo redondeado"/>
          <p:cNvSpPr/>
          <p:nvPr/>
        </p:nvSpPr>
        <p:spPr>
          <a:xfrm>
            <a:off x="1403648" y="1543402"/>
            <a:ext cx="6048672" cy="1224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Ser la empresa líder de telecomunicaciones del país, por la excelencia en su gestión, el valor agregado que ofrece a sus clientes y el servicio a la sociedad, que sea orgullo de los ecuatorianos.</a:t>
            </a:r>
            <a:endParaRPr lang="es-EC" dirty="0">
              <a:cs typeface="Times New Roman" panose="02020603050405020304" pitchFamily="18" charset="0"/>
            </a:endParaRPr>
          </a:p>
        </p:txBody>
      </p:sp>
      <p:sp>
        <p:nvSpPr>
          <p:cNvPr id="21" name="20 Rectángulo redondeado"/>
          <p:cNvSpPr/>
          <p:nvPr/>
        </p:nvSpPr>
        <p:spPr>
          <a:xfrm>
            <a:off x="1417600" y="3399972"/>
            <a:ext cx="6034720"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Unimos a todos los ecuatorianos integrando nuestro país al mundo, mediante la provisión de soluciones de telecomunicaciones innovadoras, con talento humano comprometido y calidad de servicio de clase mundial.</a:t>
            </a:r>
            <a:endParaRPr lang="es-EC" dirty="0">
              <a:cs typeface="Times New Roman" panose="02020603050405020304" pitchFamily="18" charset="0"/>
            </a:endParaRPr>
          </a:p>
        </p:txBody>
      </p:sp>
      <p:sp>
        <p:nvSpPr>
          <p:cNvPr id="23" name="22 Rectángulo"/>
          <p:cNvSpPr/>
          <p:nvPr/>
        </p:nvSpPr>
        <p:spPr>
          <a:xfrm>
            <a:off x="4116321" y="2924944"/>
            <a:ext cx="922047" cy="369332"/>
          </a:xfrm>
          <a:prstGeom prst="rect">
            <a:avLst/>
          </a:prstGeom>
        </p:spPr>
        <p:txBody>
          <a:bodyPr wrap="none">
            <a:spAutoFit/>
          </a:bodyPr>
          <a:lstStyle/>
          <a:p>
            <a:pPr marL="0" lvl="2" algn="ctr"/>
            <a:r>
              <a:rPr lang="es-EC" b="1" i="1" u="sng" dirty="0" smtClean="0">
                <a:cs typeface="Times New Roman" panose="02020603050405020304" pitchFamily="18" charset="0"/>
              </a:rPr>
              <a:t>Misión </a:t>
            </a:r>
          </a:p>
        </p:txBody>
      </p:sp>
      <p:sp>
        <p:nvSpPr>
          <p:cNvPr id="10" name="9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287391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Marcador de número de diapositiva"/>
          <p:cNvSpPr>
            <a:spLocks noGrp="1"/>
          </p:cNvSpPr>
          <p:nvPr>
            <p:ph type="sldNum" sz="quarter" idx="12"/>
          </p:nvPr>
        </p:nvSpPr>
        <p:spPr/>
        <p:txBody>
          <a:bodyPr/>
          <a:lstStyle/>
          <a:p>
            <a:fld id="{C9B218D8-A2E0-4AC5-9A2F-BDEBA9CF9E1B}" type="slidenum">
              <a:rPr lang="es-EC" smtClean="0"/>
              <a:pPr/>
              <a:t>42</a:t>
            </a:fld>
            <a:endParaRPr lang="es-EC"/>
          </a:p>
        </p:txBody>
      </p:sp>
      <p:graphicFrame>
        <p:nvGraphicFramePr>
          <p:cNvPr id="5" name="4 Diagrama"/>
          <p:cNvGraphicFramePr/>
          <p:nvPr>
            <p:extLst>
              <p:ext uri="{D42A27DB-BD31-4B8C-83A1-F6EECF244321}">
                <p14:modId xmlns="" xmlns:p14="http://schemas.microsoft.com/office/powerpoint/2010/main" val="2550712616"/>
              </p:ext>
            </p:extLst>
          </p:nvPr>
        </p:nvGraphicFramePr>
        <p:xfrm>
          <a:off x="1475656" y="1268760"/>
          <a:ext cx="71524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6498" name="Picture 2" descr="https://encrypted-tbn0.gstatic.com/images?q=tbn:ANd9GcQcIXHqzDxDdGe8GcLgiz5BDjGE_agl0UTyhY8o4bQ9zeaPIJ5HPA"/>
          <p:cNvPicPr>
            <a:picLocks noChangeAspect="1" noChangeArrowheads="1"/>
          </p:cNvPicPr>
          <p:nvPr/>
        </p:nvPicPr>
        <p:blipFill>
          <a:blip r:embed="rId8" cstate="print"/>
          <a:srcRect/>
          <a:stretch>
            <a:fillRect/>
          </a:stretch>
        </p:blipFill>
        <p:spPr bwMode="auto">
          <a:xfrm>
            <a:off x="4355976" y="1916832"/>
            <a:ext cx="1008112" cy="1070764"/>
          </a:xfrm>
          <a:prstGeom prst="rect">
            <a:avLst/>
          </a:prstGeom>
          <a:noFill/>
        </p:spPr>
      </p:pic>
      <p:sp>
        <p:nvSpPr>
          <p:cNvPr id="7" name="6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4" name="3 Marcador de número de diapositiva"/>
          <p:cNvSpPr>
            <a:spLocks noGrp="1"/>
          </p:cNvSpPr>
          <p:nvPr>
            <p:ph type="sldNum" sz="quarter" idx="12"/>
          </p:nvPr>
        </p:nvSpPr>
        <p:spPr/>
        <p:txBody>
          <a:bodyPr/>
          <a:lstStyle/>
          <a:p>
            <a:fld id="{C9B218D8-A2E0-4AC5-9A2F-BDEBA9CF9E1B}" type="slidenum">
              <a:rPr lang="es-EC" smtClean="0"/>
              <a:pPr/>
              <a:t>43</a:t>
            </a:fld>
            <a:endParaRPr lang="es-EC"/>
          </a:p>
        </p:txBody>
      </p:sp>
      <p:graphicFrame>
        <p:nvGraphicFramePr>
          <p:cNvPr id="5" name="4 Diagrama"/>
          <p:cNvGraphicFramePr/>
          <p:nvPr>
            <p:extLst>
              <p:ext uri="{D42A27DB-BD31-4B8C-83A1-F6EECF244321}">
                <p14:modId xmlns="" xmlns:p14="http://schemas.microsoft.com/office/powerpoint/2010/main" val="1254775524"/>
              </p:ext>
            </p:extLst>
          </p:nvPr>
        </p:nvGraphicFramePr>
        <p:xfrm>
          <a:off x="1077540" y="3933056"/>
          <a:ext cx="774293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 xmlns:p14="http://schemas.microsoft.com/office/powerpoint/2010/main" val="1863140184"/>
              </p:ext>
            </p:extLst>
          </p:nvPr>
        </p:nvGraphicFramePr>
        <p:xfrm>
          <a:off x="835950" y="1196752"/>
          <a:ext cx="7984522" cy="27678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Rectángulo redondeado"/>
          <p:cNvSpPr/>
          <p:nvPr/>
        </p:nvSpPr>
        <p:spPr>
          <a:xfrm rot="16200000">
            <a:off x="-108521" y="3286359"/>
            <a:ext cx="1872208" cy="576064"/>
          </a:xfrm>
          <a:prstGeom prst="roundRect">
            <a:avLst/>
          </a:prstGeom>
          <a:gradFill>
            <a:gsLst>
              <a:gs pos="0">
                <a:schemeClr val="tx2">
                  <a:lumMod val="75000"/>
                </a:schemeClr>
              </a:gs>
              <a:gs pos="49000">
                <a:schemeClr val="tx2">
                  <a:lumMod val="40000"/>
                  <a:lumOff val="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CNT - IPTV</a:t>
            </a:r>
            <a:endParaRPr lang="en-US" sz="2400" b="1" dirty="0">
              <a:solidFill>
                <a:schemeClr val="tx1"/>
              </a:solidFill>
            </a:endParaRPr>
          </a:p>
        </p:txBody>
      </p:sp>
      <p:sp>
        <p:nvSpPr>
          <p:cNvPr id="9" name="8 Rectángulo"/>
          <p:cNvSpPr/>
          <p:nvPr/>
        </p:nvSpPr>
        <p:spPr>
          <a:xfrm>
            <a:off x="2555776" y="260648"/>
            <a:ext cx="5274332" cy="707886"/>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2000" b="1" dirty="0">
                <a:solidFill>
                  <a:srgbClr val="002060"/>
                </a:solidFill>
                <a:effectLst>
                  <a:outerShdw blurRad="38100" dist="38100" dir="2700000" algn="tl">
                    <a:srgbClr val="000000">
                      <a:alpha val="43137"/>
                    </a:srgbClr>
                  </a:outerShdw>
                </a:effectLst>
              </a:rPr>
              <a:t>ORGANIGRAMA CORPORACIÓN NACIONAL DE TELECOMUNICACIONES</a:t>
            </a:r>
          </a:p>
        </p:txBody>
      </p:sp>
    </p:spTree>
    <p:extLst>
      <p:ext uri="{BB962C8B-B14F-4D97-AF65-F5344CB8AC3E}">
        <p14:creationId xmlns="" xmlns:p14="http://schemas.microsoft.com/office/powerpoint/2010/main" val="4087085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Marcador de número de diapositiva"/>
          <p:cNvSpPr>
            <a:spLocks noGrp="1"/>
          </p:cNvSpPr>
          <p:nvPr>
            <p:ph type="sldNum" sz="quarter" idx="12"/>
          </p:nvPr>
        </p:nvSpPr>
        <p:spPr/>
        <p:txBody>
          <a:bodyPr/>
          <a:lstStyle/>
          <a:p>
            <a:fld id="{C9B218D8-A2E0-4AC5-9A2F-BDEBA9CF9E1B}" type="slidenum">
              <a:rPr lang="es-EC" smtClean="0"/>
              <a:pPr/>
              <a:t>44</a:t>
            </a:fld>
            <a:endParaRPr lang="es-EC" dirty="0"/>
          </a:p>
        </p:txBody>
      </p:sp>
      <p:sp>
        <p:nvSpPr>
          <p:cNvPr id="7" name="6 Rectángulo"/>
          <p:cNvSpPr/>
          <p:nvPr/>
        </p:nvSpPr>
        <p:spPr>
          <a:xfrm>
            <a:off x="1331640" y="260648"/>
            <a:ext cx="8064896" cy="707886"/>
          </a:xfrm>
          <a:prstGeom prst="rect">
            <a:avLst/>
          </a:prstGeom>
        </p:spPr>
        <p:txBody>
          <a:bodyPr wrap="square">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ESTUDIO FINANCIERO</a:t>
            </a:r>
            <a:endParaRPr lang="es-EC" sz="4000" b="1" dirty="0">
              <a:solidFill>
                <a:srgbClr val="002060"/>
              </a:solidFill>
              <a:effectLst>
                <a:outerShdw blurRad="38100" dist="38100" dir="2700000" algn="tl">
                  <a:srgbClr val="000000">
                    <a:alpha val="43137"/>
                  </a:srgbClr>
                </a:outerShdw>
              </a:effectLst>
            </a:endParaRPr>
          </a:p>
        </p:txBody>
      </p:sp>
      <p:sp>
        <p:nvSpPr>
          <p:cNvPr id="8" name="7 Rectángulo"/>
          <p:cNvSpPr/>
          <p:nvPr/>
        </p:nvSpPr>
        <p:spPr>
          <a:xfrm>
            <a:off x="3593565" y="899428"/>
            <a:ext cx="3426707" cy="40011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PRESUPUESTOS DE INVERSIÓN</a:t>
            </a:r>
            <a:endParaRPr lang="es-EC" sz="2000" b="1" dirty="0">
              <a:solidFill>
                <a:srgbClr val="002060"/>
              </a:solidFill>
              <a:effectLst>
                <a:outerShdw blurRad="38100" dist="38100" dir="2700000" algn="tl">
                  <a:srgbClr val="000000">
                    <a:alpha val="43137"/>
                  </a:srgbClr>
                </a:outerShdw>
              </a:effectLst>
            </a:endParaRPr>
          </a:p>
        </p:txBody>
      </p:sp>
      <p:pic>
        <p:nvPicPr>
          <p:cNvPr id="108546" name="Picture 2" descr="https://encrypted-tbn3.gstatic.com/images?q=tbn:ANd9GcS8r2zDaEirZwtXTsNFVrBXVQmiP55TRZhFG0RwML7rqfENUHk7"/>
          <p:cNvPicPr>
            <a:picLocks noChangeAspect="1" noChangeArrowheads="1"/>
          </p:cNvPicPr>
          <p:nvPr/>
        </p:nvPicPr>
        <p:blipFill>
          <a:blip r:embed="rId4" cstate="print"/>
          <a:srcRect/>
          <a:stretch>
            <a:fillRect/>
          </a:stretch>
        </p:blipFill>
        <p:spPr bwMode="auto">
          <a:xfrm>
            <a:off x="490262" y="2780928"/>
            <a:ext cx="2438400" cy="1876425"/>
          </a:xfrm>
          <a:prstGeom prst="rect">
            <a:avLst/>
          </a:prstGeom>
          <a:noFill/>
        </p:spPr>
      </p:pic>
      <p:sp>
        <p:nvSpPr>
          <p:cNvPr id="10" name="9 CuadroTexto"/>
          <p:cNvSpPr txBox="1"/>
          <p:nvPr/>
        </p:nvSpPr>
        <p:spPr>
          <a:xfrm>
            <a:off x="1354358" y="5661248"/>
            <a:ext cx="2376264" cy="646331"/>
          </a:xfrm>
          <a:prstGeom prst="rect">
            <a:avLst/>
          </a:prstGeom>
          <a:noFill/>
        </p:spPr>
        <p:txBody>
          <a:bodyPr wrap="square" rtlCol="0">
            <a:spAutoFit/>
          </a:bodyPr>
          <a:lstStyle/>
          <a:p>
            <a:pPr algn="ctr"/>
            <a:r>
              <a:rPr lang="es-EC" b="1" dirty="0" smtClean="0">
                <a:latin typeface="+mj-lt"/>
              </a:rPr>
              <a:t>TOTAL DE ACTIVOS FIJOS</a:t>
            </a:r>
            <a:endParaRPr lang="en-US" b="1" dirty="0">
              <a:latin typeface="+mj-lt"/>
            </a:endParaRPr>
          </a:p>
        </p:txBody>
      </p:sp>
      <p:sp>
        <p:nvSpPr>
          <p:cNvPr id="11" name="10 Flecha a la derecha con bandas"/>
          <p:cNvSpPr/>
          <p:nvPr/>
        </p:nvSpPr>
        <p:spPr>
          <a:xfrm>
            <a:off x="3730622" y="5733256"/>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Rectángulo"/>
          <p:cNvSpPr/>
          <p:nvPr/>
        </p:nvSpPr>
        <p:spPr>
          <a:xfrm>
            <a:off x="5077385" y="5517232"/>
            <a:ext cx="302300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$16.6 </a:t>
            </a:r>
            <a:r>
              <a:rPr lang="es-E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millones</a:t>
            </a:r>
            <a:endParaRPr lang="es-E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14" name="13 Rectángulo"/>
          <p:cNvSpPr/>
          <p:nvPr/>
        </p:nvSpPr>
        <p:spPr>
          <a:xfrm>
            <a:off x="0" y="1340768"/>
            <a:ext cx="3249992" cy="369332"/>
          </a:xfrm>
          <a:prstGeom prst="rect">
            <a:avLst/>
          </a:prstGeom>
        </p:spPr>
        <p:txBody>
          <a:bodyPr wrap="none">
            <a:spAutoFit/>
          </a:bodyPr>
          <a:lstStyle/>
          <a:p>
            <a:pPr marL="1657350" lvl="3" indent="-285750">
              <a:buFont typeface="Arial" panose="020B0604020202020204" pitchFamily="34" charset="0"/>
              <a:buChar char="•"/>
            </a:pPr>
            <a:r>
              <a:rPr lang="es-EC" b="1" dirty="0" smtClean="0">
                <a:latin typeface="+mj-lt"/>
                <a:cs typeface="Times New Roman" panose="02020603050405020304" pitchFamily="18" charset="0"/>
              </a:rPr>
              <a:t>ACTIVOS FIJOS</a:t>
            </a:r>
            <a:endParaRPr lang="es-EC" sz="1600" dirty="0">
              <a:latin typeface="+mj-lt"/>
              <a:cs typeface="Times New Roman" panose="02020603050405020304" pitchFamily="18" charset="0"/>
            </a:endParaRPr>
          </a:p>
        </p:txBody>
      </p:sp>
      <p:pic>
        <p:nvPicPr>
          <p:cNvPr id="717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46311" y="2149847"/>
            <a:ext cx="4866867"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Rectángulo"/>
          <p:cNvSpPr/>
          <p:nvPr/>
        </p:nvSpPr>
        <p:spPr>
          <a:xfrm>
            <a:off x="-468560" y="1297376"/>
            <a:ext cx="3997441" cy="369332"/>
          </a:xfrm>
          <a:prstGeom prst="rect">
            <a:avLst/>
          </a:prstGeom>
        </p:spPr>
        <p:txBody>
          <a:bodyPr wrap="none">
            <a:spAutoFit/>
          </a:bodyPr>
          <a:lstStyle/>
          <a:p>
            <a:pPr marL="1657350" lvl="3" indent="-285750">
              <a:buFont typeface="Arial" panose="020B0604020202020204" pitchFamily="34" charset="0"/>
              <a:buChar char="•"/>
            </a:pPr>
            <a:r>
              <a:rPr lang="es-EC" b="1" dirty="0" smtClean="0">
                <a:cs typeface="Times New Roman" panose="02020603050405020304" pitchFamily="18" charset="0"/>
              </a:rPr>
              <a:t>ACTIVOS INTANGIBLES</a:t>
            </a:r>
            <a:endParaRPr lang="es-EC" sz="1600" dirty="0">
              <a:cs typeface="Times New Roman" panose="02020603050405020304" pitchFamily="18" charset="0"/>
            </a:endParaRPr>
          </a:p>
        </p:txBody>
      </p:sp>
      <p:sp>
        <p:nvSpPr>
          <p:cNvPr id="7" name="6 Rectángulo"/>
          <p:cNvSpPr/>
          <p:nvPr/>
        </p:nvSpPr>
        <p:spPr>
          <a:xfrm>
            <a:off x="-540568" y="3707740"/>
            <a:ext cx="3886385" cy="369332"/>
          </a:xfrm>
          <a:prstGeom prst="rect">
            <a:avLst/>
          </a:prstGeom>
        </p:spPr>
        <p:txBody>
          <a:bodyPr wrap="none">
            <a:spAutoFit/>
          </a:bodyPr>
          <a:lstStyle/>
          <a:p>
            <a:pPr marL="1657350" lvl="3" indent="-285750">
              <a:buFont typeface="Arial" panose="020B0604020202020204" pitchFamily="34" charset="0"/>
              <a:buChar char="•"/>
            </a:pPr>
            <a:r>
              <a:rPr lang="es-EC" b="1" dirty="0" smtClean="0">
                <a:latin typeface="+mj-lt"/>
                <a:cs typeface="Times New Roman" panose="02020603050405020304" pitchFamily="18" charset="0"/>
              </a:rPr>
              <a:t>CAPITAL DE TRABAJO</a:t>
            </a:r>
            <a:endParaRPr lang="es-EC" b="1" dirty="0">
              <a:latin typeface="+mj-lt"/>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45</a:t>
            </a:fld>
            <a:endParaRPr lang="es-EC"/>
          </a:p>
        </p:txBody>
      </p:sp>
      <p:pic>
        <p:nvPicPr>
          <p:cNvPr id="104450" name="Picture 2" descr="https://encrypted-tbn3.gstatic.com/images?q=tbn:ANd9GcSVQ6nwR-PNq7fgynqq4Hy19i6LVMgsFghrL4Rfj0_DJ20lTVi3"/>
          <p:cNvPicPr>
            <a:picLocks noChangeAspect="1" noChangeArrowheads="1"/>
          </p:cNvPicPr>
          <p:nvPr/>
        </p:nvPicPr>
        <p:blipFill>
          <a:blip r:embed="rId3" cstate="print"/>
          <a:srcRect/>
          <a:stretch>
            <a:fillRect/>
          </a:stretch>
        </p:blipFill>
        <p:spPr bwMode="auto">
          <a:xfrm>
            <a:off x="6732240" y="1979548"/>
            <a:ext cx="2081411" cy="1342846"/>
          </a:xfrm>
          <a:prstGeom prst="rect">
            <a:avLst/>
          </a:prstGeom>
          <a:noFill/>
        </p:spPr>
      </p:pic>
      <p:sp>
        <p:nvSpPr>
          <p:cNvPr id="12" name="11 CuadroTexto"/>
          <p:cNvSpPr txBox="1"/>
          <p:nvPr/>
        </p:nvSpPr>
        <p:spPr>
          <a:xfrm>
            <a:off x="1115616" y="2195572"/>
            <a:ext cx="2376264" cy="523220"/>
          </a:xfrm>
          <a:prstGeom prst="rect">
            <a:avLst/>
          </a:prstGeom>
          <a:noFill/>
        </p:spPr>
        <p:txBody>
          <a:bodyPr wrap="square" rtlCol="0">
            <a:spAutoFit/>
          </a:bodyPr>
          <a:lstStyle/>
          <a:p>
            <a:pPr algn="ctr"/>
            <a:r>
              <a:rPr lang="es-EC" sz="1400" b="1" dirty="0" smtClean="0"/>
              <a:t>TOTAL DE ACTIVOS INTANGIBLES</a:t>
            </a:r>
            <a:endParaRPr lang="en-US" sz="1400" b="1" dirty="0"/>
          </a:p>
        </p:txBody>
      </p:sp>
      <p:sp>
        <p:nvSpPr>
          <p:cNvPr id="13" name="12 Flecha a la derecha con bandas"/>
          <p:cNvSpPr/>
          <p:nvPr/>
        </p:nvSpPr>
        <p:spPr>
          <a:xfrm>
            <a:off x="3635896" y="2195572"/>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Rectángulo"/>
          <p:cNvSpPr/>
          <p:nvPr/>
        </p:nvSpPr>
        <p:spPr>
          <a:xfrm>
            <a:off x="4427984" y="1979548"/>
            <a:ext cx="22268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$300 </a:t>
            </a:r>
            <a:r>
              <a:rPr lang="es-ES" sz="2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a:t>
            </a:r>
            <a:endParaRPr lang="es-E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4452" name="Picture 4" descr="https://encrypted-tbn1.gstatic.com/images?q=tbn:ANd9GcSGE-aX1TaQYd_Q7DENAqxSMfBRkWHpsLc8mqKylEJgQ4U7W-4sZA"/>
          <p:cNvPicPr>
            <a:picLocks noChangeAspect="1" noChangeArrowheads="1"/>
          </p:cNvPicPr>
          <p:nvPr/>
        </p:nvPicPr>
        <p:blipFill>
          <a:blip r:embed="rId4" cstate="print"/>
          <a:srcRect/>
          <a:stretch>
            <a:fillRect/>
          </a:stretch>
        </p:blipFill>
        <p:spPr bwMode="auto">
          <a:xfrm>
            <a:off x="1259632" y="4248725"/>
            <a:ext cx="1754138" cy="1052483"/>
          </a:xfrm>
          <a:prstGeom prst="rect">
            <a:avLst/>
          </a:prstGeom>
          <a:noFill/>
        </p:spPr>
      </p:pic>
      <p:sp>
        <p:nvSpPr>
          <p:cNvPr id="15" name="14 CuadroTexto"/>
          <p:cNvSpPr txBox="1"/>
          <p:nvPr/>
        </p:nvSpPr>
        <p:spPr>
          <a:xfrm>
            <a:off x="2843808" y="4536757"/>
            <a:ext cx="2376264" cy="307777"/>
          </a:xfrm>
          <a:prstGeom prst="rect">
            <a:avLst/>
          </a:prstGeom>
          <a:noFill/>
        </p:spPr>
        <p:txBody>
          <a:bodyPr wrap="square" rtlCol="0">
            <a:spAutoFit/>
          </a:bodyPr>
          <a:lstStyle/>
          <a:p>
            <a:pPr algn="ctr"/>
            <a:r>
              <a:rPr lang="es-EC" sz="1400" b="1" dirty="0" smtClean="0"/>
              <a:t>CAPITAL DE TRABAJO</a:t>
            </a:r>
            <a:endParaRPr lang="en-US" sz="1400" b="1" dirty="0"/>
          </a:p>
        </p:txBody>
      </p:sp>
      <p:sp>
        <p:nvSpPr>
          <p:cNvPr id="16" name="15 Flecha a la derecha con bandas"/>
          <p:cNvSpPr/>
          <p:nvPr/>
        </p:nvSpPr>
        <p:spPr>
          <a:xfrm>
            <a:off x="4966608" y="4499828"/>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p:nvSpPr>
        <p:spPr>
          <a:xfrm>
            <a:off x="5931924" y="4176717"/>
            <a:ext cx="288854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$1.7 </a:t>
            </a:r>
            <a:r>
              <a:rPr lang="es-E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189309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2853173" y="332656"/>
            <a:ext cx="3982693" cy="40011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CRONOGRAMA DE REINVERSIONES </a:t>
            </a:r>
            <a:endParaRPr lang="es-EC" sz="2000" b="1" dirty="0">
              <a:solidFill>
                <a:srgbClr val="002060"/>
              </a:solidFill>
              <a:effectLst>
                <a:outerShdw blurRad="38100" dist="38100" dir="2700000" algn="tl">
                  <a:srgbClr val="000000">
                    <a:alpha val="43137"/>
                  </a:srgbClr>
                </a:outerShdw>
              </a:effectLst>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46</a:t>
            </a:fld>
            <a:endParaRPr lang="es-EC"/>
          </a:p>
        </p:txBody>
      </p:sp>
      <p:pic>
        <p:nvPicPr>
          <p:cNvPr id="95234" name="Picture 2" descr="https://encrypted-tbn1.gstatic.com/images?q=tbn:ANd9GcQJ3bkDI5AT4tnmpiuGFMkItKiIDXKQ6VsX0Sox5OBXBvm1U-Zs"/>
          <p:cNvPicPr>
            <a:picLocks noChangeAspect="1" noChangeArrowheads="1"/>
          </p:cNvPicPr>
          <p:nvPr/>
        </p:nvPicPr>
        <p:blipFill>
          <a:blip r:embed="rId3" cstate="print"/>
          <a:srcRect/>
          <a:stretch>
            <a:fillRect/>
          </a:stretch>
        </p:blipFill>
        <p:spPr bwMode="auto">
          <a:xfrm>
            <a:off x="3275856" y="4437112"/>
            <a:ext cx="2664296" cy="1998223"/>
          </a:xfrm>
          <a:prstGeom prst="rect">
            <a:avLst/>
          </a:prstGeom>
          <a:noFill/>
        </p:spPr>
      </p:pic>
      <p:pic>
        <p:nvPicPr>
          <p:cNvPr id="69634" name="Picture 2"/>
          <p:cNvPicPr>
            <a:picLocks noChangeAspect="1" noChangeArrowheads="1"/>
          </p:cNvPicPr>
          <p:nvPr/>
        </p:nvPicPr>
        <p:blipFill>
          <a:blip r:embed="rId4" cstate="print"/>
          <a:srcRect/>
          <a:stretch>
            <a:fillRect/>
          </a:stretch>
        </p:blipFill>
        <p:spPr bwMode="auto">
          <a:xfrm>
            <a:off x="899592" y="1484784"/>
            <a:ext cx="7596844" cy="2448272"/>
          </a:xfrm>
          <a:prstGeom prst="rect">
            <a:avLst/>
          </a:prstGeom>
          <a:noFill/>
          <a:ln w="9525">
            <a:noFill/>
            <a:miter lim="800000"/>
            <a:headEnd/>
            <a:tailEnd/>
          </a:ln>
          <a:effectLst/>
        </p:spPr>
      </p:pic>
    </p:spTree>
    <p:extLst>
      <p:ext uri="{BB962C8B-B14F-4D97-AF65-F5344CB8AC3E}">
        <p14:creationId xmlns="" xmlns:p14="http://schemas.microsoft.com/office/powerpoint/2010/main" val="2044670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Marcador de número de diapositiva"/>
          <p:cNvSpPr>
            <a:spLocks noGrp="1"/>
          </p:cNvSpPr>
          <p:nvPr>
            <p:ph type="sldNum" sz="quarter" idx="12"/>
          </p:nvPr>
        </p:nvSpPr>
        <p:spPr/>
        <p:txBody>
          <a:bodyPr/>
          <a:lstStyle/>
          <a:p>
            <a:fld id="{C9B218D8-A2E0-4AC5-9A2F-BDEBA9CF9E1B}" type="slidenum">
              <a:rPr lang="es-EC" smtClean="0"/>
              <a:pPr/>
              <a:t>47</a:t>
            </a:fld>
            <a:endParaRPr lang="es-EC"/>
          </a:p>
        </p:txBody>
      </p:sp>
      <p:sp>
        <p:nvSpPr>
          <p:cNvPr id="5" name="4 Rectángulo"/>
          <p:cNvSpPr/>
          <p:nvPr/>
        </p:nvSpPr>
        <p:spPr>
          <a:xfrm>
            <a:off x="971600" y="980728"/>
            <a:ext cx="4032835" cy="338554"/>
          </a:xfrm>
          <a:prstGeom prst="rect">
            <a:avLst/>
          </a:prstGeom>
        </p:spPr>
        <p:txBody>
          <a:bodyPr wrap="none">
            <a:spAutoFit/>
          </a:bodyPr>
          <a:lstStyle/>
          <a:p>
            <a:pPr marL="1657350" lvl="3" indent="-285750"/>
            <a:r>
              <a:rPr lang="es-EC" sz="1600" b="1" dirty="0" smtClean="0">
                <a:cs typeface="Times New Roman" panose="02020603050405020304" pitchFamily="18" charset="0"/>
              </a:rPr>
              <a:t>PRESUPUESTO DE INGRESOS </a:t>
            </a:r>
            <a:endParaRPr lang="es-EC" sz="1400" dirty="0">
              <a:cs typeface="Times New Roman" panose="02020603050405020304" pitchFamily="18" charset="0"/>
            </a:endParaRPr>
          </a:p>
        </p:txBody>
      </p:sp>
      <p:sp>
        <p:nvSpPr>
          <p:cNvPr id="6" name="5 Rectángulo"/>
          <p:cNvSpPr/>
          <p:nvPr/>
        </p:nvSpPr>
        <p:spPr>
          <a:xfrm>
            <a:off x="2915816" y="281832"/>
            <a:ext cx="4572000" cy="400110"/>
          </a:xfrm>
          <a:prstGeom prst="rect">
            <a:avLst/>
          </a:prstGeom>
        </p:spPr>
        <p:txBody>
          <a:bodyPr>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PRESUPUESTOS DE OPERACIÓN</a:t>
            </a:r>
          </a:p>
        </p:txBody>
      </p:sp>
      <p:pic>
        <p:nvPicPr>
          <p:cNvPr id="107522" name="Picture 2" descr="https://encrypted-tbn2.gstatic.com/images?q=tbn:ANd9GcQQsKsF3BR04zFXoG1U-pPKhG3LfDMj_bk7qc5aT7ZeSxgKcPiaVg"/>
          <p:cNvPicPr>
            <a:picLocks noChangeAspect="1" noChangeArrowheads="1"/>
          </p:cNvPicPr>
          <p:nvPr/>
        </p:nvPicPr>
        <p:blipFill>
          <a:blip r:embed="rId3" cstate="print"/>
          <a:srcRect/>
          <a:stretch>
            <a:fillRect/>
          </a:stretch>
        </p:blipFill>
        <p:spPr bwMode="auto">
          <a:xfrm>
            <a:off x="1691680" y="5013176"/>
            <a:ext cx="2016224" cy="1504414"/>
          </a:xfrm>
          <a:prstGeom prst="rect">
            <a:avLst/>
          </a:prstGeom>
          <a:noFill/>
        </p:spPr>
      </p:pic>
      <p:sp>
        <p:nvSpPr>
          <p:cNvPr id="12" name="11 CuadroTexto"/>
          <p:cNvSpPr txBox="1"/>
          <p:nvPr/>
        </p:nvSpPr>
        <p:spPr>
          <a:xfrm>
            <a:off x="2915816" y="5733256"/>
            <a:ext cx="2376264" cy="400110"/>
          </a:xfrm>
          <a:prstGeom prst="rect">
            <a:avLst/>
          </a:prstGeom>
          <a:noFill/>
        </p:spPr>
        <p:txBody>
          <a:bodyPr wrap="square" rtlCol="0">
            <a:spAutoFit/>
          </a:bodyPr>
          <a:lstStyle/>
          <a:p>
            <a:pPr algn="ctr"/>
            <a:r>
              <a:rPr lang="es-EC" sz="2000" b="1" dirty="0" smtClean="0"/>
              <a:t>AÑO 4 - 10</a:t>
            </a:r>
            <a:endParaRPr lang="en-US" sz="2000" b="1" dirty="0"/>
          </a:p>
        </p:txBody>
      </p:sp>
      <p:sp>
        <p:nvSpPr>
          <p:cNvPr id="13" name="12 Flecha a la derecha con bandas"/>
          <p:cNvSpPr/>
          <p:nvPr/>
        </p:nvSpPr>
        <p:spPr>
          <a:xfrm>
            <a:off x="4948877" y="5696327"/>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Rectángulo"/>
          <p:cNvSpPr/>
          <p:nvPr/>
        </p:nvSpPr>
        <p:spPr>
          <a:xfrm>
            <a:off x="5724128" y="5589240"/>
            <a:ext cx="234795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21.8 </a:t>
            </a:r>
            <a:r>
              <a:rPr lang="es-E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21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4172" y="1484784"/>
            <a:ext cx="5760640" cy="3448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Marcador de número de diapositiva"/>
          <p:cNvSpPr>
            <a:spLocks noGrp="1"/>
          </p:cNvSpPr>
          <p:nvPr>
            <p:ph type="sldNum" sz="quarter" idx="12"/>
          </p:nvPr>
        </p:nvSpPr>
        <p:spPr/>
        <p:txBody>
          <a:bodyPr/>
          <a:lstStyle/>
          <a:p>
            <a:fld id="{C9B218D8-A2E0-4AC5-9A2F-BDEBA9CF9E1B}" type="slidenum">
              <a:rPr lang="es-EC" smtClean="0"/>
              <a:pPr/>
              <a:t>48</a:t>
            </a:fld>
            <a:endParaRPr lang="es-EC"/>
          </a:p>
        </p:txBody>
      </p:sp>
      <p:sp>
        <p:nvSpPr>
          <p:cNvPr id="6" name="5 Rectángulo"/>
          <p:cNvSpPr/>
          <p:nvPr/>
        </p:nvSpPr>
        <p:spPr>
          <a:xfrm>
            <a:off x="2411760" y="764704"/>
            <a:ext cx="3893566" cy="338554"/>
          </a:xfrm>
          <a:prstGeom prst="rect">
            <a:avLst/>
          </a:prstGeom>
        </p:spPr>
        <p:txBody>
          <a:bodyPr wrap="none">
            <a:spAutoFit/>
          </a:bodyPr>
          <a:lstStyle/>
          <a:p>
            <a:pPr marL="1657350" lvl="3" indent="-285750"/>
            <a:r>
              <a:rPr lang="es-EC" sz="1600" b="1" dirty="0" smtClean="0">
                <a:latin typeface="+mj-lt"/>
                <a:cs typeface="Times New Roman" panose="02020603050405020304" pitchFamily="18" charset="0"/>
              </a:rPr>
              <a:t>PRESUPUESTO DE EGRESOS</a:t>
            </a:r>
            <a:endParaRPr lang="es-EC" sz="1600" b="1" dirty="0">
              <a:latin typeface="+mj-lt"/>
              <a:cs typeface="Times New Roman" panose="02020603050405020304" pitchFamily="18" charset="0"/>
            </a:endParaRPr>
          </a:p>
        </p:txBody>
      </p:sp>
      <p:pic>
        <p:nvPicPr>
          <p:cNvPr id="108546" name="Picture 2" descr="https://encrypted-tbn2.gstatic.com/images?q=tbn:ANd9GcRXA-IdRmJC1pF43HeAmvtUgRmc0PAsp5P0xpMtWnvhyEGTpfe6NQ"/>
          <p:cNvPicPr>
            <a:picLocks noChangeAspect="1" noChangeArrowheads="1"/>
          </p:cNvPicPr>
          <p:nvPr/>
        </p:nvPicPr>
        <p:blipFill>
          <a:blip r:embed="rId3" cstate="print"/>
          <a:srcRect/>
          <a:stretch>
            <a:fillRect/>
          </a:stretch>
        </p:blipFill>
        <p:spPr bwMode="auto">
          <a:xfrm>
            <a:off x="2051720" y="5229200"/>
            <a:ext cx="1219200" cy="1028701"/>
          </a:xfrm>
          <a:prstGeom prst="rect">
            <a:avLst/>
          </a:prstGeom>
          <a:noFill/>
        </p:spPr>
      </p:pic>
      <p:sp>
        <p:nvSpPr>
          <p:cNvPr id="11" name="10 CuadroTexto"/>
          <p:cNvSpPr txBox="1"/>
          <p:nvPr/>
        </p:nvSpPr>
        <p:spPr>
          <a:xfrm>
            <a:off x="2915816" y="5733256"/>
            <a:ext cx="2376264" cy="400110"/>
          </a:xfrm>
          <a:prstGeom prst="rect">
            <a:avLst/>
          </a:prstGeom>
          <a:noFill/>
        </p:spPr>
        <p:txBody>
          <a:bodyPr wrap="square" rtlCol="0">
            <a:spAutoFit/>
          </a:bodyPr>
          <a:lstStyle/>
          <a:p>
            <a:pPr algn="ctr"/>
            <a:r>
              <a:rPr lang="es-EC" sz="2000" b="1" dirty="0" smtClean="0"/>
              <a:t>AÑO 4 - 10</a:t>
            </a:r>
            <a:endParaRPr lang="en-US" sz="2000" b="1" dirty="0"/>
          </a:p>
        </p:txBody>
      </p:sp>
      <p:sp>
        <p:nvSpPr>
          <p:cNvPr id="12" name="11 Flecha a la derecha con bandas"/>
          <p:cNvSpPr/>
          <p:nvPr/>
        </p:nvSpPr>
        <p:spPr>
          <a:xfrm>
            <a:off x="4948877" y="5696327"/>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5724128" y="5589240"/>
            <a:ext cx="234795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$15.9 </a:t>
            </a:r>
            <a:r>
              <a:rPr lang="es-E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8310" y="1772816"/>
            <a:ext cx="7762122"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Rectángulo"/>
          <p:cNvSpPr/>
          <p:nvPr/>
        </p:nvSpPr>
        <p:spPr>
          <a:xfrm>
            <a:off x="971600" y="332656"/>
            <a:ext cx="3134384" cy="338554"/>
          </a:xfrm>
          <a:prstGeom prst="rect">
            <a:avLst/>
          </a:prstGeom>
        </p:spPr>
        <p:txBody>
          <a:bodyPr wrap="none">
            <a:spAutoFit/>
          </a:bodyPr>
          <a:lstStyle/>
          <a:p>
            <a:pPr marL="1657350" lvl="3" indent="-285750"/>
            <a:r>
              <a:rPr lang="es-EC" sz="1600" b="1" dirty="0" smtClean="0">
                <a:latin typeface="+mj-lt"/>
                <a:cs typeface="Times New Roman" panose="02020603050405020304" pitchFamily="18" charset="0"/>
              </a:rPr>
              <a:t>AMORTIZACIONES</a:t>
            </a:r>
            <a:endParaRPr lang="es-EC" sz="1400" dirty="0">
              <a:latin typeface="+mj-lt"/>
              <a:cs typeface="Times New Roman" panose="02020603050405020304" pitchFamily="18" charset="0"/>
            </a:endParaRPr>
          </a:p>
        </p:txBody>
      </p:sp>
      <p:sp>
        <p:nvSpPr>
          <p:cNvPr id="6" name="5 Rectángulo"/>
          <p:cNvSpPr/>
          <p:nvPr/>
        </p:nvSpPr>
        <p:spPr>
          <a:xfrm>
            <a:off x="2195736" y="2376288"/>
            <a:ext cx="1653594" cy="338554"/>
          </a:xfrm>
          <a:prstGeom prst="rect">
            <a:avLst/>
          </a:prstGeom>
        </p:spPr>
        <p:txBody>
          <a:bodyPr wrap="none">
            <a:spAutoFit/>
          </a:bodyPr>
          <a:lstStyle/>
          <a:p>
            <a:pPr marL="285750" indent="-285750"/>
            <a:r>
              <a:rPr lang="es-EC" sz="1600" b="1" dirty="0" smtClean="0">
                <a:latin typeface="+mj-lt"/>
                <a:cs typeface="Times New Roman" panose="02020603050405020304" pitchFamily="18" charset="0"/>
              </a:rPr>
              <a:t>DEPRECIACIONES</a:t>
            </a:r>
            <a:endParaRPr lang="es-EC" sz="1600" dirty="0">
              <a:latin typeface="+mj-lt"/>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49</a:t>
            </a:fld>
            <a:endParaRPr lang="es-EC"/>
          </a:p>
        </p:txBody>
      </p:sp>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931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2880344"/>
            <a:ext cx="4176464" cy="414459"/>
          </a:xfrm>
          <a:prstGeom prst="rect">
            <a:avLst/>
          </a:prstGeom>
          <a:noFill/>
        </p:spPr>
      </p:pic>
      <p:sp>
        <p:nvSpPr>
          <p:cNvPr id="19" name="18 CuadroTexto"/>
          <p:cNvSpPr txBox="1"/>
          <p:nvPr/>
        </p:nvSpPr>
        <p:spPr>
          <a:xfrm>
            <a:off x="2051720" y="5889466"/>
            <a:ext cx="2376264" cy="400110"/>
          </a:xfrm>
          <a:prstGeom prst="rect">
            <a:avLst/>
          </a:prstGeom>
          <a:noFill/>
        </p:spPr>
        <p:txBody>
          <a:bodyPr wrap="square" rtlCol="0">
            <a:spAutoFit/>
          </a:bodyPr>
          <a:lstStyle/>
          <a:p>
            <a:pPr algn="ctr"/>
            <a:r>
              <a:rPr lang="es-EC" sz="2000" b="1" dirty="0" smtClean="0"/>
              <a:t>AÑO 1 - 10</a:t>
            </a:r>
            <a:endParaRPr lang="en-US" sz="2000" b="1" dirty="0"/>
          </a:p>
        </p:txBody>
      </p:sp>
      <p:sp>
        <p:nvSpPr>
          <p:cNvPr id="20" name="19 Flecha a la derecha con bandas"/>
          <p:cNvSpPr/>
          <p:nvPr/>
        </p:nvSpPr>
        <p:spPr>
          <a:xfrm>
            <a:off x="4084781" y="5852537"/>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Rectángulo"/>
          <p:cNvSpPr/>
          <p:nvPr/>
        </p:nvSpPr>
        <p:spPr>
          <a:xfrm>
            <a:off x="4989875" y="5745450"/>
            <a:ext cx="2088264"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$1.6 </a:t>
            </a:r>
            <a:r>
              <a:rPr lang="es-E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26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625" y="1124744"/>
            <a:ext cx="8286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9511" y="3590461"/>
            <a:ext cx="8784977" cy="185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140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pic>
        <p:nvPicPr>
          <p:cNvPr id="4" name="3 Imagen"/>
          <p:cNvPicPr/>
          <p:nvPr/>
        </p:nvPicPr>
        <p:blipFill>
          <a:blip r:embed="rId4" cstate="print">
            <a:extLst>
              <a:ext uri="{28A0092B-C50C-407E-A947-70E740481C1C}">
                <a14:useLocalDpi xmlns="" xmlns:a14="http://schemas.microsoft.com/office/drawing/2010/main" val="0"/>
              </a:ext>
            </a:extLst>
          </a:blip>
          <a:stretch>
            <a:fillRect/>
          </a:stretch>
        </p:blipFill>
        <p:spPr>
          <a:xfrm>
            <a:off x="755576" y="1314872"/>
            <a:ext cx="2592288" cy="1728192"/>
          </a:xfrm>
          <a:prstGeom prst="rect">
            <a:avLst/>
          </a:prstGeom>
        </p:spPr>
      </p:pic>
      <p:sp>
        <p:nvSpPr>
          <p:cNvPr id="6" name="5 Rectángulo redondeado"/>
          <p:cNvSpPr/>
          <p:nvPr/>
        </p:nvSpPr>
        <p:spPr>
          <a:xfrm>
            <a:off x="4393913" y="1417658"/>
            <a:ext cx="4419600" cy="149195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solidFill>
                  <a:schemeClr val="tx1"/>
                </a:solidFill>
                <a:cs typeface="Times New Roman" panose="02020603050405020304" pitchFamily="18" charset="0"/>
              </a:rPr>
              <a:t>IPTV es un sistema donde un servicio de televisión digital es entregado a sus clientes usando el protocolo </a:t>
            </a:r>
            <a:r>
              <a:rPr lang="es-EC" dirty="0" smtClean="0">
                <a:solidFill>
                  <a:schemeClr val="tx1"/>
                </a:solidFill>
                <a:cs typeface="Times New Roman" panose="02020603050405020304" pitchFamily="18" charset="0"/>
              </a:rPr>
              <a:t>IP sobre </a:t>
            </a:r>
            <a:r>
              <a:rPr lang="es-EC" dirty="0">
                <a:solidFill>
                  <a:schemeClr val="tx1"/>
                </a:solidFill>
                <a:cs typeface="Times New Roman" panose="02020603050405020304" pitchFamily="18" charset="0"/>
              </a:rPr>
              <a:t>una infraestructura de red. </a:t>
            </a:r>
          </a:p>
        </p:txBody>
      </p:sp>
      <p:sp>
        <p:nvSpPr>
          <p:cNvPr id="9" name="2 Subtítulo"/>
          <p:cNvSpPr txBox="1">
            <a:spLocks/>
          </p:cNvSpPr>
          <p:nvPr/>
        </p:nvSpPr>
        <p:spPr>
          <a:xfrm>
            <a:off x="3058961" y="162744"/>
            <a:ext cx="3803848" cy="1152128"/>
          </a:xfrm>
          <a:prstGeom prst="rect">
            <a:avLst/>
          </a:prstGeom>
        </p:spPr>
        <p:txBody>
          <a:bodyPr>
            <a:noAutofit/>
          </a:bodyPr>
          <a:lstStyle/>
          <a:p>
            <a:pPr indent="-182880">
              <a:spcBef>
                <a:spcPct val="20000"/>
              </a:spcBef>
              <a:spcAft>
                <a:spcPts val="300"/>
              </a:spcAft>
              <a:buClr>
                <a:schemeClr val="accent6">
                  <a:lumMod val="75000"/>
                </a:schemeClr>
              </a:buClr>
              <a:buSzPct val="130000"/>
            </a:pPr>
            <a:r>
              <a:rPr lang="es-EC" sz="4400" b="1" dirty="0">
                <a:solidFill>
                  <a:srgbClr val="002060"/>
                </a:solidFill>
                <a:effectLst>
                  <a:outerShdw blurRad="38100" dist="38100" dir="2700000" algn="tl">
                    <a:srgbClr val="000000">
                      <a:alpha val="43137"/>
                    </a:srgbClr>
                  </a:outerShdw>
                </a:effectLst>
              </a:rPr>
              <a:t>¿QUÉ ES IPTV?</a:t>
            </a:r>
          </a:p>
        </p:txBody>
      </p:sp>
      <p:graphicFrame>
        <p:nvGraphicFramePr>
          <p:cNvPr id="2" name="1 Diagrama"/>
          <p:cNvGraphicFramePr/>
          <p:nvPr>
            <p:extLst>
              <p:ext uri="{D42A27DB-BD31-4B8C-83A1-F6EECF244321}">
                <p14:modId xmlns="" xmlns:p14="http://schemas.microsoft.com/office/powerpoint/2010/main" val="2196163551"/>
              </p:ext>
            </p:extLst>
          </p:nvPr>
        </p:nvGraphicFramePr>
        <p:xfrm>
          <a:off x="54375" y="2276872"/>
          <a:ext cx="8792761" cy="49434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2 Flecha curvada hacia arriba"/>
          <p:cNvSpPr/>
          <p:nvPr/>
        </p:nvSpPr>
        <p:spPr>
          <a:xfrm>
            <a:off x="3525951" y="2026960"/>
            <a:ext cx="758017" cy="432048"/>
          </a:xfrm>
          <a:prstGeom prst="curvedUpArrow">
            <a:avLst/>
          </a:prstGeom>
          <a:solidFill>
            <a:schemeClr val="accent6">
              <a:lumMod val="60000"/>
              <a:lumOff val="40000"/>
            </a:schemeClr>
          </a:solidFill>
          <a:ln>
            <a:solidFill>
              <a:srgbClr val="FF8D0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
        <p:nvSpPr>
          <p:cNvPr id="5" name="4 CuadroTexto"/>
          <p:cNvSpPr txBox="1"/>
          <p:nvPr/>
        </p:nvSpPr>
        <p:spPr>
          <a:xfrm>
            <a:off x="535992" y="3417967"/>
            <a:ext cx="4424893"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cs typeface="Times New Roman" panose="02020603050405020304" pitchFamily="18" charset="0"/>
              </a:rPr>
              <a:t>IPTV ofrece los siguientes servicios:</a:t>
            </a:r>
            <a:endParaRPr lang="es-EC" b="1" dirty="0">
              <a:cs typeface="Times New Roman" panose="02020603050405020304" pitchFamily="18" charset="0"/>
            </a:endParaRPr>
          </a:p>
        </p:txBody>
      </p:sp>
    </p:spTree>
    <p:extLst>
      <p:ext uri="{BB962C8B-B14F-4D97-AF65-F5344CB8AC3E}">
        <p14:creationId xmlns="" xmlns:p14="http://schemas.microsoft.com/office/powerpoint/2010/main" val="3985309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5" name="4 Rectángulo"/>
          <p:cNvSpPr/>
          <p:nvPr/>
        </p:nvSpPr>
        <p:spPr>
          <a:xfrm>
            <a:off x="971600" y="764704"/>
            <a:ext cx="6696744" cy="338554"/>
          </a:xfrm>
          <a:prstGeom prst="rect">
            <a:avLst/>
          </a:prstGeom>
        </p:spPr>
        <p:txBody>
          <a:bodyPr wrap="square">
            <a:spAutoFit/>
          </a:bodyPr>
          <a:lstStyle/>
          <a:p>
            <a:pPr marL="1657350" lvl="3" indent="-285750"/>
            <a:r>
              <a:rPr lang="es-EC" sz="1600" b="1" dirty="0" smtClean="0">
                <a:latin typeface="+mj-lt"/>
                <a:cs typeface="Times New Roman" panose="02020603050405020304" pitchFamily="18" charset="0"/>
              </a:rPr>
              <a:t>ESTADO DE ORIGEN Y APLICACIÓN DE RECURSOS</a:t>
            </a:r>
            <a:endParaRPr lang="es-EC" sz="1400" dirty="0">
              <a:latin typeface="+mj-lt"/>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50</a:t>
            </a:fld>
            <a:endParaRPr lang="es-EC"/>
          </a:p>
        </p:txBody>
      </p:sp>
      <p:sp>
        <p:nvSpPr>
          <p:cNvPr id="7" name="6 Rectángulo"/>
          <p:cNvSpPr/>
          <p:nvPr/>
        </p:nvSpPr>
        <p:spPr>
          <a:xfrm>
            <a:off x="1043608" y="3585974"/>
            <a:ext cx="6284464" cy="338554"/>
          </a:xfrm>
          <a:prstGeom prst="rect">
            <a:avLst/>
          </a:prstGeom>
        </p:spPr>
        <p:txBody>
          <a:bodyPr wrap="square">
            <a:spAutoFit/>
          </a:bodyPr>
          <a:lstStyle/>
          <a:p>
            <a:pPr marL="1657350" lvl="3" indent="-285750"/>
            <a:r>
              <a:rPr lang="es-EC" sz="1600" b="1" dirty="0" smtClean="0">
                <a:latin typeface="+mj-lt"/>
                <a:cs typeface="Times New Roman" panose="02020603050405020304" pitchFamily="18" charset="0"/>
              </a:rPr>
              <a:t>ESTRUCTURA DE FINANCIAMIENTO </a:t>
            </a:r>
            <a:endParaRPr lang="es-EC" sz="1400" dirty="0">
              <a:latin typeface="+mj-lt"/>
              <a:cs typeface="Times New Roman" panose="02020603050405020304" pitchFamily="18" charset="0"/>
            </a:endParaRPr>
          </a:p>
        </p:txBody>
      </p:sp>
      <p:sp>
        <p:nvSpPr>
          <p:cNvPr id="10" name="9 Rectángulo"/>
          <p:cNvSpPr/>
          <p:nvPr/>
        </p:nvSpPr>
        <p:spPr>
          <a:xfrm>
            <a:off x="5032361" y="5661248"/>
            <a:ext cx="234795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$18.6 </a:t>
            </a:r>
            <a:r>
              <a:rPr lang="es-E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10 CuadroTexto"/>
          <p:cNvSpPr txBox="1"/>
          <p:nvPr/>
        </p:nvSpPr>
        <p:spPr>
          <a:xfrm>
            <a:off x="1907704" y="5809906"/>
            <a:ext cx="2376264" cy="400110"/>
          </a:xfrm>
          <a:prstGeom prst="rect">
            <a:avLst/>
          </a:prstGeom>
          <a:noFill/>
        </p:spPr>
        <p:txBody>
          <a:bodyPr wrap="square" rtlCol="0">
            <a:spAutoFit/>
          </a:bodyPr>
          <a:lstStyle/>
          <a:p>
            <a:pPr algn="ctr"/>
            <a:r>
              <a:rPr lang="es-EC" sz="2000" b="1" dirty="0" smtClean="0"/>
              <a:t>INVERSIÓN INICIAL</a:t>
            </a:r>
            <a:endParaRPr lang="en-US" sz="2000" b="1" dirty="0"/>
          </a:p>
        </p:txBody>
      </p:sp>
      <p:sp>
        <p:nvSpPr>
          <p:cNvPr id="12" name="11 Flecha a la derecha con bandas"/>
          <p:cNvSpPr/>
          <p:nvPr/>
        </p:nvSpPr>
        <p:spPr>
          <a:xfrm>
            <a:off x="4401126" y="5768335"/>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1412776"/>
            <a:ext cx="5616624" cy="1797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13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23444" y="4221088"/>
            <a:ext cx="6044900" cy="1241994"/>
          </a:xfrm>
          <a:prstGeom prst="rect">
            <a:avLst/>
          </a:prstGeom>
          <a:noFill/>
          <a:ln>
            <a:noFill/>
          </a:ln>
        </p:spPr>
      </p:pic>
    </p:spTree>
    <p:extLst>
      <p:ext uri="{BB962C8B-B14F-4D97-AF65-F5344CB8AC3E}">
        <p14:creationId xmlns="" xmlns:p14="http://schemas.microsoft.com/office/powerpoint/2010/main" val="3110801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384"/>
            <a:ext cx="9144000" cy="7165910"/>
          </a:xfrm>
          <a:prstGeom prst="rect">
            <a:avLst/>
          </a:prstGeom>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51</a:t>
            </a:fld>
            <a:endParaRPr lang="es-EC" dirty="0"/>
          </a:p>
        </p:txBody>
      </p:sp>
      <p:sp>
        <p:nvSpPr>
          <p:cNvPr id="12" name="11 CuadroTexto"/>
          <p:cNvSpPr txBox="1"/>
          <p:nvPr/>
        </p:nvSpPr>
        <p:spPr>
          <a:xfrm>
            <a:off x="1115616" y="3235623"/>
            <a:ext cx="2376264" cy="338554"/>
          </a:xfrm>
          <a:prstGeom prst="rect">
            <a:avLst/>
          </a:prstGeom>
          <a:noFill/>
        </p:spPr>
        <p:txBody>
          <a:bodyPr wrap="square" rtlCol="0">
            <a:spAutoFit/>
          </a:bodyPr>
          <a:lstStyle/>
          <a:p>
            <a:pPr algn="ctr"/>
            <a:r>
              <a:rPr lang="es-EC" sz="1600" b="1" dirty="0" smtClean="0">
                <a:latin typeface="+mj-lt"/>
              </a:rPr>
              <a:t>PUNTO DE EQUILIBRIO $</a:t>
            </a:r>
            <a:endParaRPr lang="en-US" sz="1600" b="1" dirty="0">
              <a:latin typeface="+mj-lt"/>
            </a:endParaRPr>
          </a:p>
        </p:txBody>
      </p:sp>
      <p:sp>
        <p:nvSpPr>
          <p:cNvPr id="13" name="12 Flecha a la derecha con bandas"/>
          <p:cNvSpPr/>
          <p:nvPr/>
        </p:nvSpPr>
        <p:spPr>
          <a:xfrm>
            <a:off x="3635896" y="3154323"/>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p:nvSpPr>
        <p:spPr>
          <a:xfrm>
            <a:off x="4913086" y="3091607"/>
            <a:ext cx="2300758"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$3.1 </a:t>
            </a:r>
            <a:r>
              <a:rPr lang="es-E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17 Rectángulo"/>
          <p:cNvSpPr/>
          <p:nvPr/>
        </p:nvSpPr>
        <p:spPr>
          <a:xfrm>
            <a:off x="2843808" y="908720"/>
            <a:ext cx="3515706" cy="400110"/>
          </a:xfrm>
          <a:prstGeom prst="rect">
            <a:avLst/>
          </a:prstGeom>
        </p:spPr>
        <p:txBody>
          <a:bodyPr wrap="none">
            <a:spAutoFit/>
          </a:bodyPr>
          <a:lstStyle/>
          <a:p>
            <a:pPr marL="1200150" lvl="2" indent="-285750"/>
            <a:r>
              <a:rPr lang="es-EC" sz="2000" b="1" dirty="0" smtClean="0">
                <a:latin typeface="+mj-lt"/>
                <a:cs typeface="Times New Roman" panose="02020603050405020304" pitchFamily="18" charset="0"/>
              </a:rPr>
              <a:t>PUNTO DE EQUILIBRIO</a:t>
            </a:r>
            <a:endParaRPr lang="es-EC" dirty="0">
              <a:latin typeface="+mj-lt"/>
              <a:cs typeface="Times New Roman" panose="02020603050405020304" pitchFamily="18" charset="0"/>
            </a:endParaRPr>
          </a:p>
        </p:txBody>
      </p:sp>
      <p:pic>
        <p:nvPicPr>
          <p:cNvPr id="20" name="Picture 2" descr="https://encrypted-tbn0.gstatic.com/images?q=tbn:ANd9GcSuAmlCoW7jdNTkHgZLrcXECNYfSG2Eg5SxP5o405ElQkqAtARP"/>
          <p:cNvPicPr>
            <a:picLocks noChangeAspect="1" noChangeArrowheads="1"/>
          </p:cNvPicPr>
          <p:nvPr/>
        </p:nvPicPr>
        <p:blipFill>
          <a:blip r:embed="rId4" cstate="print"/>
          <a:srcRect/>
          <a:stretch>
            <a:fillRect/>
          </a:stretch>
        </p:blipFill>
        <p:spPr bwMode="auto">
          <a:xfrm>
            <a:off x="683568" y="4869160"/>
            <a:ext cx="1962919" cy="1470295"/>
          </a:xfrm>
          <a:prstGeom prst="rect">
            <a:avLst/>
          </a:prstGeom>
          <a:noFill/>
        </p:spPr>
      </p:pic>
      <p:sp>
        <p:nvSpPr>
          <p:cNvPr id="22" name="21 Rectángulo redondeado"/>
          <p:cNvSpPr/>
          <p:nvPr/>
        </p:nvSpPr>
        <p:spPr>
          <a:xfrm>
            <a:off x="2843808" y="4437112"/>
            <a:ext cx="50405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i="1" dirty="0" smtClean="0">
                <a:latin typeface="+mj-lt"/>
                <a:cs typeface="Times New Roman" panose="02020603050405020304" pitchFamily="18" charset="0"/>
              </a:rPr>
              <a:t>Se debe realizar 3.143 contratos con un ingreso de  $ 3.191.852</a:t>
            </a:r>
            <a:endParaRPr lang="es-EC" i="1" dirty="0">
              <a:latin typeface="+mj-lt"/>
              <a:cs typeface="Times New Roman" panose="02020603050405020304" pitchFamily="18" charset="0"/>
            </a:endParaRPr>
          </a:p>
        </p:txBody>
      </p:sp>
      <p:sp>
        <p:nvSpPr>
          <p:cNvPr id="23" name="22 CuadroTexto"/>
          <p:cNvSpPr txBox="1"/>
          <p:nvPr/>
        </p:nvSpPr>
        <p:spPr>
          <a:xfrm>
            <a:off x="1115616" y="2371527"/>
            <a:ext cx="2376264" cy="338554"/>
          </a:xfrm>
          <a:prstGeom prst="rect">
            <a:avLst/>
          </a:prstGeom>
          <a:noFill/>
        </p:spPr>
        <p:txBody>
          <a:bodyPr wrap="square" rtlCol="0">
            <a:spAutoFit/>
          </a:bodyPr>
          <a:lstStyle/>
          <a:p>
            <a:pPr algn="ctr"/>
            <a:r>
              <a:rPr lang="es-EC" sz="1600" b="1" dirty="0" smtClean="0">
                <a:latin typeface="+mj-lt"/>
              </a:rPr>
              <a:t>PUNTO DE EQUILIBRIO Q</a:t>
            </a:r>
            <a:endParaRPr lang="en-US" sz="1600" b="1" dirty="0">
              <a:latin typeface="+mj-lt"/>
            </a:endParaRPr>
          </a:p>
        </p:txBody>
      </p:sp>
      <p:sp>
        <p:nvSpPr>
          <p:cNvPr id="24" name="23 Flecha a la derecha con bandas"/>
          <p:cNvSpPr/>
          <p:nvPr/>
        </p:nvSpPr>
        <p:spPr>
          <a:xfrm>
            <a:off x="3635896" y="2299519"/>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p:cNvSpPr/>
          <p:nvPr/>
        </p:nvSpPr>
        <p:spPr>
          <a:xfrm>
            <a:off x="4714667" y="2155503"/>
            <a:ext cx="2770054"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3.143 </a:t>
            </a:r>
            <a:r>
              <a:rPr lang="es-E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CONTRATOS</a:t>
            </a:r>
            <a:endParaRPr lang="es-E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189309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7" name="6 Rectángulo"/>
          <p:cNvSpPr/>
          <p:nvPr/>
        </p:nvSpPr>
        <p:spPr>
          <a:xfrm>
            <a:off x="2771800" y="764704"/>
            <a:ext cx="4259499" cy="40011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000" b="1" dirty="0" smtClean="0">
                <a:solidFill>
                  <a:srgbClr val="002060"/>
                </a:solidFill>
                <a:effectLst>
                  <a:outerShdw blurRad="38100" dist="38100" dir="2700000" algn="tl">
                    <a:srgbClr val="000000">
                      <a:alpha val="43137"/>
                    </a:srgbClr>
                  </a:outerShdw>
                </a:effectLst>
              </a:rPr>
              <a:t>ESTADOS FINANCIEROS PROYECTADOS</a:t>
            </a:r>
            <a:endParaRPr lang="es-EC" sz="2000" b="1" dirty="0">
              <a:solidFill>
                <a:srgbClr val="002060"/>
              </a:solidFill>
              <a:effectLst>
                <a:outerShdw blurRad="38100" dist="38100" dir="2700000" algn="tl">
                  <a:srgbClr val="000000">
                    <a:alpha val="43137"/>
                  </a:srgbClr>
                </a:outerShdw>
              </a:effectLst>
            </a:endParaRPr>
          </a:p>
        </p:txBody>
      </p:sp>
      <p:sp>
        <p:nvSpPr>
          <p:cNvPr id="8" name="7 Rectángulo"/>
          <p:cNvSpPr/>
          <p:nvPr/>
        </p:nvSpPr>
        <p:spPr>
          <a:xfrm>
            <a:off x="971600" y="1340768"/>
            <a:ext cx="7992888" cy="338554"/>
          </a:xfrm>
          <a:prstGeom prst="rect">
            <a:avLst/>
          </a:prstGeom>
        </p:spPr>
        <p:txBody>
          <a:bodyPr wrap="square">
            <a:spAutoFit/>
          </a:bodyPr>
          <a:lstStyle/>
          <a:p>
            <a:pPr marL="1200150" lvl="2" indent="-285750"/>
            <a:r>
              <a:rPr lang="es-EC" sz="1600" b="1" dirty="0" smtClean="0">
                <a:cs typeface="Times New Roman" panose="02020603050405020304" pitchFamily="18" charset="0"/>
              </a:rPr>
              <a:t>ESTADO DE RESULTADOS (PÉRDIDAS Y GANANCIAS)</a:t>
            </a:r>
            <a:endParaRPr lang="es-EC" sz="1400" dirty="0">
              <a:cs typeface="Times New Roman" panose="02020603050405020304" pitchFamily="18" charset="0"/>
            </a:endParaRPr>
          </a:p>
        </p:txBody>
      </p:sp>
      <p:pic>
        <p:nvPicPr>
          <p:cNvPr id="9" name="8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916832"/>
            <a:ext cx="6984776" cy="2232248"/>
          </a:xfrm>
          <a:prstGeom prst="rect">
            <a:avLst/>
          </a:prstGeom>
          <a:noFill/>
          <a:ln>
            <a:noFill/>
          </a:ln>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52</a:t>
            </a:fld>
            <a:endParaRPr lang="es-EC"/>
          </a:p>
        </p:txBody>
      </p:sp>
      <p:pic>
        <p:nvPicPr>
          <p:cNvPr id="89090" name="Picture 2" descr="http://www.calidad-gestion.com.ar/images/mejora_de_procesos.jpg">
            <a:hlinkClick r:id="rId4"/>
          </p:cNvPr>
          <p:cNvPicPr>
            <a:picLocks noChangeAspect="1" noChangeArrowheads="1"/>
          </p:cNvPicPr>
          <p:nvPr/>
        </p:nvPicPr>
        <p:blipFill>
          <a:blip r:embed="rId5" cstate="print"/>
          <a:srcRect/>
          <a:stretch>
            <a:fillRect/>
          </a:stretch>
        </p:blipFill>
        <p:spPr bwMode="auto">
          <a:xfrm>
            <a:off x="3419872" y="4725144"/>
            <a:ext cx="2321471" cy="1744383"/>
          </a:xfrm>
          <a:prstGeom prst="rect">
            <a:avLst/>
          </a:prstGeom>
          <a:noFill/>
        </p:spPr>
      </p:pic>
    </p:spTree>
    <p:extLst>
      <p:ext uri="{BB962C8B-B14F-4D97-AF65-F5344CB8AC3E}">
        <p14:creationId xmlns="" xmlns:p14="http://schemas.microsoft.com/office/powerpoint/2010/main" val="2282327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1403648" y="1052736"/>
            <a:ext cx="5154873" cy="369332"/>
          </a:xfrm>
          <a:prstGeom prst="rect">
            <a:avLst/>
          </a:prstGeom>
        </p:spPr>
        <p:txBody>
          <a:bodyPr wrap="none">
            <a:spAutoFit/>
          </a:bodyPr>
          <a:lstStyle/>
          <a:p>
            <a:pPr marL="1200150" lvl="2" indent="-285750"/>
            <a:r>
              <a:rPr lang="es-EC" b="1" dirty="0" smtClean="0">
                <a:latin typeface="+mj-lt"/>
                <a:cs typeface="Times New Roman" panose="02020603050405020304" pitchFamily="18" charset="0"/>
              </a:rPr>
              <a:t>FLUJO DE FONDOS DEL PROYECTO (PURO) </a:t>
            </a:r>
            <a:endParaRPr lang="es-EC" sz="1600" dirty="0">
              <a:latin typeface="+mj-lt"/>
              <a:cs typeface="Times New Roman" panose="02020603050405020304" pitchFamily="18" charset="0"/>
            </a:endParaRPr>
          </a:p>
        </p:txBody>
      </p:sp>
      <p:pic>
        <p:nvPicPr>
          <p:cNvPr id="6" name="5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1844824"/>
            <a:ext cx="8208912" cy="3275012"/>
          </a:xfrm>
          <a:prstGeom prst="rect">
            <a:avLst/>
          </a:prstGeom>
          <a:noFill/>
          <a:ln>
            <a:noFill/>
          </a:ln>
        </p:spPr>
      </p:pic>
      <p:sp>
        <p:nvSpPr>
          <p:cNvPr id="10" name="9 Botón de acción: Inicio">
            <a:hlinkClick r:id="rId4" action="ppaction://hlinksldjump" highlightClick="1"/>
          </p:cNvPr>
          <p:cNvSpPr/>
          <p:nvPr/>
        </p:nvSpPr>
        <p:spPr>
          <a:xfrm>
            <a:off x="8388424" y="6093296"/>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53</a:t>
            </a:fld>
            <a:endParaRPr lang="es-EC"/>
          </a:p>
        </p:txBody>
      </p:sp>
    </p:spTree>
    <p:extLst>
      <p:ext uri="{BB962C8B-B14F-4D97-AF65-F5344CB8AC3E}">
        <p14:creationId xmlns="" xmlns:p14="http://schemas.microsoft.com/office/powerpoint/2010/main" val="1951728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Rectángulo"/>
          <p:cNvSpPr/>
          <p:nvPr/>
        </p:nvSpPr>
        <p:spPr>
          <a:xfrm>
            <a:off x="2267744" y="764704"/>
            <a:ext cx="5674630" cy="707886"/>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4000" b="1" dirty="0">
                <a:solidFill>
                  <a:srgbClr val="002060"/>
                </a:solidFill>
                <a:effectLst>
                  <a:outerShdw blurRad="38100" dist="38100" dir="2700000" algn="tl">
                    <a:srgbClr val="000000">
                      <a:alpha val="43137"/>
                    </a:srgbClr>
                  </a:outerShdw>
                </a:effectLst>
              </a:rPr>
              <a:t>EVALUACIÓN FINANCIERA</a:t>
            </a:r>
          </a:p>
        </p:txBody>
      </p:sp>
      <p:sp>
        <p:nvSpPr>
          <p:cNvPr id="5" name="4 Rectángulo"/>
          <p:cNvSpPr/>
          <p:nvPr/>
        </p:nvSpPr>
        <p:spPr>
          <a:xfrm>
            <a:off x="1691680" y="1788785"/>
            <a:ext cx="5656677" cy="400110"/>
          </a:xfrm>
          <a:prstGeom prst="rect">
            <a:avLst/>
          </a:prstGeom>
        </p:spPr>
        <p:txBody>
          <a:bodyPr wrap="none">
            <a:spAutoFit/>
          </a:bodyPr>
          <a:lstStyle/>
          <a:p>
            <a:pPr lvl="2"/>
            <a:r>
              <a:rPr lang="es-EC" sz="2000" b="1" dirty="0" smtClean="0">
                <a:latin typeface="+mj-lt"/>
                <a:cs typeface="Times New Roman" panose="02020603050405020304" pitchFamily="18" charset="0"/>
              </a:rPr>
              <a:t>TASA DE DESCUENTO DEL PROYECTO PURO</a:t>
            </a:r>
            <a:endParaRPr lang="es-EC" sz="2000" b="1" dirty="0">
              <a:latin typeface="+mj-lt"/>
              <a:cs typeface="Times New Roman" panose="02020603050405020304" pitchFamily="18" charset="0"/>
            </a:endParaRPr>
          </a:p>
        </p:txBody>
      </p:sp>
      <p:pic>
        <p:nvPicPr>
          <p:cNvPr id="6" name="5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85200" y="2780928"/>
            <a:ext cx="3668809" cy="1152128"/>
          </a:xfrm>
          <a:prstGeom prst="rect">
            <a:avLst/>
          </a:prstGeom>
          <a:noFill/>
          <a:ln>
            <a:noFill/>
          </a:ln>
        </p:spPr>
      </p:pic>
      <p:sp>
        <p:nvSpPr>
          <p:cNvPr id="8" name="7 Rectángulo redondeado"/>
          <p:cNvSpPr/>
          <p:nvPr/>
        </p:nvSpPr>
        <p:spPr>
          <a:xfrm>
            <a:off x="5940152" y="4365104"/>
            <a:ext cx="2939675" cy="1656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itchFamily="34" charset="0"/>
              <a:buChar char="•"/>
            </a:pPr>
            <a:r>
              <a:rPr lang="es-EC" dirty="0" smtClean="0"/>
              <a:t>Costo de oportunidad </a:t>
            </a:r>
          </a:p>
          <a:p>
            <a:pPr marL="285750" indent="-285750" algn="just">
              <a:buFont typeface="Arial" pitchFamily="34" charset="0"/>
              <a:buChar char="•"/>
            </a:pPr>
            <a:r>
              <a:rPr lang="es-EC" dirty="0" smtClean="0"/>
              <a:t>Dejar de percibir por no haber invertido los recursos en otros proyectos.</a:t>
            </a:r>
            <a:endParaRPr lang="es-EC" dirty="0"/>
          </a:p>
        </p:txBody>
      </p:sp>
      <p:sp>
        <p:nvSpPr>
          <p:cNvPr id="10" name="9 Marcador de número de diapositiva"/>
          <p:cNvSpPr>
            <a:spLocks noGrp="1"/>
          </p:cNvSpPr>
          <p:nvPr>
            <p:ph type="sldNum" sz="quarter" idx="12"/>
          </p:nvPr>
        </p:nvSpPr>
        <p:spPr/>
        <p:txBody>
          <a:bodyPr/>
          <a:lstStyle/>
          <a:p>
            <a:fld id="{C9B218D8-A2E0-4AC5-9A2F-BDEBA9CF9E1B}" type="slidenum">
              <a:rPr lang="es-EC" smtClean="0"/>
              <a:pPr/>
              <a:t>54</a:t>
            </a:fld>
            <a:endParaRPr lang="es-EC"/>
          </a:p>
        </p:txBody>
      </p:sp>
      <p:sp>
        <p:nvSpPr>
          <p:cNvPr id="11" name="10 Rectángulo"/>
          <p:cNvSpPr/>
          <p:nvPr/>
        </p:nvSpPr>
        <p:spPr>
          <a:xfrm>
            <a:off x="3779912" y="4960060"/>
            <a:ext cx="1167306" cy="769441"/>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12%</a:t>
            </a:r>
            <a:endParaRPr lang="es-ES" sz="1600" b="1" cap="all" spc="0" dirty="0">
              <a:ln w="0"/>
              <a:gradFill flip="none">
                <a:gsLst>
                  <a:gs pos="0">
                    <a:srgbClr val="002060"/>
                  </a:gs>
                  <a:gs pos="99000">
                    <a:schemeClr val="accent1">
                      <a:lumMod val="75000"/>
                    </a:schemeClr>
                  </a:gs>
                </a:gsLst>
                <a:lin ang="5400000"/>
              </a:gradFill>
              <a:effectLst>
                <a:reflection blurRad="12700" stA="50000" endPos="50000" dist="5000" dir="5400000" sy="-100000" rotWithShape="0"/>
              </a:effectLst>
            </a:endParaRPr>
          </a:p>
        </p:txBody>
      </p:sp>
      <p:sp>
        <p:nvSpPr>
          <p:cNvPr id="12" name="11 CuadroTexto"/>
          <p:cNvSpPr txBox="1"/>
          <p:nvPr/>
        </p:nvSpPr>
        <p:spPr>
          <a:xfrm>
            <a:off x="1403647" y="5052392"/>
            <a:ext cx="1512169" cy="584775"/>
          </a:xfrm>
          <a:prstGeom prst="rect">
            <a:avLst/>
          </a:prstGeom>
          <a:noFill/>
        </p:spPr>
        <p:txBody>
          <a:bodyPr wrap="square" rtlCol="0">
            <a:spAutoFit/>
          </a:bodyPr>
          <a:lstStyle/>
          <a:p>
            <a:pPr algn="ctr"/>
            <a:r>
              <a:rPr lang="es-EC" sz="1600" b="1" dirty="0" smtClean="0">
                <a:latin typeface="+mj-lt"/>
              </a:rPr>
              <a:t>TASA DE </a:t>
            </a:r>
          </a:p>
          <a:p>
            <a:pPr algn="ctr"/>
            <a:r>
              <a:rPr lang="es-EC" sz="1600" b="1" dirty="0" smtClean="0">
                <a:latin typeface="+mj-lt"/>
              </a:rPr>
              <a:t>DESCUENTO</a:t>
            </a:r>
            <a:endParaRPr lang="en-US" sz="1600" b="1" dirty="0">
              <a:latin typeface="+mj-lt"/>
            </a:endParaRPr>
          </a:p>
        </p:txBody>
      </p:sp>
      <p:sp>
        <p:nvSpPr>
          <p:cNvPr id="2" name="1 Flecha a la derecha con bandas"/>
          <p:cNvSpPr/>
          <p:nvPr/>
        </p:nvSpPr>
        <p:spPr>
          <a:xfrm>
            <a:off x="2915815" y="5135325"/>
            <a:ext cx="648073" cy="501842"/>
          </a:xfrm>
          <a:prstGeom prst="stripedRightArrow">
            <a:avLst/>
          </a:prstGeom>
          <a:gradFill flip="none" rotWithShape="1">
            <a:gsLst>
              <a:gs pos="0">
                <a:schemeClr val="tx2">
                  <a:lumMod val="75000"/>
                </a:schemeClr>
              </a:gs>
              <a:gs pos="100000">
                <a:schemeClr val="tx2">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heurón"/>
          <p:cNvSpPr/>
          <p:nvPr/>
        </p:nvSpPr>
        <p:spPr>
          <a:xfrm>
            <a:off x="5220072" y="5016744"/>
            <a:ext cx="432048" cy="656070"/>
          </a:xfrm>
          <a:prstGeom prst="chevron">
            <a:avLst/>
          </a:prstGeom>
          <a:gradFill>
            <a:gsLst>
              <a:gs pos="0">
                <a:srgbClr val="0070C0"/>
              </a:gs>
              <a:gs pos="99000">
                <a:schemeClr val="accent5">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13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4011805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3203848" y="239629"/>
            <a:ext cx="3077124" cy="40011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000" b="1" dirty="0">
                <a:solidFill>
                  <a:srgbClr val="002060"/>
                </a:solidFill>
                <a:effectLst>
                  <a:outerShdw blurRad="38100" dist="38100" dir="2700000" algn="tl">
                    <a:srgbClr val="000000">
                      <a:alpha val="43137"/>
                    </a:srgbClr>
                  </a:outerShdw>
                </a:effectLst>
              </a:rPr>
              <a:t>CRITERIOS DE EVALUACIÓN</a:t>
            </a:r>
          </a:p>
        </p:txBody>
      </p:sp>
      <p:pic>
        <p:nvPicPr>
          <p:cNvPr id="10" name="9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07904" y="1783094"/>
            <a:ext cx="3951143" cy="3291812"/>
          </a:xfrm>
          <a:prstGeom prst="rect">
            <a:avLst/>
          </a:prstGeom>
          <a:noFill/>
          <a:ln>
            <a:noFill/>
          </a:ln>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55</a:t>
            </a:fld>
            <a:endParaRPr lang="es-EC"/>
          </a:p>
        </p:txBody>
      </p:sp>
      <p:sp>
        <p:nvSpPr>
          <p:cNvPr id="7" name="6 CuadroTexto"/>
          <p:cNvSpPr txBox="1"/>
          <p:nvPr/>
        </p:nvSpPr>
        <p:spPr>
          <a:xfrm>
            <a:off x="3120776" y="859939"/>
            <a:ext cx="3467448" cy="338554"/>
          </a:xfrm>
          <a:prstGeom prst="rect">
            <a:avLst/>
          </a:prstGeom>
          <a:noFill/>
        </p:spPr>
        <p:txBody>
          <a:bodyPr wrap="square" rtlCol="0">
            <a:spAutoFit/>
          </a:bodyPr>
          <a:lstStyle/>
          <a:p>
            <a:pPr marL="0" lvl="2" algn="ctr"/>
            <a:r>
              <a:rPr lang="es-EC" sz="1600" b="1" dirty="0">
                <a:cs typeface="Times New Roman" panose="02020603050405020304" pitchFamily="18" charset="0"/>
              </a:rPr>
              <a:t>VALOR ACTUAL NETO (VAN</a:t>
            </a:r>
            <a:r>
              <a:rPr lang="es-EC" sz="1600" b="1" dirty="0" smtClean="0">
                <a:cs typeface="Times New Roman" panose="02020603050405020304" pitchFamily="18" charset="0"/>
              </a:rPr>
              <a:t>)</a:t>
            </a:r>
            <a:endParaRPr lang="es-EC" sz="1400" dirty="0"/>
          </a:p>
        </p:txBody>
      </p:sp>
      <p:sp>
        <p:nvSpPr>
          <p:cNvPr id="11" name="10 Rectángulo redondeado"/>
          <p:cNvSpPr/>
          <p:nvPr/>
        </p:nvSpPr>
        <p:spPr>
          <a:xfrm>
            <a:off x="545084" y="2060848"/>
            <a:ext cx="2293192" cy="27363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lvl="2" algn="just"/>
            <a:r>
              <a:rPr lang="es-EC" dirty="0"/>
              <a:t>Mide la rentabilidad del proyecto en valores monetarios que exceden a la rentabilidad deseada después de recuperar toda la inversión.</a:t>
            </a:r>
            <a:endParaRPr lang="es-EC" dirty="0">
              <a:latin typeface="Times New Roman" panose="02020603050405020304" pitchFamily="18" charset="0"/>
              <a:cs typeface="Times New Roman" panose="02020603050405020304" pitchFamily="18" charset="0"/>
            </a:endParaRPr>
          </a:p>
          <a:p>
            <a:pPr algn="just"/>
            <a:endParaRPr lang="es-EC" dirty="0"/>
          </a:p>
        </p:txBody>
      </p:sp>
      <p:sp>
        <p:nvSpPr>
          <p:cNvPr id="23" name="22 Cheurón"/>
          <p:cNvSpPr/>
          <p:nvPr/>
        </p:nvSpPr>
        <p:spPr>
          <a:xfrm>
            <a:off x="3002239" y="3100965"/>
            <a:ext cx="432048" cy="656070"/>
          </a:xfrm>
          <a:prstGeom prst="chevron">
            <a:avLst/>
          </a:prstGeom>
          <a:gradFill>
            <a:gsLst>
              <a:gs pos="0">
                <a:srgbClr val="0070C0"/>
              </a:gs>
              <a:gs pos="99000">
                <a:schemeClr val="accent5">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5" name="24 CuadroTexto"/>
          <p:cNvSpPr txBox="1"/>
          <p:nvPr/>
        </p:nvSpPr>
        <p:spPr>
          <a:xfrm>
            <a:off x="1547665" y="5431361"/>
            <a:ext cx="1670598" cy="1077218"/>
          </a:xfrm>
          <a:prstGeom prst="rect">
            <a:avLst/>
          </a:prstGeom>
          <a:noFill/>
        </p:spPr>
        <p:txBody>
          <a:bodyPr wrap="square" rtlCol="0">
            <a:spAutoFit/>
          </a:bodyPr>
          <a:lstStyle/>
          <a:p>
            <a:pPr marL="0" lvl="2" algn="ctr"/>
            <a:r>
              <a:rPr lang="es-EC" sz="2400" b="1" dirty="0" smtClean="0">
                <a:latin typeface="+mj-lt"/>
              </a:rPr>
              <a:t>VAN </a:t>
            </a:r>
            <a:r>
              <a:rPr lang="es-EC" sz="1600" b="1" dirty="0">
                <a:cs typeface="Times New Roman" panose="02020603050405020304" pitchFamily="18" charset="0"/>
              </a:rPr>
              <a:t>DEL PROYECTO PURO</a:t>
            </a:r>
          </a:p>
          <a:p>
            <a:pPr algn="ctr"/>
            <a:endParaRPr lang="en-US" sz="2400" b="1" dirty="0">
              <a:latin typeface="+mj-lt"/>
            </a:endParaRPr>
          </a:p>
        </p:txBody>
      </p:sp>
      <p:sp>
        <p:nvSpPr>
          <p:cNvPr id="26" name="25 Flecha a la derecha con bandas"/>
          <p:cNvSpPr/>
          <p:nvPr/>
        </p:nvSpPr>
        <p:spPr>
          <a:xfrm>
            <a:off x="3347864" y="5445224"/>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4518616" y="5301208"/>
            <a:ext cx="2586093"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$3.66 </a:t>
            </a:r>
            <a:r>
              <a:rPr lang="es-E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MILLONES</a:t>
            </a:r>
            <a:endParaRPr lang="es-E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11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3231483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3203848" y="239629"/>
            <a:ext cx="3077124" cy="40011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000" b="1" dirty="0">
                <a:solidFill>
                  <a:srgbClr val="002060"/>
                </a:solidFill>
                <a:effectLst>
                  <a:outerShdw blurRad="38100" dist="38100" dir="2700000" algn="tl">
                    <a:srgbClr val="000000">
                      <a:alpha val="43137"/>
                    </a:srgbClr>
                  </a:outerShdw>
                </a:effectLst>
              </a:rPr>
              <a:t>CRITERIOS DE EVALUACIÓN</a:t>
            </a: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56</a:t>
            </a:fld>
            <a:endParaRPr lang="es-EC"/>
          </a:p>
        </p:txBody>
      </p:sp>
      <p:sp>
        <p:nvSpPr>
          <p:cNvPr id="7" name="6 CuadroTexto"/>
          <p:cNvSpPr txBox="1"/>
          <p:nvPr/>
        </p:nvSpPr>
        <p:spPr>
          <a:xfrm>
            <a:off x="3120776" y="859939"/>
            <a:ext cx="3467448" cy="338554"/>
          </a:xfrm>
          <a:prstGeom prst="rect">
            <a:avLst/>
          </a:prstGeom>
          <a:noFill/>
        </p:spPr>
        <p:txBody>
          <a:bodyPr wrap="square" rtlCol="0">
            <a:spAutoFit/>
          </a:bodyPr>
          <a:lstStyle/>
          <a:p>
            <a:pPr marL="0" lvl="2" algn="ctr"/>
            <a:r>
              <a:rPr lang="es-EC" sz="1600" b="1" dirty="0">
                <a:cs typeface="Times New Roman" panose="02020603050405020304" pitchFamily="18" charset="0"/>
              </a:rPr>
              <a:t>TASA INTERNA DE RETORNO (TIR)</a:t>
            </a:r>
          </a:p>
        </p:txBody>
      </p:sp>
      <p:sp>
        <p:nvSpPr>
          <p:cNvPr id="11" name="10 Rectángulo redondeado"/>
          <p:cNvSpPr/>
          <p:nvPr/>
        </p:nvSpPr>
        <p:spPr>
          <a:xfrm>
            <a:off x="545084" y="1988840"/>
            <a:ext cx="2293192"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lvl="2" algn="just"/>
            <a:r>
              <a:rPr lang="es-EC" dirty="0"/>
              <a:t>R</a:t>
            </a:r>
            <a:r>
              <a:rPr lang="es-EC" dirty="0" smtClean="0"/>
              <a:t>epresenta </a:t>
            </a:r>
            <a:r>
              <a:rPr lang="es-EC" dirty="0"/>
              <a:t>la tasa de interés más alta que un inversionista podría pagar sin perder </a:t>
            </a:r>
            <a:r>
              <a:rPr lang="es-EC" dirty="0" smtClean="0"/>
              <a:t>dinero.</a:t>
            </a:r>
            <a:endParaRPr lang="es-EC" dirty="0"/>
          </a:p>
        </p:txBody>
      </p:sp>
      <p:sp>
        <p:nvSpPr>
          <p:cNvPr id="23" name="22 Cheurón"/>
          <p:cNvSpPr/>
          <p:nvPr/>
        </p:nvSpPr>
        <p:spPr>
          <a:xfrm>
            <a:off x="3002239" y="2668917"/>
            <a:ext cx="432048" cy="656070"/>
          </a:xfrm>
          <a:prstGeom prst="chevron">
            <a:avLst/>
          </a:prstGeom>
          <a:gradFill>
            <a:gsLst>
              <a:gs pos="0">
                <a:srgbClr val="0070C0"/>
              </a:gs>
              <a:gs pos="99000">
                <a:schemeClr val="accent5">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5" name="24 CuadroTexto"/>
          <p:cNvSpPr txBox="1"/>
          <p:nvPr/>
        </p:nvSpPr>
        <p:spPr>
          <a:xfrm>
            <a:off x="3065374" y="4834607"/>
            <a:ext cx="1670598" cy="1077218"/>
          </a:xfrm>
          <a:prstGeom prst="rect">
            <a:avLst/>
          </a:prstGeom>
          <a:noFill/>
        </p:spPr>
        <p:txBody>
          <a:bodyPr wrap="square" rtlCol="0">
            <a:spAutoFit/>
          </a:bodyPr>
          <a:lstStyle/>
          <a:p>
            <a:pPr marL="0" lvl="2" algn="ctr"/>
            <a:r>
              <a:rPr lang="es-EC" sz="2400" b="1" dirty="0" smtClean="0">
                <a:latin typeface="+mj-lt"/>
              </a:rPr>
              <a:t>TIR </a:t>
            </a:r>
            <a:r>
              <a:rPr lang="es-EC" sz="1600" b="1" dirty="0" smtClean="0">
                <a:cs typeface="Times New Roman" panose="02020603050405020304" pitchFamily="18" charset="0"/>
              </a:rPr>
              <a:t>DEL </a:t>
            </a:r>
            <a:r>
              <a:rPr lang="es-EC" sz="1600" b="1" dirty="0">
                <a:cs typeface="Times New Roman" panose="02020603050405020304" pitchFamily="18" charset="0"/>
              </a:rPr>
              <a:t>PROYECTO PURO</a:t>
            </a:r>
          </a:p>
          <a:p>
            <a:pPr algn="ctr"/>
            <a:endParaRPr lang="en-US" sz="2400" b="1" dirty="0">
              <a:latin typeface="+mj-lt"/>
            </a:endParaRPr>
          </a:p>
        </p:txBody>
      </p:sp>
      <p:sp>
        <p:nvSpPr>
          <p:cNvPr id="26" name="25 Flecha a la derecha con bandas"/>
          <p:cNvSpPr/>
          <p:nvPr/>
        </p:nvSpPr>
        <p:spPr>
          <a:xfrm>
            <a:off x="4892238" y="4973660"/>
            <a:ext cx="648072" cy="504056"/>
          </a:xfrm>
          <a:prstGeom prst="stripedRightArrow">
            <a:avLst/>
          </a:prstGeom>
          <a:gradFill>
            <a:gsLst>
              <a:gs pos="0">
                <a:schemeClr val="accent1">
                  <a:lumMod val="75000"/>
                </a:schemeClr>
              </a:gs>
              <a:gs pos="49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5780958" y="4747791"/>
            <a:ext cx="1167306"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15%</a:t>
            </a:r>
            <a:endParaRPr lang="es-E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313"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99495" y="1198493"/>
            <a:ext cx="3340634" cy="3517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8387224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mc:AlternateContent xmlns:mc="http://schemas.openxmlformats.org/markup-compatibility/2006">
        <mc:Choice xmlns="" xmlns:a14="http://schemas.microsoft.com/office/drawing/2010/main" Requires="a14">
          <p:sp>
            <p:nvSpPr>
              <p:cNvPr id="7" name="6 Rectángulo"/>
              <p:cNvSpPr/>
              <p:nvPr/>
            </p:nvSpPr>
            <p:spPr>
              <a:xfrm>
                <a:off x="3654783" y="1234417"/>
                <a:ext cx="2701381" cy="668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𝑃𝑅𝐼</m:t>
                      </m:r>
                      <m:r>
                        <a:rPr lang="es-EC" i="1">
                          <a:latin typeface="Cambria Math"/>
                        </a:rPr>
                        <m:t>= </m:t>
                      </m:r>
                      <m:f>
                        <m:fPr>
                          <m:ctrlPr>
                            <a:rPr lang="es-EC" i="1">
                              <a:latin typeface="Cambria Math"/>
                            </a:rPr>
                          </m:ctrlPr>
                        </m:fPr>
                        <m:num>
                          <m:r>
                            <a:rPr lang="es-EC" i="1">
                              <a:latin typeface="Cambria Math"/>
                            </a:rPr>
                            <m:t>𝐼𝑛𝑣𝑒𝑟𝑠𝑖</m:t>
                          </m:r>
                          <m:r>
                            <a:rPr lang="es-EC" i="1">
                              <a:latin typeface="Cambria Math"/>
                            </a:rPr>
                            <m:t>ó</m:t>
                          </m:r>
                          <m:r>
                            <a:rPr lang="es-EC" i="1">
                              <a:latin typeface="Cambria Math"/>
                            </a:rPr>
                            <m:t>𝑛</m:t>
                          </m:r>
                          <m:r>
                            <a:rPr lang="es-EC" i="1">
                              <a:latin typeface="Cambria Math"/>
                            </a:rPr>
                            <m:t> </m:t>
                          </m:r>
                          <m:r>
                            <a:rPr lang="es-EC" i="1">
                              <a:latin typeface="Cambria Math"/>
                            </a:rPr>
                            <m:t>𝑖𝑛𝑖𝑐𝑖𝑎𝑙</m:t>
                          </m:r>
                        </m:num>
                        <m:den>
                          <m:r>
                            <a:rPr lang="es-EC" i="1">
                              <a:latin typeface="Cambria Math"/>
                            </a:rPr>
                            <m:t>𝐹𝑙𝑢𝑗𝑜</m:t>
                          </m:r>
                          <m:r>
                            <a:rPr lang="es-EC" i="1">
                              <a:latin typeface="Cambria Math"/>
                            </a:rPr>
                            <m:t> </m:t>
                          </m:r>
                          <m:r>
                            <a:rPr lang="es-EC" i="1">
                              <a:latin typeface="Cambria Math"/>
                            </a:rPr>
                            <m:t>𝑑𝑒</m:t>
                          </m:r>
                          <m:r>
                            <a:rPr lang="es-EC" i="1">
                              <a:latin typeface="Cambria Math"/>
                            </a:rPr>
                            <m:t> </m:t>
                          </m:r>
                          <m:r>
                            <a:rPr lang="es-EC" i="1">
                              <a:latin typeface="Cambria Math"/>
                            </a:rPr>
                            <m:t>𝑐𝑎𝑗𝑎</m:t>
                          </m:r>
                        </m:den>
                      </m:f>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3654783" y="1234417"/>
                <a:ext cx="2701381" cy="668132"/>
              </a:xfrm>
              <a:prstGeom prst="rect">
                <a:avLst/>
              </a:prstGeom>
              <a:blipFill rotWithShape="1">
                <a:blip r:embed="rId4" cstate="print"/>
                <a:stretch>
                  <a:fillRect/>
                </a:stretch>
              </a:blipFill>
            </p:spPr>
            <p:txBody>
              <a:bodyPr/>
              <a:lstStyle/>
              <a:p>
                <a:r>
                  <a:rPr lang="es-EC">
                    <a:noFill/>
                  </a:rPr>
                  <a:t> </a:t>
                </a:r>
              </a:p>
            </p:txBody>
          </p:sp>
        </mc:Fallback>
      </mc:AlternateContent>
      <p:pic>
        <p:nvPicPr>
          <p:cNvPr id="9" name="8 Imagen">
            <a:hlinkClick r:id="rId5" action="ppaction://hlinksldjump"/>
          </p:cNvPr>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31740" y="2060848"/>
            <a:ext cx="5904656" cy="3069468"/>
          </a:xfrm>
          <a:prstGeom prst="rect">
            <a:avLst/>
          </a:prstGeom>
          <a:noFill/>
          <a:ln>
            <a:noFill/>
          </a:ln>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57</a:t>
            </a:fld>
            <a:endParaRPr lang="es-EC"/>
          </a:p>
        </p:txBody>
      </p:sp>
      <p:sp>
        <p:nvSpPr>
          <p:cNvPr id="3" name="2 CuadroTexto"/>
          <p:cNvSpPr txBox="1"/>
          <p:nvPr/>
        </p:nvSpPr>
        <p:spPr>
          <a:xfrm>
            <a:off x="2771800" y="404664"/>
            <a:ext cx="4824536" cy="861774"/>
          </a:xfrm>
          <a:prstGeom prst="rect">
            <a:avLst/>
          </a:prstGeom>
          <a:noFill/>
        </p:spPr>
        <p:txBody>
          <a:bodyPr wrap="square" rtlCol="0">
            <a:spAutoFit/>
          </a:bodyPr>
          <a:lstStyle/>
          <a:p>
            <a:pPr marL="0" lvl="2" algn="ctr"/>
            <a:r>
              <a:rPr lang="es-EC" sz="1600" b="1" dirty="0">
                <a:cs typeface="Times New Roman" panose="02020603050405020304" pitchFamily="18" charset="0"/>
              </a:rPr>
              <a:t>PERIODO DE RECUPERACIÓN DE LA INVERSIÓN PARA EL PROYECTO PURO.</a:t>
            </a:r>
          </a:p>
          <a:p>
            <a:pPr algn="ctr"/>
            <a:endParaRPr lang="es-EC" dirty="0"/>
          </a:p>
        </p:txBody>
      </p:sp>
      <p:sp>
        <p:nvSpPr>
          <p:cNvPr id="11" name="10 Rectángulo"/>
          <p:cNvSpPr/>
          <p:nvPr/>
        </p:nvSpPr>
        <p:spPr>
          <a:xfrm>
            <a:off x="5293734" y="5467871"/>
            <a:ext cx="3238708" cy="769441"/>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8 </a:t>
            </a:r>
            <a:r>
              <a:rPr lang="es-ES"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AÑOS, </a:t>
            </a:r>
            <a:r>
              <a:rPr lang="es-ES" sz="4400"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6</a:t>
            </a:r>
            <a:r>
              <a:rPr lang="es-ES"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 MESES Y  </a:t>
            </a:r>
            <a:r>
              <a:rPr lang="es-ES" sz="4400"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6</a:t>
            </a:r>
            <a:r>
              <a:rPr lang="es-ES"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DÍAS</a:t>
            </a:r>
            <a:endParaRPr lang="es-ES" sz="1600" b="1" cap="all" spc="0" dirty="0">
              <a:ln w="0"/>
              <a:gradFill flip="none">
                <a:gsLst>
                  <a:gs pos="0">
                    <a:srgbClr val="002060"/>
                  </a:gs>
                  <a:gs pos="99000">
                    <a:schemeClr val="accent1">
                      <a:lumMod val="75000"/>
                    </a:schemeClr>
                  </a:gs>
                </a:gsLst>
                <a:lin ang="5400000"/>
              </a:gradFill>
              <a:effectLst>
                <a:reflection blurRad="12700" stA="50000" endPos="50000" dist="5000" dir="5400000" sy="-100000" rotWithShape="0"/>
              </a:effectLst>
            </a:endParaRPr>
          </a:p>
        </p:txBody>
      </p:sp>
      <p:sp>
        <p:nvSpPr>
          <p:cNvPr id="12" name="11 CuadroTexto"/>
          <p:cNvSpPr txBox="1"/>
          <p:nvPr/>
        </p:nvSpPr>
        <p:spPr>
          <a:xfrm>
            <a:off x="986777" y="5661248"/>
            <a:ext cx="4017271" cy="584775"/>
          </a:xfrm>
          <a:prstGeom prst="rect">
            <a:avLst/>
          </a:prstGeom>
          <a:noFill/>
        </p:spPr>
        <p:txBody>
          <a:bodyPr wrap="square" rtlCol="0">
            <a:spAutoFit/>
          </a:bodyPr>
          <a:lstStyle/>
          <a:p>
            <a:pPr algn="ctr"/>
            <a:r>
              <a:rPr lang="es-EC" sz="1600" b="1" dirty="0" smtClean="0">
                <a:cs typeface="Times New Roman" panose="02020603050405020304" pitchFamily="18" charset="0"/>
              </a:rPr>
              <a:t>PERIODO DE RECUPERACIÓN DE LA INVERSIÓN DEL PROYECTO PURO</a:t>
            </a:r>
            <a:endParaRPr lang="en-US" sz="1600" b="1" dirty="0">
              <a:cs typeface="Times New Roman" pitchFamily="18" charset="0"/>
            </a:endParaRPr>
          </a:p>
        </p:txBody>
      </p:sp>
      <p:sp>
        <p:nvSpPr>
          <p:cNvPr id="13" name="12 Flecha a la derecha con bandas"/>
          <p:cNvSpPr/>
          <p:nvPr/>
        </p:nvSpPr>
        <p:spPr>
          <a:xfrm>
            <a:off x="4628831" y="5643136"/>
            <a:ext cx="648073" cy="501842"/>
          </a:xfrm>
          <a:prstGeom prst="stripedRightArrow">
            <a:avLst/>
          </a:prstGeom>
          <a:gradFill flip="none" rotWithShape="1">
            <a:gsLst>
              <a:gs pos="0">
                <a:schemeClr val="tx2">
                  <a:lumMod val="75000"/>
                </a:schemeClr>
              </a:gs>
              <a:gs pos="100000">
                <a:schemeClr val="tx2">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29834181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3429886" y="955687"/>
            <a:ext cx="2715615" cy="338554"/>
          </a:xfrm>
          <a:prstGeom prst="rect">
            <a:avLst/>
          </a:prstGeom>
        </p:spPr>
        <p:txBody>
          <a:bodyPr wrap="none">
            <a:spAutoFit/>
          </a:bodyPr>
          <a:lstStyle/>
          <a:p>
            <a:pPr marL="0" lvl="2" algn="ctr"/>
            <a:r>
              <a:rPr lang="es-EC" sz="1600" b="1" dirty="0" smtClean="0">
                <a:cs typeface="Times New Roman" panose="02020603050405020304" pitchFamily="18" charset="0"/>
              </a:rPr>
              <a:t>RELACIÓN BENEFICIO/COSTO</a:t>
            </a:r>
            <a:endParaRPr lang="es-EC" sz="1600" b="1" dirty="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7" name="6 Rectángulo"/>
              <p:cNvSpPr/>
              <p:nvPr/>
            </p:nvSpPr>
            <p:spPr>
              <a:xfrm>
                <a:off x="3169665" y="1607675"/>
                <a:ext cx="2356735" cy="11783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𝑅𝐵</m:t>
                      </m:r>
                      <m:r>
                        <a:rPr lang="es-EC" i="1">
                          <a:latin typeface="Cambria Math"/>
                        </a:rPr>
                        <m:t>/</m:t>
                      </m:r>
                      <m:r>
                        <a:rPr lang="es-EC" i="1">
                          <a:latin typeface="Cambria Math"/>
                        </a:rPr>
                        <m:t>𝐶</m:t>
                      </m:r>
                      <m:r>
                        <a:rPr lang="es-EC" i="1">
                          <a:latin typeface="Cambria Math"/>
                        </a:rPr>
                        <m:t>=</m:t>
                      </m:r>
                      <m:f>
                        <m:fPr>
                          <m:ctrlPr>
                            <a:rPr lang="es-EC" i="1">
                              <a:latin typeface="Cambria Math"/>
                            </a:rPr>
                          </m:ctrlPr>
                        </m:fPr>
                        <m:num>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𝐼</m:t>
                                      </m:r>
                                    </m:e>
                                    <m:sub>
                                      <m:r>
                                        <a:rPr lang="es-EC" i="1">
                                          <a:latin typeface="Cambria Math"/>
                                        </a:rPr>
                                        <m:t>𝑖</m:t>
                                      </m:r>
                                    </m:sub>
                                  </m:sSub>
                                </m:num>
                                <m:den>
                                  <m:sSup>
                                    <m:sSupPr>
                                      <m:ctrlPr>
                                        <a:rPr lang="es-EC" i="1">
                                          <a:latin typeface="Cambria Math"/>
                                        </a:rPr>
                                      </m:ctrlPr>
                                    </m:sSupPr>
                                    <m:e>
                                      <m:r>
                                        <a:rPr lang="es-EC" i="1">
                                          <a:latin typeface="Cambria Math"/>
                                        </a:rPr>
                                        <m:t>(1+</m:t>
                                      </m:r>
                                      <m:r>
                                        <a:rPr lang="es-EC" i="1">
                                          <a:latin typeface="Cambria Math"/>
                                        </a:rPr>
                                        <m:t>𝑖</m:t>
                                      </m:r>
                                      <m:r>
                                        <a:rPr lang="es-EC" i="1">
                                          <a:latin typeface="Cambria Math"/>
                                        </a:rPr>
                                        <m:t>)</m:t>
                                      </m:r>
                                    </m:e>
                                    <m:sup>
                                      <m:r>
                                        <a:rPr lang="es-EC" i="1">
                                          <a:latin typeface="Cambria Math"/>
                                        </a:rPr>
                                        <m:t>𝑛</m:t>
                                      </m:r>
                                    </m:sup>
                                  </m:sSup>
                                </m:den>
                              </m:f>
                            </m:e>
                          </m:nary>
                        </m:num>
                        <m:den>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𝐸</m:t>
                                      </m:r>
                                    </m:e>
                                    <m:sub>
                                      <m:r>
                                        <a:rPr lang="es-EC" i="1">
                                          <a:latin typeface="Cambria Math"/>
                                        </a:rPr>
                                        <m:t>𝑖</m:t>
                                      </m:r>
                                    </m:sub>
                                  </m:sSub>
                                </m:num>
                                <m:den>
                                  <m:sSup>
                                    <m:sSupPr>
                                      <m:ctrlPr>
                                        <a:rPr lang="es-EC" i="1">
                                          <a:latin typeface="Cambria Math"/>
                                        </a:rPr>
                                      </m:ctrlPr>
                                    </m:sSupPr>
                                    <m:e>
                                      <m:r>
                                        <a:rPr lang="es-EC" i="1">
                                          <a:latin typeface="Cambria Math"/>
                                        </a:rPr>
                                        <m:t>(1+</m:t>
                                      </m:r>
                                      <m:r>
                                        <a:rPr lang="es-EC" i="1">
                                          <a:latin typeface="Cambria Math"/>
                                        </a:rPr>
                                        <m:t>𝑖</m:t>
                                      </m:r>
                                      <m:r>
                                        <a:rPr lang="es-EC" i="1">
                                          <a:latin typeface="Cambria Math"/>
                                        </a:rPr>
                                        <m:t>)</m:t>
                                      </m:r>
                                    </m:e>
                                    <m:sup>
                                      <m:r>
                                        <a:rPr lang="es-EC" i="1">
                                          <a:latin typeface="Cambria Math"/>
                                        </a:rPr>
                                        <m:t>𝑛</m:t>
                                      </m:r>
                                    </m:sup>
                                  </m:sSup>
                                </m:den>
                              </m:f>
                            </m:e>
                          </m:nary>
                        </m:den>
                      </m:f>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3169665" y="1607675"/>
                <a:ext cx="2356735" cy="1178336"/>
              </a:xfrm>
              <a:prstGeom prst="rect">
                <a:avLst/>
              </a:prstGeom>
              <a:blipFill rotWithShape="1">
                <a:blip r:embed="rId4" cstate="print"/>
                <a:stretch>
                  <a:fillRect/>
                </a:stretch>
              </a:blipFill>
            </p:spPr>
            <p:txBody>
              <a:bodyPr/>
              <a:lstStyle/>
              <a:p>
                <a:r>
                  <a:rPr lang="es-EC">
                    <a:noFill/>
                  </a:rPr>
                  <a:t> </a:t>
                </a:r>
              </a:p>
            </p:txBody>
          </p:sp>
        </mc:Fallback>
      </mc:AlternateContent>
      <p:sp>
        <p:nvSpPr>
          <p:cNvPr id="2" name="1 Marcador de número de diapositiva"/>
          <p:cNvSpPr>
            <a:spLocks noGrp="1"/>
          </p:cNvSpPr>
          <p:nvPr>
            <p:ph type="sldNum" sz="quarter" idx="12"/>
          </p:nvPr>
        </p:nvSpPr>
        <p:spPr/>
        <p:txBody>
          <a:bodyPr/>
          <a:lstStyle/>
          <a:p>
            <a:fld id="{C9B218D8-A2E0-4AC5-9A2F-BDEBA9CF9E1B}" type="slidenum">
              <a:rPr lang="es-EC" smtClean="0"/>
              <a:pPr/>
              <a:t>58</a:t>
            </a:fld>
            <a:endParaRPr lang="es-EC"/>
          </a:p>
        </p:txBody>
      </p:sp>
      <p:pic>
        <p:nvPicPr>
          <p:cNvPr id="7172" name="Picture 4" descr="http://www.zonempresas.pt/criar-uma-empresa/guias-teoricos/PublishingImages/custobeneficio.gif">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54271" y="1687106"/>
            <a:ext cx="1724294" cy="127725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13 Rectángulo"/>
          <p:cNvSpPr/>
          <p:nvPr/>
        </p:nvSpPr>
        <p:spPr>
          <a:xfrm>
            <a:off x="5916360" y="3344427"/>
            <a:ext cx="1600117" cy="769441"/>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dirty="0" smtClean="0">
                <a:ln w="0"/>
                <a:gradFill flip="none">
                  <a:gsLst>
                    <a:gs pos="0">
                      <a:srgbClr val="002060"/>
                    </a:gs>
                    <a:gs pos="99000">
                      <a:schemeClr val="accent1">
                        <a:lumMod val="75000"/>
                      </a:schemeClr>
                    </a:gs>
                  </a:gsLst>
                  <a:lin ang="5400000"/>
                </a:gradFill>
                <a:effectLst>
                  <a:reflection blurRad="12700" stA="50000" endPos="50000" dist="5000" dir="5400000" sy="-100000" rotWithShape="0"/>
                </a:effectLst>
              </a:rPr>
              <a:t>$ 1,04</a:t>
            </a:r>
            <a:endParaRPr lang="es-ES" sz="1600" b="1" cap="all" spc="0" dirty="0">
              <a:ln w="0"/>
              <a:gradFill flip="none">
                <a:gsLst>
                  <a:gs pos="0">
                    <a:srgbClr val="002060"/>
                  </a:gs>
                  <a:gs pos="99000">
                    <a:schemeClr val="accent1">
                      <a:lumMod val="75000"/>
                    </a:schemeClr>
                  </a:gs>
                </a:gsLst>
                <a:lin ang="5400000"/>
              </a:gradFill>
              <a:effectLst>
                <a:reflection blurRad="12700" stA="50000" endPos="50000" dist="5000" dir="5400000" sy="-100000" rotWithShape="0"/>
              </a:effectLst>
            </a:endParaRPr>
          </a:p>
        </p:txBody>
      </p:sp>
      <p:sp>
        <p:nvSpPr>
          <p:cNvPr id="20" name="19 CuadroTexto"/>
          <p:cNvSpPr txBox="1"/>
          <p:nvPr/>
        </p:nvSpPr>
        <p:spPr>
          <a:xfrm>
            <a:off x="1475656" y="3496339"/>
            <a:ext cx="2946157" cy="584775"/>
          </a:xfrm>
          <a:prstGeom prst="rect">
            <a:avLst/>
          </a:prstGeom>
          <a:noFill/>
        </p:spPr>
        <p:txBody>
          <a:bodyPr wrap="square" rtlCol="0">
            <a:spAutoFit/>
          </a:bodyPr>
          <a:lstStyle/>
          <a:p>
            <a:pPr algn="ctr"/>
            <a:r>
              <a:rPr lang="es-EC" sz="1600" b="1" dirty="0" smtClean="0">
                <a:cs typeface="Times New Roman" panose="02020603050405020304" pitchFamily="18" charset="0"/>
              </a:rPr>
              <a:t>RELACIÓN BENEFICIO COSTO DEL PROYECTO PURO</a:t>
            </a:r>
            <a:endParaRPr lang="en-US" sz="1600" b="1" dirty="0">
              <a:cs typeface="Times New Roman" pitchFamily="18" charset="0"/>
            </a:endParaRPr>
          </a:p>
        </p:txBody>
      </p:sp>
      <p:sp>
        <p:nvSpPr>
          <p:cNvPr id="21" name="20 Flecha a la derecha con bandas"/>
          <p:cNvSpPr/>
          <p:nvPr/>
        </p:nvSpPr>
        <p:spPr>
          <a:xfrm>
            <a:off x="4871094" y="3478227"/>
            <a:ext cx="648073" cy="501842"/>
          </a:xfrm>
          <a:prstGeom prst="stripedRightArrow">
            <a:avLst/>
          </a:prstGeom>
          <a:gradFill flip="none" rotWithShape="1">
            <a:gsLst>
              <a:gs pos="0">
                <a:schemeClr val="tx2">
                  <a:lumMod val="75000"/>
                </a:schemeClr>
              </a:gs>
              <a:gs pos="100000">
                <a:schemeClr val="tx2">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redondeado"/>
          <p:cNvSpPr/>
          <p:nvPr/>
        </p:nvSpPr>
        <p:spPr>
          <a:xfrm>
            <a:off x="2771708" y="4507379"/>
            <a:ext cx="4608512" cy="6498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cs typeface="Times New Roman" panose="02020603050405020304" pitchFamily="18" charset="0"/>
              </a:rPr>
              <a:t>Indica </a:t>
            </a:r>
            <a:r>
              <a:rPr lang="es-EC" b="1" dirty="0">
                <a:cs typeface="Times New Roman" panose="02020603050405020304" pitchFamily="18" charset="0"/>
              </a:rPr>
              <a:t>que por cada dólar </a:t>
            </a:r>
            <a:r>
              <a:rPr lang="es-EC" b="1" dirty="0" smtClean="0">
                <a:cs typeface="Times New Roman" panose="02020603050405020304" pitchFamily="18" charset="0"/>
              </a:rPr>
              <a:t>invertido</a:t>
            </a:r>
            <a:r>
              <a:rPr lang="es-EC" b="1" dirty="0" smtClean="0">
                <a:cs typeface="Times New Roman" panose="02020603050405020304" pitchFamily="18" charset="0"/>
              </a:rPr>
              <a:t> </a:t>
            </a:r>
            <a:r>
              <a:rPr lang="es-EC" b="1" dirty="0">
                <a:cs typeface="Times New Roman" panose="02020603050405020304" pitchFamily="18" charset="0"/>
              </a:rPr>
              <a:t>se obtiene 0,04 centavos de ganancia.</a:t>
            </a:r>
          </a:p>
        </p:txBody>
      </p:sp>
      <p:sp>
        <p:nvSpPr>
          <p:cNvPr id="11" name="10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437206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Rectángulo"/>
          <p:cNvSpPr/>
          <p:nvPr/>
        </p:nvSpPr>
        <p:spPr>
          <a:xfrm>
            <a:off x="2753064" y="404664"/>
            <a:ext cx="4162934" cy="523220"/>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2800" b="1" dirty="0">
                <a:solidFill>
                  <a:srgbClr val="002060"/>
                </a:solidFill>
                <a:effectLst>
                  <a:outerShdw blurRad="38100" dist="38100" dir="2700000" algn="tl">
                    <a:srgbClr val="000000">
                      <a:alpha val="43137"/>
                    </a:srgbClr>
                  </a:outerShdw>
                </a:effectLst>
              </a:rPr>
              <a:t>ANÁLISIS DE SENSIBILIDAD</a:t>
            </a:r>
          </a:p>
        </p:txBody>
      </p:sp>
      <p:sp>
        <p:nvSpPr>
          <p:cNvPr id="2" name="1 Rectángulo"/>
          <p:cNvSpPr/>
          <p:nvPr/>
        </p:nvSpPr>
        <p:spPr>
          <a:xfrm>
            <a:off x="942129" y="1414517"/>
            <a:ext cx="7206190" cy="646331"/>
          </a:xfrm>
          <a:prstGeom prst="rect">
            <a:avLst/>
          </a:prstGeom>
        </p:spPr>
        <p:txBody>
          <a:bodyPr wrap="square">
            <a:spAutoFit/>
          </a:bodyPr>
          <a:lstStyle/>
          <a:p>
            <a:pPr marL="285750" indent="-285750" algn="just">
              <a:buFont typeface="Arial" panose="020B0604020202020204" pitchFamily="34" charset="0"/>
              <a:buChar char="•"/>
            </a:pPr>
            <a:r>
              <a:rPr lang="es-EC" dirty="0" smtClean="0">
                <a:cs typeface="Times New Roman" panose="02020603050405020304" pitchFamily="18" charset="0"/>
              </a:rPr>
              <a:t>Permite </a:t>
            </a:r>
            <a:r>
              <a:rPr lang="es-EC" dirty="0">
                <a:cs typeface="Times New Roman" panose="02020603050405020304" pitchFamily="18" charset="0"/>
              </a:rPr>
              <a:t>conocer el impacto que tendrían las diversas variables en la rentabilidad del proyecto</a:t>
            </a:r>
          </a:p>
        </p:txBody>
      </p:sp>
      <p:sp>
        <p:nvSpPr>
          <p:cNvPr id="3" name="2 Marcador de número de diapositiva"/>
          <p:cNvSpPr>
            <a:spLocks noGrp="1"/>
          </p:cNvSpPr>
          <p:nvPr>
            <p:ph type="sldNum" sz="quarter" idx="12"/>
          </p:nvPr>
        </p:nvSpPr>
        <p:spPr/>
        <p:txBody>
          <a:bodyPr/>
          <a:lstStyle/>
          <a:p>
            <a:fld id="{C9B218D8-A2E0-4AC5-9A2F-BDEBA9CF9E1B}" type="slidenum">
              <a:rPr lang="es-EC" smtClean="0"/>
              <a:pPr/>
              <a:t>59</a:t>
            </a:fld>
            <a:endParaRPr lang="es-EC"/>
          </a:p>
        </p:txBody>
      </p:sp>
      <p:pic>
        <p:nvPicPr>
          <p:cNvPr id="70658" name="Picture 2"/>
          <p:cNvPicPr>
            <a:picLocks noChangeAspect="1" noChangeArrowheads="1"/>
          </p:cNvPicPr>
          <p:nvPr/>
        </p:nvPicPr>
        <p:blipFill>
          <a:blip r:embed="rId4" cstate="print"/>
          <a:srcRect/>
          <a:stretch>
            <a:fillRect/>
          </a:stretch>
        </p:blipFill>
        <p:spPr bwMode="auto">
          <a:xfrm>
            <a:off x="1403648" y="2348880"/>
            <a:ext cx="6684884" cy="3024336"/>
          </a:xfrm>
          <a:prstGeom prst="rect">
            <a:avLst/>
          </a:prstGeom>
          <a:noFill/>
          <a:ln w="9525">
            <a:noFill/>
            <a:miter lim="800000"/>
            <a:headEnd/>
            <a:tailEnd/>
          </a:ln>
          <a:effectLst/>
        </p:spPr>
      </p:pic>
      <p:sp>
        <p:nvSpPr>
          <p:cNvPr id="8" name="7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extLst>
      <p:ext uri="{BB962C8B-B14F-4D97-AF65-F5344CB8AC3E}">
        <p14:creationId xmlns="" xmlns:p14="http://schemas.microsoft.com/office/powerpoint/2010/main" val="183069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sp>
        <p:nvSpPr>
          <p:cNvPr id="49154" name="AutoShape 2" descr="data:image/jpeg;base64,/9j/4AAQSkZJRgABAQAAAQABAAD/2wCEAAkGBxISEBAQERQSERAUDxUUFRIRFBAUEBQVFRQWFhUVFxUYHCggGBolHBUUITEhJikrLi4vFx8zODMsNygtLisBCgoKDg0OGxAQGiwkHyQsLCw1LCwsLCwsLCwsLCwsLC8sLCwsLCwsLDQsLCwsLCwsLCwsLCwsLCwsLCwsLCwsLP/AABEIAPgAywMBEQACEQEDEQH/xAAcAAEAAQUBAQAAAAAAAAAAAAAABgIDBAUHAQj/xABBEAABAwICBwQGBwgBBQAAAAABAAIDBBEFIQYSEzFBUWEHcYGRIjJCUmKhFCNygrHB0TNDkqKywuHwFRZEU2OD/8QAGgEBAAMBAQEAAAAAAAAAAAAAAAMEBQIBBv/EAC8RAQACAgEDAgMHBAMAAAAAAAABAgMRBBIhMRNBUWGRBSJScYGx0RQzQvAyYqH/2gAMAwEAAhEDEQA/AO4oCAgICAgICAgICAgICAgICAgICAgICAgICAgICAgICDV4xpDS0o+vmYw29W95D3MFyu6Y7X8QjvmpT/lKJVnaxStNo4ppOp1GA91yT8lYjh395VLfaGOPETLAd2ui+VMbdZBf+lSf0XzRT9pf9V+Dtch9unlHVrmO+RsuZ4U+0u4+0ae8S3mG9ouHykAyOhdymaWj+IXb81Fbi5I+aanNxW99fmlNPOyRoexzXtO5zSHNPiFBMTHlaiYnvC4vHogICAgICAgICAgICAgICAgIMevrY4Y3SyuDI2i5c7d/k9F1Ws2nUOb3rSN2ns5FpZ2lTTF0dJeCHdr/AL547/YHdn1Whi4ta97d5ZOfnWt2p2hAXOJJJJJJuScySd5J4q2oTMz3l4jwQEHqDKw3Epqd+vBI+J3EsNge8bj4rm1YtGph3TJak7rOnRdGe1M3bHXNuN23iG7q9n5t8lTy8T3p9Glg5/tk+rp1JVMlY2SJzXxuF2uabtIVGYmJ1LSiYmNwvLx6ICAgICAgICAgICAgICDHxCujgifNK4MjY27if9zPRdVrNp1Dm94pXqt4cF0y0rlr5bm7IGn6uLgPidzcfktbFijHGoYPI5Fstt+3wR1Sq4gICAgICAg32ielM9BJrRnWicRtIT6ruo913XzuocuGuSO/lYwcm2Ke3j4O7YHi8VXAyeE3Y4Zg+s13FrhwIWXek0nUtzHkrkr1VbBcJBAQEBAQEBAQEBAQEFMkgaC5xAaASScgAN5KRG3kzrvLh3aHpaayXZR3FNG67RuLzu1z5mw5Fa2HD6Ve/mf90weTyfWt2/4x4/n+EOUysICAgIPUHiAgIC9Ei0J0nfQVAdmYHkCZnNvBw+IXPfmFDmxRkr81njZ5xW+Uu/U07ZGMkYQ5j2hzXDcWkXBHgsmY1Opb0TExuFxePRAQEBAQEBAQEBAQcx7VdJv+yiOQs6Yjid7Y/wACfDqtHhYdR6lv0Y/2jyJ/s1/X+HKib5q2z4h4gICDDrK8MyGbvkFDkyxXtCxi4837z4aiate7e49wyCq2yWn3X6YaV8QtNncNzj5ledUx7u5pWfZnUuJuB9L02+TvNS0zzHnurZONWY+72luIZWvbrNNxxBycO8K3W0WjcM+1ZpOrKl68EBB1fse0gLmvoZD6gMkP2SfTb4EgjvPJUOXj1PXDX4GbcdE+zpqpNEQEBAQEBAQEBAQYGPYmKammqHewwkA8XHJo8SQF3jpN7RWEeXJGOk2n2fOuIVLnuc95LnvcXOcd5JzJW5MREah8zEze02t5Yd1w6Lo9e3R4kGiGiMuIve1jxDEwDXlI1rX3NaOLrX7lBnzenHbyt8Xj+rbc+IT2j7F8NaPrDUTu4l0uoL9BGB+JWbN5ltVx1hbruxPDng7N1TCeFpA9vk9pPzSLyTSJQLSnsfrKYOlpyKuEAkhgLahoHwbnfdN+i7reJ8o749d4QGKE38VPWqpe2m1ooi03H+9FZx113UstotGpZl1MrvUeF0GfgOJGmqYKgfu5A49W7njxaXDxXGSvVWYS4b9F4s+k43hwDhmCAQehzCxn0apAQEBAQEBAQEBBzftpxYR08EJNg55kd1DBYDzd8grvD1EzefZnfaEzatcdfef2cKkxWQuJFrcGkXACknPaZ2hrxaRXX/rIixVp9YFvUZhd1zx7obcWf8ZZkUzXeqQe7epq2i3hXtS1fMLi6c6fQ+hGCijooYSPrCNeQ8S9+ZHhk37qyM1+u8y+hwY/TxxVvlEmEBBzXtQ0FZK19fTtDZ2Auma0ZStAzdb3wPMdVZ4+TU9MqnKw9Veqvlx50gAWhM6Y8VmVFPNd3gua23Lq9NVZKlQl0BB9B9n1ZtcNpHE3LYhGf/mSwfJoWTnjWSX0HGt1YqpEoU4gICAgICAgICCF6fdnseJuZI6aWGRjNRoGq6LeTcsIvfPeDwXdbzEaR2xxaduR472S4lT3MbWVUY3Ogd6fjG6xHgSpIyQithn2QaoidG8xyNdHIN7Htc1472nMLvaOazCgFHjpvZNofUVckdXMdWijeHAuzdM9jsmt+C4Nz0sONls9ojW3tOLSZ6ph39VV0QEBAIQfM3aBhX0XEamBotHrh7OWpIA4DwJLfuq/jv1VhlZscUvLY6DaCz1tpidjTXttXC5fY2Ijbx7zl3pbNGP83tONOWO/aHWsK0Dw+AD6rbO4vnOuT931R4BV7cjJb3W6cTFX23+bbSYFRuGqaaAjls2foo/Uv8Us4qT21COY32cUUwJhBppOBYSYyerDw7rKanKvXz3V8vCx28dpbbs/wqWlpDTzW1mTSWLTdrmk3Dh0N1xnvF7dUJeNjnHTplJVCnEBAQEBAQEBAQEBBhYphFPUt1KiKOZvKRrXW7r7l7E6NIRP2N4aZ2St2zIw/WdAH60T7cLuu4C+8A9Ml11y49Ou9ugwxNY1rGgNa0ABrQAABkABwC4dq0BAQEBByTTbABW49HEf2baWN8xG/Ua9+Q6m4HirVL9OLanlx9eaI9tOiwarGtYwBrGtDWtGQaBkAAqq5EaVbVA2qD3aoLkdRYoM4FB6gICAgICAgICAgICAgICAgICAgguGVDZavEKkZh07YGn4IGBp83l58lNkjprWv6/VDinqta36fRttuoUxt0DboAnQeidBucNl1ox0JCDKQEBAQEBAQEBAQEBAQEBAQEBBA+0fTVtNG6mgdepe0hzh+6aRv+3Y5ct/K9rj4Oqeq3j91Ll8mMcdNfP7I72fVI+iFo9mZ1/EArzl/wBx7wf7X6pNt1WXDboG3QeiZBUJkEh0fN43H4z+AQbRAQEBAQEBAQEBAQEBAQEBBS94AJJAAFyTkABvJKDl+nHaWBrU9CbnMPqOA6R8z8XlzV3Dxve/0Z3I5uvu4/r/AA5U95cS4kkk3JOZJO8kq6zEk0HxHZyviJykALftNv8AiCfJVOVTder4L/Ay6tNJ90226oNUE+duN7W4oMySlmaLmN9u6/4IMYVA5oKm1CCe4TTmOFjT61ru7zmQgy0BAQEBAQEBAQEBAQEBAQYGNYvDSxGad2q3cBvc48GtHErulLXnVXGTJXHXqtPZxPTTTmatJjb9VTg5RtObvtn2j03D5rRx4K4/nP8AvhjZuVbN8q/D+UQUyuXQVMeQQQbEEEEbwRuK8mNvYmYncJvg+NiZoBylA9Ic+oWbmwzSdx4bXH5EZY1PlnGoIIINiMwoFlt8I0ic1wa4+e4oJFDJBI8SFrdpz4nv5oNgWMJDtVpINwbC4I3INlRVQkDubXap5XsD+BCDIQEBAQEBAQEBAQEBAQEGs0hxuKjgdPKctzWj1nuO5o/3JSY8c5LdMIs2WuKvVZwXSfSCarlMsp9I3DWi+pGz3Wjrz4rWpSuKvTVgZMts9+q3j4NCj0XgIC9F6igkkkZHEHOlc4BjWesT0XNpiI7+HVK2m2q+XVm6HTxUsck8jTMTZ7GjJoO4a3tHn/pOVkms2+74buKLxX7892qq8McwXN7c7ZLhIvCs1NVwOVsxyKCSYLiDn2G9BMMPPoW43z8UGUgICAgICAgICAgICAgpkeGguJAABJJ3ADeUHA9NdIzW1LpLnYsu2JvJvFxHN1r+Q4LZwYoxV+b53l55zX7eI8Im91ySvZnbmI1GlK8eiAg2ujmj89dNsoG3tYveco42ni4+BsN5so8mSKRuU2HDbLOod00Q0PgoGeh6c7h6czh6R6NHst6ed1nZMtrz3bGLDXFGoZeOVAu1nL0j+X5qNK1l2nIgEIMWXAYn5t9E+bfJBnYXQGLJ1szkRuQZlZKY3Mkbw9EjgQUG3p5g9ocNx+XRBcQEBAQEBAQEBAQEBBDO1XF9hQmNp9Od2z+5a7z5WH3lZ4tOq+/gp87J0YpiPfs4fM7Jalp7MOkd2Mo0ogIN/odovLiE+zZ6ETLGWX3WngObjY2HiocuWKR81nj4Jyz8nf8ABcIhpIWwQNDGN8XOPFzjxJ5rOtabTuWxWsVjUM5cukM0mqC2ocDxDSO63+Cg1ba/qgvsxDqgujF3DcUFbsVu0tcd4+fBBscGr9U/Cd4QSZpuLjcg9QEBAQEBAQEBAQEHF+2DEdeubCDlDCL/AGn+kf5dTzWlw66pv4sf7Rvu8V+Dn8p3KzaVKsLd1w7eFAQfR2g2CCjoYYrDaOaJJTzkeLnwGTR0AWXlv1WmW7hp0UirfqNKIIrptQa5ikzG9ht5j+5BEpMMPBzkFk0Eo4nxQXYaGQ73W8EG6pMNj1NV93E2u4nPI3ytuQbanbC0ZBBusJm1mu5B1h5A/mgzkBAQEBAQEBAQEBB86aa1W0xGsfv+vc3wZZg/pWtgjWOIYHKnqzWlH5Dmu5R18KV49eINnoxR7atpId4fUxh32Q4F/wDKCuMk6rMpsFerJEPptZTcEBBqdJP2TR8f4AoNCC0D0fPiUFt+aChjRdB7NMGhBepcFqJQ14MbGOAILi4usfhA/NBK8OoxFGGA3tmSeJO8oMlAQEBAQEBAQEBB442BPRB8oYnjbHSSPaQ9z3ufYEWGs4nM+K1Jy1pGo7sX+nve02mNQ1n/ACb73OqfBQ+tZP8A01NaXW4nzb5FdRn+MI54vwlebiDDzHeF3GaqOePeE17JAyXFYLEEsZJJYb8mltz/ABKPPeJp2T8XFaMm5h9Bqg1BAQR7HZ9Z+r7ot4nM/kgjk73MvYFw6bwgxv8AkXe4/wAkBkkrjk3VHN36IMpjA3M5u5n8uSCa4Gb08fcfxKDOQEBAQEBAQEBAQEBBr8QwSmnvtoIZb7y+Njj5kXTZpGcR7KcJlufo+yNt8D5I7fdB1fkuuqXk1iUbruwumNzDUzs5CQRyDzAaV76kuPThiYP2FtbJerqTJELWZAzZudzDnOJsO7PqF7N5Ixw6pgmB01HHsqaJkLOOqM3dXOObj1JUe0jYoCAgi+LxkTv5OAcPK35IMR7QgsuaEFiWSyDWuqbuQdEwRlqeEf8ArB/iz/NBnICAgICAgICAgICAgxMSxKGnZtJpGxt5uO/oBvJ6BdVpa06rDi+StI3adObaQ9rgBLKKIOt+9nuG+DAQfMjuVqvF/FKlfnfgj6o/F2r4gDc/R3D3TG4DzDrqSeNRDHMybTnQ7tJhrHtgmb9Hndk3O8Tz7rXbw7ofNVsmCa947wuYeVW/ae0p2oFoQEBBpNIm+lEejh/T+pQaZxQWJCg0+KzkWaN5+QQW6GC5A5n8UHVYm2aByAHkEFSAgICAgICAgICAgi2nmlYoYmhgDqiS+oD6rQN73Dj0HEqxx8HqT38KnL5Po17eZcNxfE5ZnmSV7pJHZFzjc25DkOgWn2pHTVi7tkt1XnbVqNI8R6AoPoTsz0gdWULTIdaaJ2ykPvWza49S0i/UFZ2enTbs2ONk66d/KWKFYEBBpdI/3X3/AO1Bo3FBjSlBop3a0p5DLyQbTCY7yRjm9o+YQdIQEBAQEBAQEBAQEBB8/dpeIOkxOpvuYWxtHINaP7i4+K1OP2xwxOXu2adom511JMoIjSheOhAQdW7CHG9ePZ+oPS/1t/kAqnK9mhwf8nWlTaAgINJpIc4vv/2oNG9Bg1clgTyBQaamag3+AtvPEPjB8s/yQT9AQEBAQEBAQEBAQEHz/wBqmHOhxOZx9SYNlYedwA4d4cD5haOC0TRj8ukxkmfiiDXAm3E7u/kponfZWmNRt4j0QeLwfQHZbo+6koQZBqzTO2rmne0Wsxp66uZ6krPzX6rdmzx8fRTU+UxUKcQEGg0ifdzAPZBv42/RBpJHINZiLvRI5oMOmagkOjLL1EfTWP8AKf1QThAQEBAQEBAQEBAQEEa070SZiNPs77OZhLopOAdaxa7m08e4Hgu8d5pKPLji8al846R4LVUUhjqonRG9g85xP+xJuO7v6Kx6kSqehMMCPFSSAbPcchb1jy7ypPXn3RTxPw9kywPQjEKoBzad0LD7dSdk3+HN/wDKk8isEcO8+7puh/ZxBSPbPO4VE7TdotaFhG5wac3OHM+Sr5M827R4W8XFrTv5lPdsoFk2yBtUFMlSGtLjuAugiFXUkkk7ySUGpnqigV8DmwwvdkZNZwHwjV1T43J8kGHToJZofF9a93KP8T/hBLUBAQEBAQEBAQEBBZfUtHHyQWX144DzQY8tdcEHVIO8EAg+aDDgjhY4ujjiY4+0xjGu8wE281C8apHp9KQVfSUD6Qg9E6DFxOo9C3M/III5VvQWsKodtMAfUb6T+7l4/qg2OmR/Yjk134tQaCmCCZ6HNylP2B/UgkiAgICAgICAgICDGrydWw4nNBq3RO5oLElK88UGO+gefaQWThj/AHygDDX++UFbaBw9ooLraU8yguCEoKiLAk7gLoLZbroMGXB3OPrADmd/kgz8Oo2wtIB1iTcnceg/3mg0eLT7R51srZAcggsU8DUG1pKt0YcIzqh1r7r5deCDJp64jPWN+8oN5Q4iHNud4NigyPpQ5FB6KodUHoqB1QVCZvNBWHA7kHqAgIKZGXFkGC+O2RQUlqCktQeFiCgsQUlqCghBQ66CzK8jhfog0VXXuiN2Mktytdo7jwQYg0mbxJaeuSD3/qJnvBBZnp3zO2jH6oIGRbfx3oPWYVU8JGeLSgutwur9+P8AmQXmYXWe9EP4kG+w2F8bA05neTzKDPa4oKw4oK2koLzY3HgguspzxNu5BkoCAgIPHNB3oLDqfkgoMJ5IPNkgpMaDwxoPDEgbFBSafog8+idPkg8OHg72A94CCkYW3/xt/hagujDh7oHkgqGH9yCoUAQVChHNBWKNvVBWKdvJBUIwOAQVoCAgICAgICAgICAgICAgICAgICAgICAgICAgICAg/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5" name="Picture 13"/>
          <p:cNvPicPr>
            <a:picLocks noChangeAspect="1" noChangeArrowheads="1"/>
          </p:cNvPicPr>
          <p:nvPr/>
        </p:nvPicPr>
        <p:blipFill>
          <a:blip r:embed="rId3" cstate="print"/>
          <a:srcRect/>
          <a:stretch>
            <a:fillRect/>
          </a:stretch>
        </p:blipFill>
        <p:spPr bwMode="auto">
          <a:xfrm>
            <a:off x="1403648" y="1913056"/>
            <a:ext cx="1164587" cy="1368152"/>
          </a:xfrm>
          <a:prstGeom prst="rect">
            <a:avLst/>
          </a:prstGeom>
          <a:noFill/>
          <a:ln w="9525">
            <a:noFill/>
            <a:miter lim="800000"/>
            <a:headEnd/>
            <a:tailEnd/>
          </a:ln>
        </p:spPr>
      </p:pic>
      <p:sp>
        <p:nvSpPr>
          <p:cNvPr id="49166" name="Rectangle 14"/>
          <p:cNvSpPr>
            <a:spLocks noChangeArrowheads="1"/>
          </p:cNvSpPr>
          <p:nvPr/>
        </p:nvSpPr>
        <p:spPr bwMode="auto">
          <a:xfrm>
            <a:off x="2843807" y="1844824"/>
            <a:ext cx="541607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a:t>
            </a:r>
            <a:r>
              <a:rPr kumimoji="0" lang="es-EC"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SU USO</a:t>
            </a: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 clasifica en “servicio final”</a:t>
            </a:r>
            <a:endParaRPr kumimoji="0" lang="es-EC"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9168" name="Picture 16" descr="https://encrypted-tbn3.gstatic.com/images?q=tbn:ANd9GcSg6wNtqtu9zxbx7Af5nIBof2uw9_9CxbUdtGrXGFplRBhIBaOV"/>
          <p:cNvPicPr>
            <a:picLocks noChangeAspect="1" noChangeArrowheads="1"/>
          </p:cNvPicPr>
          <p:nvPr/>
        </p:nvPicPr>
        <p:blipFill>
          <a:blip r:embed="rId4" cstate="print"/>
          <a:srcRect/>
          <a:stretch>
            <a:fillRect/>
          </a:stretch>
        </p:blipFill>
        <p:spPr bwMode="auto">
          <a:xfrm>
            <a:off x="5796136" y="4564578"/>
            <a:ext cx="1252404" cy="1252404"/>
          </a:xfrm>
          <a:prstGeom prst="rect">
            <a:avLst/>
          </a:prstGeom>
          <a:noFill/>
        </p:spPr>
      </p:pic>
      <p:sp>
        <p:nvSpPr>
          <p:cNvPr id="15" name="Rectangle 14"/>
          <p:cNvSpPr>
            <a:spLocks noChangeArrowheads="1"/>
          </p:cNvSpPr>
          <p:nvPr/>
        </p:nvSpPr>
        <p:spPr bwMode="auto">
          <a:xfrm>
            <a:off x="467543" y="4078812"/>
            <a:ext cx="698477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buFont typeface="Arial" panose="020B0604020202020204" pitchFamily="34" charset="0"/>
              <a:buChar char="•"/>
            </a:pPr>
            <a:r>
              <a:rPr lang="es-EC" b="1" dirty="0" smtClean="0">
                <a:latin typeface="Times New Roman" pitchFamily="18" charset="0"/>
                <a:cs typeface="Times New Roman" pitchFamily="18" charset="0"/>
              </a:rPr>
              <a:t>POR SU EFECTO: se clasifica en “servicio innovador”</a:t>
            </a:r>
            <a:endParaRPr lang="en-US" dirty="0">
              <a:latin typeface="Times New Roman" pitchFamily="18" charset="0"/>
              <a:cs typeface="Times New Roman" pitchFamily="18" charset="0"/>
            </a:endParaRPr>
          </a:p>
        </p:txBody>
      </p:sp>
      <p:sp>
        <p:nvSpPr>
          <p:cNvPr id="20" name="19 Rectángulo"/>
          <p:cNvSpPr/>
          <p:nvPr/>
        </p:nvSpPr>
        <p:spPr>
          <a:xfrm>
            <a:off x="2411760" y="836712"/>
            <a:ext cx="5645456" cy="584775"/>
          </a:xfrm>
          <a:prstGeom prst="rect">
            <a:avLst/>
          </a:prstGeom>
        </p:spPr>
        <p:txBody>
          <a:bodyPr wrap="none">
            <a:spAutoFit/>
          </a:bodyPr>
          <a:lstStyle/>
          <a:p>
            <a:pPr indent="-182880">
              <a:spcBef>
                <a:spcPct val="20000"/>
              </a:spcBef>
              <a:spcAft>
                <a:spcPts val="300"/>
              </a:spcAft>
              <a:buClr>
                <a:schemeClr val="accent6">
                  <a:lumMod val="75000"/>
                </a:schemeClr>
              </a:buClr>
              <a:buSzPct val="130000"/>
              <a:defRPr/>
            </a:pPr>
            <a:r>
              <a:rPr lang="es-EC" sz="3200" b="1" dirty="0" smtClean="0">
                <a:solidFill>
                  <a:srgbClr val="002060"/>
                </a:solidFill>
                <a:effectLst>
                  <a:outerShdw blurRad="38100" dist="38100" dir="2700000" algn="tl">
                    <a:srgbClr val="000000">
                      <a:alpha val="43137"/>
                    </a:srgbClr>
                  </a:outerShdw>
                </a:effectLst>
              </a:rPr>
              <a:t>CARACTERÍSTICAS DEL SERVICIO</a:t>
            </a:r>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a:t>
            </a:fld>
            <a:endParaRPr lang="es-EC"/>
          </a:p>
        </p:txBody>
      </p:sp>
      <p:sp>
        <p:nvSpPr>
          <p:cNvPr id="18" name="17 Rectángulo redondeado"/>
          <p:cNvSpPr/>
          <p:nvPr/>
        </p:nvSpPr>
        <p:spPr>
          <a:xfrm>
            <a:off x="2987824" y="2332330"/>
            <a:ext cx="554461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dirty="0" smtClean="0">
                <a:cs typeface="Times New Roman" pitchFamily="18" charset="0"/>
              </a:rPr>
              <a:t>Satisfacer la demanda de los hogares con contenidos    interactivos, donde se busca que los usuarios puedan  seleccionar los contenidos que desean ver</a:t>
            </a:r>
            <a:endParaRPr lang="en-US" dirty="0">
              <a:cs typeface="Times New Roman" pitchFamily="18" charset="0"/>
            </a:endParaRPr>
          </a:p>
        </p:txBody>
      </p:sp>
      <p:sp>
        <p:nvSpPr>
          <p:cNvPr id="19" name="18 Rectángulo redondeado"/>
          <p:cNvSpPr/>
          <p:nvPr/>
        </p:nvSpPr>
        <p:spPr>
          <a:xfrm>
            <a:off x="611560" y="4636586"/>
            <a:ext cx="4968552"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dirty="0" smtClean="0">
                <a:cs typeface="Times New Roman" pitchFamily="18" charset="0"/>
              </a:rPr>
              <a:t>Servicio que permitirá a los usuarios tener una nueva experiencia y disfrutar de los beneficios y ventajas de este nuevo servicio denominado IPTV. </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graphicFrame>
        <p:nvGraphicFramePr>
          <p:cNvPr id="5" name="4 Diagrama"/>
          <p:cNvGraphicFramePr/>
          <p:nvPr>
            <p:extLst>
              <p:ext uri="{D42A27DB-BD31-4B8C-83A1-F6EECF244321}">
                <p14:modId xmlns="" xmlns:p14="http://schemas.microsoft.com/office/powerpoint/2010/main" val="2798922404"/>
              </p:ext>
            </p:extLst>
          </p:nvPr>
        </p:nvGraphicFramePr>
        <p:xfrm>
          <a:off x="7618" y="980728"/>
          <a:ext cx="8956870" cy="5895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Botón de acción: Inicio">
            <a:hlinkClick r:id="rId8" action="ppaction://hlinksldjump" highlightClick="1"/>
          </p:cNvPr>
          <p:cNvSpPr/>
          <p:nvPr/>
        </p:nvSpPr>
        <p:spPr>
          <a:xfrm>
            <a:off x="7884368" y="6534855"/>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60</a:t>
            </a:fld>
            <a:endParaRPr lang="es-EC"/>
          </a:p>
        </p:txBody>
      </p:sp>
      <p:sp>
        <p:nvSpPr>
          <p:cNvPr id="7" name="6 Rectángulo"/>
          <p:cNvSpPr/>
          <p:nvPr/>
        </p:nvSpPr>
        <p:spPr>
          <a:xfrm>
            <a:off x="2976566" y="188640"/>
            <a:ext cx="3496022" cy="707886"/>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CONCLUSIONES</a:t>
            </a:r>
            <a:endParaRPr lang="es-EC"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203826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graphicFrame>
        <p:nvGraphicFramePr>
          <p:cNvPr id="5" name="4 Diagrama"/>
          <p:cNvGraphicFramePr/>
          <p:nvPr>
            <p:extLst>
              <p:ext uri="{D42A27DB-BD31-4B8C-83A1-F6EECF244321}">
                <p14:modId xmlns="" xmlns:p14="http://schemas.microsoft.com/office/powerpoint/2010/main" val="1347353929"/>
              </p:ext>
            </p:extLst>
          </p:nvPr>
        </p:nvGraphicFramePr>
        <p:xfrm>
          <a:off x="7618" y="977754"/>
          <a:ext cx="8956870" cy="5895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Botón de acción: Inicio">
            <a:hlinkClick r:id="rId8" action="ppaction://hlinksldjump" highlightClick="1"/>
          </p:cNvPr>
          <p:cNvSpPr/>
          <p:nvPr/>
        </p:nvSpPr>
        <p:spPr>
          <a:xfrm>
            <a:off x="7884368" y="6534855"/>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61</a:t>
            </a:fld>
            <a:endParaRPr lang="es-EC"/>
          </a:p>
        </p:txBody>
      </p:sp>
      <p:sp>
        <p:nvSpPr>
          <p:cNvPr id="7" name="6 Rectángulo"/>
          <p:cNvSpPr/>
          <p:nvPr/>
        </p:nvSpPr>
        <p:spPr>
          <a:xfrm>
            <a:off x="2443696" y="188640"/>
            <a:ext cx="4561763" cy="707886"/>
          </a:xfrm>
          <a:prstGeom prst="rect">
            <a:avLst/>
          </a:prstGeom>
        </p:spPr>
        <p:txBody>
          <a:bodyPr wrap="none">
            <a:spAutoFit/>
          </a:bodyPr>
          <a:lstStyle/>
          <a:p>
            <a:pPr marL="0" lvl="3" indent="-182880" algn="ctr">
              <a:spcBef>
                <a:spcPct val="20000"/>
              </a:spcBef>
              <a:spcAft>
                <a:spcPts val="300"/>
              </a:spcAft>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RECOMENDACIONES</a:t>
            </a:r>
            <a:endParaRPr lang="es-EC"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734397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99264" y="984177"/>
            <a:ext cx="4448783"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 r a c i a s</a:t>
            </a:r>
            <a:endParaRPr lang="es-E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9 Botón de acción: Inicio">
            <a:hlinkClick r:id="rId2" action="ppaction://hlinksldjump" highlightClick="1"/>
          </p:cNvPr>
          <p:cNvSpPr/>
          <p:nvPr/>
        </p:nvSpPr>
        <p:spPr>
          <a:xfrm>
            <a:off x="8388424" y="6093296"/>
            <a:ext cx="360040" cy="28803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62</a:t>
            </a:fld>
            <a:endParaRPr lang="es-EC"/>
          </a:p>
        </p:txBody>
      </p:sp>
      <p:pic>
        <p:nvPicPr>
          <p:cNvPr id="8" name="71 Image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1506" y="2683520"/>
            <a:ext cx="6921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72 Imagen"/>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94086" y="4362546"/>
            <a:ext cx="6858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73 Imagen"/>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17861" y="3545533"/>
            <a:ext cx="627063" cy="29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74 Imagen"/>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39232" y="2673201"/>
            <a:ext cx="4826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75 Imagen"/>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85936" y="2421888"/>
            <a:ext cx="444500"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76 Imagen"/>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97060" y="2592734"/>
            <a:ext cx="409575" cy="41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77 Imagen"/>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979712" y="3254992"/>
            <a:ext cx="487363"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78 Imagen"/>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71437" y="2808784"/>
            <a:ext cx="484187"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79 Imagen"/>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70631" y="3612208"/>
            <a:ext cx="685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6 Imagen" descr="MOVIECITY HD.jpg"/>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094037" y="4149080"/>
            <a:ext cx="731837"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2" descr="800px-fox-channel-germany-sv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283438" y="2549002"/>
            <a:ext cx="357187"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8" descr="espn"/>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260459" y="3472239"/>
            <a:ext cx="5095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4 Imagen"/>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431506" y="4149080"/>
            <a:ext cx="5016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7 Imagen"/>
          <p:cNvPicPr>
            <a:picLocks noChangeAspect="1"/>
          </p:cNvPicPr>
          <p:nvPr/>
        </p:nvPicPr>
        <p:blipFill>
          <a:blip r:embed="rId16" cstate="print">
            <a:extLst/>
          </a:blip>
          <a:stretch>
            <a:fillRect/>
          </a:stretch>
        </p:blipFill>
        <p:spPr>
          <a:xfrm>
            <a:off x="5584113" y="2513625"/>
            <a:ext cx="512424" cy="493447"/>
          </a:xfrm>
          <a:prstGeom prst="roundRect">
            <a:avLst>
              <a:gd name="adj" fmla="val 8594"/>
            </a:avLst>
          </a:prstGeom>
          <a:noFill/>
          <a:ln>
            <a:noFill/>
          </a:ln>
          <a:effectLst/>
        </p:spPr>
      </p:pic>
      <p:pic>
        <p:nvPicPr>
          <p:cNvPr id="23" name="Picture 6" descr="cnn-en-espanol-376983"/>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579269" y="4399905"/>
            <a:ext cx="4826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60" descr="http://4.bp.blogspot.com/-mOImdlDKyGk/T_8j17-aEII/AAAAAAAABdo/Kx6lBQPvFxM/s1600/cartoon-network.jp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8155781" y="2673201"/>
            <a:ext cx="40957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6" descr="nickelodeon-old-school-nickelodeon-295359_1024_768"/>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7577136" y="4480552"/>
            <a:ext cx="4492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15 Imagen"/>
          <p:cNvPicPr>
            <a:picLocks noChangeAspect="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7439024" y="3612207"/>
            <a:ext cx="5873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8 Imagen"/>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5579269" y="3495526"/>
            <a:ext cx="37465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8" descr="mtv-logo"/>
          <p:cNvPicPr>
            <a:picLocks noChangeAspect="1" noChangeArrowheads="1"/>
          </p:cNvPicPr>
          <p:nvPr/>
        </p:nvPicPr>
        <p:blipFill>
          <a:blip r:embed="rId22" cstate="print"/>
          <a:srcRect/>
          <a:stretch>
            <a:fillRect/>
          </a:stretch>
        </p:blipFill>
        <p:spPr bwMode="auto">
          <a:xfrm>
            <a:off x="6462031" y="3487553"/>
            <a:ext cx="516045" cy="376840"/>
          </a:xfrm>
          <a:prstGeom prst="roundRect">
            <a:avLst>
              <a:gd name="adj" fmla="val 8594"/>
            </a:avLst>
          </a:prstGeom>
          <a:noFill/>
          <a:ln>
            <a:noFill/>
          </a:ln>
          <a:effectLst/>
        </p:spPr>
      </p:pic>
      <p:pic>
        <p:nvPicPr>
          <p:cNvPr id="29" name="53 Imagen" descr="fox sports nuevo.bmp"/>
          <p:cNvPicPr>
            <a:picLocks noChangeAspect="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7106444" y="2511921"/>
            <a:ext cx="527050"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3 Imagen" descr="TVE.jpg"/>
          <p:cNvPicPr>
            <a:picLocks noChangeAspect="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8388424" y="3865350"/>
            <a:ext cx="404813"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7 Imagen" descr="FILM&amp;ARTS.bmp"/>
          <p:cNvPicPr>
            <a:picLocks noChangeAspect="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6531972" y="4302579"/>
            <a:ext cx="506412"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68134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4" name="3 Rectángulo"/>
          <p:cNvSpPr/>
          <p:nvPr/>
        </p:nvSpPr>
        <p:spPr>
          <a:xfrm>
            <a:off x="1115616" y="548680"/>
            <a:ext cx="3893566" cy="338554"/>
          </a:xfrm>
          <a:prstGeom prst="rect">
            <a:avLst/>
          </a:prstGeom>
        </p:spPr>
        <p:txBody>
          <a:bodyPr wrap="none">
            <a:spAutoFit/>
          </a:bodyPr>
          <a:lstStyle/>
          <a:p>
            <a:pPr marL="1657350" lvl="3" indent="-285750"/>
            <a:r>
              <a:rPr lang="es-EC" sz="1600" b="1" dirty="0" smtClean="0">
                <a:cs typeface="Times New Roman" panose="02020603050405020304" pitchFamily="18" charset="0"/>
              </a:rPr>
              <a:t>PRESUPUESTO DE EGRESOS</a:t>
            </a:r>
            <a:endParaRPr lang="es-EC" sz="1600" b="1" dirty="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268760"/>
            <a:ext cx="8626413" cy="2411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3717032"/>
            <a:ext cx="8640959" cy="2736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7 Botón de acción: Hacia atrás o Anterior">
            <a:hlinkClick r:id="rId5" action="ppaction://hlinksldjump" highlightClick="1"/>
          </p:cNvPr>
          <p:cNvSpPr/>
          <p:nvPr/>
        </p:nvSpPr>
        <p:spPr>
          <a:xfrm>
            <a:off x="8028384" y="6597352"/>
            <a:ext cx="216024" cy="216024"/>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63</a:t>
            </a:fld>
            <a:endParaRPr lang="es-EC"/>
          </a:p>
        </p:txBody>
      </p:sp>
    </p:spTree>
    <p:extLst>
      <p:ext uri="{BB962C8B-B14F-4D97-AF65-F5344CB8AC3E}">
        <p14:creationId xmlns="" xmlns:p14="http://schemas.microsoft.com/office/powerpoint/2010/main" val="837574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196752"/>
            <a:ext cx="8482428" cy="54664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6 Botón de acción: Hacia atrás o Anterior">
            <a:hlinkClick r:id="rId4" action="ppaction://hlinksldjump" highlightClick="1"/>
          </p:cNvPr>
          <p:cNvSpPr/>
          <p:nvPr/>
        </p:nvSpPr>
        <p:spPr>
          <a:xfrm>
            <a:off x="8244408" y="6237312"/>
            <a:ext cx="216024" cy="216024"/>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64</a:t>
            </a:fld>
            <a:endParaRPr lang="es-EC"/>
          </a:p>
        </p:txBody>
      </p:sp>
    </p:spTree>
    <p:extLst>
      <p:ext uri="{BB962C8B-B14F-4D97-AF65-F5344CB8AC3E}">
        <p14:creationId xmlns="" xmlns:p14="http://schemas.microsoft.com/office/powerpoint/2010/main" val="380889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sp>
        <p:nvSpPr>
          <p:cNvPr id="5" name="4 Rectángulo"/>
          <p:cNvSpPr/>
          <p:nvPr/>
        </p:nvSpPr>
        <p:spPr>
          <a:xfrm>
            <a:off x="971600" y="332656"/>
            <a:ext cx="3219728" cy="338554"/>
          </a:xfrm>
          <a:prstGeom prst="rect">
            <a:avLst/>
          </a:prstGeom>
        </p:spPr>
        <p:txBody>
          <a:bodyPr wrap="none">
            <a:spAutoFit/>
          </a:bodyPr>
          <a:lstStyle/>
          <a:p>
            <a:pPr marL="1657350" lvl="3" indent="-285750"/>
            <a:r>
              <a:rPr lang="es-EC" sz="1600" b="1" dirty="0" smtClean="0">
                <a:cs typeface="Times New Roman" panose="02020603050405020304" pitchFamily="18" charset="0"/>
              </a:rPr>
              <a:t>COSTOS VARIABLES</a:t>
            </a:r>
            <a:endParaRPr lang="es-EC" sz="1600" b="1" dirty="0">
              <a:cs typeface="Times New Roman" panose="02020603050405020304" pitchFamily="18" charset="0"/>
            </a:endParaRPr>
          </a:p>
        </p:txBody>
      </p:sp>
      <p:pic>
        <p:nvPicPr>
          <p:cNvPr id="6" name="5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764704"/>
            <a:ext cx="5040560" cy="2828925"/>
          </a:xfrm>
          <a:prstGeom prst="rect">
            <a:avLst/>
          </a:prstGeom>
          <a:noFill/>
          <a:ln>
            <a:noFill/>
          </a:ln>
        </p:spPr>
      </p:pic>
      <p:sp>
        <p:nvSpPr>
          <p:cNvPr id="7" name="6 Rectángulo"/>
          <p:cNvSpPr/>
          <p:nvPr/>
        </p:nvSpPr>
        <p:spPr>
          <a:xfrm>
            <a:off x="539552" y="3789040"/>
            <a:ext cx="3901453" cy="338554"/>
          </a:xfrm>
          <a:prstGeom prst="rect">
            <a:avLst/>
          </a:prstGeom>
        </p:spPr>
        <p:txBody>
          <a:bodyPr wrap="none">
            <a:spAutoFit/>
          </a:bodyPr>
          <a:lstStyle/>
          <a:p>
            <a:pPr marL="1657350" lvl="3" indent="-285750"/>
            <a:r>
              <a:rPr lang="es-EC" sz="1600" b="1" dirty="0" smtClean="0">
                <a:cs typeface="Times New Roman" panose="02020603050405020304" pitchFamily="18" charset="0"/>
              </a:rPr>
              <a:t>COSTOS ADMINISTRATIVOS</a:t>
            </a:r>
            <a:endParaRPr lang="es-EC" sz="1600" b="1" dirty="0">
              <a:cs typeface="Times New Roman" panose="02020603050405020304" pitchFamily="18" charset="0"/>
            </a:endParaRPr>
          </a:p>
        </p:txBody>
      </p:sp>
      <p:pic>
        <p:nvPicPr>
          <p:cNvPr id="8" name="7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632" y="4245312"/>
            <a:ext cx="6371280" cy="2612688"/>
          </a:xfrm>
          <a:prstGeom prst="rect">
            <a:avLst/>
          </a:prstGeom>
          <a:noFill/>
          <a:ln>
            <a:noFill/>
          </a:ln>
        </p:spPr>
      </p:pic>
      <p:sp>
        <p:nvSpPr>
          <p:cNvPr id="9" name="8 Botón de acción: Hacia atrás o Anterior">
            <a:hlinkClick r:id="rId5" action="ppaction://hlinksldjump" highlightClick="1"/>
          </p:cNvPr>
          <p:cNvSpPr/>
          <p:nvPr/>
        </p:nvSpPr>
        <p:spPr>
          <a:xfrm>
            <a:off x="7884368" y="6309320"/>
            <a:ext cx="216024" cy="216024"/>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65</a:t>
            </a:fld>
            <a:endParaRPr lang="es-EC"/>
          </a:p>
        </p:txBody>
      </p:sp>
    </p:spTree>
    <p:extLst>
      <p:ext uri="{BB962C8B-B14F-4D97-AF65-F5344CB8AC3E}">
        <p14:creationId xmlns="" xmlns:p14="http://schemas.microsoft.com/office/powerpoint/2010/main" val="7598955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06"/>
            <a:ext cx="9144000" cy="7165910"/>
          </a:xfrm>
          <a:prstGeom prst="rect">
            <a:avLst/>
          </a:prstGeom>
        </p:spPr>
      </p:pic>
      <p:pic>
        <p:nvPicPr>
          <p:cNvPr id="4" name="3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764704"/>
            <a:ext cx="5256584" cy="2638425"/>
          </a:xfrm>
          <a:prstGeom prst="rect">
            <a:avLst/>
          </a:prstGeom>
          <a:noFill/>
          <a:ln>
            <a:noFill/>
          </a:ln>
        </p:spPr>
      </p:pic>
      <p:sp>
        <p:nvSpPr>
          <p:cNvPr id="5" name="4 Rectángulo"/>
          <p:cNvSpPr/>
          <p:nvPr/>
        </p:nvSpPr>
        <p:spPr>
          <a:xfrm>
            <a:off x="251520" y="3564791"/>
            <a:ext cx="8712968" cy="3293209"/>
          </a:xfrm>
          <a:prstGeom prst="rect">
            <a:avLst/>
          </a:prstGeom>
        </p:spPr>
        <p:txBody>
          <a:bodyPr wrap="square">
            <a:spAutoFit/>
          </a:bodyPr>
          <a:lstStyle/>
          <a:p>
            <a:pPr algn="just"/>
            <a:r>
              <a:rPr lang="es-EC" sz="1600" dirty="0">
                <a:latin typeface="Times New Roman" panose="02020603050405020304" pitchFamily="18" charset="0"/>
                <a:cs typeface="Times New Roman" panose="02020603050405020304" pitchFamily="18" charset="0"/>
              </a:rPr>
              <a:t>CÁLCULO:		18.657.092 – 17.427.207 = 1.229.885 USD</a:t>
            </a:r>
          </a:p>
          <a:p>
            <a:pPr algn="just"/>
            <a:r>
              <a:rPr lang="es-EC" sz="1600" dirty="0">
                <a:latin typeface="Times New Roman" panose="02020603050405020304" pitchFamily="18" charset="0"/>
                <a:cs typeface="Times New Roman" panose="02020603050405020304" pitchFamily="18" charset="0"/>
              </a:rPr>
              <a:t>			1.229.885 / 2.376.303 = </a:t>
            </a:r>
            <a:r>
              <a:rPr lang="es-EC" sz="1600" dirty="0" smtClean="0">
                <a:latin typeface="Times New Roman" panose="02020603050405020304" pitchFamily="18" charset="0"/>
                <a:cs typeface="Times New Roman" panose="02020603050405020304" pitchFamily="18" charset="0"/>
              </a:rPr>
              <a:t>0,52</a:t>
            </a:r>
          </a:p>
          <a:p>
            <a:pPr algn="just"/>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PERIODO RECUPERACIÓN INVERSIÓN PROYECTO PURO = PRI</a:t>
            </a:r>
          </a:p>
          <a:p>
            <a:pPr algn="just"/>
            <a:r>
              <a:rPr lang="es-EC" sz="1600" dirty="0">
                <a:latin typeface="Times New Roman" panose="02020603050405020304" pitchFamily="18" charset="0"/>
                <a:cs typeface="Times New Roman" panose="02020603050405020304" pitchFamily="18" charset="0"/>
              </a:rPr>
              <a:t>PRI = 8,52 </a:t>
            </a:r>
            <a:r>
              <a:rPr lang="es-EC" sz="1600" dirty="0" smtClean="0">
                <a:latin typeface="Times New Roman" panose="02020603050405020304" pitchFamily="18" charset="0"/>
                <a:cs typeface="Times New Roman" panose="02020603050405020304" pitchFamily="18" charset="0"/>
              </a:rPr>
              <a:t>AÑOS</a:t>
            </a:r>
          </a:p>
          <a:p>
            <a:pPr algn="just"/>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Es importante, con los resultados obtenidos determinar el tiempo exacto de recuperación de la inversión del proyecto puro</a:t>
            </a:r>
            <a:r>
              <a:rPr lang="es-EC" sz="1600" dirty="0" smtClean="0">
                <a:latin typeface="Times New Roman" panose="02020603050405020304" pitchFamily="18" charset="0"/>
                <a:cs typeface="Times New Roman" panose="02020603050405020304" pitchFamily="18" charset="0"/>
              </a:rPr>
              <a:t>.</a:t>
            </a:r>
          </a:p>
          <a:p>
            <a:pPr algn="just"/>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AÑOS = 8</a:t>
            </a:r>
          </a:p>
          <a:p>
            <a:pPr algn="just"/>
            <a:r>
              <a:rPr lang="es-EC" sz="1600" dirty="0">
                <a:latin typeface="Times New Roman" panose="02020603050405020304" pitchFamily="18" charset="0"/>
                <a:cs typeface="Times New Roman" panose="02020603050405020304" pitchFamily="18" charset="0"/>
              </a:rPr>
              <a:t>MESES = 12 * 0,5176 = 6,2107</a:t>
            </a:r>
          </a:p>
          <a:p>
            <a:pPr algn="just"/>
            <a:r>
              <a:rPr lang="es-EC" sz="1600" dirty="0">
                <a:latin typeface="Times New Roman" panose="02020603050405020304" pitchFamily="18" charset="0"/>
                <a:cs typeface="Times New Roman" panose="02020603050405020304" pitchFamily="18" charset="0"/>
              </a:rPr>
              <a:t>MESES = 6</a:t>
            </a:r>
          </a:p>
          <a:p>
            <a:pPr algn="just"/>
            <a:r>
              <a:rPr lang="es-EC" sz="1600" dirty="0">
                <a:latin typeface="Times New Roman" panose="02020603050405020304" pitchFamily="18" charset="0"/>
                <a:cs typeface="Times New Roman" panose="02020603050405020304" pitchFamily="18" charset="0"/>
              </a:rPr>
              <a:t>DÍAS = 30 * 0,2107 = 6</a:t>
            </a:r>
          </a:p>
        </p:txBody>
      </p:sp>
      <p:sp>
        <p:nvSpPr>
          <p:cNvPr id="7" name="6 Botón de acción: Hacia atrás o Anterior">
            <a:hlinkClick r:id="rId4" action="ppaction://hlinksldjump" highlightClick="1"/>
          </p:cNvPr>
          <p:cNvSpPr/>
          <p:nvPr/>
        </p:nvSpPr>
        <p:spPr>
          <a:xfrm>
            <a:off x="8244408" y="6237312"/>
            <a:ext cx="216024" cy="216024"/>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C9B218D8-A2E0-4AC5-9A2F-BDEBA9CF9E1B}" type="slidenum">
              <a:rPr lang="es-EC" smtClean="0"/>
              <a:pPr/>
              <a:t>66</a:t>
            </a:fld>
            <a:endParaRPr lang="es-EC"/>
          </a:p>
        </p:txBody>
      </p:sp>
    </p:spTree>
    <p:extLst>
      <p:ext uri="{BB962C8B-B14F-4D97-AF65-F5344CB8AC3E}">
        <p14:creationId xmlns="" xmlns:p14="http://schemas.microsoft.com/office/powerpoint/2010/main" val="2290710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144000" cy="7165910"/>
          </a:xfrm>
          <a:prstGeom prst="rect">
            <a:avLst/>
          </a:prstGeom>
        </p:spPr>
      </p:pic>
      <p:graphicFrame>
        <p:nvGraphicFramePr>
          <p:cNvPr id="5" name="4 Diagrama"/>
          <p:cNvGraphicFramePr/>
          <p:nvPr>
            <p:extLst>
              <p:ext uri="{D42A27DB-BD31-4B8C-83A1-F6EECF244321}">
                <p14:modId xmlns="" xmlns:p14="http://schemas.microsoft.com/office/powerpoint/2010/main" val="1440558977"/>
              </p:ext>
            </p:extLst>
          </p:nvPr>
        </p:nvGraphicFramePr>
        <p:xfrm>
          <a:off x="-252536" y="980728"/>
          <a:ext cx="8096250"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0" name="Picture 6" descr="http://www.cnt.gob.ec/cntwebregistro/_upload/03_gran_pack_small.png">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077397" y="2971800"/>
            <a:ext cx="1743075" cy="137160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CuadroTexto"/>
          <p:cNvSpPr txBox="1"/>
          <p:nvPr/>
        </p:nvSpPr>
        <p:spPr>
          <a:xfrm>
            <a:off x="6804248" y="4343401"/>
            <a:ext cx="2187352" cy="646331"/>
          </a:xfrm>
          <a:prstGeom prst="rect">
            <a:avLst/>
          </a:prstGeom>
          <a:noFill/>
        </p:spPr>
        <p:txBody>
          <a:bodyPr wrap="square" rtlCol="0">
            <a:spAutoFit/>
          </a:bodyPr>
          <a:lstStyle/>
          <a:p>
            <a:pPr algn="ctr"/>
            <a:r>
              <a:rPr lang="es-EC" b="1" dirty="0" smtClean="0">
                <a:cs typeface="Times New Roman" panose="02020603050405020304" pitchFamily="18" charset="0"/>
              </a:rPr>
              <a:t>Empaquetamiento de servicios</a:t>
            </a:r>
            <a:endParaRPr lang="es-EC" b="1" dirty="0">
              <a:cs typeface="Times New Roman" panose="02020603050405020304" pitchFamily="18" charset="0"/>
            </a:endParaRPr>
          </a:p>
        </p:txBody>
      </p:sp>
      <p:sp>
        <p:nvSpPr>
          <p:cNvPr id="8" name="7 Flecha a la derecha con bandas"/>
          <p:cNvSpPr/>
          <p:nvPr/>
        </p:nvSpPr>
        <p:spPr>
          <a:xfrm>
            <a:off x="6273616" y="3140969"/>
            <a:ext cx="818664" cy="816350"/>
          </a:xfrm>
          <a:prstGeom prst="stripedRightArrow">
            <a:avLst>
              <a:gd name="adj1" fmla="val 46444"/>
              <a:gd name="adj2" fmla="val 50000"/>
            </a:avLst>
          </a:prstGeom>
          <a:gradFill>
            <a:gsLst>
              <a:gs pos="0">
                <a:srgbClr val="0070C0"/>
              </a:gs>
              <a:gs pos="100000">
                <a:schemeClr val="accent5">
                  <a:lumMod val="60000"/>
                  <a:lumOff val="40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0" name="2 Subtítulo"/>
          <p:cNvSpPr txBox="1">
            <a:spLocks/>
          </p:cNvSpPr>
          <p:nvPr/>
        </p:nvSpPr>
        <p:spPr>
          <a:xfrm>
            <a:off x="2059162" y="260648"/>
            <a:ext cx="6185246" cy="1152128"/>
          </a:xfrm>
          <a:prstGeom prst="rect">
            <a:avLst/>
          </a:prstGeom>
        </p:spPr>
        <p:txBody>
          <a:bodyPr>
            <a:noAutofit/>
          </a:bodyPr>
          <a:lstStyle/>
          <a:p>
            <a:pPr indent="-182880">
              <a:spcBef>
                <a:spcPct val="20000"/>
              </a:spcBef>
              <a:spcAft>
                <a:spcPts val="300"/>
              </a:spcAft>
              <a:buClr>
                <a:schemeClr val="accent6">
                  <a:lumMod val="75000"/>
                </a:schemeClr>
              </a:buClr>
              <a:buSzPct val="130000"/>
              <a:defRPr/>
            </a:pPr>
            <a:r>
              <a:rPr lang="es-EC" sz="4400" b="1" dirty="0">
                <a:ln>
                  <a:solidFill>
                    <a:srgbClr val="002060"/>
                  </a:solidFill>
                </a:ln>
                <a:solidFill>
                  <a:srgbClr val="002060"/>
                </a:solidFill>
                <a:effectLst>
                  <a:outerShdw blurRad="38100" dist="38100" dir="2700000" algn="tl">
                    <a:srgbClr val="000000">
                      <a:alpha val="43137"/>
                    </a:srgbClr>
                  </a:outerShdw>
                </a:effectLst>
              </a:rPr>
              <a:t>ENTORNO ECONÓMICO </a:t>
            </a:r>
          </a:p>
        </p:txBody>
      </p:sp>
    </p:spTree>
    <p:extLst>
      <p:ext uri="{BB962C8B-B14F-4D97-AF65-F5344CB8AC3E}">
        <p14:creationId xmlns="" xmlns:p14="http://schemas.microsoft.com/office/powerpoint/2010/main" val="33232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lantilla3.ai"/>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27384"/>
            <a:ext cx="9144000" cy="7165910"/>
          </a:xfrm>
          <a:prstGeom prst="rect">
            <a:avLst/>
          </a:prstGeom>
        </p:spPr>
      </p:pic>
      <p:pic>
        <p:nvPicPr>
          <p:cNvPr id="32771" name="Picture 3" descr="http://coworking.i-mas.com/wp-content/uploads/2013/01/estudio-de-mercado.jpg">
            <a:hlinkClick r:id="rId3"/>
          </p:cNvPr>
          <p:cNvPicPr>
            <a:picLocks noChangeAspect="1" noChangeArrowheads="1"/>
          </p:cNvPicPr>
          <p:nvPr/>
        </p:nvPicPr>
        <p:blipFill>
          <a:blip r:embed="rId4" cstate="print"/>
          <a:srcRect/>
          <a:stretch>
            <a:fillRect/>
          </a:stretch>
        </p:blipFill>
        <p:spPr bwMode="auto">
          <a:xfrm>
            <a:off x="1619672" y="4437112"/>
            <a:ext cx="2160240" cy="1710423"/>
          </a:xfrm>
          <a:prstGeom prst="rect">
            <a:avLst/>
          </a:prstGeom>
          <a:noFill/>
        </p:spPr>
      </p:pic>
      <p:pic>
        <p:nvPicPr>
          <p:cNvPr id="32775" name="Picture 7" descr="http://www.inttra2.net/wp-content/uploads/2011/12/Clientes-1.jpg">
            <a:hlinkClick r:id="rId5"/>
          </p:cNvPr>
          <p:cNvPicPr>
            <a:picLocks noChangeAspect="1" noChangeArrowheads="1"/>
          </p:cNvPicPr>
          <p:nvPr/>
        </p:nvPicPr>
        <p:blipFill>
          <a:blip r:embed="rId6" cstate="print"/>
          <a:srcRect/>
          <a:stretch>
            <a:fillRect/>
          </a:stretch>
        </p:blipFill>
        <p:spPr bwMode="auto">
          <a:xfrm>
            <a:off x="5652120" y="1700808"/>
            <a:ext cx="2448272" cy="1624501"/>
          </a:xfrm>
          <a:prstGeom prst="rect">
            <a:avLst/>
          </a:prstGeom>
          <a:noFill/>
        </p:spPr>
      </p:pic>
      <p:sp>
        <p:nvSpPr>
          <p:cNvPr id="12" name="2 Subtítulo"/>
          <p:cNvSpPr txBox="1">
            <a:spLocks/>
          </p:cNvSpPr>
          <p:nvPr/>
        </p:nvSpPr>
        <p:spPr>
          <a:xfrm>
            <a:off x="1990233" y="260648"/>
            <a:ext cx="5637010" cy="756084"/>
          </a:xfrm>
          <a:prstGeom prst="rect">
            <a:avLst/>
          </a:prstGeom>
        </p:spPr>
        <p:txBody>
          <a:bodyPr>
            <a:noAutofit/>
          </a:bodyPr>
          <a:lstStyle/>
          <a:p>
            <a:pPr marR="0" lvl="0" indent="-182880" fontAlgn="auto">
              <a:lnSpc>
                <a:spcPct val="100000"/>
              </a:lnSpc>
              <a:spcBef>
                <a:spcPct val="20000"/>
              </a:spcBef>
              <a:spcAft>
                <a:spcPts val="300"/>
              </a:spcAft>
              <a:buClr>
                <a:schemeClr val="accent6">
                  <a:lumMod val="75000"/>
                </a:schemeClr>
              </a:buClr>
              <a:buSzPct val="130000"/>
              <a:tabLst/>
              <a:defRPr/>
            </a:pPr>
            <a:r>
              <a:rPr lang="es-EC" sz="4400" b="1" dirty="0">
                <a:solidFill>
                  <a:srgbClr val="002060"/>
                </a:solidFill>
                <a:effectLst>
                  <a:outerShdw blurRad="38100" dist="38100" dir="2700000" algn="tl">
                    <a:srgbClr val="000000">
                      <a:alpha val="43137"/>
                    </a:srgbClr>
                  </a:outerShdw>
                </a:effectLst>
              </a:rPr>
              <a:t>ESTUDIO DE MERCADO</a:t>
            </a:r>
          </a:p>
        </p:txBody>
      </p:sp>
      <p:sp>
        <p:nvSpPr>
          <p:cNvPr id="2" name="1 Rectángulo redondeado"/>
          <p:cNvSpPr/>
          <p:nvPr/>
        </p:nvSpPr>
        <p:spPr>
          <a:xfrm>
            <a:off x="1032208" y="1327028"/>
            <a:ext cx="4004672" cy="26441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cs typeface="Times New Roman" panose="02020603050405020304" pitchFamily="18" charset="0"/>
              </a:rPr>
              <a:t>Identificar el interés de aquellos posibles clientes en contratar el servicio de Televisión sobre el protocolo IP, (IPTV: Internet Protocolo Televisión), determinar hábitos de demanda de este tipo de servicios y conocer sus opiniones sobre nuestro producto, conociendo la aceptación de precio y </a:t>
            </a:r>
            <a:r>
              <a:rPr lang="es-EC" dirty="0" smtClean="0">
                <a:cs typeface="Times New Roman" panose="02020603050405020304" pitchFamily="18" charset="0"/>
              </a:rPr>
              <a:t>preferencias</a:t>
            </a:r>
            <a:r>
              <a:rPr lang="es-EC" dirty="0">
                <a:cs typeface="Times New Roman" panose="02020603050405020304" pitchFamily="18" charset="0"/>
              </a:rPr>
              <a:t>. </a:t>
            </a:r>
            <a:endParaRPr lang="en-US" dirty="0">
              <a:cs typeface="Times New Roman" panose="02020603050405020304" pitchFamily="18" charset="0"/>
            </a:endParaRPr>
          </a:p>
        </p:txBody>
      </p:sp>
      <p:sp>
        <p:nvSpPr>
          <p:cNvPr id="3" name="2 Rectángulo redondeado"/>
          <p:cNvSpPr/>
          <p:nvPr/>
        </p:nvSpPr>
        <p:spPr>
          <a:xfrm>
            <a:off x="3814976" y="4581128"/>
            <a:ext cx="5220072" cy="12961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Identificar la </a:t>
            </a:r>
            <a:r>
              <a:rPr lang="es-EC" dirty="0">
                <a:cs typeface="Times New Roman" panose="02020603050405020304" pitchFamily="18" charset="0"/>
              </a:rPr>
              <a:t>cobertura de nuestro servicio a nivel </a:t>
            </a:r>
            <a:r>
              <a:rPr lang="es-EC" dirty="0" smtClean="0">
                <a:cs typeface="Times New Roman" panose="02020603050405020304" pitchFamily="18" charset="0"/>
              </a:rPr>
              <a:t>del sector urbano, </a:t>
            </a:r>
            <a:r>
              <a:rPr lang="es-EC" dirty="0">
                <a:cs typeface="Times New Roman" panose="02020603050405020304" pitchFamily="18" charset="0"/>
              </a:rPr>
              <a:t>determinando el número de usuarios del Distrito Metropolitano de Quito (DMQ).</a:t>
            </a:r>
            <a:endParaRPr lang="en-US"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descr="Plantilla3.ai"/>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7165910"/>
          </a:xfrm>
          <a:prstGeom prst="rect">
            <a:avLst/>
          </a:prstGeom>
        </p:spPr>
      </p:pic>
      <p:sp>
        <p:nvSpPr>
          <p:cNvPr id="4" name="3 CuadroTexto"/>
          <p:cNvSpPr txBox="1"/>
          <p:nvPr/>
        </p:nvSpPr>
        <p:spPr>
          <a:xfrm>
            <a:off x="2699792" y="188640"/>
            <a:ext cx="5112568" cy="1323439"/>
          </a:xfrm>
          <a:prstGeom prst="rect">
            <a:avLst/>
          </a:prstGeom>
          <a:noFill/>
        </p:spPr>
        <p:txBody>
          <a:bodyPr wrap="square" rtlCol="0">
            <a:spAutoFit/>
          </a:bodyPr>
          <a:lstStyle/>
          <a:p>
            <a:pPr marL="0" lvl="3" algn="ctr">
              <a:buClr>
                <a:schemeClr val="accent6">
                  <a:lumMod val="75000"/>
                </a:schemeClr>
              </a:buClr>
              <a:buSzPct val="130000"/>
              <a:defRPr/>
            </a:pPr>
            <a:r>
              <a:rPr lang="es-EC" sz="4000" b="1" dirty="0" smtClean="0">
                <a:solidFill>
                  <a:srgbClr val="002060"/>
                </a:solidFill>
                <a:effectLst>
                  <a:outerShdw blurRad="38100" dist="38100" dir="2700000" algn="tl">
                    <a:srgbClr val="000000">
                      <a:alpha val="43137"/>
                    </a:srgbClr>
                  </a:outerShdw>
                </a:effectLst>
              </a:rPr>
              <a:t>SEGMENTACIÓN DEL MERCADO</a:t>
            </a:r>
            <a:endParaRPr lang="en-US" sz="4000" b="1" dirty="0" smtClean="0">
              <a:solidFill>
                <a:srgbClr val="002060"/>
              </a:solidFill>
              <a:effectLst>
                <a:outerShdw blurRad="38100" dist="38100" dir="2700000" algn="tl">
                  <a:srgbClr val="000000">
                    <a:alpha val="43137"/>
                  </a:srgbClr>
                </a:outerShdw>
              </a:effectLst>
            </a:endParaRPr>
          </a:p>
        </p:txBody>
      </p:sp>
      <p:sp>
        <p:nvSpPr>
          <p:cNvPr id="7" name="6 CuadroTexto"/>
          <p:cNvSpPr txBox="1"/>
          <p:nvPr/>
        </p:nvSpPr>
        <p:spPr>
          <a:xfrm>
            <a:off x="3419872" y="1392451"/>
            <a:ext cx="3888432" cy="369332"/>
          </a:xfrm>
          <a:prstGeom prst="rect">
            <a:avLst/>
          </a:prstGeom>
          <a:noFill/>
        </p:spPr>
        <p:txBody>
          <a:bodyPr wrap="square" rtlCol="0">
            <a:spAutoFit/>
          </a:bodyPr>
          <a:lstStyle/>
          <a:p>
            <a:pPr lvl="0"/>
            <a:r>
              <a:rPr lang="es-EC" b="1" dirty="0" smtClean="0">
                <a:cs typeface="Times New Roman" panose="02020603050405020304" pitchFamily="18" charset="0"/>
              </a:rPr>
              <a:t>Segmentación Geográfica:</a:t>
            </a:r>
            <a:endParaRPr lang="en-US" dirty="0" smtClean="0">
              <a:cs typeface="Times New Roman" panose="02020603050405020304" pitchFamily="18" charset="0"/>
            </a:endParaRPr>
          </a:p>
        </p:txBody>
      </p:sp>
      <p:pic>
        <p:nvPicPr>
          <p:cNvPr id="56325" name="Picture 5" descr="https://encrypted-tbn1.gstatic.com/images?q=tbn:ANd9GcS_1W9OgSHsU6TOr9sCeTyR9TVf3gqq_5LgLHxqvtcTMxd7aE5o"/>
          <p:cNvPicPr>
            <a:picLocks noChangeAspect="1" noChangeArrowheads="1"/>
          </p:cNvPicPr>
          <p:nvPr/>
        </p:nvPicPr>
        <p:blipFill>
          <a:blip r:embed="rId4" cstate="print"/>
          <a:srcRect/>
          <a:stretch>
            <a:fillRect/>
          </a:stretch>
        </p:blipFill>
        <p:spPr bwMode="auto">
          <a:xfrm>
            <a:off x="827584" y="1493361"/>
            <a:ext cx="2448272" cy="1431583"/>
          </a:xfrm>
          <a:prstGeom prst="rect">
            <a:avLst/>
          </a:prstGeom>
          <a:noFill/>
        </p:spPr>
      </p:pic>
      <p:sp>
        <p:nvSpPr>
          <p:cNvPr id="12" name="11 CuadroTexto"/>
          <p:cNvSpPr txBox="1"/>
          <p:nvPr/>
        </p:nvSpPr>
        <p:spPr>
          <a:xfrm>
            <a:off x="611560" y="3092767"/>
            <a:ext cx="3384376" cy="646331"/>
          </a:xfrm>
          <a:prstGeom prst="rect">
            <a:avLst/>
          </a:prstGeom>
          <a:noFill/>
        </p:spPr>
        <p:txBody>
          <a:bodyPr wrap="square" rtlCol="0">
            <a:spAutoFit/>
          </a:bodyPr>
          <a:lstStyle/>
          <a:p>
            <a:pPr lvl="0"/>
            <a:r>
              <a:rPr lang="es-EC" b="1" dirty="0" smtClean="0">
                <a:cs typeface="Times New Roman" panose="02020603050405020304" pitchFamily="18" charset="0"/>
              </a:rPr>
              <a:t>Segmentación Demográfica</a:t>
            </a:r>
            <a:r>
              <a:rPr lang="es-EC" b="1" dirty="0" smtClean="0"/>
              <a:t>:</a:t>
            </a:r>
            <a:endParaRPr lang="en-US" dirty="0" smtClean="0"/>
          </a:p>
          <a:p>
            <a:endParaRPr lang="en-US" dirty="0"/>
          </a:p>
        </p:txBody>
      </p:sp>
      <p:pic>
        <p:nvPicPr>
          <p:cNvPr id="56328" name="Picture 8"/>
          <p:cNvPicPr>
            <a:picLocks noChangeAspect="1" noChangeArrowheads="1"/>
          </p:cNvPicPr>
          <p:nvPr/>
        </p:nvPicPr>
        <p:blipFill>
          <a:blip r:embed="rId5" cstate="print"/>
          <a:srcRect/>
          <a:stretch>
            <a:fillRect/>
          </a:stretch>
        </p:blipFill>
        <p:spPr bwMode="auto">
          <a:xfrm>
            <a:off x="6228184" y="3068960"/>
            <a:ext cx="2346067" cy="1080120"/>
          </a:xfrm>
          <a:prstGeom prst="rect">
            <a:avLst/>
          </a:prstGeom>
          <a:noFill/>
          <a:ln w="9525">
            <a:noFill/>
            <a:miter lim="800000"/>
            <a:headEnd/>
            <a:tailEnd/>
          </a:ln>
        </p:spPr>
      </p:pic>
      <p:pic>
        <p:nvPicPr>
          <p:cNvPr id="56329" name="Picture 9"/>
          <p:cNvPicPr>
            <a:picLocks noChangeAspect="1" noChangeArrowheads="1"/>
          </p:cNvPicPr>
          <p:nvPr/>
        </p:nvPicPr>
        <p:blipFill>
          <a:blip r:embed="rId6" cstate="print"/>
          <a:srcRect/>
          <a:stretch>
            <a:fillRect/>
          </a:stretch>
        </p:blipFill>
        <p:spPr bwMode="auto">
          <a:xfrm>
            <a:off x="2411760" y="4437112"/>
            <a:ext cx="4680520" cy="2236838"/>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C9B218D8-A2E0-4AC5-9A2F-BDEBA9CF9E1B}" type="slidenum">
              <a:rPr lang="es-EC" smtClean="0"/>
              <a:pPr/>
              <a:t>9</a:t>
            </a:fld>
            <a:endParaRPr lang="es-EC"/>
          </a:p>
        </p:txBody>
      </p:sp>
      <p:sp>
        <p:nvSpPr>
          <p:cNvPr id="14" name="13 Rectángulo redondeado"/>
          <p:cNvSpPr/>
          <p:nvPr/>
        </p:nvSpPr>
        <p:spPr>
          <a:xfrm>
            <a:off x="3491880" y="1844824"/>
            <a:ext cx="5256584"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Para el presente estudio la segmentación geográfica se basará en </a:t>
            </a:r>
            <a:r>
              <a:rPr lang="es-EC" dirty="0" smtClean="0">
                <a:cs typeface="Times New Roman" panose="02020603050405020304" pitchFamily="18" charset="0"/>
              </a:rPr>
              <a:t>el sector urbano </a:t>
            </a:r>
            <a:r>
              <a:rPr lang="es-EC" dirty="0" smtClean="0">
                <a:cs typeface="Times New Roman" panose="02020603050405020304" pitchFamily="18" charset="0"/>
              </a:rPr>
              <a:t>del Distrito Metropolitano de Quito.</a:t>
            </a:r>
            <a:endParaRPr lang="en-US" dirty="0" smtClean="0">
              <a:cs typeface="Times New Roman" panose="02020603050405020304" pitchFamily="18" charset="0"/>
            </a:endParaRPr>
          </a:p>
        </p:txBody>
      </p:sp>
      <p:sp>
        <p:nvSpPr>
          <p:cNvPr id="16" name="15 Rectángulo redondeado"/>
          <p:cNvSpPr/>
          <p:nvPr/>
        </p:nvSpPr>
        <p:spPr>
          <a:xfrm>
            <a:off x="395536" y="3573016"/>
            <a:ext cx="5544616"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cs typeface="Times New Roman" panose="02020603050405020304" pitchFamily="18" charset="0"/>
              </a:rPr>
              <a:t>Población objetivo definida por el número de hogares con niveles socioeconómicos ubicados en el Q4 y el Q5.</a:t>
            </a:r>
            <a:endParaRPr lang="en-US" dirty="0" smtClean="0">
              <a:cs typeface="Times New Roman" panose="02020603050405020304" pitchFamily="18" charset="0"/>
            </a:endParaRPr>
          </a:p>
        </p:txBody>
      </p:sp>
      <p:sp>
        <p:nvSpPr>
          <p:cNvPr id="13" name="12 CuadroTexto"/>
          <p:cNvSpPr txBox="1"/>
          <p:nvPr/>
        </p:nvSpPr>
        <p:spPr>
          <a:xfrm>
            <a:off x="251520" y="6309320"/>
            <a:ext cx="720080" cy="30777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IPTV</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3871</TotalTime>
  <Words>3735</Words>
  <Application>Microsoft Office PowerPoint</Application>
  <PresentationFormat>Presentación en pantalla (4:3)</PresentationFormat>
  <Paragraphs>499</Paragraphs>
  <Slides>66</Slides>
  <Notes>22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68" baseType="lpstr">
      <vt:lpstr>Tema de Office</vt:lpstr>
      <vt:lpstr>Dibujo de Microsoft Office 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 Jacome</dc:creator>
  <cp:lastModifiedBy>AnDrEw</cp:lastModifiedBy>
  <cp:revision>249</cp:revision>
  <dcterms:created xsi:type="dcterms:W3CDTF">2013-10-21T13:45:14Z</dcterms:created>
  <dcterms:modified xsi:type="dcterms:W3CDTF">2013-12-18T04:48:38Z</dcterms:modified>
</cp:coreProperties>
</file>