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5"/>
  </p:notesMasterIdLst>
  <p:sldIdLst>
    <p:sldId id="256" r:id="rId2"/>
    <p:sldId id="275" r:id="rId3"/>
    <p:sldId id="274" r:id="rId4"/>
    <p:sldId id="258" r:id="rId5"/>
    <p:sldId id="276" r:id="rId6"/>
    <p:sldId id="259" r:id="rId7"/>
    <p:sldId id="260" r:id="rId8"/>
    <p:sldId id="279" r:id="rId9"/>
    <p:sldId id="262" r:id="rId10"/>
    <p:sldId id="263" r:id="rId11"/>
    <p:sldId id="268" r:id="rId12"/>
    <p:sldId id="265" r:id="rId13"/>
    <p:sldId id="269" r:id="rId14"/>
    <p:sldId id="267" r:id="rId15"/>
    <p:sldId id="270" r:id="rId16"/>
    <p:sldId id="271" r:id="rId17"/>
    <p:sldId id="272" r:id="rId18"/>
    <p:sldId id="286" r:id="rId19"/>
    <p:sldId id="287" r:id="rId20"/>
    <p:sldId id="288" r:id="rId21"/>
    <p:sldId id="277" r:id="rId22"/>
    <p:sldId id="283" r:id="rId23"/>
    <p:sldId id="273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4195A-6658-4F98-BE04-DE1884CC0D1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68E3ABA-F78E-4149-BCAF-F8051D432D30}">
      <dgm:prSet phldrT="[Texto]"/>
      <dgm:spPr/>
      <dgm:t>
        <a:bodyPr/>
        <a:lstStyle/>
        <a:p>
          <a:r>
            <a:rPr lang="es-EC" dirty="0" smtClean="0"/>
            <a:t>Introducción - Objetivos</a:t>
          </a:r>
          <a:endParaRPr lang="es-EC" dirty="0"/>
        </a:p>
      </dgm:t>
    </dgm:pt>
    <dgm:pt modelId="{9E7928AE-9F81-4621-BA79-25B104C99E10}" type="parTrans" cxnId="{75A63720-19EB-49D5-8472-64F124CA2259}">
      <dgm:prSet/>
      <dgm:spPr/>
      <dgm:t>
        <a:bodyPr/>
        <a:lstStyle/>
        <a:p>
          <a:endParaRPr lang="es-EC"/>
        </a:p>
      </dgm:t>
    </dgm:pt>
    <dgm:pt modelId="{BD5A81A3-64F5-4A5E-B547-E7092AEC7602}" type="sibTrans" cxnId="{75A63720-19EB-49D5-8472-64F124CA2259}">
      <dgm:prSet/>
      <dgm:spPr/>
      <dgm:t>
        <a:bodyPr/>
        <a:lstStyle/>
        <a:p>
          <a:endParaRPr lang="es-EC"/>
        </a:p>
      </dgm:t>
    </dgm:pt>
    <dgm:pt modelId="{40F58044-1A97-4A29-9C92-457061DA6DE1}">
      <dgm:prSet phldrT="[Texto]"/>
      <dgm:spPr/>
      <dgm:t>
        <a:bodyPr/>
        <a:lstStyle/>
        <a:p>
          <a:r>
            <a:rPr lang="es-EC" dirty="0" smtClean="0"/>
            <a:t>COBIT 5 </a:t>
          </a:r>
          <a:endParaRPr lang="es-EC" dirty="0"/>
        </a:p>
      </dgm:t>
    </dgm:pt>
    <dgm:pt modelId="{CB7D3DA3-533F-4152-89D4-9FD62775AF38}" type="parTrans" cxnId="{05677F7D-27F9-4A28-923D-93608D3E9B84}">
      <dgm:prSet/>
      <dgm:spPr/>
      <dgm:t>
        <a:bodyPr/>
        <a:lstStyle/>
        <a:p>
          <a:endParaRPr lang="es-EC"/>
        </a:p>
      </dgm:t>
    </dgm:pt>
    <dgm:pt modelId="{FA544EB1-CC89-47FB-B140-F54AAEBC54B6}" type="sibTrans" cxnId="{05677F7D-27F9-4A28-923D-93608D3E9B84}">
      <dgm:prSet/>
      <dgm:spPr/>
      <dgm:t>
        <a:bodyPr/>
        <a:lstStyle/>
        <a:p>
          <a:endParaRPr lang="es-EC"/>
        </a:p>
      </dgm:t>
    </dgm:pt>
    <dgm:pt modelId="{C3C3280A-0C6A-4030-AC21-E365C8C65885}">
      <dgm:prSet phldrT="[Texto]"/>
      <dgm:spPr/>
      <dgm:t>
        <a:bodyPr/>
        <a:lstStyle/>
        <a:p>
          <a:r>
            <a:rPr lang="es-EC" dirty="0" smtClean="0"/>
            <a:t>Definición de la Institución</a:t>
          </a:r>
          <a:endParaRPr lang="es-EC" dirty="0"/>
        </a:p>
      </dgm:t>
    </dgm:pt>
    <dgm:pt modelId="{42071257-8656-4277-AB3D-7610089157C9}" type="parTrans" cxnId="{7E681286-D0B5-4B9E-BB20-E2F874CAED6C}">
      <dgm:prSet/>
      <dgm:spPr/>
      <dgm:t>
        <a:bodyPr/>
        <a:lstStyle/>
        <a:p>
          <a:endParaRPr lang="es-EC"/>
        </a:p>
      </dgm:t>
    </dgm:pt>
    <dgm:pt modelId="{66A56C7D-F6B8-4276-9EAE-58A71BE75724}" type="sibTrans" cxnId="{7E681286-D0B5-4B9E-BB20-E2F874CAED6C}">
      <dgm:prSet/>
      <dgm:spPr/>
      <dgm:t>
        <a:bodyPr/>
        <a:lstStyle/>
        <a:p>
          <a:endParaRPr lang="es-EC"/>
        </a:p>
      </dgm:t>
    </dgm:pt>
    <dgm:pt modelId="{FB8D6AFF-9FAE-4AE7-B62C-062C557B1B70}">
      <dgm:prSet phldrT="[Texto]"/>
      <dgm:spPr/>
      <dgm:t>
        <a:bodyPr/>
        <a:lstStyle/>
        <a:p>
          <a:r>
            <a:rPr lang="es-EC" dirty="0" smtClean="0"/>
            <a:t>Evaluación de Procesos Críticos</a:t>
          </a:r>
          <a:endParaRPr lang="es-EC" dirty="0"/>
        </a:p>
      </dgm:t>
    </dgm:pt>
    <dgm:pt modelId="{5648FA10-28BE-4D4C-A40B-970292C687B1}" type="parTrans" cxnId="{880A66B1-BB34-4B6A-A7E9-98ACABD4EF95}">
      <dgm:prSet/>
      <dgm:spPr/>
      <dgm:t>
        <a:bodyPr/>
        <a:lstStyle/>
        <a:p>
          <a:endParaRPr lang="es-EC"/>
        </a:p>
      </dgm:t>
    </dgm:pt>
    <dgm:pt modelId="{643954E3-15BD-499B-B038-E5C77593A691}" type="sibTrans" cxnId="{880A66B1-BB34-4B6A-A7E9-98ACABD4EF95}">
      <dgm:prSet/>
      <dgm:spPr/>
      <dgm:t>
        <a:bodyPr/>
        <a:lstStyle/>
        <a:p>
          <a:endParaRPr lang="es-EC"/>
        </a:p>
      </dgm:t>
    </dgm:pt>
    <dgm:pt modelId="{94EB0FEA-DFFB-4E6F-B823-D30EDBE3121B}">
      <dgm:prSet phldrT="[Texto]"/>
      <dgm:spPr/>
      <dgm:t>
        <a:bodyPr/>
        <a:lstStyle/>
        <a:p>
          <a:r>
            <a:rPr lang="es-EC" dirty="0" smtClean="0"/>
            <a:t>Selección de Procesos Críticos</a:t>
          </a:r>
          <a:endParaRPr lang="es-EC" dirty="0"/>
        </a:p>
      </dgm:t>
    </dgm:pt>
    <dgm:pt modelId="{2A72923F-4642-4A5D-9A6D-41914336A0F2}" type="parTrans" cxnId="{DA266D27-1F9D-4CE5-A686-8ECADBD5CDF5}">
      <dgm:prSet/>
      <dgm:spPr/>
      <dgm:t>
        <a:bodyPr/>
        <a:lstStyle/>
        <a:p>
          <a:endParaRPr lang="es-EC"/>
        </a:p>
      </dgm:t>
    </dgm:pt>
    <dgm:pt modelId="{9588C5F0-35F6-45E8-98A0-B6ECFE0E2850}" type="sibTrans" cxnId="{DA266D27-1F9D-4CE5-A686-8ECADBD5CDF5}">
      <dgm:prSet/>
      <dgm:spPr/>
      <dgm:t>
        <a:bodyPr/>
        <a:lstStyle/>
        <a:p>
          <a:endParaRPr lang="es-EC"/>
        </a:p>
      </dgm:t>
    </dgm:pt>
    <dgm:pt modelId="{61BDD9DC-30DB-4E64-A3B3-38F040D2BB03}">
      <dgm:prSet phldrT="[Texto]"/>
      <dgm:spPr/>
      <dgm:t>
        <a:bodyPr/>
        <a:lstStyle/>
        <a:p>
          <a:r>
            <a:rPr lang="es-EC" dirty="0" smtClean="0"/>
            <a:t>Conclusiones y Recomendaciones</a:t>
          </a:r>
          <a:endParaRPr lang="es-EC" dirty="0"/>
        </a:p>
      </dgm:t>
    </dgm:pt>
    <dgm:pt modelId="{7C1FB395-B421-436D-8127-663D2425327D}" type="parTrans" cxnId="{C24EE0D6-D64E-446A-8D86-6B44F3343FA5}">
      <dgm:prSet/>
      <dgm:spPr/>
      <dgm:t>
        <a:bodyPr/>
        <a:lstStyle/>
        <a:p>
          <a:endParaRPr lang="es-EC"/>
        </a:p>
      </dgm:t>
    </dgm:pt>
    <dgm:pt modelId="{01525666-248A-4921-AFFD-88FB56ECF7D8}" type="sibTrans" cxnId="{C24EE0D6-D64E-446A-8D86-6B44F3343FA5}">
      <dgm:prSet/>
      <dgm:spPr/>
      <dgm:t>
        <a:bodyPr/>
        <a:lstStyle/>
        <a:p>
          <a:endParaRPr lang="es-EC"/>
        </a:p>
      </dgm:t>
    </dgm:pt>
    <dgm:pt modelId="{3389D246-9DFD-474E-B856-415696971371}" type="pres">
      <dgm:prSet presAssocID="{7EB4195A-6658-4F98-BE04-DE1884CC0D1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85D1BFE-3387-414C-B93A-98D0EB117C78}" type="pres">
      <dgm:prSet presAssocID="{868E3ABA-F78E-4149-BCAF-F8051D432D30}" presName="parentLin" presStyleCnt="0"/>
      <dgm:spPr/>
    </dgm:pt>
    <dgm:pt modelId="{F13060BC-CF8F-4D66-A4D7-D5A89527FE26}" type="pres">
      <dgm:prSet presAssocID="{868E3ABA-F78E-4149-BCAF-F8051D432D30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112E81CB-9678-4806-897A-F425C99FC9CA}" type="pres">
      <dgm:prSet presAssocID="{868E3ABA-F78E-4149-BCAF-F8051D432D3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A2D240-8973-46B4-B846-E42D1D1F0A60}" type="pres">
      <dgm:prSet presAssocID="{868E3ABA-F78E-4149-BCAF-F8051D432D30}" presName="negativeSpace" presStyleCnt="0"/>
      <dgm:spPr/>
    </dgm:pt>
    <dgm:pt modelId="{404B2848-6740-4387-950D-3665B284A45F}" type="pres">
      <dgm:prSet presAssocID="{868E3ABA-F78E-4149-BCAF-F8051D432D30}" presName="childText" presStyleLbl="conFgAcc1" presStyleIdx="0" presStyleCnt="6">
        <dgm:presLayoutVars>
          <dgm:bulletEnabled val="1"/>
        </dgm:presLayoutVars>
      </dgm:prSet>
      <dgm:spPr/>
    </dgm:pt>
    <dgm:pt modelId="{BD2F02BD-1C39-4994-BB14-0D8CDB984A6B}" type="pres">
      <dgm:prSet presAssocID="{BD5A81A3-64F5-4A5E-B547-E7092AEC7602}" presName="spaceBetweenRectangles" presStyleCnt="0"/>
      <dgm:spPr/>
    </dgm:pt>
    <dgm:pt modelId="{6A7DFFF0-C02D-4F80-8CB2-57CA24C6C596}" type="pres">
      <dgm:prSet presAssocID="{40F58044-1A97-4A29-9C92-457061DA6DE1}" presName="parentLin" presStyleCnt="0"/>
      <dgm:spPr/>
    </dgm:pt>
    <dgm:pt modelId="{C66E355C-EF8C-428C-948E-EC16220C1380}" type="pres">
      <dgm:prSet presAssocID="{40F58044-1A97-4A29-9C92-457061DA6DE1}" presName="parentLeftMargin" presStyleLbl="node1" presStyleIdx="0" presStyleCnt="6"/>
      <dgm:spPr/>
      <dgm:t>
        <a:bodyPr/>
        <a:lstStyle/>
        <a:p>
          <a:endParaRPr lang="es-EC"/>
        </a:p>
      </dgm:t>
    </dgm:pt>
    <dgm:pt modelId="{F90684D5-D4D4-4C68-B1FE-E63E308C7B7E}" type="pres">
      <dgm:prSet presAssocID="{40F58044-1A97-4A29-9C92-457061DA6DE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D68749-A89B-415F-9448-067BEC0A668F}" type="pres">
      <dgm:prSet presAssocID="{40F58044-1A97-4A29-9C92-457061DA6DE1}" presName="negativeSpace" presStyleCnt="0"/>
      <dgm:spPr/>
    </dgm:pt>
    <dgm:pt modelId="{6B4FFAB2-B220-4975-BAB3-275B6E5D3888}" type="pres">
      <dgm:prSet presAssocID="{40F58044-1A97-4A29-9C92-457061DA6DE1}" presName="childText" presStyleLbl="conFgAcc1" presStyleIdx="1" presStyleCnt="6">
        <dgm:presLayoutVars>
          <dgm:bulletEnabled val="1"/>
        </dgm:presLayoutVars>
      </dgm:prSet>
      <dgm:spPr/>
    </dgm:pt>
    <dgm:pt modelId="{0A4F80B7-5178-40CE-820F-564F7F401EF5}" type="pres">
      <dgm:prSet presAssocID="{FA544EB1-CC89-47FB-B140-F54AAEBC54B6}" presName="spaceBetweenRectangles" presStyleCnt="0"/>
      <dgm:spPr/>
    </dgm:pt>
    <dgm:pt modelId="{649B442E-19DC-43BA-9C24-D284D6F7E59E}" type="pres">
      <dgm:prSet presAssocID="{C3C3280A-0C6A-4030-AC21-E365C8C65885}" presName="parentLin" presStyleCnt="0"/>
      <dgm:spPr/>
    </dgm:pt>
    <dgm:pt modelId="{904F39BB-4006-4587-B270-E2766221B891}" type="pres">
      <dgm:prSet presAssocID="{C3C3280A-0C6A-4030-AC21-E365C8C65885}" presName="parentLeftMargin" presStyleLbl="node1" presStyleIdx="1" presStyleCnt="6"/>
      <dgm:spPr/>
      <dgm:t>
        <a:bodyPr/>
        <a:lstStyle/>
        <a:p>
          <a:endParaRPr lang="es-EC"/>
        </a:p>
      </dgm:t>
    </dgm:pt>
    <dgm:pt modelId="{7B369B34-494C-4532-99AB-3B4F129B1DFD}" type="pres">
      <dgm:prSet presAssocID="{C3C3280A-0C6A-4030-AC21-E365C8C6588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B191DC-B52E-4DD2-B579-19D7F67FE632}" type="pres">
      <dgm:prSet presAssocID="{C3C3280A-0C6A-4030-AC21-E365C8C65885}" presName="negativeSpace" presStyleCnt="0"/>
      <dgm:spPr/>
    </dgm:pt>
    <dgm:pt modelId="{BB1A5E58-4E58-4C75-A632-E6E3632F6967}" type="pres">
      <dgm:prSet presAssocID="{C3C3280A-0C6A-4030-AC21-E365C8C65885}" presName="childText" presStyleLbl="conFgAcc1" presStyleIdx="2" presStyleCnt="6">
        <dgm:presLayoutVars>
          <dgm:bulletEnabled val="1"/>
        </dgm:presLayoutVars>
      </dgm:prSet>
      <dgm:spPr/>
    </dgm:pt>
    <dgm:pt modelId="{94DB3D38-536E-4EFC-AD3C-0FBC164F5258}" type="pres">
      <dgm:prSet presAssocID="{66A56C7D-F6B8-4276-9EAE-58A71BE75724}" presName="spaceBetweenRectangles" presStyleCnt="0"/>
      <dgm:spPr/>
    </dgm:pt>
    <dgm:pt modelId="{BCE11967-8274-436B-85B9-280970C8672E}" type="pres">
      <dgm:prSet presAssocID="{94EB0FEA-DFFB-4E6F-B823-D30EDBE3121B}" presName="parentLin" presStyleCnt="0"/>
      <dgm:spPr/>
    </dgm:pt>
    <dgm:pt modelId="{3F406D81-769F-47D6-BD12-7F9F22702111}" type="pres">
      <dgm:prSet presAssocID="{94EB0FEA-DFFB-4E6F-B823-D30EDBE3121B}" presName="parentLeftMargin" presStyleLbl="node1" presStyleIdx="2" presStyleCnt="6"/>
      <dgm:spPr/>
      <dgm:t>
        <a:bodyPr/>
        <a:lstStyle/>
        <a:p>
          <a:endParaRPr lang="es-EC"/>
        </a:p>
      </dgm:t>
    </dgm:pt>
    <dgm:pt modelId="{0A90B124-7F71-4023-913A-E93BF5E6EBD1}" type="pres">
      <dgm:prSet presAssocID="{94EB0FEA-DFFB-4E6F-B823-D30EDBE3121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6F50ED-5370-4346-BAB9-4CF2CD7788D8}" type="pres">
      <dgm:prSet presAssocID="{94EB0FEA-DFFB-4E6F-B823-D30EDBE3121B}" presName="negativeSpace" presStyleCnt="0"/>
      <dgm:spPr/>
    </dgm:pt>
    <dgm:pt modelId="{0540B2E4-5F4C-40F6-8E78-F3901729CBD6}" type="pres">
      <dgm:prSet presAssocID="{94EB0FEA-DFFB-4E6F-B823-D30EDBE3121B}" presName="childText" presStyleLbl="conFgAcc1" presStyleIdx="3" presStyleCnt="6">
        <dgm:presLayoutVars>
          <dgm:bulletEnabled val="1"/>
        </dgm:presLayoutVars>
      </dgm:prSet>
      <dgm:spPr/>
    </dgm:pt>
    <dgm:pt modelId="{209B78C5-F252-4C83-AC90-2258567D9087}" type="pres">
      <dgm:prSet presAssocID="{9588C5F0-35F6-45E8-98A0-B6ECFE0E2850}" presName="spaceBetweenRectangles" presStyleCnt="0"/>
      <dgm:spPr/>
    </dgm:pt>
    <dgm:pt modelId="{84AE8506-80C8-4434-92B0-9C1A30365E93}" type="pres">
      <dgm:prSet presAssocID="{FB8D6AFF-9FAE-4AE7-B62C-062C557B1B70}" presName="parentLin" presStyleCnt="0"/>
      <dgm:spPr/>
    </dgm:pt>
    <dgm:pt modelId="{8E7665FE-E698-4C32-99A8-4499CC040273}" type="pres">
      <dgm:prSet presAssocID="{FB8D6AFF-9FAE-4AE7-B62C-062C557B1B70}" presName="parentLeftMargin" presStyleLbl="node1" presStyleIdx="3" presStyleCnt="6"/>
      <dgm:spPr/>
      <dgm:t>
        <a:bodyPr/>
        <a:lstStyle/>
        <a:p>
          <a:endParaRPr lang="es-EC"/>
        </a:p>
      </dgm:t>
    </dgm:pt>
    <dgm:pt modelId="{3FE6090B-E7C0-46D3-9DAD-596453768D44}" type="pres">
      <dgm:prSet presAssocID="{FB8D6AFF-9FAE-4AE7-B62C-062C557B1B70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783333-2592-4858-BBD1-038DE9364AC8}" type="pres">
      <dgm:prSet presAssocID="{FB8D6AFF-9FAE-4AE7-B62C-062C557B1B70}" presName="negativeSpace" presStyleCnt="0"/>
      <dgm:spPr/>
    </dgm:pt>
    <dgm:pt modelId="{EB4D515F-020E-4916-B39B-EE60EF74932C}" type="pres">
      <dgm:prSet presAssocID="{FB8D6AFF-9FAE-4AE7-B62C-062C557B1B70}" presName="childText" presStyleLbl="conFgAcc1" presStyleIdx="4" presStyleCnt="6">
        <dgm:presLayoutVars>
          <dgm:bulletEnabled val="1"/>
        </dgm:presLayoutVars>
      </dgm:prSet>
      <dgm:spPr/>
    </dgm:pt>
    <dgm:pt modelId="{F4E03F3A-74F1-4CC1-B739-A7177EAC9BD6}" type="pres">
      <dgm:prSet presAssocID="{643954E3-15BD-499B-B038-E5C77593A691}" presName="spaceBetweenRectangles" presStyleCnt="0"/>
      <dgm:spPr/>
    </dgm:pt>
    <dgm:pt modelId="{360B251E-CE80-4719-B108-5006A97052B9}" type="pres">
      <dgm:prSet presAssocID="{61BDD9DC-30DB-4E64-A3B3-38F040D2BB03}" presName="parentLin" presStyleCnt="0"/>
      <dgm:spPr/>
    </dgm:pt>
    <dgm:pt modelId="{F1B5850B-49A4-4F3B-8DC3-5F7203434F8B}" type="pres">
      <dgm:prSet presAssocID="{61BDD9DC-30DB-4E64-A3B3-38F040D2BB03}" presName="parentLeftMargin" presStyleLbl="node1" presStyleIdx="4" presStyleCnt="6"/>
      <dgm:spPr/>
      <dgm:t>
        <a:bodyPr/>
        <a:lstStyle/>
        <a:p>
          <a:endParaRPr lang="es-EC"/>
        </a:p>
      </dgm:t>
    </dgm:pt>
    <dgm:pt modelId="{D4FAD227-FDB0-4DD0-9D06-CC4D41DBAD8D}" type="pres">
      <dgm:prSet presAssocID="{61BDD9DC-30DB-4E64-A3B3-38F040D2BB0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B17A4F-592E-4252-88D1-F7893E371343}" type="pres">
      <dgm:prSet presAssocID="{61BDD9DC-30DB-4E64-A3B3-38F040D2BB03}" presName="negativeSpace" presStyleCnt="0"/>
      <dgm:spPr/>
    </dgm:pt>
    <dgm:pt modelId="{3FA2B74B-8055-446C-AC53-EF319F16C8AB}" type="pres">
      <dgm:prSet presAssocID="{61BDD9DC-30DB-4E64-A3B3-38F040D2BB0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498A77F-1C71-42BE-9E2C-28E3B273C130}" type="presOf" srcId="{FB8D6AFF-9FAE-4AE7-B62C-062C557B1B70}" destId="{8E7665FE-E698-4C32-99A8-4499CC040273}" srcOrd="0" destOrd="0" presId="urn:microsoft.com/office/officeart/2005/8/layout/list1"/>
    <dgm:cxn modelId="{1EE53300-C353-4DB2-BE0A-5531C8B7D33E}" type="presOf" srcId="{40F58044-1A97-4A29-9C92-457061DA6DE1}" destId="{F90684D5-D4D4-4C68-B1FE-E63E308C7B7E}" srcOrd="1" destOrd="0" presId="urn:microsoft.com/office/officeart/2005/8/layout/list1"/>
    <dgm:cxn modelId="{7E681286-D0B5-4B9E-BB20-E2F874CAED6C}" srcId="{7EB4195A-6658-4F98-BE04-DE1884CC0D1F}" destId="{C3C3280A-0C6A-4030-AC21-E365C8C65885}" srcOrd="2" destOrd="0" parTransId="{42071257-8656-4277-AB3D-7610089157C9}" sibTransId="{66A56C7D-F6B8-4276-9EAE-58A71BE75724}"/>
    <dgm:cxn modelId="{05677F7D-27F9-4A28-923D-93608D3E9B84}" srcId="{7EB4195A-6658-4F98-BE04-DE1884CC0D1F}" destId="{40F58044-1A97-4A29-9C92-457061DA6DE1}" srcOrd="1" destOrd="0" parTransId="{CB7D3DA3-533F-4152-89D4-9FD62775AF38}" sibTransId="{FA544EB1-CC89-47FB-B140-F54AAEBC54B6}"/>
    <dgm:cxn modelId="{D0A868DF-9AC2-46C5-B600-972661ED3DA8}" type="presOf" srcId="{C3C3280A-0C6A-4030-AC21-E365C8C65885}" destId="{904F39BB-4006-4587-B270-E2766221B891}" srcOrd="0" destOrd="0" presId="urn:microsoft.com/office/officeart/2005/8/layout/list1"/>
    <dgm:cxn modelId="{DA266D27-1F9D-4CE5-A686-8ECADBD5CDF5}" srcId="{7EB4195A-6658-4F98-BE04-DE1884CC0D1F}" destId="{94EB0FEA-DFFB-4E6F-B823-D30EDBE3121B}" srcOrd="3" destOrd="0" parTransId="{2A72923F-4642-4A5D-9A6D-41914336A0F2}" sibTransId="{9588C5F0-35F6-45E8-98A0-B6ECFE0E2850}"/>
    <dgm:cxn modelId="{5DCA62AB-C2AB-4867-8054-CB8CCB482927}" type="presOf" srcId="{7EB4195A-6658-4F98-BE04-DE1884CC0D1F}" destId="{3389D246-9DFD-474E-B856-415696971371}" srcOrd="0" destOrd="0" presId="urn:microsoft.com/office/officeart/2005/8/layout/list1"/>
    <dgm:cxn modelId="{5D50FA6C-288A-489B-ACDD-31CF066E9EF6}" type="presOf" srcId="{94EB0FEA-DFFB-4E6F-B823-D30EDBE3121B}" destId="{0A90B124-7F71-4023-913A-E93BF5E6EBD1}" srcOrd="1" destOrd="0" presId="urn:microsoft.com/office/officeart/2005/8/layout/list1"/>
    <dgm:cxn modelId="{29FEBF1D-4416-4B50-842A-4DD93DEE11C7}" type="presOf" srcId="{94EB0FEA-DFFB-4E6F-B823-D30EDBE3121B}" destId="{3F406D81-769F-47D6-BD12-7F9F22702111}" srcOrd="0" destOrd="0" presId="urn:microsoft.com/office/officeart/2005/8/layout/list1"/>
    <dgm:cxn modelId="{75A63720-19EB-49D5-8472-64F124CA2259}" srcId="{7EB4195A-6658-4F98-BE04-DE1884CC0D1F}" destId="{868E3ABA-F78E-4149-BCAF-F8051D432D30}" srcOrd="0" destOrd="0" parTransId="{9E7928AE-9F81-4621-BA79-25B104C99E10}" sibTransId="{BD5A81A3-64F5-4A5E-B547-E7092AEC7602}"/>
    <dgm:cxn modelId="{C24EE0D6-D64E-446A-8D86-6B44F3343FA5}" srcId="{7EB4195A-6658-4F98-BE04-DE1884CC0D1F}" destId="{61BDD9DC-30DB-4E64-A3B3-38F040D2BB03}" srcOrd="5" destOrd="0" parTransId="{7C1FB395-B421-436D-8127-663D2425327D}" sibTransId="{01525666-248A-4921-AFFD-88FB56ECF7D8}"/>
    <dgm:cxn modelId="{141F4481-BD4B-4D78-880D-7E3A70931C06}" type="presOf" srcId="{FB8D6AFF-9FAE-4AE7-B62C-062C557B1B70}" destId="{3FE6090B-E7C0-46D3-9DAD-596453768D44}" srcOrd="1" destOrd="0" presId="urn:microsoft.com/office/officeart/2005/8/layout/list1"/>
    <dgm:cxn modelId="{016134EB-2458-4582-B2C8-940BC4036C23}" type="presOf" srcId="{868E3ABA-F78E-4149-BCAF-F8051D432D30}" destId="{112E81CB-9678-4806-897A-F425C99FC9CA}" srcOrd="1" destOrd="0" presId="urn:microsoft.com/office/officeart/2005/8/layout/list1"/>
    <dgm:cxn modelId="{880A66B1-BB34-4B6A-A7E9-98ACABD4EF95}" srcId="{7EB4195A-6658-4F98-BE04-DE1884CC0D1F}" destId="{FB8D6AFF-9FAE-4AE7-B62C-062C557B1B70}" srcOrd="4" destOrd="0" parTransId="{5648FA10-28BE-4D4C-A40B-970292C687B1}" sibTransId="{643954E3-15BD-499B-B038-E5C77593A691}"/>
    <dgm:cxn modelId="{DCA37FE8-9864-47A1-907C-901048E8B630}" type="presOf" srcId="{40F58044-1A97-4A29-9C92-457061DA6DE1}" destId="{C66E355C-EF8C-428C-948E-EC16220C1380}" srcOrd="0" destOrd="0" presId="urn:microsoft.com/office/officeart/2005/8/layout/list1"/>
    <dgm:cxn modelId="{604158EC-18B8-4296-86B0-BEC7B47D4E21}" type="presOf" srcId="{C3C3280A-0C6A-4030-AC21-E365C8C65885}" destId="{7B369B34-494C-4532-99AB-3B4F129B1DFD}" srcOrd="1" destOrd="0" presId="urn:microsoft.com/office/officeart/2005/8/layout/list1"/>
    <dgm:cxn modelId="{C2FD4048-4450-453F-8FE0-443E89789994}" type="presOf" srcId="{61BDD9DC-30DB-4E64-A3B3-38F040D2BB03}" destId="{F1B5850B-49A4-4F3B-8DC3-5F7203434F8B}" srcOrd="0" destOrd="0" presId="urn:microsoft.com/office/officeart/2005/8/layout/list1"/>
    <dgm:cxn modelId="{6BDE0099-274F-4157-A020-34E41AEE09E3}" type="presOf" srcId="{61BDD9DC-30DB-4E64-A3B3-38F040D2BB03}" destId="{D4FAD227-FDB0-4DD0-9D06-CC4D41DBAD8D}" srcOrd="1" destOrd="0" presId="urn:microsoft.com/office/officeart/2005/8/layout/list1"/>
    <dgm:cxn modelId="{E37D510E-0D43-4E9B-84F0-FC03188F999C}" type="presOf" srcId="{868E3ABA-F78E-4149-BCAF-F8051D432D30}" destId="{F13060BC-CF8F-4D66-A4D7-D5A89527FE26}" srcOrd="0" destOrd="0" presId="urn:microsoft.com/office/officeart/2005/8/layout/list1"/>
    <dgm:cxn modelId="{5E7DD04E-757E-4644-B259-649EF3C3B6C1}" type="presParOf" srcId="{3389D246-9DFD-474E-B856-415696971371}" destId="{885D1BFE-3387-414C-B93A-98D0EB117C78}" srcOrd="0" destOrd="0" presId="urn:microsoft.com/office/officeart/2005/8/layout/list1"/>
    <dgm:cxn modelId="{E995D96A-CA29-4F03-BC95-F5C4D0BD584A}" type="presParOf" srcId="{885D1BFE-3387-414C-B93A-98D0EB117C78}" destId="{F13060BC-CF8F-4D66-A4D7-D5A89527FE26}" srcOrd="0" destOrd="0" presId="urn:microsoft.com/office/officeart/2005/8/layout/list1"/>
    <dgm:cxn modelId="{E78BEC36-4FF6-4659-81F2-FB065396C1DB}" type="presParOf" srcId="{885D1BFE-3387-414C-B93A-98D0EB117C78}" destId="{112E81CB-9678-4806-897A-F425C99FC9CA}" srcOrd="1" destOrd="0" presId="urn:microsoft.com/office/officeart/2005/8/layout/list1"/>
    <dgm:cxn modelId="{2BE7BE2D-F156-409E-A362-D73CE447B063}" type="presParOf" srcId="{3389D246-9DFD-474E-B856-415696971371}" destId="{5BA2D240-8973-46B4-B846-E42D1D1F0A60}" srcOrd="1" destOrd="0" presId="urn:microsoft.com/office/officeart/2005/8/layout/list1"/>
    <dgm:cxn modelId="{8EE0E43C-2E95-45C9-9F24-D4607DFC8BB5}" type="presParOf" srcId="{3389D246-9DFD-474E-B856-415696971371}" destId="{404B2848-6740-4387-950D-3665B284A45F}" srcOrd="2" destOrd="0" presId="urn:microsoft.com/office/officeart/2005/8/layout/list1"/>
    <dgm:cxn modelId="{A426EAA0-8419-493C-9904-E8BD6BDFAD5A}" type="presParOf" srcId="{3389D246-9DFD-474E-B856-415696971371}" destId="{BD2F02BD-1C39-4994-BB14-0D8CDB984A6B}" srcOrd="3" destOrd="0" presId="urn:microsoft.com/office/officeart/2005/8/layout/list1"/>
    <dgm:cxn modelId="{4B3CCF21-DAA1-475E-A763-F97A7C81F9AF}" type="presParOf" srcId="{3389D246-9DFD-474E-B856-415696971371}" destId="{6A7DFFF0-C02D-4F80-8CB2-57CA24C6C596}" srcOrd="4" destOrd="0" presId="urn:microsoft.com/office/officeart/2005/8/layout/list1"/>
    <dgm:cxn modelId="{769C0AA5-88E9-4FFA-BC2D-764429CBF9C5}" type="presParOf" srcId="{6A7DFFF0-C02D-4F80-8CB2-57CA24C6C596}" destId="{C66E355C-EF8C-428C-948E-EC16220C1380}" srcOrd="0" destOrd="0" presId="urn:microsoft.com/office/officeart/2005/8/layout/list1"/>
    <dgm:cxn modelId="{B12188EE-97AD-471F-A9B6-16E55B014374}" type="presParOf" srcId="{6A7DFFF0-C02D-4F80-8CB2-57CA24C6C596}" destId="{F90684D5-D4D4-4C68-B1FE-E63E308C7B7E}" srcOrd="1" destOrd="0" presId="urn:microsoft.com/office/officeart/2005/8/layout/list1"/>
    <dgm:cxn modelId="{A69D3D75-EA18-489F-B471-170280354363}" type="presParOf" srcId="{3389D246-9DFD-474E-B856-415696971371}" destId="{7FD68749-A89B-415F-9448-067BEC0A668F}" srcOrd="5" destOrd="0" presId="urn:microsoft.com/office/officeart/2005/8/layout/list1"/>
    <dgm:cxn modelId="{3624E04F-000E-4D72-A19A-1917D9448A23}" type="presParOf" srcId="{3389D246-9DFD-474E-B856-415696971371}" destId="{6B4FFAB2-B220-4975-BAB3-275B6E5D3888}" srcOrd="6" destOrd="0" presId="urn:microsoft.com/office/officeart/2005/8/layout/list1"/>
    <dgm:cxn modelId="{141F0D1C-506A-49A7-8C5B-AE1CC3F1967C}" type="presParOf" srcId="{3389D246-9DFD-474E-B856-415696971371}" destId="{0A4F80B7-5178-40CE-820F-564F7F401EF5}" srcOrd="7" destOrd="0" presId="urn:microsoft.com/office/officeart/2005/8/layout/list1"/>
    <dgm:cxn modelId="{F1888ED2-21B9-431E-B84D-45AA11FABC81}" type="presParOf" srcId="{3389D246-9DFD-474E-B856-415696971371}" destId="{649B442E-19DC-43BA-9C24-D284D6F7E59E}" srcOrd="8" destOrd="0" presId="urn:microsoft.com/office/officeart/2005/8/layout/list1"/>
    <dgm:cxn modelId="{A798F7E8-6D19-407C-9E84-BAC8A15E1322}" type="presParOf" srcId="{649B442E-19DC-43BA-9C24-D284D6F7E59E}" destId="{904F39BB-4006-4587-B270-E2766221B891}" srcOrd="0" destOrd="0" presId="urn:microsoft.com/office/officeart/2005/8/layout/list1"/>
    <dgm:cxn modelId="{8E0ADC27-2912-4AAC-A3A2-D8977B345DC8}" type="presParOf" srcId="{649B442E-19DC-43BA-9C24-D284D6F7E59E}" destId="{7B369B34-494C-4532-99AB-3B4F129B1DFD}" srcOrd="1" destOrd="0" presId="urn:microsoft.com/office/officeart/2005/8/layout/list1"/>
    <dgm:cxn modelId="{F1955696-1713-4CBC-85C1-4B23E9FC6338}" type="presParOf" srcId="{3389D246-9DFD-474E-B856-415696971371}" destId="{A0B191DC-B52E-4DD2-B579-19D7F67FE632}" srcOrd="9" destOrd="0" presId="urn:microsoft.com/office/officeart/2005/8/layout/list1"/>
    <dgm:cxn modelId="{BB338998-F722-4A58-A47F-BD7BD2D26843}" type="presParOf" srcId="{3389D246-9DFD-474E-B856-415696971371}" destId="{BB1A5E58-4E58-4C75-A632-E6E3632F6967}" srcOrd="10" destOrd="0" presId="urn:microsoft.com/office/officeart/2005/8/layout/list1"/>
    <dgm:cxn modelId="{C790AB07-E04C-405B-AA00-FF728956B3D6}" type="presParOf" srcId="{3389D246-9DFD-474E-B856-415696971371}" destId="{94DB3D38-536E-4EFC-AD3C-0FBC164F5258}" srcOrd="11" destOrd="0" presId="urn:microsoft.com/office/officeart/2005/8/layout/list1"/>
    <dgm:cxn modelId="{1E86EE8D-17A2-46AE-9339-E9EC34179039}" type="presParOf" srcId="{3389D246-9DFD-474E-B856-415696971371}" destId="{BCE11967-8274-436B-85B9-280970C8672E}" srcOrd="12" destOrd="0" presId="urn:microsoft.com/office/officeart/2005/8/layout/list1"/>
    <dgm:cxn modelId="{5D916219-DDDE-4259-A8D5-61B9063C0BED}" type="presParOf" srcId="{BCE11967-8274-436B-85B9-280970C8672E}" destId="{3F406D81-769F-47D6-BD12-7F9F22702111}" srcOrd="0" destOrd="0" presId="urn:microsoft.com/office/officeart/2005/8/layout/list1"/>
    <dgm:cxn modelId="{5315F8AB-6D2C-4012-91D6-0A853A9CD616}" type="presParOf" srcId="{BCE11967-8274-436B-85B9-280970C8672E}" destId="{0A90B124-7F71-4023-913A-E93BF5E6EBD1}" srcOrd="1" destOrd="0" presId="urn:microsoft.com/office/officeart/2005/8/layout/list1"/>
    <dgm:cxn modelId="{B8BCF1FB-540A-4930-A85A-4223CDC10C35}" type="presParOf" srcId="{3389D246-9DFD-474E-B856-415696971371}" destId="{DE6F50ED-5370-4346-BAB9-4CF2CD7788D8}" srcOrd="13" destOrd="0" presId="urn:microsoft.com/office/officeart/2005/8/layout/list1"/>
    <dgm:cxn modelId="{0F4E4990-7651-4E81-B62A-175217BAAF10}" type="presParOf" srcId="{3389D246-9DFD-474E-B856-415696971371}" destId="{0540B2E4-5F4C-40F6-8E78-F3901729CBD6}" srcOrd="14" destOrd="0" presId="urn:microsoft.com/office/officeart/2005/8/layout/list1"/>
    <dgm:cxn modelId="{B9DF2D07-7344-42B0-BC48-5E5F277C8E64}" type="presParOf" srcId="{3389D246-9DFD-474E-B856-415696971371}" destId="{209B78C5-F252-4C83-AC90-2258567D9087}" srcOrd="15" destOrd="0" presId="urn:microsoft.com/office/officeart/2005/8/layout/list1"/>
    <dgm:cxn modelId="{C24B4F46-2BDA-47ED-830C-663237CFDC14}" type="presParOf" srcId="{3389D246-9DFD-474E-B856-415696971371}" destId="{84AE8506-80C8-4434-92B0-9C1A30365E93}" srcOrd="16" destOrd="0" presId="urn:microsoft.com/office/officeart/2005/8/layout/list1"/>
    <dgm:cxn modelId="{8428D930-DCAC-4785-85D7-AB3880F018A5}" type="presParOf" srcId="{84AE8506-80C8-4434-92B0-9C1A30365E93}" destId="{8E7665FE-E698-4C32-99A8-4499CC040273}" srcOrd="0" destOrd="0" presId="urn:microsoft.com/office/officeart/2005/8/layout/list1"/>
    <dgm:cxn modelId="{87FBBD83-F937-4A16-940D-EE268C01CF26}" type="presParOf" srcId="{84AE8506-80C8-4434-92B0-9C1A30365E93}" destId="{3FE6090B-E7C0-46D3-9DAD-596453768D44}" srcOrd="1" destOrd="0" presId="urn:microsoft.com/office/officeart/2005/8/layout/list1"/>
    <dgm:cxn modelId="{1417C29A-F786-4938-8AE2-96353840C32F}" type="presParOf" srcId="{3389D246-9DFD-474E-B856-415696971371}" destId="{1B783333-2592-4858-BBD1-038DE9364AC8}" srcOrd="17" destOrd="0" presId="urn:microsoft.com/office/officeart/2005/8/layout/list1"/>
    <dgm:cxn modelId="{DC604795-BE8A-44C0-AF89-A5D3175ADB3E}" type="presParOf" srcId="{3389D246-9DFD-474E-B856-415696971371}" destId="{EB4D515F-020E-4916-B39B-EE60EF74932C}" srcOrd="18" destOrd="0" presId="urn:microsoft.com/office/officeart/2005/8/layout/list1"/>
    <dgm:cxn modelId="{7DBC7AD4-11C3-4E69-8C44-714D36E57F24}" type="presParOf" srcId="{3389D246-9DFD-474E-B856-415696971371}" destId="{F4E03F3A-74F1-4CC1-B739-A7177EAC9BD6}" srcOrd="19" destOrd="0" presId="urn:microsoft.com/office/officeart/2005/8/layout/list1"/>
    <dgm:cxn modelId="{A13ADCC5-29F6-4EF8-B624-2E5031CB8145}" type="presParOf" srcId="{3389D246-9DFD-474E-B856-415696971371}" destId="{360B251E-CE80-4719-B108-5006A97052B9}" srcOrd="20" destOrd="0" presId="urn:microsoft.com/office/officeart/2005/8/layout/list1"/>
    <dgm:cxn modelId="{9219AFC6-2CD6-429C-9E17-EE452C87D718}" type="presParOf" srcId="{360B251E-CE80-4719-B108-5006A97052B9}" destId="{F1B5850B-49A4-4F3B-8DC3-5F7203434F8B}" srcOrd="0" destOrd="0" presId="urn:microsoft.com/office/officeart/2005/8/layout/list1"/>
    <dgm:cxn modelId="{A14AC456-FACA-40EA-AB4C-D8B35FDB17AE}" type="presParOf" srcId="{360B251E-CE80-4719-B108-5006A97052B9}" destId="{D4FAD227-FDB0-4DD0-9D06-CC4D41DBAD8D}" srcOrd="1" destOrd="0" presId="urn:microsoft.com/office/officeart/2005/8/layout/list1"/>
    <dgm:cxn modelId="{481A4133-4633-4866-AA6A-D1ECE065C979}" type="presParOf" srcId="{3389D246-9DFD-474E-B856-415696971371}" destId="{5AB17A4F-592E-4252-88D1-F7893E371343}" srcOrd="21" destOrd="0" presId="urn:microsoft.com/office/officeart/2005/8/layout/list1"/>
    <dgm:cxn modelId="{EE4AC93C-ADD3-4C0A-A902-14FA2982C1A0}" type="presParOf" srcId="{3389D246-9DFD-474E-B856-415696971371}" destId="{3FA2B74B-8055-446C-AC53-EF319F16C8A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5786B-9A53-4A7D-886D-9F01539DF8F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782A54E-ACC7-4539-BECC-5E66081BC29A}">
      <dgm:prSet phldrT="[Texto]"/>
      <dgm:spPr/>
      <dgm:t>
        <a:bodyPr/>
        <a:lstStyle/>
        <a:p>
          <a:pPr algn="ctr"/>
          <a:r>
            <a:rPr lang="es-EC" b="1" dirty="0"/>
            <a:t>1. Satisfacer las Necesidades de las Partes Interesadas</a:t>
          </a:r>
        </a:p>
      </dgm:t>
    </dgm:pt>
    <dgm:pt modelId="{34782A86-BC05-492F-B2E8-4E6F2410FABE}" type="parTrans" cxnId="{EE995880-B04D-4442-9127-A75B9A56D033}">
      <dgm:prSet/>
      <dgm:spPr/>
      <dgm:t>
        <a:bodyPr/>
        <a:lstStyle/>
        <a:p>
          <a:pPr algn="ctr"/>
          <a:endParaRPr lang="es-EC"/>
        </a:p>
      </dgm:t>
    </dgm:pt>
    <dgm:pt modelId="{AC890901-C179-418F-8635-3954B19B9AB2}" type="sibTrans" cxnId="{EE995880-B04D-4442-9127-A75B9A56D033}">
      <dgm:prSet/>
      <dgm:spPr/>
      <dgm:t>
        <a:bodyPr/>
        <a:lstStyle/>
        <a:p>
          <a:pPr algn="ctr"/>
          <a:endParaRPr lang="es-EC"/>
        </a:p>
      </dgm:t>
    </dgm:pt>
    <dgm:pt modelId="{2F703EF4-41DD-478B-97B6-2E9806C632B6}">
      <dgm:prSet phldrT="[Texto]"/>
      <dgm:spPr/>
      <dgm:t>
        <a:bodyPr/>
        <a:lstStyle/>
        <a:p>
          <a:pPr algn="ctr"/>
          <a:r>
            <a:rPr lang="es-EC" b="1" dirty="0"/>
            <a:t>2. Cubrir la Empresa Extremo a Extremo</a:t>
          </a:r>
        </a:p>
      </dgm:t>
    </dgm:pt>
    <dgm:pt modelId="{4910D99D-3EE9-4DCE-A2BF-E3E83D57B563}" type="parTrans" cxnId="{A210C737-6973-4BEB-A5CC-0909E5002D7F}">
      <dgm:prSet/>
      <dgm:spPr/>
      <dgm:t>
        <a:bodyPr/>
        <a:lstStyle/>
        <a:p>
          <a:pPr algn="ctr"/>
          <a:endParaRPr lang="es-EC"/>
        </a:p>
      </dgm:t>
    </dgm:pt>
    <dgm:pt modelId="{519A34CE-A39D-4170-9336-6B6466A9ABBB}" type="sibTrans" cxnId="{A210C737-6973-4BEB-A5CC-0909E5002D7F}">
      <dgm:prSet/>
      <dgm:spPr/>
      <dgm:t>
        <a:bodyPr/>
        <a:lstStyle/>
        <a:p>
          <a:pPr algn="ctr"/>
          <a:endParaRPr lang="es-EC"/>
        </a:p>
      </dgm:t>
    </dgm:pt>
    <dgm:pt modelId="{1036F2B3-5F52-4BBB-AE8B-6D0129C42C25}">
      <dgm:prSet phldrT="[Texto]"/>
      <dgm:spPr/>
      <dgm:t>
        <a:bodyPr/>
        <a:lstStyle/>
        <a:p>
          <a:pPr algn="ctr"/>
          <a:r>
            <a:rPr lang="es-EC" b="1"/>
            <a:t>3. Aplicar un Marco de Referencia Unico Integrado</a:t>
          </a:r>
        </a:p>
      </dgm:t>
    </dgm:pt>
    <dgm:pt modelId="{D8797E98-0F3D-49A1-8D2D-E416A62579C7}" type="parTrans" cxnId="{DB16F4AB-AABF-4467-A22B-D1B872479365}">
      <dgm:prSet/>
      <dgm:spPr/>
      <dgm:t>
        <a:bodyPr/>
        <a:lstStyle/>
        <a:p>
          <a:pPr algn="ctr"/>
          <a:endParaRPr lang="es-EC"/>
        </a:p>
      </dgm:t>
    </dgm:pt>
    <dgm:pt modelId="{BB153C57-0B6C-4304-9A53-478B8D054364}" type="sibTrans" cxnId="{DB16F4AB-AABF-4467-A22B-D1B872479365}">
      <dgm:prSet/>
      <dgm:spPr/>
      <dgm:t>
        <a:bodyPr/>
        <a:lstStyle/>
        <a:p>
          <a:pPr algn="ctr"/>
          <a:endParaRPr lang="es-EC"/>
        </a:p>
      </dgm:t>
    </dgm:pt>
    <dgm:pt modelId="{3A17B99F-C677-4792-BEC3-CC693111DAB0}">
      <dgm:prSet phldrT="[Texto]"/>
      <dgm:spPr/>
      <dgm:t>
        <a:bodyPr/>
        <a:lstStyle/>
        <a:p>
          <a:pPr algn="ctr"/>
          <a:r>
            <a:rPr lang="es-EC" b="1"/>
            <a:t>4. Hacer posible un Enfoque Holístico</a:t>
          </a:r>
        </a:p>
      </dgm:t>
    </dgm:pt>
    <dgm:pt modelId="{88391EB4-079F-437D-9302-5A4244B5E53B}" type="parTrans" cxnId="{A8A47159-96EE-4A34-B266-3C098F3CC592}">
      <dgm:prSet/>
      <dgm:spPr/>
      <dgm:t>
        <a:bodyPr/>
        <a:lstStyle/>
        <a:p>
          <a:pPr algn="ctr"/>
          <a:endParaRPr lang="es-EC"/>
        </a:p>
      </dgm:t>
    </dgm:pt>
    <dgm:pt modelId="{63FAB76F-E0BC-46E0-86D7-E6B5BA167B95}" type="sibTrans" cxnId="{A8A47159-96EE-4A34-B266-3C098F3CC592}">
      <dgm:prSet/>
      <dgm:spPr/>
      <dgm:t>
        <a:bodyPr/>
        <a:lstStyle/>
        <a:p>
          <a:pPr algn="ctr"/>
          <a:endParaRPr lang="es-EC"/>
        </a:p>
      </dgm:t>
    </dgm:pt>
    <dgm:pt modelId="{E2964CDB-67FD-4E3E-9089-A0DE3DD22CDE}">
      <dgm:prSet phldrT="[Texto]"/>
      <dgm:spPr/>
      <dgm:t>
        <a:bodyPr/>
        <a:lstStyle/>
        <a:p>
          <a:pPr algn="ctr"/>
          <a:r>
            <a:rPr lang="es-EC" b="1"/>
            <a:t>5. Separar el Gobierno de la Gestión</a:t>
          </a:r>
        </a:p>
      </dgm:t>
    </dgm:pt>
    <dgm:pt modelId="{00F066F8-3154-44AC-A691-87EF4DD7502E}" type="parTrans" cxnId="{835F5239-D10E-4A47-8146-4CEA399A9BDB}">
      <dgm:prSet/>
      <dgm:spPr/>
      <dgm:t>
        <a:bodyPr/>
        <a:lstStyle/>
        <a:p>
          <a:pPr algn="ctr"/>
          <a:endParaRPr lang="es-EC"/>
        </a:p>
      </dgm:t>
    </dgm:pt>
    <dgm:pt modelId="{E2E2EC79-B558-49FA-AD95-1B409D17E5C4}" type="sibTrans" cxnId="{835F5239-D10E-4A47-8146-4CEA399A9BDB}">
      <dgm:prSet/>
      <dgm:spPr/>
      <dgm:t>
        <a:bodyPr/>
        <a:lstStyle/>
        <a:p>
          <a:pPr algn="ctr"/>
          <a:endParaRPr lang="es-EC"/>
        </a:p>
      </dgm:t>
    </dgm:pt>
    <dgm:pt modelId="{A5233E19-DB7F-4A93-BF88-ADC8E05AAC84}" type="pres">
      <dgm:prSet presAssocID="{8545786B-9A53-4A7D-886D-9F01539DF8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AE2BE5-DE2A-4FD1-AC1C-538EA3A038D2}" type="pres">
      <dgm:prSet presAssocID="{5782A54E-ACC7-4539-BECC-5E66081BC29A}" presName="node" presStyleLbl="node1" presStyleIdx="0" presStyleCnt="5" custRadScaleRad="100032" custRadScaleInc="1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EC3C82-C210-4223-8D43-F88B0AEB080E}" type="pres">
      <dgm:prSet presAssocID="{AC890901-C179-418F-8635-3954B19B9AB2}" presName="sibTrans" presStyleLbl="sibTrans2D1" presStyleIdx="0" presStyleCnt="5" custAng="18470976" custLinFactY="77837" custLinFactNeighborX="3102" custLinFactNeighborY="100000"/>
      <dgm:spPr/>
      <dgm:t>
        <a:bodyPr/>
        <a:lstStyle/>
        <a:p>
          <a:endParaRPr lang="es-EC"/>
        </a:p>
      </dgm:t>
    </dgm:pt>
    <dgm:pt modelId="{E21EF145-CF21-47DB-AAF2-81858AAC9220}" type="pres">
      <dgm:prSet presAssocID="{AC890901-C179-418F-8635-3954B19B9AB2}" presName="connectorText" presStyleLbl="sibTrans2D1" presStyleIdx="0" presStyleCnt="5"/>
      <dgm:spPr/>
      <dgm:t>
        <a:bodyPr/>
        <a:lstStyle/>
        <a:p>
          <a:endParaRPr lang="es-EC"/>
        </a:p>
      </dgm:t>
    </dgm:pt>
    <dgm:pt modelId="{E204EBEF-E535-4165-8901-38BE9FBECAD9}" type="pres">
      <dgm:prSet presAssocID="{2F703EF4-41DD-478B-97B6-2E9806C632B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133D265-5704-44F1-AF60-AA196AC1A8B3}" type="pres">
      <dgm:prSet presAssocID="{519A34CE-A39D-4170-9336-6B6466A9ABBB}" presName="sibTrans" presStyleLbl="sibTrans2D1" presStyleIdx="1" presStyleCnt="5" custAng="18432391" custLinFactX="-67493" custLinFactNeighborX="-100000" custLinFactNeighborY="46286" custRadScaleRad="22086" custRadScaleInc="-2147483648"/>
      <dgm:spPr/>
      <dgm:t>
        <a:bodyPr/>
        <a:lstStyle/>
        <a:p>
          <a:endParaRPr lang="es-EC"/>
        </a:p>
      </dgm:t>
    </dgm:pt>
    <dgm:pt modelId="{A9F5D1F2-7878-4CEE-875E-BB817847931F}" type="pres">
      <dgm:prSet presAssocID="{519A34CE-A39D-4170-9336-6B6466A9ABBB}" presName="connectorText" presStyleLbl="sibTrans2D1" presStyleIdx="1" presStyleCnt="5"/>
      <dgm:spPr/>
      <dgm:t>
        <a:bodyPr/>
        <a:lstStyle/>
        <a:p>
          <a:endParaRPr lang="es-EC"/>
        </a:p>
      </dgm:t>
    </dgm:pt>
    <dgm:pt modelId="{9BDBD060-AE72-4B4C-BE1D-5E6E52252E27}" type="pres">
      <dgm:prSet presAssocID="{1036F2B3-5F52-4BBB-AE8B-6D0129C42C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E5485F-4E87-4C0C-8F56-E96A89B66A7D}" type="pres">
      <dgm:prSet presAssocID="{BB153C57-0B6C-4304-9A53-478B8D054364}" presName="sibTrans" presStyleLbl="sibTrans2D1" presStyleIdx="2" presStyleCnt="5" custAng="18377551" custLinFactX="-82979" custLinFactY="-63219" custLinFactNeighborX="-100000" custLinFactNeighborY="-100000" custRadScaleRad="0" custRadScaleInc="-2147483648"/>
      <dgm:spPr/>
      <dgm:t>
        <a:bodyPr/>
        <a:lstStyle/>
        <a:p>
          <a:endParaRPr lang="es-EC"/>
        </a:p>
      </dgm:t>
    </dgm:pt>
    <dgm:pt modelId="{98FE6A28-C0D1-4655-8287-89AA5A70EDF6}" type="pres">
      <dgm:prSet presAssocID="{BB153C57-0B6C-4304-9A53-478B8D054364}" presName="connectorText" presStyleLbl="sibTrans2D1" presStyleIdx="2" presStyleCnt="5"/>
      <dgm:spPr/>
      <dgm:t>
        <a:bodyPr/>
        <a:lstStyle/>
        <a:p>
          <a:endParaRPr lang="es-EC"/>
        </a:p>
      </dgm:t>
    </dgm:pt>
    <dgm:pt modelId="{851FBDAB-BB8F-466E-B4B1-AD1E3A501D17}" type="pres">
      <dgm:prSet presAssocID="{3A17B99F-C677-4792-BEC3-CC693111DAB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E281FC-7D6F-4529-A869-C0A8DEBDBE51}" type="pres">
      <dgm:prSet presAssocID="{63FAB76F-E0BC-46E0-86D7-E6B5BA167B95}" presName="sibTrans" presStyleLbl="sibTrans2D1" presStyleIdx="3" presStyleCnt="5" custAng="19597510" custLinFactX="24063" custLinFactY="-60783" custLinFactNeighborX="100000" custLinFactNeighborY="-100000"/>
      <dgm:spPr/>
      <dgm:t>
        <a:bodyPr/>
        <a:lstStyle/>
        <a:p>
          <a:endParaRPr lang="es-EC"/>
        </a:p>
      </dgm:t>
    </dgm:pt>
    <dgm:pt modelId="{2B23493D-11DE-4518-8EDF-796781874BF1}" type="pres">
      <dgm:prSet presAssocID="{63FAB76F-E0BC-46E0-86D7-E6B5BA167B95}" presName="connectorText" presStyleLbl="sibTrans2D1" presStyleIdx="3" presStyleCnt="5"/>
      <dgm:spPr/>
      <dgm:t>
        <a:bodyPr/>
        <a:lstStyle/>
        <a:p>
          <a:endParaRPr lang="es-EC"/>
        </a:p>
      </dgm:t>
    </dgm:pt>
    <dgm:pt modelId="{AD0EF93D-EE6E-42DD-8134-936E5FAF7E1D}" type="pres">
      <dgm:prSet presAssocID="{E2964CDB-67FD-4E3E-9089-A0DE3DD22CD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0BEED0E-40A4-4F3C-8AA0-53F25D42D5A4}" type="pres">
      <dgm:prSet presAssocID="{E2E2EC79-B558-49FA-AD95-1B409D17E5C4}" presName="sibTrans" presStyleLbl="sibTrans2D1" presStyleIdx="4" presStyleCnt="5" custAng="18360000" custLinFactX="100000" custLinFactNeighborX="129517" custLinFactNeighborY="68211"/>
      <dgm:spPr/>
      <dgm:t>
        <a:bodyPr/>
        <a:lstStyle/>
        <a:p>
          <a:endParaRPr lang="es-EC"/>
        </a:p>
      </dgm:t>
    </dgm:pt>
    <dgm:pt modelId="{50319922-05FE-49B0-8D82-3FA51B41F559}" type="pres">
      <dgm:prSet presAssocID="{E2E2EC79-B558-49FA-AD95-1B409D17E5C4}" presName="connectorText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DB16F4AB-AABF-4467-A22B-D1B872479365}" srcId="{8545786B-9A53-4A7D-886D-9F01539DF8F1}" destId="{1036F2B3-5F52-4BBB-AE8B-6D0129C42C25}" srcOrd="2" destOrd="0" parTransId="{D8797E98-0F3D-49A1-8D2D-E416A62579C7}" sibTransId="{BB153C57-0B6C-4304-9A53-478B8D054364}"/>
    <dgm:cxn modelId="{9307177A-CD1F-494D-8506-AD215947638A}" type="presOf" srcId="{5782A54E-ACC7-4539-BECC-5E66081BC29A}" destId="{32AE2BE5-DE2A-4FD1-AC1C-538EA3A038D2}" srcOrd="0" destOrd="0" presId="urn:microsoft.com/office/officeart/2005/8/layout/cycle2"/>
    <dgm:cxn modelId="{F60FA0B4-444A-4729-B4C9-575695EFC282}" type="presOf" srcId="{519A34CE-A39D-4170-9336-6B6466A9ABBB}" destId="{A9F5D1F2-7878-4CEE-875E-BB817847931F}" srcOrd="1" destOrd="0" presId="urn:microsoft.com/office/officeart/2005/8/layout/cycle2"/>
    <dgm:cxn modelId="{80481587-A731-4E35-8579-FFC095CBEB92}" type="presOf" srcId="{3A17B99F-C677-4792-BEC3-CC693111DAB0}" destId="{851FBDAB-BB8F-466E-B4B1-AD1E3A501D17}" srcOrd="0" destOrd="0" presId="urn:microsoft.com/office/officeart/2005/8/layout/cycle2"/>
    <dgm:cxn modelId="{CCB94737-1294-4C8B-A245-17CB54433D2A}" type="presOf" srcId="{519A34CE-A39D-4170-9336-6B6466A9ABBB}" destId="{4133D265-5704-44F1-AF60-AA196AC1A8B3}" srcOrd="0" destOrd="0" presId="urn:microsoft.com/office/officeart/2005/8/layout/cycle2"/>
    <dgm:cxn modelId="{C55C542A-C114-4FAE-9EA6-9CE982D64A09}" type="presOf" srcId="{63FAB76F-E0BC-46E0-86D7-E6B5BA167B95}" destId="{FDE281FC-7D6F-4529-A869-C0A8DEBDBE51}" srcOrd="0" destOrd="0" presId="urn:microsoft.com/office/officeart/2005/8/layout/cycle2"/>
    <dgm:cxn modelId="{A210C737-6973-4BEB-A5CC-0909E5002D7F}" srcId="{8545786B-9A53-4A7D-886D-9F01539DF8F1}" destId="{2F703EF4-41DD-478B-97B6-2E9806C632B6}" srcOrd="1" destOrd="0" parTransId="{4910D99D-3EE9-4DCE-A2BF-E3E83D57B563}" sibTransId="{519A34CE-A39D-4170-9336-6B6466A9ABBB}"/>
    <dgm:cxn modelId="{7490D0B6-1FAA-4A14-93E8-5B3AD71D7CC9}" type="presOf" srcId="{AC890901-C179-418F-8635-3954B19B9AB2}" destId="{E21EF145-CF21-47DB-AAF2-81858AAC9220}" srcOrd="1" destOrd="0" presId="urn:microsoft.com/office/officeart/2005/8/layout/cycle2"/>
    <dgm:cxn modelId="{8230A0EB-59FC-4E5D-8E61-133F079A369C}" type="presOf" srcId="{BB153C57-0B6C-4304-9A53-478B8D054364}" destId="{92E5485F-4E87-4C0C-8F56-E96A89B66A7D}" srcOrd="0" destOrd="0" presId="urn:microsoft.com/office/officeart/2005/8/layout/cycle2"/>
    <dgm:cxn modelId="{835F5239-D10E-4A47-8146-4CEA399A9BDB}" srcId="{8545786B-9A53-4A7D-886D-9F01539DF8F1}" destId="{E2964CDB-67FD-4E3E-9089-A0DE3DD22CDE}" srcOrd="4" destOrd="0" parTransId="{00F066F8-3154-44AC-A691-87EF4DD7502E}" sibTransId="{E2E2EC79-B558-49FA-AD95-1B409D17E5C4}"/>
    <dgm:cxn modelId="{115335DD-8225-4F59-A243-A17CE549EC86}" type="presOf" srcId="{1036F2B3-5F52-4BBB-AE8B-6D0129C42C25}" destId="{9BDBD060-AE72-4B4C-BE1D-5E6E52252E27}" srcOrd="0" destOrd="0" presId="urn:microsoft.com/office/officeart/2005/8/layout/cycle2"/>
    <dgm:cxn modelId="{7D934C12-BAF3-4A71-9972-8452FC22B2C0}" type="presOf" srcId="{2F703EF4-41DD-478B-97B6-2E9806C632B6}" destId="{E204EBEF-E535-4165-8901-38BE9FBECAD9}" srcOrd="0" destOrd="0" presId="urn:microsoft.com/office/officeart/2005/8/layout/cycle2"/>
    <dgm:cxn modelId="{1C713BA0-FC43-4F98-9BE2-1A43EEC4226C}" type="presOf" srcId="{63FAB76F-E0BC-46E0-86D7-E6B5BA167B95}" destId="{2B23493D-11DE-4518-8EDF-796781874BF1}" srcOrd="1" destOrd="0" presId="urn:microsoft.com/office/officeart/2005/8/layout/cycle2"/>
    <dgm:cxn modelId="{E801B63D-4B62-45AB-81B4-DD304DF59158}" type="presOf" srcId="{E2E2EC79-B558-49FA-AD95-1B409D17E5C4}" destId="{F0BEED0E-40A4-4F3C-8AA0-53F25D42D5A4}" srcOrd="0" destOrd="0" presId="urn:microsoft.com/office/officeart/2005/8/layout/cycle2"/>
    <dgm:cxn modelId="{24B3E502-1BFB-479B-9AD5-EDE51B18A3FD}" type="presOf" srcId="{BB153C57-0B6C-4304-9A53-478B8D054364}" destId="{98FE6A28-C0D1-4655-8287-89AA5A70EDF6}" srcOrd="1" destOrd="0" presId="urn:microsoft.com/office/officeart/2005/8/layout/cycle2"/>
    <dgm:cxn modelId="{97951DB0-85FA-46E8-938C-02156BB80263}" type="presOf" srcId="{E2E2EC79-B558-49FA-AD95-1B409D17E5C4}" destId="{50319922-05FE-49B0-8D82-3FA51B41F559}" srcOrd="1" destOrd="0" presId="urn:microsoft.com/office/officeart/2005/8/layout/cycle2"/>
    <dgm:cxn modelId="{05E8D238-29A9-47D9-A20B-3C65E79225E0}" type="presOf" srcId="{E2964CDB-67FD-4E3E-9089-A0DE3DD22CDE}" destId="{AD0EF93D-EE6E-42DD-8134-936E5FAF7E1D}" srcOrd="0" destOrd="0" presId="urn:microsoft.com/office/officeart/2005/8/layout/cycle2"/>
    <dgm:cxn modelId="{A8A47159-96EE-4A34-B266-3C098F3CC592}" srcId="{8545786B-9A53-4A7D-886D-9F01539DF8F1}" destId="{3A17B99F-C677-4792-BEC3-CC693111DAB0}" srcOrd="3" destOrd="0" parTransId="{88391EB4-079F-437D-9302-5A4244B5E53B}" sibTransId="{63FAB76F-E0BC-46E0-86D7-E6B5BA167B95}"/>
    <dgm:cxn modelId="{AD834D62-CABD-478B-AE03-AD1942028B30}" type="presOf" srcId="{AC890901-C179-418F-8635-3954B19B9AB2}" destId="{B5EC3C82-C210-4223-8D43-F88B0AEB080E}" srcOrd="0" destOrd="0" presId="urn:microsoft.com/office/officeart/2005/8/layout/cycle2"/>
    <dgm:cxn modelId="{B5C72630-832C-4F09-8802-860BBBB72BFD}" type="presOf" srcId="{8545786B-9A53-4A7D-886D-9F01539DF8F1}" destId="{A5233E19-DB7F-4A93-BF88-ADC8E05AAC84}" srcOrd="0" destOrd="0" presId="urn:microsoft.com/office/officeart/2005/8/layout/cycle2"/>
    <dgm:cxn modelId="{EE995880-B04D-4442-9127-A75B9A56D033}" srcId="{8545786B-9A53-4A7D-886D-9F01539DF8F1}" destId="{5782A54E-ACC7-4539-BECC-5E66081BC29A}" srcOrd="0" destOrd="0" parTransId="{34782A86-BC05-492F-B2E8-4E6F2410FABE}" sibTransId="{AC890901-C179-418F-8635-3954B19B9AB2}"/>
    <dgm:cxn modelId="{DEE76589-BB7D-4F01-8179-E471A7593EB2}" type="presParOf" srcId="{A5233E19-DB7F-4A93-BF88-ADC8E05AAC84}" destId="{32AE2BE5-DE2A-4FD1-AC1C-538EA3A038D2}" srcOrd="0" destOrd="0" presId="urn:microsoft.com/office/officeart/2005/8/layout/cycle2"/>
    <dgm:cxn modelId="{A971D2A2-C656-4EC3-A545-D07F3C2DA72D}" type="presParOf" srcId="{A5233E19-DB7F-4A93-BF88-ADC8E05AAC84}" destId="{B5EC3C82-C210-4223-8D43-F88B0AEB080E}" srcOrd="1" destOrd="0" presId="urn:microsoft.com/office/officeart/2005/8/layout/cycle2"/>
    <dgm:cxn modelId="{6DFAA7C0-8019-4C95-8B0C-A00D87BFEB89}" type="presParOf" srcId="{B5EC3C82-C210-4223-8D43-F88B0AEB080E}" destId="{E21EF145-CF21-47DB-AAF2-81858AAC9220}" srcOrd="0" destOrd="0" presId="urn:microsoft.com/office/officeart/2005/8/layout/cycle2"/>
    <dgm:cxn modelId="{D3D25C4E-8B1F-4F07-AE38-242961AEC144}" type="presParOf" srcId="{A5233E19-DB7F-4A93-BF88-ADC8E05AAC84}" destId="{E204EBEF-E535-4165-8901-38BE9FBECAD9}" srcOrd="2" destOrd="0" presId="urn:microsoft.com/office/officeart/2005/8/layout/cycle2"/>
    <dgm:cxn modelId="{2062298A-055F-444B-AFF7-91E51B4E27A8}" type="presParOf" srcId="{A5233E19-DB7F-4A93-BF88-ADC8E05AAC84}" destId="{4133D265-5704-44F1-AF60-AA196AC1A8B3}" srcOrd="3" destOrd="0" presId="urn:microsoft.com/office/officeart/2005/8/layout/cycle2"/>
    <dgm:cxn modelId="{5DB45B5A-4A27-428C-B9F4-1541F1AECA58}" type="presParOf" srcId="{4133D265-5704-44F1-AF60-AA196AC1A8B3}" destId="{A9F5D1F2-7878-4CEE-875E-BB817847931F}" srcOrd="0" destOrd="0" presId="urn:microsoft.com/office/officeart/2005/8/layout/cycle2"/>
    <dgm:cxn modelId="{706FFAB1-5FE0-43A1-A0D7-4575779235DA}" type="presParOf" srcId="{A5233E19-DB7F-4A93-BF88-ADC8E05AAC84}" destId="{9BDBD060-AE72-4B4C-BE1D-5E6E52252E27}" srcOrd="4" destOrd="0" presId="urn:microsoft.com/office/officeart/2005/8/layout/cycle2"/>
    <dgm:cxn modelId="{0B28D8FE-3E21-459F-BE3F-159E936D8136}" type="presParOf" srcId="{A5233E19-DB7F-4A93-BF88-ADC8E05AAC84}" destId="{92E5485F-4E87-4C0C-8F56-E96A89B66A7D}" srcOrd="5" destOrd="0" presId="urn:microsoft.com/office/officeart/2005/8/layout/cycle2"/>
    <dgm:cxn modelId="{FFE278B4-6F80-40B8-A2FE-F6045ED42BF4}" type="presParOf" srcId="{92E5485F-4E87-4C0C-8F56-E96A89B66A7D}" destId="{98FE6A28-C0D1-4655-8287-89AA5A70EDF6}" srcOrd="0" destOrd="0" presId="urn:microsoft.com/office/officeart/2005/8/layout/cycle2"/>
    <dgm:cxn modelId="{C0541D1B-370A-48D0-85A4-67EA108798E9}" type="presParOf" srcId="{A5233E19-DB7F-4A93-BF88-ADC8E05AAC84}" destId="{851FBDAB-BB8F-466E-B4B1-AD1E3A501D17}" srcOrd="6" destOrd="0" presId="urn:microsoft.com/office/officeart/2005/8/layout/cycle2"/>
    <dgm:cxn modelId="{1116B583-FD60-49ED-8C86-FBD160F2872C}" type="presParOf" srcId="{A5233E19-DB7F-4A93-BF88-ADC8E05AAC84}" destId="{FDE281FC-7D6F-4529-A869-C0A8DEBDBE51}" srcOrd="7" destOrd="0" presId="urn:microsoft.com/office/officeart/2005/8/layout/cycle2"/>
    <dgm:cxn modelId="{11072160-380B-470B-A02C-7B9F55754DE9}" type="presParOf" srcId="{FDE281FC-7D6F-4529-A869-C0A8DEBDBE51}" destId="{2B23493D-11DE-4518-8EDF-796781874BF1}" srcOrd="0" destOrd="0" presId="urn:microsoft.com/office/officeart/2005/8/layout/cycle2"/>
    <dgm:cxn modelId="{D895042D-4EDB-41B4-82D4-7450FA885B05}" type="presParOf" srcId="{A5233E19-DB7F-4A93-BF88-ADC8E05AAC84}" destId="{AD0EF93D-EE6E-42DD-8134-936E5FAF7E1D}" srcOrd="8" destOrd="0" presId="urn:microsoft.com/office/officeart/2005/8/layout/cycle2"/>
    <dgm:cxn modelId="{BA9D8A76-32C2-4B48-A686-21442740A794}" type="presParOf" srcId="{A5233E19-DB7F-4A93-BF88-ADC8E05AAC84}" destId="{F0BEED0E-40A4-4F3C-8AA0-53F25D42D5A4}" srcOrd="9" destOrd="0" presId="urn:microsoft.com/office/officeart/2005/8/layout/cycle2"/>
    <dgm:cxn modelId="{0C78D0CB-6D7A-4CBD-9904-BB3ED74397DA}" type="presParOf" srcId="{F0BEED0E-40A4-4F3C-8AA0-53F25D42D5A4}" destId="{50319922-05FE-49B0-8D82-3FA51B41F559}" srcOrd="0" destOrd="0" presId="urn:microsoft.com/office/officeart/2005/8/layout/cycle2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BF5CBA-C109-4D24-BD2B-1B871E95B9FE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15EA139-BBC1-479B-BFEE-4258E958BA58}">
      <dgm:prSet phldrT="[Texto]"/>
      <dgm:spPr/>
      <dgm:t>
        <a:bodyPr/>
        <a:lstStyle/>
        <a:p>
          <a:pPr algn="ctr"/>
          <a:r>
            <a:rPr lang="es-EC"/>
            <a:t>Dirección de Informática</a:t>
          </a:r>
        </a:p>
      </dgm:t>
    </dgm:pt>
    <dgm:pt modelId="{8BDD04E2-CA0F-4462-9A16-465CB167B60B}" type="parTrans" cxnId="{823E9D25-F020-4920-9E47-300BD5769A9C}">
      <dgm:prSet/>
      <dgm:spPr/>
      <dgm:t>
        <a:bodyPr/>
        <a:lstStyle/>
        <a:p>
          <a:pPr algn="ctr"/>
          <a:endParaRPr lang="es-EC"/>
        </a:p>
      </dgm:t>
    </dgm:pt>
    <dgm:pt modelId="{69EF9B2B-457A-4DED-BF00-13EB8903D4D5}" type="sibTrans" cxnId="{823E9D25-F020-4920-9E47-300BD5769A9C}">
      <dgm:prSet/>
      <dgm:spPr/>
      <dgm:t>
        <a:bodyPr/>
        <a:lstStyle/>
        <a:p>
          <a:pPr algn="ctr"/>
          <a:endParaRPr lang="es-EC"/>
        </a:p>
      </dgm:t>
    </dgm:pt>
    <dgm:pt modelId="{72596CC4-B7AD-49F6-A412-4162556BBF18}">
      <dgm:prSet phldrT="[Texto]"/>
      <dgm:spPr/>
      <dgm:t>
        <a:bodyPr/>
        <a:lstStyle/>
        <a:p>
          <a:pPr algn="ctr"/>
          <a:r>
            <a:rPr lang="es-EC"/>
            <a:t>Desarrollo de Software</a:t>
          </a:r>
        </a:p>
      </dgm:t>
    </dgm:pt>
    <dgm:pt modelId="{431DCDAB-AB87-433F-BF37-A821820FB649}" type="parTrans" cxnId="{4D29B860-1AD1-415C-9948-BA687DC90460}">
      <dgm:prSet/>
      <dgm:spPr/>
      <dgm:t>
        <a:bodyPr/>
        <a:lstStyle/>
        <a:p>
          <a:pPr algn="ctr"/>
          <a:endParaRPr lang="es-EC"/>
        </a:p>
      </dgm:t>
    </dgm:pt>
    <dgm:pt modelId="{EE63A758-7CE7-4CD4-A701-9D7012786F99}" type="sibTrans" cxnId="{4D29B860-1AD1-415C-9948-BA687DC90460}">
      <dgm:prSet/>
      <dgm:spPr/>
      <dgm:t>
        <a:bodyPr/>
        <a:lstStyle/>
        <a:p>
          <a:pPr algn="ctr"/>
          <a:endParaRPr lang="es-EC"/>
        </a:p>
      </dgm:t>
    </dgm:pt>
    <dgm:pt modelId="{70AAD3EF-0C85-4BBC-9ABD-7B6F0AA33E04}">
      <dgm:prSet phldrT="[Texto]"/>
      <dgm:spPr/>
      <dgm:t>
        <a:bodyPr/>
        <a:lstStyle/>
        <a:p>
          <a:pPr algn="ctr"/>
          <a:r>
            <a:rPr lang="es-EC"/>
            <a:t>Operaciones</a:t>
          </a:r>
        </a:p>
      </dgm:t>
    </dgm:pt>
    <dgm:pt modelId="{12BFF82D-3B2B-45C9-8772-D120877AF799}" type="parTrans" cxnId="{65A09E4C-57F4-464F-919D-9E9921DCFE43}">
      <dgm:prSet/>
      <dgm:spPr/>
      <dgm:t>
        <a:bodyPr/>
        <a:lstStyle/>
        <a:p>
          <a:pPr algn="ctr"/>
          <a:endParaRPr lang="es-EC"/>
        </a:p>
      </dgm:t>
    </dgm:pt>
    <dgm:pt modelId="{82732450-4FB6-4D5C-86FA-D1BE5D4777C6}" type="sibTrans" cxnId="{65A09E4C-57F4-464F-919D-9E9921DCFE43}">
      <dgm:prSet/>
      <dgm:spPr/>
      <dgm:t>
        <a:bodyPr/>
        <a:lstStyle/>
        <a:p>
          <a:pPr algn="ctr"/>
          <a:endParaRPr lang="es-EC"/>
        </a:p>
      </dgm:t>
    </dgm:pt>
    <dgm:pt modelId="{66D7DAE2-0A07-44D1-B8EF-6B57680ACF4C}">
      <dgm:prSet phldrT="[Texto]"/>
      <dgm:spPr/>
      <dgm:t>
        <a:bodyPr/>
        <a:lstStyle/>
        <a:p>
          <a:pPr algn="ctr"/>
          <a:r>
            <a:rPr lang="es-EC"/>
            <a:t>Base de Datos</a:t>
          </a:r>
        </a:p>
      </dgm:t>
    </dgm:pt>
    <dgm:pt modelId="{934C0F74-24AE-4402-9678-8002FC449908}" type="parTrans" cxnId="{36E88DFE-149D-45F5-BD38-1A791CB9D41B}">
      <dgm:prSet/>
      <dgm:spPr/>
      <dgm:t>
        <a:bodyPr/>
        <a:lstStyle/>
        <a:p>
          <a:pPr algn="ctr"/>
          <a:endParaRPr lang="es-EC"/>
        </a:p>
      </dgm:t>
    </dgm:pt>
    <dgm:pt modelId="{E4A239EA-4DC0-464B-8B27-A245AFDE1907}" type="sibTrans" cxnId="{36E88DFE-149D-45F5-BD38-1A791CB9D41B}">
      <dgm:prSet/>
      <dgm:spPr/>
      <dgm:t>
        <a:bodyPr/>
        <a:lstStyle/>
        <a:p>
          <a:pPr algn="ctr"/>
          <a:endParaRPr lang="es-EC"/>
        </a:p>
      </dgm:t>
    </dgm:pt>
    <dgm:pt modelId="{FE0709BB-A6E2-4164-86D1-40F1B73CDB7C}">
      <dgm:prSet phldrT="[Texto]"/>
      <dgm:spPr/>
      <dgm:t>
        <a:bodyPr/>
        <a:lstStyle/>
        <a:p>
          <a:pPr algn="ctr"/>
          <a:r>
            <a:rPr lang="es-EC"/>
            <a:t>Redes</a:t>
          </a:r>
        </a:p>
      </dgm:t>
    </dgm:pt>
    <dgm:pt modelId="{22F8F4CA-9382-4717-8140-5407A4FE5BD6}" type="parTrans" cxnId="{AD769916-2A0D-45AA-B72E-9C0DE346891B}">
      <dgm:prSet/>
      <dgm:spPr/>
      <dgm:t>
        <a:bodyPr/>
        <a:lstStyle/>
        <a:p>
          <a:pPr algn="ctr"/>
          <a:endParaRPr lang="es-EC"/>
        </a:p>
      </dgm:t>
    </dgm:pt>
    <dgm:pt modelId="{33CA8449-C774-4769-98C0-A22FB1A8679A}" type="sibTrans" cxnId="{AD769916-2A0D-45AA-B72E-9C0DE346891B}">
      <dgm:prSet/>
      <dgm:spPr/>
      <dgm:t>
        <a:bodyPr/>
        <a:lstStyle/>
        <a:p>
          <a:pPr algn="ctr"/>
          <a:endParaRPr lang="es-EC"/>
        </a:p>
      </dgm:t>
    </dgm:pt>
    <dgm:pt modelId="{012FC225-E7C5-4FC4-84A8-0E1029BC1053}">
      <dgm:prSet/>
      <dgm:spPr/>
      <dgm:t>
        <a:bodyPr/>
        <a:lstStyle/>
        <a:p>
          <a:pPr algn="ctr"/>
          <a:r>
            <a:rPr lang="es-EC"/>
            <a:t>Centro de Informática</a:t>
          </a:r>
        </a:p>
      </dgm:t>
    </dgm:pt>
    <dgm:pt modelId="{37C1B2E9-2D00-4C0F-A351-2304499E2543}" type="parTrans" cxnId="{C6F1C88F-412A-40EF-814D-4A009983AB14}">
      <dgm:prSet/>
      <dgm:spPr/>
      <dgm:t>
        <a:bodyPr/>
        <a:lstStyle/>
        <a:p>
          <a:pPr algn="ctr"/>
          <a:endParaRPr lang="es-EC"/>
        </a:p>
      </dgm:t>
    </dgm:pt>
    <dgm:pt modelId="{BCEA1003-ABBC-485A-9F31-78FBA32D7009}" type="sibTrans" cxnId="{C6F1C88F-412A-40EF-814D-4A009983AB14}">
      <dgm:prSet/>
      <dgm:spPr/>
      <dgm:t>
        <a:bodyPr/>
        <a:lstStyle/>
        <a:p>
          <a:pPr algn="ctr"/>
          <a:endParaRPr lang="es-EC"/>
        </a:p>
      </dgm:t>
    </dgm:pt>
    <dgm:pt modelId="{67E9F224-3F56-4657-BAB4-204B1BAAE01B}" type="pres">
      <dgm:prSet presAssocID="{57BF5CBA-C109-4D24-BD2B-1B871E95B9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D2D694D3-6479-42B3-9230-8A8E110C9F69}" type="pres">
      <dgm:prSet presAssocID="{515EA139-BBC1-479B-BFEE-4258E958BA58}" presName="hierRoot1" presStyleCnt="0">
        <dgm:presLayoutVars>
          <dgm:hierBranch val="init"/>
        </dgm:presLayoutVars>
      </dgm:prSet>
      <dgm:spPr/>
    </dgm:pt>
    <dgm:pt modelId="{A5FE489C-21E1-415D-82EB-DEA35AFA80ED}" type="pres">
      <dgm:prSet presAssocID="{515EA139-BBC1-479B-BFEE-4258E958BA58}" presName="rootComposite1" presStyleCnt="0"/>
      <dgm:spPr/>
    </dgm:pt>
    <dgm:pt modelId="{0DB14D96-9A74-4BC6-ABFA-8BA1ECFFE8F2}" type="pres">
      <dgm:prSet presAssocID="{515EA139-BBC1-479B-BFEE-4258E958BA5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890C39B-B7FC-42B3-99A0-E6C4D6EDE13C}" type="pres">
      <dgm:prSet presAssocID="{515EA139-BBC1-479B-BFEE-4258E958BA58}" presName="rootConnector1" presStyleLbl="node1" presStyleIdx="0" presStyleCnt="0"/>
      <dgm:spPr/>
      <dgm:t>
        <a:bodyPr/>
        <a:lstStyle/>
        <a:p>
          <a:endParaRPr lang="es-EC"/>
        </a:p>
      </dgm:t>
    </dgm:pt>
    <dgm:pt modelId="{2F00E856-AFEC-4FD7-8141-F83262108A08}" type="pres">
      <dgm:prSet presAssocID="{515EA139-BBC1-479B-BFEE-4258E958BA58}" presName="hierChild2" presStyleCnt="0"/>
      <dgm:spPr/>
    </dgm:pt>
    <dgm:pt modelId="{9343E28D-B9B0-4434-BD5C-C4E3AF00BCD4}" type="pres">
      <dgm:prSet presAssocID="{431DCDAB-AB87-433F-BF37-A821820FB649}" presName="Name37" presStyleLbl="parChTrans1D2" presStyleIdx="0" presStyleCnt="4"/>
      <dgm:spPr/>
      <dgm:t>
        <a:bodyPr/>
        <a:lstStyle/>
        <a:p>
          <a:endParaRPr lang="es-EC"/>
        </a:p>
      </dgm:t>
    </dgm:pt>
    <dgm:pt modelId="{6A1E24EA-A56B-4B07-B4CA-0F980012F270}" type="pres">
      <dgm:prSet presAssocID="{72596CC4-B7AD-49F6-A412-4162556BBF18}" presName="hierRoot2" presStyleCnt="0">
        <dgm:presLayoutVars>
          <dgm:hierBranch val="init"/>
        </dgm:presLayoutVars>
      </dgm:prSet>
      <dgm:spPr/>
    </dgm:pt>
    <dgm:pt modelId="{396F08CC-EDA0-4E03-858F-C6080652D799}" type="pres">
      <dgm:prSet presAssocID="{72596CC4-B7AD-49F6-A412-4162556BBF18}" presName="rootComposite" presStyleCnt="0"/>
      <dgm:spPr/>
    </dgm:pt>
    <dgm:pt modelId="{D5DAF83A-93C1-4A5E-83F0-DA84AA0D1070}" type="pres">
      <dgm:prSet presAssocID="{72596CC4-B7AD-49F6-A412-4162556BBF18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CB31546-206C-4554-94F7-B9D176C271AC}" type="pres">
      <dgm:prSet presAssocID="{72596CC4-B7AD-49F6-A412-4162556BBF18}" presName="rootConnector" presStyleLbl="node2" presStyleIdx="0" presStyleCnt="4"/>
      <dgm:spPr/>
      <dgm:t>
        <a:bodyPr/>
        <a:lstStyle/>
        <a:p>
          <a:endParaRPr lang="es-EC"/>
        </a:p>
      </dgm:t>
    </dgm:pt>
    <dgm:pt modelId="{A3A79854-F0D5-4CEA-8016-5D65AD6BDE9C}" type="pres">
      <dgm:prSet presAssocID="{72596CC4-B7AD-49F6-A412-4162556BBF18}" presName="hierChild4" presStyleCnt="0"/>
      <dgm:spPr/>
    </dgm:pt>
    <dgm:pt modelId="{4B59E32D-C93B-4C95-9E57-8BB16A4475A6}" type="pres">
      <dgm:prSet presAssocID="{72596CC4-B7AD-49F6-A412-4162556BBF18}" presName="hierChild5" presStyleCnt="0"/>
      <dgm:spPr/>
    </dgm:pt>
    <dgm:pt modelId="{F8E9B476-88A5-4044-9EFD-EA4661BAA958}" type="pres">
      <dgm:prSet presAssocID="{12BFF82D-3B2B-45C9-8772-D120877AF799}" presName="Name37" presStyleLbl="parChTrans1D2" presStyleIdx="1" presStyleCnt="4"/>
      <dgm:spPr/>
      <dgm:t>
        <a:bodyPr/>
        <a:lstStyle/>
        <a:p>
          <a:endParaRPr lang="es-EC"/>
        </a:p>
      </dgm:t>
    </dgm:pt>
    <dgm:pt modelId="{AC074C19-3A8A-4DDF-8A99-66905C2C1FDC}" type="pres">
      <dgm:prSet presAssocID="{70AAD3EF-0C85-4BBC-9ABD-7B6F0AA33E04}" presName="hierRoot2" presStyleCnt="0">
        <dgm:presLayoutVars>
          <dgm:hierBranch val="init"/>
        </dgm:presLayoutVars>
      </dgm:prSet>
      <dgm:spPr/>
    </dgm:pt>
    <dgm:pt modelId="{D5757D01-5E65-4F79-93AE-3550EC7B0E01}" type="pres">
      <dgm:prSet presAssocID="{70AAD3EF-0C85-4BBC-9ABD-7B6F0AA33E04}" presName="rootComposite" presStyleCnt="0"/>
      <dgm:spPr/>
    </dgm:pt>
    <dgm:pt modelId="{EBD5AB93-FB58-4A9B-984C-4D670E746BB2}" type="pres">
      <dgm:prSet presAssocID="{70AAD3EF-0C85-4BBC-9ABD-7B6F0AA33E04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83294B4-DADF-4E5E-AFBA-C156CC5634E2}" type="pres">
      <dgm:prSet presAssocID="{70AAD3EF-0C85-4BBC-9ABD-7B6F0AA33E04}" presName="rootConnector" presStyleLbl="node2" presStyleIdx="1" presStyleCnt="4"/>
      <dgm:spPr/>
      <dgm:t>
        <a:bodyPr/>
        <a:lstStyle/>
        <a:p>
          <a:endParaRPr lang="es-EC"/>
        </a:p>
      </dgm:t>
    </dgm:pt>
    <dgm:pt modelId="{979D76B8-DDE6-4942-A427-9CB8C33A2E1E}" type="pres">
      <dgm:prSet presAssocID="{70AAD3EF-0C85-4BBC-9ABD-7B6F0AA33E04}" presName="hierChild4" presStyleCnt="0"/>
      <dgm:spPr/>
    </dgm:pt>
    <dgm:pt modelId="{B63A1CE0-6E39-4462-BFE0-BD3F356CB039}" type="pres">
      <dgm:prSet presAssocID="{37C1B2E9-2D00-4C0F-A351-2304499E2543}" presName="Name37" presStyleLbl="parChTrans1D3" presStyleIdx="0" presStyleCnt="1"/>
      <dgm:spPr/>
      <dgm:t>
        <a:bodyPr/>
        <a:lstStyle/>
        <a:p>
          <a:endParaRPr lang="es-EC"/>
        </a:p>
      </dgm:t>
    </dgm:pt>
    <dgm:pt modelId="{E60A0487-6C1C-4D10-81EC-B413DB2E844F}" type="pres">
      <dgm:prSet presAssocID="{012FC225-E7C5-4FC4-84A8-0E1029BC1053}" presName="hierRoot2" presStyleCnt="0">
        <dgm:presLayoutVars>
          <dgm:hierBranch val="init"/>
        </dgm:presLayoutVars>
      </dgm:prSet>
      <dgm:spPr/>
    </dgm:pt>
    <dgm:pt modelId="{9F020623-AFC1-4324-8AE3-0B0EF5AD7611}" type="pres">
      <dgm:prSet presAssocID="{012FC225-E7C5-4FC4-84A8-0E1029BC1053}" presName="rootComposite" presStyleCnt="0"/>
      <dgm:spPr/>
    </dgm:pt>
    <dgm:pt modelId="{1F80390B-BA34-41E4-8590-14C041F5B3B6}" type="pres">
      <dgm:prSet presAssocID="{012FC225-E7C5-4FC4-84A8-0E1029BC1053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F940034-CCF0-440E-9359-621C4D0868E9}" type="pres">
      <dgm:prSet presAssocID="{012FC225-E7C5-4FC4-84A8-0E1029BC1053}" presName="rootConnector" presStyleLbl="node3" presStyleIdx="0" presStyleCnt="1"/>
      <dgm:spPr/>
      <dgm:t>
        <a:bodyPr/>
        <a:lstStyle/>
        <a:p>
          <a:endParaRPr lang="es-EC"/>
        </a:p>
      </dgm:t>
    </dgm:pt>
    <dgm:pt modelId="{E0A8E18A-A98C-4BD1-9AEE-EBFC641F07E3}" type="pres">
      <dgm:prSet presAssocID="{012FC225-E7C5-4FC4-84A8-0E1029BC1053}" presName="hierChild4" presStyleCnt="0"/>
      <dgm:spPr/>
    </dgm:pt>
    <dgm:pt modelId="{FED3C6BD-FC76-4996-B1E0-EFB2359BD781}" type="pres">
      <dgm:prSet presAssocID="{012FC225-E7C5-4FC4-84A8-0E1029BC1053}" presName="hierChild5" presStyleCnt="0"/>
      <dgm:spPr/>
    </dgm:pt>
    <dgm:pt modelId="{583565C2-5BCA-49ED-A41E-0DFE64D77938}" type="pres">
      <dgm:prSet presAssocID="{70AAD3EF-0C85-4BBC-9ABD-7B6F0AA33E04}" presName="hierChild5" presStyleCnt="0"/>
      <dgm:spPr/>
    </dgm:pt>
    <dgm:pt modelId="{C5A78ADB-75F3-462E-98E5-9D85646BA2AC}" type="pres">
      <dgm:prSet presAssocID="{934C0F74-24AE-4402-9678-8002FC449908}" presName="Name37" presStyleLbl="parChTrans1D2" presStyleIdx="2" presStyleCnt="4"/>
      <dgm:spPr/>
      <dgm:t>
        <a:bodyPr/>
        <a:lstStyle/>
        <a:p>
          <a:endParaRPr lang="es-EC"/>
        </a:p>
      </dgm:t>
    </dgm:pt>
    <dgm:pt modelId="{A7592165-121C-440E-8AC1-F4605C598537}" type="pres">
      <dgm:prSet presAssocID="{66D7DAE2-0A07-44D1-B8EF-6B57680ACF4C}" presName="hierRoot2" presStyleCnt="0">
        <dgm:presLayoutVars>
          <dgm:hierBranch val="init"/>
        </dgm:presLayoutVars>
      </dgm:prSet>
      <dgm:spPr/>
    </dgm:pt>
    <dgm:pt modelId="{E733D864-C381-4D0B-8EA0-0AEE1676BC2C}" type="pres">
      <dgm:prSet presAssocID="{66D7DAE2-0A07-44D1-B8EF-6B57680ACF4C}" presName="rootComposite" presStyleCnt="0"/>
      <dgm:spPr/>
    </dgm:pt>
    <dgm:pt modelId="{D514E64B-6FFD-4F9F-A455-EC27AF9DB366}" type="pres">
      <dgm:prSet presAssocID="{66D7DAE2-0A07-44D1-B8EF-6B57680ACF4C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E07B20-DE0D-4741-ABB2-E4678E6C550E}" type="pres">
      <dgm:prSet presAssocID="{66D7DAE2-0A07-44D1-B8EF-6B57680ACF4C}" presName="rootConnector" presStyleLbl="node2" presStyleIdx="2" presStyleCnt="4"/>
      <dgm:spPr/>
      <dgm:t>
        <a:bodyPr/>
        <a:lstStyle/>
        <a:p>
          <a:endParaRPr lang="es-EC"/>
        </a:p>
      </dgm:t>
    </dgm:pt>
    <dgm:pt modelId="{B2D9C62A-A3DE-4B11-A880-F1DDF9C0FC6B}" type="pres">
      <dgm:prSet presAssocID="{66D7DAE2-0A07-44D1-B8EF-6B57680ACF4C}" presName="hierChild4" presStyleCnt="0"/>
      <dgm:spPr/>
    </dgm:pt>
    <dgm:pt modelId="{BB134524-0B48-4E9E-9753-7086E452AA1A}" type="pres">
      <dgm:prSet presAssocID="{66D7DAE2-0A07-44D1-B8EF-6B57680ACF4C}" presName="hierChild5" presStyleCnt="0"/>
      <dgm:spPr/>
    </dgm:pt>
    <dgm:pt modelId="{BECCF99B-BB67-4973-8774-FB177C1FC610}" type="pres">
      <dgm:prSet presAssocID="{22F8F4CA-9382-4717-8140-5407A4FE5BD6}" presName="Name37" presStyleLbl="parChTrans1D2" presStyleIdx="3" presStyleCnt="4"/>
      <dgm:spPr/>
      <dgm:t>
        <a:bodyPr/>
        <a:lstStyle/>
        <a:p>
          <a:endParaRPr lang="es-EC"/>
        </a:p>
      </dgm:t>
    </dgm:pt>
    <dgm:pt modelId="{D63651DF-58D2-43D5-89E8-D31D5174EB50}" type="pres">
      <dgm:prSet presAssocID="{FE0709BB-A6E2-4164-86D1-40F1B73CDB7C}" presName="hierRoot2" presStyleCnt="0">
        <dgm:presLayoutVars>
          <dgm:hierBranch val="init"/>
        </dgm:presLayoutVars>
      </dgm:prSet>
      <dgm:spPr/>
    </dgm:pt>
    <dgm:pt modelId="{43BBB331-6CF5-4CA0-B106-E8DC2336FD38}" type="pres">
      <dgm:prSet presAssocID="{FE0709BB-A6E2-4164-86D1-40F1B73CDB7C}" presName="rootComposite" presStyleCnt="0"/>
      <dgm:spPr/>
    </dgm:pt>
    <dgm:pt modelId="{11868B58-7B86-4DD2-AEE5-3789189E6F69}" type="pres">
      <dgm:prSet presAssocID="{FE0709BB-A6E2-4164-86D1-40F1B73CDB7C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49B944F-304B-47D4-B577-3687F7B62330}" type="pres">
      <dgm:prSet presAssocID="{FE0709BB-A6E2-4164-86D1-40F1B73CDB7C}" presName="rootConnector" presStyleLbl="node2" presStyleIdx="3" presStyleCnt="4"/>
      <dgm:spPr/>
      <dgm:t>
        <a:bodyPr/>
        <a:lstStyle/>
        <a:p>
          <a:endParaRPr lang="es-EC"/>
        </a:p>
      </dgm:t>
    </dgm:pt>
    <dgm:pt modelId="{FAE32205-2704-498B-A1FD-79674D5B61DA}" type="pres">
      <dgm:prSet presAssocID="{FE0709BB-A6E2-4164-86D1-40F1B73CDB7C}" presName="hierChild4" presStyleCnt="0"/>
      <dgm:spPr/>
    </dgm:pt>
    <dgm:pt modelId="{28D8FBB5-9FDE-4370-AB40-11E05E119020}" type="pres">
      <dgm:prSet presAssocID="{FE0709BB-A6E2-4164-86D1-40F1B73CDB7C}" presName="hierChild5" presStyleCnt="0"/>
      <dgm:spPr/>
    </dgm:pt>
    <dgm:pt modelId="{0A4649C4-E15B-4E23-B632-50447E96E0EA}" type="pres">
      <dgm:prSet presAssocID="{515EA139-BBC1-479B-BFEE-4258E958BA58}" presName="hierChild3" presStyleCnt="0"/>
      <dgm:spPr/>
    </dgm:pt>
  </dgm:ptLst>
  <dgm:cxnLst>
    <dgm:cxn modelId="{65A09E4C-57F4-464F-919D-9E9921DCFE43}" srcId="{515EA139-BBC1-479B-BFEE-4258E958BA58}" destId="{70AAD3EF-0C85-4BBC-9ABD-7B6F0AA33E04}" srcOrd="1" destOrd="0" parTransId="{12BFF82D-3B2B-45C9-8772-D120877AF799}" sibTransId="{82732450-4FB6-4D5C-86FA-D1BE5D4777C6}"/>
    <dgm:cxn modelId="{DD2D6902-3E72-44E4-8E81-37EC62A6DA6E}" type="presOf" srcId="{431DCDAB-AB87-433F-BF37-A821820FB649}" destId="{9343E28D-B9B0-4434-BD5C-C4E3AF00BCD4}" srcOrd="0" destOrd="0" presId="urn:microsoft.com/office/officeart/2005/8/layout/orgChart1"/>
    <dgm:cxn modelId="{C6F1C88F-412A-40EF-814D-4A009983AB14}" srcId="{70AAD3EF-0C85-4BBC-9ABD-7B6F0AA33E04}" destId="{012FC225-E7C5-4FC4-84A8-0E1029BC1053}" srcOrd="0" destOrd="0" parTransId="{37C1B2E9-2D00-4C0F-A351-2304499E2543}" sibTransId="{BCEA1003-ABBC-485A-9F31-78FBA32D7009}"/>
    <dgm:cxn modelId="{3FECB5D9-1294-4885-96A6-558A3FF66A79}" type="presOf" srcId="{70AAD3EF-0C85-4BBC-9ABD-7B6F0AA33E04}" destId="{EBD5AB93-FB58-4A9B-984C-4D670E746BB2}" srcOrd="0" destOrd="0" presId="urn:microsoft.com/office/officeart/2005/8/layout/orgChart1"/>
    <dgm:cxn modelId="{75280849-6F22-4031-BFCF-D4EA406BB4CF}" type="presOf" srcId="{012FC225-E7C5-4FC4-84A8-0E1029BC1053}" destId="{1F80390B-BA34-41E4-8590-14C041F5B3B6}" srcOrd="0" destOrd="0" presId="urn:microsoft.com/office/officeart/2005/8/layout/orgChart1"/>
    <dgm:cxn modelId="{CF68982C-7729-4E5D-BFE0-2C2C38B14C76}" type="presOf" srcId="{70AAD3EF-0C85-4BBC-9ABD-7B6F0AA33E04}" destId="{283294B4-DADF-4E5E-AFBA-C156CC5634E2}" srcOrd="1" destOrd="0" presId="urn:microsoft.com/office/officeart/2005/8/layout/orgChart1"/>
    <dgm:cxn modelId="{526F4036-ED97-4694-9D6C-8CCD02D9F824}" type="presOf" srcId="{57BF5CBA-C109-4D24-BD2B-1B871E95B9FE}" destId="{67E9F224-3F56-4657-BAB4-204B1BAAE01B}" srcOrd="0" destOrd="0" presId="urn:microsoft.com/office/officeart/2005/8/layout/orgChart1"/>
    <dgm:cxn modelId="{AD769916-2A0D-45AA-B72E-9C0DE346891B}" srcId="{515EA139-BBC1-479B-BFEE-4258E958BA58}" destId="{FE0709BB-A6E2-4164-86D1-40F1B73CDB7C}" srcOrd="3" destOrd="0" parTransId="{22F8F4CA-9382-4717-8140-5407A4FE5BD6}" sibTransId="{33CA8449-C774-4769-98C0-A22FB1A8679A}"/>
    <dgm:cxn modelId="{3502F450-F2F2-4114-AA9E-EFCD3BE94960}" type="presOf" srcId="{66D7DAE2-0A07-44D1-B8EF-6B57680ACF4C}" destId="{D514E64B-6FFD-4F9F-A455-EC27AF9DB366}" srcOrd="0" destOrd="0" presId="urn:microsoft.com/office/officeart/2005/8/layout/orgChart1"/>
    <dgm:cxn modelId="{FEC03573-9D33-4662-8231-9CD89A92F076}" type="presOf" srcId="{515EA139-BBC1-479B-BFEE-4258E958BA58}" destId="{3890C39B-B7FC-42B3-99A0-E6C4D6EDE13C}" srcOrd="1" destOrd="0" presId="urn:microsoft.com/office/officeart/2005/8/layout/orgChart1"/>
    <dgm:cxn modelId="{75309B88-21A2-4FDA-9CC2-15140B1D6351}" type="presOf" srcId="{72596CC4-B7AD-49F6-A412-4162556BBF18}" destId="{D5DAF83A-93C1-4A5E-83F0-DA84AA0D1070}" srcOrd="0" destOrd="0" presId="urn:microsoft.com/office/officeart/2005/8/layout/orgChart1"/>
    <dgm:cxn modelId="{823E9D25-F020-4920-9E47-300BD5769A9C}" srcId="{57BF5CBA-C109-4D24-BD2B-1B871E95B9FE}" destId="{515EA139-BBC1-479B-BFEE-4258E958BA58}" srcOrd="0" destOrd="0" parTransId="{8BDD04E2-CA0F-4462-9A16-465CB167B60B}" sibTransId="{69EF9B2B-457A-4DED-BF00-13EB8903D4D5}"/>
    <dgm:cxn modelId="{4D29B860-1AD1-415C-9948-BA687DC90460}" srcId="{515EA139-BBC1-479B-BFEE-4258E958BA58}" destId="{72596CC4-B7AD-49F6-A412-4162556BBF18}" srcOrd="0" destOrd="0" parTransId="{431DCDAB-AB87-433F-BF37-A821820FB649}" sibTransId="{EE63A758-7CE7-4CD4-A701-9D7012786F99}"/>
    <dgm:cxn modelId="{EE8E15ED-A6DF-4A40-B217-76C818BA637D}" type="presOf" srcId="{12BFF82D-3B2B-45C9-8772-D120877AF799}" destId="{F8E9B476-88A5-4044-9EFD-EA4661BAA958}" srcOrd="0" destOrd="0" presId="urn:microsoft.com/office/officeart/2005/8/layout/orgChart1"/>
    <dgm:cxn modelId="{1F3C6CA0-AD58-4839-B82C-0DBEC81F1ABF}" type="presOf" srcId="{515EA139-BBC1-479B-BFEE-4258E958BA58}" destId="{0DB14D96-9A74-4BC6-ABFA-8BA1ECFFE8F2}" srcOrd="0" destOrd="0" presId="urn:microsoft.com/office/officeart/2005/8/layout/orgChart1"/>
    <dgm:cxn modelId="{B5B221E1-F91A-4F13-9298-4AB24462FF3B}" type="presOf" srcId="{66D7DAE2-0A07-44D1-B8EF-6B57680ACF4C}" destId="{91E07B20-DE0D-4741-ABB2-E4678E6C550E}" srcOrd="1" destOrd="0" presId="urn:microsoft.com/office/officeart/2005/8/layout/orgChart1"/>
    <dgm:cxn modelId="{FA70B77E-8939-4CFB-8FB2-C5BE545060A1}" type="presOf" srcId="{012FC225-E7C5-4FC4-84A8-0E1029BC1053}" destId="{DF940034-CCF0-440E-9359-621C4D0868E9}" srcOrd="1" destOrd="0" presId="urn:microsoft.com/office/officeart/2005/8/layout/orgChart1"/>
    <dgm:cxn modelId="{95A70BDE-171E-41B2-B7DA-452285B0D131}" type="presOf" srcId="{FE0709BB-A6E2-4164-86D1-40F1B73CDB7C}" destId="{049B944F-304B-47D4-B577-3687F7B62330}" srcOrd="1" destOrd="0" presId="urn:microsoft.com/office/officeart/2005/8/layout/orgChart1"/>
    <dgm:cxn modelId="{D7323D46-9C69-4DD5-9E9A-DE38E57357EC}" type="presOf" srcId="{72596CC4-B7AD-49F6-A412-4162556BBF18}" destId="{4CB31546-206C-4554-94F7-B9D176C271AC}" srcOrd="1" destOrd="0" presId="urn:microsoft.com/office/officeart/2005/8/layout/orgChart1"/>
    <dgm:cxn modelId="{BDF5C4A4-FEB8-4203-ADB8-9ACA11B3FA26}" type="presOf" srcId="{934C0F74-24AE-4402-9678-8002FC449908}" destId="{C5A78ADB-75F3-462E-98E5-9D85646BA2AC}" srcOrd="0" destOrd="0" presId="urn:microsoft.com/office/officeart/2005/8/layout/orgChart1"/>
    <dgm:cxn modelId="{9DD37DD2-338D-4947-B703-C6AE8E9BD425}" type="presOf" srcId="{FE0709BB-A6E2-4164-86D1-40F1B73CDB7C}" destId="{11868B58-7B86-4DD2-AEE5-3789189E6F69}" srcOrd="0" destOrd="0" presId="urn:microsoft.com/office/officeart/2005/8/layout/orgChart1"/>
    <dgm:cxn modelId="{36E88DFE-149D-45F5-BD38-1A791CB9D41B}" srcId="{515EA139-BBC1-479B-BFEE-4258E958BA58}" destId="{66D7DAE2-0A07-44D1-B8EF-6B57680ACF4C}" srcOrd="2" destOrd="0" parTransId="{934C0F74-24AE-4402-9678-8002FC449908}" sibTransId="{E4A239EA-4DC0-464B-8B27-A245AFDE1907}"/>
    <dgm:cxn modelId="{59C6645E-7089-49E5-BFF6-5B9A3627A15D}" type="presOf" srcId="{22F8F4CA-9382-4717-8140-5407A4FE5BD6}" destId="{BECCF99B-BB67-4973-8774-FB177C1FC610}" srcOrd="0" destOrd="0" presId="urn:microsoft.com/office/officeart/2005/8/layout/orgChart1"/>
    <dgm:cxn modelId="{33BA370B-782F-4C1B-838A-C22CA201BE59}" type="presOf" srcId="{37C1B2E9-2D00-4C0F-A351-2304499E2543}" destId="{B63A1CE0-6E39-4462-BFE0-BD3F356CB039}" srcOrd="0" destOrd="0" presId="urn:microsoft.com/office/officeart/2005/8/layout/orgChart1"/>
    <dgm:cxn modelId="{4486718F-022F-42A5-93EA-7ABDDF1E6FF6}" type="presParOf" srcId="{67E9F224-3F56-4657-BAB4-204B1BAAE01B}" destId="{D2D694D3-6479-42B3-9230-8A8E110C9F69}" srcOrd="0" destOrd="0" presId="urn:microsoft.com/office/officeart/2005/8/layout/orgChart1"/>
    <dgm:cxn modelId="{F4BBFE64-A083-43D0-9B80-533426EC6DD8}" type="presParOf" srcId="{D2D694D3-6479-42B3-9230-8A8E110C9F69}" destId="{A5FE489C-21E1-415D-82EB-DEA35AFA80ED}" srcOrd="0" destOrd="0" presId="urn:microsoft.com/office/officeart/2005/8/layout/orgChart1"/>
    <dgm:cxn modelId="{BA97AA27-BC0D-4E62-9B27-99AA9A8BF24B}" type="presParOf" srcId="{A5FE489C-21E1-415D-82EB-DEA35AFA80ED}" destId="{0DB14D96-9A74-4BC6-ABFA-8BA1ECFFE8F2}" srcOrd="0" destOrd="0" presId="urn:microsoft.com/office/officeart/2005/8/layout/orgChart1"/>
    <dgm:cxn modelId="{235DDAE2-7C28-4D78-A3E5-FD5D30B01712}" type="presParOf" srcId="{A5FE489C-21E1-415D-82EB-DEA35AFA80ED}" destId="{3890C39B-B7FC-42B3-99A0-E6C4D6EDE13C}" srcOrd="1" destOrd="0" presId="urn:microsoft.com/office/officeart/2005/8/layout/orgChart1"/>
    <dgm:cxn modelId="{764F1336-DB47-401B-9E6C-00F63B0C745E}" type="presParOf" srcId="{D2D694D3-6479-42B3-9230-8A8E110C9F69}" destId="{2F00E856-AFEC-4FD7-8141-F83262108A08}" srcOrd="1" destOrd="0" presId="urn:microsoft.com/office/officeart/2005/8/layout/orgChart1"/>
    <dgm:cxn modelId="{80300401-C920-4280-8CAD-260B47750483}" type="presParOf" srcId="{2F00E856-AFEC-4FD7-8141-F83262108A08}" destId="{9343E28D-B9B0-4434-BD5C-C4E3AF00BCD4}" srcOrd="0" destOrd="0" presId="urn:microsoft.com/office/officeart/2005/8/layout/orgChart1"/>
    <dgm:cxn modelId="{25A3EA44-28EA-4AC5-B75B-7F982EC2B5D6}" type="presParOf" srcId="{2F00E856-AFEC-4FD7-8141-F83262108A08}" destId="{6A1E24EA-A56B-4B07-B4CA-0F980012F270}" srcOrd="1" destOrd="0" presId="urn:microsoft.com/office/officeart/2005/8/layout/orgChart1"/>
    <dgm:cxn modelId="{FDB96158-A755-41E0-A8E8-19025513A5F4}" type="presParOf" srcId="{6A1E24EA-A56B-4B07-B4CA-0F980012F270}" destId="{396F08CC-EDA0-4E03-858F-C6080652D799}" srcOrd="0" destOrd="0" presId="urn:microsoft.com/office/officeart/2005/8/layout/orgChart1"/>
    <dgm:cxn modelId="{EF0531CA-DC02-4B20-A2B5-222B59C8DD37}" type="presParOf" srcId="{396F08CC-EDA0-4E03-858F-C6080652D799}" destId="{D5DAF83A-93C1-4A5E-83F0-DA84AA0D1070}" srcOrd="0" destOrd="0" presId="urn:microsoft.com/office/officeart/2005/8/layout/orgChart1"/>
    <dgm:cxn modelId="{3AB832E7-19BB-4D37-9473-09C1329A3379}" type="presParOf" srcId="{396F08CC-EDA0-4E03-858F-C6080652D799}" destId="{4CB31546-206C-4554-94F7-B9D176C271AC}" srcOrd="1" destOrd="0" presId="urn:microsoft.com/office/officeart/2005/8/layout/orgChart1"/>
    <dgm:cxn modelId="{71854A70-C4B4-4A5D-B789-6EC9A060019B}" type="presParOf" srcId="{6A1E24EA-A56B-4B07-B4CA-0F980012F270}" destId="{A3A79854-F0D5-4CEA-8016-5D65AD6BDE9C}" srcOrd="1" destOrd="0" presId="urn:microsoft.com/office/officeart/2005/8/layout/orgChart1"/>
    <dgm:cxn modelId="{12A59AC5-09D4-45CF-B43F-BA9048EF0E0B}" type="presParOf" srcId="{6A1E24EA-A56B-4B07-B4CA-0F980012F270}" destId="{4B59E32D-C93B-4C95-9E57-8BB16A4475A6}" srcOrd="2" destOrd="0" presId="urn:microsoft.com/office/officeart/2005/8/layout/orgChart1"/>
    <dgm:cxn modelId="{2884FE06-160A-4E1F-9306-318E45272B9B}" type="presParOf" srcId="{2F00E856-AFEC-4FD7-8141-F83262108A08}" destId="{F8E9B476-88A5-4044-9EFD-EA4661BAA958}" srcOrd="2" destOrd="0" presId="urn:microsoft.com/office/officeart/2005/8/layout/orgChart1"/>
    <dgm:cxn modelId="{C96580BE-F2D2-47B7-87B8-A7185E046E36}" type="presParOf" srcId="{2F00E856-AFEC-4FD7-8141-F83262108A08}" destId="{AC074C19-3A8A-4DDF-8A99-66905C2C1FDC}" srcOrd="3" destOrd="0" presId="urn:microsoft.com/office/officeart/2005/8/layout/orgChart1"/>
    <dgm:cxn modelId="{5C270368-EEBB-4182-AC03-5BB6FD1EC170}" type="presParOf" srcId="{AC074C19-3A8A-4DDF-8A99-66905C2C1FDC}" destId="{D5757D01-5E65-4F79-93AE-3550EC7B0E01}" srcOrd="0" destOrd="0" presId="urn:microsoft.com/office/officeart/2005/8/layout/orgChart1"/>
    <dgm:cxn modelId="{7C6B0786-273C-4E86-AB68-0E82B545D420}" type="presParOf" srcId="{D5757D01-5E65-4F79-93AE-3550EC7B0E01}" destId="{EBD5AB93-FB58-4A9B-984C-4D670E746BB2}" srcOrd="0" destOrd="0" presId="urn:microsoft.com/office/officeart/2005/8/layout/orgChart1"/>
    <dgm:cxn modelId="{800AA6F4-DCBE-4702-AE5A-FDCAA2F72CB5}" type="presParOf" srcId="{D5757D01-5E65-4F79-93AE-3550EC7B0E01}" destId="{283294B4-DADF-4E5E-AFBA-C156CC5634E2}" srcOrd="1" destOrd="0" presId="urn:microsoft.com/office/officeart/2005/8/layout/orgChart1"/>
    <dgm:cxn modelId="{06D6F747-5C60-4F58-83A6-61DC579BEDFB}" type="presParOf" srcId="{AC074C19-3A8A-4DDF-8A99-66905C2C1FDC}" destId="{979D76B8-DDE6-4942-A427-9CB8C33A2E1E}" srcOrd="1" destOrd="0" presId="urn:microsoft.com/office/officeart/2005/8/layout/orgChart1"/>
    <dgm:cxn modelId="{1A39FB30-7234-4F1F-9ECE-CA5072ED8D7C}" type="presParOf" srcId="{979D76B8-DDE6-4942-A427-9CB8C33A2E1E}" destId="{B63A1CE0-6E39-4462-BFE0-BD3F356CB039}" srcOrd="0" destOrd="0" presId="urn:microsoft.com/office/officeart/2005/8/layout/orgChart1"/>
    <dgm:cxn modelId="{580C225F-1D88-49E0-9EDF-9819545D56C7}" type="presParOf" srcId="{979D76B8-DDE6-4942-A427-9CB8C33A2E1E}" destId="{E60A0487-6C1C-4D10-81EC-B413DB2E844F}" srcOrd="1" destOrd="0" presId="urn:microsoft.com/office/officeart/2005/8/layout/orgChart1"/>
    <dgm:cxn modelId="{5FC825E8-EA8E-4927-8C8C-1B0DBFC7F21B}" type="presParOf" srcId="{E60A0487-6C1C-4D10-81EC-B413DB2E844F}" destId="{9F020623-AFC1-4324-8AE3-0B0EF5AD7611}" srcOrd="0" destOrd="0" presId="urn:microsoft.com/office/officeart/2005/8/layout/orgChart1"/>
    <dgm:cxn modelId="{B562EFB2-4324-48AA-91F5-C102A1A981C2}" type="presParOf" srcId="{9F020623-AFC1-4324-8AE3-0B0EF5AD7611}" destId="{1F80390B-BA34-41E4-8590-14C041F5B3B6}" srcOrd="0" destOrd="0" presId="urn:microsoft.com/office/officeart/2005/8/layout/orgChart1"/>
    <dgm:cxn modelId="{D2BE6A0A-CF2B-4F9E-846A-C20565C98A20}" type="presParOf" srcId="{9F020623-AFC1-4324-8AE3-0B0EF5AD7611}" destId="{DF940034-CCF0-440E-9359-621C4D0868E9}" srcOrd="1" destOrd="0" presId="urn:microsoft.com/office/officeart/2005/8/layout/orgChart1"/>
    <dgm:cxn modelId="{8B8E6AB4-75CA-4742-AE18-D4EF1EBB285B}" type="presParOf" srcId="{E60A0487-6C1C-4D10-81EC-B413DB2E844F}" destId="{E0A8E18A-A98C-4BD1-9AEE-EBFC641F07E3}" srcOrd="1" destOrd="0" presId="urn:microsoft.com/office/officeart/2005/8/layout/orgChart1"/>
    <dgm:cxn modelId="{1DBC26A7-1446-4A4B-96A9-14D169142CA4}" type="presParOf" srcId="{E60A0487-6C1C-4D10-81EC-B413DB2E844F}" destId="{FED3C6BD-FC76-4996-B1E0-EFB2359BD781}" srcOrd="2" destOrd="0" presId="urn:microsoft.com/office/officeart/2005/8/layout/orgChart1"/>
    <dgm:cxn modelId="{6BAEF933-1A81-4E77-8D54-A2D9A3DE0D1B}" type="presParOf" srcId="{AC074C19-3A8A-4DDF-8A99-66905C2C1FDC}" destId="{583565C2-5BCA-49ED-A41E-0DFE64D77938}" srcOrd="2" destOrd="0" presId="urn:microsoft.com/office/officeart/2005/8/layout/orgChart1"/>
    <dgm:cxn modelId="{AFAE3D58-8AEF-45BA-9304-E87D49E14CEF}" type="presParOf" srcId="{2F00E856-AFEC-4FD7-8141-F83262108A08}" destId="{C5A78ADB-75F3-462E-98E5-9D85646BA2AC}" srcOrd="4" destOrd="0" presId="urn:microsoft.com/office/officeart/2005/8/layout/orgChart1"/>
    <dgm:cxn modelId="{B0E98B7B-E28A-4D69-811D-A11CA3000E33}" type="presParOf" srcId="{2F00E856-AFEC-4FD7-8141-F83262108A08}" destId="{A7592165-121C-440E-8AC1-F4605C598537}" srcOrd="5" destOrd="0" presId="urn:microsoft.com/office/officeart/2005/8/layout/orgChart1"/>
    <dgm:cxn modelId="{FAFB8791-7312-48A9-986A-AE56166A59B1}" type="presParOf" srcId="{A7592165-121C-440E-8AC1-F4605C598537}" destId="{E733D864-C381-4D0B-8EA0-0AEE1676BC2C}" srcOrd="0" destOrd="0" presId="urn:microsoft.com/office/officeart/2005/8/layout/orgChart1"/>
    <dgm:cxn modelId="{7AFF0498-67E6-45B7-8B6B-0C029BFF1C3B}" type="presParOf" srcId="{E733D864-C381-4D0B-8EA0-0AEE1676BC2C}" destId="{D514E64B-6FFD-4F9F-A455-EC27AF9DB366}" srcOrd="0" destOrd="0" presId="urn:microsoft.com/office/officeart/2005/8/layout/orgChart1"/>
    <dgm:cxn modelId="{CF7ECBAC-74E7-4389-8D96-DFB8FE39A68C}" type="presParOf" srcId="{E733D864-C381-4D0B-8EA0-0AEE1676BC2C}" destId="{91E07B20-DE0D-4741-ABB2-E4678E6C550E}" srcOrd="1" destOrd="0" presId="urn:microsoft.com/office/officeart/2005/8/layout/orgChart1"/>
    <dgm:cxn modelId="{52F52225-ED2A-42B0-A168-0BAFFA72DAB1}" type="presParOf" srcId="{A7592165-121C-440E-8AC1-F4605C598537}" destId="{B2D9C62A-A3DE-4B11-A880-F1DDF9C0FC6B}" srcOrd="1" destOrd="0" presId="urn:microsoft.com/office/officeart/2005/8/layout/orgChart1"/>
    <dgm:cxn modelId="{A1B1787C-080B-4EA0-A72A-E7946E7FAC0A}" type="presParOf" srcId="{A7592165-121C-440E-8AC1-F4605C598537}" destId="{BB134524-0B48-4E9E-9753-7086E452AA1A}" srcOrd="2" destOrd="0" presId="urn:microsoft.com/office/officeart/2005/8/layout/orgChart1"/>
    <dgm:cxn modelId="{44EC6100-093C-4C70-A7C6-CE4F3A4EDD0B}" type="presParOf" srcId="{2F00E856-AFEC-4FD7-8141-F83262108A08}" destId="{BECCF99B-BB67-4973-8774-FB177C1FC610}" srcOrd="6" destOrd="0" presId="urn:microsoft.com/office/officeart/2005/8/layout/orgChart1"/>
    <dgm:cxn modelId="{82C41C09-92C9-4816-8A7F-05D4ABB6BAC4}" type="presParOf" srcId="{2F00E856-AFEC-4FD7-8141-F83262108A08}" destId="{D63651DF-58D2-43D5-89E8-D31D5174EB50}" srcOrd="7" destOrd="0" presId="urn:microsoft.com/office/officeart/2005/8/layout/orgChart1"/>
    <dgm:cxn modelId="{5617B8BF-7F27-4816-8145-95834935A42D}" type="presParOf" srcId="{D63651DF-58D2-43D5-89E8-D31D5174EB50}" destId="{43BBB331-6CF5-4CA0-B106-E8DC2336FD38}" srcOrd="0" destOrd="0" presId="urn:microsoft.com/office/officeart/2005/8/layout/orgChart1"/>
    <dgm:cxn modelId="{48DAD2BB-1954-4B7E-B103-224FA735FE88}" type="presParOf" srcId="{43BBB331-6CF5-4CA0-B106-E8DC2336FD38}" destId="{11868B58-7B86-4DD2-AEE5-3789189E6F69}" srcOrd="0" destOrd="0" presId="urn:microsoft.com/office/officeart/2005/8/layout/orgChart1"/>
    <dgm:cxn modelId="{8C812E51-8EA7-4B36-A244-5665E2C0CC1F}" type="presParOf" srcId="{43BBB331-6CF5-4CA0-B106-E8DC2336FD38}" destId="{049B944F-304B-47D4-B577-3687F7B62330}" srcOrd="1" destOrd="0" presId="urn:microsoft.com/office/officeart/2005/8/layout/orgChart1"/>
    <dgm:cxn modelId="{0025A45E-1CF0-477B-8D45-C1719D7A57AB}" type="presParOf" srcId="{D63651DF-58D2-43D5-89E8-D31D5174EB50}" destId="{FAE32205-2704-498B-A1FD-79674D5B61DA}" srcOrd="1" destOrd="0" presId="urn:microsoft.com/office/officeart/2005/8/layout/orgChart1"/>
    <dgm:cxn modelId="{6B6CDC41-40AF-4A2F-8042-71D1743AAA81}" type="presParOf" srcId="{D63651DF-58D2-43D5-89E8-D31D5174EB50}" destId="{28D8FBB5-9FDE-4370-AB40-11E05E119020}" srcOrd="2" destOrd="0" presId="urn:microsoft.com/office/officeart/2005/8/layout/orgChart1"/>
    <dgm:cxn modelId="{DB04DD6D-3AF2-4126-B53E-BB34CA5637FC}" type="presParOf" srcId="{D2D694D3-6479-42B3-9230-8A8E110C9F69}" destId="{0A4649C4-E15B-4E23-B632-50447E96E0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E59293-0E0E-45F9-8093-6870C2A05049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6D321F40-9924-467C-BD84-0F4A652E822F}">
      <dgm:prSet phldrT="[Texto]"/>
      <dgm:spPr/>
      <dgm:t>
        <a:bodyPr/>
        <a:lstStyle/>
        <a:p>
          <a:r>
            <a:rPr lang="es-EC" dirty="0" smtClean="0"/>
            <a:t>Evaluación</a:t>
          </a:r>
          <a:endParaRPr lang="es-EC" dirty="0"/>
        </a:p>
      </dgm:t>
    </dgm:pt>
    <dgm:pt modelId="{59B86077-6033-4C58-BB0B-D3A949C97705}" type="parTrans" cxnId="{6108BD90-0623-49A5-9C73-5B527A17AC2A}">
      <dgm:prSet/>
      <dgm:spPr/>
      <dgm:t>
        <a:bodyPr/>
        <a:lstStyle/>
        <a:p>
          <a:endParaRPr lang="es-EC"/>
        </a:p>
      </dgm:t>
    </dgm:pt>
    <dgm:pt modelId="{0A0106D3-2770-4735-801D-626F440EEF65}" type="sibTrans" cxnId="{6108BD90-0623-49A5-9C73-5B527A17AC2A}">
      <dgm:prSet/>
      <dgm:spPr/>
      <dgm:t>
        <a:bodyPr/>
        <a:lstStyle/>
        <a:p>
          <a:endParaRPr lang="es-EC"/>
        </a:p>
      </dgm:t>
    </dgm:pt>
    <dgm:pt modelId="{8D534B2D-82BF-4D47-A4E1-51E74B659BDE}">
      <dgm:prSet phldrT="[Texto]"/>
      <dgm:spPr/>
      <dgm:t>
        <a:bodyPr/>
        <a:lstStyle/>
        <a:p>
          <a:r>
            <a:rPr lang="es-EC" dirty="0" smtClean="0"/>
            <a:t>Selección</a:t>
          </a:r>
          <a:endParaRPr lang="es-EC" dirty="0"/>
        </a:p>
      </dgm:t>
    </dgm:pt>
    <dgm:pt modelId="{2A913387-B760-4D9D-A81F-0FCA511EE7F1}" type="sibTrans" cxnId="{8403362B-366C-4965-8EE3-F9963912A9E3}">
      <dgm:prSet/>
      <dgm:spPr/>
      <dgm:t>
        <a:bodyPr/>
        <a:lstStyle/>
        <a:p>
          <a:endParaRPr lang="es-EC"/>
        </a:p>
      </dgm:t>
    </dgm:pt>
    <dgm:pt modelId="{91EE9904-5F35-451E-A1D5-2CF84C22502D}" type="parTrans" cxnId="{8403362B-366C-4965-8EE3-F9963912A9E3}">
      <dgm:prSet/>
      <dgm:spPr/>
      <dgm:t>
        <a:bodyPr/>
        <a:lstStyle/>
        <a:p>
          <a:endParaRPr lang="es-EC"/>
        </a:p>
      </dgm:t>
    </dgm:pt>
    <dgm:pt modelId="{3B523D75-A35B-4E5B-83B6-8D001DCC4502}">
      <dgm:prSet phldrT="[Texto]"/>
      <dgm:spPr/>
      <dgm:t>
        <a:bodyPr/>
        <a:lstStyle/>
        <a:p>
          <a:r>
            <a:rPr lang="es-EC" dirty="0" smtClean="0"/>
            <a:t>Procesos Vs Metas</a:t>
          </a:r>
          <a:endParaRPr lang="es-EC" dirty="0"/>
        </a:p>
      </dgm:t>
    </dgm:pt>
    <dgm:pt modelId="{84FF7320-61CE-411D-9DA3-539B44698ACE}" type="sibTrans" cxnId="{D80F1E34-D2F6-47BD-A298-EADFDAC80FDF}">
      <dgm:prSet/>
      <dgm:spPr/>
      <dgm:t>
        <a:bodyPr/>
        <a:lstStyle/>
        <a:p>
          <a:endParaRPr lang="es-EC"/>
        </a:p>
      </dgm:t>
    </dgm:pt>
    <dgm:pt modelId="{7B0C0A9F-2875-4179-AF47-4CEE15C99542}" type="parTrans" cxnId="{D80F1E34-D2F6-47BD-A298-EADFDAC80FDF}">
      <dgm:prSet/>
      <dgm:spPr/>
      <dgm:t>
        <a:bodyPr/>
        <a:lstStyle/>
        <a:p>
          <a:endParaRPr lang="es-EC"/>
        </a:p>
      </dgm:t>
    </dgm:pt>
    <dgm:pt modelId="{A4422EA2-B9A1-44B7-BB37-1051896CF6FB}" type="pres">
      <dgm:prSet presAssocID="{6DE59293-0E0E-45F9-8093-6870C2A05049}" presName="Name0" presStyleCnt="0">
        <dgm:presLayoutVars>
          <dgm:dir/>
          <dgm:animLvl val="lvl"/>
          <dgm:resizeHandles val="exact"/>
        </dgm:presLayoutVars>
      </dgm:prSet>
      <dgm:spPr/>
    </dgm:pt>
    <dgm:pt modelId="{FA0B28CA-1835-4293-9EFE-4F924F247E73}" type="pres">
      <dgm:prSet presAssocID="{6D321F40-9924-467C-BD84-0F4A652E82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FF8784-85AF-4BB9-8438-6713FDA6133A}" type="pres">
      <dgm:prSet presAssocID="{0A0106D3-2770-4735-801D-626F440EEF65}" presName="parTxOnlySpace" presStyleCnt="0"/>
      <dgm:spPr/>
    </dgm:pt>
    <dgm:pt modelId="{7FC92A57-7B88-438A-8467-C43A8897605B}" type="pres">
      <dgm:prSet presAssocID="{3B523D75-A35B-4E5B-83B6-8D001DCC450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276461-D647-4F0E-9DB6-0704E5A42DB6}" type="pres">
      <dgm:prSet presAssocID="{84FF7320-61CE-411D-9DA3-539B44698ACE}" presName="parTxOnlySpace" presStyleCnt="0"/>
      <dgm:spPr/>
    </dgm:pt>
    <dgm:pt modelId="{C525AAD1-EF72-425D-A3D8-CAF8902AF07B}" type="pres">
      <dgm:prSet presAssocID="{8D534B2D-82BF-4D47-A4E1-51E74B659BD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8A063D-DC21-4848-B81F-F9339CD48725}" type="presOf" srcId="{6DE59293-0E0E-45F9-8093-6870C2A05049}" destId="{A4422EA2-B9A1-44B7-BB37-1051896CF6FB}" srcOrd="0" destOrd="0" presId="urn:microsoft.com/office/officeart/2005/8/layout/chevron1"/>
    <dgm:cxn modelId="{85E1CA7B-53DC-4AEC-BA2E-D5D8C4985D08}" type="presOf" srcId="{8D534B2D-82BF-4D47-A4E1-51E74B659BDE}" destId="{C525AAD1-EF72-425D-A3D8-CAF8902AF07B}" srcOrd="0" destOrd="0" presId="urn:microsoft.com/office/officeart/2005/8/layout/chevron1"/>
    <dgm:cxn modelId="{6108BD90-0623-49A5-9C73-5B527A17AC2A}" srcId="{6DE59293-0E0E-45F9-8093-6870C2A05049}" destId="{6D321F40-9924-467C-BD84-0F4A652E822F}" srcOrd="0" destOrd="0" parTransId="{59B86077-6033-4C58-BB0B-D3A949C97705}" sibTransId="{0A0106D3-2770-4735-801D-626F440EEF65}"/>
    <dgm:cxn modelId="{2DD2AA49-583D-433D-AE2A-1DB7903F544B}" type="presOf" srcId="{3B523D75-A35B-4E5B-83B6-8D001DCC4502}" destId="{7FC92A57-7B88-438A-8467-C43A8897605B}" srcOrd="0" destOrd="0" presId="urn:microsoft.com/office/officeart/2005/8/layout/chevron1"/>
    <dgm:cxn modelId="{9DD054D7-9443-4228-B877-1505356D2CD1}" type="presOf" srcId="{6D321F40-9924-467C-BD84-0F4A652E822F}" destId="{FA0B28CA-1835-4293-9EFE-4F924F247E73}" srcOrd="0" destOrd="0" presId="urn:microsoft.com/office/officeart/2005/8/layout/chevron1"/>
    <dgm:cxn modelId="{D80F1E34-D2F6-47BD-A298-EADFDAC80FDF}" srcId="{6DE59293-0E0E-45F9-8093-6870C2A05049}" destId="{3B523D75-A35B-4E5B-83B6-8D001DCC4502}" srcOrd="1" destOrd="0" parTransId="{7B0C0A9F-2875-4179-AF47-4CEE15C99542}" sibTransId="{84FF7320-61CE-411D-9DA3-539B44698ACE}"/>
    <dgm:cxn modelId="{8403362B-366C-4965-8EE3-F9963912A9E3}" srcId="{6DE59293-0E0E-45F9-8093-6870C2A05049}" destId="{8D534B2D-82BF-4D47-A4E1-51E74B659BDE}" srcOrd="2" destOrd="0" parTransId="{91EE9904-5F35-451E-A1D5-2CF84C22502D}" sibTransId="{2A913387-B760-4D9D-A81F-0FCA511EE7F1}"/>
    <dgm:cxn modelId="{E0F98536-304E-43B7-8739-E8E27729D280}" type="presParOf" srcId="{A4422EA2-B9A1-44B7-BB37-1051896CF6FB}" destId="{FA0B28CA-1835-4293-9EFE-4F924F247E73}" srcOrd="0" destOrd="0" presId="urn:microsoft.com/office/officeart/2005/8/layout/chevron1"/>
    <dgm:cxn modelId="{0396D74A-6187-4B6E-B6F4-220EC26E3FE0}" type="presParOf" srcId="{A4422EA2-B9A1-44B7-BB37-1051896CF6FB}" destId="{22FF8784-85AF-4BB9-8438-6713FDA6133A}" srcOrd="1" destOrd="0" presId="urn:microsoft.com/office/officeart/2005/8/layout/chevron1"/>
    <dgm:cxn modelId="{16521C3B-474A-4D65-94E8-874C6C3A3BC2}" type="presParOf" srcId="{A4422EA2-B9A1-44B7-BB37-1051896CF6FB}" destId="{7FC92A57-7B88-438A-8467-C43A8897605B}" srcOrd="2" destOrd="0" presId="urn:microsoft.com/office/officeart/2005/8/layout/chevron1"/>
    <dgm:cxn modelId="{E3F78DF9-2CB9-4A2B-9F0E-F1B68B17BAD6}" type="presParOf" srcId="{A4422EA2-B9A1-44B7-BB37-1051896CF6FB}" destId="{F8276461-D647-4F0E-9DB6-0704E5A42DB6}" srcOrd="3" destOrd="0" presId="urn:microsoft.com/office/officeart/2005/8/layout/chevron1"/>
    <dgm:cxn modelId="{9ED29F2C-6220-4DCB-BB6E-41F284C1F1DC}" type="presParOf" srcId="{A4422EA2-B9A1-44B7-BB37-1051896CF6FB}" destId="{C525AAD1-EF72-425D-A3D8-CAF8902AF07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E59293-0E0E-45F9-8093-6870C2A05049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6D321F40-9924-467C-BD84-0F4A652E822F}">
      <dgm:prSet phldrT="[Texto]"/>
      <dgm:spPr/>
      <dgm:t>
        <a:bodyPr/>
        <a:lstStyle/>
        <a:p>
          <a:r>
            <a:rPr lang="es-EC" dirty="0" smtClean="0"/>
            <a:t>Evaluación</a:t>
          </a:r>
          <a:endParaRPr lang="es-EC" dirty="0"/>
        </a:p>
      </dgm:t>
    </dgm:pt>
    <dgm:pt modelId="{59B86077-6033-4C58-BB0B-D3A949C97705}" type="parTrans" cxnId="{6108BD90-0623-49A5-9C73-5B527A17AC2A}">
      <dgm:prSet/>
      <dgm:spPr/>
      <dgm:t>
        <a:bodyPr/>
        <a:lstStyle/>
        <a:p>
          <a:endParaRPr lang="es-EC"/>
        </a:p>
      </dgm:t>
    </dgm:pt>
    <dgm:pt modelId="{0A0106D3-2770-4735-801D-626F440EEF65}" type="sibTrans" cxnId="{6108BD90-0623-49A5-9C73-5B527A17AC2A}">
      <dgm:prSet/>
      <dgm:spPr/>
      <dgm:t>
        <a:bodyPr/>
        <a:lstStyle/>
        <a:p>
          <a:endParaRPr lang="es-EC"/>
        </a:p>
      </dgm:t>
    </dgm:pt>
    <dgm:pt modelId="{8D534B2D-82BF-4D47-A4E1-51E74B659BDE}">
      <dgm:prSet phldrT="[Texto]"/>
      <dgm:spPr/>
      <dgm:t>
        <a:bodyPr/>
        <a:lstStyle/>
        <a:p>
          <a:r>
            <a:rPr lang="es-EC" dirty="0" smtClean="0"/>
            <a:t>Selección</a:t>
          </a:r>
          <a:endParaRPr lang="es-EC" dirty="0"/>
        </a:p>
      </dgm:t>
    </dgm:pt>
    <dgm:pt modelId="{2A913387-B760-4D9D-A81F-0FCA511EE7F1}" type="sibTrans" cxnId="{8403362B-366C-4965-8EE3-F9963912A9E3}">
      <dgm:prSet/>
      <dgm:spPr/>
      <dgm:t>
        <a:bodyPr/>
        <a:lstStyle/>
        <a:p>
          <a:endParaRPr lang="es-EC"/>
        </a:p>
      </dgm:t>
    </dgm:pt>
    <dgm:pt modelId="{91EE9904-5F35-451E-A1D5-2CF84C22502D}" type="parTrans" cxnId="{8403362B-366C-4965-8EE3-F9963912A9E3}">
      <dgm:prSet/>
      <dgm:spPr/>
      <dgm:t>
        <a:bodyPr/>
        <a:lstStyle/>
        <a:p>
          <a:endParaRPr lang="es-EC"/>
        </a:p>
      </dgm:t>
    </dgm:pt>
    <dgm:pt modelId="{3B523D75-A35B-4E5B-83B6-8D001DCC4502}">
      <dgm:prSet phldrT="[Texto]"/>
      <dgm:spPr/>
      <dgm:t>
        <a:bodyPr/>
        <a:lstStyle/>
        <a:p>
          <a:r>
            <a:rPr lang="es-EC" dirty="0" smtClean="0"/>
            <a:t>Procesos Vs Metas</a:t>
          </a:r>
          <a:endParaRPr lang="es-EC" dirty="0"/>
        </a:p>
      </dgm:t>
    </dgm:pt>
    <dgm:pt modelId="{84FF7320-61CE-411D-9DA3-539B44698ACE}" type="sibTrans" cxnId="{D80F1E34-D2F6-47BD-A298-EADFDAC80FDF}">
      <dgm:prSet/>
      <dgm:spPr/>
      <dgm:t>
        <a:bodyPr/>
        <a:lstStyle/>
        <a:p>
          <a:endParaRPr lang="es-EC"/>
        </a:p>
      </dgm:t>
    </dgm:pt>
    <dgm:pt modelId="{7B0C0A9F-2875-4179-AF47-4CEE15C99542}" type="parTrans" cxnId="{D80F1E34-D2F6-47BD-A298-EADFDAC80FDF}">
      <dgm:prSet/>
      <dgm:spPr/>
      <dgm:t>
        <a:bodyPr/>
        <a:lstStyle/>
        <a:p>
          <a:endParaRPr lang="es-EC"/>
        </a:p>
      </dgm:t>
    </dgm:pt>
    <dgm:pt modelId="{A4422EA2-B9A1-44B7-BB37-1051896CF6FB}" type="pres">
      <dgm:prSet presAssocID="{6DE59293-0E0E-45F9-8093-6870C2A05049}" presName="Name0" presStyleCnt="0">
        <dgm:presLayoutVars>
          <dgm:dir/>
          <dgm:animLvl val="lvl"/>
          <dgm:resizeHandles val="exact"/>
        </dgm:presLayoutVars>
      </dgm:prSet>
      <dgm:spPr/>
    </dgm:pt>
    <dgm:pt modelId="{FA0B28CA-1835-4293-9EFE-4F924F247E73}" type="pres">
      <dgm:prSet presAssocID="{6D321F40-9924-467C-BD84-0F4A652E822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FF8784-85AF-4BB9-8438-6713FDA6133A}" type="pres">
      <dgm:prSet presAssocID="{0A0106D3-2770-4735-801D-626F440EEF65}" presName="parTxOnlySpace" presStyleCnt="0"/>
      <dgm:spPr/>
    </dgm:pt>
    <dgm:pt modelId="{7FC92A57-7B88-438A-8467-C43A8897605B}" type="pres">
      <dgm:prSet presAssocID="{3B523D75-A35B-4E5B-83B6-8D001DCC4502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276461-D647-4F0E-9DB6-0704E5A42DB6}" type="pres">
      <dgm:prSet presAssocID="{84FF7320-61CE-411D-9DA3-539B44698ACE}" presName="parTxOnlySpace" presStyleCnt="0"/>
      <dgm:spPr/>
    </dgm:pt>
    <dgm:pt modelId="{C525AAD1-EF72-425D-A3D8-CAF8902AF07B}" type="pres">
      <dgm:prSet presAssocID="{8D534B2D-82BF-4D47-A4E1-51E74B659BD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7493719-DC57-4D74-B57D-245D48980FCD}" type="presOf" srcId="{8D534B2D-82BF-4D47-A4E1-51E74B659BDE}" destId="{C525AAD1-EF72-425D-A3D8-CAF8902AF07B}" srcOrd="0" destOrd="0" presId="urn:microsoft.com/office/officeart/2005/8/layout/chevron1"/>
    <dgm:cxn modelId="{6108BD90-0623-49A5-9C73-5B527A17AC2A}" srcId="{6DE59293-0E0E-45F9-8093-6870C2A05049}" destId="{6D321F40-9924-467C-BD84-0F4A652E822F}" srcOrd="0" destOrd="0" parTransId="{59B86077-6033-4C58-BB0B-D3A949C97705}" sibTransId="{0A0106D3-2770-4735-801D-626F440EEF65}"/>
    <dgm:cxn modelId="{26DC9E16-2E23-47BF-8299-1D4771D28D95}" type="presOf" srcId="{3B523D75-A35B-4E5B-83B6-8D001DCC4502}" destId="{7FC92A57-7B88-438A-8467-C43A8897605B}" srcOrd="0" destOrd="0" presId="urn:microsoft.com/office/officeart/2005/8/layout/chevron1"/>
    <dgm:cxn modelId="{D80F1E34-D2F6-47BD-A298-EADFDAC80FDF}" srcId="{6DE59293-0E0E-45F9-8093-6870C2A05049}" destId="{3B523D75-A35B-4E5B-83B6-8D001DCC4502}" srcOrd="1" destOrd="0" parTransId="{7B0C0A9F-2875-4179-AF47-4CEE15C99542}" sibTransId="{84FF7320-61CE-411D-9DA3-539B44698ACE}"/>
    <dgm:cxn modelId="{92FC035D-8E16-4DC4-B832-D2376240EF00}" type="presOf" srcId="{6DE59293-0E0E-45F9-8093-6870C2A05049}" destId="{A4422EA2-B9A1-44B7-BB37-1051896CF6FB}" srcOrd="0" destOrd="0" presId="urn:microsoft.com/office/officeart/2005/8/layout/chevron1"/>
    <dgm:cxn modelId="{8403362B-366C-4965-8EE3-F9963912A9E3}" srcId="{6DE59293-0E0E-45F9-8093-6870C2A05049}" destId="{8D534B2D-82BF-4D47-A4E1-51E74B659BDE}" srcOrd="2" destOrd="0" parTransId="{91EE9904-5F35-451E-A1D5-2CF84C22502D}" sibTransId="{2A913387-B760-4D9D-A81F-0FCA511EE7F1}"/>
    <dgm:cxn modelId="{1D8E5165-8CD0-4187-A61B-F50FB0673513}" type="presOf" srcId="{6D321F40-9924-467C-BD84-0F4A652E822F}" destId="{FA0B28CA-1835-4293-9EFE-4F924F247E73}" srcOrd="0" destOrd="0" presId="urn:microsoft.com/office/officeart/2005/8/layout/chevron1"/>
    <dgm:cxn modelId="{50EC564A-ED85-4AC8-88DF-3D3DFE10C38F}" type="presParOf" srcId="{A4422EA2-B9A1-44B7-BB37-1051896CF6FB}" destId="{FA0B28CA-1835-4293-9EFE-4F924F247E73}" srcOrd="0" destOrd="0" presId="urn:microsoft.com/office/officeart/2005/8/layout/chevron1"/>
    <dgm:cxn modelId="{71D6FC7D-50E9-47A9-89AD-B540DC2DE324}" type="presParOf" srcId="{A4422EA2-B9A1-44B7-BB37-1051896CF6FB}" destId="{22FF8784-85AF-4BB9-8438-6713FDA6133A}" srcOrd="1" destOrd="0" presId="urn:microsoft.com/office/officeart/2005/8/layout/chevron1"/>
    <dgm:cxn modelId="{0EA918A4-DA8F-441B-8A57-5AA9A3E2FCC2}" type="presParOf" srcId="{A4422EA2-B9A1-44B7-BB37-1051896CF6FB}" destId="{7FC92A57-7B88-438A-8467-C43A8897605B}" srcOrd="2" destOrd="0" presId="urn:microsoft.com/office/officeart/2005/8/layout/chevron1"/>
    <dgm:cxn modelId="{72816746-59AA-40FF-AFB4-ED1CAAF232DD}" type="presParOf" srcId="{A4422EA2-B9A1-44B7-BB37-1051896CF6FB}" destId="{F8276461-D647-4F0E-9DB6-0704E5A42DB6}" srcOrd="3" destOrd="0" presId="urn:microsoft.com/office/officeart/2005/8/layout/chevron1"/>
    <dgm:cxn modelId="{98907855-8AC5-49B5-AFA9-FEF840095406}" type="presParOf" srcId="{A4422EA2-B9A1-44B7-BB37-1051896CF6FB}" destId="{C525AAD1-EF72-425D-A3D8-CAF8902AF07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B2848-6740-4387-950D-3665B284A45F}">
      <dsp:nvSpPr>
        <dsp:cNvPr id="0" name=""/>
        <dsp:cNvSpPr/>
      </dsp:nvSpPr>
      <dsp:spPr>
        <a:xfrm>
          <a:off x="0" y="268145"/>
          <a:ext cx="70671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2E81CB-9678-4806-897A-F425C99FC9CA}">
      <dsp:nvSpPr>
        <dsp:cNvPr id="0" name=""/>
        <dsp:cNvSpPr/>
      </dsp:nvSpPr>
      <dsp:spPr>
        <a:xfrm>
          <a:off x="353356" y="17225"/>
          <a:ext cx="4946989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84" tIns="0" rIns="18698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Introducción - Objetivos</a:t>
          </a:r>
          <a:endParaRPr lang="es-EC" sz="1700" kern="1200" dirty="0"/>
        </a:p>
      </dsp:txBody>
      <dsp:txXfrm>
        <a:off x="377854" y="41723"/>
        <a:ext cx="4897993" cy="452844"/>
      </dsp:txXfrm>
    </dsp:sp>
    <dsp:sp modelId="{6B4FFAB2-B220-4975-BAB3-275B6E5D3888}">
      <dsp:nvSpPr>
        <dsp:cNvPr id="0" name=""/>
        <dsp:cNvSpPr/>
      </dsp:nvSpPr>
      <dsp:spPr>
        <a:xfrm>
          <a:off x="0" y="1039265"/>
          <a:ext cx="70671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684D5-D4D4-4C68-B1FE-E63E308C7B7E}">
      <dsp:nvSpPr>
        <dsp:cNvPr id="0" name=""/>
        <dsp:cNvSpPr/>
      </dsp:nvSpPr>
      <dsp:spPr>
        <a:xfrm>
          <a:off x="353356" y="788345"/>
          <a:ext cx="4946989" cy="501840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84" tIns="0" rIns="18698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COBIT 5 </a:t>
          </a:r>
          <a:endParaRPr lang="es-EC" sz="1700" kern="1200" dirty="0"/>
        </a:p>
      </dsp:txBody>
      <dsp:txXfrm>
        <a:off x="377854" y="812843"/>
        <a:ext cx="4897993" cy="452844"/>
      </dsp:txXfrm>
    </dsp:sp>
    <dsp:sp modelId="{BB1A5E58-4E58-4C75-A632-E6E3632F6967}">
      <dsp:nvSpPr>
        <dsp:cNvPr id="0" name=""/>
        <dsp:cNvSpPr/>
      </dsp:nvSpPr>
      <dsp:spPr>
        <a:xfrm>
          <a:off x="0" y="1810385"/>
          <a:ext cx="70671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69B34-494C-4532-99AB-3B4F129B1DFD}">
      <dsp:nvSpPr>
        <dsp:cNvPr id="0" name=""/>
        <dsp:cNvSpPr/>
      </dsp:nvSpPr>
      <dsp:spPr>
        <a:xfrm>
          <a:off x="353356" y="1559465"/>
          <a:ext cx="4946989" cy="50184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84" tIns="0" rIns="18698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Definición de la Institución</a:t>
          </a:r>
          <a:endParaRPr lang="es-EC" sz="1700" kern="1200" dirty="0"/>
        </a:p>
      </dsp:txBody>
      <dsp:txXfrm>
        <a:off x="377854" y="1583963"/>
        <a:ext cx="4897993" cy="452844"/>
      </dsp:txXfrm>
    </dsp:sp>
    <dsp:sp modelId="{0540B2E4-5F4C-40F6-8E78-F3901729CBD6}">
      <dsp:nvSpPr>
        <dsp:cNvPr id="0" name=""/>
        <dsp:cNvSpPr/>
      </dsp:nvSpPr>
      <dsp:spPr>
        <a:xfrm>
          <a:off x="0" y="2581505"/>
          <a:ext cx="70671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0B124-7F71-4023-913A-E93BF5E6EBD1}">
      <dsp:nvSpPr>
        <dsp:cNvPr id="0" name=""/>
        <dsp:cNvSpPr/>
      </dsp:nvSpPr>
      <dsp:spPr>
        <a:xfrm>
          <a:off x="353356" y="2330585"/>
          <a:ext cx="4946989" cy="501840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84" tIns="0" rIns="18698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Selección de Procesos Críticos</a:t>
          </a:r>
          <a:endParaRPr lang="es-EC" sz="1700" kern="1200" dirty="0"/>
        </a:p>
      </dsp:txBody>
      <dsp:txXfrm>
        <a:off x="377854" y="2355083"/>
        <a:ext cx="4897993" cy="452844"/>
      </dsp:txXfrm>
    </dsp:sp>
    <dsp:sp modelId="{EB4D515F-020E-4916-B39B-EE60EF74932C}">
      <dsp:nvSpPr>
        <dsp:cNvPr id="0" name=""/>
        <dsp:cNvSpPr/>
      </dsp:nvSpPr>
      <dsp:spPr>
        <a:xfrm>
          <a:off x="0" y="3352625"/>
          <a:ext cx="70671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6090B-E7C0-46D3-9DAD-596453768D44}">
      <dsp:nvSpPr>
        <dsp:cNvPr id="0" name=""/>
        <dsp:cNvSpPr/>
      </dsp:nvSpPr>
      <dsp:spPr>
        <a:xfrm>
          <a:off x="353356" y="3101705"/>
          <a:ext cx="4946989" cy="501840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84" tIns="0" rIns="18698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Evaluación de Procesos Críticos</a:t>
          </a:r>
          <a:endParaRPr lang="es-EC" sz="1700" kern="1200" dirty="0"/>
        </a:p>
      </dsp:txBody>
      <dsp:txXfrm>
        <a:off x="377854" y="3126203"/>
        <a:ext cx="4897993" cy="452844"/>
      </dsp:txXfrm>
    </dsp:sp>
    <dsp:sp modelId="{3FA2B74B-8055-446C-AC53-EF319F16C8AB}">
      <dsp:nvSpPr>
        <dsp:cNvPr id="0" name=""/>
        <dsp:cNvSpPr/>
      </dsp:nvSpPr>
      <dsp:spPr>
        <a:xfrm>
          <a:off x="0" y="4123745"/>
          <a:ext cx="706712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FAD227-FDB0-4DD0-9D06-CC4D41DBAD8D}">
      <dsp:nvSpPr>
        <dsp:cNvPr id="0" name=""/>
        <dsp:cNvSpPr/>
      </dsp:nvSpPr>
      <dsp:spPr>
        <a:xfrm>
          <a:off x="353356" y="3872825"/>
          <a:ext cx="4946989" cy="5018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84" tIns="0" rIns="186984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Conclusiones y Recomendaciones</a:t>
          </a:r>
          <a:endParaRPr lang="es-EC" sz="1700" kern="1200" dirty="0"/>
        </a:p>
      </dsp:txBody>
      <dsp:txXfrm>
        <a:off x="377854" y="3897323"/>
        <a:ext cx="4897993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AE2BE5-DE2A-4FD1-AC1C-538EA3A038D2}">
      <dsp:nvSpPr>
        <dsp:cNvPr id="0" name=""/>
        <dsp:cNvSpPr/>
      </dsp:nvSpPr>
      <dsp:spPr>
        <a:xfrm>
          <a:off x="2260448" y="0"/>
          <a:ext cx="967085" cy="967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/>
            <a:t>1. Satisfacer las Necesidades de las Partes Interesadas</a:t>
          </a:r>
        </a:p>
      </dsp:txBody>
      <dsp:txXfrm>
        <a:off x="2402074" y="141626"/>
        <a:ext cx="683833" cy="683833"/>
      </dsp:txXfrm>
    </dsp:sp>
    <dsp:sp modelId="{B5EC3C82-C210-4223-8D43-F88B0AEB080E}">
      <dsp:nvSpPr>
        <dsp:cNvPr id="0" name=""/>
        <dsp:cNvSpPr/>
      </dsp:nvSpPr>
      <dsp:spPr>
        <a:xfrm rot="20632827">
          <a:off x="3204462" y="1323098"/>
          <a:ext cx="256145" cy="326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3205973" y="1399043"/>
        <a:ext cx="179302" cy="195835"/>
      </dsp:txXfrm>
    </dsp:sp>
    <dsp:sp modelId="{E204EBEF-E535-4165-8901-38BE9FBECAD9}">
      <dsp:nvSpPr>
        <dsp:cNvPr id="0" name=""/>
        <dsp:cNvSpPr/>
      </dsp:nvSpPr>
      <dsp:spPr>
        <a:xfrm>
          <a:off x="3433369" y="853142"/>
          <a:ext cx="967085" cy="967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 dirty="0"/>
            <a:t>2. Cubrir la Empresa Extremo a Extremo</a:t>
          </a:r>
        </a:p>
      </dsp:txBody>
      <dsp:txXfrm>
        <a:off x="3574995" y="994768"/>
        <a:ext cx="683833" cy="683833"/>
      </dsp:txXfrm>
    </dsp:sp>
    <dsp:sp modelId="{4133D265-5704-44F1-AF60-AA196AC1A8B3}">
      <dsp:nvSpPr>
        <dsp:cNvPr id="0" name=""/>
        <dsp:cNvSpPr/>
      </dsp:nvSpPr>
      <dsp:spPr>
        <a:xfrm rot="3312391">
          <a:off x="3137424" y="2007553"/>
          <a:ext cx="256362" cy="326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10800000">
        <a:off x="3153936" y="2041252"/>
        <a:ext cx="179453" cy="195835"/>
      </dsp:txXfrm>
    </dsp:sp>
    <dsp:sp modelId="{9BDBD060-AE72-4B4C-BE1D-5E6E52252E27}">
      <dsp:nvSpPr>
        <dsp:cNvPr id="0" name=""/>
        <dsp:cNvSpPr/>
      </dsp:nvSpPr>
      <dsp:spPr>
        <a:xfrm>
          <a:off x="2985051" y="2232924"/>
          <a:ext cx="967085" cy="967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/>
            <a:t>3. Aplicar un Marco de Referencia Unico Integrado</a:t>
          </a:r>
        </a:p>
      </dsp:txBody>
      <dsp:txXfrm>
        <a:off x="3126677" y="2374550"/>
        <a:ext cx="683833" cy="683833"/>
      </dsp:txXfrm>
    </dsp:sp>
    <dsp:sp modelId="{92E5485F-4E87-4C0C-8F56-E96A89B66A7D}">
      <dsp:nvSpPr>
        <dsp:cNvPr id="0" name=""/>
        <dsp:cNvSpPr/>
      </dsp:nvSpPr>
      <dsp:spPr>
        <a:xfrm rot="7577551">
          <a:off x="2153184" y="2020538"/>
          <a:ext cx="256362" cy="326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10800000">
        <a:off x="2214400" y="2054821"/>
        <a:ext cx="179453" cy="195835"/>
      </dsp:txXfrm>
    </dsp:sp>
    <dsp:sp modelId="{851FBDAB-BB8F-466E-B4B1-AD1E3A501D17}">
      <dsp:nvSpPr>
        <dsp:cNvPr id="0" name=""/>
        <dsp:cNvSpPr/>
      </dsp:nvSpPr>
      <dsp:spPr>
        <a:xfrm>
          <a:off x="1534263" y="2232924"/>
          <a:ext cx="967085" cy="967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/>
            <a:t>4. Hacer posible un Enfoque Holístico</a:t>
          </a:r>
        </a:p>
      </dsp:txBody>
      <dsp:txXfrm>
        <a:off x="1675889" y="2374550"/>
        <a:ext cx="683833" cy="683833"/>
      </dsp:txXfrm>
    </dsp:sp>
    <dsp:sp modelId="{FDE281FC-7D6F-4529-A869-C0A8DEBDBE51}">
      <dsp:nvSpPr>
        <dsp:cNvPr id="0" name=""/>
        <dsp:cNvSpPr/>
      </dsp:nvSpPr>
      <dsp:spPr>
        <a:xfrm rot="13117510">
          <a:off x="1985758" y="1345499"/>
          <a:ext cx="256362" cy="326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 rot="10800000">
        <a:off x="2054255" y="1434781"/>
        <a:ext cx="179453" cy="195835"/>
      </dsp:txXfrm>
    </dsp:sp>
    <dsp:sp modelId="{AD0EF93D-EE6E-42DD-8134-936E5FAF7E1D}">
      <dsp:nvSpPr>
        <dsp:cNvPr id="0" name=""/>
        <dsp:cNvSpPr/>
      </dsp:nvSpPr>
      <dsp:spPr>
        <a:xfrm>
          <a:off x="1085945" y="853142"/>
          <a:ext cx="967085" cy="9670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900" b="1" kern="1200"/>
            <a:t>5. Separar el Gobierno de la Gestión</a:t>
          </a:r>
        </a:p>
      </dsp:txBody>
      <dsp:txXfrm>
        <a:off x="1227571" y="994768"/>
        <a:ext cx="683833" cy="683833"/>
      </dsp:txXfrm>
    </dsp:sp>
    <dsp:sp modelId="{F0BEED0E-40A4-4F3C-8AA0-53F25D42D5A4}">
      <dsp:nvSpPr>
        <dsp:cNvPr id="0" name=""/>
        <dsp:cNvSpPr/>
      </dsp:nvSpPr>
      <dsp:spPr>
        <a:xfrm rot="16200353">
          <a:off x="2611900" y="973824"/>
          <a:ext cx="256823" cy="3263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/>
        </a:p>
      </dsp:txBody>
      <dsp:txXfrm>
        <a:off x="2650420" y="1077625"/>
        <a:ext cx="179776" cy="1958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CF99B-BB67-4973-8774-FB177C1FC610}">
      <dsp:nvSpPr>
        <dsp:cNvPr id="0" name=""/>
        <dsp:cNvSpPr/>
      </dsp:nvSpPr>
      <dsp:spPr>
        <a:xfrm>
          <a:off x="2105025" y="458455"/>
          <a:ext cx="1648668" cy="190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77"/>
              </a:lnTo>
              <a:lnTo>
                <a:pt x="1648668" y="95377"/>
              </a:lnTo>
              <a:lnTo>
                <a:pt x="1648668" y="1907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A78ADB-75F3-462E-98E5-9D85646BA2AC}">
      <dsp:nvSpPr>
        <dsp:cNvPr id="0" name=""/>
        <dsp:cNvSpPr/>
      </dsp:nvSpPr>
      <dsp:spPr>
        <a:xfrm>
          <a:off x="2105025" y="458455"/>
          <a:ext cx="549556" cy="190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77"/>
              </a:lnTo>
              <a:lnTo>
                <a:pt x="549556" y="95377"/>
              </a:lnTo>
              <a:lnTo>
                <a:pt x="549556" y="1907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A1CE0-6E39-4462-BFE0-BD3F356CB039}">
      <dsp:nvSpPr>
        <dsp:cNvPr id="0" name=""/>
        <dsp:cNvSpPr/>
      </dsp:nvSpPr>
      <dsp:spPr>
        <a:xfrm>
          <a:off x="1192125" y="1103389"/>
          <a:ext cx="136253" cy="4178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844"/>
              </a:lnTo>
              <a:lnTo>
                <a:pt x="136253" y="41784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9B476-88A5-4044-9EFD-EA4661BAA958}">
      <dsp:nvSpPr>
        <dsp:cNvPr id="0" name=""/>
        <dsp:cNvSpPr/>
      </dsp:nvSpPr>
      <dsp:spPr>
        <a:xfrm>
          <a:off x="1555468" y="458455"/>
          <a:ext cx="549556" cy="190755"/>
        </a:xfrm>
        <a:custGeom>
          <a:avLst/>
          <a:gdLst/>
          <a:ahLst/>
          <a:cxnLst/>
          <a:rect l="0" t="0" r="0" b="0"/>
          <a:pathLst>
            <a:path>
              <a:moveTo>
                <a:pt x="549556" y="0"/>
              </a:moveTo>
              <a:lnTo>
                <a:pt x="549556" y="95377"/>
              </a:lnTo>
              <a:lnTo>
                <a:pt x="0" y="95377"/>
              </a:lnTo>
              <a:lnTo>
                <a:pt x="0" y="1907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3E28D-B9B0-4434-BD5C-C4E3AF00BCD4}">
      <dsp:nvSpPr>
        <dsp:cNvPr id="0" name=""/>
        <dsp:cNvSpPr/>
      </dsp:nvSpPr>
      <dsp:spPr>
        <a:xfrm>
          <a:off x="456356" y="458455"/>
          <a:ext cx="1648668" cy="190755"/>
        </a:xfrm>
        <a:custGeom>
          <a:avLst/>
          <a:gdLst/>
          <a:ahLst/>
          <a:cxnLst/>
          <a:rect l="0" t="0" r="0" b="0"/>
          <a:pathLst>
            <a:path>
              <a:moveTo>
                <a:pt x="1648668" y="0"/>
              </a:moveTo>
              <a:lnTo>
                <a:pt x="1648668" y="95377"/>
              </a:lnTo>
              <a:lnTo>
                <a:pt x="0" y="95377"/>
              </a:lnTo>
              <a:lnTo>
                <a:pt x="0" y="1907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14D96-9A74-4BC6-ABFA-8BA1ECFFE8F2}">
      <dsp:nvSpPr>
        <dsp:cNvPr id="0" name=""/>
        <dsp:cNvSpPr/>
      </dsp:nvSpPr>
      <dsp:spPr>
        <a:xfrm>
          <a:off x="1650846" y="4276"/>
          <a:ext cx="908357" cy="4541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Dirección de Informática</a:t>
          </a:r>
        </a:p>
      </dsp:txBody>
      <dsp:txXfrm>
        <a:off x="1650846" y="4276"/>
        <a:ext cx="908357" cy="454178"/>
      </dsp:txXfrm>
    </dsp:sp>
    <dsp:sp modelId="{D5DAF83A-93C1-4A5E-83F0-DA84AA0D1070}">
      <dsp:nvSpPr>
        <dsp:cNvPr id="0" name=""/>
        <dsp:cNvSpPr/>
      </dsp:nvSpPr>
      <dsp:spPr>
        <a:xfrm>
          <a:off x="2177" y="649210"/>
          <a:ext cx="908357" cy="4541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Desarrollo de Software</a:t>
          </a:r>
        </a:p>
      </dsp:txBody>
      <dsp:txXfrm>
        <a:off x="2177" y="649210"/>
        <a:ext cx="908357" cy="454178"/>
      </dsp:txXfrm>
    </dsp:sp>
    <dsp:sp modelId="{EBD5AB93-FB58-4A9B-984C-4D670E746BB2}">
      <dsp:nvSpPr>
        <dsp:cNvPr id="0" name=""/>
        <dsp:cNvSpPr/>
      </dsp:nvSpPr>
      <dsp:spPr>
        <a:xfrm>
          <a:off x="1101290" y="649210"/>
          <a:ext cx="908357" cy="4541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Operaciones</a:t>
          </a:r>
        </a:p>
      </dsp:txBody>
      <dsp:txXfrm>
        <a:off x="1101290" y="649210"/>
        <a:ext cx="908357" cy="454178"/>
      </dsp:txXfrm>
    </dsp:sp>
    <dsp:sp modelId="{1F80390B-BA34-41E4-8590-14C041F5B3B6}">
      <dsp:nvSpPr>
        <dsp:cNvPr id="0" name=""/>
        <dsp:cNvSpPr/>
      </dsp:nvSpPr>
      <dsp:spPr>
        <a:xfrm>
          <a:off x="1328379" y="1294144"/>
          <a:ext cx="908357" cy="45417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Centro de Informática</a:t>
          </a:r>
        </a:p>
      </dsp:txBody>
      <dsp:txXfrm>
        <a:off x="1328379" y="1294144"/>
        <a:ext cx="908357" cy="454178"/>
      </dsp:txXfrm>
    </dsp:sp>
    <dsp:sp modelId="{D514E64B-6FFD-4F9F-A455-EC27AF9DB366}">
      <dsp:nvSpPr>
        <dsp:cNvPr id="0" name=""/>
        <dsp:cNvSpPr/>
      </dsp:nvSpPr>
      <dsp:spPr>
        <a:xfrm>
          <a:off x="2200402" y="649210"/>
          <a:ext cx="908357" cy="4541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Base de Datos</a:t>
          </a:r>
        </a:p>
      </dsp:txBody>
      <dsp:txXfrm>
        <a:off x="2200402" y="649210"/>
        <a:ext cx="908357" cy="454178"/>
      </dsp:txXfrm>
    </dsp:sp>
    <dsp:sp modelId="{11868B58-7B86-4DD2-AEE5-3789189E6F69}">
      <dsp:nvSpPr>
        <dsp:cNvPr id="0" name=""/>
        <dsp:cNvSpPr/>
      </dsp:nvSpPr>
      <dsp:spPr>
        <a:xfrm>
          <a:off x="3299514" y="649210"/>
          <a:ext cx="908357" cy="4541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Redes</a:t>
          </a:r>
        </a:p>
      </dsp:txBody>
      <dsp:txXfrm>
        <a:off x="3299514" y="649210"/>
        <a:ext cx="908357" cy="454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B28CA-1835-4293-9EFE-4F924F247E73}">
      <dsp:nvSpPr>
        <dsp:cNvPr id="0" name=""/>
        <dsp:cNvSpPr/>
      </dsp:nvSpPr>
      <dsp:spPr>
        <a:xfrm>
          <a:off x="2257" y="1496933"/>
          <a:ext cx="2750121" cy="11000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Evaluación</a:t>
          </a:r>
          <a:endParaRPr lang="es-EC" sz="2700" kern="1200" dirty="0"/>
        </a:p>
      </dsp:txBody>
      <dsp:txXfrm>
        <a:off x="552281" y="1496933"/>
        <a:ext cx="1650073" cy="1100048"/>
      </dsp:txXfrm>
    </dsp:sp>
    <dsp:sp modelId="{7FC92A57-7B88-438A-8467-C43A8897605B}">
      <dsp:nvSpPr>
        <dsp:cNvPr id="0" name=""/>
        <dsp:cNvSpPr/>
      </dsp:nvSpPr>
      <dsp:spPr>
        <a:xfrm>
          <a:off x="2477367" y="1496933"/>
          <a:ext cx="2750121" cy="1100048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Procesos Vs Metas</a:t>
          </a:r>
          <a:endParaRPr lang="es-EC" sz="2700" kern="1200" dirty="0"/>
        </a:p>
      </dsp:txBody>
      <dsp:txXfrm>
        <a:off x="3027391" y="1496933"/>
        <a:ext cx="1650073" cy="1100048"/>
      </dsp:txXfrm>
    </dsp:sp>
    <dsp:sp modelId="{C525AAD1-EF72-425D-A3D8-CAF8902AF07B}">
      <dsp:nvSpPr>
        <dsp:cNvPr id="0" name=""/>
        <dsp:cNvSpPr/>
      </dsp:nvSpPr>
      <dsp:spPr>
        <a:xfrm>
          <a:off x="4952476" y="1496933"/>
          <a:ext cx="2750121" cy="1100048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Selección</a:t>
          </a:r>
          <a:endParaRPr lang="es-EC" sz="2700" kern="1200" dirty="0"/>
        </a:p>
      </dsp:txBody>
      <dsp:txXfrm>
        <a:off x="5502500" y="1496933"/>
        <a:ext cx="1650073" cy="1100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0B28CA-1835-4293-9EFE-4F924F247E73}">
      <dsp:nvSpPr>
        <dsp:cNvPr id="0" name=""/>
        <dsp:cNvSpPr/>
      </dsp:nvSpPr>
      <dsp:spPr>
        <a:xfrm>
          <a:off x="2257" y="1496933"/>
          <a:ext cx="2750121" cy="110004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Evaluación</a:t>
          </a:r>
          <a:endParaRPr lang="es-EC" sz="2700" kern="1200" dirty="0"/>
        </a:p>
      </dsp:txBody>
      <dsp:txXfrm>
        <a:off x="552281" y="1496933"/>
        <a:ext cx="1650073" cy="1100048"/>
      </dsp:txXfrm>
    </dsp:sp>
    <dsp:sp modelId="{7FC92A57-7B88-438A-8467-C43A8897605B}">
      <dsp:nvSpPr>
        <dsp:cNvPr id="0" name=""/>
        <dsp:cNvSpPr/>
      </dsp:nvSpPr>
      <dsp:spPr>
        <a:xfrm>
          <a:off x="2477367" y="1496933"/>
          <a:ext cx="2750121" cy="1100048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Procesos Vs Metas</a:t>
          </a:r>
          <a:endParaRPr lang="es-EC" sz="2700" kern="1200" dirty="0"/>
        </a:p>
      </dsp:txBody>
      <dsp:txXfrm>
        <a:off x="3027391" y="1496933"/>
        <a:ext cx="1650073" cy="1100048"/>
      </dsp:txXfrm>
    </dsp:sp>
    <dsp:sp modelId="{C525AAD1-EF72-425D-A3D8-CAF8902AF07B}">
      <dsp:nvSpPr>
        <dsp:cNvPr id="0" name=""/>
        <dsp:cNvSpPr/>
      </dsp:nvSpPr>
      <dsp:spPr>
        <a:xfrm>
          <a:off x="4952476" y="1496933"/>
          <a:ext cx="2750121" cy="1100048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700" kern="1200" dirty="0" smtClean="0"/>
            <a:t>Selección</a:t>
          </a:r>
          <a:endParaRPr lang="es-EC" sz="2700" kern="1200" dirty="0"/>
        </a:p>
      </dsp:txBody>
      <dsp:txXfrm>
        <a:off x="5502500" y="1496933"/>
        <a:ext cx="1650073" cy="1100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C17A6-F822-411E-B354-C3AD255884AF}" type="datetimeFigureOut">
              <a:rPr lang="es-EC" smtClean="0"/>
              <a:t>28/04/2014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F6FEB-6F72-46E8-B3DE-B10B0F52406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39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F6FEB-6F72-46E8-B3DE-B10B0F524064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5052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CB74-2C98-45C6-BAA6-89A6264DA5C1}" type="datetimeFigureOut">
              <a:rPr lang="es-EC" smtClean="0"/>
              <a:t>28/04/2014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C82-52C1-4B6B-9F85-848108C90DCC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r="19533"/>
          <a:stretch/>
        </p:blipFill>
        <p:spPr bwMode="auto">
          <a:xfrm>
            <a:off x="0" y="4763"/>
            <a:ext cx="67627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15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CB74-2C98-45C6-BAA6-89A6264DA5C1}" type="datetimeFigureOut">
              <a:rPr lang="es-EC" smtClean="0"/>
              <a:t>28/04/2014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C82-52C1-4B6B-9F85-848108C90D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024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CB74-2C98-45C6-BAA6-89A6264DA5C1}" type="datetimeFigureOut">
              <a:rPr lang="es-EC" smtClean="0"/>
              <a:t>28/04/2014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C82-52C1-4B6B-9F85-848108C90D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182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CB74-2C98-45C6-BAA6-89A6264DA5C1}" type="datetimeFigureOut">
              <a:rPr lang="es-EC" smtClean="0"/>
              <a:t>28/04/2014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C82-52C1-4B6B-9F85-848108C90DCC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r="19533"/>
          <a:stretch/>
        </p:blipFill>
        <p:spPr bwMode="auto">
          <a:xfrm>
            <a:off x="0" y="4763"/>
            <a:ext cx="67627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30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CB74-2C98-45C6-BAA6-89A6264DA5C1}" type="datetimeFigureOut">
              <a:rPr lang="es-EC" smtClean="0"/>
              <a:t>28/04/2014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C82-52C1-4B6B-9F85-848108C90D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516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CB74-2C98-45C6-BAA6-89A6264DA5C1}" type="datetimeFigureOut">
              <a:rPr lang="es-EC" smtClean="0"/>
              <a:t>28/04/2014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C82-52C1-4B6B-9F85-848108C90D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334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CB74-2C98-45C6-BAA6-89A6264DA5C1}" type="datetimeFigureOut">
              <a:rPr lang="es-EC" smtClean="0"/>
              <a:t>28/04/2014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C82-52C1-4B6B-9F85-848108C90D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5330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CB74-2C98-45C6-BAA6-89A6264DA5C1}" type="datetimeFigureOut">
              <a:rPr lang="es-EC" smtClean="0"/>
              <a:t>28/04/2014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C82-52C1-4B6B-9F85-848108C90DCC}" type="slidenum">
              <a:rPr lang="es-EC" smtClean="0"/>
              <a:t>‹Nº›</a:t>
            </a:fld>
            <a:endParaRPr lang="es-EC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r="19533"/>
          <a:stretch/>
        </p:blipFill>
        <p:spPr bwMode="auto">
          <a:xfrm>
            <a:off x="0" y="4763"/>
            <a:ext cx="67627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CB74-2C98-45C6-BAA6-89A6264DA5C1}" type="datetimeFigureOut">
              <a:rPr lang="es-EC" smtClean="0"/>
              <a:t>28/04/2014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C82-52C1-4B6B-9F85-848108C90D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976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CB74-2C98-45C6-BAA6-89A6264DA5C1}" type="datetimeFigureOut">
              <a:rPr lang="es-EC" smtClean="0"/>
              <a:t>28/04/2014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C82-52C1-4B6B-9F85-848108C90D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664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7CB74-2C98-45C6-BAA6-89A6264DA5C1}" type="datetimeFigureOut">
              <a:rPr lang="es-EC" smtClean="0"/>
              <a:t>28/04/2014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BC82-52C1-4B6B-9F85-848108C90D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45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CB74-2C98-45C6-BAA6-89A6264DA5C1}" type="datetimeFigureOut">
              <a:rPr lang="es-EC" smtClean="0"/>
              <a:t>28/04/2014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CBC82-52C1-4B6B-9F85-848108C90D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838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Evidencia%20v4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nagement%20Awareness%20Diagnostic%201.x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Diagnostico%20de%20la%20Criticidad%20v1.2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Diagnostico%20de%20la%20Criticidad%20v1.2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WCSAG5-Self-assessment%20Guide%20Using%20COBIT%205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odelo%20de%20Madurez%20COBIT5%20v1.2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3.COBIT5-Self-assessment-Templates.xls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odelo%20de%20Madurez%20COBIT5%20v1.2.xlsx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odelo%20de%20Madurez%20COBIT5%20v1.2.xlsx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COBIT5-Framework-Spanish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COBIT5-Enabling%20Processes%20-Spanish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7783" y="260648"/>
            <a:ext cx="7772400" cy="1109985"/>
          </a:xfrm>
        </p:spPr>
        <p:txBody>
          <a:bodyPr>
            <a:normAutofit/>
          </a:bodyPr>
          <a:lstStyle/>
          <a:p>
            <a:r>
              <a:rPr lang="es-EC" sz="2000" b="1" dirty="0">
                <a:solidFill>
                  <a:schemeClr val="accent2">
                    <a:lumMod val="50000"/>
                  </a:schemeClr>
                </a:solidFill>
              </a:rPr>
              <a:t>MAESTRÍA EN EVALUACIÓN Y AUDITORÍA DE SISTEMAS TECNOLÓGICOS</a:t>
            </a:r>
            <a:r>
              <a:rPr lang="es-EC" sz="20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EC" sz="20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C" sz="2000" b="1" dirty="0">
                <a:solidFill>
                  <a:schemeClr val="accent2">
                    <a:lumMod val="50000"/>
                  </a:schemeClr>
                </a:solidFill>
              </a:rPr>
              <a:t>II PROMOCIÓN</a:t>
            </a:r>
            <a:endParaRPr lang="es-EC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72808" cy="936104"/>
          </a:xfrm>
        </p:spPr>
        <p:txBody>
          <a:bodyPr>
            <a:normAutofit/>
          </a:bodyPr>
          <a:lstStyle/>
          <a:p>
            <a:r>
              <a:rPr lang="es-EC" sz="1600" b="1" dirty="0"/>
              <a:t>TEMA: EVALUACIÓN TÉCNICA A LOS PROCESOS DE ALTA CRITICIDAD EN LA DIRECCIÓN DE INFORMÁTICA DE LA PONTIFICIA UNIVERSIDAD CATÓLICA DEL ECUADOR UTILIZANDO </a:t>
            </a:r>
            <a:r>
              <a:rPr lang="es-EC" sz="1600" b="1" dirty="0" err="1"/>
              <a:t>COBIT</a:t>
            </a:r>
            <a:r>
              <a:rPr lang="es-EC" sz="1600" b="1" dirty="0"/>
              <a:t> 5</a:t>
            </a:r>
            <a:endParaRPr lang="es-EC" sz="1600" dirty="0"/>
          </a:p>
          <a:p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2" y="1765176"/>
            <a:ext cx="561657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556048" y="5157192"/>
            <a:ext cx="64008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C" sz="2300" b="1" dirty="0"/>
              <a:t>RESPONSABLES:</a:t>
            </a:r>
            <a:endParaRPr lang="es-EC" sz="2300" dirty="0"/>
          </a:p>
          <a:p>
            <a:pPr algn="r"/>
            <a:r>
              <a:rPr lang="es-EC" sz="2300" b="1" dirty="0"/>
              <a:t>PAOLA VERDEZOTO V.</a:t>
            </a:r>
            <a:endParaRPr lang="es-EC" sz="2300" dirty="0"/>
          </a:p>
          <a:p>
            <a:pPr algn="r"/>
            <a:r>
              <a:rPr lang="es-EC" sz="2300" b="1" dirty="0"/>
              <a:t>JULIO </a:t>
            </a:r>
            <a:r>
              <a:rPr lang="es-EC" sz="2300" b="1" dirty="0" err="1"/>
              <a:t>NIAMA</a:t>
            </a:r>
            <a:r>
              <a:rPr lang="es-EC" sz="2300" b="1" dirty="0"/>
              <a:t> J.</a:t>
            </a:r>
            <a:endParaRPr lang="es-EC" sz="2300" dirty="0"/>
          </a:p>
          <a:p>
            <a:endParaRPr lang="es-EC" dirty="0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1475656" y="5949280"/>
            <a:ext cx="6400800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3400" b="1" dirty="0"/>
              <a:t>TUTOR: </a:t>
            </a:r>
            <a:endParaRPr lang="es-EC" sz="3400" dirty="0"/>
          </a:p>
          <a:p>
            <a:pPr algn="l"/>
            <a:r>
              <a:rPr lang="es-EC" sz="3400" b="1" dirty="0"/>
              <a:t>ECO. GABRIEL CHIRIBOGA. B  </a:t>
            </a:r>
            <a:r>
              <a:rPr lang="es-EC" sz="3400" b="1" dirty="0" err="1" smtClean="0"/>
              <a:t>MSi</a:t>
            </a:r>
            <a:endParaRPr lang="es-EC" sz="3400" b="1" dirty="0" smtClean="0"/>
          </a:p>
          <a:p>
            <a:pPr algn="l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712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Selección de Procesos </a:t>
            </a:r>
            <a:r>
              <a:rPr lang="es-EC" dirty="0" smtClean="0"/>
              <a:t>Críticos</a:t>
            </a:r>
            <a:endParaRPr lang="es-EC" dirty="0"/>
          </a:p>
        </p:txBody>
      </p:sp>
      <p:pic>
        <p:nvPicPr>
          <p:cNvPr id="3078" name="Picture 6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25" y="5434586"/>
            <a:ext cx="1714751" cy="73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43050"/>
            <a:ext cx="714375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de Procesos Críticos</a:t>
            </a:r>
            <a:endParaRPr lang="es-EC" dirty="0"/>
          </a:p>
        </p:txBody>
      </p:sp>
      <p:grpSp>
        <p:nvGrpSpPr>
          <p:cNvPr id="5" name="4 Grupo"/>
          <p:cNvGrpSpPr/>
          <p:nvPr/>
        </p:nvGrpSpPr>
        <p:grpSpPr>
          <a:xfrm>
            <a:off x="683568" y="2841516"/>
            <a:ext cx="2937420" cy="1174968"/>
            <a:chOff x="2411" y="1675497"/>
            <a:chExt cx="2937420" cy="1174968"/>
          </a:xfrm>
        </p:grpSpPr>
        <p:sp>
          <p:nvSpPr>
            <p:cNvPr id="10" name="9 Cheurón"/>
            <p:cNvSpPr/>
            <p:nvPr/>
          </p:nvSpPr>
          <p:spPr>
            <a:xfrm>
              <a:off x="2411" y="1675497"/>
              <a:ext cx="2937420" cy="117496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Cheurón 4"/>
            <p:cNvSpPr/>
            <p:nvPr/>
          </p:nvSpPr>
          <p:spPr>
            <a:xfrm>
              <a:off x="589895" y="1675497"/>
              <a:ext cx="1762452" cy="117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38672" rIns="38672" bIns="3867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900" kern="1200" dirty="0" smtClean="0"/>
                <a:t>Evaluación</a:t>
              </a:r>
              <a:endParaRPr lang="es-EC" sz="2900" kern="1200" dirty="0"/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3327246" y="2841516"/>
            <a:ext cx="2937420" cy="1174968"/>
            <a:chOff x="2646089" y="1675497"/>
            <a:chExt cx="2937420" cy="1174968"/>
          </a:xfrm>
        </p:grpSpPr>
        <p:sp>
          <p:nvSpPr>
            <p:cNvPr id="7" name="6 Cheurón"/>
            <p:cNvSpPr/>
            <p:nvPr/>
          </p:nvSpPr>
          <p:spPr>
            <a:xfrm>
              <a:off x="2646089" y="1675497"/>
              <a:ext cx="2937420" cy="117496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6"/>
            <p:cNvSpPr/>
            <p:nvPr/>
          </p:nvSpPr>
          <p:spPr>
            <a:xfrm>
              <a:off x="3233573" y="1675497"/>
              <a:ext cx="1762452" cy="117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38672" rIns="38672" bIns="3867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900" kern="1200" dirty="0" smtClean="0"/>
                <a:t>Procesos Vs Metas</a:t>
              </a:r>
              <a:endParaRPr lang="es-EC" sz="2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74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Selección de Procesos Críticos</a:t>
            </a:r>
          </a:p>
        </p:txBody>
      </p:sp>
      <p:pic>
        <p:nvPicPr>
          <p:cNvPr id="4099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9" y="5723483"/>
            <a:ext cx="2893649" cy="64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792" y="1353820"/>
            <a:ext cx="6114415" cy="415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59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Selección de Procesos Críticos</a:t>
            </a:r>
          </a:p>
        </p:txBody>
      </p:sp>
      <p:pic>
        <p:nvPicPr>
          <p:cNvPr id="5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71" y="5973652"/>
            <a:ext cx="2533609" cy="566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624736" cy="427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9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de Procesos Críticos</a:t>
            </a:r>
            <a:endParaRPr lang="es-EC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5399297"/>
              </p:ext>
            </p:extLst>
          </p:nvPr>
        </p:nvGraphicFramePr>
        <p:xfrm>
          <a:off x="971600" y="1700808"/>
          <a:ext cx="7704856" cy="409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059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Selección de Procesos Críticos</a:t>
            </a:r>
          </a:p>
        </p:txBody>
      </p:sp>
      <p:pic>
        <p:nvPicPr>
          <p:cNvPr id="614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85" y="5949280"/>
            <a:ext cx="3689239" cy="55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38" y="1628800"/>
            <a:ext cx="544425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48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Evaluación de Procesos Críticos</a:t>
            </a:r>
            <a:endParaRPr lang="es-EC" dirty="0"/>
          </a:p>
        </p:txBody>
      </p:sp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7042026" y="6043866"/>
            <a:ext cx="1224136" cy="5760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C" dirty="0" smtClean="0">
                <a:hlinkClick r:id="rId2" action="ppaction://hlinkfile"/>
              </a:rPr>
              <a:t>Referencia</a:t>
            </a:r>
          </a:p>
          <a:p>
            <a:pPr marL="0" indent="0">
              <a:buNone/>
            </a:pPr>
            <a:r>
              <a:rPr lang="es-EC" dirty="0" err="1" smtClean="0">
                <a:hlinkClick r:id="rId2" action="ppaction://hlinkfile"/>
              </a:rPr>
              <a:t>Cobit</a:t>
            </a:r>
            <a:r>
              <a:rPr lang="es-EC" dirty="0" smtClean="0">
                <a:hlinkClick r:id="rId2" action="ppaction://hlinkfile"/>
              </a:rPr>
              <a:t> 5</a:t>
            </a:r>
            <a:endParaRPr lang="es-EC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943" y="1484784"/>
            <a:ext cx="5171329" cy="15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1412776"/>
            <a:ext cx="2448271" cy="73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37" y="2492896"/>
            <a:ext cx="5036219" cy="3766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3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Evaluación de Procesos Críticos</a:t>
            </a:r>
          </a:p>
        </p:txBody>
      </p:sp>
      <p:sp>
        <p:nvSpPr>
          <p:cNvPr id="4" name="1 Marcador de contenido"/>
          <p:cNvSpPr>
            <a:spLocks noGrp="1"/>
          </p:cNvSpPr>
          <p:nvPr>
            <p:ph idx="1"/>
          </p:nvPr>
        </p:nvSpPr>
        <p:spPr>
          <a:xfrm>
            <a:off x="655946" y="6021288"/>
            <a:ext cx="1323766" cy="2880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C" dirty="0" smtClean="0">
                <a:hlinkClick r:id="rId2" action="ppaction://hlinkfile"/>
              </a:rPr>
              <a:t>Documento</a:t>
            </a: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87" y="1922512"/>
            <a:ext cx="8029785" cy="373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Marcador de contenido"/>
          <p:cNvSpPr txBox="1">
            <a:spLocks/>
          </p:cNvSpPr>
          <p:nvPr/>
        </p:nvSpPr>
        <p:spPr>
          <a:xfrm>
            <a:off x="7042026" y="5949280"/>
            <a:ext cx="1224136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dirty="0" smtClean="0">
                <a:hlinkClick r:id="rId4" action="ppaction://hlinkfile"/>
              </a:rPr>
              <a:t>Referencia</a:t>
            </a:r>
          </a:p>
          <a:p>
            <a:pPr marL="0" indent="0">
              <a:buFont typeface="Arial" pitchFamily="34" charset="0"/>
              <a:buNone/>
            </a:pPr>
            <a:r>
              <a:rPr lang="es-EC" dirty="0" err="1" smtClean="0">
                <a:hlinkClick r:id="rId4" action="ppaction://hlinkfile"/>
              </a:rPr>
              <a:t>Cobit</a:t>
            </a:r>
            <a:r>
              <a:rPr lang="es-EC" dirty="0" smtClean="0">
                <a:hlinkClick r:id="rId4" action="ppaction://hlinkfile"/>
              </a:rPr>
              <a:t> 5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2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es-EC" dirty="0" smtClean="0"/>
              <a:t>Procesos con Sustentos</a:t>
            </a:r>
            <a:endParaRPr lang="es-EC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0" t="37313" r="19337" b="12313"/>
          <a:stretch/>
        </p:blipFill>
        <p:spPr bwMode="auto">
          <a:xfrm>
            <a:off x="1043608" y="1988840"/>
            <a:ext cx="7956644" cy="368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 Marcador de contenido"/>
          <p:cNvSpPr>
            <a:spLocks noGrp="1"/>
          </p:cNvSpPr>
          <p:nvPr>
            <p:ph idx="1"/>
          </p:nvPr>
        </p:nvSpPr>
        <p:spPr>
          <a:xfrm>
            <a:off x="1087994" y="6093296"/>
            <a:ext cx="1323766" cy="2880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C" dirty="0" smtClean="0">
                <a:hlinkClick r:id="rId3" action="ppaction://hlinkfile"/>
              </a:rPr>
              <a:t>Documento</a:t>
            </a: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1675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Resultados de la Evaluación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5" t="21829" r="27309" b="16604"/>
          <a:stretch/>
        </p:blipFill>
        <p:spPr bwMode="auto">
          <a:xfrm>
            <a:off x="1979712" y="1698628"/>
            <a:ext cx="5513697" cy="450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Marcador de contenido"/>
          <p:cNvSpPr>
            <a:spLocks noGrp="1"/>
          </p:cNvSpPr>
          <p:nvPr>
            <p:ph idx="1"/>
          </p:nvPr>
        </p:nvSpPr>
        <p:spPr>
          <a:xfrm>
            <a:off x="1448034" y="6453336"/>
            <a:ext cx="1323766" cy="2880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C" dirty="0" smtClean="0">
                <a:hlinkClick r:id="rId3" action="ppaction://hlinkfile"/>
              </a:rPr>
              <a:t>Documento</a:t>
            </a: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438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000" b="1" dirty="0"/>
              <a:t>EVALUACIÓN TÉCNICA A LOS PROCESOS DE ALTA CRITICIDAD EN LA DIRECCIÓN DE INFORMÁTICA DE LA PONTIFICIA UNIVERSIDAD CATÓLICA DEL ECUADOR UTILIZANDO COBIT 5</a:t>
            </a:r>
            <a:endParaRPr lang="es-EC" sz="20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133412"/>
              </p:ext>
            </p:extLst>
          </p:nvPr>
        </p:nvGraphicFramePr>
        <p:xfrm>
          <a:off x="1321296" y="1667941"/>
          <a:ext cx="7067128" cy="456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033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Informe Resultante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5069160"/>
          </a:xfrm>
        </p:spPr>
        <p:txBody>
          <a:bodyPr>
            <a:normAutofit fontScale="62500" lnSpcReduction="20000"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es-EC" dirty="0" smtClean="0"/>
              <a:t>Gobierno </a:t>
            </a:r>
            <a:r>
              <a:rPr lang="es-EC" dirty="0"/>
              <a:t>C</a:t>
            </a:r>
            <a:r>
              <a:rPr lang="es-EC" dirty="0" smtClean="0"/>
              <a:t>orporativo y Gobierno de </a:t>
            </a:r>
            <a:r>
              <a:rPr lang="es-EC" dirty="0"/>
              <a:t>T</a:t>
            </a:r>
            <a:r>
              <a:rPr lang="es-EC" dirty="0" smtClean="0"/>
              <a:t>.I.</a:t>
            </a:r>
          </a:p>
          <a:p>
            <a:pPr marL="0" lvl="0" indent="0" algn="just">
              <a:buNone/>
            </a:pPr>
            <a:endParaRPr lang="es-EC" dirty="0" smtClean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EC" dirty="0" smtClean="0"/>
              <a:t>Elaboración del plan estratégico de la institución sin la participación de la dirección de informática.</a:t>
            </a:r>
          </a:p>
          <a:p>
            <a:pPr marL="0" lvl="0" indent="0" algn="just">
              <a:buNone/>
            </a:pPr>
            <a:endParaRPr lang="es-EC" dirty="0" smtClean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EC" dirty="0" smtClean="0"/>
              <a:t>Evaluación, documentación y gestión de riesgos tecnológicos.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es-EC" dirty="0" smtClean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EC" dirty="0" smtClean="0"/>
              <a:t>Comité de tecnología de información.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es-EC" dirty="0" smtClean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EC" dirty="0" smtClean="0"/>
              <a:t>Nivel de ejecución de las practicas de gobierno y actividades de proceso que conforman los procesos de </a:t>
            </a:r>
            <a:r>
              <a:rPr lang="es-EC" dirty="0"/>
              <a:t>T</a:t>
            </a:r>
            <a:r>
              <a:rPr lang="es-EC" dirty="0" smtClean="0"/>
              <a:t>.I. En la dirección de informática.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es-EC" dirty="0" smtClean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EC" dirty="0" smtClean="0"/>
              <a:t>Procesos de alta criticidad.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es-EC" dirty="0" smtClean="0"/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EC" dirty="0" smtClean="0"/>
              <a:t>Nivel de madurez de los procesos de alta criticidad.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731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Conclusiones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C" sz="2600" dirty="0" smtClean="0"/>
              <a:t>No existe un modelo operacional, un lenguaje común.</a:t>
            </a:r>
          </a:p>
          <a:p>
            <a:pPr marL="0" indent="0" algn="just">
              <a:buNone/>
            </a:pPr>
            <a:endParaRPr lang="es-EC" sz="26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600" dirty="0" smtClean="0"/>
              <a:t>Carencia de Gobierno en la PUCE.</a:t>
            </a:r>
          </a:p>
          <a:p>
            <a:pPr marL="0" indent="0" algn="just">
              <a:buNone/>
            </a:pPr>
            <a:endParaRPr lang="es-EC" sz="26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600" dirty="0" smtClean="0"/>
              <a:t>Deficiencias en la documentación.</a:t>
            </a:r>
          </a:p>
          <a:p>
            <a:pPr marL="0" indent="0" algn="just">
              <a:buNone/>
            </a:pPr>
            <a:endParaRPr lang="es-EC" sz="26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600" dirty="0" smtClean="0"/>
              <a:t>Falencia en la comunicación entre departamentos.</a:t>
            </a:r>
          </a:p>
          <a:p>
            <a:pPr marL="0" indent="0" algn="just">
              <a:buNone/>
            </a:pPr>
            <a:endParaRPr lang="es-EC" sz="26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600" dirty="0" smtClean="0"/>
              <a:t>Departamento de Operaciones grado de madurez mas alto.</a:t>
            </a:r>
          </a:p>
          <a:p>
            <a:pPr>
              <a:buFont typeface="Wingdings" panose="05000000000000000000" pitchFamily="2" charset="2"/>
              <a:buChar char="§"/>
            </a:pPr>
            <a:endParaRPr lang="es-EC" sz="2600" dirty="0" smtClean="0"/>
          </a:p>
          <a:p>
            <a:pPr>
              <a:buFont typeface="Wingdings" panose="05000000000000000000" pitchFamily="2" charset="2"/>
              <a:buChar char="§"/>
            </a:pPr>
            <a:endParaRPr lang="es-EC" sz="3600" dirty="0" smtClean="0"/>
          </a:p>
          <a:p>
            <a:pPr>
              <a:buFont typeface="Wingdings" panose="05000000000000000000" pitchFamily="2" charset="2"/>
              <a:buChar char="§"/>
            </a:pPr>
            <a:endParaRPr lang="es-EC" sz="3600" dirty="0"/>
          </a:p>
          <a:p>
            <a:pPr>
              <a:buFont typeface="Wingdings" panose="05000000000000000000" pitchFamily="2" charset="2"/>
              <a:buChar char="§"/>
            </a:pPr>
            <a:endParaRPr lang="es-EC" sz="3600" dirty="0" smtClean="0"/>
          </a:p>
          <a:p>
            <a:pPr>
              <a:buFont typeface="Wingdings" panose="05000000000000000000" pitchFamily="2" charset="2"/>
              <a:buChar char="§"/>
            </a:pPr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486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Recomendaciones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C" sz="3000" dirty="0" smtClean="0"/>
              <a:t>Basarse en COBIT 5.</a:t>
            </a:r>
          </a:p>
          <a:p>
            <a:pPr marL="0" indent="0" algn="just">
              <a:buNone/>
            </a:pPr>
            <a:endParaRPr lang="es-EC" sz="30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3000" dirty="0" smtClean="0"/>
              <a:t>Aplicar un Gobierno Corporativo.</a:t>
            </a:r>
          </a:p>
          <a:p>
            <a:pPr marL="0" indent="0" algn="just">
              <a:buNone/>
            </a:pPr>
            <a:endParaRPr lang="es-EC" sz="30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3000" dirty="0" smtClean="0"/>
              <a:t>Seguir las recomendaciones del Informe Final para mejorar cada proceso.</a:t>
            </a:r>
          </a:p>
          <a:p>
            <a:pPr marL="0" indent="0" algn="just">
              <a:buNone/>
            </a:pPr>
            <a:endParaRPr lang="es-EC" sz="30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EC" sz="2800" dirty="0"/>
              <a:t>Área de Seguridad colabore realizando seguimiento.</a:t>
            </a:r>
          </a:p>
          <a:p>
            <a:pPr>
              <a:buFont typeface="Wingdings" panose="05000000000000000000" pitchFamily="2" charset="2"/>
              <a:buChar char="§"/>
            </a:pPr>
            <a:endParaRPr lang="es-EC" dirty="0" smtClean="0"/>
          </a:p>
          <a:p>
            <a:endParaRPr lang="es-EC" dirty="0" smtClean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469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Autofit/>
          </a:bodyPr>
          <a:lstStyle/>
          <a:p>
            <a:r>
              <a:rPr lang="es-EC" sz="7200" dirty="0" smtClean="0"/>
              <a:t>Gracias</a:t>
            </a:r>
            <a:endParaRPr lang="es-EC" sz="7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03" y="1628800"/>
            <a:ext cx="6758465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3229674"/>
            <a:ext cx="6768752" cy="12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50428"/>
            <a:ext cx="6840760" cy="122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2000" b="1" dirty="0"/>
              <a:t>EVALUACIÓN TÉCNICA A LOS PROCESOS DE ALTA CRITICIDAD EN LA DIRECCIÓN DE INFORMÁTICA DE LA PONTIFICIA UNIVERSIDAD CATÓLICA DEL ECUADOR UTILIZANDO </a:t>
            </a:r>
            <a:r>
              <a:rPr lang="es-EC" sz="2000" b="1" dirty="0" err="1"/>
              <a:t>COBIT</a:t>
            </a:r>
            <a:r>
              <a:rPr lang="es-EC" sz="2000" b="1" dirty="0"/>
              <a:t> 5</a:t>
            </a:r>
            <a:r>
              <a:rPr lang="es-EC" sz="2000" dirty="0"/>
              <a:t/>
            </a:r>
            <a:br>
              <a:rPr lang="es-EC" sz="2000" dirty="0"/>
            </a:b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5321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err="1" smtClean="0"/>
              <a:t>COBIT</a:t>
            </a:r>
            <a:r>
              <a:rPr lang="es-EC" dirty="0" smtClean="0"/>
              <a:t> 5</a:t>
            </a:r>
            <a:endParaRPr lang="es-EC" dirty="0"/>
          </a:p>
        </p:txBody>
      </p:sp>
      <p:sp>
        <p:nvSpPr>
          <p:cNvPr id="9" name="1 Marcador de contenido"/>
          <p:cNvSpPr>
            <a:spLocks noGrp="1"/>
          </p:cNvSpPr>
          <p:nvPr>
            <p:ph idx="1"/>
          </p:nvPr>
        </p:nvSpPr>
        <p:spPr>
          <a:xfrm>
            <a:off x="1547664" y="5733256"/>
            <a:ext cx="1224136" cy="5760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C" dirty="0" smtClean="0">
                <a:hlinkClick r:id="rId2" action="ppaction://hlinkfile"/>
              </a:rPr>
              <a:t>Referencia</a:t>
            </a:r>
          </a:p>
          <a:p>
            <a:pPr marL="0" indent="0">
              <a:buNone/>
            </a:pPr>
            <a:r>
              <a:rPr lang="es-EC" dirty="0" err="1" smtClean="0">
                <a:hlinkClick r:id="rId2" action="ppaction://hlinkfile"/>
              </a:rPr>
              <a:t>Cobit</a:t>
            </a:r>
            <a:r>
              <a:rPr lang="es-EC" dirty="0" smtClean="0">
                <a:hlinkClick r:id="rId2" action="ppaction://hlinkfile"/>
              </a:rPr>
              <a:t> 5</a:t>
            </a: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696979929"/>
              </p:ext>
            </p:extLst>
          </p:nvPr>
        </p:nvGraphicFramePr>
        <p:xfrm>
          <a:off x="1776388" y="1919427"/>
          <a:ext cx="54864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0 Elipse"/>
          <p:cNvSpPr>
            <a:spLocks/>
          </p:cNvSpPr>
          <p:nvPr/>
        </p:nvSpPr>
        <p:spPr bwMode="auto">
          <a:xfrm>
            <a:off x="4074294" y="3218234"/>
            <a:ext cx="890588" cy="858838"/>
          </a:xfrm>
          <a:prstGeom prst="ellipse">
            <a:avLst/>
          </a:prstGeom>
          <a:solidFill>
            <a:srgbClr val="4F81BD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Principios de </a:t>
            </a:r>
            <a:r>
              <a:rPr kumimoji="0" lang="es-EC" sz="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COBIT</a:t>
            </a:r>
            <a:r>
              <a:rPr kumimoji="0" lang="es-EC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5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686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3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COBIT 5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47" y="1556792"/>
            <a:ext cx="770572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Definición de la Institución</a:t>
            </a: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96534"/>
            <a:ext cx="5115678" cy="5244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44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Dirección de Informática</a:t>
            </a: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683130021"/>
              </p:ext>
            </p:extLst>
          </p:nvPr>
        </p:nvGraphicFramePr>
        <p:xfrm>
          <a:off x="2466975" y="2420888"/>
          <a:ext cx="421005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7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de Procesos Críticos</a:t>
            </a:r>
            <a:endParaRPr lang="es-EC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134980"/>
              </p:ext>
            </p:extLst>
          </p:nvPr>
        </p:nvGraphicFramePr>
        <p:xfrm>
          <a:off x="971600" y="1700808"/>
          <a:ext cx="7704856" cy="409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683568" y="2841516"/>
            <a:ext cx="2937420" cy="1174968"/>
            <a:chOff x="2411" y="1675497"/>
            <a:chExt cx="2937420" cy="1174968"/>
          </a:xfrm>
        </p:grpSpPr>
        <p:sp>
          <p:nvSpPr>
            <p:cNvPr id="8" name="7 Cheurón"/>
            <p:cNvSpPr/>
            <p:nvPr/>
          </p:nvSpPr>
          <p:spPr>
            <a:xfrm>
              <a:off x="2411" y="1675497"/>
              <a:ext cx="2937420" cy="1174968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urón 4"/>
            <p:cNvSpPr/>
            <p:nvPr/>
          </p:nvSpPr>
          <p:spPr>
            <a:xfrm>
              <a:off x="589895" y="1675497"/>
              <a:ext cx="1762452" cy="11749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6015" tIns="38672" rIns="38672" bIns="38672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900" kern="1200" dirty="0" smtClean="0"/>
                <a:t>Evaluación</a:t>
              </a:r>
              <a:endParaRPr lang="es-EC" sz="2900" kern="1200" dirty="0"/>
            </a:p>
          </p:txBody>
        </p:sp>
      </p:grpSp>
      <p:sp>
        <p:nvSpPr>
          <p:cNvPr id="11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Selección de Procesos Críticos</a:t>
            </a:r>
            <a:endParaRPr lang="es-EC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187624" y="4365104"/>
            <a:ext cx="1224136" cy="5760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C" dirty="0" smtClean="0">
                <a:hlinkClick r:id="rId2" action="ppaction://hlinkfile"/>
              </a:rPr>
              <a:t>Referencia</a:t>
            </a:r>
          </a:p>
          <a:p>
            <a:pPr marL="0" indent="0">
              <a:buNone/>
            </a:pPr>
            <a:r>
              <a:rPr lang="es-EC" dirty="0" err="1" smtClean="0">
                <a:hlinkClick r:id="rId2" action="ppaction://hlinkfile"/>
              </a:rPr>
              <a:t>Cobit</a:t>
            </a:r>
            <a:r>
              <a:rPr lang="es-EC" dirty="0" smtClean="0">
                <a:hlinkClick r:id="rId2" action="ppaction://hlinkfile"/>
              </a:rPr>
              <a:t> 5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60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846</TotalTime>
  <Words>415</Words>
  <Application>Microsoft Office PowerPoint</Application>
  <PresentationFormat>Presentación en pantalla (4:3)</PresentationFormat>
  <Paragraphs>103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Tema de Office</vt:lpstr>
      <vt:lpstr>MAESTRÍA EN EVALUACIÓN Y AUDITORÍA DE SISTEMAS TECNOLÓGICOS II PROMOCIÓN</vt:lpstr>
      <vt:lpstr>EVALUACIÓN TÉCNICA A LOS PROCESOS DE ALTA CRITICIDAD EN LA DIRECCIÓN DE INFORMÁTICA DE LA PONTIFICIA UNIVERSIDAD CATÓLICA DEL ECUADOR UTILIZANDO COBIT 5</vt:lpstr>
      <vt:lpstr>EVALUACIÓN TÉCNICA A LOS PROCESOS DE ALTA CRITICIDAD EN LA DIRECCIÓN DE INFORMÁTICA DE LA PONTIFICIA UNIVERSIDAD CATÓLICA DEL ECUADOR UTILIZANDO COBIT 5 </vt:lpstr>
      <vt:lpstr>COBIT 5</vt:lpstr>
      <vt:lpstr>COBIT 5</vt:lpstr>
      <vt:lpstr>Definición de la Institución</vt:lpstr>
      <vt:lpstr>Dirección de Informática</vt:lpstr>
      <vt:lpstr>Selección de Procesos Críticos</vt:lpstr>
      <vt:lpstr>Selección de Procesos Críticos</vt:lpstr>
      <vt:lpstr>Selección de Procesos Críticos</vt:lpstr>
      <vt:lpstr>Selección de Procesos Críticos</vt:lpstr>
      <vt:lpstr>Selección de Procesos Críticos</vt:lpstr>
      <vt:lpstr>Selección de Procesos Críticos</vt:lpstr>
      <vt:lpstr>Selección de Procesos Críticos</vt:lpstr>
      <vt:lpstr>Selección de Procesos Críticos</vt:lpstr>
      <vt:lpstr>Evaluación de Procesos Críticos</vt:lpstr>
      <vt:lpstr>Evaluación de Procesos Críticos</vt:lpstr>
      <vt:lpstr>Procesos con Sustentos</vt:lpstr>
      <vt:lpstr>Resultados de la Evaluación</vt:lpstr>
      <vt:lpstr>Informe Resultante</vt:lpstr>
      <vt:lpstr>Conclusiones</vt:lpstr>
      <vt:lpstr>Recomendaciones</vt:lpstr>
      <vt:lpstr>Gracias</vt:lpstr>
    </vt:vector>
  </TitlesOfParts>
  <Company>PUCE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MAESTRÍA EN EVALUACIÓN Y AUDITORÍA DE SISTEMAS TECNOLÓGICOS II PROMOCIÓN</dc:title>
  <dc:creator>VERDEZOTO VASCONEZ PAOLA KATHERINE</dc:creator>
  <cp:lastModifiedBy>Julio Cesar</cp:lastModifiedBy>
  <cp:revision>52</cp:revision>
  <dcterms:created xsi:type="dcterms:W3CDTF">2013-09-16T17:06:26Z</dcterms:created>
  <dcterms:modified xsi:type="dcterms:W3CDTF">2014-04-28T15:42:26Z</dcterms:modified>
</cp:coreProperties>
</file>